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2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3.xml" ContentType="application/inkml+xml"/>
  <Override PartName="/ppt/notesSlides/notesSlide16.xml" ContentType="application/vnd.openxmlformats-officedocument.presentationml.notesSlide+xml"/>
  <Override PartName="/ppt/ink/ink4.xml" ContentType="application/inkml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ink/ink5.xml" ContentType="application/inkml+xml"/>
  <Override PartName="/ppt/notesSlides/notesSlide19.xml" ContentType="application/vnd.openxmlformats-officedocument.presentationml.notesSlide+xml"/>
  <Override PartName="/ppt/ink/ink6.xml" ContentType="application/inkml+xml"/>
  <Override PartName="/ppt/notesSlides/notesSlide20.xml" ContentType="application/vnd.openxmlformats-officedocument.presentationml.notesSlide+xml"/>
  <Override PartName="/ppt/ink/ink7.xml" ContentType="application/inkml+xml"/>
  <Override PartName="/ppt/notesSlides/notesSlide21.xml" ContentType="application/vnd.openxmlformats-officedocument.presentationml.notesSlide+xml"/>
  <Override PartName="/ppt/ink/ink8.xml" ContentType="application/inkml+xml"/>
  <Override PartName="/ppt/notesSlides/notesSlide22.xml" ContentType="application/vnd.openxmlformats-officedocument.presentationml.notesSlide+xml"/>
  <Override PartName="/ppt/ink/ink9.xml" ContentType="application/inkml+xml"/>
  <Override PartName="/ppt/notesSlides/notesSlide23.xml" ContentType="application/vnd.openxmlformats-officedocument.presentationml.notesSlide+xml"/>
  <Override PartName="/ppt/ink/ink10.xml" ContentType="application/inkml+xml"/>
  <Override PartName="/ppt/notesSlides/notesSlide24.xml" ContentType="application/vnd.openxmlformats-officedocument.presentationml.notesSlide+xml"/>
  <Override PartName="/ppt/ink/ink11.xml" ContentType="application/inkml+xml"/>
  <Override PartName="/ppt/notesSlides/notesSlide25.xml" ContentType="application/vnd.openxmlformats-officedocument.presentationml.notesSlide+xml"/>
  <Override PartName="/ppt/ink/ink12.xml" ContentType="application/inkml+xml"/>
  <Override PartName="/ppt/notesSlides/notesSlide26.xml" ContentType="application/vnd.openxmlformats-officedocument.presentationml.notesSlide+xml"/>
  <Override PartName="/ppt/ink/ink13.xml" ContentType="application/inkml+xml"/>
  <Override PartName="/ppt/notesSlides/notesSlide27.xml" ContentType="application/vnd.openxmlformats-officedocument.presentationml.notesSlide+xml"/>
  <Override PartName="/ppt/ink/ink14.xml" ContentType="application/inkml+xml"/>
  <Override PartName="/ppt/notesSlides/notesSlide28.xml" ContentType="application/vnd.openxmlformats-officedocument.presentationml.notesSlide+xml"/>
  <Override PartName="/ppt/ink/ink15.xml" ContentType="application/inkml+xml"/>
  <Override PartName="/ppt/notesSlides/notesSlide29.xml" ContentType="application/vnd.openxmlformats-officedocument.presentationml.notesSlide+xml"/>
  <Override PartName="/ppt/ink/ink16.xml" ContentType="application/inkml+xml"/>
  <Override PartName="/ppt/notesSlides/notesSlide30.xml" ContentType="application/vnd.openxmlformats-officedocument.presentationml.notesSlide+xml"/>
  <Override PartName="/ppt/ink/ink17.xml" ContentType="application/inkml+xml"/>
  <Override PartName="/ppt/notesSlides/notesSlide31.xml" ContentType="application/vnd.openxmlformats-officedocument.presentationml.notesSlide+xml"/>
  <Override PartName="/ppt/ink/ink18.xml" ContentType="application/inkml+xml"/>
  <Override PartName="/ppt/notesSlides/notesSlide32.xml" ContentType="application/vnd.openxmlformats-officedocument.presentationml.notesSlide+xml"/>
  <Override PartName="/ppt/ink/ink19.xml" ContentType="application/inkml+xml"/>
  <Override PartName="/ppt/notesSlides/notesSlide33.xml" ContentType="application/vnd.openxmlformats-officedocument.presentationml.notesSlide+xml"/>
  <Override PartName="/ppt/ink/ink20.xml" ContentType="application/inkml+xml"/>
  <Override PartName="/ppt/notesSlides/notesSlide34.xml" ContentType="application/vnd.openxmlformats-officedocument.presentationml.notesSlide+xml"/>
  <Override PartName="/ppt/ink/ink21.xml" ContentType="application/inkml+xml"/>
  <Override PartName="/ppt/notesSlides/notesSlide35.xml" ContentType="application/vnd.openxmlformats-officedocument.presentationml.notesSlide+xml"/>
  <Override PartName="/ppt/ink/ink22.xml" ContentType="application/inkml+xml"/>
  <Override PartName="/ppt/notesSlides/notesSlide36.xml" ContentType="application/vnd.openxmlformats-officedocument.presentationml.notesSlide+xml"/>
  <Override PartName="/ppt/ink/ink23.xml" ContentType="application/inkml+xml"/>
  <Override PartName="/ppt/notesSlides/notesSlide37.xml" ContentType="application/vnd.openxmlformats-officedocument.presentationml.notesSlide+xml"/>
  <Override PartName="/ppt/ink/ink24.xml" ContentType="application/inkml+xml"/>
  <Override PartName="/ppt/notesSlides/notesSlide38.xml" ContentType="application/vnd.openxmlformats-officedocument.presentationml.notesSlide+xml"/>
  <Override PartName="/ppt/ink/ink25.xml" ContentType="application/inkml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54"/>
  </p:notesMasterIdLst>
  <p:sldIdLst>
    <p:sldId id="256" r:id="rId2"/>
    <p:sldId id="257" r:id="rId3"/>
    <p:sldId id="295" r:id="rId4"/>
    <p:sldId id="264" r:id="rId5"/>
    <p:sldId id="265" r:id="rId6"/>
    <p:sldId id="306" r:id="rId7"/>
    <p:sldId id="307" r:id="rId8"/>
    <p:sldId id="258" r:id="rId9"/>
    <p:sldId id="266" r:id="rId10"/>
    <p:sldId id="267" r:id="rId11"/>
    <p:sldId id="308" r:id="rId12"/>
    <p:sldId id="309" r:id="rId13"/>
    <p:sldId id="260" r:id="rId14"/>
    <p:sldId id="268" r:id="rId15"/>
    <p:sldId id="270" r:id="rId16"/>
    <p:sldId id="271" r:id="rId17"/>
    <p:sldId id="269" r:id="rId18"/>
    <p:sldId id="274" r:id="rId19"/>
    <p:sldId id="273" r:id="rId20"/>
    <p:sldId id="296" r:id="rId21"/>
    <p:sldId id="262" r:id="rId22"/>
    <p:sldId id="297" r:id="rId23"/>
    <p:sldId id="310" r:id="rId24"/>
    <p:sldId id="311" r:id="rId25"/>
    <p:sldId id="275" r:id="rId26"/>
    <p:sldId id="276" r:id="rId27"/>
    <p:sldId id="302" r:id="rId28"/>
    <p:sldId id="303" r:id="rId29"/>
    <p:sldId id="278" r:id="rId30"/>
    <p:sldId id="279" r:id="rId31"/>
    <p:sldId id="280" r:id="rId32"/>
    <p:sldId id="313" r:id="rId33"/>
    <p:sldId id="314" r:id="rId34"/>
    <p:sldId id="298" r:id="rId35"/>
    <p:sldId id="299" r:id="rId36"/>
    <p:sldId id="281" r:id="rId37"/>
    <p:sldId id="315" r:id="rId38"/>
    <p:sldId id="316" r:id="rId39"/>
    <p:sldId id="284" r:id="rId40"/>
    <p:sldId id="285" r:id="rId41"/>
    <p:sldId id="286" r:id="rId42"/>
    <p:sldId id="287" r:id="rId43"/>
    <p:sldId id="317" r:id="rId44"/>
    <p:sldId id="318" r:id="rId45"/>
    <p:sldId id="289" r:id="rId46"/>
    <p:sldId id="300" r:id="rId47"/>
    <p:sldId id="288" r:id="rId48"/>
    <p:sldId id="291" r:id="rId49"/>
    <p:sldId id="292" r:id="rId50"/>
    <p:sldId id="293" r:id="rId51"/>
    <p:sldId id="319" r:id="rId52"/>
    <p:sldId id="294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90"/>
    <p:restoredTop sz="77215"/>
  </p:normalViewPr>
  <p:slideViewPr>
    <p:cSldViewPr snapToGrid="0" snapToObjects="1">
      <p:cViewPr>
        <p:scale>
          <a:sx n="87" d="100"/>
          <a:sy n="87" d="100"/>
        </p:scale>
        <p:origin x="153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1T21:29:10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5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5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5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5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5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5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5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5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5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5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2T19:14:59.9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5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5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5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5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5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5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4:55.0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4:55.0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4:55.0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4:55.0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4:55.0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5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9T14:15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9DA7F1-8E5E-9E4F-B323-77876E819544}" type="datetimeFigureOut">
              <a:rPr lang="en-US" smtClean="0"/>
              <a:t>3/10/22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A9E93D-D42F-7F47-AD8A-E565C9279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01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3220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RQ depends on the metabolism of different food 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0588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9579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9783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4638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Role of surface tension is demonstrated by using saline-filled lung (liquid-air interface and thus surface tension, is eliminated)-&gt; same curve for both limbs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7363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pressure tending to collapse an alveolus is directly proportional to the surface tension generated by molecules of liquid lining the alveolus and inversely proportional to alveolar radius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0843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1322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Volume &lt; FRC: collapsing force on lungs is smaller than the expanding force on chest wall</a:t>
            </a:r>
          </a:p>
          <a:p>
            <a:r>
              <a:rPr lang="en-US" dirty="0"/>
              <a:t>Volume &gt; FRC: collapsing force on lungs is greater than the expanding force on chest wall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1165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-Q: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airflow (Q) is directly proportional to the pressure difference (</a:t>
            </a:r>
            <a:r>
              <a:rPr lang="el-G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Δ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P) between the mouth or nose and the alveoli and it is inversely proportional to the resistance of the airways (R)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-Changes in airway diameter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 the major mechanism for altering resistance and airflow-&gt; ANS, lung volume, viscosity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7111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23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Airways subdivided into conducting zone and respiratory zone, </a:t>
            </a:r>
            <a:r>
              <a:rPr lang="en-US" dirty="0" err="1"/>
              <a:t>fxns</a:t>
            </a:r>
            <a:r>
              <a:rPr lang="en-US" dirty="0"/>
              <a:t> differ, structures differ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1237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-Note that for all phases of the normal breathing cycle, despite changes in alveolar and intrapleural pressures, transmural pressures across the lungs are such that they always remain open.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6839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Boyle’s law: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Ex: lung volume increases, pressures in lungs must decrease (driving force for airflow)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9744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Henry’s law:</a:t>
            </a:r>
          </a:p>
          <a:p>
            <a:r>
              <a:rPr lang="en-US" dirty="0"/>
              <a:t>-deals with gases dissolved in solution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5887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Henry’s law:</a:t>
            </a:r>
          </a:p>
          <a:p>
            <a:r>
              <a:rPr lang="en-US" dirty="0"/>
              <a:t>-deals with gases dissolved in solution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6708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Henry’s law:</a:t>
            </a:r>
          </a:p>
          <a:p>
            <a:r>
              <a:rPr lang="en-US" dirty="0"/>
              <a:t>-deals with gases dissolved in solution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6361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Fick’s law: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gases, rate of transfer is directly proportional to driving force, a diffusion coefficient, and surface area available; it is inversely proportional to thickness of membrane barrier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 diffusion distance: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thickness or interstitial volume increases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9350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268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0390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8444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 Diffusion-limited gas exchange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-partial pressure of CO in alveolar air is constant along capillary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-at beginning of capillary, there is no CO in blood (so there is a large partial pressure gradient and largest driving force)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-Paco begins to rise further down capillary and partial pressure gradient for diffusion decreases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-Paco rises only slightly along capillary however, b/c in capillary blood, CO is bound avidly to hemoglobin (not free in solution producing a partial pressure)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-so since partial pressure is kept low, there maintains a gradient for diffusion along the entire length of capillary</a:t>
            </a:r>
          </a:p>
          <a:p>
            <a:endParaRPr lang="en-US" dirty="0"/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 Perfusion-limited gas exchange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­</a:t>
            </a:r>
            <a:r>
              <a:rPr lang="en-US" dirty="0">
                <a:effectLst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-PAo2 is constant at 100mmHg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-at beginning of cap, Pao2 is 40 mmHg (mixed venous blood)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-large partial pressure gradient that drives diffusion into capillary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-gradient for diffusion is maintained initially b/c O2 binds to hemoglobin (which keeps the free O2 concentration low)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-equilibration of O2 occurs about 1/3 of distance along capillary, and unless blood flow increases, there can be no more net diffusion of O2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582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5558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7936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7405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4278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Quick note:</a:t>
            </a:r>
            <a:br>
              <a:rPr lang="en-US" dirty="0"/>
            </a:br>
            <a:r>
              <a:rPr lang="en-US" dirty="0"/>
              <a:t>Pulse ox measure % saturation of arterial blood using 2 diff absorbance characteristics b/w oxy and deoxyhemoglobin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40084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85563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/>
              <a:t>R shift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-increases in Pco2 and decreases in pH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-metabolic activity of tissues are increased-&gt;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production of CO2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tissue PCO2-&gt;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H+ conc and dec pH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-mechanism helps ensure O2 delivery can meet O2 demand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-effect of PCO2 and pH on dissociation curve is called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bohr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effect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-increases in temp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-heat produced by working muscle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-curve shifts to provide more O2 to tissue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-increases in 2,3 DPG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-binds to beta chains of deoxyhemoglobin and reduces their affinity for O2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-2,3 DPG production increases under hypoxic conditions (high altitude)-&gt; facilitates delivery of O2 as an adaptive mech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51386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Shifts to L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-dec Pco2 and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pH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bohr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effect again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-dec tissue metabolism, dec production of CO2, dec H+,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pH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-dec O2 demand, O2 is more tightly bound to hemoglobin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-dec in temp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-dec tissue metabolism, less heat produced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-dec in 2,3 DPG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-also reflects dec tissue metabolism</a:t>
            </a:r>
          </a:p>
          <a:p>
            <a:endParaRPr lang="en-US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5305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Shifts to L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-dec Pco2 and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pH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bohr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effect again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-dec tissue metabolism, dec production of CO2, dec H+,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pH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-dec O2 demand, O2 is more tightly bound to hemoglobin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-dec in temp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-dec tissue metabolism, less heat produced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-dec in 2,3 DPG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-also reflects dec tissue metabolism</a:t>
            </a:r>
          </a:p>
          <a:p>
            <a:endParaRPr lang="en-US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0250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Shifts to L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-dec Pco2 and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pH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bohr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effect again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-dec tissue metabolism, dec production of CO2, dec H+,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pH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-dec O2 demand, O2 is more tightly bound to hemoglobin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-dec in temp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-dec tissue metabolism, less heat produced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-dec in 2,3 DPG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-also reflects dec tissue metabolism</a:t>
            </a:r>
          </a:p>
          <a:p>
            <a:endParaRPr lang="en-US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20682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Carbaminoglobin</a:t>
            </a:r>
            <a:r>
              <a:rPr lang="en-US" dirty="0"/>
              <a:t>: CO2 binds to terminal amino groups to proteins; when bound to hemoglobin, called </a:t>
            </a:r>
            <a:r>
              <a:rPr lang="en-US" dirty="0" err="1"/>
              <a:t>carbaminoglobin</a:t>
            </a:r>
            <a:r>
              <a:rPr lang="en-US" dirty="0"/>
              <a:t> (at a different site than O2 binds to hemoglobin)</a:t>
            </a:r>
          </a:p>
          <a:p>
            <a:endParaRPr lang="en-US" dirty="0"/>
          </a:p>
          <a:p>
            <a:r>
              <a:rPr lang="en-US" dirty="0"/>
              <a:t>Bicarb: </a:t>
            </a:r>
          </a:p>
          <a:p>
            <a:r>
              <a:rPr lang="en-US" dirty="0"/>
              <a:t>-tissues produce CO2 from aerobic metabolism, diffuses across membranes into RBCs</a:t>
            </a:r>
          </a:p>
          <a:p>
            <a:r>
              <a:rPr lang="en-US" dirty="0"/>
              <a:t>-H2CO3 dissociates into H and HCO3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389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Vital capacity: just no functional residual capacity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63724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Hypoxic vasoconstriction: initially seems counterintuitive but is an adaptive mechanism</a:t>
            </a:r>
          </a:p>
          <a:p>
            <a:r>
              <a:rPr lang="en-US" dirty="0"/>
              <a:t>-mech not fully understood: believed that hypoxia causes depolarization of vascular smooth muscle cells, ca entry and contraction </a:t>
            </a:r>
          </a:p>
          <a:p>
            <a:r>
              <a:rPr lang="en-US" dirty="0"/>
              <a:t>-NO synth in the </a:t>
            </a:r>
            <a:r>
              <a:rPr lang="en-US" dirty="0" err="1"/>
              <a:t>endoth</a:t>
            </a:r>
            <a:r>
              <a:rPr lang="en-US" dirty="0"/>
              <a:t> cells can offset hypoxic vasoconstriction</a:t>
            </a:r>
          </a:p>
          <a:p>
            <a:endParaRPr lang="en-US" dirty="0"/>
          </a:p>
          <a:p>
            <a:r>
              <a:rPr lang="en-US" dirty="0"/>
              <a:t>Lung volume:</a:t>
            </a:r>
          </a:p>
          <a:p>
            <a:r>
              <a:rPr lang="en-US" dirty="0"/>
              <a:t>Total </a:t>
            </a:r>
            <a:r>
              <a:rPr lang="en-US" dirty="0" err="1"/>
              <a:t>pulm</a:t>
            </a:r>
            <a:r>
              <a:rPr lang="en-US" dirty="0"/>
              <a:t> vascular resistance is the sum of alveolar and extra-alveolar resistances, so the effect depends on which effect is larger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20617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Zone 1: </a:t>
            </a:r>
          </a:p>
          <a:p>
            <a:r>
              <a:rPr lang="en-US" dirty="0"/>
              <a:t>Scenario question if art pressure dec or </a:t>
            </a:r>
            <a:r>
              <a:rPr lang="en-US" dirty="0" err="1"/>
              <a:t>alv</a:t>
            </a:r>
            <a:r>
              <a:rPr lang="en-US" dirty="0"/>
              <a:t> pressure </a:t>
            </a:r>
            <a:r>
              <a:rPr lang="en-US" dirty="0" err="1"/>
              <a:t>inc</a:t>
            </a:r>
            <a:r>
              <a:rPr lang="en-US" dirty="0"/>
              <a:t>: will be ventilated but not perfused-&gt; become part of physiologic dead space</a:t>
            </a:r>
          </a:p>
          <a:p>
            <a:endParaRPr lang="en-US" dirty="0"/>
          </a:p>
          <a:p>
            <a:r>
              <a:rPr lang="en-US" dirty="0"/>
              <a:t>More evident in a person who stands upright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65065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 to R: PDA, traumatic injury</a:t>
            </a:r>
          </a:p>
          <a:p>
            <a:r>
              <a:rPr lang="en-US" dirty="0"/>
              <a:t>-</a:t>
            </a:r>
            <a:r>
              <a:rPr lang="en-US" dirty="0" err="1"/>
              <a:t>pulm</a:t>
            </a:r>
            <a:r>
              <a:rPr lang="en-US" dirty="0"/>
              <a:t> blood flow is higher, oxygenated blood added to R heart without going systemic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59000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36758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49840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Distribution in lung:</a:t>
            </a:r>
          </a:p>
          <a:p>
            <a:r>
              <a:rPr lang="en-US" dirty="0"/>
              <a:t>-Regional variations in ventilation are not as great as regional variations in perfusion, so V/Q highest in zone 1, lowest in zone 3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1994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Dead space: PAO2= PIO2, PACO2 = PICO2</a:t>
            </a:r>
          </a:p>
          <a:p>
            <a:r>
              <a:rPr lang="en-US" dirty="0"/>
              <a:t>High V/Q: high PaO2, low PaCO2</a:t>
            </a:r>
          </a:p>
          <a:p>
            <a:r>
              <a:rPr lang="en-US" dirty="0"/>
              <a:t>Low V/Q: low PaO2, high PaCO2</a:t>
            </a:r>
          </a:p>
          <a:p>
            <a:r>
              <a:rPr lang="en-US" dirty="0"/>
              <a:t>R to L shunt: Pao2= PvO2, PaCO2=PvCO2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09308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2432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 receptors</a:t>
            </a:r>
          </a:p>
          <a:p>
            <a:pPr lvl="1"/>
            <a:r>
              <a:rPr lang="en-US" dirty="0"/>
              <a:t>-lung stretch receptors, joint and muscle receptors, irritant receptors, and </a:t>
            </a:r>
            <a:r>
              <a:rPr lang="en-US" dirty="0" err="1"/>
              <a:t>juxtacapillary</a:t>
            </a:r>
            <a:r>
              <a:rPr lang="en-US" dirty="0"/>
              <a:t> receptors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45912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340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5334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03387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66977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-1.34 (dog) also ok for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huffner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factor= ml maximum oxygen that can be carried in a gram of hemoglobin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-sao2 is a decimal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0.0031 is the solubility of oxygen in blood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162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526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229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Equation states that the volume of physiologic dead space is tidal volume multiplied by a fraction</a:t>
            </a:r>
          </a:p>
          <a:p>
            <a:r>
              <a:rPr lang="en-US" dirty="0"/>
              <a:t>-fraction represents the dilution of alveolar PCO2 by dead space air (which contributes no CO2)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7639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Alv</a:t>
            </a:r>
            <a:r>
              <a:rPr lang="en-US" dirty="0"/>
              <a:t> vent equation describes the inverse relationship b/w alveolar vent and PACO2</a:t>
            </a:r>
          </a:p>
          <a:p>
            <a:endParaRPr lang="en-US" dirty="0"/>
          </a:p>
          <a:p>
            <a:r>
              <a:rPr lang="en-US" dirty="0"/>
              <a:t>Inverse relationship occurs b/c CO2-less air that is inspired creates a driving forces for CO2 diffusion from capillary blood to alveolar gas</a:t>
            </a:r>
          </a:p>
          <a:p>
            <a:r>
              <a:rPr lang="en-US" dirty="0"/>
              <a:t>	-higher the alveolar ventilation, the more CO2 that is pulled from blood and lower the PACO2 and PaCO2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9E93D-D42F-7F47-AD8A-E565C9279EA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030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E56D6-F195-48D7-978E-7EE16D430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6946" y="1104900"/>
            <a:ext cx="8376514" cy="3120504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A72F42-5C88-4F7D-803B-C371B570D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8039" y="4442385"/>
            <a:ext cx="6074328" cy="98402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i="0" spc="16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384F3-2D6A-49F6-8F79-F3955E904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259A-1FE3-4FF9-8A07-BDD8177164ED}" type="datetime4">
              <a:rPr lang="en-US" smtClean="0"/>
              <a:t>March 10,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63F32-CD31-4801-BAE4-09EEB1262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5D34C-49ED-4ADB-8693-73B79076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1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0171A2-02C1-4543-8B6B-FCF7E69712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50879" y="1825625"/>
            <a:ext cx="9810604" cy="451669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5027C-A386-44E4-AFE1-33AFFDA3A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C3C8F-D4A7-4EAD-92AD-82C91CB8BB85}" type="datetime4">
              <a:rPr lang="en-US" smtClean="0"/>
              <a:t>March 10,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1BF710-0558-4457-825D-48713CAED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7F93D-5DC3-4C36-AEB0-79CDB15C3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CFC0C8-11FE-4003-B2D6-B7B8E2790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043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B41C5-3638-439D-BA61-4DAA142226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464025"/>
            <a:ext cx="2161540" cy="580029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9B91A0-A376-483C-926E-189F376E5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64023"/>
            <a:ext cx="7886700" cy="58002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4134E-B7D5-4664-BB2E-6A98ED63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D41-E33C-4BC7-8272-37E8417FD097}" type="datetime4">
              <a:rPr lang="en-US" smtClean="0"/>
              <a:t>March 10,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54E2A-B1CE-4F2E-9D9A-D47E514D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7C304-46A8-4179-87A2-B8CC10B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99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7B333-9E16-4502-96B5-3F586B7E0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D0795-5EC7-4FF8-9FC7-22AFA3C55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2DA5B-9862-4A23-8FEC-5C1ABC2EE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506456" y="5074920"/>
            <a:ext cx="2647667" cy="365125"/>
          </a:xfrm>
        </p:spPr>
        <p:txBody>
          <a:bodyPr/>
          <a:lstStyle/>
          <a:p>
            <a:fld id="{5D340FED-6E95-4177-A7EF-CD303B9E611D}" type="datetime4">
              <a:rPr lang="en-US" smtClean="0"/>
              <a:t>March 10,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D9A4B-0DA7-46BB-9DCE-3F26075C4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51592" y="1408176"/>
            <a:ext cx="277049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A7C47-81AC-431C-A7C3-2BC71AD1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8016" y="3136392"/>
            <a:ext cx="545911" cy="580029"/>
          </a:xfrm>
        </p:spPr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888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D2E47-4DC7-46C4-9407-FA4CF7E0A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513" y="1709738"/>
            <a:ext cx="9087774" cy="3438524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7B502-122E-4177-A408-FC436A254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2513" y="5148262"/>
            <a:ext cx="8844522" cy="11382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29696-2AEF-4765-B33E-7DA328E46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62CB-39AD-45A9-800F-54DAB53D6021}" type="datetime4">
              <a:rPr lang="en-US" smtClean="0"/>
              <a:t>March 10,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9B2E4-2F1C-4FEE-AAB2-4FCC3EEFD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7D4B8-E107-480A-AA17-261CA49BB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20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8BAE8-3305-4F08-BECB-56AD7FD4E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021AC-6D8D-4D24-8B01-8AE8F41BE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0878" y="1825624"/>
            <a:ext cx="4473622" cy="4460875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02920">
              <a:defRPr/>
            </a:lvl3pPr>
            <a:lvl4pPr marL="548640" indent="0">
              <a:buFontTx/>
              <a:buNone/>
              <a:defRPr/>
            </a:lvl4pPr>
            <a:lvl5pPr marL="73152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7F49C-3DB3-40B7-89B3-E3BC32FC1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44540" y="1825624"/>
            <a:ext cx="5016943" cy="4460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33D58-BDF5-4F1F-806B-0491CB362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F93D-55AB-4606-B9D7-742F1FC51983}" type="datetime4">
              <a:rPr lang="en-US" smtClean="0"/>
              <a:t>March 10, 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BCBFD-1FE1-441A-B3AF-C3E7E7B8D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0CE272-E6FB-455B-BACB-2471D66D9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50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3A4FB-9EF5-4D6C-A275-2DE1077A2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1563" y="1835219"/>
            <a:ext cx="445293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9972A-4D34-4A9F-84EB-8D64A703B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1562" y="2717801"/>
            <a:ext cx="4452938" cy="3559452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BBDDE3-C8D7-4600-8259-24E1F8118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44540" y="1835219"/>
            <a:ext cx="5016943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649FFF-44C7-4256-AFE1-C5457C7AB5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44540" y="2717800"/>
            <a:ext cx="5016943" cy="3559453"/>
          </a:xfrm>
        </p:spPr>
        <p:txBody>
          <a:bodyPr/>
          <a:lstStyle>
            <a:lvl2pPr marL="457200" indent="0"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EC6ACF-080E-4B7C-B0C0-77E90C16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841D-FB5C-47AB-B2FF-32E855C1EA71}" type="datetime4">
              <a:rPr lang="en-US" smtClean="0"/>
              <a:t>March 10, 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A68C0B-BC90-4ADA-B6E6-2B30BFF9E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CE559-C82B-4E27-965B-4AC3C66FC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3752B99E-38EC-4745-889B-124D34759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73089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DE7304-D393-47F0-ACCC-1F72EFCCE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37E9-D174-424D-BEE8-AFC4CA5F9F97}" type="datetime4">
              <a:rPr lang="en-US" smtClean="0"/>
              <a:t>March 10, 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8451FF-032D-4787-BA4B-5EB41549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B7511D-7256-4A08-BF62-3B3F821A6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3FCDA27-1C47-4EA1-A160-EC91FD88B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54740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DE8ADA-7BF8-433A-8770-61C690F37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A44C0-F7AC-49C2-8289-1E7A86D9FB50}" type="datetime4">
              <a:rPr lang="en-US" smtClean="0"/>
              <a:t>March 10, 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357B86-EC22-49C6-BBC6-639D57D1A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3764B-CF91-4C81-B4C3-5B5E5A973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605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E4801-B0C7-4458-B413-24D6E68FA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633" y="457200"/>
            <a:ext cx="4170355" cy="191750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A0C76-733A-488A-89FB-7D04FD64B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1637" y="457200"/>
            <a:ext cx="5562601" cy="5943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45B9DE-016A-4B31-BB52-99C76E28B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3633" y="2374708"/>
            <a:ext cx="4170355" cy="40260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D6CC3-66DD-4D9A-A9C7-F588BA88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B84BC-6E78-40D1-8831-40AB1F596614}" type="datetime4">
              <a:rPr lang="en-US" smtClean="0"/>
              <a:t>March 10,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359FC8-04EF-4F7D-8E43-4EE0E95DA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71C964-4227-4DEE-87A1-026162DDF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296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0EB4E-D4BB-4C86-A820-63474E5A4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038" y="457199"/>
            <a:ext cx="3913241" cy="1928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FA99A1-8FAF-415D-A399-1B2C2A0F2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57752" y="457200"/>
            <a:ext cx="6110288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15BEE-9915-4637-85A2-2AF2872C7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2038" y="2386013"/>
            <a:ext cx="3913241" cy="40147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3427C-3B67-4ED4-925D-04B9C09AA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080F-3961-4D42-BEDE-84A1FED032F1}" type="datetime4">
              <a:rPr lang="en-US" smtClean="0"/>
              <a:t>March 10,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5DAFD-22DE-4E9E-9C72-B16C1F273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E8EE99-49CC-4A30-8ADA-39EFD8DAA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00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customXml" Target="../ink/ink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in a dark room&#10;&#10;Description automatically generated">
            <a:extLst>
              <a:ext uri="{FF2B5EF4-FFF2-40B4-BE49-F238E27FC236}">
                <a16:creationId xmlns:a16="http://schemas.microsoft.com/office/drawing/2014/main" id="{DEB2E8C4-C3E7-4048-A43D-9859510CFA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FBD2E1-C16B-4996-869C-DD03823A8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9810604" cy="1216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4DB6A-ED8E-4755-BC7A-B7AA6524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0879" y="1825624"/>
            <a:ext cx="9810604" cy="4428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5CE27-B558-4B88-ACE3-B70423127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09243" y="5071825"/>
            <a:ext cx="26476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A33960BD-7AC1-4217-9611-AAA56D3EE38F}" type="datetime4">
              <a:rPr lang="en-US" smtClean="0"/>
              <a:pPr/>
              <a:t>March 10, 2022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E5D61-F203-4F00-9CF1-AB0AE4937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47827" y="1407402"/>
            <a:ext cx="27704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F38BD-5F38-4F6E-B5DD-EB1AF0600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0121" y="3138985"/>
            <a:ext cx="545911" cy="5800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14:cNvPr>
              <p14:cNvContentPartPr/>
              <p14:nvPr/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06364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75" r:id="rId7"/>
    <p:sldLayoutId id="2147483676" r:id="rId8"/>
    <p:sldLayoutId id="2147483677" r:id="rId9"/>
    <p:sldLayoutId id="2147483678" r:id="rId10"/>
    <p:sldLayoutId id="2147483685" r:id="rId11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800" kern="1200" cap="all" spc="600" baseline="0">
          <a:solidFill>
            <a:schemeClr val="tx1">
              <a:lumMod val="85000"/>
              <a:lumOff val="15000"/>
            </a:schemeClr>
          </a:solidFill>
          <a:latin typeface="+mj-lt"/>
          <a:ea typeface="Batang" panose="02030600000101010101" pitchFamily="18" charset="-127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0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1pPr>
      <a:lvl2pPr marL="27432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8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2pPr>
      <a:lvl3pPr marL="605790" indent="-28575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3pPr>
      <a:lvl4pPr marL="630936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4pPr>
      <a:lvl5pPr marL="82296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customXml" Target="../ink/ink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0.png"/><Relationship Id="rId4" Type="http://schemas.openxmlformats.org/officeDocument/2006/relationships/customXml" Target="../ink/ink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customXml" Target="../ink/ink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customXml" Target="../ink/ink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customXml" Target="../ink/ink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customXml" Target="../ink/ink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ustomXml" Target="../ink/ink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ustomXml" Target="../ink/ink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ustomXml" Target="../ink/ink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ustomXml" Target="../ink/ink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customXml" Target="../ink/ink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ustomXml" Target="../ink/ink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ustomXml" Target="../ink/ink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customXml" Target="../ink/ink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ustomXml" Target="../ink/ink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5.png"/><Relationship Id="rId4" Type="http://schemas.openxmlformats.org/officeDocument/2006/relationships/customXml" Target="../ink/ink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ustomXml" Target="../ink/ink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customXml" Target="../ink/ink2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5.png"/><Relationship Id="rId4" Type="http://schemas.openxmlformats.org/officeDocument/2006/relationships/customXml" Target="../ink/ink2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customXml" Target="../ink/ink2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5.png"/><Relationship Id="rId4" Type="http://schemas.openxmlformats.org/officeDocument/2006/relationships/customXml" Target="../ink/ink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ustomXml" Target="../ink/ink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ustomXml" Target="../ink/ink2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customXml" Target="../ink/ink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342306-C49E-412B-A56A-67DBDDD05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E81931-EC11-4433-BB7B-ED42BAA24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attern seamless circle abstract">
            <a:extLst>
              <a:ext uri="{FF2B5EF4-FFF2-40B4-BE49-F238E27FC236}">
                <a16:creationId xmlns:a16="http://schemas.microsoft.com/office/drawing/2014/main" id="{FA4EF524-21FC-49F5-9FD2-FE8E3392FC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81"/>
          <a:stretch/>
        </p:blipFill>
        <p:spPr>
          <a:xfrm>
            <a:off x="-1" y="10"/>
            <a:ext cx="12192000" cy="6857991"/>
          </a:xfrm>
          <a:custGeom>
            <a:avLst/>
            <a:gdLst/>
            <a:ahLst/>
            <a:cxnLst/>
            <a:rect l="l" t="t" r="r" b="b"/>
            <a:pathLst>
              <a:path w="12192000" h="6858001">
                <a:moveTo>
                  <a:pt x="424170" y="5138037"/>
                </a:moveTo>
                <a:cubicBezTo>
                  <a:pt x="420631" y="5139454"/>
                  <a:pt x="416160" y="5142711"/>
                  <a:pt x="409816" y="5148812"/>
                </a:cubicBezTo>
                <a:cubicBezTo>
                  <a:pt x="384513" y="5138857"/>
                  <a:pt x="376759" y="5150303"/>
                  <a:pt x="338986" y="5151800"/>
                </a:cubicBezTo>
                <a:cubicBezTo>
                  <a:pt x="325123" y="5143154"/>
                  <a:pt x="312164" y="5144939"/>
                  <a:pt x="298810" y="5149975"/>
                </a:cubicBezTo>
                <a:cubicBezTo>
                  <a:pt x="263615" y="5143861"/>
                  <a:pt x="229134" y="5149769"/>
                  <a:pt x="188339" y="5148846"/>
                </a:cubicBezTo>
                <a:cubicBezTo>
                  <a:pt x="146705" y="5135892"/>
                  <a:pt x="120710" y="5151713"/>
                  <a:pt x="77129" y="5150650"/>
                </a:cubicBezTo>
                <a:cubicBezTo>
                  <a:pt x="38418" y="5128290"/>
                  <a:pt x="43948" y="5173219"/>
                  <a:pt x="8098" y="5168295"/>
                </a:cubicBezTo>
                <a:lnTo>
                  <a:pt x="1" y="5165746"/>
                </a:lnTo>
                <a:lnTo>
                  <a:pt x="1" y="6858000"/>
                </a:lnTo>
                <a:lnTo>
                  <a:pt x="10232860" y="6858000"/>
                </a:lnTo>
                <a:lnTo>
                  <a:pt x="10220407" y="6835765"/>
                </a:lnTo>
                <a:cubicBezTo>
                  <a:pt x="10182003" y="6791243"/>
                  <a:pt x="10087600" y="6802565"/>
                  <a:pt x="10022026" y="6757762"/>
                </a:cubicBezTo>
                <a:cubicBezTo>
                  <a:pt x="9975094" y="6742036"/>
                  <a:pt x="9890498" y="6761609"/>
                  <a:pt x="9882203" y="6723651"/>
                </a:cubicBezTo>
                <a:cubicBezTo>
                  <a:pt x="9854598" y="6741435"/>
                  <a:pt x="9842217" y="6703212"/>
                  <a:pt x="9818566" y="6696063"/>
                </a:cubicBezTo>
                <a:cubicBezTo>
                  <a:pt x="9795728" y="6706492"/>
                  <a:pt x="9788960" y="6693053"/>
                  <a:pt x="9771904" y="6687476"/>
                </a:cubicBezTo>
                <a:cubicBezTo>
                  <a:pt x="9761819" y="6694575"/>
                  <a:pt x="9746945" y="6691639"/>
                  <a:pt x="9744274" y="6680895"/>
                </a:cubicBezTo>
                <a:cubicBezTo>
                  <a:pt x="9757100" y="6659288"/>
                  <a:pt x="9702280" y="6661999"/>
                  <a:pt x="9702272" y="6645623"/>
                </a:cubicBezTo>
                <a:cubicBezTo>
                  <a:pt x="9672878" y="6637308"/>
                  <a:pt x="9536850" y="6635434"/>
                  <a:pt x="9520815" y="6606549"/>
                </a:cubicBezTo>
                <a:cubicBezTo>
                  <a:pt x="9462694" y="6584419"/>
                  <a:pt x="9364629" y="6609780"/>
                  <a:pt x="9338854" y="6604752"/>
                </a:cubicBezTo>
                <a:cubicBezTo>
                  <a:pt x="9301826" y="6646470"/>
                  <a:pt x="9206253" y="6504340"/>
                  <a:pt x="9096712" y="6483405"/>
                </a:cubicBezTo>
                <a:cubicBezTo>
                  <a:pt x="9080776" y="6485371"/>
                  <a:pt x="9072854" y="6483990"/>
                  <a:pt x="9071445" y="6472839"/>
                </a:cubicBezTo>
                <a:cubicBezTo>
                  <a:pt x="9037733" y="6465416"/>
                  <a:pt x="9013244" y="6434113"/>
                  <a:pt x="8985766" y="6442932"/>
                </a:cubicBezTo>
                <a:cubicBezTo>
                  <a:pt x="8957782" y="6428350"/>
                  <a:pt x="8922645" y="6396528"/>
                  <a:pt x="8903538" y="6385345"/>
                </a:cubicBezTo>
                <a:lnTo>
                  <a:pt x="8874169" y="6368574"/>
                </a:lnTo>
                <a:lnTo>
                  <a:pt x="8861902" y="6365959"/>
                </a:lnTo>
                <a:lnTo>
                  <a:pt x="8853873" y="6369328"/>
                </a:lnTo>
                <a:lnTo>
                  <a:pt x="8834271" y="6361166"/>
                </a:lnTo>
                <a:cubicBezTo>
                  <a:pt x="8817275" y="6357159"/>
                  <a:pt x="8768811" y="6350946"/>
                  <a:pt x="8751898" y="6345286"/>
                </a:cubicBezTo>
                <a:cubicBezTo>
                  <a:pt x="8748776" y="6336482"/>
                  <a:pt x="8742014" y="6330840"/>
                  <a:pt x="8732794" y="6327212"/>
                </a:cubicBezTo>
                <a:lnTo>
                  <a:pt x="8711457" y="6323423"/>
                </a:lnTo>
                <a:lnTo>
                  <a:pt x="8698945" y="6311035"/>
                </a:lnTo>
                <a:cubicBezTo>
                  <a:pt x="8693307" y="6308234"/>
                  <a:pt x="8686288" y="6307695"/>
                  <a:pt x="8676966" y="6311045"/>
                </a:cubicBezTo>
                <a:cubicBezTo>
                  <a:pt x="8659160" y="6306470"/>
                  <a:pt x="8609036" y="6288869"/>
                  <a:pt x="8592109" y="6283578"/>
                </a:cubicBezTo>
                <a:lnTo>
                  <a:pt x="8575406" y="6279301"/>
                </a:lnTo>
                <a:lnTo>
                  <a:pt x="8567743" y="6271333"/>
                </a:lnTo>
                <a:cubicBezTo>
                  <a:pt x="8560971" y="6265479"/>
                  <a:pt x="8553359" y="6261637"/>
                  <a:pt x="8544105" y="6262067"/>
                </a:cubicBezTo>
                <a:lnTo>
                  <a:pt x="8534981" y="6264544"/>
                </a:lnTo>
                <a:cubicBezTo>
                  <a:pt x="8534770" y="6263238"/>
                  <a:pt x="8534558" y="6261934"/>
                  <a:pt x="8534347" y="6260628"/>
                </a:cubicBezTo>
                <a:cubicBezTo>
                  <a:pt x="8534165" y="6254552"/>
                  <a:pt x="8531548" y="6248727"/>
                  <a:pt x="8502329" y="6245007"/>
                </a:cubicBezTo>
                <a:cubicBezTo>
                  <a:pt x="8484064" y="6230757"/>
                  <a:pt x="8460296" y="6219075"/>
                  <a:pt x="8433327" y="6211089"/>
                </a:cubicBezTo>
                <a:cubicBezTo>
                  <a:pt x="8427709" y="6216009"/>
                  <a:pt x="8420390" y="6205541"/>
                  <a:pt x="8415974" y="6202794"/>
                </a:cubicBezTo>
                <a:cubicBezTo>
                  <a:pt x="8414286" y="6206457"/>
                  <a:pt x="8402161" y="6205639"/>
                  <a:pt x="8399490" y="6201686"/>
                </a:cubicBezTo>
                <a:cubicBezTo>
                  <a:pt x="8320765" y="6169327"/>
                  <a:pt x="8353074" y="6214472"/>
                  <a:pt x="8311484" y="6182351"/>
                </a:cubicBezTo>
                <a:cubicBezTo>
                  <a:pt x="8303469" y="6179348"/>
                  <a:pt x="8296282" y="6179741"/>
                  <a:pt x="8289612" y="6181576"/>
                </a:cubicBezTo>
                <a:lnTo>
                  <a:pt x="8279273" y="6185905"/>
                </a:lnTo>
                <a:lnTo>
                  <a:pt x="8247464" y="6169167"/>
                </a:lnTo>
                <a:cubicBezTo>
                  <a:pt x="8231409" y="6162506"/>
                  <a:pt x="8214145" y="6156986"/>
                  <a:pt x="8196077" y="6152768"/>
                </a:cubicBezTo>
                <a:cubicBezTo>
                  <a:pt x="8190058" y="6159824"/>
                  <a:pt x="8178350" y="6146423"/>
                  <a:pt x="8172107" y="6143116"/>
                </a:cubicBezTo>
                <a:cubicBezTo>
                  <a:pt x="8170795" y="6148161"/>
                  <a:pt x="8155185" y="6148083"/>
                  <a:pt x="8150882" y="6143014"/>
                </a:cubicBezTo>
                <a:cubicBezTo>
                  <a:pt x="8043325" y="6106278"/>
                  <a:pt x="8094757" y="6164012"/>
                  <a:pt x="8034498" y="6124492"/>
                </a:cubicBezTo>
                <a:cubicBezTo>
                  <a:pt x="8023614" y="6121142"/>
                  <a:pt x="8014563" y="6122270"/>
                  <a:pt x="8006497" y="6125284"/>
                </a:cubicBezTo>
                <a:lnTo>
                  <a:pt x="7991273" y="6133623"/>
                </a:lnTo>
                <a:lnTo>
                  <a:pt x="7982265" y="6128245"/>
                </a:lnTo>
                <a:cubicBezTo>
                  <a:pt x="7944891" y="6121713"/>
                  <a:pt x="7931226" y="6130583"/>
                  <a:pt x="7912085" y="6116164"/>
                </a:cubicBezTo>
                <a:cubicBezTo>
                  <a:pt x="7878698" y="6108552"/>
                  <a:pt x="7840370" y="6103928"/>
                  <a:pt x="7810187" y="6096690"/>
                </a:cubicBezTo>
                <a:cubicBezTo>
                  <a:pt x="7796246" y="6076752"/>
                  <a:pt x="7753799" y="6081964"/>
                  <a:pt x="7730989" y="6072734"/>
                </a:cubicBezTo>
                <a:cubicBezTo>
                  <a:pt x="7721214" y="6064442"/>
                  <a:pt x="7713300" y="6061979"/>
                  <a:pt x="7700459" y="6067006"/>
                </a:cubicBezTo>
                <a:cubicBezTo>
                  <a:pt x="7655845" y="6027129"/>
                  <a:pt x="7669185" y="6060343"/>
                  <a:pt x="7623221" y="6040209"/>
                </a:cubicBezTo>
                <a:cubicBezTo>
                  <a:pt x="7584174" y="6020582"/>
                  <a:pt x="7538418" y="6004445"/>
                  <a:pt x="7505047" y="5967561"/>
                </a:cubicBezTo>
                <a:cubicBezTo>
                  <a:pt x="7499654" y="5957788"/>
                  <a:pt x="7482081" y="5951500"/>
                  <a:pt x="7465796" y="5953517"/>
                </a:cubicBezTo>
                <a:cubicBezTo>
                  <a:pt x="7462992" y="5953864"/>
                  <a:pt x="7460335" y="5954450"/>
                  <a:pt x="7457905" y="5955255"/>
                </a:cubicBezTo>
                <a:cubicBezTo>
                  <a:pt x="7438909" y="5929939"/>
                  <a:pt x="7419483" y="5937312"/>
                  <a:pt x="7412223" y="5921118"/>
                </a:cubicBezTo>
                <a:cubicBezTo>
                  <a:pt x="7372805" y="5907834"/>
                  <a:pt x="7334821" y="5915363"/>
                  <a:pt x="7327761" y="5901038"/>
                </a:cubicBezTo>
                <a:cubicBezTo>
                  <a:pt x="7306340" y="5897895"/>
                  <a:pt x="7272477" y="5906823"/>
                  <a:pt x="7261184" y="5890673"/>
                </a:cubicBezTo>
                <a:cubicBezTo>
                  <a:pt x="7255248" y="5901086"/>
                  <a:pt x="7239803" y="5877939"/>
                  <a:pt x="7225085" y="5882795"/>
                </a:cubicBezTo>
                <a:cubicBezTo>
                  <a:pt x="7214264" y="5887405"/>
                  <a:pt x="7207054" y="5881458"/>
                  <a:pt x="7197451" y="5879354"/>
                </a:cubicBezTo>
                <a:cubicBezTo>
                  <a:pt x="7183450" y="5882063"/>
                  <a:pt x="7143816" y="5866354"/>
                  <a:pt x="7134462" y="5858264"/>
                </a:cubicBezTo>
                <a:cubicBezTo>
                  <a:pt x="7113779" y="5832126"/>
                  <a:pt x="7050656" y="5838460"/>
                  <a:pt x="7033126" y="5818152"/>
                </a:cubicBezTo>
                <a:cubicBezTo>
                  <a:pt x="7025879" y="5814394"/>
                  <a:pt x="7018444" y="5812123"/>
                  <a:pt x="7010931" y="5810784"/>
                </a:cubicBezTo>
                <a:lnTo>
                  <a:pt x="6965772" y="5809570"/>
                </a:lnTo>
                <a:cubicBezTo>
                  <a:pt x="6958379" y="5809773"/>
                  <a:pt x="6951122" y="5809811"/>
                  <a:pt x="6944112" y="5809138"/>
                </a:cubicBezTo>
                <a:cubicBezTo>
                  <a:pt x="6958919" y="5787231"/>
                  <a:pt x="6886934" y="5799790"/>
                  <a:pt x="6910662" y="5784032"/>
                </a:cubicBezTo>
                <a:cubicBezTo>
                  <a:pt x="6874725" y="5776519"/>
                  <a:pt x="6864413" y="5762624"/>
                  <a:pt x="6827210" y="5751855"/>
                </a:cubicBezTo>
                <a:lnTo>
                  <a:pt x="6687442" y="5719421"/>
                </a:lnTo>
                <a:cubicBezTo>
                  <a:pt x="6635980" y="5699070"/>
                  <a:pt x="6610828" y="5697607"/>
                  <a:pt x="6564352" y="5686060"/>
                </a:cubicBezTo>
                <a:cubicBezTo>
                  <a:pt x="6528033" y="5637185"/>
                  <a:pt x="6494010" y="5648754"/>
                  <a:pt x="6467880" y="5616169"/>
                </a:cubicBezTo>
                <a:cubicBezTo>
                  <a:pt x="6416367" y="5601837"/>
                  <a:pt x="6419822" y="5586932"/>
                  <a:pt x="6362159" y="5586807"/>
                </a:cubicBezTo>
                <a:lnTo>
                  <a:pt x="6310657" y="5553477"/>
                </a:lnTo>
                <a:cubicBezTo>
                  <a:pt x="6299083" y="5546856"/>
                  <a:pt x="6295885" y="5548752"/>
                  <a:pt x="6292713" y="5547078"/>
                </a:cubicBezTo>
                <a:lnTo>
                  <a:pt x="6291623" y="5543429"/>
                </a:lnTo>
                <a:lnTo>
                  <a:pt x="6281704" y="5538282"/>
                </a:lnTo>
                <a:lnTo>
                  <a:pt x="6264107" y="5526263"/>
                </a:lnTo>
                <a:lnTo>
                  <a:pt x="6258989" y="5525777"/>
                </a:lnTo>
                <a:lnTo>
                  <a:pt x="6229603" y="5510395"/>
                </a:lnTo>
                <a:lnTo>
                  <a:pt x="6228332" y="5511020"/>
                </a:lnTo>
                <a:cubicBezTo>
                  <a:pt x="6224808" y="5512072"/>
                  <a:pt x="6220944" y="5512187"/>
                  <a:pt x="6216260" y="5510345"/>
                </a:cubicBezTo>
                <a:cubicBezTo>
                  <a:pt x="6210740" y="5525445"/>
                  <a:pt x="6208492" y="5513908"/>
                  <a:pt x="6195167" y="5507142"/>
                </a:cubicBezTo>
                <a:cubicBezTo>
                  <a:pt x="6176634" y="5504447"/>
                  <a:pt x="6121193" y="5496797"/>
                  <a:pt x="6105064" y="5494176"/>
                </a:cubicBezTo>
                <a:lnTo>
                  <a:pt x="6098392" y="5491417"/>
                </a:lnTo>
                <a:lnTo>
                  <a:pt x="6098057" y="5491548"/>
                </a:lnTo>
                <a:cubicBezTo>
                  <a:pt x="6096177" y="5491345"/>
                  <a:pt x="6093821" y="5490586"/>
                  <a:pt x="6090617" y="5489007"/>
                </a:cubicBezTo>
                <a:lnTo>
                  <a:pt x="6086227" y="5486388"/>
                </a:lnTo>
                <a:lnTo>
                  <a:pt x="6073282" y="5481036"/>
                </a:lnTo>
                <a:lnTo>
                  <a:pt x="6067488" y="5480426"/>
                </a:lnTo>
                <a:cubicBezTo>
                  <a:pt x="6040063" y="5480093"/>
                  <a:pt x="5951728" y="5481604"/>
                  <a:pt x="5908730" y="5479037"/>
                </a:cubicBezTo>
                <a:cubicBezTo>
                  <a:pt x="5872265" y="5473380"/>
                  <a:pt x="5839094" y="5474990"/>
                  <a:pt x="5809501" y="5465027"/>
                </a:cubicBezTo>
                <a:cubicBezTo>
                  <a:pt x="5795691" y="5468278"/>
                  <a:pt x="5783378" y="5468468"/>
                  <a:pt x="5773910" y="5458581"/>
                </a:cubicBezTo>
                <a:cubicBezTo>
                  <a:pt x="5739320" y="5455590"/>
                  <a:pt x="5728309" y="5465623"/>
                  <a:pt x="5708984" y="5453146"/>
                </a:cubicBezTo>
                <a:cubicBezTo>
                  <a:pt x="5685394" y="5468413"/>
                  <a:pt x="5685992" y="5461186"/>
                  <a:pt x="5678327" y="5454412"/>
                </a:cubicBezTo>
                <a:lnTo>
                  <a:pt x="5677140" y="5453823"/>
                </a:lnTo>
                <a:lnTo>
                  <a:pt x="5673887" y="5456023"/>
                </a:lnTo>
                <a:lnTo>
                  <a:pt x="5668198" y="5456346"/>
                </a:lnTo>
                <a:lnTo>
                  <a:pt x="5653664" y="5453106"/>
                </a:lnTo>
                <a:lnTo>
                  <a:pt x="5648366" y="5451209"/>
                </a:lnTo>
                <a:cubicBezTo>
                  <a:pt x="5644655" y="5450154"/>
                  <a:pt x="5642109" y="5449779"/>
                  <a:pt x="5640260" y="5449878"/>
                </a:cubicBezTo>
                <a:lnTo>
                  <a:pt x="5640006" y="5450061"/>
                </a:lnTo>
                <a:lnTo>
                  <a:pt x="5632515" y="5448391"/>
                </a:lnTo>
                <a:cubicBezTo>
                  <a:pt x="5619998" y="5445077"/>
                  <a:pt x="5607933" y="5441385"/>
                  <a:pt x="5596539" y="5437486"/>
                </a:cubicBezTo>
                <a:cubicBezTo>
                  <a:pt x="5583544" y="5447920"/>
                  <a:pt x="5543214" y="5426318"/>
                  <a:pt x="5542416" y="5449938"/>
                </a:cubicBezTo>
                <a:cubicBezTo>
                  <a:pt x="5526882" y="5445355"/>
                  <a:pt x="5519529" y="5434267"/>
                  <a:pt x="5521246" y="5450133"/>
                </a:cubicBezTo>
                <a:cubicBezTo>
                  <a:pt x="5516029" y="5449054"/>
                  <a:pt x="5512471" y="5449786"/>
                  <a:pt x="5509658" y="5451392"/>
                </a:cubicBezTo>
                <a:lnTo>
                  <a:pt x="5508753" y="5452216"/>
                </a:lnTo>
                <a:lnTo>
                  <a:pt x="5469291" y="5441993"/>
                </a:lnTo>
                <a:lnTo>
                  <a:pt x="5447375" y="5432879"/>
                </a:lnTo>
                <a:lnTo>
                  <a:pt x="5435760" y="5429360"/>
                </a:lnTo>
                <a:lnTo>
                  <a:pt x="5433081" y="5425914"/>
                </a:lnTo>
                <a:cubicBezTo>
                  <a:pt x="5429853" y="5423556"/>
                  <a:pt x="5424794" y="5421926"/>
                  <a:pt x="5415630" y="5421963"/>
                </a:cubicBezTo>
                <a:lnTo>
                  <a:pt x="5413399" y="5422434"/>
                </a:lnTo>
                <a:lnTo>
                  <a:pt x="5399853" y="5415736"/>
                </a:lnTo>
                <a:cubicBezTo>
                  <a:pt x="5395637" y="5412982"/>
                  <a:pt x="5392091" y="5409780"/>
                  <a:pt x="5389520" y="5405967"/>
                </a:cubicBezTo>
                <a:cubicBezTo>
                  <a:pt x="5335580" y="5415065"/>
                  <a:pt x="5292600" y="5391357"/>
                  <a:pt x="5237937" y="5385377"/>
                </a:cubicBezTo>
                <a:cubicBezTo>
                  <a:pt x="5207993" y="5376752"/>
                  <a:pt x="5126456" y="5381084"/>
                  <a:pt x="5119496" y="5352643"/>
                </a:cubicBezTo>
                <a:cubicBezTo>
                  <a:pt x="5080107" y="5344358"/>
                  <a:pt x="5054089" y="5342197"/>
                  <a:pt x="5001601" y="5335667"/>
                </a:cubicBezTo>
                <a:cubicBezTo>
                  <a:pt x="4950440" y="5305462"/>
                  <a:pt x="4862311" y="5312335"/>
                  <a:pt x="4801046" y="5292281"/>
                </a:cubicBezTo>
                <a:cubicBezTo>
                  <a:pt x="4760767" y="5309390"/>
                  <a:pt x="4784753" y="5291346"/>
                  <a:pt x="4747748" y="5289636"/>
                </a:cubicBezTo>
                <a:cubicBezTo>
                  <a:pt x="4762748" y="5270206"/>
                  <a:pt x="4701198" y="5294183"/>
                  <a:pt x="4705062" y="5270079"/>
                </a:cubicBezTo>
                <a:cubicBezTo>
                  <a:pt x="4698206" y="5270532"/>
                  <a:pt x="4691442" y="5271728"/>
                  <a:pt x="4684625" y="5273113"/>
                </a:cubicBezTo>
                <a:lnTo>
                  <a:pt x="4681053" y="5273825"/>
                </a:lnTo>
                <a:lnTo>
                  <a:pt x="4667771" y="5272561"/>
                </a:lnTo>
                <a:lnTo>
                  <a:pt x="4662767" y="5277347"/>
                </a:lnTo>
                <a:lnTo>
                  <a:pt x="4641874" y="5279132"/>
                </a:lnTo>
                <a:cubicBezTo>
                  <a:pt x="4634243" y="5279004"/>
                  <a:pt x="4626260" y="5277939"/>
                  <a:pt x="4617779" y="5275371"/>
                </a:cubicBezTo>
                <a:cubicBezTo>
                  <a:pt x="4598555" y="5262359"/>
                  <a:pt x="4562195" y="5268321"/>
                  <a:pt x="4532041" y="5262571"/>
                </a:cubicBezTo>
                <a:lnTo>
                  <a:pt x="4518829" y="5257331"/>
                </a:lnTo>
                <a:lnTo>
                  <a:pt x="4472184" y="5254623"/>
                </a:lnTo>
                <a:cubicBezTo>
                  <a:pt x="4459012" y="5253412"/>
                  <a:pt x="4445463" y="5251669"/>
                  <a:pt x="4431409" y="5248968"/>
                </a:cubicBezTo>
                <a:lnTo>
                  <a:pt x="4405730" y="5242275"/>
                </a:lnTo>
                <a:lnTo>
                  <a:pt x="4398381" y="5243052"/>
                </a:lnTo>
                <a:cubicBezTo>
                  <a:pt x="4386449" y="5240842"/>
                  <a:pt x="4372252" y="5231428"/>
                  <a:pt x="4371649" y="5239888"/>
                </a:cubicBezTo>
                <a:lnTo>
                  <a:pt x="4358886" y="5234795"/>
                </a:lnTo>
                <a:lnTo>
                  <a:pt x="4343991" y="5239146"/>
                </a:lnTo>
                <a:cubicBezTo>
                  <a:pt x="4342160" y="5240427"/>
                  <a:pt x="4340669" y="5241867"/>
                  <a:pt x="4339562" y="5243414"/>
                </a:cubicBezTo>
                <a:lnTo>
                  <a:pt x="4321286" y="5238121"/>
                </a:lnTo>
                <a:lnTo>
                  <a:pt x="4304714" y="5240253"/>
                </a:lnTo>
                <a:lnTo>
                  <a:pt x="4292026" y="5234939"/>
                </a:lnTo>
                <a:lnTo>
                  <a:pt x="4286278" y="5234703"/>
                </a:lnTo>
                <a:lnTo>
                  <a:pt x="4271843" y="5234718"/>
                </a:lnTo>
                <a:cubicBezTo>
                  <a:pt x="4264335" y="5235163"/>
                  <a:pt x="4255896" y="5235803"/>
                  <a:pt x="4246654" y="5235901"/>
                </a:cubicBezTo>
                <a:lnTo>
                  <a:pt x="4239016" y="5235376"/>
                </a:lnTo>
                <a:lnTo>
                  <a:pt x="4220827" y="5240574"/>
                </a:lnTo>
                <a:cubicBezTo>
                  <a:pt x="4207542" y="5244578"/>
                  <a:pt x="4197250" y="5247055"/>
                  <a:pt x="4187718" y="5242092"/>
                </a:cubicBezTo>
                <a:cubicBezTo>
                  <a:pt x="4168223" y="5246878"/>
                  <a:pt x="4150621" y="5266466"/>
                  <a:pt x="4126557" y="5256449"/>
                </a:cubicBezTo>
                <a:cubicBezTo>
                  <a:pt x="4131887" y="5267539"/>
                  <a:pt x="4097973" y="5252921"/>
                  <a:pt x="4091247" y="5262278"/>
                </a:cubicBezTo>
                <a:cubicBezTo>
                  <a:pt x="4087295" y="5270061"/>
                  <a:pt x="4076085" y="5267439"/>
                  <a:pt x="4066683" y="5268982"/>
                </a:cubicBezTo>
                <a:cubicBezTo>
                  <a:pt x="4058472" y="5276231"/>
                  <a:pt x="4012988" y="5276524"/>
                  <a:pt x="3998089" y="5272801"/>
                </a:cubicBezTo>
                <a:cubicBezTo>
                  <a:pt x="3957293" y="5257428"/>
                  <a:pt x="3914679" y="5285025"/>
                  <a:pt x="3881853" y="5273593"/>
                </a:cubicBezTo>
                <a:cubicBezTo>
                  <a:pt x="3872698" y="5272881"/>
                  <a:pt x="3864806" y="5273518"/>
                  <a:pt x="3857744" y="5274992"/>
                </a:cubicBezTo>
                <a:lnTo>
                  <a:pt x="3839551" y="5281090"/>
                </a:lnTo>
                <a:lnTo>
                  <a:pt x="3837537" y="5286771"/>
                </a:lnTo>
                <a:lnTo>
                  <a:pt x="3824683" y="5288326"/>
                </a:lnTo>
                <a:lnTo>
                  <a:pt x="3821794" y="5289763"/>
                </a:lnTo>
                <a:cubicBezTo>
                  <a:pt x="3816288" y="5292529"/>
                  <a:pt x="3810733" y="5295104"/>
                  <a:pt x="3804690" y="5296977"/>
                </a:cubicBezTo>
                <a:cubicBezTo>
                  <a:pt x="3795266" y="5272832"/>
                  <a:pt x="3751743" y="5308922"/>
                  <a:pt x="3755041" y="5286973"/>
                </a:cubicBezTo>
                <a:cubicBezTo>
                  <a:pt x="3720203" y="5293060"/>
                  <a:pt x="3732482" y="5270571"/>
                  <a:pt x="3704762" y="5295563"/>
                </a:cubicBezTo>
                <a:cubicBezTo>
                  <a:pt x="3637817" y="5288966"/>
                  <a:pt x="3560727" y="5314057"/>
                  <a:pt x="3497584" y="5295519"/>
                </a:cubicBezTo>
                <a:cubicBezTo>
                  <a:pt x="3511130" y="5304942"/>
                  <a:pt x="3477973" y="5318025"/>
                  <a:pt x="3458496" y="5316179"/>
                </a:cubicBezTo>
                <a:cubicBezTo>
                  <a:pt x="3417933" y="5316399"/>
                  <a:pt x="3316199" y="5298099"/>
                  <a:pt x="3254204" y="5296839"/>
                </a:cubicBezTo>
                <a:cubicBezTo>
                  <a:pt x="3200880" y="5302485"/>
                  <a:pt x="3229929" y="5295584"/>
                  <a:pt x="3185377" y="5315679"/>
                </a:cubicBezTo>
                <a:cubicBezTo>
                  <a:pt x="3180970" y="5312524"/>
                  <a:pt x="3144223" y="5310167"/>
                  <a:pt x="3138878" y="5308383"/>
                </a:cubicBezTo>
                <a:lnTo>
                  <a:pt x="3101673" y="5301204"/>
                </a:lnTo>
                <a:lnTo>
                  <a:pt x="3071638" y="5298594"/>
                </a:lnTo>
                <a:cubicBezTo>
                  <a:pt x="3063259" y="5300547"/>
                  <a:pt x="3057747" y="5300029"/>
                  <a:pt x="3053518" y="5298419"/>
                </a:cubicBezTo>
                <a:lnTo>
                  <a:pt x="3049209" y="5295645"/>
                </a:lnTo>
                <a:lnTo>
                  <a:pt x="3011678" y="5290430"/>
                </a:lnTo>
                <a:lnTo>
                  <a:pt x="3007273" y="5291804"/>
                </a:lnTo>
                <a:lnTo>
                  <a:pt x="2969616" y="5289775"/>
                </a:lnTo>
                <a:cubicBezTo>
                  <a:pt x="2967901" y="5291919"/>
                  <a:pt x="2965033" y="5293372"/>
                  <a:pt x="2959671" y="5293419"/>
                </a:cubicBezTo>
                <a:cubicBezTo>
                  <a:pt x="2969778" y="5308421"/>
                  <a:pt x="2957077" y="5299224"/>
                  <a:pt x="2940370" y="5298037"/>
                </a:cubicBezTo>
                <a:cubicBezTo>
                  <a:pt x="2952343" y="5321071"/>
                  <a:pt x="2903756" y="5308593"/>
                  <a:pt x="2897455" y="5321415"/>
                </a:cubicBezTo>
                <a:cubicBezTo>
                  <a:pt x="2884914" y="5320025"/>
                  <a:pt x="2871868" y="5318973"/>
                  <a:pt x="2858612" y="5318386"/>
                </a:cubicBezTo>
                <a:lnTo>
                  <a:pt x="2850847" y="5318336"/>
                </a:lnTo>
                <a:cubicBezTo>
                  <a:pt x="2850802" y="5318412"/>
                  <a:pt x="2850758" y="5318489"/>
                  <a:pt x="2850713" y="5318566"/>
                </a:cubicBezTo>
                <a:cubicBezTo>
                  <a:pt x="2849071" y="5319049"/>
                  <a:pt x="2846535" y="5319218"/>
                  <a:pt x="2842565" y="5318974"/>
                </a:cubicBezTo>
                <a:lnTo>
                  <a:pt x="2836689" y="5318244"/>
                </a:lnTo>
                <a:lnTo>
                  <a:pt x="2821624" y="5318147"/>
                </a:lnTo>
                <a:lnTo>
                  <a:pt x="2816581" y="5319651"/>
                </a:lnTo>
                <a:lnTo>
                  <a:pt x="2814783" y="5322463"/>
                </a:lnTo>
                <a:lnTo>
                  <a:pt x="2813379" y="5322140"/>
                </a:lnTo>
                <a:cubicBezTo>
                  <a:pt x="2802709" y="5317184"/>
                  <a:pt x="2799370" y="5310064"/>
                  <a:pt x="2785957" y="5329779"/>
                </a:cubicBezTo>
                <a:cubicBezTo>
                  <a:pt x="2761532" y="5321742"/>
                  <a:pt x="2756836" y="5333761"/>
                  <a:pt x="2723518" y="5338101"/>
                </a:cubicBezTo>
                <a:cubicBezTo>
                  <a:pt x="2709522" y="5330511"/>
                  <a:pt x="2698336" y="5333270"/>
                  <a:pt x="2687427" y="5339308"/>
                </a:cubicBezTo>
                <a:cubicBezTo>
                  <a:pt x="2654941" y="5335853"/>
                  <a:pt x="2625399" y="5344352"/>
                  <a:pt x="2588930" y="5346504"/>
                </a:cubicBezTo>
                <a:cubicBezTo>
                  <a:pt x="2549402" y="5336705"/>
                  <a:pt x="2529317" y="5354466"/>
                  <a:pt x="2490342" y="5356688"/>
                </a:cubicBezTo>
                <a:cubicBezTo>
                  <a:pt x="2456446" y="5339697"/>
                  <a:pt x="2462590" y="5371614"/>
                  <a:pt x="2442656" y="5378373"/>
                </a:cubicBezTo>
                <a:lnTo>
                  <a:pt x="2437016" y="5378997"/>
                </a:lnTo>
                <a:lnTo>
                  <a:pt x="2422272" y="5376524"/>
                </a:lnTo>
                <a:lnTo>
                  <a:pt x="2416836" y="5374904"/>
                </a:lnTo>
                <a:cubicBezTo>
                  <a:pt x="2413051" y="5374047"/>
                  <a:pt x="2410484" y="5373805"/>
                  <a:pt x="2408651" y="5374002"/>
                </a:cubicBezTo>
                <a:lnTo>
                  <a:pt x="2408415" y="5374199"/>
                </a:lnTo>
                <a:lnTo>
                  <a:pt x="2400815" y="5372924"/>
                </a:lnTo>
                <a:cubicBezTo>
                  <a:pt x="2388069" y="5370271"/>
                  <a:pt x="2375744" y="5367214"/>
                  <a:pt x="2364067" y="5363916"/>
                </a:cubicBezTo>
                <a:cubicBezTo>
                  <a:pt x="2352019" y="5375037"/>
                  <a:pt x="2310029" y="5355562"/>
                  <a:pt x="2311247" y="5379223"/>
                </a:cubicBezTo>
                <a:cubicBezTo>
                  <a:pt x="2295391" y="5375459"/>
                  <a:pt x="2287126" y="5364760"/>
                  <a:pt x="2290188" y="5380535"/>
                </a:cubicBezTo>
                <a:cubicBezTo>
                  <a:pt x="2284902" y="5379730"/>
                  <a:pt x="2281422" y="5380650"/>
                  <a:pt x="2278760" y="5382406"/>
                </a:cubicBezTo>
                <a:lnTo>
                  <a:pt x="2277929" y="5383278"/>
                </a:lnTo>
                <a:lnTo>
                  <a:pt x="2242720" y="5374533"/>
                </a:lnTo>
                <a:lnTo>
                  <a:pt x="2237766" y="5375135"/>
                </a:lnTo>
                <a:lnTo>
                  <a:pt x="2215171" y="5367180"/>
                </a:lnTo>
                <a:lnTo>
                  <a:pt x="2203308" y="5364272"/>
                </a:lnTo>
                <a:lnTo>
                  <a:pt x="2200349" y="5360969"/>
                </a:lnTo>
                <a:cubicBezTo>
                  <a:pt x="2196931" y="5358779"/>
                  <a:pt x="2191757" y="5357418"/>
                  <a:pt x="2182639" y="5357939"/>
                </a:cubicBezTo>
                <a:lnTo>
                  <a:pt x="2180456" y="5358525"/>
                </a:lnTo>
                <a:lnTo>
                  <a:pt x="2166399" y="5352543"/>
                </a:lnTo>
                <a:cubicBezTo>
                  <a:pt x="2161969" y="5350011"/>
                  <a:pt x="2158166" y="5346997"/>
                  <a:pt x="2155279" y="5343320"/>
                </a:cubicBezTo>
                <a:cubicBezTo>
                  <a:pt x="2102354" y="5355262"/>
                  <a:pt x="2057543" y="5333823"/>
                  <a:pt x="2002613" y="5330726"/>
                </a:cubicBezTo>
                <a:cubicBezTo>
                  <a:pt x="1942330" y="5319731"/>
                  <a:pt x="1861746" y="5297679"/>
                  <a:pt x="1821825" y="5291472"/>
                </a:cubicBezTo>
                <a:cubicBezTo>
                  <a:pt x="1803546" y="5286648"/>
                  <a:pt x="1711733" y="5282438"/>
                  <a:pt x="1720721" y="5293484"/>
                </a:cubicBezTo>
                <a:cubicBezTo>
                  <a:pt x="1667212" y="5265981"/>
                  <a:pt x="1633016" y="5281032"/>
                  <a:pt x="1570313" y="5264210"/>
                </a:cubicBezTo>
                <a:cubicBezTo>
                  <a:pt x="1531674" y="5283444"/>
                  <a:pt x="1543422" y="5260603"/>
                  <a:pt x="1506438" y="5260847"/>
                </a:cubicBezTo>
                <a:cubicBezTo>
                  <a:pt x="1485083" y="5258087"/>
                  <a:pt x="1471128" y="5249703"/>
                  <a:pt x="1459837" y="5247653"/>
                </a:cubicBezTo>
                <a:lnTo>
                  <a:pt x="1438689" y="5248553"/>
                </a:lnTo>
                <a:lnTo>
                  <a:pt x="1425361" y="5247991"/>
                </a:lnTo>
                <a:lnTo>
                  <a:pt x="1420783" y="5253040"/>
                </a:lnTo>
                <a:lnTo>
                  <a:pt x="1400135" y="5255927"/>
                </a:lnTo>
                <a:cubicBezTo>
                  <a:pt x="1373565" y="5253054"/>
                  <a:pt x="1296003" y="5240364"/>
                  <a:pt x="1261360" y="5235803"/>
                </a:cubicBezTo>
                <a:cubicBezTo>
                  <a:pt x="1248435" y="5229929"/>
                  <a:pt x="1203652" y="5223011"/>
                  <a:pt x="1192275" y="5228564"/>
                </a:cubicBezTo>
                <a:cubicBezTo>
                  <a:pt x="1182340" y="5228536"/>
                  <a:pt x="1172533" y="5224286"/>
                  <a:pt x="1165093" y="5231015"/>
                </a:cubicBezTo>
                <a:cubicBezTo>
                  <a:pt x="1154213" y="5238795"/>
                  <a:pt x="1127605" y="5219618"/>
                  <a:pt x="1127765" y="5230940"/>
                </a:cubicBezTo>
                <a:cubicBezTo>
                  <a:pt x="1108724" y="5217668"/>
                  <a:pt x="1082488" y="5233396"/>
                  <a:pt x="1061159" y="5234834"/>
                </a:cubicBezTo>
                <a:cubicBezTo>
                  <a:pt x="1046983" y="5222442"/>
                  <a:pt x="1016217" y="5237680"/>
                  <a:pt x="972937" y="5233065"/>
                </a:cubicBezTo>
                <a:cubicBezTo>
                  <a:pt x="939888" y="5228513"/>
                  <a:pt x="905779" y="5219380"/>
                  <a:pt x="862867" y="5207522"/>
                </a:cubicBezTo>
                <a:cubicBezTo>
                  <a:pt x="812436" y="5178795"/>
                  <a:pt x="761812" y="5172745"/>
                  <a:pt x="715464" y="5161912"/>
                </a:cubicBezTo>
                <a:cubicBezTo>
                  <a:pt x="662499" y="5152035"/>
                  <a:pt x="692593" y="5181401"/>
                  <a:pt x="630248" y="5152128"/>
                </a:cubicBezTo>
                <a:cubicBezTo>
                  <a:pt x="621180" y="5159682"/>
                  <a:pt x="612603" y="5158955"/>
                  <a:pt x="599181" y="5152969"/>
                </a:cubicBezTo>
                <a:cubicBezTo>
                  <a:pt x="573307" y="5148806"/>
                  <a:pt x="570686" y="5170495"/>
                  <a:pt x="547181" y="5154111"/>
                </a:cubicBezTo>
                <a:cubicBezTo>
                  <a:pt x="549410" y="5166246"/>
                  <a:pt x="496844" y="5152022"/>
                  <a:pt x="506290" y="5165583"/>
                </a:cubicBezTo>
                <a:cubicBezTo>
                  <a:pt x="485788" y="5162904"/>
                  <a:pt x="440249" y="5140832"/>
                  <a:pt x="424170" y="5138037"/>
                </a:cubicBezTo>
                <a:close/>
                <a:moveTo>
                  <a:pt x="0" y="1"/>
                </a:moveTo>
                <a:lnTo>
                  <a:pt x="8566207" y="1"/>
                </a:lnTo>
                <a:lnTo>
                  <a:pt x="8580495" y="6325"/>
                </a:lnTo>
                <a:cubicBezTo>
                  <a:pt x="8596450" y="-2564"/>
                  <a:pt x="8595265" y="32752"/>
                  <a:pt x="8623441" y="22251"/>
                </a:cubicBezTo>
                <a:cubicBezTo>
                  <a:pt x="8636141" y="23328"/>
                  <a:pt x="8634367" y="8204"/>
                  <a:pt x="8656693" y="12785"/>
                </a:cubicBezTo>
                <a:cubicBezTo>
                  <a:pt x="8700150" y="13"/>
                  <a:pt x="8728803" y="25903"/>
                  <a:pt x="8760926" y="28552"/>
                </a:cubicBezTo>
                <a:cubicBezTo>
                  <a:pt x="8796379" y="33892"/>
                  <a:pt x="8767843" y="35157"/>
                  <a:pt x="8818432" y="25135"/>
                </a:cubicBezTo>
                <a:cubicBezTo>
                  <a:pt x="8835233" y="31594"/>
                  <a:pt x="8854495" y="41940"/>
                  <a:pt x="8865264" y="49656"/>
                </a:cubicBezTo>
                <a:cubicBezTo>
                  <a:pt x="8857890" y="60263"/>
                  <a:pt x="8895296" y="61476"/>
                  <a:pt x="8883048" y="71429"/>
                </a:cubicBezTo>
                <a:cubicBezTo>
                  <a:pt x="8889978" y="84293"/>
                  <a:pt x="8901886" y="68582"/>
                  <a:pt x="8909255" y="80078"/>
                </a:cubicBezTo>
                <a:cubicBezTo>
                  <a:pt x="8919916" y="81887"/>
                  <a:pt x="8934174" y="78230"/>
                  <a:pt x="8947015" y="82283"/>
                </a:cubicBezTo>
                <a:cubicBezTo>
                  <a:pt x="8966581" y="79993"/>
                  <a:pt x="8965299" y="92691"/>
                  <a:pt x="8986296" y="104392"/>
                </a:cubicBezTo>
                <a:cubicBezTo>
                  <a:pt x="8998619" y="100189"/>
                  <a:pt x="9005185" y="105378"/>
                  <a:pt x="9010342" y="113680"/>
                </a:cubicBezTo>
                <a:cubicBezTo>
                  <a:pt x="9033677" y="117644"/>
                  <a:pt x="9050566" y="132521"/>
                  <a:pt x="9074515" y="142811"/>
                </a:cubicBezTo>
                <a:cubicBezTo>
                  <a:pt x="9104989" y="142213"/>
                  <a:pt x="9112015" y="163935"/>
                  <a:pt x="9137640" y="174857"/>
                </a:cubicBezTo>
                <a:cubicBezTo>
                  <a:pt x="9156929" y="185799"/>
                  <a:pt x="9176414" y="202560"/>
                  <a:pt x="9190250" y="208462"/>
                </a:cubicBezTo>
                <a:lnTo>
                  <a:pt x="9220655" y="210269"/>
                </a:lnTo>
                <a:cubicBezTo>
                  <a:pt x="9224695" y="223750"/>
                  <a:pt x="9260439" y="214336"/>
                  <a:pt x="9250811" y="236979"/>
                </a:cubicBezTo>
                <a:cubicBezTo>
                  <a:pt x="9262973" y="236901"/>
                  <a:pt x="9272562" y="228397"/>
                  <a:pt x="9264615" y="242987"/>
                </a:cubicBezTo>
                <a:cubicBezTo>
                  <a:pt x="9268503" y="243398"/>
                  <a:pt x="9270522" y="245072"/>
                  <a:pt x="9271677" y="247371"/>
                </a:cubicBezTo>
                <a:cubicBezTo>
                  <a:pt x="9277419" y="248183"/>
                  <a:pt x="9288867" y="248375"/>
                  <a:pt x="9299065" y="247855"/>
                </a:cubicBezTo>
                <a:lnTo>
                  <a:pt x="9332868" y="244249"/>
                </a:lnTo>
                <a:cubicBezTo>
                  <a:pt x="9336002" y="242898"/>
                  <a:pt x="9340020" y="242743"/>
                  <a:pt x="9346015" y="245298"/>
                </a:cubicBezTo>
                <a:lnTo>
                  <a:pt x="9347277" y="246358"/>
                </a:lnTo>
                <a:lnTo>
                  <a:pt x="9387287" y="236666"/>
                </a:lnTo>
                <a:cubicBezTo>
                  <a:pt x="9391235" y="235211"/>
                  <a:pt x="9412590" y="236679"/>
                  <a:pt x="9415916" y="233766"/>
                </a:cubicBezTo>
                <a:cubicBezTo>
                  <a:pt x="9447394" y="257241"/>
                  <a:pt x="9471660" y="239495"/>
                  <a:pt x="9510093" y="248856"/>
                </a:cubicBezTo>
                <a:cubicBezTo>
                  <a:pt x="9555096" y="251770"/>
                  <a:pt x="9610638" y="251812"/>
                  <a:pt x="9640041" y="254782"/>
                </a:cubicBezTo>
                <a:cubicBezTo>
                  <a:pt x="9694482" y="260083"/>
                  <a:pt x="9729092" y="265495"/>
                  <a:pt x="9762595" y="273598"/>
                </a:cubicBezTo>
                <a:cubicBezTo>
                  <a:pt x="9781666" y="300921"/>
                  <a:pt x="9780748" y="280723"/>
                  <a:pt x="9805759" y="289280"/>
                </a:cubicBezTo>
                <a:cubicBezTo>
                  <a:pt x="9804269" y="266709"/>
                  <a:pt x="9869649" y="320524"/>
                  <a:pt x="9877476" y="296578"/>
                </a:cubicBezTo>
                <a:cubicBezTo>
                  <a:pt x="9881780" y="298894"/>
                  <a:pt x="9885702" y="301892"/>
                  <a:pt x="9889580" y="305081"/>
                </a:cubicBezTo>
                <a:lnTo>
                  <a:pt x="9891616" y="306739"/>
                </a:lnTo>
                <a:lnTo>
                  <a:pt x="9900873" y="309194"/>
                </a:lnTo>
                <a:lnTo>
                  <a:pt x="9902100" y="315114"/>
                </a:lnTo>
                <a:lnTo>
                  <a:pt x="9915042" y="322554"/>
                </a:lnTo>
                <a:cubicBezTo>
                  <a:pt x="9920101" y="324533"/>
                  <a:pt x="9925796" y="325716"/>
                  <a:pt x="9932465" y="325613"/>
                </a:cubicBezTo>
                <a:cubicBezTo>
                  <a:pt x="9956735" y="316194"/>
                  <a:pt x="9986500" y="347179"/>
                  <a:pt x="10016712" y="334288"/>
                </a:cubicBezTo>
                <a:cubicBezTo>
                  <a:pt x="10027669" y="331507"/>
                  <a:pt x="10060637" y="334882"/>
                  <a:pt x="10066292" y="342820"/>
                </a:cubicBezTo>
                <a:cubicBezTo>
                  <a:pt x="10073046" y="345028"/>
                  <a:pt x="10081283" y="343118"/>
                  <a:pt x="10083830" y="351309"/>
                </a:cubicBezTo>
                <a:cubicBezTo>
                  <a:pt x="10088320" y="361292"/>
                  <a:pt x="10113512" y="348705"/>
                  <a:pt x="10109192" y="359635"/>
                </a:cubicBezTo>
                <a:cubicBezTo>
                  <a:pt x="10127052" y="351064"/>
                  <a:pt x="10139009" y="372201"/>
                  <a:pt x="10152949" y="378393"/>
                </a:cubicBezTo>
                <a:cubicBezTo>
                  <a:pt x="10167179" y="369581"/>
                  <a:pt x="10185926" y="377139"/>
                  <a:pt x="10217015" y="382407"/>
                </a:cubicBezTo>
                <a:cubicBezTo>
                  <a:pt x="10232710" y="372150"/>
                  <a:pt x="10234405" y="400236"/>
                  <a:pt x="10263104" y="387329"/>
                </a:cubicBezTo>
                <a:cubicBezTo>
                  <a:pt x="10277138" y="387333"/>
                  <a:pt x="10293605" y="396852"/>
                  <a:pt x="10318870" y="396554"/>
                </a:cubicBezTo>
                <a:cubicBezTo>
                  <a:pt x="10363783" y="380077"/>
                  <a:pt x="10379208" y="385607"/>
                  <a:pt x="10414695" y="385544"/>
                </a:cubicBezTo>
                <a:cubicBezTo>
                  <a:pt x="10454315" y="387894"/>
                  <a:pt x="10422969" y="409565"/>
                  <a:pt x="10476169" y="395241"/>
                </a:cubicBezTo>
                <a:cubicBezTo>
                  <a:pt x="10479514" y="404597"/>
                  <a:pt x="10485606" y="405823"/>
                  <a:pt x="10496942" y="403045"/>
                </a:cubicBezTo>
                <a:cubicBezTo>
                  <a:pt x="10516050" y="404835"/>
                  <a:pt x="10509763" y="426432"/>
                  <a:pt x="10531810" y="415850"/>
                </a:cubicBezTo>
                <a:cubicBezTo>
                  <a:pt x="10525784" y="427103"/>
                  <a:pt x="10566751" y="425153"/>
                  <a:pt x="10555295" y="436163"/>
                </a:cubicBezTo>
                <a:cubicBezTo>
                  <a:pt x="10563894" y="440449"/>
                  <a:pt x="10579000" y="435050"/>
                  <a:pt x="10590465" y="434499"/>
                </a:cubicBezTo>
                <a:lnTo>
                  <a:pt x="10624082" y="432854"/>
                </a:lnTo>
                <a:lnTo>
                  <a:pt x="10650274" y="426692"/>
                </a:lnTo>
                <a:lnTo>
                  <a:pt x="10679600" y="425001"/>
                </a:lnTo>
                <a:cubicBezTo>
                  <a:pt x="10690906" y="436538"/>
                  <a:pt x="10711798" y="418711"/>
                  <a:pt x="10743440" y="420137"/>
                </a:cubicBezTo>
                <a:cubicBezTo>
                  <a:pt x="10755757" y="433383"/>
                  <a:pt x="10764779" y="420940"/>
                  <a:pt x="10788958" y="439490"/>
                </a:cubicBezTo>
                <a:cubicBezTo>
                  <a:pt x="10790141" y="438044"/>
                  <a:pt x="10791575" y="436742"/>
                  <a:pt x="10793215" y="435623"/>
                </a:cubicBezTo>
                <a:cubicBezTo>
                  <a:pt x="10802745" y="429122"/>
                  <a:pt x="10817024" y="430102"/>
                  <a:pt x="10825107" y="437813"/>
                </a:cubicBezTo>
                <a:cubicBezTo>
                  <a:pt x="10864000" y="463233"/>
                  <a:pt x="10894006" y="454973"/>
                  <a:pt x="10928403" y="462494"/>
                </a:cubicBezTo>
                <a:cubicBezTo>
                  <a:pt x="10967490" y="468543"/>
                  <a:pt x="10950288" y="451529"/>
                  <a:pt x="10997825" y="476604"/>
                </a:cubicBezTo>
                <a:cubicBezTo>
                  <a:pt x="11003717" y="468233"/>
                  <a:pt x="11009973" y="468325"/>
                  <a:pt x="11020180" y="473402"/>
                </a:cubicBezTo>
                <a:cubicBezTo>
                  <a:pt x="11039218" y="475682"/>
                  <a:pt x="11039233" y="453416"/>
                  <a:pt x="11057619" y="468313"/>
                </a:cubicBezTo>
                <a:cubicBezTo>
                  <a:pt x="11054960" y="456133"/>
                  <a:pt x="11094137" y="466636"/>
                  <a:pt x="11086145" y="453550"/>
                </a:cubicBezTo>
                <a:cubicBezTo>
                  <a:pt x="11099304" y="443716"/>
                  <a:pt x="11104259" y="462063"/>
                  <a:pt x="11117235" y="453639"/>
                </a:cubicBezTo>
                <a:cubicBezTo>
                  <a:pt x="11129084" y="455268"/>
                  <a:pt x="11142094" y="452520"/>
                  <a:pt x="11157240" y="452736"/>
                </a:cubicBezTo>
                <a:cubicBezTo>
                  <a:pt x="11176367" y="460954"/>
                  <a:pt x="11180975" y="459313"/>
                  <a:pt x="11208113" y="454938"/>
                </a:cubicBezTo>
                <a:cubicBezTo>
                  <a:pt x="11218869" y="462688"/>
                  <a:pt x="11228070" y="459893"/>
                  <a:pt x="11237272" y="453759"/>
                </a:cubicBezTo>
                <a:cubicBezTo>
                  <a:pt x="11263210" y="457321"/>
                  <a:pt x="11287590" y="448707"/>
                  <a:pt x="11317118" y="446565"/>
                </a:cubicBezTo>
                <a:cubicBezTo>
                  <a:pt x="11348294" y="456600"/>
                  <a:pt x="11365692" y="438539"/>
                  <a:pt x="11397244" y="436328"/>
                </a:cubicBezTo>
                <a:cubicBezTo>
                  <a:pt x="11430655" y="434974"/>
                  <a:pt x="11419244" y="410859"/>
                  <a:pt x="11445551" y="413161"/>
                </a:cubicBezTo>
                <a:cubicBezTo>
                  <a:pt x="11487482" y="431762"/>
                  <a:pt x="11445376" y="398242"/>
                  <a:pt x="11511323" y="406594"/>
                </a:cubicBezTo>
                <a:cubicBezTo>
                  <a:pt x="11536725" y="407483"/>
                  <a:pt x="11575643" y="413680"/>
                  <a:pt x="11597961" y="418494"/>
                </a:cubicBezTo>
                <a:cubicBezTo>
                  <a:pt x="11639085" y="409038"/>
                  <a:pt x="11615701" y="437546"/>
                  <a:pt x="11645230" y="435478"/>
                </a:cubicBezTo>
                <a:cubicBezTo>
                  <a:pt x="11669338" y="423894"/>
                  <a:pt x="11677700" y="434234"/>
                  <a:pt x="11705300" y="426891"/>
                </a:cubicBezTo>
                <a:cubicBezTo>
                  <a:pt x="11713932" y="447476"/>
                  <a:pt x="11731056" y="425554"/>
                  <a:pt x="11741537" y="431597"/>
                </a:cubicBezTo>
                <a:cubicBezTo>
                  <a:pt x="11759214" y="408416"/>
                  <a:pt x="11789606" y="440304"/>
                  <a:pt x="11807360" y="440354"/>
                </a:cubicBezTo>
                <a:cubicBezTo>
                  <a:pt x="11837349" y="436802"/>
                  <a:pt x="11863234" y="427342"/>
                  <a:pt x="11879039" y="451064"/>
                </a:cubicBezTo>
                <a:cubicBezTo>
                  <a:pt x="11900042" y="450060"/>
                  <a:pt x="11907251" y="444749"/>
                  <a:pt x="11926320" y="448453"/>
                </a:cubicBezTo>
                <a:cubicBezTo>
                  <a:pt x="11947469" y="458311"/>
                  <a:pt x="11989353" y="463338"/>
                  <a:pt x="12007572" y="469756"/>
                </a:cubicBezTo>
                <a:cubicBezTo>
                  <a:pt x="12033154" y="476583"/>
                  <a:pt x="12062750" y="486163"/>
                  <a:pt x="12079811" y="489415"/>
                </a:cubicBezTo>
                <a:cubicBezTo>
                  <a:pt x="12083484" y="497368"/>
                  <a:pt x="12087992" y="497010"/>
                  <a:pt x="12095813" y="492801"/>
                </a:cubicBezTo>
                <a:cubicBezTo>
                  <a:pt x="12119374" y="491449"/>
                  <a:pt x="12146391" y="502966"/>
                  <a:pt x="12171404" y="515934"/>
                </a:cubicBezTo>
                <a:lnTo>
                  <a:pt x="12191999" y="527050"/>
                </a:lnTo>
                <a:lnTo>
                  <a:pt x="12191999" y="6858001"/>
                </a:lnTo>
                <a:lnTo>
                  <a:pt x="0" y="6858001"/>
                </a:lnTo>
                <a:close/>
                <a:moveTo>
                  <a:pt x="8566205" y="0"/>
                </a:moveTo>
                <a:lnTo>
                  <a:pt x="12192000" y="0"/>
                </a:lnTo>
                <a:lnTo>
                  <a:pt x="12192000" y="527050"/>
                </a:lnTo>
                <a:lnTo>
                  <a:pt x="12191999" y="527050"/>
                </a:lnTo>
                <a:lnTo>
                  <a:pt x="12191999" y="1"/>
                </a:lnTo>
                <a:lnTo>
                  <a:pt x="8566207" y="1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7F313D-058D-1842-833F-59BF532A8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272" y="5340728"/>
            <a:ext cx="7804478" cy="752889"/>
          </a:xfrm>
        </p:spPr>
        <p:txBody>
          <a:bodyPr anchor="t">
            <a:noAutofit/>
          </a:bodyPr>
          <a:lstStyle/>
          <a:p>
            <a:pPr algn="l"/>
            <a:r>
              <a:rPr lang="en-US" sz="3000" b="1" dirty="0"/>
              <a:t>Respiratory physiology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631384-9059-B549-8645-699027189F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607" y="6234509"/>
            <a:ext cx="5553331" cy="482599"/>
          </a:xfrm>
        </p:spPr>
        <p:txBody>
          <a:bodyPr anchor="b">
            <a:noAutofit/>
          </a:bodyPr>
          <a:lstStyle/>
          <a:p>
            <a:pPr algn="l"/>
            <a:r>
              <a:rPr lang="en-US" dirty="0"/>
              <a:t>ECC Board Review</a:t>
            </a:r>
          </a:p>
          <a:p>
            <a:pPr algn="l"/>
            <a:r>
              <a:rPr lang="en-US" dirty="0"/>
              <a:t>3/22/22 </a:t>
            </a:r>
          </a:p>
        </p:txBody>
      </p:sp>
    </p:spTree>
    <p:extLst>
      <p:ext uri="{BB962C8B-B14F-4D97-AF65-F5344CB8AC3E}">
        <p14:creationId xmlns:p14="http://schemas.microsoft.com/office/powerpoint/2010/main" val="3375748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7CEDE2E-C8CD-424B-A0AB-9CDDD3A43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AEC738E-E912-420C-B0E2-17A69DF32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5620" y="0"/>
            <a:ext cx="11816380" cy="6858000"/>
          </a:xfrm>
          <a:custGeom>
            <a:avLst/>
            <a:gdLst>
              <a:gd name="connsiteX0" fmla="*/ 8367 w 11816380"/>
              <a:gd name="connsiteY0" fmla="*/ 6848079 h 6858000"/>
              <a:gd name="connsiteX1" fmla="*/ 946 w 11816380"/>
              <a:gd name="connsiteY1" fmla="*/ 6858000 h 6858000"/>
              <a:gd name="connsiteX2" fmla="*/ 0 w 11816380"/>
              <a:gd name="connsiteY2" fmla="*/ 6858000 h 6858000"/>
              <a:gd name="connsiteX3" fmla="*/ 8008701 w 11816380"/>
              <a:gd name="connsiteY3" fmla="*/ 0 h 6858000"/>
              <a:gd name="connsiteX4" fmla="*/ 11816380 w 11816380"/>
              <a:gd name="connsiteY4" fmla="*/ 0 h 6858000"/>
              <a:gd name="connsiteX5" fmla="*/ 11816380 w 11816380"/>
              <a:gd name="connsiteY5" fmla="*/ 6858000 h 6858000"/>
              <a:gd name="connsiteX6" fmla="*/ 12879 w 11816380"/>
              <a:gd name="connsiteY6" fmla="*/ 6858000 h 6858000"/>
              <a:gd name="connsiteX7" fmla="*/ 185257 w 11816380"/>
              <a:gd name="connsiteY7" fmla="*/ 6681490 h 6858000"/>
              <a:gd name="connsiteX8" fmla="*/ 349627 w 11816380"/>
              <a:gd name="connsiteY8" fmla="*/ 6491141 h 6858000"/>
              <a:gd name="connsiteX9" fmla="*/ 435850 w 11816380"/>
              <a:gd name="connsiteY9" fmla="*/ 6356175 h 6858000"/>
              <a:gd name="connsiteX10" fmla="*/ 513949 w 11816380"/>
              <a:gd name="connsiteY10" fmla="*/ 6236376 h 6858000"/>
              <a:gd name="connsiteX11" fmla="*/ 644725 w 11816380"/>
              <a:gd name="connsiteY11" fmla="*/ 6047133 h 6858000"/>
              <a:gd name="connsiteX12" fmla="*/ 755864 w 11816380"/>
              <a:gd name="connsiteY12" fmla="*/ 5875377 h 6858000"/>
              <a:gd name="connsiteX13" fmla="*/ 805295 w 11816380"/>
              <a:gd name="connsiteY13" fmla="*/ 5828953 h 6858000"/>
              <a:gd name="connsiteX14" fmla="*/ 854705 w 11816380"/>
              <a:gd name="connsiteY14" fmla="*/ 5795741 h 6858000"/>
              <a:gd name="connsiteX15" fmla="*/ 864711 w 11816380"/>
              <a:gd name="connsiteY15" fmla="*/ 5789123 h 6858000"/>
              <a:gd name="connsiteX16" fmla="*/ 915038 w 11816380"/>
              <a:gd name="connsiteY16" fmla="*/ 5676299 h 6858000"/>
              <a:gd name="connsiteX17" fmla="*/ 891159 w 11816380"/>
              <a:gd name="connsiteY17" fmla="*/ 5752283 h 6858000"/>
              <a:gd name="connsiteX18" fmla="*/ 891423 w 11816380"/>
              <a:gd name="connsiteY18" fmla="*/ 5752392 h 6858000"/>
              <a:gd name="connsiteX19" fmla="*/ 933153 w 11816380"/>
              <a:gd name="connsiteY19" fmla="*/ 5622359 h 6858000"/>
              <a:gd name="connsiteX20" fmla="*/ 988982 w 11816380"/>
              <a:gd name="connsiteY20" fmla="*/ 5555854 h 6858000"/>
              <a:gd name="connsiteX21" fmla="*/ 1027589 w 11816380"/>
              <a:gd name="connsiteY21" fmla="*/ 5528213 h 6858000"/>
              <a:gd name="connsiteX22" fmla="*/ 1049768 w 11816380"/>
              <a:gd name="connsiteY22" fmla="*/ 5510295 h 6858000"/>
              <a:gd name="connsiteX23" fmla="*/ 1086224 w 11816380"/>
              <a:gd name="connsiteY23" fmla="*/ 5455516 h 6858000"/>
              <a:gd name="connsiteX24" fmla="*/ 1219479 w 11816380"/>
              <a:gd name="connsiteY24" fmla="*/ 5343472 h 6858000"/>
              <a:gd name="connsiteX25" fmla="*/ 1313068 w 11816380"/>
              <a:gd name="connsiteY25" fmla="*/ 5275221 h 6858000"/>
              <a:gd name="connsiteX26" fmla="*/ 1370857 w 11816380"/>
              <a:gd name="connsiteY26" fmla="*/ 5250801 h 6858000"/>
              <a:gd name="connsiteX27" fmla="*/ 1383927 w 11816380"/>
              <a:gd name="connsiteY27" fmla="*/ 5241501 h 6858000"/>
              <a:gd name="connsiteX28" fmla="*/ 1389964 w 11816380"/>
              <a:gd name="connsiteY28" fmla="*/ 5235966 h 6858000"/>
              <a:gd name="connsiteX29" fmla="*/ 1436180 w 11816380"/>
              <a:gd name="connsiteY29" fmla="*/ 5191057 h 6858000"/>
              <a:gd name="connsiteX30" fmla="*/ 1462293 w 11816380"/>
              <a:gd name="connsiteY30" fmla="*/ 5172481 h 6858000"/>
              <a:gd name="connsiteX31" fmla="*/ 1471185 w 11816380"/>
              <a:gd name="connsiteY31" fmla="*/ 5172057 h 6858000"/>
              <a:gd name="connsiteX32" fmla="*/ 1484305 w 11816380"/>
              <a:gd name="connsiteY32" fmla="*/ 5160542 h 6858000"/>
              <a:gd name="connsiteX33" fmla="*/ 1554881 w 11816380"/>
              <a:gd name="connsiteY33" fmla="*/ 5084696 h 6858000"/>
              <a:gd name="connsiteX34" fmla="*/ 1636417 w 11816380"/>
              <a:gd name="connsiteY34" fmla="*/ 5001825 h 6858000"/>
              <a:gd name="connsiteX35" fmla="*/ 1660648 w 11816380"/>
              <a:gd name="connsiteY35" fmla="*/ 4950880 h 6858000"/>
              <a:gd name="connsiteX36" fmla="*/ 1706248 w 11816380"/>
              <a:gd name="connsiteY36" fmla="*/ 4843347 h 6858000"/>
              <a:gd name="connsiteX37" fmla="*/ 1710144 w 11816380"/>
              <a:gd name="connsiteY37" fmla="*/ 4829405 h 6858000"/>
              <a:gd name="connsiteX38" fmla="*/ 1719000 w 11816380"/>
              <a:gd name="connsiteY38" fmla="*/ 4829676 h 6858000"/>
              <a:gd name="connsiteX39" fmla="*/ 1733138 w 11816380"/>
              <a:gd name="connsiteY39" fmla="*/ 4813339 h 6858000"/>
              <a:gd name="connsiteX40" fmla="*/ 1778821 w 11816380"/>
              <a:gd name="connsiteY40" fmla="*/ 4805218 h 6858000"/>
              <a:gd name="connsiteX41" fmla="*/ 1800963 w 11816380"/>
              <a:gd name="connsiteY41" fmla="*/ 4763797 h 6858000"/>
              <a:gd name="connsiteX42" fmla="*/ 1810119 w 11816380"/>
              <a:gd name="connsiteY42" fmla="*/ 4737383 h 6858000"/>
              <a:gd name="connsiteX43" fmla="*/ 1827836 w 11816380"/>
              <a:gd name="connsiteY43" fmla="*/ 4724888 h 6858000"/>
              <a:gd name="connsiteX44" fmla="*/ 1833582 w 11816380"/>
              <a:gd name="connsiteY44" fmla="*/ 4707016 h 6858000"/>
              <a:gd name="connsiteX45" fmla="*/ 1918415 w 11816380"/>
              <a:gd name="connsiteY45" fmla="*/ 4635645 h 6858000"/>
              <a:gd name="connsiteX46" fmla="*/ 1931685 w 11816380"/>
              <a:gd name="connsiteY46" fmla="*/ 4624502 h 6858000"/>
              <a:gd name="connsiteX47" fmla="*/ 1935030 w 11816380"/>
              <a:gd name="connsiteY47" fmla="*/ 4613163 h 6858000"/>
              <a:gd name="connsiteX48" fmla="*/ 1952342 w 11816380"/>
              <a:gd name="connsiteY48" fmla="*/ 4594063 h 6858000"/>
              <a:gd name="connsiteX49" fmla="*/ 1961790 w 11816380"/>
              <a:gd name="connsiteY49" fmla="*/ 4592968 h 6858000"/>
              <a:gd name="connsiteX50" fmla="*/ 1960579 w 11816380"/>
              <a:gd name="connsiteY50" fmla="*/ 4588653 h 6858000"/>
              <a:gd name="connsiteX51" fmla="*/ 2030023 w 11816380"/>
              <a:gd name="connsiteY51" fmla="*/ 4496718 h 6858000"/>
              <a:gd name="connsiteX52" fmla="*/ 2042051 w 11816380"/>
              <a:gd name="connsiteY52" fmla="*/ 4481148 h 6858000"/>
              <a:gd name="connsiteX53" fmla="*/ 2136989 w 11816380"/>
              <a:gd name="connsiteY53" fmla="*/ 4432859 h 6858000"/>
              <a:gd name="connsiteX54" fmla="*/ 2162370 w 11816380"/>
              <a:gd name="connsiteY54" fmla="*/ 4411168 h 6858000"/>
              <a:gd name="connsiteX55" fmla="*/ 2169275 w 11816380"/>
              <a:gd name="connsiteY55" fmla="*/ 4403806 h 6858000"/>
              <a:gd name="connsiteX56" fmla="*/ 2181740 w 11816380"/>
              <a:gd name="connsiteY56" fmla="*/ 4389325 h 6858000"/>
              <a:gd name="connsiteX57" fmla="*/ 2222578 w 11816380"/>
              <a:gd name="connsiteY57" fmla="*/ 4276352 h 6858000"/>
              <a:gd name="connsiteX58" fmla="*/ 2356968 w 11816380"/>
              <a:gd name="connsiteY58" fmla="*/ 4104655 h 6858000"/>
              <a:gd name="connsiteX59" fmla="*/ 2741875 w 11816380"/>
              <a:gd name="connsiteY59" fmla="*/ 3505835 h 6858000"/>
              <a:gd name="connsiteX60" fmla="*/ 2827910 w 11816380"/>
              <a:gd name="connsiteY60" fmla="*/ 3396765 h 6858000"/>
              <a:gd name="connsiteX61" fmla="*/ 2924580 w 11816380"/>
              <a:gd name="connsiteY61" fmla="*/ 3353018 h 6858000"/>
              <a:gd name="connsiteX62" fmla="*/ 3068218 w 11816380"/>
              <a:gd name="connsiteY62" fmla="*/ 3200632 h 6858000"/>
              <a:gd name="connsiteX63" fmla="*/ 3180481 w 11816380"/>
              <a:gd name="connsiteY63" fmla="*/ 3072491 h 6858000"/>
              <a:gd name="connsiteX64" fmla="*/ 3266384 w 11816380"/>
              <a:gd name="connsiteY64" fmla="*/ 3000345 h 6858000"/>
              <a:gd name="connsiteX65" fmla="*/ 3370119 w 11816380"/>
              <a:gd name="connsiteY65" fmla="*/ 2923806 h 6858000"/>
              <a:gd name="connsiteX66" fmla="*/ 3399194 w 11816380"/>
              <a:gd name="connsiteY66" fmla="*/ 2897238 h 6858000"/>
              <a:gd name="connsiteX67" fmla="*/ 3474985 w 11816380"/>
              <a:gd name="connsiteY67" fmla="*/ 2821875 h 6858000"/>
              <a:gd name="connsiteX68" fmla="*/ 3949309 w 11816380"/>
              <a:gd name="connsiteY68" fmla="*/ 2610411 h 6858000"/>
              <a:gd name="connsiteX69" fmla="*/ 4156139 w 11816380"/>
              <a:gd name="connsiteY69" fmla="*/ 2413665 h 6858000"/>
              <a:gd name="connsiteX70" fmla="*/ 4214917 w 11816380"/>
              <a:gd name="connsiteY70" fmla="*/ 2391331 h 6858000"/>
              <a:gd name="connsiteX71" fmla="*/ 4288005 w 11816380"/>
              <a:gd name="connsiteY71" fmla="*/ 2354999 h 6858000"/>
              <a:gd name="connsiteX72" fmla="*/ 4358061 w 11816380"/>
              <a:gd name="connsiteY72" fmla="*/ 2319819 h 6858000"/>
              <a:gd name="connsiteX73" fmla="*/ 4405052 w 11816380"/>
              <a:gd name="connsiteY73" fmla="*/ 2274688 h 6858000"/>
              <a:gd name="connsiteX74" fmla="*/ 4471333 w 11816380"/>
              <a:gd name="connsiteY74" fmla="*/ 2236968 h 6858000"/>
              <a:gd name="connsiteX75" fmla="*/ 4841095 w 11816380"/>
              <a:gd name="connsiteY75" fmla="*/ 1968135 h 6858000"/>
              <a:gd name="connsiteX76" fmla="*/ 5008479 w 11816380"/>
              <a:gd name="connsiteY76" fmla="*/ 1888679 h 6858000"/>
              <a:gd name="connsiteX77" fmla="*/ 5180683 w 11816380"/>
              <a:gd name="connsiteY77" fmla="*/ 1753061 h 6858000"/>
              <a:gd name="connsiteX78" fmla="*/ 5665116 w 11816380"/>
              <a:gd name="connsiteY78" fmla="*/ 1552454 h 6858000"/>
              <a:gd name="connsiteX79" fmla="*/ 6116480 w 11816380"/>
              <a:gd name="connsiteY79" fmla="*/ 1319724 h 6858000"/>
              <a:gd name="connsiteX80" fmla="*/ 6252872 w 11816380"/>
              <a:gd name="connsiteY80" fmla="*/ 1225617 h 6858000"/>
              <a:gd name="connsiteX81" fmla="*/ 6346295 w 11816380"/>
              <a:gd name="connsiteY81" fmla="*/ 1201230 h 6858000"/>
              <a:gd name="connsiteX82" fmla="*/ 6393706 w 11816380"/>
              <a:gd name="connsiteY82" fmla="*/ 1174911 h 6858000"/>
              <a:gd name="connsiteX83" fmla="*/ 6582798 w 11816380"/>
              <a:gd name="connsiteY83" fmla="*/ 1126130 h 6858000"/>
              <a:gd name="connsiteX84" fmla="*/ 6646379 w 11816380"/>
              <a:gd name="connsiteY84" fmla="*/ 1058806 h 6858000"/>
              <a:gd name="connsiteX85" fmla="*/ 6707073 w 11816380"/>
              <a:gd name="connsiteY85" fmla="*/ 972122 h 6858000"/>
              <a:gd name="connsiteX86" fmla="*/ 6998235 w 11816380"/>
              <a:gd name="connsiteY86" fmla="*/ 863403 h 6858000"/>
              <a:gd name="connsiteX87" fmla="*/ 7094498 w 11816380"/>
              <a:gd name="connsiteY87" fmla="*/ 808270 h 6858000"/>
              <a:gd name="connsiteX88" fmla="*/ 7151544 w 11816380"/>
              <a:gd name="connsiteY88" fmla="*/ 781198 h 6858000"/>
              <a:gd name="connsiteX89" fmla="*/ 7158731 w 11816380"/>
              <a:gd name="connsiteY89" fmla="*/ 781044 h 6858000"/>
              <a:gd name="connsiteX90" fmla="*/ 7274420 w 11816380"/>
              <a:gd name="connsiteY90" fmla="*/ 661941 h 6858000"/>
              <a:gd name="connsiteX91" fmla="*/ 7298271 w 11816380"/>
              <a:gd name="connsiteY91" fmla="*/ 649697 h 6858000"/>
              <a:gd name="connsiteX92" fmla="*/ 7401066 w 11816380"/>
              <a:gd name="connsiteY92" fmla="*/ 511127 h 6858000"/>
              <a:gd name="connsiteX93" fmla="*/ 7476746 w 11816380"/>
              <a:gd name="connsiteY93" fmla="*/ 449992 h 6858000"/>
              <a:gd name="connsiteX94" fmla="*/ 7593104 w 11816380"/>
              <a:gd name="connsiteY94" fmla="*/ 389139 h 6858000"/>
              <a:gd name="connsiteX95" fmla="*/ 7996473 w 11816380"/>
              <a:gd name="connsiteY95" fmla="*/ 124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11816380" h="6858000">
                <a:moveTo>
                  <a:pt x="8367" y="6848079"/>
                </a:moveTo>
                <a:lnTo>
                  <a:pt x="946" y="6858000"/>
                </a:lnTo>
                <a:lnTo>
                  <a:pt x="0" y="6858000"/>
                </a:lnTo>
                <a:close/>
                <a:moveTo>
                  <a:pt x="8008701" y="0"/>
                </a:moveTo>
                <a:lnTo>
                  <a:pt x="11816380" y="0"/>
                </a:lnTo>
                <a:lnTo>
                  <a:pt x="11816380" y="6858000"/>
                </a:lnTo>
                <a:lnTo>
                  <a:pt x="12879" y="6858000"/>
                </a:lnTo>
                <a:lnTo>
                  <a:pt x="185257" y="6681490"/>
                </a:lnTo>
                <a:lnTo>
                  <a:pt x="349627" y="6491141"/>
                </a:lnTo>
                <a:lnTo>
                  <a:pt x="435850" y="6356175"/>
                </a:lnTo>
                <a:lnTo>
                  <a:pt x="513949" y="6236376"/>
                </a:lnTo>
                <a:cubicBezTo>
                  <a:pt x="549141" y="6113665"/>
                  <a:pt x="589071" y="6135413"/>
                  <a:pt x="644725" y="6047133"/>
                </a:cubicBezTo>
                <a:cubicBezTo>
                  <a:pt x="712062" y="5950197"/>
                  <a:pt x="703016" y="6017252"/>
                  <a:pt x="755864" y="5875377"/>
                </a:cubicBezTo>
                <a:cubicBezTo>
                  <a:pt x="781231" y="5873328"/>
                  <a:pt x="793445" y="5858999"/>
                  <a:pt x="805295" y="5828953"/>
                </a:cubicBezTo>
                <a:cubicBezTo>
                  <a:pt x="822240" y="5805796"/>
                  <a:pt x="839845" y="5801743"/>
                  <a:pt x="854705" y="5795741"/>
                </a:cubicBezTo>
                <a:lnTo>
                  <a:pt x="864711" y="5789123"/>
                </a:lnTo>
                <a:lnTo>
                  <a:pt x="915038" y="5676299"/>
                </a:lnTo>
                <a:lnTo>
                  <a:pt x="891159" y="5752283"/>
                </a:lnTo>
                <a:cubicBezTo>
                  <a:pt x="891247" y="5752319"/>
                  <a:pt x="891334" y="5752355"/>
                  <a:pt x="891423" y="5752392"/>
                </a:cubicBezTo>
                <a:lnTo>
                  <a:pt x="933153" y="5622359"/>
                </a:lnTo>
                <a:cubicBezTo>
                  <a:pt x="957432" y="5594851"/>
                  <a:pt x="979837" y="5564309"/>
                  <a:pt x="988982" y="5555854"/>
                </a:cubicBezTo>
                <a:cubicBezTo>
                  <a:pt x="1014562" y="5557498"/>
                  <a:pt x="1014592" y="5540846"/>
                  <a:pt x="1027589" y="5528213"/>
                </a:cubicBezTo>
                <a:cubicBezTo>
                  <a:pt x="1040025" y="5531526"/>
                  <a:pt x="1052240" y="5522509"/>
                  <a:pt x="1049768" y="5510295"/>
                </a:cubicBezTo>
                <a:cubicBezTo>
                  <a:pt x="1028205" y="5493040"/>
                  <a:pt x="1093698" y="5472501"/>
                  <a:pt x="1086224" y="5455516"/>
                </a:cubicBezTo>
                <a:cubicBezTo>
                  <a:pt x="1109218" y="5435092"/>
                  <a:pt x="1218059" y="5379864"/>
                  <a:pt x="1219479" y="5343472"/>
                </a:cubicBezTo>
                <a:cubicBezTo>
                  <a:pt x="1262343" y="5297185"/>
                  <a:pt x="1291871" y="5290784"/>
                  <a:pt x="1313068" y="5275221"/>
                </a:cubicBezTo>
                <a:cubicBezTo>
                  <a:pt x="1338201" y="5263736"/>
                  <a:pt x="1316257" y="5288451"/>
                  <a:pt x="1370857" y="5250801"/>
                </a:cubicBezTo>
                <a:lnTo>
                  <a:pt x="1383927" y="5241501"/>
                </a:lnTo>
                <a:lnTo>
                  <a:pt x="1389964" y="5235966"/>
                </a:lnTo>
                <a:cubicBezTo>
                  <a:pt x="1405217" y="5221853"/>
                  <a:pt x="1420713" y="5207094"/>
                  <a:pt x="1436180" y="5191057"/>
                </a:cubicBezTo>
                <a:cubicBezTo>
                  <a:pt x="1447510" y="5179996"/>
                  <a:pt x="1455651" y="5174758"/>
                  <a:pt x="1462293" y="5172481"/>
                </a:cubicBezTo>
                <a:lnTo>
                  <a:pt x="1471185" y="5172057"/>
                </a:lnTo>
                <a:lnTo>
                  <a:pt x="1484305" y="5160542"/>
                </a:lnTo>
                <a:cubicBezTo>
                  <a:pt x="1521747" y="5126137"/>
                  <a:pt x="1556786" y="5090762"/>
                  <a:pt x="1554881" y="5084696"/>
                </a:cubicBezTo>
                <a:cubicBezTo>
                  <a:pt x="1582217" y="5063462"/>
                  <a:pt x="1607343" y="5003712"/>
                  <a:pt x="1636417" y="5001825"/>
                </a:cubicBezTo>
                <a:cubicBezTo>
                  <a:pt x="1616819" y="4983976"/>
                  <a:pt x="1670522" y="4974167"/>
                  <a:pt x="1660648" y="4950880"/>
                </a:cubicBezTo>
                <a:cubicBezTo>
                  <a:pt x="1672286" y="4924466"/>
                  <a:pt x="1699662" y="4862319"/>
                  <a:pt x="1706248" y="4843347"/>
                </a:cubicBezTo>
                <a:lnTo>
                  <a:pt x="1710144" y="4829405"/>
                </a:lnTo>
                <a:lnTo>
                  <a:pt x="1719000" y="4829676"/>
                </a:lnTo>
                <a:lnTo>
                  <a:pt x="1733138" y="4813339"/>
                </a:lnTo>
                <a:cubicBezTo>
                  <a:pt x="1743107" y="4809262"/>
                  <a:pt x="1767517" y="4813476"/>
                  <a:pt x="1778821" y="4805218"/>
                </a:cubicBezTo>
                <a:cubicBezTo>
                  <a:pt x="1799902" y="4784351"/>
                  <a:pt x="1786939" y="4756652"/>
                  <a:pt x="1800963" y="4763797"/>
                </a:cubicBezTo>
                <a:cubicBezTo>
                  <a:pt x="1799788" y="4753414"/>
                  <a:pt x="1803373" y="4744848"/>
                  <a:pt x="1810119" y="4737383"/>
                </a:cubicBezTo>
                <a:lnTo>
                  <a:pt x="1827836" y="4724888"/>
                </a:lnTo>
                <a:lnTo>
                  <a:pt x="1833582" y="4707016"/>
                </a:lnTo>
                <a:cubicBezTo>
                  <a:pt x="1848678" y="4692142"/>
                  <a:pt x="1902064" y="4649397"/>
                  <a:pt x="1918415" y="4635645"/>
                </a:cubicBezTo>
                <a:lnTo>
                  <a:pt x="1931685" y="4624502"/>
                </a:lnTo>
                <a:lnTo>
                  <a:pt x="1935030" y="4613163"/>
                </a:lnTo>
                <a:cubicBezTo>
                  <a:pt x="1938529" y="4604374"/>
                  <a:pt x="1943710" y="4597333"/>
                  <a:pt x="1952342" y="4594063"/>
                </a:cubicBezTo>
                <a:lnTo>
                  <a:pt x="1961790" y="4592968"/>
                </a:lnTo>
                <a:lnTo>
                  <a:pt x="1960579" y="4588653"/>
                </a:lnTo>
                <a:cubicBezTo>
                  <a:pt x="1971951" y="4572611"/>
                  <a:pt x="2016445" y="4514635"/>
                  <a:pt x="2030023" y="4496718"/>
                </a:cubicBezTo>
                <a:cubicBezTo>
                  <a:pt x="2037392" y="4499564"/>
                  <a:pt x="2039280" y="4485769"/>
                  <a:pt x="2042051" y="4481148"/>
                </a:cubicBezTo>
                <a:cubicBezTo>
                  <a:pt x="2059877" y="4470506"/>
                  <a:pt x="2114169" y="4446888"/>
                  <a:pt x="2136989" y="4432859"/>
                </a:cubicBezTo>
                <a:lnTo>
                  <a:pt x="2162370" y="4411168"/>
                </a:lnTo>
                <a:lnTo>
                  <a:pt x="2169275" y="4403806"/>
                </a:lnTo>
                <a:lnTo>
                  <a:pt x="2181740" y="4389325"/>
                </a:lnTo>
                <a:lnTo>
                  <a:pt x="2222578" y="4276352"/>
                </a:lnTo>
                <a:cubicBezTo>
                  <a:pt x="2234385" y="4218357"/>
                  <a:pt x="2266630" y="4150320"/>
                  <a:pt x="2356968" y="4104655"/>
                </a:cubicBezTo>
                <a:cubicBezTo>
                  <a:pt x="2558762" y="3959115"/>
                  <a:pt x="2648835" y="3578349"/>
                  <a:pt x="2741875" y="3505835"/>
                </a:cubicBezTo>
                <a:cubicBezTo>
                  <a:pt x="2766846" y="3430647"/>
                  <a:pt x="2753505" y="3521850"/>
                  <a:pt x="2827910" y="3396765"/>
                </a:cubicBezTo>
                <a:cubicBezTo>
                  <a:pt x="2839568" y="3397751"/>
                  <a:pt x="2911438" y="3354325"/>
                  <a:pt x="2924580" y="3353018"/>
                </a:cubicBezTo>
                <a:cubicBezTo>
                  <a:pt x="2998120" y="3313808"/>
                  <a:pt x="3048476" y="3247004"/>
                  <a:pt x="3068218" y="3200632"/>
                </a:cubicBezTo>
                <a:cubicBezTo>
                  <a:pt x="3101903" y="3153666"/>
                  <a:pt x="3139850" y="3111386"/>
                  <a:pt x="3180481" y="3072491"/>
                </a:cubicBezTo>
                <a:lnTo>
                  <a:pt x="3266384" y="3000345"/>
                </a:lnTo>
                <a:lnTo>
                  <a:pt x="3370119" y="2923806"/>
                </a:lnTo>
                <a:lnTo>
                  <a:pt x="3399194" y="2897238"/>
                </a:lnTo>
                <a:cubicBezTo>
                  <a:pt x="3440810" y="2862165"/>
                  <a:pt x="3435851" y="2856396"/>
                  <a:pt x="3474985" y="2821875"/>
                </a:cubicBezTo>
                <a:cubicBezTo>
                  <a:pt x="3570799" y="2755925"/>
                  <a:pt x="3837237" y="2678248"/>
                  <a:pt x="3949309" y="2610411"/>
                </a:cubicBezTo>
                <a:cubicBezTo>
                  <a:pt x="4042919" y="2538961"/>
                  <a:pt x="4112740" y="2516271"/>
                  <a:pt x="4156139" y="2413665"/>
                </a:cubicBezTo>
                <a:lnTo>
                  <a:pt x="4214917" y="2391331"/>
                </a:lnTo>
                <a:lnTo>
                  <a:pt x="4288005" y="2354999"/>
                </a:lnTo>
                <a:lnTo>
                  <a:pt x="4358061" y="2319819"/>
                </a:lnTo>
                <a:lnTo>
                  <a:pt x="4405052" y="2274688"/>
                </a:lnTo>
                <a:lnTo>
                  <a:pt x="4471333" y="2236968"/>
                </a:lnTo>
                <a:cubicBezTo>
                  <a:pt x="4542128" y="2157460"/>
                  <a:pt x="4751570" y="2026184"/>
                  <a:pt x="4841095" y="1968135"/>
                </a:cubicBezTo>
                <a:cubicBezTo>
                  <a:pt x="4930620" y="1910087"/>
                  <a:pt x="4924603" y="1946910"/>
                  <a:pt x="5008479" y="1888679"/>
                </a:cubicBezTo>
                <a:cubicBezTo>
                  <a:pt x="5037447" y="1831206"/>
                  <a:pt x="5108650" y="1768433"/>
                  <a:pt x="5180683" y="1753061"/>
                </a:cubicBezTo>
                <a:cubicBezTo>
                  <a:pt x="5306522" y="1654524"/>
                  <a:pt x="5563838" y="1570601"/>
                  <a:pt x="5665116" y="1552454"/>
                </a:cubicBezTo>
                <a:cubicBezTo>
                  <a:pt x="5806563" y="1481525"/>
                  <a:pt x="6022714" y="1376484"/>
                  <a:pt x="6116480" y="1319724"/>
                </a:cubicBezTo>
                <a:cubicBezTo>
                  <a:pt x="6210243" y="1262964"/>
                  <a:pt x="6170277" y="1255962"/>
                  <a:pt x="6252872" y="1225617"/>
                </a:cubicBezTo>
                <a:cubicBezTo>
                  <a:pt x="6344027" y="1204162"/>
                  <a:pt x="6255140" y="1222685"/>
                  <a:pt x="6346295" y="1201230"/>
                </a:cubicBezTo>
                <a:cubicBezTo>
                  <a:pt x="6359073" y="1188623"/>
                  <a:pt x="6384988" y="1179503"/>
                  <a:pt x="6393706" y="1174911"/>
                </a:cubicBezTo>
                <a:lnTo>
                  <a:pt x="6582798" y="1126130"/>
                </a:lnTo>
                <a:lnTo>
                  <a:pt x="6646379" y="1058806"/>
                </a:lnTo>
                <a:cubicBezTo>
                  <a:pt x="6690380" y="1016954"/>
                  <a:pt x="6670357" y="1012595"/>
                  <a:pt x="6707073" y="972122"/>
                </a:cubicBezTo>
                <a:cubicBezTo>
                  <a:pt x="6805050" y="966099"/>
                  <a:pt x="6905605" y="801792"/>
                  <a:pt x="6998235" y="863403"/>
                </a:cubicBezTo>
                <a:cubicBezTo>
                  <a:pt x="7051064" y="810193"/>
                  <a:pt x="7042448" y="760955"/>
                  <a:pt x="7094498" y="808270"/>
                </a:cubicBezTo>
                <a:cubicBezTo>
                  <a:pt x="7113972" y="791641"/>
                  <a:pt x="7132786" y="784262"/>
                  <a:pt x="7151544" y="781198"/>
                </a:cubicBezTo>
                <a:lnTo>
                  <a:pt x="7158731" y="781044"/>
                </a:lnTo>
                <a:lnTo>
                  <a:pt x="7274420" y="661941"/>
                </a:lnTo>
                <a:lnTo>
                  <a:pt x="7298271" y="649697"/>
                </a:lnTo>
                <a:lnTo>
                  <a:pt x="7401066" y="511127"/>
                </a:lnTo>
                <a:lnTo>
                  <a:pt x="7476746" y="449992"/>
                </a:lnTo>
                <a:lnTo>
                  <a:pt x="7593104" y="389139"/>
                </a:lnTo>
                <a:cubicBezTo>
                  <a:pt x="7766913" y="299698"/>
                  <a:pt x="7873028" y="146034"/>
                  <a:pt x="7996473" y="1245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8875E3E-9B19-48D9-A325-5E154ACFD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294694">
            <a:off x="-251317" y="-312869"/>
            <a:ext cx="7766407" cy="5322018"/>
          </a:xfrm>
          <a:custGeom>
            <a:avLst/>
            <a:gdLst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20115 w 7766407"/>
              <a:gd name="connsiteY155" fmla="*/ 755866 h 5322018"/>
              <a:gd name="connsiteX156" fmla="*/ 420116 w 7766407"/>
              <a:gd name="connsiteY156" fmla="*/ 755866 h 5322018"/>
              <a:gd name="connsiteX157" fmla="*/ 443847 w 7766407"/>
              <a:gd name="connsiteY157" fmla="*/ 346023 h 5322018"/>
              <a:gd name="connsiteX158" fmla="*/ 445556 w 7766407"/>
              <a:gd name="connsiteY158" fmla="*/ 318255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20115 w 7766407"/>
              <a:gd name="connsiteY155" fmla="*/ 755866 h 5322018"/>
              <a:gd name="connsiteX156" fmla="*/ 443847 w 7766407"/>
              <a:gd name="connsiteY156" fmla="*/ 346023 h 5322018"/>
              <a:gd name="connsiteX157" fmla="*/ 445556 w 7766407"/>
              <a:gd name="connsiteY157" fmla="*/ 318255 h 5322018"/>
              <a:gd name="connsiteX158" fmla="*/ 473895 w 7766407"/>
              <a:gd name="connsiteY158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43847 w 7766407"/>
              <a:gd name="connsiteY155" fmla="*/ 346023 h 5322018"/>
              <a:gd name="connsiteX156" fmla="*/ 445556 w 7766407"/>
              <a:gd name="connsiteY156" fmla="*/ 318255 h 5322018"/>
              <a:gd name="connsiteX157" fmla="*/ 473895 w 7766407"/>
              <a:gd name="connsiteY157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43847 w 7766407"/>
              <a:gd name="connsiteY155" fmla="*/ 346023 h 5322018"/>
              <a:gd name="connsiteX156" fmla="*/ 473895 w 7766407"/>
              <a:gd name="connsiteY156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443847 w 7766407"/>
              <a:gd name="connsiteY154" fmla="*/ 346023 h 5322018"/>
              <a:gd name="connsiteX155" fmla="*/ 473895 w 7766407"/>
              <a:gd name="connsiteY155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473895 w 7766407"/>
              <a:gd name="connsiteY154" fmla="*/ 0 h 5322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7766407" h="5322018">
                <a:moveTo>
                  <a:pt x="473895" y="0"/>
                </a:moveTo>
                <a:lnTo>
                  <a:pt x="7766407" y="649356"/>
                </a:lnTo>
                <a:lnTo>
                  <a:pt x="7754419" y="656832"/>
                </a:lnTo>
                <a:cubicBezTo>
                  <a:pt x="7726474" y="677470"/>
                  <a:pt x="7696788" y="705576"/>
                  <a:pt x="7674875" y="705925"/>
                </a:cubicBezTo>
                <a:cubicBezTo>
                  <a:pt x="7659838" y="692337"/>
                  <a:pt x="7619354" y="711670"/>
                  <a:pt x="7594593" y="715147"/>
                </a:cubicBezTo>
                <a:cubicBezTo>
                  <a:pt x="7553036" y="756392"/>
                  <a:pt x="7553949" y="790366"/>
                  <a:pt x="7522045" y="799587"/>
                </a:cubicBezTo>
                <a:cubicBezTo>
                  <a:pt x="7499833" y="804948"/>
                  <a:pt x="7434970" y="857646"/>
                  <a:pt x="7399327" y="845960"/>
                </a:cubicBezTo>
                <a:cubicBezTo>
                  <a:pt x="7373461" y="881898"/>
                  <a:pt x="7346529" y="865787"/>
                  <a:pt x="7322627" y="887773"/>
                </a:cubicBezTo>
                <a:cubicBezTo>
                  <a:pt x="7261844" y="921968"/>
                  <a:pt x="7241893" y="963214"/>
                  <a:pt x="7151262" y="984886"/>
                </a:cubicBezTo>
                <a:cubicBezTo>
                  <a:pt x="7056829" y="1041135"/>
                  <a:pt x="6851604" y="1071499"/>
                  <a:pt x="6756023" y="1188542"/>
                </a:cubicBezTo>
                <a:cubicBezTo>
                  <a:pt x="6730515" y="1182883"/>
                  <a:pt x="6727803" y="1236044"/>
                  <a:pt x="6712672" y="1246467"/>
                </a:cubicBezTo>
                <a:cubicBezTo>
                  <a:pt x="6700674" y="1241234"/>
                  <a:pt x="6686914" y="1248210"/>
                  <a:pt x="6687440" y="1260662"/>
                </a:cubicBezTo>
                <a:cubicBezTo>
                  <a:pt x="6706387" y="1281105"/>
                  <a:pt x="6637089" y="1291049"/>
                  <a:pt x="6641885" y="1309000"/>
                </a:cubicBezTo>
                <a:cubicBezTo>
                  <a:pt x="6615428" y="1325541"/>
                  <a:pt x="6496868" y="1362901"/>
                  <a:pt x="6489577" y="1398613"/>
                </a:cubicBezTo>
                <a:cubicBezTo>
                  <a:pt x="6438934" y="1437557"/>
                  <a:pt x="6408150" y="1439216"/>
                  <a:pt x="6384287" y="1451239"/>
                </a:cubicBezTo>
                <a:cubicBezTo>
                  <a:pt x="6353231" y="1459670"/>
                  <a:pt x="6322480" y="1490139"/>
                  <a:pt x="6220937" y="1540763"/>
                </a:cubicBezTo>
                <a:cubicBezTo>
                  <a:pt x="6204693" y="1542635"/>
                  <a:pt x="6108072" y="1588639"/>
                  <a:pt x="6109958" y="1601219"/>
                </a:cubicBezTo>
                <a:cubicBezTo>
                  <a:pt x="6078993" y="1617872"/>
                  <a:pt x="6044057" y="1672908"/>
                  <a:pt x="6014458" y="1670184"/>
                </a:cubicBezTo>
                <a:cubicBezTo>
                  <a:pt x="5969352" y="1710290"/>
                  <a:pt x="5873335" y="1807008"/>
                  <a:pt x="5839315" y="1841855"/>
                </a:cubicBezTo>
                <a:cubicBezTo>
                  <a:pt x="5814714" y="1859136"/>
                  <a:pt x="5823315" y="1888532"/>
                  <a:pt x="5810333" y="1879264"/>
                </a:cubicBezTo>
                <a:cubicBezTo>
                  <a:pt x="5809847" y="1889703"/>
                  <a:pt x="5804854" y="1897596"/>
                  <a:pt x="5796856" y="1903903"/>
                </a:cubicBezTo>
                <a:lnTo>
                  <a:pt x="5776991" y="1913445"/>
                </a:lnTo>
                <a:lnTo>
                  <a:pt x="5768324" y="1930187"/>
                </a:lnTo>
                <a:cubicBezTo>
                  <a:pt x="5763604" y="1934681"/>
                  <a:pt x="5756862" y="1937046"/>
                  <a:pt x="5746715" y="1935728"/>
                </a:cubicBezTo>
                <a:cubicBezTo>
                  <a:pt x="5742675" y="1938108"/>
                  <a:pt x="5736889" y="1941888"/>
                  <a:pt x="5730244" y="1946380"/>
                </a:cubicBezTo>
                <a:lnTo>
                  <a:pt x="5551772" y="2005270"/>
                </a:lnTo>
                <a:cubicBezTo>
                  <a:pt x="5468669" y="2047436"/>
                  <a:pt x="5320429" y="2119450"/>
                  <a:pt x="5246617" y="2162655"/>
                </a:cubicBezTo>
                <a:lnTo>
                  <a:pt x="5108893" y="2264498"/>
                </a:lnTo>
                <a:lnTo>
                  <a:pt x="4972149" y="2387894"/>
                </a:lnTo>
                <a:cubicBezTo>
                  <a:pt x="4958199" y="2397068"/>
                  <a:pt x="4944146" y="2406292"/>
                  <a:pt x="4933888" y="2412305"/>
                </a:cubicBezTo>
                <a:cubicBezTo>
                  <a:pt x="4926031" y="2437683"/>
                  <a:pt x="4906397" y="2420081"/>
                  <a:pt x="4886680" y="2435959"/>
                </a:cubicBezTo>
                <a:cubicBezTo>
                  <a:pt x="4879505" y="2447520"/>
                  <a:pt x="4872446" y="2452218"/>
                  <a:pt x="4858349" y="2449951"/>
                </a:cubicBezTo>
                <a:cubicBezTo>
                  <a:pt x="4826189" y="2504934"/>
                  <a:pt x="4829559" y="2465158"/>
                  <a:pt x="4790282" y="2498841"/>
                </a:cubicBezTo>
                <a:cubicBezTo>
                  <a:pt x="4757654" y="2530220"/>
                  <a:pt x="4717406" y="2559468"/>
                  <a:pt x="4695421" y="2608329"/>
                </a:cubicBezTo>
                <a:cubicBezTo>
                  <a:pt x="4692985" y="2620404"/>
                  <a:pt x="4673890" y="2621247"/>
                  <a:pt x="4660953" y="2633640"/>
                </a:cubicBezTo>
                <a:cubicBezTo>
                  <a:pt x="4648016" y="2646033"/>
                  <a:pt x="4637843" y="2667289"/>
                  <a:pt x="4617793" y="2682689"/>
                </a:cubicBezTo>
                <a:cubicBezTo>
                  <a:pt x="4582940" y="2707208"/>
                  <a:pt x="4543392" y="2708552"/>
                  <a:pt x="4540653" y="2726039"/>
                </a:cubicBezTo>
                <a:cubicBezTo>
                  <a:pt x="4520518" y="2734895"/>
                  <a:pt x="4484610" y="2733666"/>
                  <a:pt x="4478244" y="2754222"/>
                </a:cubicBezTo>
                <a:cubicBezTo>
                  <a:pt x="4469356" y="2744308"/>
                  <a:pt x="4460963" y="2773581"/>
                  <a:pt x="4445069" y="2771978"/>
                </a:cubicBezTo>
                <a:cubicBezTo>
                  <a:pt x="4433079" y="2769658"/>
                  <a:pt x="4427736" y="2777998"/>
                  <a:pt x="4418912" y="2782732"/>
                </a:cubicBezTo>
                <a:cubicBezTo>
                  <a:pt x="4404355" y="2783300"/>
                  <a:pt x="4370000" y="2810533"/>
                  <a:pt x="4363178" y="2821763"/>
                </a:cubicBezTo>
                <a:cubicBezTo>
                  <a:pt x="4350513" y="2855639"/>
                  <a:pt x="4286603" y="2864646"/>
                  <a:pt x="4275326" y="2891335"/>
                </a:cubicBezTo>
                <a:cubicBezTo>
                  <a:pt x="4269304" y="2897284"/>
                  <a:pt x="4262661" y="2901653"/>
                  <a:pt x="4255667" y="2905018"/>
                </a:cubicBezTo>
                <a:lnTo>
                  <a:pt x="4234983" y="2912298"/>
                </a:lnTo>
                <a:lnTo>
                  <a:pt x="4226882" y="2910079"/>
                </a:lnTo>
                <a:lnTo>
                  <a:pt x="4215462" y="2916885"/>
                </a:lnTo>
                <a:lnTo>
                  <a:pt x="4211632" y="2917760"/>
                </a:lnTo>
                <a:lnTo>
                  <a:pt x="4190465" y="2923708"/>
                </a:lnTo>
                <a:cubicBezTo>
                  <a:pt x="4211448" y="2943977"/>
                  <a:pt x="4137000" y="2948398"/>
                  <a:pt x="4164947" y="2959675"/>
                </a:cubicBezTo>
                <a:cubicBezTo>
                  <a:pt x="4131823" y="2976992"/>
                  <a:pt x="4167115" y="2983181"/>
                  <a:pt x="4117371" y="2984784"/>
                </a:cubicBezTo>
                <a:cubicBezTo>
                  <a:pt x="4074961" y="3029115"/>
                  <a:pt x="3930684" y="3042351"/>
                  <a:pt x="3904979" y="3091607"/>
                </a:cubicBezTo>
                <a:cubicBezTo>
                  <a:pt x="3848569" y="3136734"/>
                  <a:pt x="3808307" y="3221571"/>
                  <a:pt x="3778911" y="3255548"/>
                </a:cubicBezTo>
                <a:lnTo>
                  <a:pt x="3728606" y="3295465"/>
                </a:lnTo>
                <a:lnTo>
                  <a:pt x="3718668" y="3304992"/>
                </a:lnTo>
                <a:lnTo>
                  <a:pt x="3717842" y="3305447"/>
                </a:lnTo>
                <a:lnTo>
                  <a:pt x="3718578" y="3308616"/>
                </a:lnTo>
                <a:lnTo>
                  <a:pt x="3712398" y="3318359"/>
                </a:lnTo>
                <a:lnTo>
                  <a:pt x="3702979" y="3338545"/>
                </a:lnTo>
                <a:lnTo>
                  <a:pt x="3698626" y="3341390"/>
                </a:lnTo>
                <a:lnTo>
                  <a:pt x="3680384" y="3370390"/>
                </a:lnTo>
                <a:lnTo>
                  <a:pt x="3678906" y="3370346"/>
                </a:lnTo>
                <a:cubicBezTo>
                  <a:pt x="3675169" y="3370915"/>
                  <a:pt x="3671627" y="3372581"/>
                  <a:pt x="3668393" y="3376590"/>
                </a:cubicBezTo>
                <a:cubicBezTo>
                  <a:pt x="3665128" y="3373435"/>
                  <a:pt x="3662941" y="3371857"/>
                  <a:pt x="3661364" y="3371467"/>
                </a:cubicBezTo>
                <a:lnTo>
                  <a:pt x="3658334" y="3373274"/>
                </a:lnTo>
                <a:lnTo>
                  <a:pt x="3657792" y="3373950"/>
                </a:lnTo>
                <a:lnTo>
                  <a:pt x="3651105" y="3389533"/>
                </a:lnTo>
                <a:lnTo>
                  <a:pt x="3648132" y="3388884"/>
                </a:lnTo>
                <a:lnTo>
                  <a:pt x="3643801" y="3396002"/>
                </a:lnTo>
                <a:lnTo>
                  <a:pt x="3639159" y="3398369"/>
                </a:lnTo>
                <a:lnTo>
                  <a:pt x="3617811" y="3425254"/>
                </a:lnTo>
                <a:lnTo>
                  <a:pt x="3616346" y="3425054"/>
                </a:lnTo>
                <a:cubicBezTo>
                  <a:pt x="3612568" y="3425220"/>
                  <a:pt x="3608861" y="3426500"/>
                  <a:pt x="3605202" y="3430140"/>
                </a:cubicBezTo>
                <a:cubicBezTo>
                  <a:pt x="3593624" y="3416203"/>
                  <a:pt x="3596350" y="3429196"/>
                  <a:pt x="3586582" y="3441167"/>
                </a:cubicBezTo>
                <a:lnTo>
                  <a:pt x="3580103" y="3439005"/>
                </a:lnTo>
                <a:lnTo>
                  <a:pt x="3576872" y="3444094"/>
                </a:lnTo>
                <a:lnTo>
                  <a:pt x="3572338" y="3449943"/>
                </a:lnTo>
                <a:lnTo>
                  <a:pt x="3571965" y="3449964"/>
                </a:lnTo>
                <a:cubicBezTo>
                  <a:pt x="3570381" y="3451036"/>
                  <a:pt x="3568666" y="3452883"/>
                  <a:pt x="3566623" y="3455947"/>
                </a:cubicBezTo>
                <a:lnTo>
                  <a:pt x="3564070" y="3460601"/>
                </a:lnTo>
                <a:lnTo>
                  <a:pt x="3526726" y="3463163"/>
                </a:lnTo>
                <a:lnTo>
                  <a:pt x="3525139" y="3464518"/>
                </a:lnTo>
                <a:lnTo>
                  <a:pt x="3506741" y="3487501"/>
                </a:lnTo>
                <a:lnTo>
                  <a:pt x="3501585" y="3492832"/>
                </a:lnTo>
                <a:lnTo>
                  <a:pt x="3501212" y="3492813"/>
                </a:lnTo>
                <a:cubicBezTo>
                  <a:pt x="3499519" y="3493712"/>
                  <a:pt x="3497607" y="3495365"/>
                  <a:pt x="3495239" y="3498192"/>
                </a:cubicBezTo>
                <a:lnTo>
                  <a:pt x="3492183" y="3502548"/>
                </a:lnTo>
                <a:lnTo>
                  <a:pt x="3476697" y="3501956"/>
                </a:lnTo>
                <a:lnTo>
                  <a:pt x="3469187" y="3506574"/>
                </a:lnTo>
                <a:cubicBezTo>
                  <a:pt x="3445645" y="3518609"/>
                  <a:pt x="3423473" y="3525406"/>
                  <a:pt x="3408103" y="3549813"/>
                </a:cubicBezTo>
                <a:cubicBezTo>
                  <a:pt x="3378281" y="3572305"/>
                  <a:pt x="3347536" y="3585981"/>
                  <a:pt x="3326209" y="3609630"/>
                </a:cubicBezTo>
                <a:cubicBezTo>
                  <a:pt x="3312029" y="3612732"/>
                  <a:pt x="3300832" y="3618217"/>
                  <a:pt x="3297595" y="3632513"/>
                </a:cubicBezTo>
                <a:cubicBezTo>
                  <a:pt x="3268034" y="3651465"/>
                  <a:pt x="3252747" y="3646464"/>
                  <a:pt x="3242015" y="3667904"/>
                </a:cubicBezTo>
                <a:cubicBezTo>
                  <a:pt x="3212592" y="3663443"/>
                  <a:pt x="3216999" y="3670428"/>
                  <a:pt x="3213720" y="3680766"/>
                </a:cubicBezTo>
                <a:lnTo>
                  <a:pt x="3212968" y="3681905"/>
                </a:lnTo>
                <a:lnTo>
                  <a:pt x="3208857" y="3681194"/>
                </a:lnTo>
                <a:lnTo>
                  <a:pt x="3203557" y="3683492"/>
                </a:lnTo>
                <a:lnTo>
                  <a:pt x="3192199" y="3693448"/>
                </a:lnTo>
                <a:lnTo>
                  <a:pt x="3188443" y="3697797"/>
                </a:lnTo>
                <a:cubicBezTo>
                  <a:pt x="3185664" y="3700566"/>
                  <a:pt x="3183571" y="3702117"/>
                  <a:pt x="3181853" y="3702869"/>
                </a:cubicBezTo>
                <a:lnTo>
                  <a:pt x="3181526" y="3702803"/>
                </a:lnTo>
                <a:lnTo>
                  <a:pt x="3175672" y="3707933"/>
                </a:lnTo>
                <a:cubicBezTo>
                  <a:pt x="3166167" y="3717032"/>
                  <a:pt x="3157275" y="3726303"/>
                  <a:pt x="3149098" y="3735473"/>
                </a:cubicBezTo>
                <a:cubicBezTo>
                  <a:pt x="3131805" y="3730982"/>
                  <a:pt x="3107037" y="3771274"/>
                  <a:pt x="3093676" y="3747916"/>
                </a:cubicBezTo>
                <a:cubicBezTo>
                  <a:pt x="3082134" y="3759681"/>
                  <a:pt x="3081445" y="3774208"/>
                  <a:pt x="3074500" y="3757479"/>
                </a:cubicBezTo>
                <a:cubicBezTo>
                  <a:pt x="3070379" y="3760967"/>
                  <a:pt x="3066780" y="3761874"/>
                  <a:pt x="3063387" y="3761557"/>
                </a:cubicBezTo>
                <a:lnTo>
                  <a:pt x="3062129" y="3761145"/>
                </a:lnTo>
                <a:lnTo>
                  <a:pt x="3036739" y="3787643"/>
                </a:lnTo>
                <a:lnTo>
                  <a:pt x="3032052" y="3789608"/>
                </a:lnTo>
                <a:lnTo>
                  <a:pt x="3017184" y="3808868"/>
                </a:lnTo>
                <a:lnTo>
                  <a:pt x="3008605" y="3817755"/>
                </a:lnTo>
                <a:cubicBezTo>
                  <a:pt x="3008414" y="3819321"/>
                  <a:pt x="3008224" y="3820887"/>
                  <a:pt x="3008033" y="3822453"/>
                </a:cubicBezTo>
                <a:cubicBezTo>
                  <a:pt x="3006391" y="3826310"/>
                  <a:pt x="3002705" y="3830278"/>
                  <a:pt x="2994428" y="3834466"/>
                </a:cubicBezTo>
                <a:lnTo>
                  <a:pt x="2992169" y="3835021"/>
                </a:lnTo>
                <a:lnTo>
                  <a:pt x="2983549" y="3847993"/>
                </a:lnTo>
                <a:cubicBezTo>
                  <a:pt x="2960510" y="3867678"/>
                  <a:pt x="2901138" y="3908837"/>
                  <a:pt x="2853933" y="3953133"/>
                </a:cubicBezTo>
                <a:cubicBezTo>
                  <a:pt x="2808033" y="3994677"/>
                  <a:pt x="2713619" y="4093809"/>
                  <a:pt x="2700319" y="4113764"/>
                </a:cubicBezTo>
                <a:cubicBezTo>
                  <a:pt x="2643027" y="4162918"/>
                  <a:pt x="2554297" y="4214583"/>
                  <a:pt x="2510176" y="4248057"/>
                </a:cubicBezTo>
                <a:cubicBezTo>
                  <a:pt x="2480008" y="4274910"/>
                  <a:pt x="2451360" y="4302454"/>
                  <a:pt x="2435589" y="4314608"/>
                </a:cubicBezTo>
                <a:cubicBezTo>
                  <a:pt x="2429170" y="4317312"/>
                  <a:pt x="2422437" y="4319228"/>
                  <a:pt x="2415553" y="4320982"/>
                </a:cubicBezTo>
                <a:lnTo>
                  <a:pt x="2411954" y="4321914"/>
                </a:lnTo>
                <a:lnTo>
                  <a:pt x="2354125" y="4349531"/>
                </a:lnTo>
                <a:cubicBezTo>
                  <a:pt x="2343772" y="4371461"/>
                  <a:pt x="2307824" y="4382236"/>
                  <a:pt x="2283738" y="4401913"/>
                </a:cubicBezTo>
                <a:lnTo>
                  <a:pt x="2274639" y="4413265"/>
                </a:lnTo>
                <a:lnTo>
                  <a:pt x="2200361" y="4461969"/>
                </a:lnTo>
                <a:lnTo>
                  <a:pt x="2151385" y="4498639"/>
                </a:lnTo>
                <a:lnTo>
                  <a:pt x="2142612" y="4509639"/>
                </a:lnTo>
                <a:lnTo>
                  <a:pt x="2126867" y="4512135"/>
                </a:lnTo>
                <a:cubicBezTo>
                  <a:pt x="2124531" y="4511693"/>
                  <a:pt x="2122418" y="4510934"/>
                  <a:pt x="2120592" y="4509890"/>
                </a:cubicBezTo>
                <a:lnTo>
                  <a:pt x="2082302" y="4540317"/>
                </a:lnTo>
                <a:lnTo>
                  <a:pt x="2077252" y="4543206"/>
                </a:lnTo>
                <a:lnTo>
                  <a:pt x="2040915" y="4560268"/>
                </a:lnTo>
                <a:lnTo>
                  <a:pt x="1984507" y="4581220"/>
                </a:lnTo>
                <a:cubicBezTo>
                  <a:pt x="1964384" y="4585398"/>
                  <a:pt x="1938044" y="4573840"/>
                  <a:pt x="1921726" y="4594994"/>
                </a:cubicBezTo>
                <a:cubicBezTo>
                  <a:pt x="1920592" y="4581396"/>
                  <a:pt x="1897862" y="4611715"/>
                  <a:pt x="1886796" y="4605417"/>
                </a:cubicBezTo>
                <a:cubicBezTo>
                  <a:pt x="1879070" y="4599422"/>
                  <a:pt x="1870376" y="4607222"/>
                  <a:pt x="1861080" y="4610008"/>
                </a:cubicBezTo>
                <a:cubicBezTo>
                  <a:pt x="1855441" y="4608259"/>
                  <a:pt x="1842338" y="4612554"/>
                  <a:pt x="1829217" y="4618611"/>
                </a:cubicBezTo>
                <a:lnTo>
                  <a:pt x="1809298" y="4630561"/>
                </a:lnTo>
                <a:lnTo>
                  <a:pt x="1734333" y="4646342"/>
                </a:lnTo>
                <a:cubicBezTo>
                  <a:pt x="1653444" y="4693579"/>
                  <a:pt x="1470685" y="4809313"/>
                  <a:pt x="1356409" y="4866278"/>
                </a:cubicBezTo>
                <a:cubicBezTo>
                  <a:pt x="1242133" y="4923243"/>
                  <a:pt x="1130993" y="4949897"/>
                  <a:pt x="1048676" y="4988133"/>
                </a:cubicBezTo>
                <a:lnTo>
                  <a:pt x="862512" y="5095694"/>
                </a:lnTo>
                <a:lnTo>
                  <a:pt x="861635" y="5094880"/>
                </a:lnTo>
                <a:cubicBezTo>
                  <a:pt x="858943" y="5093517"/>
                  <a:pt x="855583" y="5093379"/>
                  <a:pt x="850724" y="5095804"/>
                </a:cubicBezTo>
                <a:cubicBezTo>
                  <a:pt x="851804" y="5076077"/>
                  <a:pt x="845283" y="5091169"/>
                  <a:pt x="830865" y="5100063"/>
                </a:cubicBezTo>
                <a:cubicBezTo>
                  <a:pt x="829326" y="5071407"/>
                  <a:pt x="792234" y="5106340"/>
                  <a:pt x="779694" y="5096364"/>
                </a:cubicBezTo>
                <a:cubicBezTo>
                  <a:pt x="769141" y="5103544"/>
                  <a:pt x="757951" y="5110614"/>
                  <a:pt x="746322" y="5117315"/>
                </a:cubicBezTo>
                <a:lnTo>
                  <a:pt x="739355" y="5120945"/>
                </a:lnTo>
                <a:cubicBezTo>
                  <a:pt x="739274" y="5120887"/>
                  <a:pt x="739192" y="5120831"/>
                  <a:pt x="739112" y="5120776"/>
                </a:cubicBezTo>
                <a:cubicBezTo>
                  <a:pt x="737374" y="5121048"/>
                  <a:pt x="734997" y="5122048"/>
                  <a:pt x="731553" y="5124122"/>
                </a:cubicBezTo>
                <a:lnTo>
                  <a:pt x="713129" y="5134606"/>
                </a:lnTo>
                <a:lnTo>
                  <a:pt x="707783" y="5135422"/>
                </a:lnTo>
                <a:lnTo>
                  <a:pt x="674773" y="5139365"/>
                </a:lnTo>
                <a:cubicBezTo>
                  <a:pt x="654149" y="5146330"/>
                  <a:pt x="611984" y="5162878"/>
                  <a:pt x="580910" y="5175217"/>
                </a:cubicBezTo>
                <a:lnTo>
                  <a:pt x="0" y="5322018"/>
                </a:lnTo>
                <a:lnTo>
                  <a:pt x="47389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620" y="-225976"/>
            <a:ext cx="11440760" cy="1432877"/>
          </a:xfrm>
        </p:spPr>
        <p:txBody>
          <a:bodyPr anchor="t">
            <a:normAutofit/>
          </a:bodyPr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CEAB9-FE45-504E-97BF-EE828451D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620" y="1033671"/>
            <a:ext cx="11611593" cy="5671798"/>
          </a:xfrm>
        </p:spPr>
        <p:txBody>
          <a:bodyPr anchor="ctr">
            <a:normAutofit/>
          </a:bodyPr>
          <a:lstStyle/>
          <a:p>
            <a:r>
              <a:rPr lang="en-US" dirty="0"/>
              <a:t>Used to predict alveolar PO2 from alveolar PCO2</a:t>
            </a:r>
          </a:p>
          <a:p>
            <a:r>
              <a:rPr lang="en-US" dirty="0"/>
              <a:t>P</a:t>
            </a:r>
            <a:r>
              <a:rPr lang="en-US" baseline="-25000" dirty="0"/>
              <a:t>A</a:t>
            </a:r>
            <a:r>
              <a:rPr lang="en-US" dirty="0"/>
              <a:t>O2= P</a:t>
            </a:r>
            <a:r>
              <a:rPr lang="en-US" baseline="-25000" dirty="0"/>
              <a:t>I</a:t>
            </a:r>
            <a:r>
              <a:rPr lang="en-US" dirty="0"/>
              <a:t>O2 – P</a:t>
            </a:r>
            <a:r>
              <a:rPr lang="en-US" baseline="-25000" dirty="0"/>
              <a:t>A</a:t>
            </a:r>
            <a:r>
              <a:rPr lang="en-US" dirty="0"/>
              <a:t>CO2/R + correction factor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1700" dirty="0"/>
              <a:t>P</a:t>
            </a:r>
            <a:r>
              <a:rPr lang="en-US" sz="1700" baseline="-25000" dirty="0"/>
              <a:t>A</a:t>
            </a:r>
            <a:r>
              <a:rPr lang="en-US" sz="1700" dirty="0"/>
              <a:t>O2 : alveolar Po2 (mmHg)</a:t>
            </a:r>
          </a:p>
          <a:p>
            <a:pPr marL="0" indent="0">
              <a:buNone/>
            </a:pPr>
            <a:r>
              <a:rPr lang="en-US" sz="1700" dirty="0"/>
              <a:t>	P</a:t>
            </a:r>
            <a:r>
              <a:rPr lang="en-US" sz="1700" baseline="-25000" dirty="0"/>
              <a:t>I</a:t>
            </a:r>
            <a:r>
              <a:rPr lang="en-US" sz="1700" dirty="0"/>
              <a:t>O2 : PO2 in inspired air (mmHg)</a:t>
            </a:r>
          </a:p>
          <a:p>
            <a:pPr marL="0" indent="0">
              <a:buNone/>
            </a:pPr>
            <a:r>
              <a:rPr lang="en-US" sz="1700" dirty="0"/>
              <a:t>	P</a:t>
            </a:r>
            <a:r>
              <a:rPr lang="en-US" sz="1700" baseline="-25000" dirty="0"/>
              <a:t>A</a:t>
            </a:r>
            <a:r>
              <a:rPr lang="en-US" sz="1700" dirty="0"/>
              <a:t>CO2 : alveolar Pco2 (mmHg)</a:t>
            </a:r>
          </a:p>
          <a:p>
            <a:pPr marL="0" indent="0">
              <a:buNone/>
            </a:pPr>
            <a:r>
              <a:rPr lang="en-US" sz="1700" dirty="0"/>
              <a:t>	R: resp exchange ratio or resp quotient (CO2 production/O2 consumption) (normal is 0.8)</a:t>
            </a:r>
          </a:p>
          <a:p>
            <a:pPr marL="0" indent="0">
              <a:buNone/>
            </a:pPr>
            <a:r>
              <a:rPr lang="en-US" sz="1700" dirty="0"/>
              <a:t>	Correction factor is small and is usually ignored</a:t>
            </a:r>
          </a:p>
          <a:p>
            <a:endParaRPr lang="en-US" dirty="0"/>
          </a:p>
          <a:p>
            <a:r>
              <a:rPr lang="en-US" dirty="0"/>
              <a:t>Alveolar ventilation equation: when alveolar ventilation is halved, PACO2 doubles</a:t>
            </a:r>
          </a:p>
          <a:p>
            <a:pPr lvl="1"/>
            <a:r>
              <a:rPr lang="en-US" dirty="0"/>
              <a:t>	-will also decrease PAO2 b/c less O2 is brought into alveoli</a:t>
            </a:r>
          </a:p>
          <a:p>
            <a:r>
              <a:rPr lang="en-US" dirty="0">
                <a:highlight>
                  <a:srgbClr val="FFFF00"/>
                </a:highlight>
              </a:rPr>
              <a:t>Alveolar gas equation: when alveolar ventilation is halved, P</a:t>
            </a:r>
            <a:r>
              <a:rPr lang="en-US" baseline="-25000" dirty="0">
                <a:highlight>
                  <a:srgbClr val="FFFF00"/>
                </a:highlight>
              </a:rPr>
              <a:t>A</a:t>
            </a:r>
            <a:r>
              <a:rPr lang="en-US" dirty="0">
                <a:highlight>
                  <a:srgbClr val="FFFF00"/>
                </a:highlight>
              </a:rPr>
              <a:t>CO2 is doubled and P</a:t>
            </a:r>
            <a:r>
              <a:rPr lang="en-US" baseline="-25000" dirty="0">
                <a:highlight>
                  <a:srgbClr val="FFFF00"/>
                </a:highlight>
              </a:rPr>
              <a:t>A</a:t>
            </a:r>
            <a:r>
              <a:rPr lang="en-US" dirty="0">
                <a:highlight>
                  <a:srgbClr val="FFFF00"/>
                </a:highlight>
              </a:rPr>
              <a:t>O2 is slightly more than halved</a:t>
            </a:r>
          </a:p>
          <a:p>
            <a:pPr lvl="1"/>
            <a:r>
              <a:rPr lang="en-US" dirty="0"/>
              <a:t>	-b/c normal value for respiratory exchange is 0.8, when alveolar ventilation is halved, the decrease in PAO2 	will be slightly greater than increase in PACO2</a:t>
            </a:r>
          </a:p>
          <a:p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5889610-1E81-E34D-A6CD-B96D3C274777}"/>
              </a:ext>
            </a:extLst>
          </p:cNvPr>
          <p:cNvSpPr txBox="1">
            <a:spLocks/>
          </p:cNvSpPr>
          <p:nvPr/>
        </p:nvSpPr>
        <p:spPr>
          <a:xfrm>
            <a:off x="375620" y="204245"/>
            <a:ext cx="11440760" cy="14328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r>
              <a:rPr lang="en-US" dirty="0"/>
              <a:t>Alveolar gas equation</a:t>
            </a:r>
          </a:p>
        </p:txBody>
      </p:sp>
    </p:spTree>
    <p:extLst>
      <p:ext uri="{BB962C8B-B14F-4D97-AF65-F5344CB8AC3E}">
        <p14:creationId xmlns:p14="http://schemas.microsoft.com/office/powerpoint/2010/main" val="3902047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C685BF-E9A7-4525-ABF3-CCC2EAC37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2687005"/>
          </a:xfrm>
          <a:custGeom>
            <a:avLst/>
            <a:gdLst>
              <a:gd name="connsiteX0" fmla="*/ 12192000 w 12192000"/>
              <a:gd name="connsiteY0" fmla="*/ 0 h 2785707"/>
              <a:gd name="connsiteX1" fmla="*/ 0 w 12192000"/>
              <a:gd name="connsiteY1" fmla="*/ 0 h 2785707"/>
              <a:gd name="connsiteX2" fmla="*/ 0 w 12192000"/>
              <a:gd name="connsiteY2" fmla="*/ 591237 h 2785707"/>
              <a:gd name="connsiteX3" fmla="*/ 7462 w 12192000"/>
              <a:gd name="connsiteY3" fmla="*/ 596097 h 2785707"/>
              <a:gd name="connsiteX4" fmla="*/ 65949 w 12192000"/>
              <a:gd name="connsiteY4" fmla="*/ 623063 h 2785707"/>
              <a:gd name="connsiteX5" fmla="*/ 174040 w 12192000"/>
              <a:gd name="connsiteY5" fmla="*/ 614935 h 2785707"/>
              <a:gd name="connsiteX6" fmla="*/ 331354 w 12192000"/>
              <a:gd name="connsiteY6" fmla="*/ 605310 h 2785707"/>
              <a:gd name="connsiteX7" fmla="*/ 437701 w 12192000"/>
              <a:gd name="connsiteY7" fmla="*/ 649169 h 2785707"/>
              <a:gd name="connsiteX8" fmla="*/ 570985 w 12192000"/>
              <a:gd name="connsiteY8" fmla="*/ 634864 h 2785707"/>
              <a:gd name="connsiteX9" fmla="*/ 660488 w 12192000"/>
              <a:gd name="connsiteY9" fmla="*/ 637694 h 2785707"/>
              <a:gd name="connsiteX10" fmla="*/ 862240 w 12192000"/>
              <a:gd name="connsiteY10" fmla="*/ 647402 h 2785707"/>
              <a:gd name="connsiteX11" fmla="*/ 1055198 w 12192000"/>
              <a:gd name="connsiteY11" fmla="*/ 658414 h 2785707"/>
              <a:gd name="connsiteX12" fmla="*/ 1161490 w 12192000"/>
              <a:gd name="connsiteY12" fmla="*/ 664553 h 2785707"/>
              <a:gd name="connsiteX13" fmla="*/ 1335488 w 12192000"/>
              <a:gd name="connsiteY13" fmla="*/ 684838 h 2785707"/>
              <a:gd name="connsiteX14" fmla="*/ 1384901 w 12192000"/>
              <a:gd name="connsiteY14" fmla="*/ 684207 h 2785707"/>
              <a:gd name="connsiteX15" fmla="*/ 1414557 w 12192000"/>
              <a:gd name="connsiteY15" fmla="*/ 685540 h 2785707"/>
              <a:gd name="connsiteX16" fmla="*/ 1479073 w 12192000"/>
              <a:gd name="connsiteY16" fmla="*/ 708783 h 2785707"/>
              <a:gd name="connsiteX17" fmla="*/ 1760498 w 12192000"/>
              <a:gd name="connsiteY17" fmla="*/ 700683 h 2785707"/>
              <a:gd name="connsiteX18" fmla="*/ 1971386 w 12192000"/>
              <a:gd name="connsiteY18" fmla="*/ 726403 h 2785707"/>
              <a:gd name="connsiteX19" fmla="*/ 2050659 w 12192000"/>
              <a:gd name="connsiteY19" fmla="*/ 720928 h 2785707"/>
              <a:gd name="connsiteX20" fmla="*/ 2220475 w 12192000"/>
              <a:gd name="connsiteY20" fmla="*/ 749487 h 2785707"/>
              <a:gd name="connsiteX21" fmla="*/ 2272406 w 12192000"/>
              <a:gd name="connsiteY21" fmla="*/ 777021 h 2785707"/>
              <a:gd name="connsiteX22" fmla="*/ 2297410 w 12192000"/>
              <a:gd name="connsiteY22" fmla="*/ 791240 h 2785707"/>
              <a:gd name="connsiteX23" fmla="*/ 2377393 w 12192000"/>
              <a:gd name="connsiteY23" fmla="*/ 838529 h 2785707"/>
              <a:gd name="connsiteX24" fmla="*/ 2389325 w 12192000"/>
              <a:gd name="connsiteY24" fmla="*/ 847736 h 2785707"/>
              <a:gd name="connsiteX25" fmla="*/ 2418508 w 12192000"/>
              <a:gd name="connsiteY25" fmla="*/ 847030 h 2785707"/>
              <a:gd name="connsiteX26" fmla="*/ 2435377 w 12192000"/>
              <a:gd name="connsiteY26" fmla="*/ 837345 h 2785707"/>
              <a:gd name="connsiteX27" fmla="*/ 2439620 w 12192000"/>
              <a:gd name="connsiteY27" fmla="*/ 840860 h 2785707"/>
              <a:gd name="connsiteX28" fmla="*/ 2451797 w 12192000"/>
              <a:gd name="connsiteY28" fmla="*/ 846508 h 2785707"/>
              <a:gd name="connsiteX29" fmla="*/ 2505861 w 12192000"/>
              <a:gd name="connsiteY29" fmla="*/ 882666 h 2785707"/>
              <a:gd name="connsiteX30" fmla="*/ 2528621 w 12192000"/>
              <a:gd name="connsiteY30" fmla="*/ 883310 h 2785707"/>
              <a:gd name="connsiteX31" fmla="*/ 2615876 w 12192000"/>
              <a:gd name="connsiteY31" fmla="*/ 913568 h 2785707"/>
              <a:gd name="connsiteX32" fmla="*/ 2633076 w 12192000"/>
              <a:gd name="connsiteY32" fmla="*/ 918384 h 2785707"/>
              <a:gd name="connsiteX33" fmla="*/ 2665101 w 12192000"/>
              <a:gd name="connsiteY33" fmla="*/ 936714 h 2785707"/>
              <a:gd name="connsiteX34" fmla="*/ 2675173 w 12192000"/>
              <a:gd name="connsiteY34" fmla="*/ 938458 h 2785707"/>
              <a:gd name="connsiteX35" fmla="*/ 2707978 w 12192000"/>
              <a:gd name="connsiteY35" fmla="*/ 955182 h 2785707"/>
              <a:gd name="connsiteX36" fmla="*/ 2778669 w 12192000"/>
              <a:gd name="connsiteY36" fmla="*/ 991480 h 2785707"/>
              <a:gd name="connsiteX37" fmla="*/ 2796452 w 12192000"/>
              <a:gd name="connsiteY37" fmla="*/ 1000372 h 2785707"/>
              <a:gd name="connsiteX38" fmla="*/ 2813495 w 12192000"/>
              <a:gd name="connsiteY38" fmla="*/ 1001982 h 2785707"/>
              <a:gd name="connsiteX39" fmla="*/ 2904193 w 12192000"/>
              <a:gd name="connsiteY39" fmla="*/ 1024123 h 2785707"/>
              <a:gd name="connsiteX40" fmla="*/ 2926826 w 12192000"/>
              <a:gd name="connsiteY40" fmla="*/ 1025558 h 2785707"/>
              <a:gd name="connsiteX41" fmla="*/ 2937629 w 12192000"/>
              <a:gd name="connsiteY41" fmla="*/ 1021496 h 2785707"/>
              <a:gd name="connsiteX42" fmla="*/ 2970190 w 12192000"/>
              <a:gd name="connsiteY42" fmla="*/ 1039341 h 2785707"/>
              <a:gd name="connsiteX43" fmla="*/ 3023036 w 12192000"/>
              <a:gd name="connsiteY43" fmla="*/ 1057429 h 2785707"/>
              <a:gd name="connsiteX44" fmla="*/ 3047640 w 12192000"/>
              <a:gd name="connsiteY44" fmla="*/ 1067886 h 2785707"/>
              <a:gd name="connsiteX45" fmla="*/ 3069615 w 12192000"/>
              <a:gd name="connsiteY45" fmla="*/ 1068623 h 2785707"/>
              <a:gd name="connsiteX46" fmla="*/ 3189718 w 12192000"/>
              <a:gd name="connsiteY46" fmla="*/ 1090790 h 2785707"/>
              <a:gd name="connsiteX47" fmla="*/ 3234683 w 12192000"/>
              <a:gd name="connsiteY47" fmla="*/ 1082861 h 2785707"/>
              <a:gd name="connsiteX48" fmla="*/ 3243889 w 12192000"/>
              <a:gd name="connsiteY48" fmla="*/ 1088560 h 2785707"/>
              <a:gd name="connsiteX49" fmla="*/ 3316289 w 12192000"/>
              <a:gd name="connsiteY49" fmla="*/ 1102846 h 2785707"/>
              <a:gd name="connsiteX50" fmla="*/ 3363255 w 12192000"/>
              <a:gd name="connsiteY50" fmla="*/ 1113121 h 2785707"/>
              <a:gd name="connsiteX51" fmla="*/ 3450298 w 12192000"/>
              <a:gd name="connsiteY51" fmla="*/ 1140641 h 2785707"/>
              <a:gd name="connsiteX52" fmla="*/ 3502843 w 12192000"/>
              <a:gd name="connsiteY52" fmla="*/ 1152088 h 2785707"/>
              <a:gd name="connsiteX53" fmla="*/ 3534327 w 12192000"/>
              <a:gd name="connsiteY53" fmla="*/ 1158780 h 2785707"/>
              <a:gd name="connsiteX54" fmla="*/ 3613707 w 12192000"/>
              <a:gd name="connsiteY54" fmla="*/ 1188135 h 2785707"/>
              <a:gd name="connsiteX55" fmla="*/ 3734447 w 12192000"/>
              <a:gd name="connsiteY55" fmla="*/ 1264997 h 2785707"/>
              <a:gd name="connsiteX56" fmla="*/ 3774777 w 12192000"/>
              <a:gd name="connsiteY56" fmla="*/ 1280345 h 2785707"/>
              <a:gd name="connsiteX57" fmla="*/ 3782987 w 12192000"/>
              <a:gd name="connsiteY57" fmla="*/ 1278825 h 2785707"/>
              <a:gd name="connsiteX58" fmla="*/ 3829525 w 12192000"/>
              <a:gd name="connsiteY58" fmla="*/ 1314650 h 2785707"/>
              <a:gd name="connsiteX59" fmla="*/ 3916534 w 12192000"/>
              <a:gd name="connsiteY59" fmla="*/ 1337438 h 2785707"/>
              <a:gd name="connsiteX60" fmla="*/ 3985243 w 12192000"/>
              <a:gd name="connsiteY60" fmla="*/ 1349887 h 2785707"/>
              <a:gd name="connsiteX61" fmla="*/ 4022446 w 12192000"/>
              <a:gd name="connsiteY61" fmla="*/ 1358915 h 2785707"/>
              <a:gd name="connsiteX62" fmla="*/ 4050987 w 12192000"/>
              <a:gd name="connsiteY62" fmla="*/ 1363213 h 2785707"/>
              <a:gd name="connsiteX63" fmla="*/ 4115739 w 12192000"/>
              <a:gd name="connsiteY63" fmla="*/ 1386380 h 2785707"/>
              <a:gd name="connsiteX64" fmla="*/ 4219773 w 12192000"/>
              <a:gd name="connsiteY64" fmla="*/ 1429896 h 2785707"/>
              <a:gd name="connsiteX65" fmla="*/ 4242592 w 12192000"/>
              <a:gd name="connsiteY65" fmla="*/ 1437995 h 2785707"/>
              <a:gd name="connsiteX66" fmla="*/ 4264860 w 12192000"/>
              <a:gd name="connsiteY66" fmla="*/ 1440328 h 2785707"/>
              <a:gd name="connsiteX67" fmla="*/ 4272342 w 12192000"/>
              <a:gd name="connsiteY67" fmla="*/ 1436836 h 2785707"/>
              <a:gd name="connsiteX68" fmla="*/ 4285317 w 12192000"/>
              <a:gd name="connsiteY68" fmla="*/ 1440547 h 2785707"/>
              <a:gd name="connsiteX69" fmla="*/ 4289326 w 12192000"/>
              <a:gd name="connsiteY69" fmla="*/ 1440567 h 2785707"/>
              <a:gd name="connsiteX70" fmla="*/ 4311745 w 12192000"/>
              <a:gd name="connsiteY70" fmla="*/ 1441649 h 2785707"/>
              <a:gd name="connsiteX71" fmla="*/ 4345821 w 12192000"/>
              <a:gd name="connsiteY71" fmla="*/ 1467990 h 2785707"/>
              <a:gd name="connsiteX72" fmla="*/ 4399086 w 12192000"/>
              <a:gd name="connsiteY72" fmla="*/ 1480631 h 2785707"/>
              <a:gd name="connsiteX73" fmla="*/ 4635587 w 12192000"/>
              <a:gd name="connsiteY73" fmla="*/ 1532477 h 2785707"/>
              <a:gd name="connsiteX74" fmla="*/ 4697305 w 12192000"/>
              <a:gd name="connsiteY74" fmla="*/ 1598576 h 2785707"/>
              <a:gd name="connsiteX75" fmla="*/ 4800559 w 12192000"/>
              <a:gd name="connsiteY75" fmla="*/ 1650651 h 2785707"/>
              <a:gd name="connsiteX76" fmla="*/ 4945615 w 12192000"/>
              <a:gd name="connsiteY76" fmla="*/ 1698753 h 2785707"/>
              <a:gd name="connsiteX77" fmla="*/ 4951384 w 12192000"/>
              <a:gd name="connsiteY77" fmla="*/ 1709811 h 2785707"/>
              <a:gd name="connsiteX78" fmla="*/ 4961956 w 12192000"/>
              <a:gd name="connsiteY78" fmla="*/ 1718626 h 2785707"/>
              <a:gd name="connsiteX79" fmla="*/ 4964473 w 12192000"/>
              <a:gd name="connsiteY79" fmla="*/ 1718615 h 2785707"/>
              <a:gd name="connsiteX80" fmla="*/ 4991598 w 12192000"/>
              <a:gd name="connsiteY80" fmla="*/ 1734829 h 2785707"/>
              <a:gd name="connsiteX81" fmla="*/ 5009548 w 12192000"/>
              <a:gd name="connsiteY81" fmla="*/ 1747489 h 2785707"/>
              <a:gd name="connsiteX82" fmla="*/ 5014839 w 12192000"/>
              <a:gd name="connsiteY82" fmla="*/ 1748130 h 2785707"/>
              <a:gd name="connsiteX83" fmla="*/ 5058738 w 12192000"/>
              <a:gd name="connsiteY83" fmla="*/ 1764982 h 2785707"/>
              <a:gd name="connsiteX84" fmla="*/ 5080507 w 12192000"/>
              <a:gd name="connsiteY84" fmla="*/ 1768847 h 2785707"/>
              <a:gd name="connsiteX85" fmla="*/ 5142055 w 12192000"/>
              <a:gd name="connsiteY85" fmla="*/ 1767607 h 2785707"/>
              <a:gd name="connsiteX86" fmla="*/ 5173522 w 12192000"/>
              <a:gd name="connsiteY86" fmla="*/ 1784620 h 2785707"/>
              <a:gd name="connsiteX87" fmla="*/ 5180367 w 12192000"/>
              <a:gd name="connsiteY87" fmla="*/ 1787604 h 2785707"/>
              <a:gd name="connsiteX88" fmla="*/ 5180716 w 12192000"/>
              <a:gd name="connsiteY88" fmla="*/ 1787481 h 2785707"/>
              <a:gd name="connsiteX89" fmla="*/ 5188363 w 12192000"/>
              <a:gd name="connsiteY89" fmla="*/ 1790269 h 2785707"/>
              <a:gd name="connsiteX90" fmla="*/ 5192852 w 12192000"/>
              <a:gd name="connsiteY90" fmla="*/ 1793043 h 2785707"/>
              <a:gd name="connsiteX91" fmla="*/ 5272230 w 12192000"/>
              <a:gd name="connsiteY91" fmla="*/ 1791348 h 2785707"/>
              <a:gd name="connsiteX92" fmla="*/ 5376484 w 12192000"/>
              <a:gd name="connsiteY92" fmla="*/ 1805756 h 2785707"/>
              <a:gd name="connsiteX93" fmla="*/ 5478926 w 12192000"/>
              <a:gd name="connsiteY93" fmla="*/ 1822858 h 2785707"/>
              <a:gd name="connsiteX94" fmla="*/ 5515632 w 12192000"/>
              <a:gd name="connsiteY94" fmla="*/ 1830425 h 2785707"/>
              <a:gd name="connsiteX95" fmla="*/ 5582742 w 12192000"/>
              <a:gd name="connsiteY95" fmla="*/ 1837848 h 2785707"/>
              <a:gd name="connsiteX96" fmla="*/ 5615731 w 12192000"/>
              <a:gd name="connsiteY96" fmla="*/ 1838115 h 2785707"/>
              <a:gd name="connsiteX97" fmla="*/ 5619149 w 12192000"/>
              <a:gd name="connsiteY97" fmla="*/ 1835988 h 2785707"/>
              <a:gd name="connsiteX98" fmla="*/ 5625050 w 12192000"/>
              <a:gd name="connsiteY98" fmla="*/ 1835832 h 2785707"/>
              <a:gd name="connsiteX99" fmla="*/ 5640026 w 12192000"/>
              <a:gd name="connsiteY99" fmla="*/ 1839536 h 2785707"/>
              <a:gd name="connsiteX100" fmla="*/ 5645469 w 12192000"/>
              <a:gd name="connsiteY100" fmla="*/ 1841610 h 2785707"/>
              <a:gd name="connsiteX101" fmla="*/ 5653837 w 12192000"/>
              <a:gd name="connsiteY101" fmla="*/ 1843194 h 2785707"/>
              <a:gd name="connsiteX102" fmla="*/ 5654101 w 12192000"/>
              <a:gd name="connsiteY102" fmla="*/ 1843017 h 2785707"/>
              <a:gd name="connsiteX103" fmla="*/ 5661820 w 12192000"/>
              <a:gd name="connsiteY103" fmla="*/ 1844927 h 2785707"/>
              <a:gd name="connsiteX104" fmla="*/ 5698828 w 12192000"/>
              <a:gd name="connsiteY104" fmla="*/ 1857009 h 2785707"/>
              <a:gd name="connsiteX105" fmla="*/ 5755153 w 12192000"/>
              <a:gd name="connsiteY105" fmla="*/ 1846051 h 2785707"/>
              <a:gd name="connsiteX106" fmla="*/ 5777080 w 12192000"/>
              <a:gd name="connsiteY106" fmla="*/ 1846484 h 2785707"/>
              <a:gd name="connsiteX107" fmla="*/ 5790062 w 12192000"/>
              <a:gd name="connsiteY107" fmla="*/ 1844754 h 2785707"/>
              <a:gd name="connsiteX108" fmla="*/ 5888138 w 12192000"/>
              <a:gd name="connsiteY108" fmla="*/ 1877663 h 2785707"/>
              <a:gd name="connsiteX109" fmla="*/ 5902013 w 12192000"/>
              <a:gd name="connsiteY109" fmla="*/ 1884827 h 2785707"/>
              <a:gd name="connsiteX110" fmla="*/ 5912492 w 12192000"/>
              <a:gd name="connsiteY110" fmla="*/ 1894998 h 2785707"/>
              <a:gd name="connsiteX111" fmla="*/ 6068995 w 12192000"/>
              <a:gd name="connsiteY111" fmla="*/ 1920302 h 2785707"/>
              <a:gd name="connsiteX112" fmla="*/ 6283598 w 12192000"/>
              <a:gd name="connsiteY112" fmla="*/ 1991295 h 2785707"/>
              <a:gd name="connsiteX113" fmla="*/ 6378390 w 12192000"/>
              <a:gd name="connsiteY113" fmla="*/ 1991561 h 2785707"/>
              <a:gd name="connsiteX114" fmla="*/ 6519309 w 12192000"/>
              <a:gd name="connsiteY114" fmla="*/ 2027309 h 2785707"/>
              <a:gd name="connsiteX115" fmla="*/ 6643152 w 12192000"/>
              <a:gd name="connsiteY115" fmla="*/ 2049516 h 2785707"/>
              <a:gd name="connsiteX116" fmla="*/ 6656875 w 12192000"/>
              <a:gd name="connsiteY116" fmla="*/ 2051188 h 2785707"/>
              <a:gd name="connsiteX117" fmla="*/ 6662165 w 12192000"/>
              <a:gd name="connsiteY117" fmla="*/ 2046505 h 2785707"/>
              <a:gd name="connsiteX118" fmla="*/ 6708706 w 12192000"/>
              <a:gd name="connsiteY118" fmla="*/ 2049842 h 2785707"/>
              <a:gd name="connsiteX119" fmla="*/ 6797201 w 12192000"/>
              <a:gd name="connsiteY119" fmla="*/ 2065320 h 2785707"/>
              <a:gd name="connsiteX120" fmla="*/ 6810764 w 12192000"/>
              <a:gd name="connsiteY120" fmla="*/ 2071002 h 2785707"/>
              <a:gd name="connsiteX121" fmla="*/ 6901101 w 12192000"/>
              <a:gd name="connsiteY121" fmla="*/ 2082052 h 2785707"/>
              <a:gd name="connsiteX122" fmla="*/ 6962781 w 12192000"/>
              <a:gd name="connsiteY122" fmla="*/ 2092999 h 2785707"/>
              <a:gd name="connsiteX123" fmla="*/ 6975881 w 12192000"/>
              <a:gd name="connsiteY123" fmla="*/ 2098520 h 2785707"/>
              <a:gd name="connsiteX124" fmla="*/ 6991402 w 12192000"/>
              <a:gd name="connsiteY124" fmla="*/ 2094572 h 2785707"/>
              <a:gd name="connsiteX125" fmla="*/ 6996085 w 12192000"/>
              <a:gd name="connsiteY125" fmla="*/ 2090397 h 2785707"/>
              <a:gd name="connsiteX126" fmla="*/ 7045119 w 12192000"/>
              <a:gd name="connsiteY126" fmla="*/ 2100367 h 2785707"/>
              <a:gd name="connsiteX127" fmla="*/ 7051064 w 12192000"/>
              <a:gd name="connsiteY127" fmla="*/ 2100779 h 2785707"/>
              <a:gd name="connsiteX128" fmla="*/ 7092123 w 12192000"/>
              <a:gd name="connsiteY128" fmla="*/ 2100750 h 2785707"/>
              <a:gd name="connsiteX129" fmla="*/ 7153291 w 12192000"/>
              <a:gd name="connsiteY129" fmla="*/ 2096258 h 2785707"/>
              <a:gd name="connsiteX130" fmla="*/ 7216946 w 12192000"/>
              <a:gd name="connsiteY130" fmla="*/ 2083586 h 2785707"/>
              <a:gd name="connsiteX131" fmla="*/ 7253640 w 12192000"/>
              <a:gd name="connsiteY131" fmla="*/ 2078754 h 2785707"/>
              <a:gd name="connsiteX132" fmla="*/ 7279228 w 12192000"/>
              <a:gd name="connsiteY132" fmla="*/ 2072719 h 2785707"/>
              <a:gd name="connsiteX133" fmla="*/ 7350342 w 12192000"/>
              <a:gd name="connsiteY133" fmla="*/ 2070909 h 2785707"/>
              <a:gd name="connsiteX134" fmla="*/ 7470724 w 12192000"/>
              <a:gd name="connsiteY134" fmla="*/ 2073574 h 2785707"/>
              <a:gd name="connsiteX135" fmla="*/ 7514696 w 12192000"/>
              <a:gd name="connsiteY135" fmla="*/ 2067266 h 2785707"/>
              <a:gd name="connsiteX136" fmla="*/ 7516909 w 12192000"/>
              <a:gd name="connsiteY136" fmla="*/ 2061590 h 2785707"/>
              <a:gd name="connsiteX137" fmla="*/ 7530255 w 12192000"/>
              <a:gd name="connsiteY137" fmla="*/ 2060403 h 2785707"/>
              <a:gd name="connsiteX138" fmla="*/ 7533279 w 12192000"/>
              <a:gd name="connsiteY138" fmla="*/ 2059039 h 2785707"/>
              <a:gd name="connsiteX139" fmla="*/ 7551151 w 12192000"/>
              <a:gd name="connsiteY139" fmla="*/ 2052267 h 2785707"/>
              <a:gd name="connsiteX140" fmla="*/ 7602338 w 12192000"/>
              <a:gd name="connsiteY140" fmla="*/ 2063846 h 2785707"/>
              <a:gd name="connsiteX141" fmla="*/ 7625892 w 12192000"/>
              <a:gd name="connsiteY141" fmla="*/ 2064714 h 2785707"/>
              <a:gd name="connsiteX142" fmla="*/ 7648322 w 12192000"/>
              <a:gd name="connsiteY142" fmla="*/ 2072757 h 2785707"/>
              <a:gd name="connsiteX143" fmla="*/ 7660138 w 12192000"/>
              <a:gd name="connsiteY143" fmla="*/ 2081487 h 2785707"/>
              <a:gd name="connsiteX144" fmla="*/ 7701887 w 12192000"/>
              <a:gd name="connsiteY144" fmla="*/ 2097255 h 2785707"/>
              <a:gd name="connsiteX145" fmla="*/ 7701887 w 12192000"/>
              <a:gd name="connsiteY145" fmla="*/ 2081564 h 2785707"/>
              <a:gd name="connsiteX146" fmla="*/ 7781603 w 12192000"/>
              <a:gd name="connsiteY146" fmla="*/ 2105597 h 2785707"/>
              <a:gd name="connsiteX147" fmla="*/ 7840532 w 12192000"/>
              <a:gd name="connsiteY147" fmla="*/ 2126887 h 2785707"/>
              <a:gd name="connsiteX148" fmla="*/ 7852490 w 12192000"/>
              <a:gd name="connsiteY148" fmla="*/ 2134555 h 2785707"/>
              <a:gd name="connsiteX149" fmla="*/ 7868492 w 12192000"/>
              <a:gd name="connsiteY149" fmla="*/ 2133321 h 2785707"/>
              <a:gd name="connsiteX150" fmla="*/ 7873842 w 12192000"/>
              <a:gd name="connsiteY150" fmla="*/ 2130014 h 2785707"/>
              <a:gd name="connsiteX151" fmla="*/ 7920468 w 12192000"/>
              <a:gd name="connsiteY151" fmla="*/ 2148187 h 2785707"/>
              <a:gd name="connsiteX152" fmla="*/ 7926263 w 12192000"/>
              <a:gd name="connsiteY152" fmla="*/ 2149606 h 2785707"/>
              <a:gd name="connsiteX153" fmla="*/ 7966770 w 12192000"/>
              <a:gd name="connsiteY153" fmla="*/ 2156585 h 2785707"/>
              <a:gd name="connsiteX154" fmla="*/ 8092911 w 12192000"/>
              <a:gd name="connsiteY154" fmla="*/ 2161008 h 2785707"/>
              <a:gd name="connsiteX155" fmla="*/ 8129956 w 12192000"/>
              <a:gd name="connsiteY155" fmla="*/ 2162518 h 2785707"/>
              <a:gd name="connsiteX156" fmla="*/ 8156253 w 12192000"/>
              <a:gd name="connsiteY156" fmla="*/ 2160951 h 2785707"/>
              <a:gd name="connsiteX157" fmla="*/ 8226723 w 12192000"/>
              <a:gd name="connsiteY157" fmla="*/ 2171307 h 2785707"/>
              <a:gd name="connsiteX158" fmla="*/ 8345013 w 12192000"/>
              <a:gd name="connsiteY158" fmla="*/ 2194472 h 2785707"/>
              <a:gd name="connsiteX159" fmla="*/ 8389494 w 12192000"/>
              <a:gd name="connsiteY159" fmla="*/ 2195774 h 2785707"/>
              <a:gd name="connsiteX160" fmla="*/ 8392672 w 12192000"/>
              <a:gd name="connsiteY160" fmla="*/ 2190570 h 2785707"/>
              <a:gd name="connsiteX161" fmla="*/ 8406045 w 12192000"/>
              <a:gd name="connsiteY161" fmla="*/ 2191681 h 2785707"/>
              <a:gd name="connsiteX162" fmla="*/ 8409264 w 12192000"/>
              <a:gd name="connsiteY162" fmla="*/ 2190855 h 2785707"/>
              <a:gd name="connsiteX163" fmla="*/ 8428080 w 12192000"/>
              <a:gd name="connsiteY163" fmla="*/ 2187244 h 2785707"/>
              <a:gd name="connsiteX164" fmla="*/ 8476550 w 12192000"/>
              <a:gd name="connsiteY164" fmla="*/ 2207369 h 2785707"/>
              <a:gd name="connsiteX165" fmla="*/ 8588757 w 12192000"/>
              <a:gd name="connsiteY165" fmla="*/ 2225395 h 2785707"/>
              <a:gd name="connsiteX166" fmla="*/ 8749518 w 12192000"/>
              <a:gd name="connsiteY166" fmla="*/ 2245011 h 2785707"/>
              <a:gd name="connsiteX167" fmla="*/ 8874315 w 12192000"/>
              <a:gd name="connsiteY167" fmla="*/ 2266877 h 2785707"/>
              <a:gd name="connsiteX168" fmla="*/ 9029190 w 12192000"/>
              <a:gd name="connsiteY168" fmla="*/ 2309251 h 2785707"/>
              <a:gd name="connsiteX169" fmla="*/ 9142331 w 12192000"/>
              <a:gd name="connsiteY169" fmla="*/ 2320064 h 2785707"/>
              <a:gd name="connsiteX170" fmla="*/ 9155844 w 12192000"/>
              <a:gd name="connsiteY170" fmla="*/ 2330314 h 2785707"/>
              <a:gd name="connsiteX171" fmla="*/ 9171403 w 12192000"/>
              <a:gd name="connsiteY171" fmla="*/ 2337223 h 2785707"/>
              <a:gd name="connsiteX172" fmla="*/ 9173407 w 12192000"/>
              <a:gd name="connsiteY172" fmla="*/ 2336681 h 2785707"/>
              <a:gd name="connsiteX173" fmla="*/ 9208166 w 12192000"/>
              <a:gd name="connsiteY173" fmla="*/ 2347769 h 2785707"/>
              <a:gd name="connsiteX174" fmla="*/ 9274752 w 12192000"/>
              <a:gd name="connsiteY174" fmla="*/ 2367321 h 2785707"/>
              <a:gd name="connsiteX175" fmla="*/ 9275339 w 12192000"/>
              <a:gd name="connsiteY175" fmla="*/ 2366424 h 2785707"/>
              <a:gd name="connsiteX176" fmla="*/ 9286171 w 12192000"/>
              <a:gd name="connsiteY176" fmla="*/ 2364868 h 2785707"/>
              <a:gd name="connsiteX177" fmla="*/ 9306706 w 12192000"/>
              <a:gd name="connsiteY177" fmla="*/ 2364279 h 2785707"/>
              <a:gd name="connsiteX178" fmla="*/ 9354964 w 12192000"/>
              <a:gd name="connsiteY178" fmla="*/ 2350000 h 2785707"/>
              <a:gd name="connsiteX179" fmla="*/ 9393840 w 12192000"/>
              <a:gd name="connsiteY179" fmla="*/ 2360999 h 2785707"/>
              <a:gd name="connsiteX180" fmla="*/ 9401723 w 12192000"/>
              <a:gd name="connsiteY180" fmla="*/ 2362648 h 2785707"/>
              <a:gd name="connsiteX181" fmla="*/ 9401904 w 12192000"/>
              <a:gd name="connsiteY181" fmla="*/ 2362449 h 2785707"/>
              <a:gd name="connsiteX182" fmla="*/ 9410265 w 12192000"/>
              <a:gd name="connsiteY182" fmla="*/ 2363724 h 2785707"/>
              <a:gd name="connsiteX183" fmla="*/ 9431384 w 12192000"/>
              <a:gd name="connsiteY183" fmla="*/ 2368857 h 2785707"/>
              <a:gd name="connsiteX184" fmla="*/ 9436806 w 12192000"/>
              <a:gd name="connsiteY184" fmla="*/ 2368409 h 2785707"/>
              <a:gd name="connsiteX185" fmla="*/ 9469943 w 12192000"/>
              <a:gd name="connsiteY185" fmla="*/ 2364702 h 2785707"/>
              <a:gd name="connsiteX186" fmla="*/ 9571973 w 12192000"/>
              <a:gd name="connsiteY186" fmla="*/ 2375579 h 2785707"/>
              <a:gd name="connsiteX187" fmla="*/ 9673508 w 12192000"/>
              <a:gd name="connsiteY187" fmla="*/ 2388756 h 2785707"/>
              <a:gd name="connsiteX188" fmla="*/ 9775728 w 12192000"/>
              <a:gd name="connsiteY188" fmla="*/ 2398997 h 2785707"/>
              <a:gd name="connsiteX189" fmla="*/ 9828502 w 12192000"/>
              <a:gd name="connsiteY189" fmla="*/ 2387377 h 2785707"/>
              <a:gd name="connsiteX190" fmla="*/ 9834358 w 12192000"/>
              <a:gd name="connsiteY190" fmla="*/ 2387922 h 2785707"/>
              <a:gd name="connsiteX191" fmla="*/ 9848851 w 12192000"/>
              <a:gd name="connsiteY191" fmla="*/ 2393407 h 2785707"/>
              <a:gd name="connsiteX192" fmla="*/ 9854053 w 12192000"/>
              <a:gd name="connsiteY192" fmla="*/ 2396127 h 2785707"/>
              <a:gd name="connsiteX193" fmla="*/ 9862192 w 12192000"/>
              <a:gd name="connsiteY193" fmla="*/ 2398707 h 2785707"/>
              <a:gd name="connsiteX194" fmla="*/ 9862471 w 12192000"/>
              <a:gd name="connsiteY194" fmla="*/ 2398561 h 2785707"/>
              <a:gd name="connsiteX195" fmla="*/ 9905498 w 12192000"/>
              <a:gd name="connsiteY195" fmla="*/ 2417867 h 2785707"/>
              <a:gd name="connsiteX196" fmla="*/ 9962223 w 12192000"/>
              <a:gd name="connsiteY196" fmla="*/ 2413612 h 2785707"/>
              <a:gd name="connsiteX197" fmla="*/ 9983885 w 12192000"/>
              <a:gd name="connsiteY197" fmla="*/ 2416653 h 2785707"/>
              <a:gd name="connsiteX198" fmla="*/ 9995871 w 12192000"/>
              <a:gd name="connsiteY198" fmla="*/ 2417158 h 2785707"/>
              <a:gd name="connsiteX199" fmla="*/ 10030934 w 12192000"/>
              <a:gd name="connsiteY199" fmla="*/ 2432369 h 2785707"/>
              <a:gd name="connsiteX200" fmla="*/ 10036087 w 12192000"/>
              <a:gd name="connsiteY200" fmla="*/ 2432793 h 2785707"/>
              <a:gd name="connsiteX201" fmla="*/ 10057471 w 12192000"/>
              <a:gd name="connsiteY201" fmla="*/ 2445317 h 2785707"/>
              <a:gd name="connsiteX202" fmla="*/ 10088697 w 12192000"/>
              <a:gd name="connsiteY202" fmla="*/ 2461159 h 2785707"/>
              <a:gd name="connsiteX203" fmla="*/ 10091030 w 12192000"/>
              <a:gd name="connsiteY203" fmla="*/ 2461029 h 2785707"/>
              <a:gd name="connsiteX204" fmla="*/ 10104127 w 12192000"/>
              <a:gd name="connsiteY204" fmla="*/ 2469841 h 2785707"/>
              <a:gd name="connsiteX205" fmla="*/ 10169163 w 12192000"/>
              <a:gd name="connsiteY205" fmla="*/ 2492519 h 2785707"/>
              <a:gd name="connsiteX206" fmla="*/ 10266247 w 12192000"/>
              <a:gd name="connsiteY206" fmla="*/ 2525164 h 2785707"/>
              <a:gd name="connsiteX207" fmla="*/ 10383588 w 12192000"/>
              <a:gd name="connsiteY207" fmla="*/ 2556604 h 2785707"/>
              <a:gd name="connsiteX208" fmla="*/ 10502276 w 12192000"/>
              <a:gd name="connsiteY208" fmla="*/ 2611346 h 2785707"/>
              <a:gd name="connsiteX209" fmla="*/ 10702436 w 12192000"/>
              <a:gd name="connsiteY209" fmla="*/ 2685688 h 2785707"/>
              <a:gd name="connsiteX210" fmla="*/ 10738338 w 12192000"/>
              <a:gd name="connsiteY210" fmla="*/ 2690143 h 2785707"/>
              <a:gd name="connsiteX211" fmla="*/ 10738410 w 12192000"/>
              <a:gd name="connsiteY211" fmla="*/ 2690169 h 2785707"/>
              <a:gd name="connsiteX212" fmla="*/ 10828361 w 12192000"/>
              <a:gd name="connsiteY212" fmla="*/ 2695982 h 2785707"/>
              <a:gd name="connsiteX213" fmla="*/ 10850642 w 12192000"/>
              <a:gd name="connsiteY213" fmla="*/ 2691703 h 2785707"/>
              <a:gd name="connsiteX214" fmla="*/ 10944231 w 12192000"/>
              <a:gd name="connsiteY214" fmla="*/ 2690377 h 2785707"/>
              <a:gd name="connsiteX215" fmla="*/ 10961147 w 12192000"/>
              <a:gd name="connsiteY215" fmla="*/ 2687666 h 2785707"/>
              <a:gd name="connsiteX216" fmla="*/ 10980692 w 12192000"/>
              <a:gd name="connsiteY216" fmla="*/ 2691799 h 2785707"/>
              <a:gd name="connsiteX217" fmla="*/ 11058630 w 12192000"/>
              <a:gd name="connsiteY217" fmla="*/ 2709148 h 2785707"/>
              <a:gd name="connsiteX218" fmla="*/ 11094767 w 12192000"/>
              <a:gd name="connsiteY218" fmla="*/ 2717083 h 2785707"/>
              <a:gd name="connsiteX219" fmla="*/ 11096358 w 12192000"/>
              <a:gd name="connsiteY219" fmla="*/ 2720774 h 2785707"/>
              <a:gd name="connsiteX220" fmla="*/ 11104973 w 12192000"/>
              <a:gd name="connsiteY220" fmla="*/ 2716245 h 2785707"/>
              <a:gd name="connsiteX221" fmla="*/ 11131099 w 12192000"/>
              <a:gd name="connsiteY221" fmla="*/ 2719881 h 2785707"/>
              <a:gd name="connsiteX222" fmla="*/ 11140776 w 12192000"/>
              <a:gd name="connsiteY222" fmla="*/ 2725926 h 2785707"/>
              <a:gd name="connsiteX223" fmla="*/ 11158686 w 12192000"/>
              <a:gd name="connsiteY223" fmla="*/ 2726270 h 2785707"/>
              <a:gd name="connsiteX224" fmla="*/ 11273267 w 12192000"/>
              <a:gd name="connsiteY224" fmla="*/ 2728567 h 2785707"/>
              <a:gd name="connsiteX225" fmla="*/ 11288916 w 12192000"/>
              <a:gd name="connsiteY225" fmla="*/ 2737828 h 2785707"/>
              <a:gd name="connsiteX226" fmla="*/ 11311388 w 12192000"/>
              <a:gd name="connsiteY226" fmla="*/ 2736624 h 2785707"/>
              <a:gd name="connsiteX227" fmla="*/ 11335078 w 12192000"/>
              <a:gd name="connsiteY227" fmla="*/ 2749941 h 2785707"/>
              <a:gd name="connsiteX228" fmla="*/ 11348344 w 12192000"/>
              <a:gd name="connsiteY228" fmla="*/ 2752346 h 2785707"/>
              <a:gd name="connsiteX229" fmla="*/ 11353373 w 12192000"/>
              <a:gd name="connsiteY229" fmla="*/ 2754678 h 2785707"/>
              <a:gd name="connsiteX230" fmla="*/ 11367159 w 12192000"/>
              <a:gd name="connsiteY230" fmla="*/ 2741107 h 2785707"/>
              <a:gd name="connsiteX231" fmla="*/ 11389712 w 12192000"/>
              <a:gd name="connsiteY231" fmla="*/ 2740372 h 2785707"/>
              <a:gd name="connsiteX232" fmla="*/ 11395219 w 12192000"/>
              <a:gd name="connsiteY232" fmla="*/ 2733120 h 2785707"/>
              <a:gd name="connsiteX233" fmla="*/ 11409180 w 12192000"/>
              <a:gd name="connsiteY233" fmla="*/ 2739023 h 2785707"/>
              <a:gd name="connsiteX234" fmla="*/ 11431837 w 12192000"/>
              <a:gd name="connsiteY234" fmla="*/ 2746056 h 2785707"/>
              <a:gd name="connsiteX235" fmla="*/ 11444471 w 12192000"/>
              <a:gd name="connsiteY235" fmla="*/ 2749621 h 2785707"/>
              <a:gd name="connsiteX236" fmla="*/ 11451208 w 12192000"/>
              <a:gd name="connsiteY236" fmla="*/ 2744859 h 2785707"/>
              <a:gd name="connsiteX237" fmla="*/ 11473061 w 12192000"/>
              <a:gd name="connsiteY237" fmla="*/ 2757601 h 2785707"/>
              <a:gd name="connsiteX238" fmla="*/ 11526925 w 12192000"/>
              <a:gd name="connsiteY238" fmla="*/ 2772124 h 2785707"/>
              <a:gd name="connsiteX239" fmla="*/ 11584409 w 12192000"/>
              <a:gd name="connsiteY239" fmla="*/ 2785707 h 2785707"/>
              <a:gd name="connsiteX240" fmla="*/ 11705161 w 12192000"/>
              <a:gd name="connsiteY240" fmla="*/ 2774143 h 2785707"/>
              <a:gd name="connsiteX241" fmla="*/ 11831541 w 12192000"/>
              <a:gd name="connsiteY241" fmla="*/ 2745647 h 2785707"/>
              <a:gd name="connsiteX242" fmla="*/ 12017942 w 12192000"/>
              <a:gd name="connsiteY242" fmla="*/ 2704117 h 2785707"/>
              <a:gd name="connsiteX243" fmla="*/ 12134490 w 12192000"/>
              <a:gd name="connsiteY243" fmla="*/ 2673464 h 2785707"/>
              <a:gd name="connsiteX244" fmla="*/ 12159651 w 12192000"/>
              <a:gd name="connsiteY244" fmla="*/ 2679085 h 2785707"/>
              <a:gd name="connsiteX245" fmla="*/ 12192000 w 12192000"/>
              <a:gd name="connsiteY245" fmla="*/ 2674480 h 2785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</a:cxnLst>
            <a:rect l="l" t="t" r="r" b="b"/>
            <a:pathLst>
              <a:path w="12192000" h="2785707">
                <a:moveTo>
                  <a:pt x="12192000" y="0"/>
                </a:moveTo>
                <a:lnTo>
                  <a:pt x="0" y="0"/>
                </a:lnTo>
                <a:lnTo>
                  <a:pt x="0" y="591237"/>
                </a:lnTo>
                <a:lnTo>
                  <a:pt x="7462" y="596097"/>
                </a:lnTo>
                <a:cubicBezTo>
                  <a:pt x="33908" y="613349"/>
                  <a:pt x="59850" y="629066"/>
                  <a:pt x="65949" y="623063"/>
                </a:cubicBezTo>
                <a:cubicBezTo>
                  <a:pt x="104511" y="621541"/>
                  <a:pt x="147418" y="628042"/>
                  <a:pt x="174040" y="614935"/>
                </a:cubicBezTo>
                <a:cubicBezTo>
                  <a:pt x="181060" y="595502"/>
                  <a:pt x="307304" y="613591"/>
                  <a:pt x="331354" y="605310"/>
                </a:cubicBezTo>
                <a:cubicBezTo>
                  <a:pt x="388829" y="623899"/>
                  <a:pt x="404420" y="655488"/>
                  <a:pt x="437701" y="649169"/>
                </a:cubicBezTo>
                <a:cubicBezTo>
                  <a:pt x="460360" y="643797"/>
                  <a:pt x="544430" y="662096"/>
                  <a:pt x="570985" y="634864"/>
                </a:cubicBezTo>
                <a:cubicBezTo>
                  <a:pt x="611720" y="655852"/>
                  <a:pt x="628268" y="628594"/>
                  <a:pt x="660488" y="637694"/>
                </a:cubicBezTo>
                <a:cubicBezTo>
                  <a:pt x="731929" y="640906"/>
                  <a:pt x="769884" y="669504"/>
                  <a:pt x="862240" y="647402"/>
                </a:cubicBezTo>
                <a:cubicBezTo>
                  <a:pt x="904065" y="656940"/>
                  <a:pt x="965938" y="616724"/>
                  <a:pt x="1055198" y="658414"/>
                </a:cubicBezTo>
                <a:cubicBezTo>
                  <a:pt x="1106774" y="665872"/>
                  <a:pt x="1080744" y="646485"/>
                  <a:pt x="1161490" y="664553"/>
                </a:cubicBezTo>
                <a:cubicBezTo>
                  <a:pt x="1184673" y="638081"/>
                  <a:pt x="1309702" y="681966"/>
                  <a:pt x="1335488" y="684838"/>
                </a:cubicBezTo>
                <a:cubicBezTo>
                  <a:pt x="1355801" y="667828"/>
                  <a:pt x="1366194" y="681653"/>
                  <a:pt x="1384901" y="684207"/>
                </a:cubicBezTo>
                <a:cubicBezTo>
                  <a:pt x="1393212" y="673848"/>
                  <a:pt x="1409014" y="673874"/>
                  <a:pt x="1414557" y="685540"/>
                </a:cubicBezTo>
                <a:cubicBezTo>
                  <a:pt x="1407315" y="713070"/>
                  <a:pt x="1474731" y="690092"/>
                  <a:pt x="1479073" y="708783"/>
                </a:cubicBezTo>
                <a:cubicBezTo>
                  <a:pt x="1540070" y="714517"/>
                  <a:pt x="1678447" y="697746"/>
                  <a:pt x="1760498" y="700683"/>
                </a:cubicBezTo>
                <a:cubicBezTo>
                  <a:pt x="1792632" y="694031"/>
                  <a:pt x="1855180" y="727000"/>
                  <a:pt x="1971386" y="726403"/>
                </a:cubicBezTo>
                <a:cubicBezTo>
                  <a:pt x="1986964" y="720596"/>
                  <a:pt x="2046286" y="708514"/>
                  <a:pt x="2050659" y="720928"/>
                </a:cubicBezTo>
                <a:cubicBezTo>
                  <a:pt x="2086682" y="721863"/>
                  <a:pt x="2195049" y="765696"/>
                  <a:pt x="2220475" y="749487"/>
                </a:cubicBezTo>
                <a:cubicBezTo>
                  <a:pt x="2215241" y="776310"/>
                  <a:pt x="2266142" y="751623"/>
                  <a:pt x="2272406" y="777021"/>
                </a:cubicBezTo>
                <a:lnTo>
                  <a:pt x="2297410" y="791240"/>
                </a:lnTo>
                <a:cubicBezTo>
                  <a:pt x="2314908" y="801492"/>
                  <a:pt x="2362075" y="829113"/>
                  <a:pt x="2377393" y="838529"/>
                </a:cubicBezTo>
                <a:lnTo>
                  <a:pt x="2389325" y="847736"/>
                </a:lnTo>
                <a:lnTo>
                  <a:pt x="2418508" y="847030"/>
                </a:lnTo>
                <a:lnTo>
                  <a:pt x="2435377" y="837345"/>
                </a:lnTo>
                <a:lnTo>
                  <a:pt x="2439620" y="840860"/>
                </a:lnTo>
                <a:cubicBezTo>
                  <a:pt x="2444187" y="847628"/>
                  <a:pt x="2446502" y="851791"/>
                  <a:pt x="2451797" y="846508"/>
                </a:cubicBezTo>
                <a:lnTo>
                  <a:pt x="2505861" y="882666"/>
                </a:lnTo>
                <a:cubicBezTo>
                  <a:pt x="2511636" y="885661"/>
                  <a:pt x="2518894" y="886415"/>
                  <a:pt x="2528621" y="883310"/>
                </a:cubicBezTo>
                <a:cubicBezTo>
                  <a:pt x="2546958" y="888460"/>
                  <a:pt x="2598467" y="907723"/>
                  <a:pt x="2615876" y="913568"/>
                </a:cubicBezTo>
                <a:lnTo>
                  <a:pt x="2633076" y="918384"/>
                </a:lnTo>
                <a:cubicBezTo>
                  <a:pt x="2641280" y="922241"/>
                  <a:pt x="2658085" y="933369"/>
                  <a:pt x="2665101" y="936714"/>
                </a:cubicBezTo>
                <a:cubicBezTo>
                  <a:pt x="2670825" y="938682"/>
                  <a:pt x="2668027" y="935380"/>
                  <a:pt x="2675173" y="938458"/>
                </a:cubicBezTo>
                <a:cubicBezTo>
                  <a:pt x="2675225" y="944597"/>
                  <a:pt x="2677804" y="950555"/>
                  <a:pt x="2707978" y="955182"/>
                </a:cubicBezTo>
                <a:cubicBezTo>
                  <a:pt x="2726571" y="970114"/>
                  <a:pt x="2750921" y="982615"/>
                  <a:pt x="2778669" y="991480"/>
                </a:cubicBezTo>
                <a:cubicBezTo>
                  <a:pt x="2784596" y="986681"/>
                  <a:pt x="2791940" y="997468"/>
                  <a:pt x="2796452" y="1000372"/>
                </a:cubicBezTo>
                <a:cubicBezTo>
                  <a:pt x="2798282" y="996724"/>
                  <a:pt x="2810819" y="997911"/>
                  <a:pt x="2813495" y="1001982"/>
                </a:cubicBezTo>
                <a:cubicBezTo>
                  <a:pt x="2894291" y="1036995"/>
                  <a:pt x="2861846" y="990458"/>
                  <a:pt x="2904193" y="1024123"/>
                </a:cubicBezTo>
                <a:cubicBezTo>
                  <a:pt x="2912426" y="1027395"/>
                  <a:pt x="2919877" y="1027211"/>
                  <a:pt x="2926826" y="1025558"/>
                </a:cubicBezTo>
                <a:lnTo>
                  <a:pt x="2937629" y="1021496"/>
                </a:lnTo>
                <a:lnTo>
                  <a:pt x="2970190" y="1039341"/>
                </a:lnTo>
                <a:cubicBezTo>
                  <a:pt x="2986667" y="1046544"/>
                  <a:pt x="3004419" y="1052632"/>
                  <a:pt x="3023036" y="1057429"/>
                </a:cubicBezTo>
                <a:cubicBezTo>
                  <a:pt x="3029427" y="1050485"/>
                  <a:pt x="3041250" y="1064362"/>
                  <a:pt x="3047640" y="1067886"/>
                </a:cubicBezTo>
                <a:cubicBezTo>
                  <a:pt x="3049113" y="1062834"/>
                  <a:pt x="3065273" y="1063377"/>
                  <a:pt x="3069615" y="1068623"/>
                </a:cubicBezTo>
                <a:cubicBezTo>
                  <a:pt x="3180167" y="1108914"/>
                  <a:pt x="3128204" y="1049097"/>
                  <a:pt x="3189718" y="1090790"/>
                </a:cubicBezTo>
                <a:lnTo>
                  <a:pt x="3234683" y="1082861"/>
                </a:lnTo>
                <a:lnTo>
                  <a:pt x="3243889" y="1088560"/>
                </a:lnTo>
                <a:cubicBezTo>
                  <a:pt x="3282443" y="1096267"/>
                  <a:pt x="3296793" y="1087718"/>
                  <a:pt x="3316289" y="1102846"/>
                </a:cubicBezTo>
                <a:cubicBezTo>
                  <a:pt x="3355705" y="1086745"/>
                  <a:pt x="3338941" y="1104834"/>
                  <a:pt x="3363255" y="1113121"/>
                </a:cubicBezTo>
                <a:cubicBezTo>
                  <a:pt x="3385590" y="1119421"/>
                  <a:pt x="3427034" y="1134146"/>
                  <a:pt x="3450298" y="1140641"/>
                </a:cubicBezTo>
                <a:cubicBezTo>
                  <a:pt x="3464287" y="1161185"/>
                  <a:pt x="3479428" y="1142090"/>
                  <a:pt x="3502843" y="1152088"/>
                </a:cubicBezTo>
                <a:cubicBezTo>
                  <a:pt x="3512778" y="1160751"/>
                  <a:pt x="3520916" y="1163472"/>
                  <a:pt x="3534327" y="1158780"/>
                </a:cubicBezTo>
                <a:cubicBezTo>
                  <a:pt x="3579631" y="1200367"/>
                  <a:pt x="3566563" y="1166440"/>
                  <a:pt x="3613707" y="1188135"/>
                </a:cubicBezTo>
                <a:cubicBezTo>
                  <a:pt x="3653700" y="1209113"/>
                  <a:pt x="3700718" y="1226767"/>
                  <a:pt x="3734447" y="1264997"/>
                </a:cubicBezTo>
                <a:cubicBezTo>
                  <a:pt x="3739812" y="1275024"/>
                  <a:pt x="3757867" y="1281897"/>
                  <a:pt x="3774777" y="1280345"/>
                </a:cubicBezTo>
                <a:cubicBezTo>
                  <a:pt x="3777687" y="1280079"/>
                  <a:pt x="3780452" y="1279566"/>
                  <a:pt x="3782987" y="1278825"/>
                </a:cubicBezTo>
                <a:cubicBezTo>
                  <a:pt x="3802089" y="1304950"/>
                  <a:pt x="3822370" y="1298085"/>
                  <a:pt x="3829525" y="1314650"/>
                </a:cubicBezTo>
                <a:cubicBezTo>
                  <a:pt x="3870043" y="1329235"/>
                  <a:pt x="3909546" y="1322767"/>
                  <a:pt x="3916534" y="1337438"/>
                </a:cubicBezTo>
                <a:cubicBezTo>
                  <a:pt x="3938646" y="1341249"/>
                  <a:pt x="3973911" y="1333246"/>
                  <a:pt x="3985243" y="1349887"/>
                </a:cubicBezTo>
                <a:cubicBezTo>
                  <a:pt x="3991624" y="1339551"/>
                  <a:pt x="4007098" y="1363379"/>
                  <a:pt x="4022446" y="1358915"/>
                </a:cubicBezTo>
                <a:cubicBezTo>
                  <a:pt x="4033756" y="1354584"/>
                  <a:pt x="4041089" y="1360802"/>
                  <a:pt x="4050987" y="1363213"/>
                </a:cubicBezTo>
                <a:cubicBezTo>
                  <a:pt x="4065543" y="1360896"/>
                  <a:pt x="4106233" y="1377936"/>
                  <a:pt x="4115739" y="1386380"/>
                </a:cubicBezTo>
                <a:cubicBezTo>
                  <a:pt x="4136569" y="1413385"/>
                  <a:pt x="4202076" y="1408872"/>
                  <a:pt x="4219773" y="1429896"/>
                </a:cubicBezTo>
                <a:cubicBezTo>
                  <a:pt x="4227193" y="1433905"/>
                  <a:pt x="4234841" y="1436419"/>
                  <a:pt x="4242592" y="1437995"/>
                </a:cubicBezTo>
                <a:lnTo>
                  <a:pt x="4264860" y="1440328"/>
                </a:lnTo>
                <a:lnTo>
                  <a:pt x="4272342" y="1436836"/>
                </a:lnTo>
                <a:lnTo>
                  <a:pt x="4285317" y="1440547"/>
                </a:lnTo>
                <a:lnTo>
                  <a:pt x="4289326" y="1440567"/>
                </a:lnTo>
                <a:lnTo>
                  <a:pt x="4311745" y="1441649"/>
                </a:lnTo>
                <a:cubicBezTo>
                  <a:pt x="4295920" y="1463324"/>
                  <a:pt x="4370745" y="1452790"/>
                  <a:pt x="4345821" y="1467990"/>
                </a:cubicBezTo>
                <a:cubicBezTo>
                  <a:pt x="4382864" y="1476647"/>
                  <a:pt x="4349421" y="1488843"/>
                  <a:pt x="4399086" y="1480631"/>
                </a:cubicBezTo>
                <a:cubicBezTo>
                  <a:pt x="4451935" y="1510979"/>
                  <a:pt x="4598080" y="1494621"/>
                  <a:pt x="4635587" y="1532477"/>
                </a:cubicBezTo>
                <a:cubicBezTo>
                  <a:pt x="4632999" y="1520275"/>
                  <a:pt x="4681854" y="1589802"/>
                  <a:pt x="4697305" y="1598576"/>
                </a:cubicBezTo>
                <a:cubicBezTo>
                  <a:pt x="4733556" y="1613805"/>
                  <a:pt x="4746756" y="1626181"/>
                  <a:pt x="4800559" y="1650651"/>
                </a:cubicBezTo>
                <a:cubicBezTo>
                  <a:pt x="4853578" y="1666654"/>
                  <a:pt x="4885909" y="1696908"/>
                  <a:pt x="4945615" y="1698753"/>
                </a:cubicBezTo>
                <a:cubicBezTo>
                  <a:pt x="4946370" y="1702791"/>
                  <a:pt x="4948427" y="1706445"/>
                  <a:pt x="4951384" y="1709811"/>
                </a:cubicBezTo>
                <a:lnTo>
                  <a:pt x="4961956" y="1718626"/>
                </a:lnTo>
                <a:lnTo>
                  <a:pt x="4964473" y="1718615"/>
                </a:lnTo>
                <a:lnTo>
                  <a:pt x="4991598" y="1734829"/>
                </a:lnTo>
                <a:lnTo>
                  <a:pt x="5009548" y="1747489"/>
                </a:lnTo>
                <a:lnTo>
                  <a:pt x="5014839" y="1748130"/>
                </a:lnTo>
                <a:cubicBezTo>
                  <a:pt x="5023037" y="1751045"/>
                  <a:pt x="5047794" y="1761529"/>
                  <a:pt x="5058738" y="1764982"/>
                </a:cubicBezTo>
                <a:cubicBezTo>
                  <a:pt x="5064791" y="1749903"/>
                  <a:pt x="5066861" y="1761618"/>
                  <a:pt x="5080507" y="1768847"/>
                </a:cubicBezTo>
                <a:cubicBezTo>
                  <a:pt x="5092955" y="1747037"/>
                  <a:pt x="5123611" y="1774828"/>
                  <a:pt x="5142055" y="1767607"/>
                </a:cubicBezTo>
                <a:cubicBezTo>
                  <a:pt x="5151799" y="1773410"/>
                  <a:pt x="5162333" y="1779148"/>
                  <a:pt x="5173522" y="1784620"/>
                </a:cubicBezTo>
                <a:lnTo>
                  <a:pt x="5180367" y="1787604"/>
                </a:lnTo>
                <a:lnTo>
                  <a:pt x="5180716" y="1787481"/>
                </a:lnTo>
                <a:cubicBezTo>
                  <a:pt x="5182658" y="1787744"/>
                  <a:pt x="5185081" y="1788580"/>
                  <a:pt x="5188363" y="1790269"/>
                </a:cubicBezTo>
                <a:lnTo>
                  <a:pt x="5192852" y="1793043"/>
                </a:lnTo>
                <a:lnTo>
                  <a:pt x="5272230" y="1791348"/>
                </a:lnTo>
                <a:cubicBezTo>
                  <a:pt x="5312404" y="1798683"/>
                  <a:pt x="5342704" y="1787354"/>
                  <a:pt x="5376484" y="1805756"/>
                </a:cubicBezTo>
                <a:cubicBezTo>
                  <a:pt x="5414117" y="1812554"/>
                  <a:pt x="5448503" y="1811916"/>
                  <a:pt x="5478926" y="1822858"/>
                </a:cubicBezTo>
                <a:cubicBezTo>
                  <a:pt x="5493297" y="1819986"/>
                  <a:pt x="5506053" y="1820161"/>
                  <a:pt x="5515632" y="1830425"/>
                </a:cubicBezTo>
                <a:cubicBezTo>
                  <a:pt x="5551385" y="1834476"/>
                  <a:pt x="5563012" y="1824675"/>
                  <a:pt x="5582742" y="1837848"/>
                </a:cubicBezTo>
                <a:lnTo>
                  <a:pt x="5615731" y="1838115"/>
                </a:lnTo>
                <a:lnTo>
                  <a:pt x="5619149" y="1835988"/>
                </a:lnTo>
                <a:lnTo>
                  <a:pt x="5625050" y="1835832"/>
                </a:lnTo>
                <a:lnTo>
                  <a:pt x="5640026" y="1839536"/>
                </a:lnTo>
                <a:lnTo>
                  <a:pt x="5645469" y="1841610"/>
                </a:lnTo>
                <a:cubicBezTo>
                  <a:pt x="5649292" y="1842786"/>
                  <a:pt x="5651918" y="1843241"/>
                  <a:pt x="5653837" y="1843194"/>
                </a:cubicBezTo>
                <a:lnTo>
                  <a:pt x="5654101" y="1843017"/>
                </a:lnTo>
                <a:lnTo>
                  <a:pt x="5661820" y="1844927"/>
                </a:lnTo>
                <a:cubicBezTo>
                  <a:pt x="5674709" y="1848645"/>
                  <a:pt x="5687118" y="1852732"/>
                  <a:pt x="5698828" y="1857009"/>
                </a:cubicBezTo>
                <a:cubicBezTo>
                  <a:pt x="5712521" y="1846861"/>
                  <a:pt x="5753797" y="1869873"/>
                  <a:pt x="5755153" y="1846051"/>
                </a:cubicBezTo>
                <a:cubicBezTo>
                  <a:pt x="5771136" y="1851140"/>
                  <a:pt x="5778501" y="1862553"/>
                  <a:pt x="5777080" y="1846484"/>
                </a:cubicBezTo>
                <a:lnTo>
                  <a:pt x="5790062" y="1844754"/>
                </a:lnTo>
                <a:lnTo>
                  <a:pt x="5888138" y="1877663"/>
                </a:lnTo>
                <a:lnTo>
                  <a:pt x="5902013" y="1884827"/>
                </a:lnTo>
                <a:cubicBezTo>
                  <a:pt x="5906316" y="1887734"/>
                  <a:pt x="5909915" y="1891071"/>
                  <a:pt x="5912492" y="1894998"/>
                </a:cubicBezTo>
                <a:cubicBezTo>
                  <a:pt x="5968551" y="1887421"/>
                  <a:pt x="6012526" y="1912636"/>
                  <a:pt x="6068995" y="1920302"/>
                </a:cubicBezTo>
                <a:cubicBezTo>
                  <a:pt x="6130128" y="1936331"/>
                  <a:pt x="6262213" y="1980287"/>
                  <a:pt x="6283598" y="1991295"/>
                </a:cubicBezTo>
                <a:cubicBezTo>
                  <a:pt x="6301966" y="1997651"/>
                  <a:pt x="6386462" y="2003382"/>
                  <a:pt x="6378390" y="1991561"/>
                </a:cubicBezTo>
                <a:cubicBezTo>
                  <a:pt x="6430691" y="2023578"/>
                  <a:pt x="6456320" y="2005237"/>
                  <a:pt x="6519309" y="2027309"/>
                </a:cubicBezTo>
                <a:lnTo>
                  <a:pt x="6643152" y="2049516"/>
                </a:lnTo>
                <a:lnTo>
                  <a:pt x="6656875" y="2051188"/>
                </a:lnTo>
                <a:lnTo>
                  <a:pt x="6662165" y="2046505"/>
                </a:lnTo>
                <a:lnTo>
                  <a:pt x="6708706" y="2049842"/>
                </a:lnTo>
                <a:cubicBezTo>
                  <a:pt x="6728320" y="2063550"/>
                  <a:pt x="6766107" y="2058616"/>
                  <a:pt x="6797201" y="2065320"/>
                </a:cubicBezTo>
                <a:lnTo>
                  <a:pt x="6810764" y="2071002"/>
                </a:lnTo>
                <a:lnTo>
                  <a:pt x="6901101" y="2082052"/>
                </a:lnTo>
                <a:lnTo>
                  <a:pt x="6962781" y="2092999"/>
                </a:lnTo>
                <a:lnTo>
                  <a:pt x="6975881" y="2098520"/>
                </a:lnTo>
                <a:lnTo>
                  <a:pt x="6991402" y="2094572"/>
                </a:lnTo>
                <a:cubicBezTo>
                  <a:pt x="6993328" y="2093335"/>
                  <a:pt x="6994904" y="2091926"/>
                  <a:pt x="6996085" y="2090397"/>
                </a:cubicBezTo>
                <a:lnTo>
                  <a:pt x="7045119" y="2100367"/>
                </a:lnTo>
                <a:lnTo>
                  <a:pt x="7051064" y="2100779"/>
                </a:lnTo>
                <a:lnTo>
                  <a:pt x="7092123" y="2100750"/>
                </a:lnTo>
                <a:lnTo>
                  <a:pt x="7153291" y="2096258"/>
                </a:lnTo>
                <a:cubicBezTo>
                  <a:pt x="7173585" y="2092006"/>
                  <a:pt x="7192251" y="2072757"/>
                  <a:pt x="7216946" y="2083586"/>
                </a:cubicBezTo>
                <a:cubicBezTo>
                  <a:pt x="7211675" y="2072232"/>
                  <a:pt x="7246465" y="2087999"/>
                  <a:pt x="7253640" y="2078754"/>
                </a:cubicBezTo>
                <a:cubicBezTo>
                  <a:pt x="7257908" y="2071016"/>
                  <a:pt x="7269456" y="2073996"/>
                  <a:pt x="7279228" y="2072719"/>
                </a:cubicBezTo>
                <a:cubicBezTo>
                  <a:pt x="7287893" y="2065644"/>
                  <a:pt x="7334999" y="2066706"/>
                  <a:pt x="7350342" y="2070909"/>
                </a:cubicBezTo>
                <a:cubicBezTo>
                  <a:pt x="7392243" y="2087644"/>
                  <a:pt x="7436988" y="2061053"/>
                  <a:pt x="7470724" y="2073574"/>
                </a:cubicBezTo>
                <a:cubicBezTo>
                  <a:pt x="7498116" y="2072967"/>
                  <a:pt x="7506999" y="2069264"/>
                  <a:pt x="7514696" y="2067266"/>
                </a:cubicBezTo>
                <a:lnTo>
                  <a:pt x="7516909" y="2061590"/>
                </a:lnTo>
                <a:lnTo>
                  <a:pt x="7530255" y="2060403"/>
                </a:lnTo>
                <a:lnTo>
                  <a:pt x="7533279" y="2059039"/>
                </a:lnTo>
                <a:cubicBezTo>
                  <a:pt x="7539042" y="2056412"/>
                  <a:pt x="7544852" y="2053978"/>
                  <a:pt x="7551151" y="2052267"/>
                </a:cubicBezTo>
                <a:cubicBezTo>
                  <a:pt x="7560368" y="2076923"/>
                  <a:pt x="7606247" y="2041786"/>
                  <a:pt x="7602338" y="2063846"/>
                </a:cubicBezTo>
                <a:lnTo>
                  <a:pt x="7625892" y="2064714"/>
                </a:lnTo>
                <a:lnTo>
                  <a:pt x="7648322" y="2072757"/>
                </a:lnTo>
                <a:lnTo>
                  <a:pt x="7660138" y="2081487"/>
                </a:lnTo>
                <a:lnTo>
                  <a:pt x="7701887" y="2097255"/>
                </a:lnTo>
                <a:lnTo>
                  <a:pt x="7701887" y="2081564"/>
                </a:lnTo>
                <a:lnTo>
                  <a:pt x="7781603" y="2105597"/>
                </a:lnTo>
                <a:lnTo>
                  <a:pt x="7840532" y="2126887"/>
                </a:lnTo>
                <a:lnTo>
                  <a:pt x="7852490" y="2134555"/>
                </a:lnTo>
                <a:lnTo>
                  <a:pt x="7868492" y="2133321"/>
                </a:lnTo>
                <a:cubicBezTo>
                  <a:pt x="7870608" y="2132431"/>
                  <a:pt x="7872409" y="2131316"/>
                  <a:pt x="7873842" y="2130014"/>
                </a:cubicBezTo>
                <a:lnTo>
                  <a:pt x="7920468" y="2148187"/>
                </a:lnTo>
                <a:lnTo>
                  <a:pt x="7926263" y="2149606"/>
                </a:lnTo>
                <a:lnTo>
                  <a:pt x="7966770" y="2156585"/>
                </a:lnTo>
                <a:lnTo>
                  <a:pt x="8092911" y="2161008"/>
                </a:lnTo>
                <a:cubicBezTo>
                  <a:pt x="8089698" y="2148943"/>
                  <a:pt x="8121258" y="2170386"/>
                  <a:pt x="8129956" y="2162518"/>
                </a:cubicBezTo>
                <a:cubicBezTo>
                  <a:pt x="8135520" y="2155638"/>
                  <a:pt x="8146390" y="2160539"/>
                  <a:pt x="8156253" y="2160951"/>
                </a:cubicBezTo>
                <a:cubicBezTo>
                  <a:pt x="8166039" y="2155473"/>
                  <a:pt x="8212323" y="2164555"/>
                  <a:pt x="8226723" y="2171307"/>
                </a:cubicBezTo>
                <a:cubicBezTo>
                  <a:pt x="8265129" y="2194914"/>
                  <a:pt x="8313924" y="2176403"/>
                  <a:pt x="8345013" y="2194472"/>
                </a:cubicBezTo>
                <a:cubicBezTo>
                  <a:pt x="8372141" y="2198551"/>
                  <a:pt x="8381553" y="2196425"/>
                  <a:pt x="8389494" y="2195774"/>
                </a:cubicBezTo>
                <a:lnTo>
                  <a:pt x="8392672" y="2190570"/>
                </a:lnTo>
                <a:lnTo>
                  <a:pt x="8406045" y="2191681"/>
                </a:lnTo>
                <a:lnTo>
                  <a:pt x="8409264" y="2190855"/>
                </a:lnTo>
                <a:cubicBezTo>
                  <a:pt x="8415411" y="2189254"/>
                  <a:pt x="8421567" y="2187852"/>
                  <a:pt x="8428080" y="2187244"/>
                </a:cubicBezTo>
                <a:cubicBezTo>
                  <a:pt x="8432860" y="2213065"/>
                  <a:pt x="8484266" y="2186341"/>
                  <a:pt x="8476550" y="2207369"/>
                </a:cubicBezTo>
                <a:cubicBezTo>
                  <a:pt x="8513167" y="2208526"/>
                  <a:pt x="8555619" y="2244400"/>
                  <a:pt x="8588757" y="2225395"/>
                </a:cubicBezTo>
                <a:cubicBezTo>
                  <a:pt x="8642872" y="2232730"/>
                  <a:pt x="8692026" y="2235404"/>
                  <a:pt x="8749518" y="2245011"/>
                </a:cubicBezTo>
                <a:cubicBezTo>
                  <a:pt x="8793577" y="2260750"/>
                  <a:pt x="8842828" y="2247803"/>
                  <a:pt x="8874315" y="2266877"/>
                </a:cubicBezTo>
                <a:cubicBezTo>
                  <a:pt x="8926109" y="2267125"/>
                  <a:pt x="8990017" y="2281364"/>
                  <a:pt x="9029190" y="2309251"/>
                </a:cubicBezTo>
                <a:cubicBezTo>
                  <a:pt x="9084505" y="2314654"/>
                  <a:pt x="9093058" y="2330757"/>
                  <a:pt x="9142331" y="2320064"/>
                </a:cubicBezTo>
                <a:cubicBezTo>
                  <a:pt x="9146183" y="2324091"/>
                  <a:pt x="9150768" y="2327448"/>
                  <a:pt x="9155844" y="2330314"/>
                </a:cubicBezTo>
                <a:lnTo>
                  <a:pt x="9171403" y="2337223"/>
                </a:lnTo>
                <a:lnTo>
                  <a:pt x="9173407" y="2336681"/>
                </a:lnTo>
                <a:lnTo>
                  <a:pt x="9208166" y="2347769"/>
                </a:lnTo>
                <a:lnTo>
                  <a:pt x="9274752" y="2367321"/>
                </a:lnTo>
                <a:lnTo>
                  <a:pt x="9275339" y="2366424"/>
                </a:lnTo>
                <a:cubicBezTo>
                  <a:pt x="9277508" y="2364656"/>
                  <a:pt x="9280711" y="2363810"/>
                  <a:pt x="9286171" y="2364868"/>
                </a:cubicBezTo>
                <a:cubicBezTo>
                  <a:pt x="9278880" y="2347951"/>
                  <a:pt x="9289961" y="2359662"/>
                  <a:pt x="9306706" y="2364279"/>
                </a:cubicBezTo>
                <a:cubicBezTo>
                  <a:pt x="9299116" y="2339032"/>
                  <a:pt x="9346014" y="2361383"/>
                  <a:pt x="9354964" y="2350000"/>
                </a:cubicBezTo>
                <a:cubicBezTo>
                  <a:pt x="9367435" y="2353960"/>
                  <a:pt x="9380485" y="2357688"/>
                  <a:pt x="9393840" y="2360999"/>
                </a:cubicBezTo>
                <a:lnTo>
                  <a:pt x="9401723" y="2362648"/>
                </a:lnTo>
                <a:cubicBezTo>
                  <a:pt x="9401784" y="2362582"/>
                  <a:pt x="9401843" y="2362515"/>
                  <a:pt x="9401904" y="2362449"/>
                </a:cubicBezTo>
                <a:cubicBezTo>
                  <a:pt x="9403668" y="2362309"/>
                  <a:pt x="9406280" y="2362664"/>
                  <a:pt x="9410265" y="2363724"/>
                </a:cubicBezTo>
                <a:lnTo>
                  <a:pt x="9431384" y="2368857"/>
                </a:lnTo>
                <a:lnTo>
                  <a:pt x="9436806" y="2368409"/>
                </a:lnTo>
                <a:lnTo>
                  <a:pt x="9469943" y="2364702"/>
                </a:lnTo>
                <a:cubicBezTo>
                  <a:pt x="9492075" y="2366299"/>
                  <a:pt x="9538048" y="2371570"/>
                  <a:pt x="9571973" y="2375579"/>
                </a:cubicBezTo>
                <a:cubicBezTo>
                  <a:pt x="9604304" y="2385689"/>
                  <a:pt x="9636016" y="2383371"/>
                  <a:pt x="9673508" y="2388756"/>
                </a:cubicBezTo>
                <a:cubicBezTo>
                  <a:pt x="9711732" y="2406591"/>
                  <a:pt x="9735674" y="2393166"/>
                  <a:pt x="9775728" y="2398997"/>
                </a:cubicBezTo>
                <a:cubicBezTo>
                  <a:pt x="9806799" y="2422784"/>
                  <a:pt x="9806899" y="2389955"/>
                  <a:pt x="9828502" y="2387377"/>
                </a:cubicBezTo>
                <a:lnTo>
                  <a:pt x="9834358" y="2387922"/>
                </a:lnTo>
                <a:lnTo>
                  <a:pt x="9848851" y="2393407"/>
                </a:lnTo>
                <a:lnTo>
                  <a:pt x="9854053" y="2396127"/>
                </a:lnTo>
                <a:cubicBezTo>
                  <a:pt x="9857729" y="2397755"/>
                  <a:pt x="9860291" y="2398523"/>
                  <a:pt x="9862192" y="2398707"/>
                </a:cubicBezTo>
                <a:lnTo>
                  <a:pt x="9862471" y="2398561"/>
                </a:lnTo>
                <a:lnTo>
                  <a:pt x="9905498" y="2417867"/>
                </a:lnTo>
                <a:cubicBezTo>
                  <a:pt x="9919952" y="2409351"/>
                  <a:pt x="9958757" y="2437263"/>
                  <a:pt x="9962223" y="2413612"/>
                </a:cubicBezTo>
                <a:cubicBezTo>
                  <a:pt x="9977588" y="2420601"/>
                  <a:pt x="9983860" y="2432885"/>
                  <a:pt x="9983885" y="2416653"/>
                </a:cubicBezTo>
                <a:cubicBezTo>
                  <a:pt x="9989098" y="2418537"/>
                  <a:pt x="9992817" y="2418345"/>
                  <a:pt x="9995871" y="2417158"/>
                </a:cubicBezTo>
                <a:lnTo>
                  <a:pt x="10030934" y="2432369"/>
                </a:lnTo>
                <a:lnTo>
                  <a:pt x="10036087" y="2432793"/>
                </a:lnTo>
                <a:lnTo>
                  <a:pt x="10057471" y="2445317"/>
                </a:lnTo>
                <a:lnTo>
                  <a:pt x="10088697" y="2461159"/>
                </a:lnTo>
                <a:lnTo>
                  <a:pt x="10091030" y="2461029"/>
                </a:lnTo>
                <a:lnTo>
                  <a:pt x="10104127" y="2469841"/>
                </a:lnTo>
                <a:cubicBezTo>
                  <a:pt x="10108126" y="2473257"/>
                  <a:pt x="10166959" y="2488286"/>
                  <a:pt x="10169163" y="2492519"/>
                </a:cubicBezTo>
                <a:cubicBezTo>
                  <a:pt x="10225323" y="2491613"/>
                  <a:pt x="10211037" y="2510783"/>
                  <a:pt x="10266247" y="2525164"/>
                </a:cubicBezTo>
                <a:cubicBezTo>
                  <a:pt x="10304736" y="2528123"/>
                  <a:pt x="10324750" y="2536388"/>
                  <a:pt x="10383588" y="2556604"/>
                </a:cubicBezTo>
                <a:cubicBezTo>
                  <a:pt x="10422927" y="2570967"/>
                  <a:pt x="10449351" y="2596747"/>
                  <a:pt x="10502276" y="2611346"/>
                </a:cubicBezTo>
                <a:cubicBezTo>
                  <a:pt x="10551189" y="2649570"/>
                  <a:pt x="10642054" y="2656133"/>
                  <a:pt x="10702436" y="2685688"/>
                </a:cubicBezTo>
                <a:cubicBezTo>
                  <a:pt x="10734755" y="2677393"/>
                  <a:pt x="10727906" y="2683472"/>
                  <a:pt x="10738338" y="2690143"/>
                </a:cubicBezTo>
                <a:lnTo>
                  <a:pt x="10738410" y="2690169"/>
                </a:lnTo>
                <a:lnTo>
                  <a:pt x="10828361" y="2695982"/>
                </a:lnTo>
                <a:cubicBezTo>
                  <a:pt x="10834653" y="2692647"/>
                  <a:pt x="10841817" y="2690605"/>
                  <a:pt x="10850642" y="2691703"/>
                </a:cubicBezTo>
                <a:cubicBezTo>
                  <a:pt x="10900458" y="2713605"/>
                  <a:pt x="10856850" y="2676798"/>
                  <a:pt x="10944231" y="2690377"/>
                </a:cubicBezTo>
                <a:cubicBezTo>
                  <a:pt x="10947888" y="2693638"/>
                  <a:pt x="10960334" y="2691646"/>
                  <a:pt x="10961147" y="2687666"/>
                </a:cubicBezTo>
                <a:cubicBezTo>
                  <a:pt x="10966277" y="2689341"/>
                  <a:pt x="10976214" y="2697915"/>
                  <a:pt x="10980692" y="2691799"/>
                </a:cubicBezTo>
                <a:cubicBezTo>
                  <a:pt x="11009873" y="2693413"/>
                  <a:pt x="11036717" y="2699386"/>
                  <a:pt x="11058630" y="2709148"/>
                </a:cubicBezTo>
                <a:cubicBezTo>
                  <a:pt x="11089046" y="2706063"/>
                  <a:pt x="11093105" y="2711169"/>
                  <a:pt x="11094767" y="2717083"/>
                </a:cubicBezTo>
                <a:lnTo>
                  <a:pt x="11096358" y="2720774"/>
                </a:lnTo>
                <a:lnTo>
                  <a:pt x="11104973" y="2716245"/>
                </a:lnTo>
                <a:cubicBezTo>
                  <a:pt x="11114214" y="2713690"/>
                  <a:pt x="11122836" y="2715703"/>
                  <a:pt x="11131099" y="2719881"/>
                </a:cubicBezTo>
                <a:lnTo>
                  <a:pt x="11140776" y="2725926"/>
                </a:lnTo>
                <a:lnTo>
                  <a:pt x="11158686" y="2726270"/>
                </a:lnTo>
                <a:cubicBezTo>
                  <a:pt x="11180768" y="2726709"/>
                  <a:pt x="11251563" y="2726640"/>
                  <a:pt x="11273267" y="2728567"/>
                </a:cubicBezTo>
                <a:lnTo>
                  <a:pt x="11288916" y="2737828"/>
                </a:lnTo>
                <a:lnTo>
                  <a:pt x="11311388" y="2736624"/>
                </a:lnTo>
                <a:cubicBezTo>
                  <a:pt x="11321582" y="2738058"/>
                  <a:pt x="11329783" y="2742030"/>
                  <a:pt x="11335078" y="2749941"/>
                </a:cubicBezTo>
                <a:cubicBezTo>
                  <a:pt x="11338817" y="2743516"/>
                  <a:pt x="11342149" y="2746955"/>
                  <a:pt x="11348344" y="2752346"/>
                </a:cubicBezTo>
                <a:lnTo>
                  <a:pt x="11353373" y="2754678"/>
                </a:lnTo>
                <a:lnTo>
                  <a:pt x="11367159" y="2741107"/>
                </a:lnTo>
                <a:lnTo>
                  <a:pt x="11389712" y="2740372"/>
                </a:lnTo>
                <a:lnTo>
                  <a:pt x="11395219" y="2733120"/>
                </a:lnTo>
                <a:lnTo>
                  <a:pt x="11409180" y="2739023"/>
                </a:lnTo>
                <a:cubicBezTo>
                  <a:pt x="11414137" y="2740775"/>
                  <a:pt x="11422149" y="2743232"/>
                  <a:pt x="11431837" y="2746056"/>
                </a:cubicBezTo>
                <a:lnTo>
                  <a:pt x="11444471" y="2749621"/>
                </a:lnTo>
                <a:lnTo>
                  <a:pt x="11451208" y="2744859"/>
                </a:lnTo>
                <a:lnTo>
                  <a:pt x="11473061" y="2757601"/>
                </a:lnTo>
                <a:lnTo>
                  <a:pt x="11526925" y="2772124"/>
                </a:lnTo>
                <a:cubicBezTo>
                  <a:pt x="11539650" y="2795076"/>
                  <a:pt x="11582438" y="2758503"/>
                  <a:pt x="11584409" y="2785707"/>
                </a:cubicBezTo>
                <a:cubicBezTo>
                  <a:pt x="11604765" y="2763696"/>
                  <a:pt x="11670052" y="2782257"/>
                  <a:pt x="11705161" y="2774143"/>
                </a:cubicBezTo>
                <a:cubicBezTo>
                  <a:pt x="11712651" y="2785033"/>
                  <a:pt x="11817987" y="2755153"/>
                  <a:pt x="11831541" y="2745647"/>
                </a:cubicBezTo>
                <a:cubicBezTo>
                  <a:pt x="11943852" y="2715987"/>
                  <a:pt x="11988586" y="2718581"/>
                  <a:pt x="12017942" y="2704117"/>
                </a:cubicBezTo>
                <a:cubicBezTo>
                  <a:pt x="12044424" y="2697243"/>
                  <a:pt x="12068778" y="2677784"/>
                  <a:pt x="12134490" y="2673464"/>
                </a:cubicBezTo>
                <a:cubicBezTo>
                  <a:pt x="12140262" y="2677664"/>
                  <a:pt x="12149020" y="2679275"/>
                  <a:pt x="12159651" y="2679085"/>
                </a:cubicBezTo>
                <a:lnTo>
                  <a:pt x="12192000" y="267448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227" y="37805"/>
            <a:ext cx="11330591" cy="1305697"/>
          </a:xfrm>
        </p:spPr>
        <p:txBody>
          <a:bodyPr>
            <a:normAutofit/>
          </a:bodyPr>
          <a:lstStyle/>
          <a:p>
            <a:r>
              <a:rPr lang="en-US" dirty="0"/>
              <a:t>Question 3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7A8A8A-B020-4F46-8329-D75799D71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4144" y="6080078"/>
            <a:ext cx="9517857" cy="777922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CEAB9-FE45-504E-97BF-EE828451D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945" y="1483991"/>
            <a:ext cx="11478873" cy="268700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Is compliance of the lung higher during inspiration or expiration?</a:t>
            </a:r>
          </a:p>
          <a:p>
            <a:pPr marL="457200" indent="-457200">
              <a:buAutoNum type="alphaUcParenR"/>
            </a:pPr>
            <a:r>
              <a:rPr lang="en-US" dirty="0"/>
              <a:t>Inspiration</a:t>
            </a:r>
          </a:p>
          <a:p>
            <a:pPr marL="457200" indent="-457200">
              <a:buAutoNum type="alphaUcParenR"/>
            </a:pPr>
            <a:r>
              <a:rPr lang="en-US" dirty="0"/>
              <a:t>Expiration</a:t>
            </a:r>
          </a:p>
        </p:txBody>
      </p:sp>
    </p:spTree>
    <p:extLst>
      <p:ext uri="{BB962C8B-B14F-4D97-AF65-F5344CB8AC3E}">
        <p14:creationId xmlns:p14="http://schemas.microsoft.com/office/powerpoint/2010/main" val="1816083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C685BF-E9A7-4525-ABF3-CCC2EAC37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2687005"/>
          </a:xfrm>
          <a:custGeom>
            <a:avLst/>
            <a:gdLst>
              <a:gd name="connsiteX0" fmla="*/ 12192000 w 12192000"/>
              <a:gd name="connsiteY0" fmla="*/ 0 h 2785707"/>
              <a:gd name="connsiteX1" fmla="*/ 0 w 12192000"/>
              <a:gd name="connsiteY1" fmla="*/ 0 h 2785707"/>
              <a:gd name="connsiteX2" fmla="*/ 0 w 12192000"/>
              <a:gd name="connsiteY2" fmla="*/ 591237 h 2785707"/>
              <a:gd name="connsiteX3" fmla="*/ 7462 w 12192000"/>
              <a:gd name="connsiteY3" fmla="*/ 596097 h 2785707"/>
              <a:gd name="connsiteX4" fmla="*/ 65949 w 12192000"/>
              <a:gd name="connsiteY4" fmla="*/ 623063 h 2785707"/>
              <a:gd name="connsiteX5" fmla="*/ 174040 w 12192000"/>
              <a:gd name="connsiteY5" fmla="*/ 614935 h 2785707"/>
              <a:gd name="connsiteX6" fmla="*/ 331354 w 12192000"/>
              <a:gd name="connsiteY6" fmla="*/ 605310 h 2785707"/>
              <a:gd name="connsiteX7" fmla="*/ 437701 w 12192000"/>
              <a:gd name="connsiteY7" fmla="*/ 649169 h 2785707"/>
              <a:gd name="connsiteX8" fmla="*/ 570985 w 12192000"/>
              <a:gd name="connsiteY8" fmla="*/ 634864 h 2785707"/>
              <a:gd name="connsiteX9" fmla="*/ 660488 w 12192000"/>
              <a:gd name="connsiteY9" fmla="*/ 637694 h 2785707"/>
              <a:gd name="connsiteX10" fmla="*/ 862240 w 12192000"/>
              <a:gd name="connsiteY10" fmla="*/ 647402 h 2785707"/>
              <a:gd name="connsiteX11" fmla="*/ 1055198 w 12192000"/>
              <a:gd name="connsiteY11" fmla="*/ 658414 h 2785707"/>
              <a:gd name="connsiteX12" fmla="*/ 1161490 w 12192000"/>
              <a:gd name="connsiteY12" fmla="*/ 664553 h 2785707"/>
              <a:gd name="connsiteX13" fmla="*/ 1335488 w 12192000"/>
              <a:gd name="connsiteY13" fmla="*/ 684838 h 2785707"/>
              <a:gd name="connsiteX14" fmla="*/ 1384901 w 12192000"/>
              <a:gd name="connsiteY14" fmla="*/ 684207 h 2785707"/>
              <a:gd name="connsiteX15" fmla="*/ 1414557 w 12192000"/>
              <a:gd name="connsiteY15" fmla="*/ 685540 h 2785707"/>
              <a:gd name="connsiteX16" fmla="*/ 1479073 w 12192000"/>
              <a:gd name="connsiteY16" fmla="*/ 708783 h 2785707"/>
              <a:gd name="connsiteX17" fmla="*/ 1760498 w 12192000"/>
              <a:gd name="connsiteY17" fmla="*/ 700683 h 2785707"/>
              <a:gd name="connsiteX18" fmla="*/ 1971386 w 12192000"/>
              <a:gd name="connsiteY18" fmla="*/ 726403 h 2785707"/>
              <a:gd name="connsiteX19" fmla="*/ 2050659 w 12192000"/>
              <a:gd name="connsiteY19" fmla="*/ 720928 h 2785707"/>
              <a:gd name="connsiteX20" fmla="*/ 2220475 w 12192000"/>
              <a:gd name="connsiteY20" fmla="*/ 749487 h 2785707"/>
              <a:gd name="connsiteX21" fmla="*/ 2272406 w 12192000"/>
              <a:gd name="connsiteY21" fmla="*/ 777021 h 2785707"/>
              <a:gd name="connsiteX22" fmla="*/ 2297410 w 12192000"/>
              <a:gd name="connsiteY22" fmla="*/ 791240 h 2785707"/>
              <a:gd name="connsiteX23" fmla="*/ 2377393 w 12192000"/>
              <a:gd name="connsiteY23" fmla="*/ 838529 h 2785707"/>
              <a:gd name="connsiteX24" fmla="*/ 2389325 w 12192000"/>
              <a:gd name="connsiteY24" fmla="*/ 847736 h 2785707"/>
              <a:gd name="connsiteX25" fmla="*/ 2418508 w 12192000"/>
              <a:gd name="connsiteY25" fmla="*/ 847030 h 2785707"/>
              <a:gd name="connsiteX26" fmla="*/ 2435377 w 12192000"/>
              <a:gd name="connsiteY26" fmla="*/ 837345 h 2785707"/>
              <a:gd name="connsiteX27" fmla="*/ 2439620 w 12192000"/>
              <a:gd name="connsiteY27" fmla="*/ 840860 h 2785707"/>
              <a:gd name="connsiteX28" fmla="*/ 2451797 w 12192000"/>
              <a:gd name="connsiteY28" fmla="*/ 846508 h 2785707"/>
              <a:gd name="connsiteX29" fmla="*/ 2505861 w 12192000"/>
              <a:gd name="connsiteY29" fmla="*/ 882666 h 2785707"/>
              <a:gd name="connsiteX30" fmla="*/ 2528621 w 12192000"/>
              <a:gd name="connsiteY30" fmla="*/ 883310 h 2785707"/>
              <a:gd name="connsiteX31" fmla="*/ 2615876 w 12192000"/>
              <a:gd name="connsiteY31" fmla="*/ 913568 h 2785707"/>
              <a:gd name="connsiteX32" fmla="*/ 2633076 w 12192000"/>
              <a:gd name="connsiteY32" fmla="*/ 918384 h 2785707"/>
              <a:gd name="connsiteX33" fmla="*/ 2665101 w 12192000"/>
              <a:gd name="connsiteY33" fmla="*/ 936714 h 2785707"/>
              <a:gd name="connsiteX34" fmla="*/ 2675173 w 12192000"/>
              <a:gd name="connsiteY34" fmla="*/ 938458 h 2785707"/>
              <a:gd name="connsiteX35" fmla="*/ 2707978 w 12192000"/>
              <a:gd name="connsiteY35" fmla="*/ 955182 h 2785707"/>
              <a:gd name="connsiteX36" fmla="*/ 2778669 w 12192000"/>
              <a:gd name="connsiteY36" fmla="*/ 991480 h 2785707"/>
              <a:gd name="connsiteX37" fmla="*/ 2796452 w 12192000"/>
              <a:gd name="connsiteY37" fmla="*/ 1000372 h 2785707"/>
              <a:gd name="connsiteX38" fmla="*/ 2813495 w 12192000"/>
              <a:gd name="connsiteY38" fmla="*/ 1001982 h 2785707"/>
              <a:gd name="connsiteX39" fmla="*/ 2904193 w 12192000"/>
              <a:gd name="connsiteY39" fmla="*/ 1024123 h 2785707"/>
              <a:gd name="connsiteX40" fmla="*/ 2926826 w 12192000"/>
              <a:gd name="connsiteY40" fmla="*/ 1025558 h 2785707"/>
              <a:gd name="connsiteX41" fmla="*/ 2937629 w 12192000"/>
              <a:gd name="connsiteY41" fmla="*/ 1021496 h 2785707"/>
              <a:gd name="connsiteX42" fmla="*/ 2970190 w 12192000"/>
              <a:gd name="connsiteY42" fmla="*/ 1039341 h 2785707"/>
              <a:gd name="connsiteX43" fmla="*/ 3023036 w 12192000"/>
              <a:gd name="connsiteY43" fmla="*/ 1057429 h 2785707"/>
              <a:gd name="connsiteX44" fmla="*/ 3047640 w 12192000"/>
              <a:gd name="connsiteY44" fmla="*/ 1067886 h 2785707"/>
              <a:gd name="connsiteX45" fmla="*/ 3069615 w 12192000"/>
              <a:gd name="connsiteY45" fmla="*/ 1068623 h 2785707"/>
              <a:gd name="connsiteX46" fmla="*/ 3189718 w 12192000"/>
              <a:gd name="connsiteY46" fmla="*/ 1090790 h 2785707"/>
              <a:gd name="connsiteX47" fmla="*/ 3234683 w 12192000"/>
              <a:gd name="connsiteY47" fmla="*/ 1082861 h 2785707"/>
              <a:gd name="connsiteX48" fmla="*/ 3243889 w 12192000"/>
              <a:gd name="connsiteY48" fmla="*/ 1088560 h 2785707"/>
              <a:gd name="connsiteX49" fmla="*/ 3316289 w 12192000"/>
              <a:gd name="connsiteY49" fmla="*/ 1102846 h 2785707"/>
              <a:gd name="connsiteX50" fmla="*/ 3363255 w 12192000"/>
              <a:gd name="connsiteY50" fmla="*/ 1113121 h 2785707"/>
              <a:gd name="connsiteX51" fmla="*/ 3450298 w 12192000"/>
              <a:gd name="connsiteY51" fmla="*/ 1140641 h 2785707"/>
              <a:gd name="connsiteX52" fmla="*/ 3502843 w 12192000"/>
              <a:gd name="connsiteY52" fmla="*/ 1152088 h 2785707"/>
              <a:gd name="connsiteX53" fmla="*/ 3534327 w 12192000"/>
              <a:gd name="connsiteY53" fmla="*/ 1158780 h 2785707"/>
              <a:gd name="connsiteX54" fmla="*/ 3613707 w 12192000"/>
              <a:gd name="connsiteY54" fmla="*/ 1188135 h 2785707"/>
              <a:gd name="connsiteX55" fmla="*/ 3734447 w 12192000"/>
              <a:gd name="connsiteY55" fmla="*/ 1264997 h 2785707"/>
              <a:gd name="connsiteX56" fmla="*/ 3774777 w 12192000"/>
              <a:gd name="connsiteY56" fmla="*/ 1280345 h 2785707"/>
              <a:gd name="connsiteX57" fmla="*/ 3782987 w 12192000"/>
              <a:gd name="connsiteY57" fmla="*/ 1278825 h 2785707"/>
              <a:gd name="connsiteX58" fmla="*/ 3829525 w 12192000"/>
              <a:gd name="connsiteY58" fmla="*/ 1314650 h 2785707"/>
              <a:gd name="connsiteX59" fmla="*/ 3916534 w 12192000"/>
              <a:gd name="connsiteY59" fmla="*/ 1337438 h 2785707"/>
              <a:gd name="connsiteX60" fmla="*/ 3985243 w 12192000"/>
              <a:gd name="connsiteY60" fmla="*/ 1349887 h 2785707"/>
              <a:gd name="connsiteX61" fmla="*/ 4022446 w 12192000"/>
              <a:gd name="connsiteY61" fmla="*/ 1358915 h 2785707"/>
              <a:gd name="connsiteX62" fmla="*/ 4050987 w 12192000"/>
              <a:gd name="connsiteY62" fmla="*/ 1363213 h 2785707"/>
              <a:gd name="connsiteX63" fmla="*/ 4115739 w 12192000"/>
              <a:gd name="connsiteY63" fmla="*/ 1386380 h 2785707"/>
              <a:gd name="connsiteX64" fmla="*/ 4219773 w 12192000"/>
              <a:gd name="connsiteY64" fmla="*/ 1429896 h 2785707"/>
              <a:gd name="connsiteX65" fmla="*/ 4242592 w 12192000"/>
              <a:gd name="connsiteY65" fmla="*/ 1437995 h 2785707"/>
              <a:gd name="connsiteX66" fmla="*/ 4264860 w 12192000"/>
              <a:gd name="connsiteY66" fmla="*/ 1440328 h 2785707"/>
              <a:gd name="connsiteX67" fmla="*/ 4272342 w 12192000"/>
              <a:gd name="connsiteY67" fmla="*/ 1436836 h 2785707"/>
              <a:gd name="connsiteX68" fmla="*/ 4285317 w 12192000"/>
              <a:gd name="connsiteY68" fmla="*/ 1440547 h 2785707"/>
              <a:gd name="connsiteX69" fmla="*/ 4289326 w 12192000"/>
              <a:gd name="connsiteY69" fmla="*/ 1440567 h 2785707"/>
              <a:gd name="connsiteX70" fmla="*/ 4311745 w 12192000"/>
              <a:gd name="connsiteY70" fmla="*/ 1441649 h 2785707"/>
              <a:gd name="connsiteX71" fmla="*/ 4345821 w 12192000"/>
              <a:gd name="connsiteY71" fmla="*/ 1467990 h 2785707"/>
              <a:gd name="connsiteX72" fmla="*/ 4399086 w 12192000"/>
              <a:gd name="connsiteY72" fmla="*/ 1480631 h 2785707"/>
              <a:gd name="connsiteX73" fmla="*/ 4635587 w 12192000"/>
              <a:gd name="connsiteY73" fmla="*/ 1532477 h 2785707"/>
              <a:gd name="connsiteX74" fmla="*/ 4697305 w 12192000"/>
              <a:gd name="connsiteY74" fmla="*/ 1598576 h 2785707"/>
              <a:gd name="connsiteX75" fmla="*/ 4800559 w 12192000"/>
              <a:gd name="connsiteY75" fmla="*/ 1650651 h 2785707"/>
              <a:gd name="connsiteX76" fmla="*/ 4945615 w 12192000"/>
              <a:gd name="connsiteY76" fmla="*/ 1698753 h 2785707"/>
              <a:gd name="connsiteX77" fmla="*/ 4951384 w 12192000"/>
              <a:gd name="connsiteY77" fmla="*/ 1709811 h 2785707"/>
              <a:gd name="connsiteX78" fmla="*/ 4961956 w 12192000"/>
              <a:gd name="connsiteY78" fmla="*/ 1718626 h 2785707"/>
              <a:gd name="connsiteX79" fmla="*/ 4964473 w 12192000"/>
              <a:gd name="connsiteY79" fmla="*/ 1718615 h 2785707"/>
              <a:gd name="connsiteX80" fmla="*/ 4991598 w 12192000"/>
              <a:gd name="connsiteY80" fmla="*/ 1734829 h 2785707"/>
              <a:gd name="connsiteX81" fmla="*/ 5009548 w 12192000"/>
              <a:gd name="connsiteY81" fmla="*/ 1747489 h 2785707"/>
              <a:gd name="connsiteX82" fmla="*/ 5014839 w 12192000"/>
              <a:gd name="connsiteY82" fmla="*/ 1748130 h 2785707"/>
              <a:gd name="connsiteX83" fmla="*/ 5058738 w 12192000"/>
              <a:gd name="connsiteY83" fmla="*/ 1764982 h 2785707"/>
              <a:gd name="connsiteX84" fmla="*/ 5080507 w 12192000"/>
              <a:gd name="connsiteY84" fmla="*/ 1768847 h 2785707"/>
              <a:gd name="connsiteX85" fmla="*/ 5142055 w 12192000"/>
              <a:gd name="connsiteY85" fmla="*/ 1767607 h 2785707"/>
              <a:gd name="connsiteX86" fmla="*/ 5173522 w 12192000"/>
              <a:gd name="connsiteY86" fmla="*/ 1784620 h 2785707"/>
              <a:gd name="connsiteX87" fmla="*/ 5180367 w 12192000"/>
              <a:gd name="connsiteY87" fmla="*/ 1787604 h 2785707"/>
              <a:gd name="connsiteX88" fmla="*/ 5180716 w 12192000"/>
              <a:gd name="connsiteY88" fmla="*/ 1787481 h 2785707"/>
              <a:gd name="connsiteX89" fmla="*/ 5188363 w 12192000"/>
              <a:gd name="connsiteY89" fmla="*/ 1790269 h 2785707"/>
              <a:gd name="connsiteX90" fmla="*/ 5192852 w 12192000"/>
              <a:gd name="connsiteY90" fmla="*/ 1793043 h 2785707"/>
              <a:gd name="connsiteX91" fmla="*/ 5272230 w 12192000"/>
              <a:gd name="connsiteY91" fmla="*/ 1791348 h 2785707"/>
              <a:gd name="connsiteX92" fmla="*/ 5376484 w 12192000"/>
              <a:gd name="connsiteY92" fmla="*/ 1805756 h 2785707"/>
              <a:gd name="connsiteX93" fmla="*/ 5478926 w 12192000"/>
              <a:gd name="connsiteY93" fmla="*/ 1822858 h 2785707"/>
              <a:gd name="connsiteX94" fmla="*/ 5515632 w 12192000"/>
              <a:gd name="connsiteY94" fmla="*/ 1830425 h 2785707"/>
              <a:gd name="connsiteX95" fmla="*/ 5582742 w 12192000"/>
              <a:gd name="connsiteY95" fmla="*/ 1837848 h 2785707"/>
              <a:gd name="connsiteX96" fmla="*/ 5615731 w 12192000"/>
              <a:gd name="connsiteY96" fmla="*/ 1838115 h 2785707"/>
              <a:gd name="connsiteX97" fmla="*/ 5619149 w 12192000"/>
              <a:gd name="connsiteY97" fmla="*/ 1835988 h 2785707"/>
              <a:gd name="connsiteX98" fmla="*/ 5625050 w 12192000"/>
              <a:gd name="connsiteY98" fmla="*/ 1835832 h 2785707"/>
              <a:gd name="connsiteX99" fmla="*/ 5640026 w 12192000"/>
              <a:gd name="connsiteY99" fmla="*/ 1839536 h 2785707"/>
              <a:gd name="connsiteX100" fmla="*/ 5645469 w 12192000"/>
              <a:gd name="connsiteY100" fmla="*/ 1841610 h 2785707"/>
              <a:gd name="connsiteX101" fmla="*/ 5653837 w 12192000"/>
              <a:gd name="connsiteY101" fmla="*/ 1843194 h 2785707"/>
              <a:gd name="connsiteX102" fmla="*/ 5654101 w 12192000"/>
              <a:gd name="connsiteY102" fmla="*/ 1843017 h 2785707"/>
              <a:gd name="connsiteX103" fmla="*/ 5661820 w 12192000"/>
              <a:gd name="connsiteY103" fmla="*/ 1844927 h 2785707"/>
              <a:gd name="connsiteX104" fmla="*/ 5698828 w 12192000"/>
              <a:gd name="connsiteY104" fmla="*/ 1857009 h 2785707"/>
              <a:gd name="connsiteX105" fmla="*/ 5755153 w 12192000"/>
              <a:gd name="connsiteY105" fmla="*/ 1846051 h 2785707"/>
              <a:gd name="connsiteX106" fmla="*/ 5777080 w 12192000"/>
              <a:gd name="connsiteY106" fmla="*/ 1846484 h 2785707"/>
              <a:gd name="connsiteX107" fmla="*/ 5790062 w 12192000"/>
              <a:gd name="connsiteY107" fmla="*/ 1844754 h 2785707"/>
              <a:gd name="connsiteX108" fmla="*/ 5888138 w 12192000"/>
              <a:gd name="connsiteY108" fmla="*/ 1877663 h 2785707"/>
              <a:gd name="connsiteX109" fmla="*/ 5902013 w 12192000"/>
              <a:gd name="connsiteY109" fmla="*/ 1884827 h 2785707"/>
              <a:gd name="connsiteX110" fmla="*/ 5912492 w 12192000"/>
              <a:gd name="connsiteY110" fmla="*/ 1894998 h 2785707"/>
              <a:gd name="connsiteX111" fmla="*/ 6068995 w 12192000"/>
              <a:gd name="connsiteY111" fmla="*/ 1920302 h 2785707"/>
              <a:gd name="connsiteX112" fmla="*/ 6283598 w 12192000"/>
              <a:gd name="connsiteY112" fmla="*/ 1991295 h 2785707"/>
              <a:gd name="connsiteX113" fmla="*/ 6378390 w 12192000"/>
              <a:gd name="connsiteY113" fmla="*/ 1991561 h 2785707"/>
              <a:gd name="connsiteX114" fmla="*/ 6519309 w 12192000"/>
              <a:gd name="connsiteY114" fmla="*/ 2027309 h 2785707"/>
              <a:gd name="connsiteX115" fmla="*/ 6643152 w 12192000"/>
              <a:gd name="connsiteY115" fmla="*/ 2049516 h 2785707"/>
              <a:gd name="connsiteX116" fmla="*/ 6656875 w 12192000"/>
              <a:gd name="connsiteY116" fmla="*/ 2051188 h 2785707"/>
              <a:gd name="connsiteX117" fmla="*/ 6662165 w 12192000"/>
              <a:gd name="connsiteY117" fmla="*/ 2046505 h 2785707"/>
              <a:gd name="connsiteX118" fmla="*/ 6708706 w 12192000"/>
              <a:gd name="connsiteY118" fmla="*/ 2049842 h 2785707"/>
              <a:gd name="connsiteX119" fmla="*/ 6797201 w 12192000"/>
              <a:gd name="connsiteY119" fmla="*/ 2065320 h 2785707"/>
              <a:gd name="connsiteX120" fmla="*/ 6810764 w 12192000"/>
              <a:gd name="connsiteY120" fmla="*/ 2071002 h 2785707"/>
              <a:gd name="connsiteX121" fmla="*/ 6901101 w 12192000"/>
              <a:gd name="connsiteY121" fmla="*/ 2082052 h 2785707"/>
              <a:gd name="connsiteX122" fmla="*/ 6962781 w 12192000"/>
              <a:gd name="connsiteY122" fmla="*/ 2092999 h 2785707"/>
              <a:gd name="connsiteX123" fmla="*/ 6975881 w 12192000"/>
              <a:gd name="connsiteY123" fmla="*/ 2098520 h 2785707"/>
              <a:gd name="connsiteX124" fmla="*/ 6991402 w 12192000"/>
              <a:gd name="connsiteY124" fmla="*/ 2094572 h 2785707"/>
              <a:gd name="connsiteX125" fmla="*/ 6996085 w 12192000"/>
              <a:gd name="connsiteY125" fmla="*/ 2090397 h 2785707"/>
              <a:gd name="connsiteX126" fmla="*/ 7045119 w 12192000"/>
              <a:gd name="connsiteY126" fmla="*/ 2100367 h 2785707"/>
              <a:gd name="connsiteX127" fmla="*/ 7051064 w 12192000"/>
              <a:gd name="connsiteY127" fmla="*/ 2100779 h 2785707"/>
              <a:gd name="connsiteX128" fmla="*/ 7092123 w 12192000"/>
              <a:gd name="connsiteY128" fmla="*/ 2100750 h 2785707"/>
              <a:gd name="connsiteX129" fmla="*/ 7153291 w 12192000"/>
              <a:gd name="connsiteY129" fmla="*/ 2096258 h 2785707"/>
              <a:gd name="connsiteX130" fmla="*/ 7216946 w 12192000"/>
              <a:gd name="connsiteY130" fmla="*/ 2083586 h 2785707"/>
              <a:gd name="connsiteX131" fmla="*/ 7253640 w 12192000"/>
              <a:gd name="connsiteY131" fmla="*/ 2078754 h 2785707"/>
              <a:gd name="connsiteX132" fmla="*/ 7279228 w 12192000"/>
              <a:gd name="connsiteY132" fmla="*/ 2072719 h 2785707"/>
              <a:gd name="connsiteX133" fmla="*/ 7350342 w 12192000"/>
              <a:gd name="connsiteY133" fmla="*/ 2070909 h 2785707"/>
              <a:gd name="connsiteX134" fmla="*/ 7470724 w 12192000"/>
              <a:gd name="connsiteY134" fmla="*/ 2073574 h 2785707"/>
              <a:gd name="connsiteX135" fmla="*/ 7514696 w 12192000"/>
              <a:gd name="connsiteY135" fmla="*/ 2067266 h 2785707"/>
              <a:gd name="connsiteX136" fmla="*/ 7516909 w 12192000"/>
              <a:gd name="connsiteY136" fmla="*/ 2061590 h 2785707"/>
              <a:gd name="connsiteX137" fmla="*/ 7530255 w 12192000"/>
              <a:gd name="connsiteY137" fmla="*/ 2060403 h 2785707"/>
              <a:gd name="connsiteX138" fmla="*/ 7533279 w 12192000"/>
              <a:gd name="connsiteY138" fmla="*/ 2059039 h 2785707"/>
              <a:gd name="connsiteX139" fmla="*/ 7551151 w 12192000"/>
              <a:gd name="connsiteY139" fmla="*/ 2052267 h 2785707"/>
              <a:gd name="connsiteX140" fmla="*/ 7602338 w 12192000"/>
              <a:gd name="connsiteY140" fmla="*/ 2063846 h 2785707"/>
              <a:gd name="connsiteX141" fmla="*/ 7625892 w 12192000"/>
              <a:gd name="connsiteY141" fmla="*/ 2064714 h 2785707"/>
              <a:gd name="connsiteX142" fmla="*/ 7648322 w 12192000"/>
              <a:gd name="connsiteY142" fmla="*/ 2072757 h 2785707"/>
              <a:gd name="connsiteX143" fmla="*/ 7660138 w 12192000"/>
              <a:gd name="connsiteY143" fmla="*/ 2081487 h 2785707"/>
              <a:gd name="connsiteX144" fmla="*/ 7701887 w 12192000"/>
              <a:gd name="connsiteY144" fmla="*/ 2097255 h 2785707"/>
              <a:gd name="connsiteX145" fmla="*/ 7701887 w 12192000"/>
              <a:gd name="connsiteY145" fmla="*/ 2081564 h 2785707"/>
              <a:gd name="connsiteX146" fmla="*/ 7781603 w 12192000"/>
              <a:gd name="connsiteY146" fmla="*/ 2105597 h 2785707"/>
              <a:gd name="connsiteX147" fmla="*/ 7840532 w 12192000"/>
              <a:gd name="connsiteY147" fmla="*/ 2126887 h 2785707"/>
              <a:gd name="connsiteX148" fmla="*/ 7852490 w 12192000"/>
              <a:gd name="connsiteY148" fmla="*/ 2134555 h 2785707"/>
              <a:gd name="connsiteX149" fmla="*/ 7868492 w 12192000"/>
              <a:gd name="connsiteY149" fmla="*/ 2133321 h 2785707"/>
              <a:gd name="connsiteX150" fmla="*/ 7873842 w 12192000"/>
              <a:gd name="connsiteY150" fmla="*/ 2130014 h 2785707"/>
              <a:gd name="connsiteX151" fmla="*/ 7920468 w 12192000"/>
              <a:gd name="connsiteY151" fmla="*/ 2148187 h 2785707"/>
              <a:gd name="connsiteX152" fmla="*/ 7926263 w 12192000"/>
              <a:gd name="connsiteY152" fmla="*/ 2149606 h 2785707"/>
              <a:gd name="connsiteX153" fmla="*/ 7966770 w 12192000"/>
              <a:gd name="connsiteY153" fmla="*/ 2156585 h 2785707"/>
              <a:gd name="connsiteX154" fmla="*/ 8092911 w 12192000"/>
              <a:gd name="connsiteY154" fmla="*/ 2161008 h 2785707"/>
              <a:gd name="connsiteX155" fmla="*/ 8129956 w 12192000"/>
              <a:gd name="connsiteY155" fmla="*/ 2162518 h 2785707"/>
              <a:gd name="connsiteX156" fmla="*/ 8156253 w 12192000"/>
              <a:gd name="connsiteY156" fmla="*/ 2160951 h 2785707"/>
              <a:gd name="connsiteX157" fmla="*/ 8226723 w 12192000"/>
              <a:gd name="connsiteY157" fmla="*/ 2171307 h 2785707"/>
              <a:gd name="connsiteX158" fmla="*/ 8345013 w 12192000"/>
              <a:gd name="connsiteY158" fmla="*/ 2194472 h 2785707"/>
              <a:gd name="connsiteX159" fmla="*/ 8389494 w 12192000"/>
              <a:gd name="connsiteY159" fmla="*/ 2195774 h 2785707"/>
              <a:gd name="connsiteX160" fmla="*/ 8392672 w 12192000"/>
              <a:gd name="connsiteY160" fmla="*/ 2190570 h 2785707"/>
              <a:gd name="connsiteX161" fmla="*/ 8406045 w 12192000"/>
              <a:gd name="connsiteY161" fmla="*/ 2191681 h 2785707"/>
              <a:gd name="connsiteX162" fmla="*/ 8409264 w 12192000"/>
              <a:gd name="connsiteY162" fmla="*/ 2190855 h 2785707"/>
              <a:gd name="connsiteX163" fmla="*/ 8428080 w 12192000"/>
              <a:gd name="connsiteY163" fmla="*/ 2187244 h 2785707"/>
              <a:gd name="connsiteX164" fmla="*/ 8476550 w 12192000"/>
              <a:gd name="connsiteY164" fmla="*/ 2207369 h 2785707"/>
              <a:gd name="connsiteX165" fmla="*/ 8588757 w 12192000"/>
              <a:gd name="connsiteY165" fmla="*/ 2225395 h 2785707"/>
              <a:gd name="connsiteX166" fmla="*/ 8749518 w 12192000"/>
              <a:gd name="connsiteY166" fmla="*/ 2245011 h 2785707"/>
              <a:gd name="connsiteX167" fmla="*/ 8874315 w 12192000"/>
              <a:gd name="connsiteY167" fmla="*/ 2266877 h 2785707"/>
              <a:gd name="connsiteX168" fmla="*/ 9029190 w 12192000"/>
              <a:gd name="connsiteY168" fmla="*/ 2309251 h 2785707"/>
              <a:gd name="connsiteX169" fmla="*/ 9142331 w 12192000"/>
              <a:gd name="connsiteY169" fmla="*/ 2320064 h 2785707"/>
              <a:gd name="connsiteX170" fmla="*/ 9155844 w 12192000"/>
              <a:gd name="connsiteY170" fmla="*/ 2330314 h 2785707"/>
              <a:gd name="connsiteX171" fmla="*/ 9171403 w 12192000"/>
              <a:gd name="connsiteY171" fmla="*/ 2337223 h 2785707"/>
              <a:gd name="connsiteX172" fmla="*/ 9173407 w 12192000"/>
              <a:gd name="connsiteY172" fmla="*/ 2336681 h 2785707"/>
              <a:gd name="connsiteX173" fmla="*/ 9208166 w 12192000"/>
              <a:gd name="connsiteY173" fmla="*/ 2347769 h 2785707"/>
              <a:gd name="connsiteX174" fmla="*/ 9274752 w 12192000"/>
              <a:gd name="connsiteY174" fmla="*/ 2367321 h 2785707"/>
              <a:gd name="connsiteX175" fmla="*/ 9275339 w 12192000"/>
              <a:gd name="connsiteY175" fmla="*/ 2366424 h 2785707"/>
              <a:gd name="connsiteX176" fmla="*/ 9286171 w 12192000"/>
              <a:gd name="connsiteY176" fmla="*/ 2364868 h 2785707"/>
              <a:gd name="connsiteX177" fmla="*/ 9306706 w 12192000"/>
              <a:gd name="connsiteY177" fmla="*/ 2364279 h 2785707"/>
              <a:gd name="connsiteX178" fmla="*/ 9354964 w 12192000"/>
              <a:gd name="connsiteY178" fmla="*/ 2350000 h 2785707"/>
              <a:gd name="connsiteX179" fmla="*/ 9393840 w 12192000"/>
              <a:gd name="connsiteY179" fmla="*/ 2360999 h 2785707"/>
              <a:gd name="connsiteX180" fmla="*/ 9401723 w 12192000"/>
              <a:gd name="connsiteY180" fmla="*/ 2362648 h 2785707"/>
              <a:gd name="connsiteX181" fmla="*/ 9401904 w 12192000"/>
              <a:gd name="connsiteY181" fmla="*/ 2362449 h 2785707"/>
              <a:gd name="connsiteX182" fmla="*/ 9410265 w 12192000"/>
              <a:gd name="connsiteY182" fmla="*/ 2363724 h 2785707"/>
              <a:gd name="connsiteX183" fmla="*/ 9431384 w 12192000"/>
              <a:gd name="connsiteY183" fmla="*/ 2368857 h 2785707"/>
              <a:gd name="connsiteX184" fmla="*/ 9436806 w 12192000"/>
              <a:gd name="connsiteY184" fmla="*/ 2368409 h 2785707"/>
              <a:gd name="connsiteX185" fmla="*/ 9469943 w 12192000"/>
              <a:gd name="connsiteY185" fmla="*/ 2364702 h 2785707"/>
              <a:gd name="connsiteX186" fmla="*/ 9571973 w 12192000"/>
              <a:gd name="connsiteY186" fmla="*/ 2375579 h 2785707"/>
              <a:gd name="connsiteX187" fmla="*/ 9673508 w 12192000"/>
              <a:gd name="connsiteY187" fmla="*/ 2388756 h 2785707"/>
              <a:gd name="connsiteX188" fmla="*/ 9775728 w 12192000"/>
              <a:gd name="connsiteY188" fmla="*/ 2398997 h 2785707"/>
              <a:gd name="connsiteX189" fmla="*/ 9828502 w 12192000"/>
              <a:gd name="connsiteY189" fmla="*/ 2387377 h 2785707"/>
              <a:gd name="connsiteX190" fmla="*/ 9834358 w 12192000"/>
              <a:gd name="connsiteY190" fmla="*/ 2387922 h 2785707"/>
              <a:gd name="connsiteX191" fmla="*/ 9848851 w 12192000"/>
              <a:gd name="connsiteY191" fmla="*/ 2393407 h 2785707"/>
              <a:gd name="connsiteX192" fmla="*/ 9854053 w 12192000"/>
              <a:gd name="connsiteY192" fmla="*/ 2396127 h 2785707"/>
              <a:gd name="connsiteX193" fmla="*/ 9862192 w 12192000"/>
              <a:gd name="connsiteY193" fmla="*/ 2398707 h 2785707"/>
              <a:gd name="connsiteX194" fmla="*/ 9862471 w 12192000"/>
              <a:gd name="connsiteY194" fmla="*/ 2398561 h 2785707"/>
              <a:gd name="connsiteX195" fmla="*/ 9905498 w 12192000"/>
              <a:gd name="connsiteY195" fmla="*/ 2417867 h 2785707"/>
              <a:gd name="connsiteX196" fmla="*/ 9962223 w 12192000"/>
              <a:gd name="connsiteY196" fmla="*/ 2413612 h 2785707"/>
              <a:gd name="connsiteX197" fmla="*/ 9983885 w 12192000"/>
              <a:gd name="connsiteY197" fmla="*/ 2416653 h 2785707"/>
              <a:gd name="connsiteX198" fmla="*/ 9995871 w 12192000"/>
              <a:gd name="connsiteY198" fmla="*/ 2417158 h 2785707"/>
              <a:gd name="connsiteX199" fmla="*/ 10030934 w 12192000"/>
              <a:gd name="connsiteY199" fmla="*/ 2432369 h 2785707"/>
              <a:gd name="connsiteX200" fmla="*/ 10036087 w 12192000"/>
              <a:gd name="connsiteY200" fmla="*/ 2432793 h 2785707"/>
              <a:gd name="connsiteX201" fmla="*/ 10057471 w 12192000"/>
              <a:gd name="connsiteY201" fmla="*/ 2445317 h 2785707"/>
              <a:gd name="connsiteX202" fmla="*/ 10088697 w 12192000"/>
              <a:gd name="connsiteY202" fmla="*/ 2461159 h 2785707"/>
              <a:gd name="connsiteX203" fmla="*/ 10091030 w 12192000"/>
              <a:gd name="connsiteY203" fmla="*/ 2461029 h 2785707"/>
              <a:gd name="connsiteX204" fmla="*/ 10104127 w 12192000"/>
              <a:gd name="connsiteY204" fmla="*/ 2469841 h 2785707"/>
              <a:gd name="connsiteX205" fmla="*/ 10169163 w 12192000"/>
              <a:gd name="connsiteY205" fmla="*/ 2492519 h 2785707"/>
              <a:gd name="connsiteX206" fmla="*/ 10266247 w 12192000"/>
              <a:gd name="connsiteY206" fmla="*/ 2525164 h 2785707"/>
              <a:gd name="connsiteX207" fmla="*/ 10383588 w 12192000"/>
              <a:gd name="connsiteY207" fmla="*/ 2556604 h 2785707"/>
              <a:gd name="connsiteX208" fmla="*/ 10502276 w 12192000"/>
              <a:gd name="connsiteY208" fmla="*/ 2611346 h 2785707"/>
              <a:gd name="connsiteX209" fmla="*/ 10702436 w 12192000"/>
              <a:gd name="connsiteY209" fmla="*/ 2685688 h 2785707"/>
              <a:gd name="connsiteX210" fmla="*/ 10738338 w 12192000"/>
              <a:gd name="connsiteY210" fmla="*/ 2690143 h 2785707"/>
              <a:gd name="connsiteX211" fmla="*/ 10738410 w 12192000"/>
              <a:gd name="connsiteY211" fmla="*/ 2690169 h 2785707"/>
              <a:gd name="connsiteX212" fmla="*/ 10828361 w 12192000"/>
              <a:gd name="connsiteY212" fmla="*/ 2695982 h 2785707"/>
              <a:gd name="connsiteX213" fmla="*/ 10850642 w 12192000"/>
              <a:gd name="connsiteY213" fmla="*/ 2691703 h 2785707"/>
              <a:gd name="connsiteX214" fmla="*/ 10944231 w 12192000"/>
              <a:gd name="connsiteY214" fmla="*/ 2690377 h 2785707"/>
              <a:gd name="connsiteX215" fmla="*/ 10961147 w 12192000"/>
              <a:gd name="connsiteY215" fmla="*/ 2687666 h 2785707"/>
              <a:gd name="connsiteX216" fmla="*/ 10980692 w 12192000"/>
              <a:gd name="connsiteY216" fmla="*/ 2691799 h 2785707"/>
              <a:gd name="connsiteX217" fmla="*/ 11058630 w 12192000"/>
              <a:gd name="connsiteY217" fmla="*/ 2709148 h 2785707"/>
              <a:gd name="connsiteX218" fmla="*/ 11094767 w 12192000"/>
              <a:gd name="connsiteY218" fmla="*/ 2717083 h 2785707"/>
              <a:gd name="connsiteX219" fmla="*/ 11096358 w 12192000"/>
              <a:gd name="connsiteY219" fmla="*/ 2720774 h 2785707"/>
              <a:gd name="connsiteX220" fmla="*/ 11104973 w 12192000"/>
              <a:gd name="connsiteY220" fmla="*/ 2716245 h 2785707"/>
              <a:gd name="connsiteX221" fmla="*/ 11131099 w 12192000"/>
              <a:gd name="connsiteY221" fmla="*/ 2719881 h 2785707"/>
              <a:gd name="connsiteX222" fmla="*/ 11140776 w 12192000"/>
              <a:gd name="connsiteY222" fmla="*/ 2725926 h 2785707"/>
              <a:gd name="connsiteX223" fmla="*/ 11158686 w 12192000"/>
              <a:gd name="connsiteY223" fmla="*/ 2726270 h 2785707"/>
              <a:gd name="connsiteX224" fmla="*/ 11273267 w 12192000"/>
              <a:gd name="connsiteY224" fmla="*/ 2728567 h 2785707"/>
              <a:gd name="connsiteX225" fmla="*/ 11288916 w 12192000"/>
              <a:gd name="connsiteY225" fmla="*/ 2737828 h 2785707"/>
              <a:gd name="connsiteX226" fmla="*/ 11311388 w 12192000"/>
              <a:gd name="connsiteY226" fmla="*/ 2736624 h 2785707"/>
              <a:gd name="connsiteX227" fmla="*/ 11335078 w 12192000"/>
              <a:gd name="connsiteY227" fmla="*/ 2749941 h 2785707"/>
              <a:gd name="connsiteX228" fmla="*/ 11348344 w 12192000"/>
              <a:gd name="connsiteY228" fmla="*/ 2752346 h 2785707"/>
              <a:gd name="connsiteX229" fmla="*/ 11353373 w 12192000"/>
              <a:gd name="connsiteY229" fmla="*/ 2754678 h 2785707"/>
              <a:gd name="connsiteX230" fmla="*/ 11367159 w 12192000"/>
              <a:gd name="connsiteY230" fmla="*/ 2741107 h 2785707"/>
              <a:gd name="connsiteX231" fmla="*/ 11389712 w 12192000"/>
              <a:gd name="connsiteY231" fmla="*/ 2740372 h 2785707"/>
              <a:gd name="connsiteX232" fmla="*/ 11395219 w 12192000"/>
              <a:gd name="connsiteY232" fmla="*/ 2733120 h 2785707"/>
              <a:gd name="connsiteX233" fmla="*/ 11409180 w 12192000"/>
              <a:gd name="connsiteY233" fmla="*/ 2739023 h 2785707"/>
              <a:gd name="connsiteX234" fmla="*/ 11431837 w 12192000"/>
              <a:gd name="connsiteY234" fmla="*/ 2746056 h 2785707"/>
              <a:gd name="connsiteX235" fmla="*/ 11444471 w 12192000"/>
              <a:gd name="connsiteY235" fmla="*/ 2749621 h 2785707"/>
              <a:gd name="connsiteX236" fmla="*/ 11451208 w 12192000"/>
              <a:gd name="connsiteY236" fmla="*/ 2744859 h 2785707"/>
              <a:gd name="connsiteX237" fmla="*/ 11473061 w 12192000"/>
              <a:gd name="connsiteY237" fmla="*/ 2757601 h 2785707"/>
              <a:gd name="connsiteX238" fmla="*/ 11526925 w 12192000"/>
              <a:gd name="connsiteY238" fmla="*/ 2772124 h 2785707"/>
              <a:gd name="connsiteX239" fmla="*/ 11584409 w 12192000"/>
              <a:gd name="connsiteY239" fmla="*/ 2785707 h 2785707"/>
              <a:gd name="connsiteX240" fmla="*/ 11705161 w 12192000"/>
              <a:gd name="connsiteY240" fmla="*/ 2774143 h 2785707"/>
              <a:gd name="connsiteX241" fmla="*/ 11831541 w 12192000"/>
              <a:gd name="connsiteY241" fmla="*/ 2745647 h 2785707"/>
              <a:gd name="connsiteX242" fmla="*/ 12017942 w 12192000"/>
              <a:gd name="connsiteY242" fmla="*/ 2704117 h 2785707"/>
              <a:gd name="connsiteX243" fmla="*/ 12134490 w 12192000"/>
              <a:gd name="connsiteY243" fmla="*/ 2673464 h 2785707"/>
              <a:gd name="connsiteX244" fmla="*/ 12159651 w 12192000"/>
              <a:gd name="connsiteY244" fmla="*/ 2679085 h 2785707"/>
              <a:gd name="connsiteX245" fmla="*/ 12192000 w 12192000"/>
              <a:gd name="connsiteY245" fmla="*/ 2674480 h 2785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</a:cxnLst>
            <a:rect l="l" t="t" r="r" b="b"/>
            <a:pathLst>
              <a:path w="12192000" h="2785707">
                <a:moveTo>
                  <a:pt x="12192000" y="0"/>
                </a:moveTo>
                <a:lnTo>
                  <a:pt x="0" y="0"/>
                </a:lnTo>
                <a:lnTo>
                  <a:pt x="0" y="591237"/>
                </a:lnTo>
                <a:lnTo>
                  <a:pt x="7462" y="596097"/>
                </a:lnTo>
                <a:cubicBezTo>
                  <a:pt x="33908" y="613349"/>
                  <a:pt x="59850" y="629066"/>
                  <a:pt x="65949" y="623063"/>
                </a:cubicBezTo>
                <a:cubicBezTo>
                  <a:pt x="104511" y="621541"/>
                  <a:pt x="147418" y="628042"/>
                  <a:pt x="174040" y="614935"/>
                </a:cubicBezTo>
                <a:cubicBezTo>
                  <a:pt x="181060" y="595502"/>
                  <a:pt x="307304" y="613591"/>
                  <a:pt x="331354" y="605310"/>
                </a:cubicBezTo>
                <a:cubicBezTo>
                  <a:pt x="388829" y="623899"/>
                  <a:pt x="404420" y="655488"/>
                  <a:pt x="437701" y="649169"/>
                </a:cubicBezTo>
                <a:cubicBezTo>
                  <a:pt x="460360" y="643797"/>
                  <a:pt x="544430" y="662096"/>
                  <a:pt x="570985" y="634864"/>
                </a:cubicBezTo>
                <a:cubicBezTo>
                  <a:pt x="611720" y="655852"/>
                  <a:pt x="628268" y="628594"/>
                  <a:pt x="660488" y="637694"/>
                </a:cubicBezTo>
                <a:cubicBezTo>
                  <a:pt x="731929" y="640906"/>
                  <a:pt x="769884" y="669504"/>
                  <a:pt x="862240" y="647402"/>
                </a:cubicBezTo>
                <a:cubicBezTo>
                  <a:pt x="904065" y="656940"/>
                  <a:pt x="965938" y="616724"/>
                  <a:pt x="1055198" y="658414"/>
                </a:cubicBezTo>
                <a:cubicBezTo>
                  <a:pt x="1106774" y="665872"/>
                  <a:pt x="1080744" y="646485"/>
                  <a:pt x="1161490" y="664553"/>
                </a:cubicBezTo>
                <a:cubicBezTo>
                  <a:pt x="1184673" y="638081"/>
                  <a:pt x="1309702" y="681966"/>
                  <a:pt x="1335488" y="684838"/>
                </a:cubicBezTo>
                <a:cubicBezTo>
                  <a:pt x="1355801" y="667828"/>
                  <a:pt x="1366194" y="681653"/>
                  <a:pt x="1384901" y="684207"/>
                </a:cubicBezTo>
                <a:cubicBezTo>
                  <a:pt x="1393212" y="673848"/>
                  <a:pt x="1409014" y="673874"/>
                  <a:pt x="1414557" y="685540"/>
                </a:cubicBezTo>
                <a:cubicBezTo>
                  <a:pt x="1407315" y="713070"/>
                  <a:pt x="1474731" y="690092"/>
                  <a:pt x="1479073" y="708783"/>
                </a:cubicBezTo>
                <a:cubicBezTo>
                  <a:pt x="1540070" y="714517"/>
                  <a:pt x="1678447" y="697746"/>
                  <a:pt x="1760498" y="700683"/>
                </a:cubicBezTo>
                <a:cubicBezTo>
                  <a:pt x="1792632" y="694031"/>
                  <a:pt x="1855180" y="727000"/>
                  <a:pt x="1971386" y="726403"/>
                </a:cubicBezTo>
                <a:cubicBezTo>
                  <a:pt x="1986964" y="720596"/>
                  <a:pt x="2046286" y="708514"/>
                  <a:pt x="2050659" y="720928"/>
                </a:cubicBezTo>
                <a:cubicBezTo>
                  <a:pt x="2086682" y="721863"/>
                  <a:pt x="2195049" y="765696"/>
                  <a:pt x="2220475" y="749487"/>
                </a:cubicBezTo>
                <a:cubicBezTo>
                  <a:pt x="2215241" y="776310"/>
                  <a:pt x="2266142" y="751623"/>
                  <a:pt x="2272406" y="777021"/>
                </a:cubicBezTo>
                <a:lnTo>
                  <a:pt x="2297410" y="791240"/>
                </a:lnTo>
                <a:cubicBezTo>
                  <a:pt x="2314908" y="801492"/>
                  <a:pt x="2362075" y="829113"/>
                  <a:pt x="2377393" y="838529"/>
                </a:cubicBezTo>
                <a:lnTo>
                  <a:pt x="2389325" y="847736"/>
                </a:lnTo>
                <a:lnTo>
                  <a:pt x="2418508" y="847030"/>
                </a:lnTo>
                <a:lnTo>
                  <a:pt x="2435377" y="837345"/>
                </a:lnTo>
                <a:lnTo>
                  <a:pt x="2439620" y="840860"/>
                </a:lnTo>
                <a:cubicBezTo>
                  <a:pt x="2444187" y="847628"/>
                  <a:pt x="2446502" y="851791"/>
                  <a:pt x="2451797" y="846508"/>
                </a:cubicBezTo>
                <a:lnTo>
                  <a:pt x="2505861" y="882666"/>
                </a:lnTo>
                <a:cubicBezTo>
                  <a:pt x="2511636" y="885661"/>
                  <a:pt x="2518894" y="886415"/>
                  <a:pt x="2528621" y="883310"/>
                </a:cubicBezTo>
                <a:cubicBezTo>
                  <a:pt x="2546958" y="888460"/>
                  <a:pt x="2598467" y="907723"/>
                  <a:pt x="2615876" y="913568"/>
                </a:cubicBezTo>
                <a:lnTo>
                  <a:pt x="2633076" y="918384"/>
                </a:lnTo>
                <a:cubicBezTo>
                  <a:pt x="2641280" y="922241"/>
                  <a:pt x="2658085" y="933369"/>
                  <a:pt x="2665101" y="936714"/>
                </a:cubicBezTo>
                <a:cubicBezTo>
                  <a:pt x="2670825" y="938682"/>
                  <a:pt x="2668027" y="935380"/>
                  <a:pt x="2675173" y="938458"/>
                </a:cubicBezTo>
                <a:cubicBezTo>
                  <a:pt x="2675225" y="944597"/>
                  <a:pt x="2677804" y="950555"/>
                  <a:pt x="2707978" y="955182"/>
                </a:cubicBezTo>
                <a:cubicBezTo>
                  <a:pt x="2726571" y="970114"/>
                  <a:pt x="2750921" y="982615"/>
                  <a:pt x="2778669" y="991480"/>
                </a:cubicBezTo>
                <a:cubicBezTo>
                  <a:pt x="2784596" y="986681"/>
                  <a:pt x="2791940" y="997468"/>
                  <a:pt x="2796452" y="1000372"/>
                </a:cubicBezTo>
                <a:cubicBezTo>
                  <a:pt x="2798282" y="996724"/>
                  <a:pt x="2810819" y="997911"/>
                  <a:pt x="2813495" y="1001982"/>
                </a:cubicBezTo>
                <a:cubicBezTo>
                  <a:pt x="2894291" y="1036995"/>
                  <a:pt x="2861846" y="990458"/>
                  <a:pt x="2904193" y="1024123"/>
                </a:cubicBezTo>
                <a:cubicBezTo>
                  <a:pt x="2912426" y="1027395"/>
                  <a:pt x="2919877" y="1027211"/>
                  <a:pt x="2926826" y="1025558"/>
                </a:cubicBezTo>
                <a:lnTo>
                  <a:pt x="2937629" y="1021496"/>
                </a:lnTo>
                <a:lnTo>
                  <a:pt x="2970190" y="1039341"/>
                </a:lnTo>
                <a:cubicBezTo>
                  <a:pt x="2986667" y="1046544"/>
                  <a:pt x="3004419" y="1052632"/>
                  <a:pt x="3023036" y="1057429"/>
                </a:cubicBezTo>
                <a:cubicBezTo>
                  <a:pt x="3029427" y="1050485"/>
                  <a:pt x="3041250" y="1064362"/>
                  <a:pt x="3047640" y="1067886"/>
                </a:cubicBezTo>
                <a:cubicBezTo>
                  <a:pt x="3049113" y="1062834"/>
                  <a:pt x="3065273" y="1063377"/>
                  <a:pt x="3069615" y="1068623"/>
                </a:cubicBezTo>
                <a:cubicBezTo>
                  <a:pt x="3180167" y="1108914"/>
                  <a:pt x="3128204" y="1049097"/>
                  <a:pt x="3189718" y="1090790"/>
                </a:cubicBezTo>
                <a:lnTo>
                  <a:pt x="3234683" y="1082861"/>
                </a:lnTo>
                <a:lnTo>
                  <a:pt x="3243889" y="1088560"/>
                </a:lnTo>
                <a:cubicBezTo>
                  <a:pt x="3282443" y="1096267"/>
                  <a:pt x="3296793" y="1087718"/>
                  <a:pt x="3316289" y="1102846"/>
                </a:cubicBezTo>
                <a:cubicBezTo>
                  <a:pt x="3355705" y="1086745"/>
                  <a:pt x="3338941" y="1104834"/>
                  <a:pt x="3363255" y="1113121"/>
                </a:cubicBezTo>
                <a:cubicBezTo>
                  <a:pt x="3385590" y="1119421"/>
                  <a:pt x="3427034" y="1134146"/>
                  <a:pt x="3450298" y="1140641"/>
                </a:cubicBezTo>
                <a:cubicBezTo>
                  <a:pt x="3464287" y="1161185"/>
                  <a:pt x="3479428" y="1142090"/>
                  <a:pt x="3502843" y="1152088"/>
                </a:cubicBezTo>
                <a:cubicBezTo>
                  <a:pt x="3512778" y="1160751"/>
                  <a:pt x="3520916" y="1163472"/>
                  <a:pt x="3534327" y="1158780"/>
                </a:cubicBezTo>
                <a:cubicBezTo>
                  <a:pt x="3579631" y="1200367"/>
                  <a:pt x="3566563" y="1166440"/>
                  <a:pt x="3613707" y="1188135"/>
                </a:cubicBezTo>
                <a:cubicBezTo>
                  <a:pt x="3653700" y="1209113"/>
                  <a:pt x="3700718" y="1226767"/>
                  <a:pt x="3734447" y="1264997"/>
                </a:cubicBezTo>
                <a:cubicBezTo>
                  <a:pt x="3739812" y="1275024"/>
                  <a:pt x="3757867" y="1281897"/>
                  <a:pt x="3774777" y="1280345"/>
                </a:cubicBezTo>
                <a:cubicBezTo>
                  <a:pt x="3777687" y="1280079"/>
                  <a:pt x="3780452" y="1279566"/>
                  <a:pt x="3782987" y="1278825"/>
                </a:cubicBezTo>
                <a:cubicBezTo>
                  <a:pt x="3802089" y="1304950"/>
                  <a:pt x="3822370" y="1298085"/>
                  <a:pt x="3829525" y="1314650"/>
                </a:cubicBezTo>
                <a:cubicBezTo>
                  <a:pt x="3870043" y="1329235"/>
                  <a:pt x="3909546" y="1322767"/>
                  <a:pt x="3916534" y="1337438"/>
                </a:cubicBezTo>
                <a:cubicBezTo>
                  <a:pt x="3938646" y="1341249"/>
                  <a:pt x="3973911" y="1333246"/>
                  <a:pt x="3985243" y="1349887"/>
                </a:cubicBezTo>
                <a:cubicBezTo>
                  <a:pt x="3991624" y="1339551"/>
                  <a:pt x="4007098" y="1363379"/>
                  <a:pt x="4022446" y="1358915"/>
                </a:cubicBezTo>
                <a:cubicBezTo>
                  <a:pt x="4033756" y="1354584"/>
                  <a:pt x="4041089" y="1360802"/>
                  <a:pt x="4050987" y="1363213"/>
                </a:cubicBezTo>
                <a:cubicBezTo>
                  <a:pt x="4065543" y="1360896"/>
                  <a:pt x="4106233" y="1377936"/>
                  <a:pt x="4115739" y="1386380"/>
                </a:cubicBezTo>
                <a:cubicBezTo>
                  <a:pt x="4136569" y="1413385"/>
                  <a:pt x="4202076" y="1408872"/>
                  <a:pt x="4219773" y="1429896"/>
                </a:cubicBezTo>
                <a:cubicBezTo>
                  <a:pt x="4227193" y="1433905"/>
                  <a:pt x="4234841" y="1436419"/>
                  <a:pt x="4242592" y="1437995"/>
                </a:cubicBezTo>
                <a:lnTo>
                  <a:pt x="4264860" y="1440328"/>
                </a:lnTo>
                <a:lnTo>
                  <a:pt x="4272342" y="1436836"/>
                </a:lnTo>
                <a:lnTo>
                  <a:pt x="4285317" y="1440547"/>
                </a:lnTo>
                <a:lnTo>
                  <a:pt x="4289326" y="1440567"/>
                </a:lnTo>
                <a:lnTo>
                  <a:pt x="4311745" y="1441649"/>
                </a:lnTo>
                <a:cubicBezTo>
                  <a:pt x="4295920" y="1463324"/>
                  <a:pt x="4370745" y="1452790"/>
                  <a:pt x="4345821" y="1467990"/>
                </a:cubicBezTo>
                <a:cubicBezTo>
                  <a:pt x="4382864" y="1476647"/>
                  <a:pt x="4349421" y="1488843"/>
                  <a:pt x="4399086" y="1480631"/>
                </a:cubicBezTo>
                <a:cubicBezTo>
                  <a:pt x="4451935" y="1510979"/>
                  <a:pt x="4598080" y="1494621"/>
                  <a:pt x="4635587" y="1532477"/>
                </a:cubicBezTo>
                <a:cubicBezTo>
                  <a:pt x="4632999" y="1520275"/>
                  <a:pt x="4681854" y="1589802"/>
                  <a:pt x="4697305" y="1598576"/>
                </a:cubicBezTo>
                <a:cubicBezTo>
                  <a:pt x="4733556" y="1613805"/>
                  <a:pt x="4746756" y="1626181"/>
                  <a:pt x="4800559" y="1650651"/>
                </a:cubicBezTo>
                <a:cubicBezTo>
                  <a:pt x="4853578" y="1666654"/>
                  <a:pt x="4885909" y="1696908"/>
                  <a:pt x="4945615" y="1698753"/>
                </a:cubicBezTo>
                <a:cubicBezTo>
                  <a:pt x="4946370" y="1702791"/>
                  <a:pt x="4948427" y="1706445"/>
                  <a:pt x="4951384" y="1709811"/>
                </a:cubicBezTo>
                <a:lnTo>
                  <a:pt x="4961956" y="1718626"/>
                </a:lnTo>
                <a:lnTo>
                  <a:pt x="4964473" y="1718615"/>
                </a:lnTo>
                <a:lnTo>
                  <a:pt x="4991598" y="1734829"/>
                </a:lnTo>
                <a:lnTo>
                  <a:pt x="5009548" y="1747489"/>
                </a:lnTo>
                <a:lnTo>
                  <a:pt x="5014839" y="1748130"/>
                </a:lnTo>
                <a:cubicBezTo>
                  <a:pt x="5023037" y="1751045"/>
                  <a:pt x="5047794" y="1761529"/>
                  <a:pt x="5058738" y="1764982"/>
                </a:cubicBezTo>
                <a:cubicBezTo>
                  <a:pt x="5064791" y="1749903"/>
                  <a:pt x="5066861" y="1761618"/>
                  <a:pt x="5080507" y="1768847"/>
                </a:cubicBezTo>
                <a:cubicBezTo>
                  <a:pt x="5092955" y="1747037"/>
                  <a:pt x="5123611" y="1774828"/>
                  <a:pt x="5142055" y="1767607"/>
                </a:cubicBezTo>
                <a:cubicBezTo>
                  <a:pt x="5151799" y="1773410"/>
                  <a:pt x="5162333" y="1779148"/>
                  <a:pt x="5173522" y="1784620"/>
                </a:cubicBezTo>
                <a:lnTo>
                  <a:pt x="5180367" y="1787604"/>
                </a:lnTo>
                <a:lnTo>
                  <a:pt x="5180716" y="1787481"/>
                </a:lnTo>
                <a:cubicBezTo>
                  <a:pt x="5182658" y="1787744"/>
                  <a:pt x="5185081" y="1788580"/>
                  <a:pt x="5188363" y="1790269"/>
                </a:cubicBezTo>
                <a:lnTo>
                  <a:pt x="5192852" y="1793043"/>
                </a:lnTo>
                <a:lnTo>
                  <a:pt x="5272230" y="1791348"/>
                </a:lnTo>
                <a:cubicBezTo>
                  <a:pt x="5312404" y="1798683"/>
                  <a:pt x="5342704" y="1787354"/>
                  <a:pt x="5376484" y="1805756"/>
                </a:cubicBezTo>
                <a:cubicBezTo>
                  <a:pt x="5414117" y="1812554"/>
                  <a:pt x="5448503" y="1811916"/>
                  <a:pt x="5478926" y="1822858"/>
                </a:cubicBezTo>
                <a:cubicBezTo>
                  <a:pt x="5493297" y="1819986"/>
                  <a:pt x="5506053" y="1820161"/>
                  <a:pt x="5515632" y="1830425"/>
                </a:cubicBezTo>
                <a:cubicBezTo>
                  <a:pt x="5551385" y="1834476"/>
                  <a:pt x="5563012" y="1824675"/>
                  <a:pt x="5582742" y="1837848"/>
                </a:cubicBezTo>
                <a:lnTo>
                  <a:pt x="5615731" y="1838115"/>
                </a:lnTo>
                <a:lnTo>
                  <a:pt x="5619149" y="1835988"/>
                </a:lnTo>
                <a:lnTo>
                  <a:pt x="5625050" y="1835832"/>
                </a:lnTo>
                <a:lnTo>
                  <a:pt x="5640026" y="1839536"/>
                </a:lnTo>
                <a:lnTo>
                  <a:pt x="5645469" y="1841610"/>
                </a:lnTo>
                <a:cubicBezTo>
                  <a:pt x="5649292" y="1842786"/>
                  <a:pt x="5651918" y="1843241"/>
                  <a:pt x="5653837" y="1843194"/>
                </a:cubicBezTo>
                <a:lnTo>
                  <a:pt x="5654101" y="1843017"/>
                </a:lnTo>
                <a:lnTo>
                  <a:pt x="5661820" y="1844927"/>
                </a:lnTo>
                <a:cubicBezTo>
                  <a:pt x="5674709" y="1848645"/>
                  <a:pt x="5687118" y="1852732"/>
                  <a:pt x="5698828" y="1857009"/>
                </a:cubicBezTo>
                <a:cubicBezTo>
                  <a:pt x="5712521" y="1846861"/>
                  <a:pt x="5753797" y="1869873"/>
                  <a:pt x="5755153" y="1846051"/>
                </a:cubicBezTo>
                <a:cubicBezTo>
                  <a:pt x="5771136" y="1851140"/>
                  <a:pt x="5778501" y="1862553"/>
                  <a:pt x="5777080" y="1846484"/>
                </a:cubicBezTo>
                <a:lnTo>
                  <a:pt x="5790062" y="1844754"/>
                </a:lnTo>
                <a:lnTo>
                  <a:pt x="5888138" y="1877663"/>
                </a:lnTo>
                <a:lnTo>
                  <a:pt x="5902013" y="1884827"/>
                </a:lnTo>
                <a:cubicBezTo>
                  <a:pt x="5906316" y="1887734"/>
                  <a:pt x="5909915" y="1891071"/>
                  <a:pt x="5912492" y="1894998"/>
                </a:cubicBezTo>
                <a:cubicBezTo>
                  <a:pt x="5968551" y="1887421"/>
                  <a:pt x="6012526" y="1912636"/>
                  <a:pt x="6068995" y="1920302"/>
                </a:cubicBezTo>
                <a:cubicBezTo>
                  <a:pt x="6130128" y="1936331"/>
                  <a:pt x="6262213" y="1980287"/>
                  <a:pt x="6283598" y="1991295"/>
                </a:cubicBezTo>
                <a:cubicBezTo>
                  <a:pt x="6301966" y="1997651"/>
                  <a:pt x="6386462" y="2003382"/>
                  <a:pt x="6378390" y="1991561"/>
                </a:cubicBezTo>
                <a:cubicBezTo>
                  <a:pt x="6430691" y="2023578"/>
                  <a:pt x="6456320" y="2005237"/>
                  <a:pt x="6519309" y="2027309"/>
                </a:cubicBezTo>
                <a:lnTo>
                  <a:pt x="6643152" y="2049516"/>
                </a:lnTo>
                <a:lnTo>
                  <a:pt x="6656875" y="2051188"/>
                </a:lnTo>
                <a:lnTo>
                  <a:pt x="6662165" y="2046505"/>
                </a:lnTo>
                <a:lnTo>
                  <a:pt x="6708706" y="2049842"/>
                </a:lnTo>
                <a:cubicBezTo>
                  <a:pt x="6728320" y="2063550"/>
                  <a:pt x="6766107" y="2058616"/>
                  <a:pt x="6797201" y="2065320"/>
                </a:cubicBezTo>
                <a:lnTo>
                  <a:pt x="6810764" y="2071002"/>
                </a:lnTo>
                <a:lnTo>
                  <a:pt x="6901101" y="2082052"/>
                </a:lnTo>
                <a:lnTo>
                  <a:pt x="6962781" y="2092999"/>
                </a:lnTo>
                <a:lnTo>
                  <a:pt x="6975881" y="2098520"/>
                </a:lnTo>
                <a:lnTo>
                  <a:pt x="6991402" y="2094572"/>
                </a:lnTo>
                <a:cubicBezTo>
                  <a:pt x="6993328" y="2093335"/>
                  <a:pt x="6994904" y="2091926"/>
                  <a:pt x="6996085" y="2090397"/>
                </a:cubicBezTo>
                <a:lnTo>
                  <a:pt x="7045119" y="2100367"/>
                </a:lnTo>
                <a:lnTo>
                  <a:pt x="7051064" y="2100779"/>
                </a:lnTo>
                <a:lnTo>
                  <a:pt x="7092123" y="2100750"/>
                </a:lnTo>
                <a:lnTo>
                  <a:pt x="7153291" y="2096258"/>
                </a:lnTo>
                <a:cubicBezTo>
                  <a:pt x="7173585" y="2092006"/>
                  <a:pt x="7192251" y="2072757"/>
                  <a:pt x="7216946" y="2083586"/>
                </a:cubicBezTo>
                <a:cubicBezTo>
                  <a:pt x="7211675" y="2072232"/>
                  <a:pt x="7246465" y="2087999"/>
                  <a:pt x="7253640" y="2078754"/>
                </a:cubicBezTo>
                <a:cubicBezTo>
                  <a:pt x="7257908" y="2071016"/>
                  <a:pt x="7269456" y="2073996"/>
                  <a:pt x="7279228" y="2072719"/>
                </a:cubicBezTo>
                <a:cubicBezTo>
                  <a:pt x="7287893" y="2065644"/>
                  <a:pt x="7334999" y="2066706"/>
                  <a:pt x="7350342" y="2070909"/>
                </a:cubicBezTo>
                <a:cubicBezTo>
                  <a:pt x="7392243" y="2087644"/>
                  <a:pt x="7436988" y="2061053"/>
                  <a:pt x="7470724" y="2073574"/>
                </a:cubicBezTo>
                <a:cubicBezTo>
                  <a:pt x="7498116" y="2072967"/>
                  <a:pt x="7506999" y="2069264"/>
                  <a:pt x="7514696" y="2067266"/>
                </a:cubicBezTo>
                <a:lnTo>
                  <a:pt x="7516909" y="2061590"/>
                </a:lnTo>
                <a:lnTo>
                  <a:pt x="7530255" y="2060403"/>
                </a:lnTo>
                <a:lnTo>
                  <a:pt x="7533279" y="2059039"/>
                </a:lnTo>
                <a:cubicBezTo>
                  <a:pt x="7539042" y="2056412"/>
                  <a:pt x="7544852" y="2053978"/>
                  <a:pt x="7551151" y="2052267"/>
                </a:cubicBezTo>
                <a:cubicBezTo>
                  <a:pt x="7560368" y="2076923"/>
                  <a:pt x="7606247" y="2041786"/>
                  <a:pt x="7602338" y="2063846"/>
                </a:cubicBezTo>
                <a:lnTo>
                  <a:pt x="7625892" y="2064714"/>
                </a:lnTo>
                <a:lnTo>
                  <a:pt x="7648322" y="2072757"/>
                </a:lnTo>
                <a:lnTo>
                  <a:pt x="7660138" y="2081487"/>
                </a:lnTo>
                <a:lnTo>
                  <a:pt x="7701887" y="2097255"/>
                </a:lnTo>
                <a:lnTo>
                  <a:pt x="7701887" y="2081564"/>
                </a:lnTo>
                <a:lnTo>
                  <a:pt x="7781603" y="2105597"/>
                </a:lnTo>
                <a:lnTo>
                  <a:pt x="7840532" y="2126887"/>
                </a:lnTo>
                <a:lnTo>
                  <a:pt x="7852490" y="2134555"/>
                </a:lnTo>
                <a:lnTo>
                  <a:pt x="7868492" y="2133321"/>
                </a:lnTo>
                <a:cubicBezTo>
                  <a:pt x="7870608" y="2132431"/>
                  <a:pt x="7872409" y="2131316"/>
                  <a:pt x="7873842" y="2130014"/>
                </a:cubicBezTo>
                <a:lnTo>
                  <a:pt x="7920468" y="2148187"/>
                </a:lnTo>
                <a:lnTo>
                  <a:pt x="7926263" y="2149606"/>
                </a:lnTo>
                <a:lnTo>
                  <a:pt x="7966770" y="2156585"/>
                </a:lnTo>
                <a:lnTo>
                  <a:pt x="8092911" y="2161008"/>
                </a:lnTo>
                <a:cubicBezTo>
                  <a:pt x="8089698" y="2148943"/>
                  <a:pt x="8121258" y="2170386"/>
                  <a:pt x="8129956" y="2162518"/>
                </a:cubicBezTo>
                <a:cubicBezTo>
                  <a:pt x="8135520" y="2155638"/>
                  <a:pt x="8146390" y="2160539"/>
                  <a:pt x="8156253" y="2160951"/>
                </a:cubicBezTo>
                <a:cubicBezTo>
                  <a:pt x="8166039" y="2155473"/>
                  <a:pt x="8212323" y="2164555"/>
                  <a:pt x="8226723" y="2171307"/>
                </a:cubicBezTo>
                <a:cubicBezTo>
                  <a:pt x="8265129" y="2194914"/>
                  <a:pt x="8313924" y="2176403"/>
                  <a:pt x="8345013" y="2194472"/>
                </a:cubicBezTo>
                <a:cubicBezTo>
                  <a:pt x="8372141" y="2198551"/>
                  <a:pt x="8381553" y="2196425"/>
                  <a:pt x="8389494" y="2195774"/>
                </a:cubicBezTo>
                <a:lnTo>
                  <a:pt x="8392672" y="2190570"/>
                </a:lnTo>
                <a:lnTo>
                  <a:pt x="8406045" y="2191681"/>
                </a:lnTo>
                <a:lnTo>
                  <a:pt x="8409264" y="2190855"/>
                </a:lnTo>
                <a:cubicBezTo>
                  <a:pt x="8415411" y="2189254"/>
                  <a:pt x="8421567" y="2187852"/>
                  <a:pt x="8428080" y="2187244"/>
                </a:cubicBezTo>
                <a:cubicBezTo>
                  <a:pt x="8432860" y="2213065"/>
                  <a:pt x="8484266" y="2186341"/>
                  <a:pt x="8476550" y="2207369"/>
                </a:cubicBezTo>
                <a:cubicBezTo>
                  <a:pt x="8513167" y="2208526"/>
                  <a:pt x="8555619" y="2244400"/>
                  <a:pt x="8588757" y="2225395"/>
                </a:cubicBezTo>
                <a:cubicBezTo>
                  <a:pt x="8642872" y="2232730"/>
                  <a:pt x="8692026" y="2235404"/>
                  <a:pt x="8749518" y="2245011"/>
                </a:cubicBezTo>
                <a:cubicBezTo>
                  <a:pt x="8793577" y="2260750"/>
                  <a:pt x="8842828" y="2247803"/>
                  <a:pt x="8874315" y="2266877"/>
                </a:cubicBezTo>
                <a:cubicBezTo>
                  <a:pt x="8926109" y="2267125"/>
                  <a:pt x="8990017" y="2281364"/>
                  <a:pt x="9029190" y="2309251"/>
                </a:cubicBezTo>
                <a:cubicBezTo>
                  <a:pt x="9084505" y="2314654"/>
                  <a:pt x="9093058" y="2330757"/>
                  <a:pt x="9142331" y="2320064"/>
                </a:cubicBezTo>
                <a:cubicBezTo>
                  <a:pt x="9146183" y="2324091"/>
                  <a:pt x="9150768" y="2327448"/>
                  <a:pt x="9155844" y="2330314"/>
                </a:cubicBezTo>
                <a:lnTo>
                  <a:pt x="9171403" y="2337223"/>
                </a:lnTo>
                <a:lnTo>
                  <a:pt x="9173407" y="2336681"/>
                </a:lnTo>
                <a:lnTo>
                  <a:pt x="9208166" y="2347769"/>
                </a:lnTo>
                <a:lnTo>
                  <a:pt x="9274752" y="2367321"/>
                </a:lnTo>
                <a:lnTo>
                  <a:pt x="9275339" y="2366424"/>
                </a:lnTo>
                <a:cubicBezTo>
                  <a:pt x="9277508" y="2364656"/>
                  <a:pt x="9280711" y="2363810"/>
                  <a:pt x="9286171" y="2364868"/>
                </a:cubicBezTo>
                <a:cubicBezTo>
                  <a:pt x="9278880" y="2347951"/>
                  <a:pt x="9289961" y="2359662"/>
                  <a:pt x="9306706" y="2364279"/>
                </a:cubicBezTo>
                <a:cubicBezTo>
                  <a:pt x="9299116" y="2339032"/>
                  <a:pt x="9346014" y="2361383"/>
                  <a:pt x="9354964" y="2350000"/>
                </a:cubicBezTo>
                <a:cubicBezTo>
                  <a:pt x="9367435" y="2353960"/>
                  <a:pt x="9380485" y="2357688"/>
                  <a:pt x="9393840" y="2360999"/>
                </a:cubicBezTo>
                <a:lnTo>
                  <a:pt x="9401723" y="2362648"/>
                </a:lnTo>
                <a:cubicBezTo>
                  <a:pt x="9401784" y="2362582"/>
                  <a:pt x="9401843" y="2362515"/>
                  <a:pt x="9401904" y="2362449"/>
                </a:cubicBezTo>
                <a:cubicBezTo>
                  <a:pt x="9403668" y="2362309"/>
                  <a:pt x="9406280" y="2362664"/>
                  <a:pt x="9410265" y="2363724"/>
                </a:cubicBezTo>
                <a:lnTo>
                  <a:pt x="9431384" y="2368857"/>
                </a:lnTo>
                <a:lnTo>
                  <a:pt x="9436806" y="2368409"/>
                </a:lnTo>
                <a:lnTo>
                  <a:pt x="9469943" y="2364702"/>
                </a:lnTo>
                <a:cubicBezTo>
                  <a:pt x="9492075" y="2366299"/>
                  <a:pt x="9538048" y="2371570"/>
                  <a:pt x="9571973" y="2375579"/>
                </a:cubicBezTo>
                <a:cubicBezTo>
                  <a:pt x="9604304" y="2385689"/>
                  <a:pt x="9636016" y="2383371"/>
                  <a:pt x="9673508" y="2388756"/>
                </a:cubicBezTo>
                <a:cubicBezTo>
                  <a:pt x="9711732" y="2406591"/>
                  <a:pt x="9735674" y="2393166"/>
                  <a:pt x="9775728" y="2398997"/>
                </a:cubicBezTo>
                <a:cubicBezTo>
                  <a:pt x="9806799" y="2422784"/>
                  <a:pt x="9806899" y="2389955"/>
                  <a:pt x="9828502" y="2387377"/>
                </a:cubicBezTo>
                <a:lnTo>
                  <a:pt x="9834358" y="2387922"/>
                </a:lnTo>
                <a:lnTo>
                  <a:pt x="9848851" y="2393407"/>
                </a:lnTo>
                <a:lnTo>
                  <a:pt x="9854053" y="2396127"/>
                </a:lnTo>
                <a:cubicBezTo>
                  <a:pt x="9857729" y="2397755"/>
                  <a:pt x="9860291" y="2398523"/>
                  <a:pt x="9862192" y="2398707"/>
                </a:cubicBezTo>
                <a:lnTo>
                  <a:pt x="9862471" y="2398561"/>
                </a:lnTo>
                <a:lnTo>
                  <a:pt x="9905498" y="2417867"/>
                </a:lnTo>
                <a:cubicBezTo>
                  <a:pt x="9919952" y="2409351"/>
                  <a:pt x="9958757" y="2437263"/>
                  <a:pt x="9962223" y="2413612"/>
                </a:cubicBezTo>
                <a:cubicBezTo>
                  <a:pt x="9977588" y="2420601"/>
                  <a:pt x="9983860" y="2432885"/>
                  <a:pt x="9983885" y="2416653"/>
                </a:cubicBezTo>
                <a:cubicBezTo>
                  <a:pt x="9989098" y="2418537"/>
                  <a:pt x="9992817" y="2418345"/>
                  <a:pt x="9995871" y="2417158"/>
                </a:cubicBezTo>
                <a:lnTo>
                  <a:pt x="10030934" y="2432369"/>
                </a:lnTo>
                <a:lnTo>
                  <a:pt x="10036087" y="2432793"/>
                </a:lnTo>
                <a:lnTo>
                  <a:pt x="10057471" y="2445317"/>
                </a:lnTo>
                <a:lnTo>
                  <a:pt x="10088697" y="2461159"/>
                </a:lnTo>
                <a:lnTo>
                  <a:pt x="10091030" y="2461029"/>
                </a:lnTo>
                <a:lnTo>
                  <a:pt x="10104127" y="2469841"/>
                </a:lnTo>
                <a:cubicBezTo>
                  <a:pt x="10108126" y="2473257"/>
                  <a:pt x="10166959" y="2488286"/>
                  <a:pt x="10169163" y="2492519"/>
                </a:cubicBezTo>
                <a:cubicBezTo>
                  <a:pt x="10225323" y="2491613"/>
                  <a:pt x="10211037" y="2510783"/>
                  <a:pt x="10266247" y="2525164"/>
                </a:cubicBezTo>
                <a:cubicBezTo>
                  <a:pt x="10304736" y="2528123"/>
                  <a:pt x="10324750" y="2536388"/>
                  <a:pt x="10383588" y="2556604"/>
                </a:cubicBezTo>
                <a:cubicBezTo>
                  <a:pt x="10422927" y="2570967"/>
                  <a:pt x="10449351" y="2596747"/>
                  <a:pt x="10502276" y="2611346"/>
                </a:cubicBezTo>
                <a:cubicBezTo>
                  <a:pt x="10551189" y="2649570"/>
                  <a:pt x="10642054" y="2656133"/>
                  <a:pt x="10702436" y="2685688"/>
                </a:cubicBezTo>
                <a:cubicBezTo>
                  <a:pt x="10734755" y="2677393"/>
                  <a:pt x="10727906" y="2683472"/>
                  <a:pt x="10738338" y="2690143"/>
                </a:cubicBezTo>
                <a:lnTo>
                  <a:pt x="10738410" y="2690169"/>
                </a:lnTo>
                <a:lnTo>
                  <a:pt x="10828361" y="2695982"/>
                </a:lnTo>
                <a:cubicBezTo>
                  <a:pt x="10834653" y="2692647"/>
                  <a:pt x="10841817" y="2690605"/>
                  <a:pt x="10850642" y="2691703"/>
                </a:cubicBezTo>
                <a:cubicBezTo>
                  <a:pt x="10900458" y="2713605"/>
                  <a:pt x="10856850" y="2676798"/>
                  <a:pt x="10944231" y="2690377"/>
                </a:cubicBezTo>
                <a:cubicBezTo>
                  <a:pt x="10947888" y="2693638"/>
                  <a:pt x="10960334" y="2691646"/>
                  <a:pt x="10961147" y="2687666"/>
                </a:cubicBezTo>
                <a:cubicBezTo>
                  <a:pt x="10966277" y="2689341"/>
                  <a:pt x="10976214" y="2697915"/>
                  <a:pt x="10980692" y="2691799"/>
                </a:cubicBezTo>
                <a:cubicBezTo>
                  <a:pt x="11009873" y="2693413"/>
                  <a:pt x="11036717" y="2699386"/>
                  <a:pt x="11058630" y="2709148"/>
                </a:cubicBezTo>
                <a:cubicBezTo>
                  <a:pt x="11089046" y="2706063"/>
                  <a:pt x="11093105" y="2711169"/>
                  <a:pt x="11094767" y="2717083"/>
                </a:cubicBezTo>
                <a:lnTo>
                  <a:pt x="11096358" y="2720774"/>
                </a:lnTo>
                <a:lnTo>
                  <a:pt x="11104973" y="2716245"/>
                </a:lnTo>
                <a:cubicBezTo>
                  <a:pt x="11114214" y="2713690"/>
                  <a:pt x="11122836" y="2715703"/>
                  <a:pt x="11131099" y="2719881"/>
                </a:cubicBezTo>
                <a:lnTo>
                  <a:pt x="11140776" y="2725926"/>
                </a:lnTo>
                <a:lnTo>
                  <a:pt x="11158686" y="2726270"/>
                </a:lnTo>
                <a:cubicBezTo>
                  <a:pt x="11180768" y="2726709"/>
                  <a:pt x="11251563" y="2726640"/>
                  <a:pt x="11273267" y="2728567"/>
                </a:cubicBezTo>
                <a:lnTo>
                  <a:pt x="11288916" y="2737828"/>
                </a:lnTo>
                <a:lnTo>
                  <a:pt x="11311388" y="2736624"/>
                </a:lnTo>
                <a:cubicBezTo>
                  <a:pt x="11321582" y="2738058"/>
                  <a:pt x="11329783" y="2742030"/>
                  <a:pt x="11335078" y="2749941"/>
                </a:cubicBezTo>
                <a:cubicBezTo>
                  <a:pt x="11338817" y="2743516"/>
                  <a:pt x="11342149" y="2746955"/>
                  <a:pt x="11348344" y="2752346"/>
                </a:cubicBezTo>
                <a:lnTo>
                  <a:pt x="11353373" y="2754678"/>
                </a:lnTo>
                <a:lnTo>
                  <a:pt x="11367159" y="2741107"/>
                </a:lnTo>
                <a:lnTo>
                  <a:pt x="11389712" y="2740372"/>
                </a:lnTo>
                <a:lnTo>
                  <a:pt x="11395219" y="2733120"/>
                </a:lnTo>
                <a:lnTo>
                  <a:pt x="11409180" y="2739023"/>
                </a:lnTo>
                <a:cubicBezTo>
                  <a:pt x="11414137" y="2740775"/>
                  <a:pt x="11422149" y="2743232"/>
                  <a:pt x="11431837" y="2746056"/>
                </a:cubicBezTo>
                <a:lnTo>
                  <a:pt x="11444471" y="2749621"/>
                </a:lnTo>
                <a:lnTo>
                  <a:pt x="11451208" y="2744859"/>
                </a:lnTo>
                <a:lnTo>
                  <a:pt x="11473061" y="2757601"/>
                </a:lnTo>
                <a:lnTo>
                  <a:pt x="11526925" y="2772124"/>
                </a:lnTo>
                <a:cubicBezTo>
                  <a:pt x="11539650" y="2795076"/>
                  <a:pt x="11582438" y="2758503"/>
                  <a:pt x="11584409" y="2785707"/>
                </a:cubicBezTo>
                <a:cubicBezTo>
                  <a:pt x="11604765" y="2763696"/>
                  <a:pt x="11670052" y="2782257"/>
                  <a:pt x="11705161" y="2774143"/>
                </a:cubicBezTo>
                <a:cubicBezTo>
                  <a:pt x="11712651" y="2785033"/>
                  <a:pt x="11817987" y="2755153"/>
                  <a:pt x="11831541" y="2745647"/>
                </a:cubicBezTo>
                <a:cubicBezTo>
                  <a:pt x="11943852" y="2715987"/>
                  <a:pt x="11988586" y="2718581"/>
                  <a:pt x="12017942" y="2704117"/>
                </a:cubicBezTo>
                <a:cubicBezTo>
                  <a:pt x="12044424" y="2697243"/>
                  <a:pt x="12068778" y="2677784"/>
                  <a:pt x="12134490" y="2673464"/>
                </a:cubicBezTo>
                <a:cubicBezTo>
                  <a:pt x="12140262" y="2677664"/>
                  <a:pt x="12149020" y="2679275"/>
                  <a:pt x="12159651" y="2679085"/>
                </a:cubicBezTo>
                <a:lnTo>
                  <a:pt x="12192000" y="267448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227" y="37805"/>
            <a:ext cx="11330591" cy="1305697"/>
          </a:xfrm>
        </p:spPr>
        <p:txBody>
          <a:bodyPr>
            <a:normAutofit/>
          </a:bodyPr>
          <a:lstStyle/>
          <a:p>
            <a:r>
              <a:rPr lang="en-US" dirty="0"/>
              <a:t>Question 3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7A8A8A-B020-4F46-8329-D75799D71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4144" y="6080078"/>
            <a:ext cx="9517857" cy="777922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CEAB9-FE45-504E-97BF-EE828451D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945" y="1483991"/>
            <a:ext cx="11478873" cy="268700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Is compliance of the lung higher during inspiration or expiration?</a:t>
            </a:r>
          </a:p>
          <a:p>
            <a:pPr marL="457200" indent="-457200">
              <a:buAutoNum type="alphaUcParenR"/>
            </a:pPr>
            <a:r>
              <a:rPr lang="en-US" dirty="0"/>
              <a:t>Inspiration</a:t>
            </a:r>
          </a:p>
          <a:p>
            <a:pPr marL="457200" indent="-457200">
              <a:buAutoNum type="alphaUcParenR"/>
            </a:pPr>
            <a:r>
              <a:rPr lang="en-US" dirty="0">
                <a:highlight>
                  <a:srgbClr val="FFFF00"/>
                </a:highlight>
              </a:rPr>
              <a:t>Expiration</a:t>
            </a:r>
          </a:p>
        </p:txBody>
      </p:sp>
    </p:spTree>
    <p:extLst>
      <p:ext uri="{BB962C8B-B14F-4D97-AF65-F5344CB8AC3E}">
        <p14:creationId xmlns:p14="http://schemas.microsoft.com/office/powerpoint/2010/main" val="4254494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E560B-8843-EB48-936B-031D81400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018" y="27153"/>
            <a:ext cx="9810604" cy="1216024"/>
          </a:xfrm>
        </p:spPr>
        <p:txBody>
          <a:bodyPr/>
          <a:lstStyle/>
          <a:p>
            <a:r>
              <a:rPr lang="en-US" dirty="0"/>
              <a:t>Compliance of lung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7B9BD-F108-5D43-B868-6F258E337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945" y="1243177"/>
            <a:ext cx="8210556" cy="5775250"/>
          </a:xfrm>
        </p:spPr>
        <p:txBody>
          <a:bodyPr>
            <a:normAutofit/>
          </a:bodyPr>
          <a:lstStyle/>
          <a:p>
            <a:r>
              <a:rPr lang="en-US" dirty="0"/>
              <a:t>Describes the distensibility of system</a:t>
            </a:r>
          </a:p>
          <a:p>
            <a:r>
              <a:rPr lang="en-US" dirty="0"/>
              <a:t>Change in lung volume for a given change in pressure</a:t>
            </a:r>
          </a:p>
          <a:p>
            <a:r>
              <a:rPr lang="en-US" dirty="0"/>
              <a:t>Compliance of lungs and chest wall is inversely correlated with their elastic properties (or elastance)</a:t>
            </a:r>
          </a:p>
          <a:p>
            <a:r>
              <a:rPr lang="en-US" dirty="0"/>
              <a:t>Slope of each limb of P-V loop is compliance of the isolated lung</a:t>
            </a:r>
          </a:p>
          <a:p>
            <a:r>
              <a:rPr lang="en-US" dirty="0"/>
              <a:t>Slopes of inspiration and expiration are different (phenomenon called hysteresis)</a:t>
            </a:r>
          </a:p>
          <a:p>
            <a:pPr lvl="1"/>
            <a:r>
              <a:rPr lang="en-US" dirty="0"/>
              <a:t>	</a:t>
            </a:r>
            <a:r>
              <a:rPr lang="en-US" dirty="0">
                <a:highlight>
                  <a:srgbClr val="FFFF00"/>
                </a:highlight>
              </a:rPr>
              <a:t>-for a given outside pressure, volume of the lung is greater during </a:t>
            </a:r>
            <a:r>
              <a:rPr lang="en-US" dirty="0"/>
              <a:t>	</a:t>
            </a:r>
            <a:r>
              <a:rPr lang="en-US" dirty="0">
                <a:highlight>
                  <a:srgbClr val="FFFF00"/>
                </a:highlight>
              </a:rPr>
              <a:t>expiration than inspiration (</a:t>
            </a:r>
            <a:r>
              <a:rPr lang="en-US" dirty="0" err="1">
                <a:highlight>
                  <a:srgbClr val="FFFF00"/>
                </a:highlight>
              </a:rPr>
              <a:t>ie</a:t>
            </a:r>
            <a:r>
              <a:rPr lang="en-US" dirty="0">
                <a:highlight>
                  <a:srgbClr val="FFFF00"/>
                </a:highlight>
              </a:rPr>
              <a:t> compliance higher during </a:t>
            </a:r>
            <a:r>
              <a:rPr lang="en-US" dirty="0"/>
              <a:t>	</a:t>
            </a:r>
            <a:r>
              <a:rPr lang="en-US" dirty="0">
                <a:highlight>
                  <a:srgbClr val="FFFF00"/>
                </a:highlight>
              </a:rPr>
              <a:t>expiration)</a:t>
            </a:r>
          </a:p>
          <a:p>
            <a:pPr lvl="1"/>
            <a:r>
              <a:rPr lang="en-US" dirty="0"/>
              <a:t>	-compliance usually measured on expiration limb b/c </a:t>
            </a:r>
            <a:r>
              <a:rPr lang="en-US" dirty="0" err="1"/>
              <a:t>insp</a:t>
            </a:r>
            <a:r>
              <a:rPr lang="en-US" dirty="0"/>
              <a:t> limb is 	complicated by decrease in compliance at max expanding 	pressures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09FA73-C034-3B44-BE6C-DBB836FA7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427" y="1050572"/>
            <a:ext cx="3659555" cy="418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605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E560B-8843-EB48-936B-031D81400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018" y="27153"/>
            <a:ext cx="9810604" cy="1216024"/>
          </a:xfrm>
        </p:spPr>
        <p:txBody>
          <a:bodyPr/>
          <a:lstStyle/>
          <a:p>
            <a:r>
              <a:rPr lang="en-US" dirty="0"/>
              <a:t>Compliance of lung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7B9BD-F108-5D43-B868-6F258E337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71840"/>
            <a:ext cx="8604451" cy="5775250"/>
          </a:xfrm>
        </p:spPr>
        <p:txBody>
          <a:bodyPr>
            <a:normAutofit/>
          </a:bodyPr>
          <a:lstStyle/>
          <a:p>
            <a:r>
              <a:rPr lang="en-US" dirty="0"/>
              <a:t>Why hysteresis?</a:t>
            </a:r>
          </a:p>
          <a:p>
            <a:pPr lvl="1"/>
            <a:r>
              <a:rPr lang="en-US" dirty="0"/>
              <a:t>	-surface tension at liquid-air interface of air-filled lung</a:t>
            </a:r>
          </a:p>
          <a:p>
            <a:pPr lvl="1"/>
            <a:r>
              <a:rPr lang="en-US" dirty="0"/>
              <a:t>	-liquid lining alveoli creates this interface</a:t>
            </a:r>
          </a:p>
          <a:p>
            <a:pPr lvl="1"/>
            <a:r>
              <a:rPr lang="en-US" dirty="0"/>
              <a:t>	-intermolecular forces b/w liquid is stronger than forces b/w liquid and air 	molecules</a:t>
            </a:r>
          </a:p>
          <a:p>
            <a:pPr lvl="1"/>
            <a:r>
              <a:rPr lang="en-US" dirty="0"/>
              <a:t>	-</a:t>
            </a:r>
            <a:r>
              <a:rPr lang="en-US" dirty="0" err="1"/>
              <a:t>insp</a:t>
            </a:r>
            <a:r>
              <a:rPr lang="en-US" dirty="0"/>
              <a:t> limb: begins at low lung volume where liquid molecules are closest 		together</a:t>
            </a:r>
          </a:p>
          <a:p>
            <a:pPr lvl="1"/>
            <a:r>
              <a:rPr lang="en-US" dirty="0"/>
              <a:t>		-lung surface area initially increases faster than surfactant can be 			added, surface tension high, compliance low (flat curve)</a:t>
            </a:r>
          </a:p>
          <a:p>
            <a:pPr lvl="1"/>
            <a:r>
              <a:rPr lang="en-US" dirty="0"/>
              <a:t>	-exp limb: begins at high lung volume</a:t>
            </a:r>
          </a:p>
          <a:p>
            <a:pPr lvl="1"/>
            <a:r>
              <a:rPr lang="en-US" dirty="0"/>
              <a:t>		-lung surface area decreases faster than surfactant can be removed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A9C612-F83E-324D-9430-D60459B6BD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4451" y="1243177"/>
            <a:ext cx="33274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577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4EDBDB8-1990-484C-AEBC-0D3D6D44C0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3604F9-22FD-41B0-9F5F-E5BAF440F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DE6F6764-5DF8-44ED-8935-A362C0E7B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2990841"/>
          </a:xfrm>
          <a:custGeom>
            <a:avLst/>
            <a:gdLst>
              <a:gd name="connsiteX0" fmla="*/ 0 w 12192000"/>
              <a:gd name="connsiteY0" fmla="*/ 0 h 2851980"/>
              <a:gd name="connsiteX1" fmla="*/ 12192000 w 12192000"/>
              <a:gd name="connsiteY1" fmla="*/ 0 h 2851980"/>
              <a:gd name="connsiteX2" fmla="*/ 12192000 w 12192000"/>
              <a:gd name="connsiteY2" fmla="*/ 2802781 h 2851980"/>
              <a:gd name="connsiteX3" fmla="*/ 12174273 w 12192000"/>
              <a:gd name="connsiteY3" fmla="*/ 2805362 h 2851980"/>
              <a:gd name="connsiteX4" fmla="*/ 12099441 w 12192000"/>
              <a:gd name="connsiteY4" fmla="*/ 2819970 h 2851980"/>
              <a:gd name="connsiteX5" fmla="*/ 11968818 w 12192000"/>
              <a:gd name="connsiteY5" fmla="*/ 2844345 h 2851980"/>
              <a:gd name="connsiteX6" fmla="*/ 11844564 w 12192000"/>
              <a:gd name="connsiteY6" fmla="*/ 2851980 h 2851980"/>
              <a:gd name="connsiteX7" fmla="*/ 11786084 w 12192000"/>
              <a:gd name="connsiteY7" fmla="*/ 2836535 h 2851980"/>
              <a:gd name="connsiteX8" fmla="*/ 11731349 w 12192000"/>
              <a:gd name="connsiteY8" fmla="*/ 2820269 h 2851980"/>
              <a:gd name="connsiteX9" fmla="*/ 11709385 w 12192000"/>
              <a:gd name="connsiteY9" fmla="*/ 2806825 h 2851980"/>
              <a:gd name="connsiteX10" fmla="*/ 11702308 w 12192000"/>
              <a:gd name="connsiteY10" fmla="*/ 2811365 h 2851980"/>
              <a:gd name="connsiteX11" fmla="*/ 11689476 w 12192000"/>
              <a:gd name="connsiteY11" fmla="*/ 2807391 h 2851980"/>
              <a:gd name="connsiteX12" fmla="*/ 11666486 w 12192000"/>
              <a:gd name="connsiteY12" fmla="*/ 2799625 h 2851980"/>
              <a:gd name="connsiteX13" fmla="*/ 11652374 w 12192000"/>
              <a:gd name="connsiteY13" fmla="*/ 2793272 h 2851980"/>
              <a:gd name="connsiteX14" fmla="*/ 11646471 w 12192000"/>
              <a:gd name="connsiteY14" fmla="*/ 2800341 h 2851980"/>
              <a:gd name="connsiteX15" fmla="*/ 11623313 w 12192000"/>
              <a:gd name="connsiteY15" fmla="*/ 2800343 h 2851980"/>
              <a:gd name="connsiteX16" fmla="*/ 11608697 w 12192000"/>
              <a:gd name="connsiteY16" fmla="*/ 2813460 h 2851980"/>
              <a:gd name="connsiteX17" fmla="*/ 11603621 w 12192000"/>
              <a:gd name="connsiteY17" fmla="*/ 2810965 h 2851980"/>
              <a:gd name="connsiteX18" fmla="*/ 11590100 w 12192000"/>
              <a:gd name="connsiteY18" fmla="*/ 2808130 h 2851980"/>
              <a:gd name="connsiteX19" fmla="*/ 11566270 w 12192000"/>
              <a:gd name="connsiteY19" fmla="*/ 2794050 h 2851980"/>
              <a:gd name="connsiteX20" fmla="*/ 11543180 w 12192000"/>
              <a:gd name="connsiteY20" fmla="*/ 2794523 h 2851980"/>
              <a:gd name="connsiteX21" fmla="*/ 11527456 w 12192000"/>
              <a:gd name="connsiteY21" fmla="*/ 2784758 h 2851980"/>
              <a:gd name="connsiteX22" fmla="*/ 11410019 w 12192000"/>
              <a:gd name="connsiteY22" fmla="*/ 2778739 h 2851980"/>
              <a:gd name="connsiteX23" fmla="*/ 11391662 w 12192000"/>
              <a:gd name="connsiteY23" fmla="*/ 2777813 h 2851980"/>
              <a:gd name="connsiteX24" fmla="*/ 11381950 w 12192000"/>
              <a:gd name="connsiteY24" fmla="*/ 2771457 h 2851980"/>
              <a:gd name="connsiteX25" fmla="*/ 11355280 w 12192000"/>
              <a:gd name="connsiteY25" fmla="*/ 2766974 h 2851980"/>
              <a:gd name="connsiteX26" fmla="*/ 11346286 w 12192000"/>
              <a:gd name="connsiteY26" fmla="*/ 2771221 h 2851980"/>
              <a:gd name="connsiteX27" fmla="*/ 11344784 w 12192000"/>
              <a:gd name="connsiteY27" fmla="*/ 2767480 h 2851980"/>
              <a:gd name="connsiteX28" fmla="*/ 11307999 w 12192000"/>
              <a:gd name="connsiteY28" fmla="*/ 2758374 h 2851980"/>
              <a:gd name="connsiteX29" fmla="*/ 11228674 w 12192000"/>
              <a:gd name="connsiteY29" fmla="*/ 2738503 h 2851980"/>
              <a:gd name="connsiteX30" fmla="*/ 11208775 w 12192000"/>
              <a:gd name="connsiteY30" fmla="*/ 2733735 h 2851980"/>
              <a:gd name="connsiteX31" fmla="*/ 11191329 w 12192000"/>
              <a:gd name="connsiteY31" fmla="*/ 2735896 h 2851980"/>
              <a:gd name="connsiteX32" fmla="*/ 11095293 w 12192000"/>
              <a:gd name="connsiteY32" fmla="*/ 2734181 h 2851980"/>
              <a:gd name="connsiteX33" fmla="*/ 11072290 w 12192000"/>
              <a:gd name="connsiteY33" fmla="*/ 2737734 h 2851980"/>
              <a:gd name="connsiteX34" fmla="*/ 10980239 w 12192000"/>
              <a:gd name="connsiteY34" fmla="*/ 2729000 h 2851980"/>
              <a:gd name="connsiteX35" fmla="*/ 10980167 w 12192000"/>
              <a:gd name="connsiteY35" fmla="*/ 2728972 h 2851980"/>
              <a:gd name="connsiteX36" fmla="*/ 10943501 w 12192000"/>
              <a:gd name="connsiteY36" fmla="*/ 2723352 h 2851980"/>
              <a:gd name="connsiteX37" fmla="*/ 10740825 w 12192000"/>
              <a:gd name="connsiteY37" fmla="*/ 2642544 h 2851980"/>
              <a:gd name="connsiteX38" fmla="*/ 10621021 w 12192000"/>
              <a:gd name="connsiteY38" fmla="*/ 2583972 h 2851980"/>
              <a:gd name="connsiteX39" fmla="*/ 10501779 w 12192000"/>
              <a:gd name="connsiteY39" fmla="*/ 2548735 h 2851980"/>
              <a:gd name="connsiteX40" fmla="*/ 10403355 w 12192000"/>
              <a:gd name="connsiteY40" fmla="*/ 2512953 h 2851980"/>
              <a:gd name="connsiteX41" fmla="*/ 10337449 w 12192000"/>
              <a:gd name="connsiteY41" fmla="*/ 2488172 h 2851980"/>
              <a:gd name="connsiteX42" fmla="*/ 10324327 w 12192000"/>
              <a:gd name="connsiteY42" fmla="*/ 2478939 h 2851980"/>
              <a:gd name="connsiteX43" fmla="*/ 10321929 w 12192000"/>
              <a:gd name="connsiteY43" fmla="*/ 2478993 h 2851980"/>
              <a:gd name="connsiteX44" fmla="*/ 10290461 w 12192000"/>
              <a:gd name="connsiteY44" fmla="*/ 2462144 h 2851980"/>
              <a:gd name="connsiteX45" fmla="*/ 10268970 w 12192000"/>
              <a:gd name="connsiteY45" fmla="*/ 2448931 h 2851980"/>
              <a:gd name="connsiteX46" fmla="*/ 10263699 w 12192000"/>
              <a:gd name="connsiteY46" fmla="*/ 2448340 h 2851980"/>
              <a:gd name="connsiteX47" fmla="*/ 10228272 w 12192000"/>
              <a:gd name="connsiteY47" fmla="*/ 2431997 h 2851980"/>
              <a:gd name="connsiteX48" fmla="*/ 10215997 w 12192000"/>
              <a:gd name="connsiteY48" fmla="*/ 2431103 h 2851980"/>
              <a:gd name="connsiteX49" fmla="*/ 10193885 w 12192000"/>
              <a:gd name="connsiteY49" fmla="*/ 2427360 h 2851980"/>
              <a:gd name="connsiteX50" fmla="*/ 10135557 w 12192000"/>
              <a:gd name="connsiteY50" fmla="*/ 2429769 h 2851980"/>
              <a:gd name="connsiteX51" fmla="*/ 10092108 w 12192000"/>
              <a:gd name="connsiteY51" fmla="*/ 2409075 h 2851980"/>
              <a:gd name="connsiteX52" fmla="*/ 10091815 w 12192000"/>
              <a:gd name="connsiteY52" fmla="*/ 2409211 h 2851980"/>
              <a:gd name="connsiteX53" fmla="*/ 10083558 w 12192000"/>
              <a:gd name="connsiteY53" fmla="*/ 2406369 h 2851980"/>
              <a:gd name="connsiteX54" fmla="*/ 10078319 w 12192000"/>
              <a:gd name="connsiteY54" fmla="*/ 2403481 h 2851980"/>
              <a:gd name="connsiteX55" fmla="*/ 10063647 w 12192000"/>
              <a:gd name="connsiteY55" fmla="*/ 2397528 h 2851980"/>
              <a:gd name="connsiteX56" fmla="*/ 10057660 w 12192000"/>
              <a:gd name="connsiteY56" fmla="*/ 2396793 h 2851980"/>
              <a:gd name="connsiteX57" fmla="*/ 10003124 w 12192000"/>
              <a:gd name="connsiteY57" fmla="*/ 2406692 h 2851980"/>
              <a:gd name="connsiteX58" fmla="*/ 9898644 w 12192000"/>
              <a:gd name="connsiteY58" fmla="*/ 2393136 h 2851980"/>
              <a:gd name="connsiteX59" fmla="*/ 9794969 w 12192000"/>
              <a:gd name="connsiteY59" fmla="*/ 2376665 h 2851980"/>
              <a:gd name="connsiteX60" fmla="*/ 9690708 w 12192000"/>
              <a:gd name="connsiteY60" fmla="*/ 2362478 h 2851980"/>
              <a:gd name="connsiteX61" fmla="*/ 9656590 w 12192000"/>
              <a:gd name="connsiteY61" fmla="*/ 2365107 h 2851980"/>
              <a:gd name="connsiteX62" fmla="*/ 9651013 w 12192000"/>
              <a:gd name="connsiteY62" fmla="*/ 2365379 h 2851980"/>
              <a:gd name="connsiteX63" fmla="*/ 9629535 w 12192000"/>
              <a:gd name="connsiteY63" fmla="*/ 2359562 h 2851980"/>
              <a:gd name="connsiteX64" fmla="*/ 9621002 w 12192000"/>
              <a:gd name="connsiteY64" fmla="*/ 2358015 h 2851980"/>
              <a:gd name="connsiteX65" fmla="*/ 9620811 w 12192000"/>
              <a:gd name="connsiteY65" fmla="*/ 2358209 h 2851980"/>
              <a:gd name="connsiteX66" fmla="*/ 9612783 w 12192000"/>
              <a:gd name="connsiteY66" fmla="*/ 2356304 h 2851980"/>
              <a:gd name="connsiteX67" fmla="*/ 9573299 w 12192000"/>
              <a:gd name="connsiteY67" fmla="*/ 2344048 h 2851980"/>
              <a:gd name="connsiteX68" fmla="*/ 9523299 w 12192000"/>
              <a:gd name="connsiteY68" fmla="*/ 2356751 h 2851980"/>
              <a:gd name="connsiteX69" fmla="*/ 9502217 w 12192000"/>
              <a:gd name="connsiteY69" fmla="*/ 2356672 h 2851980"/>
              <a:gd name="connsiteX70" fmla="*/ 9491052 w 12192000"/>
              <a:gd name="connsiteY70" fmla="*/ 2357876 h 2851980"/>
              <a:gd name="connsiteX71" fmla="*/ 9490420 w 12192000"/>
              <a:gd name="connsiteY71" fmla="*/ 2358754 h 2851980"/>
              <a:gd name="connsiteX72" fmla="*/ 9422814 w 12192000"/>
              <a:gd name="connsiteY72" fmla="*/ 2337048 h 2851980"/>
              <a:gd name="connsiteX73" fmla="*/ 9387555 w 12192000"/>
              <a:gd name="connsiteY73" fmla="*/ 2324836 h 2851980"/>
              <a:gd name="connsiteX74" fmla="*/ 9385480 w 12192000"/>
              <a:gd name="connsiteY74" fmla="*/ 2325313 h 2851980"/>
              <a:gd name="connsiteX75" fmla="*/ 9369766 w 12192000"/>
              <a:gd name="connsiteY75" fmla="*/ 2317902 h 2851980"/>
              <a:gd name="connsiteX76" fmla="*/ 9356267 w 12192000"/>
              <a:gd name="connsiteY76" fmla="*/ 2307218 h 2851980"/>
              <a:gd name="connsiteX77" fmla="*/ 9240605 w 12192000"/>
              <a:gd name="connsiteY77" fmla="*/ 2292733 h 2851980"/>
              <a:gd name="connsiteX78" fmla="*/ 9083251 w 12192000"/>
              <a:gd name="connsiteY78" fmla="*/ 2245348 h 2851980"/>
              <a:gd name="connsiteX79" fmla="*/ 8956025 w 12192000"/>
              <a:gd name="connsiteY79" fmla="*/ 2219438 h 2851980"/>
              <a:gd name="connsiteX80" fmla="*/ 8791834 w 12192000"/>
              <a:gd name="connsiteY80" fmla="*/ 2194608 h 2851980"/>
              <a:gd name="connsiteX81" fmla="*/ 8677385 w 12192000"/>
              <a:gd name="connsiteY81" fmla="*/ 2172946 h 2851980"/>
              <a:gd name="connsiteX82" fmla="*/ 8628381 w 12192000"/>
              <a:gd name="connsiteY82" fmla="*/ 2151256 h 2851980"/>
              <a:gd name="connsiteX83" fmla="*/ 8608955 w 12192000"/>
              <a:gd name="connsiteY83" fmla="*/ 2154253 h 2851980"/>
              <a:gd name="connsiteX84" fmla="*/ 8605623 w 12192000"/>
              <a:gd name="connsiteY84" fmla="*/ 2154974 h 2851980"/>
              <a:gd name="connsiteX85" fmla="*/ 8591946 w 12192000"/>
              <a:gd name="connsiteY85" fmla="*/ 2153429 h 2851980"/>
              <a:gd name="connsiteX86" fmla="*/ 8588503 w 12192000"/>
              <a:gd name="connsiteY86" fmla="*/ 2158528 h 2851980"/>
              <a:gd name="connsiteX87" fmla="*/ 8542929 w 12192000"/>
              <a:gd name="connsiteY87" fmla="*/ 2155780 h 2851980"/>
              <a:gd name="connsiteX88" fmla="*/ 8422422 w 12192000"/>
              <a:gd name="connsiteY88" fmla="*/ 2128783 h 2851980"/>
              <a:gd name="connsiteX89" fmla="*/ 8350509 w 12192000"/>
              <a:gd name="connsiteY89" fmla="*/ 2116143 h 2851980"/>
              <a:gd name="connsiteX90" fmla="*/ 8323483 w 12192000"/>
              <a:gd name="connsiteY90" fmla="*/ 2116856 h 2851980"/>
              <a:gd name="connsiteX91" fmla="*/ 8285541 w 12192000"/>
              <a:gd name="connsiteY91" fmla="*/ 2114142 h 2851980"/>
              <a:gd name="connsiteX92" fmla="*/ 8156321 w 12192000"/>
              <a:gd name="connsiteY92" fmla="*/ 2105622 h 2851980"/>
              <a:gd name="connsiteX93" fmla="*/ 8115022 w 12192000"/>
              <a:gd name="connsiteY93" fmla="*/ 2097331 h 2851980"/>
              <a:gd name="connsiteX94" fmla="*/ 8109128 w 12192000"/>
              <a:gd name="connsiteY94" fmla="*/ 2095725 h 2851980"/>
              <a:gd name="connsiteX95" fmla="*/ 8061947 w 12192000"/>
              <a:gd name="connsiteY95" fmla="*/ 2076044 h 2851980"/>
              <a:gd name="connsiteX96" fmla="*/ 8056343 w 12192000"/>
              <a:gd name="connsiteY96" fmla="*/ 2079176 h 2851980"/>
              <a:gd name="connsiteX97" fmla="*/ 8039888 w 12192000"/>
              <a:gd name="connsiteY97" fmla="*/ 2079889 h 2851980"/>
              <a:gd name="connsiteX98" fmla="*/ 8027893 w 12192000"/>
              <a:gd name="connsiteY98" fmla="*/ 2071837 h 2851980"/>
              <a:gd name="connsiteX99" fmla="*/ 7968202 w 12192000"/>
              <a:gd name="connsiteY99" fmla="*/ 2048643 h 2851980"/>
              <a:gd name="connsiteX100" fmla="*/ 7879707 w 12192000"/>
              <a:gd name="connsiteY100" fmla="*/ 2019539 h 2851980"/>
              <a:gd name="connsiteX101" fmla="*/ 7867283 w 12192000"/>
              <a:gd name="connsiteY101" fmla="*/ 2011237 h 2851980"/>
              <a:gd name="connsiteX102" fmla="*/ 7843997 w 12192000"/>
              <a:gd name="connsiteY102" fmla="*/ 2004002 h 2851980"/>
              <a:gd name="connsiteX103" fmla="*/ 7819810 w 12192000"/>
              <a:gd name="connsiteY103" fmla="*/ 2003978 h 2851980"/>
              <a:gd name="connsiteX104" fmla="*/ 7766905 w 12192000"/>
              <a:gd name="connsiteY104" fmla="*/ 1994240 h 2851980"/>
              <a:gd name="connsiteX105" fmla="*/ 7748811 w 12192000"/>
              <a:gd name="connsiteY105" fmla="*/ 2001647 h 2851980"/>
              <a:gd name="connsiteX106" fmla="*/ 7745757 w 12192000"/>
              <a:gd name="connsiteY106" fmla="*/ 2003120 h 2851980"/>
              <a:gd name="connsiteX107" fmla="*/ 7732110 w 12192000"/>
              <a:gd name="connsiteY107" fmla="*/ 2004783 h 2851980"/>
              <a:gd name="connsiteX108" fmla="*/ 7730039 w 12192000"/>
              <a:gd name="connsiteY108" fmla="*/ 2010536 h 2851980"/>
              <a:gd name="connsiteX109" fmla="*/ 7685159 w 12192000"/>
              <a:gd name="connsiteY109" fmla="*/ 2018415 h 2851980"/>
              <a:gd name="connsiteX110" fmla="*/ 7561596 w 12192000"/>
              <a:gd name="connsiteY110" fmla="*/ 2020063 h 2851980"/>
              <a:gd name="connsiteX111" fmla="*/ 7488722 w 12192000"/>
              <a:gd name="connsiteY111" fmla="*/ 2024418 h 2851980"/>
              <a:gd name="connsiteX112" fmla="*/ 7462688 w 12192000"/>
              <a:gd name="connsiteY112" fmla="*/ 2031366 h 2851980"/>
              <a:gd name="connsiteX113" fmla="*/ 7425222 w 12192000"/>
              <a:gd name="connsiteY113" fmla="*/ 2037510 h 2851980"/>
              <a:gd name="connsiteX114" fmla="*/ 7360376 w 12192000"/>
              <a:gd name="connsiteY114" fmla="*/ 2052454 h 2851980"/>
              <a:gd name="connsiteX115" fmla="*/ 7297796 w 12192000"/>
              <a:gd name="connsiteY115" fmla="*/ 2059134 h 2851980"/>
              <a:gd name="connsiteX116" fmla="*/ 7255684 w 12192000"/>
              <a:gd name="connsiteY116" fmla="*/ 2060633 h 2851980"/>
              <a:gd name="connsiteX117" fmla="*/ 7249573 w 12192000"/>
              <a:gd name="connsiteY117" fmla="*/ 2060435 h 2851980"/>
              <a:gd name="connsiteX118" fmla="*/ 7198933 w 12192000"/>
              <a:gd name="connsiteY118" fmla="*/ 2052227 h 2851980"/>
              <a:gd name="connsiteX119" fmla="*/ 7194276 w 12192000"/>
              <a:gd name="connsiteY119" fmla="*/ 2056568 h 2851980"/>
              <a:gd name="connsiteX120" fmla="*/ 7178495 w 12192000"/>
              <a:gd name="connsiteY120" fmla="*/ 2061069 h 2851980"/>
              <a:gd name="connsiteX121" fmla="*/ 7164866 w 12192000"/>
              <a:gd name="connsiteY121" fmla="*/ 2056021 h 2851980"/>
              <a:gd name="connsiteX122" fmla="*/ 7101221 w 12192000"/>
              <a:gd name="connsiteY122" fmla="*/ 2047289 h 2851980"/>
              <a:gd name="connsiteX123" fmla="*/ 7008182 w 12192000"/>
              <a:gd name="connsiteY123" fmla="*/ 2039482 h 2851980"/>
              <a:gd name="connsiteX124" fmla="*/ 6994073 w 12192000"/>
              <a:gd name="connsiteY124" fmla="*/ 2034288 h 2851980"/>
              <a:gd name="connsiteX125" fmla="*/ 6902768 w 12192000"/>
              <a:gd name="connsiteY125" fmla="*/ 2021990 h 2851980"/>
              <a:gd name="connsiteX126" fmla="*/ 6854917 w 12192000"/>
              <a:gd name="connsiteY126" fmla="*/ 2020321 h 2851980"/>
              <a:gd name="connsiteX127" fmla="*/ 6849655 w 12192000"/>
              <a:gd name="connsiteY127" fmla="*/ 2025191 h 2851980"/>
              <a:gd name="connsiteX128" fmla="*/ 6835522 w 12192000"/>
              <a:gd name="connsiteY128" fmla="*/ 2024012 h 2851980"/>
              <a:gd name="connsiteX129" fmla="*/ 6707727 w 12192000"/>
              <a:gd name="connsiteY129" fmla="*/ 2006254 h 2851980"/>
              <a:gd name="connsiteX130" fmla="*/ 6561947 w 12192000"/>
              <a:gd name="connsiteY130" fmla="*/ 1975575 h 2851980"/>
              <a:gd name="connsiteX131" fmla="*/ 6464714 w 12192000"/>
              <a:gd name="connsiteY131" fmla="*/ 1978704 h 2851980"/>
              <a:gd name="connsiteX132" fmla="*/ 6242129 w 12192000"/>
              <a:gd name="connsiteY132" fmla="*/ 1915441 h 2851980"/>
              <a:gd name="connsiteX133" fmla="*/ 6080728 w 12192000"/>
              <a:gd name="connsiteY133" fmla="*/ 1895758 h 2851980"/>
              <a:gd name="connsiteX134" fmla="*/ 6069627 w 12192000"/>
              <a:gd name="connsiteY134" fmla="*/ 1885968 h 2851980"/>
              <a:gd name="connsiteX135" fmla="*/ 6055146 w 12192000"/>
              <a:gd name="connsiteY135" fmla="*/ 1879305 h 2851980"/>
              <a:gd name="connsiteX136" fmla="*/ 5953405 w 12192000"/>
              <a:gd name="connsiteY136" fmla="*/ 1849929 h 2851980"/>
              <a:gd name="connsiteX137" fmla="*/ 5940151 w 12192000"/>
              <a:gd name="connsiteY137" fmla="*/ 1852123 h 2851980"/>
              <a:gd name="connsiteX138" fmla="*/ 5917647 w 12192000"/>
              <a:gd name="connsiteY138" fmla="*/ 1852476 h 2851980"/>
              <a:gd name="connsiteX139" fmla="*/ 5860259 w 12192000"/>
              <a:gd name="connsiteY139" fmla="*/ 1865444 h 2851980"/>
              <a:gd name="connsiteX140" fmla="*/ 5821880 w 12192000"/>
              <a:gd name="connsiteY140" fmla="*/ 1854695 h 2851980"/>
              <a:gd name="connsiteX141" fmla="*/ 5813898 w 12192000"/>
              <a:gd name="connsiteY141" fmla="*/ 1853063 h 2851980"/>
              <a:gd name="connsiteX142" fmla="*/ 5813633 w 12192000"/>
              <a:gd name="connsiteY142" fmla="*/ 1853249 h 2851980"/>
              <a:gd name="connsiteX143" fmla="*/ 5804995 w 12192000"/>
              <a:gd name="connsiteY143" fmla="*/ 1851966 h 2851980"/>
              <a:gd name="connsiteX144" fmla="*/ 5799340 w 12192000"/>
              <a:gd name="connsiteY144" fmla="*/ 1850088 h 2851980"/>
              <a:gd name="connsiteX145" fmla="*/ 5783850 w 12192000"/>
              <a:gd name="connsiteY145" fmla="*/ 1846922 h 2851980"/>
              <a:gd name="connsiteX146" fmla="*/ 5777803 w 12192000"/>
              <a:gd name="connsiteY146" fmla="*/ 1847290 h 2851980"/>
              <a:gd name="connsiteX147" fmla="*/ 5774372 w 12192000"/>
              <a:gd name="connsiteY147" fmla="*/ 1849538 h 2851980"/>
              <a:gd name="connsiteX148" fmla="*/ 5740527 w 12192000"/>
              <a:gd name="connsiteY148" fmla="*/ 1850453 h 2851980"/>
              <a:gd name="connsiteX149" fmla="*/ 5671437 w 12192000"/>
              <a:gd name="connsiteY149" fmla="*/ 1845438 h 2851980"/>
              <a:gd name="connsiteX150" fmla="*/ 5633526 w 12192000"/>
              <a:gd name="connsiteY150" fmla="*/ 1839191 h 2851980"/>
              <a:gd name="connsiteX151" fmla="*/ 5527860 w 12192000"/>
              <a:gd name="connsiteY151" fmla="*/ 1825767 h 2851980"/>
              <a:gd name="connsiteX152" fmla="*/ 5420429 w 12192000"/>
              <a:gd name="connsiteY152" fmla="*/ 1815102 h 2851980"/>
              <a:gd name="connsiteX153" fmla="*/ 5339073 w 12192000"/>
              <a:gd name="connsiteY153" fmla="*/ 1819639 h 2851980"/>
              <a:gd name="connsiteX154" fmla="*/ 5334373 w 12192000"/>
              <a:gd name="connsiteY154" fmla="*/ 1817028 h 2851980"/>
              <a:gd name="connsiteX155" fmla="*/ 5326433 w 12192000"/>
              <a:gd name="connsiteY155" fmla="*/ 1814516 h 2851980"/>
              <a:gd name="connsiteX156" fmla="*/ 5326080 w 12192000"/>
              <a:gd name="connsiteY156" fmla="*/ 1814651 h 2851980"/>
              <a:gd name="connsiteX157" fmla="*/ 5318954 w 12192000"/>
              <a:gd name="connsiteY157" fmla="*/ 1811914 h 2851980"/>
              <a:gd name="connsiteX158" fmla="*/ 5286087 w 12192000"/>
              <a:gd name="connsiteY158" fmla="*/ 1796038 h 2851980"/>
              <a:gd name="connsiteX159" fmla="*/ 5223002 w 12192000"/>
              <a:gd name="connsiteY159" fmla="*/ 1799482 h 2851980"/>
              <a:gd name="connsiteX160" fmla="*/ 5200540 w 12192000"/>
              <a:gd name="connsiteY160" fmla="*/ 1796400 h 2851980"/>
              <a:gd name="connsiteX161" fmla="*/ 5154928 w 12192000"/>
              <a:gd name="connsiteY161" fmla="*/ 1781130 h 2851980"/>
              <a:gd name="connsiteX162" fmla="*/ 5149478 w 12192000"/>
              <a:gd name="connsiteY162" fmla="*/ 1780679 h 2851980"/>
              <a:gd name="connsiteX163" fmla="*/ 5130626 w 12192000"/>
              <a:gd name="connsiteY163" fmla="*/ 1768669 h 2851980"/>
              <a:gd name="connsiteX164" fmla="*/ 5102239 w 12192000"/>
              <a:gd name="connsiteY164" fmla="*/ 1753436 h 2851980"/>
              <a:gd name="connsiteX165" fmla="*/ 5099658 w 12192000"/>
              <a:gd name="connsiteY165" fmla="*/ 1753538 h 2851980"/>
              <a:gd name="connsiteX166" fmla="*/ 5088508 w 12192000"/>
              <a:gd name="connsiteY166" fmla="*/ 1745106 h 2851980"/>
              <a:gd name="connsiteX167" fmla="*/ 5082205 w 12192000"/>
              <a:gd name="connsiteY167" fmla="*/ 1734262 h 2851980"/>
              <a:gd name="connsiteX168" fmla="*/ 4931750 w 12192000"/>
              <a:gd name="connsiteY168" fmla="*/ 1691385 h 2851980"/>
              <a:gd name="connsiteX169" fmla="*/ 4824030 w 12192000"/>
              <a:gd name="connsiteY169" fmla="*/ 1643040 h 2851980"/>
              <a:gd name="connsiteX170" fmla="*/ 4758423 w 12192000"/>
              <a:gd name="connsiteY170" fmla="*/ 1579191 h 2851980"/>
              <a:gd name="connsiteX171" fmla="*/ 4514045 w 12192000"/>
              <a:gd name="connsiteY171" fmla="*/ 1535848 h 2851980"/>
              <a:gd name="connsiteX172" fmla="*/ 4458973 w 12192000"/>
              <a:gd name="connsiteY172" fmla="*/ 1525122 h 2851980"/>
              <a:gd name="connsiteX173" fmla="*/ 4423105 w 12192000"/>
              <a:gd name="connsiteY173" fmla="*/ 1500018 h 2851980"/>
              <a:gd name="connsiteX174" fmla="*/ 4400073 w 12192000"/>
              <a:gd name="connsiteY174" fmla="*/ 1499739 h 2851980"/>
              <a:gd name="connsiteX175" fmla="*/ 4395961 w 12192000"/>
              <a:gd name="connsiteY175" fmla="*/ 1499863 h 2851980"/>
              <a:gd name="connsiteX176" fmla="*/ 4382523 w 12192000"/>
              <a:gd name="connsiteY176" fmla="*/ 1496619 h 2851980"/>
              <a:gd name="connsiteX177" fmla="*/ 4374971 w 12192000"/>
              <a:gd name="connsiteY177" fmla="*/ 1500377 h 2851980"/>
              <a:gd name="connsiteX178" fmla="*/ 4352051 w 12192000"/>
              <a:gd name="connsiteY178" fmla="*/ 1498843 h 2851980"/>
              <a:gd name="connsiteX179" fmla="*/ 4328364 w 12192000"/>
              <a:gd name="connsiteY179" fmla="*/ 1491566 h 2851980"/>
              <a:gd name="connsiteX180" fmla="*/ 4220142 w 12192000"/>
              <a:gd name="connsiteY180" fmla="*/ 1451803 h 2851980"/>
              <a:gd name="connsiteX181" fmla="*/ 4152921 w 12192000"/>
              <a:gd name="connsiteY181" fmla="*/ 1430969 h 2851980"/>
              <a:gd name="connsiteX182" fmla="*/ 4123498 w 12192000"/>
              <a:gd name="connsiteY182" fmla="*/ 1427696 h 2851980"/>
              <a:gd name="connsiteX183" fmla="*/ 4085026 w 12192000"/>
              <a:gd name="connsiteY183" fmla="*/ 1420005 h 2851980"/>
              <a:gd name="connsiteX184" fmla="*/ 4014120 w 12192000"/>
              <a:gd name="connsiteY184" fmla="*/ 1410025 h 2851980"/>
              <a:gd name="connsiteX185" fmla="*/ 3924085 w 12192000"/>
              <a:gd name="connsiteY185" fmla="*/ 1390368 h 2851980"/>
              <a:gd name="connsiteX186" fmla="*/ 3875102 w 12192000"/>
              <a:gd name="connsiteY186" fmla="*/ 1356231 h 2851980"/>
              <a:gd name="connsiteX187" fmla="*/ 3866735 w 12192000"/>
              <a:gd name="connsiteY187" fmla="*/ 1358044 h 2851980"/>
              <a:gd name="connsiteX188" fmla="*/ 3824835 w 12192000"/>
              <a:gd name="connsiteY188" fmla="*/ 1344150 h 2851980"/>
              <a:gd name="connsiteX189" fmla="*/ 3698316 w 12192000"/>
              <a:gd name="connsiteY189" fmla="*/ 1271660 h 2851980"/>
              <a:gd name="connsiteX190" fmla="*/ 3615875 w 12192000"/>
              <a:gd name="connsiteY190" fmla="*/ 1245166 h 2851980"/>
              <a:gd name="connsiteX191" fmla="*/ 3583351 w 12192000"/>
              <a:gd name="connsiteY191" fmla="*/ 1239605 h 2851980"/>
              <a:gd name="connsiteX192" fmla="*/ 3529058 w 12192000"/>
              <a:gd name="connsiteY192" fmla="*/ 1230047 h 2851980"/>
              <a:gd name="connsiteX193" fmla="*/ 3438822 w 12192000"/>
              <a:gd name="connsiteY193" fmla="*/ 1205661 h 2851980"/>
              <a:gd name="connsiteX194" fmla="*/ 3390292 w 12192000"/>
              <a:gd name="connsiteY194" fmla="*/ 1197075 h 2851980"/>
              <a:gd name="connsiteX195" fmla="*/ 3315537 w 12192000"/>
              <a:gd name="connsiteY195" fmla="*/ 1185391 h 2851980"/>
              <a:gd name="connsiteX196" fmla="*/ 3305896 w 12192000"/>
              <a:gd name="connsiteY196" fmla="*/ 1180025 h 2851980"/>
              <a:gd name="connsiteX197" fmla="*/ 3260055 w 12192000"/>
              <a:gd name="connsiteY197" fmla="*/ 1189560 h 2851980"/>
              <a:gd name="connsiteX198" fmla="*/ 3136098 w 12192000"/>
              <a:gd name="connsiteY198" fmla="*/ 1171708 h 2851980"/>
              <a:gd name="connsiteX199" fmla="*/ 3113533 w 12192000"/>
              <a:gd name="connsiteY199" fmla="*/ 1171758 h 2851980"/>
              <a:gd name="connsiteX200" fmla="*/ 3087934 w 12192000"/>
              <a:gd name="connsiteY200" fmla="*/ 1162189 h 2851980"/>
              <a:gd name="connsiteX201" fmla="*/ 3033101 w 12192000"/>
              <a:gd name="connsiteY201" fmla="*/ 1146004 h 2851980"/>
              <a:gd name="connsiteX202" fmla="*/ 2999082 w 12192000"/>
              <a:gd name="connsiteY202" fmla="*/ 1129337 h 2851980"/>
              <a:gd name="connsiteX203" fmla="*/ 2988144 w 12192000"/>
              <a:gd name="connsiteY203" fmla="*/ 1133783 h 2851980"/>
              <a:gd name="connsiteX204" fmla="*/ 2964880 w 12192000"/>
              <a:gd name="connsiteY204" fmla="*/ 1133160 h 2851980"/>
              <a:gd name="connsiteX205" fmla="*/ 2871083 w 12192000"/>
              <a:gd name="connsiteY205" fmla="*/ 1114281 h 2851980"/>
              <a:gd name="connsiteX206" fmla="*/ 2853547 w 12192000"/>
              <a:gd name="connsiteY206" fmla="*/ 1113282 h 2851980"/>
              <a:gd name="connsiteX207" fmla="*/ 2834998 w 12192000"/>
              <a:gd name="connsiteY207" fmla="*/ 1105032 h 2851980"/>
              <a:gd name="connsiteX208" fmla="*/ 2832012 w 12192000"/>
              <a:gd name="connsiteY208" fmla="*/ 1103667 h 2851980"/>
              <a:gd name="connsiteX209" fmla="*/ 2831450 w 12192000"/>
              <a:gd name="connsiteY209" fmla="*/ 1103681 h 2851980"/>
              <a:gd name="connsiteX210" fmla="*/ 2830158 w 12192000"/>
              <a:gd name="connsiteY210" fmla="*/ 1102819 h 2851980"/>
              <a:gd name="connsiteX211" fmla="*/ 2817969 w 12192000"/>
              <a:gd name="connsiteY211" fmla="*/ 1097243 h 2851980"/>
              <a:gd name="connsiteX212" fmla="*/ 2812278 w 12192000"/>
              <a:gd name="connsiteY212" fmla="*/ 1097008 h 2851980"/>
              <a:gd name="connsiteX213" fmla="*/ 2735949 w 12192000"/>
              <a:gd name="connsiteY213" fmla="*/ 1069536 h 2851980"/>
              <a:gd name="connsiteX214" fmla="*/ 2700542 w 12192000"/>
              <a:gd name="connsiteY214" fmla="*/ 1056907 h 2851980"/>
              <a:gd name="connsiteX215" fmla="*/ 2690071 w 12192000"/>
              <a:gd name="connsiteY215" fmla="*/ 1056397 h 2851980"/>
              <a:gd name="connsiteX216" fmla="*/ 2655269 w 12192000"/>
              <a:gd name="connsiteY216" fmla="*/ 1042078 h 2851980"/>
              <a:gd name="connsiteX217" fmla="*/ 2637172 w 12192000"/>
              <a:gd name="connsiteY217" fmla="*/ 1039382 h 2851980"/>
              <a:gd name="connsiteX218" fmla="*/ 2544676 w 12192000"/>
              <a:gd name="connsiteY218" fmla="*/ 1019916 h 2851980"/>
              <a:gd name="connsiteX219" fmla="*/ 2521406 w 12192000"/>
              <a:gd name="connsiteY219" fmla="*/ 1022036 h 2851980"/>
              <a:gd name="connsiteX220" fmla="*/ 2462038 w 12192000"/>
              <a:gd name="connsiteY220" fmla="*/ 992687 h 2851980"/>
              <a:gd name="connsiteX221" fmla="*/ 2448962 w 12192000"/>
              <a:gd name="connsiteY221" fmla="*/ 988555 h 2851980"/>
              <a:gd name="connsiteX222" fmla="*/ 2444223 w 12192000"/>
              <a:gd name="connsiteY222" fmla="*/ 985580 h 2851980"/>
              <a:gd name="connsiteX223" fmla="*/ 2428175 w 12192000"/>
              <a:gd name="connsiteY223" fmla="*/ 997242 h 2851980"/>
              <a:gd name="connsiteX224" fmla="*/ 2398519 w 12192000"/>
              <a:gd name="connsiteY224" fmla="*/ 1001482 h 2851980"/>
              <a:gd name="connsiteX225" fmla="*/ 2385271 w 12192000"/>
              <a:gd name="connsiteY225" fmla="*/ 993786 h 2851980"/>
              <a:gd name="connsiteX226" fmla="*/ 2298174 w 12192000"/>
              <a:gd name="connsiteY226" fmla="*/ 956527 h 2851980"/>
              <a:gd name="connsiteX227" fmla="*/ 2271014 w 12192000"/>
              <a:gd name="connsiteY227" fmla="*/ 945440 h 2851980"/>
              <a:gd name="connsiteX228" fmla="*/ 2214838 w 12192000"/>
              <a:gd name="connsiteY228" fmla="*/ 924396 h 2851980"/>
              <a:gd name="connsiteX229" fmla="*/ 2038407 w 12192000"/>
              <a:gd name="connsiteY229" fmla="*/ 916628 h 2851980"/>
              <a:gd name="connsiteX230" fmla="*/ 1958268 w 12192000"/>
              <a:gd name="connsiteY230" fmla="*/ 931677 h 2851980"/>
              <a:gd name="connsiteX231" fmla="*/ 1740316 w 12192000"/>
              <a:gd name="connsiteY231" fmla="*/ 931710 h 2851980"/>
              <a:gd name="connsiteX232" fmla="*/ 1454477 w 12192000"/>
              <a:gd name="connsiteY232" fmla="*/ 973878 h 2851980"/>
              <a:gd name="connsiteX233" fmla="*/ 1385984 w 12192000"/>
              <a:gd name="connsiteY233" fmla="*/ 958621 h 2851980"/>
              <a:gd name="connsiteX234" fmla="*/ 1355604 w 12192000"/>
              <a:gd name="connsiteY234" fmla="*/ 960893 h 2851980"/>
              <a:gd name="connsiteX235" fmla="*/ 1305323 w 12192000"/>
              <a:gd name="connsiteY235" fmla="*/ 967511 h 2851980"/>
              <a:gd name="connsiteX236" fmla="*/ 1125607 w 12192000"/>
              <a:gd name="connsiteY236" fmla="*/ 968467 h 2851980"/>
              <a:gd name="connsiteX237" fmla="*/ 1016562 w 12192000"/>
              <a:gd name="connsiteY237" fmla="*/ 975260 h 2851980"/>
              <a:gd name="connsiteX238" fmla="*/ 818620 w 12192000"/>
              <a:gd name="connsiteY238" fmla="*/ 987723 h 2851980"/>
              <a:gd name="connsiteX239" fmla="*/ 611870 w 12192000"/>
              <a:gd name="connsiteY239" fmla="*/ 1002547 h 2851980"/>
              <a:gd name="connsiteX240" fmla="*/ 520325 w 12192000"/>
              <a:gd name="connsiteY240" fmla="*/ 1010590 h 2851980"/>
              <a:gd name="connsiteX241" fmla="*/ 386188 w 12192000"/>
              <a:gd name="connsiteY241" fmla="*/ 1040956 h 2851980"/>
              <a:gd name="connsiteX242" fmla="*/ 272629 w 12192000"/>
              <a:gd name="connsiteY242" fmla="*/ 1010300 h 2851980"/>
              <a:gd name="connsiteX243" fmla="*/ 113450 w 12192000"/>
              <a:gd name="connsiteY243" fmla="*/ 1038933 h 2851980"/>
              <a:gd name="connsiteX244" fmla="*/ 4256 w 12192000"/>
              <a:gd name="connsiteY244" fmla="*/ 1060111 h 2851980"/>
              <a:gd name="connsiteX245" fmla="*/ 0 w 12192000"/>
              <a:gd name="connsiteY245" fmla="*/ 1059714 h 2851980"/>
              <a:gd name="connsiteX0" fmla="*/ 0 w 12192000"/>
              <a:gd name="connsiteY0" fmla="*/ 0 h 2984579"/>
              <a:gd name="connsiteX1" fmla="*/ 12192000 w 12192000"/>
              <a:gd name="connsiteY1" fmla="*/ 0 h 2984579"/>
              <a:gd name="connsiteX2" fmla="*/ 12192000 w 12192000"/>
              <a:gd name="connsiteY2" fmla="*/ 2802781 h 2984579"/>
              <a:gd name="connsiteX3" fmla="*/ 12174273 w 12192000"/>
              <a:gd name="connsiteY3" fmla="*/ 2805362 h 2984579"/>
              <a:gd name="connsiteX4" fmla="*/ 12099441 w 12192000"/>
              <a:gd name="connsiteY4" fmla="*/ 2819970 h 2984579"/>
              <a:gd name="connsiteX5" fmla="*/ 11968818 w 12192000"/>
              <a:gd name="connsiteY5" fmla="*/ 2984045 h 2984579"/>
              <a:gd name="connsiteX6" fmla="*/ 11844564 w 12192000"/>
              <a:gd name="connsiteY6" fmla="*/ 2851980 h 2984579"/>
              <a:gd name="connsiteX7" fmla="*/ 11786084 w 12192000"/>
              <a:gd name="connsiteY7" fmla="*/ 2836535 h 2984579"/>
              <a:gd name="connsiteX8" fmla="*/ 11731349 w 12192000"/>
              <a:gd name="connsiteY8" fmla="*/ 2820269 h 2984579"/>
              <a:gd name="connsiteX9" fmla="*/ 11709385 w 12192000"/>
              <a:gd name="connsiteY9" fmla="*/ 2806825 h 2984579"/>
              <a:gd name="connsiteX10" fmla="*/ 11702308 w 12192000"/>
              <a:gd name="connsiteY10" fmla="*/ 2811365 h 2984579"/>
              <a:gd name="connsiteX11" fmla="*/ 11689476 w 12192000"/>
              <a:gd name="connsiteY11" fmla="*/ 2807391 h 2984579"/>
              <a:gd name="connsiteX12" fmla="*/ 11666486 w 12192000"/>
              <a:gd name="connsiteY12" fmla="*/ 2799625 h 2984579"/>
              <a:gd name="connsiteX13" fmla="*/ 11652374 w 12192000"/>
              <a:gd name="connsiteY13" fmla="*/ 2793272 h 2984579"/>
              <a:gd name="connsiteX14" fmla="*/ 11646471 w 12192000"/>
              <a:gd name="connsiteY14" fmla="*/ 2800341 h 2984579"/>
              <a:gd name="connsiteX15" fmla="*/ 11623313 w 12192000"/>
              <a:gd name="connsiteY15" fmla="*/ 2800343 h 2984579"/>
              <a:gd name="connsiteX16" fmla="*/ 11608697 w 12192000"/>
              <a:gd name="connsiteY16" fmla="*/ 2813460 h 2984579"/>
              <a:gd name="connsiteX17" fmla="*/ 11603621 w 12192000"/>
              <a:gd name="connsiteY17" fmla="*/ 2810965 h 2984579"/>
              <a:gd name="connsiteX18" fmla="*/ 11590100 w 12192000"/>
              <a:gd name="connsiteY18" fmla="*/ 2808130 h 2984579"/>
              <a:gd name="connsiteX19" fmla="*/ 11566270 w 12192000"/>
              <a:gd name="connsiteY19" fmla="*/ 2794050 h 2984579"/>
              <a:gd name="connsiteX20" fmla="*/ 11543180 w 12192000"/>
              <a:gd name="connsiteY20" fmla="*/ 2794523 h 2984579"/>
              <a:gd name="connsiteX21" fmla="*/ 11527456 w 12192000"/>
              <a:gd name="connsiteY21" fmla="*/ 2784758 h 2984579"/>
              <a:gd name="connsiteX22" fmla="*/ 11410019 w 12192000"/>
              <a:gd name="connsiteY22" fmla="*/ 2778739 h 2984579"/>
              <a:gd name="connsiteX23" fmla="*/ 11391662 w 12192000"/>
              <a:gd name="connsiteY23" fmla="*/ 2777813 h 2984579"/>
              <a:gd name="connsiteX24" fmla="*/ 11381950 w 12192000"/>
              <a:gd name="connsiteY24" fmla="*/ 2771457 h 2984579"/>
              <a:gd name="connsiteX25" fmla="*/ 11355280 w 12192000"/>
              <a:gd name="connsiteY25" fmla="*/ 2766974 h 2984579"/>
              <a:gd name="connsiteX26" fmla="*/ 11346286 w 12192000"/>
              <a:gd name="connsiteY26" fmla="*/ 2771221 h 2984579"/>
              <a:gd name="connsiteX27" fmla="*/ 11344784 w 12192000"/>
              <a:gd name="connsiteY27" fmla="*/ 2767480 h 2984579"/>
              <a:gd name="connsiteX28" fmla="*/ 11307999 w 12192000"/>
              <a:gd name="connsiteY28" fmla="*/ 2758374 h 2984579"/>
              <a:gd name="connsiteX29" fmla="*/ 11228674 w 12192000"/>
              <a:gd name="connsiteY29" fmla="*/ 2738503 h 2984579"/>
              <a:gd name="connsiteX30" fmla="*/ 11208775 w 12192000"/>
              <a:gd name="connsiteY30" fmla="*/ 2733735 h 2984579"/>
              <a:gd name="connsiteX31" fmla="*/ 11191329 w 12192000"/>
              <a:gd name="connsiteY31" fmla="*/ 2735896 h 2984579"/>
              <a:gd name="connsiteX32" fmla="*/ 11095293 w 12192000"/>
              <a:gd name="connsiteY32" fmla="*/ 2734181 h 2984579"/>
              <a:gd name="connsiteX33" fmla="*/ 11072290 w 12192000"/>
              <a:gd name="connsiteY33" fmla="*/ 2737734 h 2984579"/>
              <a:gd name="connsiteX34" fmla="*/ 10980239 w 12192000"/>
              <a:gd name="connsiteY34" fmla="*/ 2729000 h 2984579"/>
              <a:gd name="connsiteX35" fmla="*/ 10980167 w 12192000"/>
              <a:gd name="connsiteY35" fmla="*/ 2728972 h 2984579"/>
              <a:gd name="connsiteX36" fmla="*/ 10943501 w 12192000"/>
              <a:gd name="connsiteY36" fmla="*/ 2723352 h 2984579"/>
              <a:gd name="connsiteX37" fmla="*/ 10740825 w 12192000"/>
              <a:gd name="connsiteY37" fmla="*/ 2642544 h 2984579"/>
              <a:gd name="connsiteX38" fmla="*/ 10621021 w 12192000"/>
              <a:gd name="connsiteY38" fmla="*/ 2583972 h 2984579"/>
              <a:gd name="connsiteX39" fmla="*/ 10501779 w 12192000"/>
              <a:gd name="connsiteY39" fmla="*/ 2548735 h 2984579"/>
              <a:gd name="connsiteX40" fmla="*/ 10403355 w 12192000"/>
              <a:gd name="connsiteY40" fmla="*/ 2512953 h 2984579"/>
              <a:gd name="connsiteX41" fmla="*/ 10337449 w 12192000"/>
              <a:gd name="connsiteY41" fmla="*/ 2488172 h 2984579"/>
              <a:gd name="connsiteX42" fmla="*/ 10324327 w 12192000"/>
              <a:gd name="connsiteY42" fmla="*/ 2478939 h 2984579"/>
              <a:gd name="connsiteX43" fmla="*/ 10321929 w 12192000"/>
              <a:gd name="connsiteY43" fmla="*/ 2478993 h 2984579"/>
              <a:gd name="connsiteX44" fmla="*/ 10290461 w 12192000"/>
              <a:gd name="connsiteY44" fmla="*/ 2462144 h 2984579"/>
              <a:gd name="connsiteX45" fmla="*/ 10268970 w 12192000"/>
              <a:gd name="connsiteY45" fmla="*/ 2448931 h 2984579"/>
              <a:gd name="connsiteX46" fmla="*/ 10263699 w 12192000"/>
              <a:gd name="connsiteY46" fmla="*/ 2448340 h 2984579"/>
              <a:gd name="connsiteX47" fmla="*/ 10228272 w 12192000"/>
              <a:gd name="connsiteY47" fmla="*/ 2431997 h 2984579"/>
              <a:gd name="connsiteX48" fmla="*/ 10215997 w 12192000"/>
              <a:gd name="connsiteY48" fmla="*/ 2431103 h 2984579"/>
              <a:gd name="connsiteX49" fmla="*/ 10193885 w 12192000"/>
              <a:gd name="connsiteY49" fmla="*/ 2427360 h 2984579"/>
              <a:gd name="connsiteX50" fmla="*/ 10135557 w 12192000"/>
              <a:gd name="connsiteY50" fmla="*/ 2429769 h 2984579"/>
              <a:gd name="connsiteX51" fmla="*/ 10092108 w 12192000"/>
              <a:gd name="connsiteY51" fmla="*/ 2409075 h 2984579"/>
              <a:gd name="connsiteX52" fmla="*/ 10091815 w 12192000"/>
              <a:gd name="connsiteY52" fmla="*/ 2409211 h 2984579"/>
              <a:gd name="connsiteX53" fmla="*/ 10083558 w 12192000"/>
              <a:gd name="connsiteY53" fmla="*/ 2406369 h 2984579"/>
              <a:gd name="connsiteX54" fmla="*/ 10078319 w 12192000"/>
              <a:gd name="connsiteY54" fmla="*/ 2403481 h 2984579"/>
              <a:gd name="connsiteX55" fmla="*/ 10063647 w 12192000"/>
              <a:gd name="connsiteY55" fmla="*/ 2397528 h 2984579"/>
              <a:gd name="connsiteX56" fmla="*/ 10057660 w 12192000"/>
              <a:gd name="connsiteY56" fmla="*/ 2396793 h 2984579"/>
              <a:gd name="connsiteX57" fmla="*/ 10003124 w 12192000"/>
              <a:gd name="connsiteY57" fmla="*/ 2406692 h 2984579"/>
              <a:gd name="connsiteX58" fmla="*/ 9898644 w 12192000"/>
              <a:gd name="connsiteY58" fmla="*/ 2393136 h 2984579"/>
              <a:gd name="connsiteX59" fmla="*/ 9794969 w 12192000"/>
              <a:gd name="connsiteY59" fmla="*/ 2376665 h 2984579"/>
              <a:gd name="connsiteX60" fmla="*/ 9690708 w 12192000"/>
              <a:gd name="connsiteY60" fmla="*/ 2362478 h 2984579"/>
              <a:gd name="connsiteX61" fmla="*/ 9656590 w 12192000"/>
              <a:gd name="connsiteY61" fmla="*/ 2365107 h 2984579"/>
              <a:gd name="connsiteX62" fmla="*/ 9651013 w 12192000"/>
              <a:gd name="connsiteY62" fmla="*/ 2365379 h 2984579"/>
              <a:gd name="connsiteX63" fmla="*/ 9629535 w 12192000"/>
              <a:gd name="connsiteY63" fmla="*/ 2359562 h 2984579"/>
              <a:gd name="connsiteX64" fmla="*/ 9621002 w 12192000"/>
              <a:gd name="connsiteY64" fmla="*/ 2358015 h 2984579"/>
              <a:gd name="connsiteX65" fmla="*/ 9620811 w 12192000"/>
              <a:gd name="connsiteY65" fmla="*/ 2358209 h 2984579"/>
              <a:gd name="connsiteX66" fmla="*/ 9612783 w 12192000"/>
              <a:gd name="connsiteY66" fmla="*/ 2356304 h 2984579"/>
              <a:gd name="connsiteX67" fmla="*/ 9573299 w 12192000"/>
              <a:gd name="connsiteY67" fmla="*/ 2344048 h 2984579"/>
              <a:gd name="connsiteX68" fmla="*/ 9523299 w 12192000"/>
              <a:gd name="connsiteY68" fmla="*/ 2356751 h 2984579"/>
              <a:gd name="connsiteX69" fmla="*/ 9502217 w 12192000"/>
              <a:gd name="connsiteY69" fmla="*/ 2356672 h 2984579"/>
              <a:gd name="connsiteX70" fmla="*/ 9491052 w 12192000"/>
              <a:gd name="connsiteY70" fmla="*/ 2357876 h 2984579"/>
              <a:gd name="connsiteX71" fmla="*/ 9490420 w 12192000"/>
              <a:gd name="connsiteY71" fmla="*/ 2358754 h 2984579"/>
              <a:gd name="connsiteX72" fmla="*/ 9422814 w 12192000"/>
              <a:gd name="connsiteY72" fmla="*/ 2337048 h 2984579"/>
              <a:gd name="connsiteX73" fmla="*/ 9387555 w 12192000"/>
              <a:gd name="connsiteY73" fmla="*/ 2324836 h 2984579"/>
              <a:gd name="connsiteX74" fmla="*/ 9385480 w 12192000"/>
              <a:gd name="connsiteY74" fmla="*/ 2325313 h 2984579"/>
              <a:gd name="connsiteX75" fmla="*/ 9369766 w 12192000"/>
              <a:gd name="connsiteY75" fmla="*/ 2317902 h 2984579"/>
              <a:gd name="connsiteX76" fmla="*/ 9356267 w 12192000"/>
              <a:gd name="connsiteY76" fmla="*/ 2307218 h 2984579"/>
              <a:gd name="connsiteX77" fmla="*/ 9240605 w 12192000"/>
              <a:gd name="connsiteY77" fmla="*/ 2292733 h 2984579"/>
              <a:gd name="connsiteX78" fmla="*/ 9083251 w 12192000"/>
              <a:gd name="connsiteY78" fmla="*/ 2245348 h 2984579"/>
              <a:gd name="connsiteX79" fmla="*/ 8956025 w 12192000"/>
              <a:gd name="connsiteY79" fmla="*/ 2219438 h 2984579"/>
              <a:gd name="connsiteX80" fmla="*/ 8791834 w 12192000"/>
              <a:gd name="connsiteY80" fmla="*/ 2194608 h 2984579"/>
              <a:gd name="connsiteX81" fmla="*/ 8677385 w 12192000"/>
              <a:gd name="connsiteY81" fmla="*/ 2172946 h 2984579"/>
              <a:gd name="connsiteX82" fmla="*/ 8628381 w 12192000"/>
              <a:gd name="connsiteY82" fmla="*/ 2151256 h 2984579"/>
              <a:gd name="connsiteX83" fmla="*/ 8608955 w 12192000"/>
              <a:gd name="connsiteY83" fmla="*/ 2154253 h 2984579"/>
              <a:gd name="connsiteX84" fmla="*/ 8605623 w 12192000"/>
              <a:gd name="connsiteY84" fmla="*/ 2154974 h 2984579"/>
              <a:gd name="connsiteX85" fmla="*/ 8591946 w 12192000"/>
              <a:gd name="connsiteY85" fmla="*/ 2153429 h 2984579"/>
              <a:gd name="connsiteX86" fmla="*/ 8588503 w 12192000"/>
              <a:gd name="connsiteY86" fmla="*/ 2158528 h 2984579"/>
              <a:gd name="connsiteX87" fmla="*/ 8542929 w 12192000"/>
              <a:gd name="connsiteY87" fmla="*/ 2155780 h 2984579"/>
              <a:gd name="connsiteX88" fmla="*/ 8422422 w 12192000"/>
              <a:gd name="connsiteY88" fmla="*/ 2128783 h 2984579"/>
              <a:gd name="connsiteX89" fmla="*/ 8350509 w 12192000"/>
              <a:gd name="connsiteY89" fmla="*/ 2116143 h 2984579"/>
              <a:gd name="connsiteX90" fmla="*/ 8323483 w 12192000"/>
              <a:gd name="connsiteY90" fmla="*/ 2116856 h 2984579"/>
              <a:gd name="connsiteX91" fmla="*/ 8285541 w 12192000"/>
              <a:gd name="connsiteY91" fmla="*/ 2114142 h 2984579"/>
              <a:gd name="connsiteX92" fmla="*/ 8156321 w 12192000"/>
              <a:gd name="connsiteY92" fmla="*/ 2105622 h 2984579"/>
              <a:gd name="connsiteX93" fmla="*/ 8115022 w 12192000"/>
              <a:gd name="connsiteY93" fmla="*/ 2097331 h 2984579"/>
              <a:gd name="connsiteX94" fmla="*/ 8109128 w 12192000"/>
              <a:gd name="connsiteY94" fmla="*/ 2095725 h 2984579"/>
              <a:gd name="connsiteX95" fmla="*/ 8061947 w 12192000"/>
              <a:gd name="connsiteY95" fmla="*/ 2076044 h 2984579"/>
              <a:gd name="connsiteX96" fmla="*/ 8056343 w 12192000"/>
              <a:gd name="connsiteY96" fmla="*/ 2079176 h 2984579"/>
              <a:gd name="connsiteX97" fmla="*/ 8039888 w 12192000"/>
              <a:gd name="connsiteY97" fmla="*/ 2079889 h 2984579"/>
              <a:gd name="connsiteX98" fmla="*/ 8027893 w 12192000"/>
              <a:gd name="connsiteY98" fmla="*/ 2071837 h 2984579"/>
              <a:gd name="connsiteX99" fmla="*/ 7968202 w 12192000"/>
              <a:gd name="connsiteY99" fmla="*/ 2048643 h 2984579"/>
              <a:gd name="connsiteX100" fmla="*/ 7879707 w 12192000"/>
              <a:gd name="connsiteY100" fmla="*/ 2019539 h 2984579"/>
              <a:gd name="connsiteX101" fmla="*/ 7867283 w 12192000"/>
              <a:gd name="connsiteY101" fmla="*/ 2011237 h 2984579"/>
              <a:gd name="connsiteX102" fmla="*/ 7843997 w 12192000"/>
              <a:gd name="connsiteY102" fmla="*/ 2004002 h 2984579"/>
              <a:gd name="connsiteX103" fmla="*/ 7819810 w 12192000"/>
              <a:gd name="connsiteY103" fmla="*/ 2003978 h 2984579"/>
              <a:gd name="connsiteX104" fmla="*/ 7766905 w 12192000"/>
              <a:gd name="connsiteY104" fmla="*/ 1994240 h 2984579"/>
              <a:gd name="connsiteX105" fmla="*/ 7748811 w 12192000"/>
              <a:gd name="connsiteY105" fmla="*/ 2001647 h 2984579"/>
              <a:gd name="connsiteX106" fmla="*/ 7745757 w 12192000"/>
              <a:gd name="connsiteY106" fmla="*/ 2003120 h 2984579"/>
              <a:gd name="connsiteX107" fmla="*/ 7732110 w 12192000"/>
              <a:gd name="connsiteY107" fmla="*/ 2004783 h 2984579"/>
              <a:gd name="connsiteX108" fmla="*/ 7730039 w 12192000"/>
              <a:gd name="connsiteY108" fmla="*/ 2010536 h 2984579"/>
              <a:gd name="connsiteX109" fmla="*/ 7685159 w 12192000"/>
              <a:gd name="connsiteY109" fmla="*/ 2018415 h 2984579"/>
              <a:gd name="connsiteX110" fmla="*/ 7561596 w 12192000"/>
              <a:gd name="connsiteY110" fmla="*/ 2020063 h 2984579"/>
              <a:gd name="connsiteX111" fmla="*/ 7488722 w 12192000"/>
              <a:gd name="connsiteY111" fmla="*/ 2024418 h 2984579"/>
              <a:gd name="connsiteX112" fmla="*/ 7462688 w 12192000"/>
              <a:gd name="connsiteY112" fmla="*/ 2031366 h 2984579"/>
              <a:gd name="connsiteX113" fmla="*/ 7425222 w 12192000"/>
              <a:gd name="connsiteY113" fmla="*/ 2037510 h 2984579"/>
              <a:gd name="connsiteX114" fmla="*/ 7360376 w 12192000"/>
              <a:gd name="connsiteY114" fmla="*/ 2052454 h 2984579"/>
              <a:gd name="connsiteX115" fmla="*/ 7297796 w 12192000"/>
              <a:gd name="connsiteY115" fmla="*/ 2059134 h 2984579"/>
              <a:gd name="connsiteX116" fmla="*/ 7255684 w 12192000"/>
              <a:gd name="connsiteY116" fmla="*/ 2060633 h 2984579"/>
              <a:gd name="connsiteX117" fmla="*/ 7249573 w 12192000"/>
              <a:gd name="connsiteY117" fmla="*/ 2060435 h 2984579"/>
              <a:gd name="connsiteX118" fmla="*/ 7198933 w 12192000"/>
              <a:gd name="connsiteY118" fmla="*/ 2052227 h 2984579"/>
              <a:gd name="connsiteX119" fmla="*/ 7194276 w 12192000"/>
              <a:gd name="connsiteY119" fmla="*/ 2056568 h 2984579"/>
              <a:gd name="connsiteX120" fmla="*/ 7178495 w 12192000"/>
              <a:gd name="connsiteY120" fmla="*/ 2061069 h 2984579"/>
              <a:gd name="connsiteX121" fmla="*/ 7164866 w 12192000"/>
              <a:gd name="connsiteY121" fmla="*/ 2056021 h 2984579"/>
              <a:gd name="connsiteX122" fmla="*/ 7101221 w 12192000"/>
              <a:gd name="connsiteY122" fmla="*/ 2047289 h 2984579"/>
              <a:gd name="connsiteX123" fmla="*/ 7008182 w 12192000"/>
              <a:gd name="connsiteY123" fmla="*/ 2039482 h 2984579"/>
              <a:gd name="connsiteX124" fmla="*/ 6994073 w 12192000"/>
              <a:gd name="connsiteY124" fmla="*/ 2034288 h 2984579"/>
              <a:gd name="connsiteX125" fmla="*/ 6902768 w 12192000"/>
              <a:gd name="connsiteY125" fmla="*/ 2021990 h 2984579"/>
              <a:gd name="connsiteX126" fmla="*/ 6854917 w 12192000"/>
              <a:gd name="connsiteY126" fmla="*/ 2020321 h 2984579"/>
              <a:gd name="connsiteX127" fmla="*/ 6849655 w 12192000"/>
              <a:gd name="connsiteY127" fmla="*/ 2025191 h 2984579"/>
              <a:gd name="connsiteX128" fmla="*/ 6835522 w 12192000"/>
              <a:gd name="connsiteY128" fmla="*/ 2024012 h 2984579"/>
              <a:gd name="connsiteX129" fmla="*/ 6707727 w 12192000"/>
              <a:gd name="connsiteY129" fmla="*/ 2006254 h 2984579"/>
              <a:gd name="connsiteX130" fmla="*/ 6561947 w 12192000"/>
              <a:gd name="connsiteY130" fmla="*/ 1975575 h 2984579"/>
              <a:gd name="connsiteX131" fmla="*/ 6464714 w 12192000"/>
              <a:gd name="connsiteY131" fmla="*/ 1978704 h 2984579"/>
              <a:gd name="connsiteX132" fmla="*/ 6242129 w 12192000"/>
              <a:gd name="connsiteY132" fmla="*/ 1915441 h 2984579"/>
              <a:gd name="connsiteX133" fmla="*/ 6080728 w 12192000"/>
              <a:gd name="connsiteY133" fmla="*/ 1895758 h 2984579"/>
              <a:gd name="connsiteX134" fmla="*/ 6069627 w 12192000"/>
              <a:gd name="connsiteY134" fmla="*/ 1885968 h 2984579"/>
              <a:gd name="connsiteX135" fmla="*/ 6055146 w 12192000"/>
              <a:gd name="connsiteY135" fmla="*/ 1879305 h 2984579"/>
              <a:gd name="connsiteX136" fmla="*/ 5953405 w 12192000"/>
              <a:gd name="connsiteY136" fmla="*/ 1849929 h 2984579"/>
              <a:gd name="connsiteX137" fmla="*/ 5940151 w 12192000"/>
              <a:gd name="connsiteY137" fmla="*/ 1852123 h 2984579"/>
              <a:gd name="connsiteX138" fmla="*/ 5917647 w 12192000"/>
              <a:gd name="connsiteY138" fmla="*/ 1852476 h 2984579"/>
              <a:gd name="connsiteX139" fmla="*/ 5860259 w 12192000"/>
              <a:gd name="connsiteY139" fmla="*/ 1865444 h 2984579"/>
              <a:gd name="connsiteX140" fmla="*/ 5821880 w 12192000"/>
              <a:gd name="connsiteY140" fmla="*/ 1854695 h 2984579"/>
              <a:gd name="connsiteX141" fmla="*/ 5813898 w 12192000"/>
              <a:gd name="connsiteY141" fmla="*/ 1853063 h 2984579"/>
              <a:gd name="connsiteX142" fmla="*/ 5813633 w 12192000"/>
              <a:gd name="connsiteY142" fmla="*/ 1853249 h 2984579"/>
              <a:gd name="connsiteX143" fmla="*/ 5804995 w 12192000"/>
              <a:gd name="connsiteY143" fmla="*/ 1851966 h 2984579"/>
              <a:gd name="connsiteX144" fmla="*/ 5799340 w 12192000"/>
              <a:gd name="connsiteY144" fmla="*/ 1850088 h 2984579"/>
              <a:gd name="connsiteX145" fmla="*/ 5783850 w 12192000"/>
              <a:gd name="connsiteY145" fmla="*/ 1846922 h 2984579"/>
              <a:gd name="connsiteX146" fmla="*/ 5777803 w 12192000"/>
              <a:gd name="connsiteY146" fmla="*/ 1847290 h 2984579"/>
              <a:gd name="connsiteX147" fmla="*/ 5774372 w 12192000"/>
              <a:gd name="connsiteY147" fmla="*/ 1849538 h 2984579"/>
              <a:gd name="connsiteX148" fmla="*/ 5740527 w 12192000"/>
              <a:gd name="connsiteY148" fmla="*/ 1850453 h 2984579"/>
              <a:gd name="connsiteX149" fmla="*/ 5671437 w 12192000"/>
              <a:gd name="connsiteY149" fmla="*/ 1845438 h 2984579"/>
              <a:gd name="connsiteX150" fmla="*/ 5633526 w 12192000"/>
              <a:gd name="connsiteY150" fmla="*/ 1839191 h 2984579"/>
              <a:gd name="connsiteX151" fmla="*/ 5527860 w 12192000"/>
              <a:gd name="connsiteY151" fmla="*/ 1825767 h 2984579"/>
              <a:gd name="connsiteX152" fmla="*/ 5420429 w 12192000"/>
              <a:gd name="connsiteY152" fmla="*/ 1815102 h 2984579"/>
              <a:gd name="connsiteX153" fmla="*/ 5339073 w 12192000"/>
              <a:gd name="connsiteY153" fmla="*/ 1819639 h 2984579"/>
              <a:gd name="connsiteX154" fmla="*/ 5334373 w 12192000"/>
              <a:gd name="connsiteY154" fmla="*/ 1817028 h 2984579"/>
              <a:gd name="connsiteX155" fmla="*/ 5326433 w 12192000"/>
              <a:gd name="connsiteY155" fmla="*/ 1814516 h 2984579"/>
              <a:gd name="connsiteX156" fmla="*/ 5326080 w 12192000"/>
              <a:gd name="connsiteY156" fmla="*/ 1814651 h 2984579"/>
              <a:gd name="connsiteX157" fmla="*/ 5318954 w 12192000"/>
              <a:gd name="connsiteY157" fmla="*/ 1811914 h 2984579"/>
              <a:gd name="connsiteX158" fmla="*/ 5286087 w 12192000"/>
              <a:gd name="connsiteY158" fmla="*/ 1796038 h 2984579"/>
              <a:gd name="connsiteX159" fmla="*/ 5223002 w 12192000"/>
              <a:gd name="connsiteY159" fmla="*/ 1799482 h 2984579"/>
              <a:gd name="connsiteX160" fmla="*/ 5200540 w 12192000"/>
              <a:gd name="connsiteY160" fmla="*/ 1796400 h 2984579"/>
              <a:gd name="connsiteX161" fmla="*/ 5154928 w 12192000"/>
              <a:gd name="connsiteY161" fmla="*/ 1781130 h 2984579"/>
              <a:gd name="connsiteX162" fmla="*/ 5149478 w 12192000"/>
              <a:gd name="connsiteY162" fmla="*/ 1780679 h 2984579"/>
              <a:gd name="connsiteX163" fmla="*/ 5130626 w 12192000"/>
              <a:gd name="connsiteY163" fmla="*/ 1768669 h 2984579"/>
              <a:gd name="connsiteX164" fmla="*/ 5102239 w 12192000"/>
              <a:gd name="connsiteY164" fmla="*/ 1753436 h 2984579"/>
              <a:gd name="connsiteX165" fmla="*/ 5099658 w 12192000"/>
              <a:gd name="connsiteY165" fmla="*/ 1753538 h 2984579"/>
              <a:gd name="connsiteX166" fmla="*/ 5088508 w 12192000"/>
              <a:gd name="connsiteY166" fmla="*/ 1745106 h 2984579"/>
              <a:gd name="connsiteX167" fmla="*/ 5082205 w 12192000"/>
              <a:gd name="connsiteY167" fmla="*/ 1734262 h 2984579"/>
              <a:gd name="connsiteX168" fmla="*/ 4931750 w 12192000"/>
              <a:gd name="connsiteY168" fmla="*/ 1691385 h 2984579"/>
              <a:gd name="connsiteX169" fmla="*/ 4824030 w 12192000"/>
              <a:gd name="connsiteY169" fmla="*/ 1643040 h 2984579"/>
              <a:gd name="connsiteX170" fmla="*/ 4758423 w 12192000"/>
              <a:gd name="connsiteY170" fmla="*/ 1579191 h 2984579"/>
              <a:gd name="connsiteX171" fmla="*/ 4514045 w 12192000"/>
              <a:gd name="connsiteY171" fmla="*/ 1535848 h 2984579"/>
              <a:gd name="connsiteX172" fmla="*/ 4458973 w 12192000"/>
              <a:gd name="connsiteY172" fmla="*/ 1525122 h 2984579"/>
              <a:gd name="connsiteX173" fmla="*/ 4423105 w 12192000"/>
              <a:gd name="connsiteY173" fmla="*/ 1500018 h 2984579"/>
              <a:gd name="connsiteX174" fmla="*/ 4400073 w 12192000"/>
              <a:gd name="connsiteY174" fmla="*/ 1499739 h 2984579"/>
              <a:gd name="connsiteX175" fmla="*/ 4395961 w 12192000"/>
              <a:gd name="connsiteY175" fmla="*/ 1499863 h 2984579"/>
              <a:gd name="connsiteX176" fmla="*/ 4382523 w 12192000"/>
              <a:gd name="connsiteY176" fmla="*/ 1496619 h 2984579"/>
              <a:gd name="connsiteX177" fmla="*/ 4374971 w 12192000"/>
              <a:gd name="connsiteY177" fmla="*/ 1500377 h 2984579"/>
              <a:gd name="connsiteX178" fmla="*/ 4352051 w 12192000"/>
              <a:gd name="connsiteY178" fmla="*/ 1498843 h 2984579"/>
              <a:gd name="connsiteX179" fmla="*/ 4328364 w 12192000"/>
              <a:gd name="connsiteY179" fmla="*/ 1491566 h 2984579"/>
              <a:gd name="connsiteX180" fmla="*/ 4220142 w 12192000"/>
              <a:gd name="connsiteY180" fmla="*/ 1451803 h 2984579"/>
              <a:gd name="connsiteX181" fmla="*/ 4152921 w 12192000"/>
              <a:gd name="connsiteY181" fmla="*/ 1430969 h 2984579"/>
              <a:gd name="connsiteX182" fmla="*/ 4123498 w 12192000"/>
              <a:gd name="connsiteY182" fmla="*/ 1427696 h 2984579"/>
              <a:gd name="connsiteX183" fmla="*/ 4085026 w 12192000"/>
              <a:gd name="connsiteY183" fmla="*/ 1420005 h 2984579"/>
              <a:gd name="connsiteX184" fmla="*/ 4014120 w 12192000"/>
              <a:gd name="connsiteY184" fmla="*/ 1410025 h 2984579"/>
              <a:gd name="connsiteX185" fmla="*/ 3924085 w 12192000"/>
              <a:gd name="connsiteY185" fmla="*/ 1390368 h 2984579"/>
              <a:gd name="connsiteX186" fmla="*/ 3875102 w 12192000"/>
              <a:gd name="connsiteY186" fmla="*/ 1356231 h 2984579"/>
              <a:gd name="connsiteX187" fmla="*/ 3866735 w 12192000"/>
              <a:gd name="connsiteY187" fmla="*/ 1358044 h 2984579"/>
              <a:gd name="connsiteX188" fmla="*/ 3824835 w 12192000"/>
              <a:gd name="connsiteY188" fmla="*/ 1344150 h 2984579"/>
              <a:gd name="connsiteX189" fmla="*/ 3698316 w 12192000"/>
              <a:gd name="connsiteY189" fmla="*/ 1271660 h 2984579"/>
              <a:gd name="connsiteX190" fmla="*/ 3615875 w 12192000"/>
              <a:gd name="connsiteY190" fmla="*/ 1245166 h 2984579"/>
              <a:gd name="connsiteX191" fmla="*/ 3583351 w 12192000"/>
              <a:gd name="connsiteY191" fmla="*/ 1239605 h 2984579"/>
              <a:gd name="connsiteX192" fmla="*/ 3529058 w 12192000"/>
              <a:gd name="connsiteY192" fmla="*/ 1230047 h 2984579"/>
              <a:gd name="connsiteX193" fmla="*/ 3438822 w 12192000"/>
              <a:gd name="connsiteY193" fmla="*/ 1205661 h 2984579"/>
              <a:gd name="connsiteX194" fmla="*/ 3390292 w 12192000"/>
              <a:gd name="connsiteY194" fmla="*/ 1197075 h 2984579"/>
              <a:gd name="connsiteX195" fmla="*/ 3315537 w 12192000"/>
              <a:gd name="connsiteY195" fmla="*/ 1185391 h 2984579"/>
              <a:gd name="connsiteX196" fmla="*/ 3305896 w 12192000"/>
              <a:gd name="connsiteY196" fmla="*/ 1180025 h 2984579"/>
              <a:gd name="connsiteX197" fmla="*/ 3260055 w 12192000"/>
              <a:gd name="connsiteY197" fmla="*/ 1189560 h 2984579"/>
              <a:gd name="connsiteX198" fmla="*/ 3136098 w 12192000"/>
              <a:gd name="connsiteY198" fmla="*/ 1171708 h 2984579"/>
              <a:gd name="connsiteX199" fmla="*/ 3113533 w 12192000"/>
              <a:gd name="connsiteY199" fmla="*/ 1171758 h 2984579"/>
              <a:gd name="connsiteX200" fmla="*/ 3087934 w 12192000"/>
              <a:gd name="connsiteY200" fmla="*/ 1162189 h 2984579"/>
              <a:gd name="connsiteX201" fmla="*/ 3033101 w 12192000"/>
              <a:gd name="connsiteY201" fmla="*/ 1146004 h 2984579"/>
              <a:gd name="connsiteX202" fmla="*/ 2999082 w 12192000"/>
              <a:gd name="connsiteY202" fmla="*/ 1129337 h 2984579"/>
              <a:gd name="connsiteX203" fmla="*/ 2988144 w 12192000"/>
              <a:gd name="connsiteY203" fmla="*/ 1133783 h 2984579"/>
              <a:gd name="connsiteX204" fmla="*/ 2964880 w 12192000"/>
              <a:gd name="connsiteY204" fmla="*/ 1133160 h 2984579"/>
              <a:gd name="connsiteX205" fmla="*/ 2871083 w 12192000"/>
              <a:gd name="connsiteY205" fmla="*/ 1114281 h 2984579"/>
              <a:gd name="connsiteX206" fmla="*/ 2853547 w 12192000"/>
              <a:gd name="connsiteY206" fmla="*/ 1113282 h 2984579"/>
              <a:gd name="connsiteX207" fmla="*/ 2834998 w 12192000"/>
              <a:gd name="connsiteY207" fmla="*/ 1105032 h 2984579"/>
              <a:gd name="connsiteX208" fmla="*/ 2832012 w 12192000"/>
              <a:gd name="connsiteY208" fmla="*/ 1103667 h 2984579"/>
              <a:gd name="connsiteX209" fmla="*/ 2831450 w 12192000"/>
              <a:gd name="connsiteY209" fmla="*/ 1103681 h 2984579"/>
              <a:gd name="connsiteX210" fmla="*/ 2830158 w 12192000"/>
              <a:gd name="connsiteY210" fmla="*/ 1102819 h 2984579"/>
              <a:gd name="connsiteX211" fmla="*/ 2817969 w 12192000"/>
              <a:gd name="connsiteY211" fmla="*/ 1097243 h 2984579"/>
              <a:gd name="connsiteX212" fmla="*/ 2812278 w 12192000"/>
              <a:gd name="connsiteY212" fmla="*/ 1097008 h 2984579"/>
              <a:gd name="connsiteX213" fmla="*/ 2735949 w 12192000"/>
              <a:gd name="connsiteY213" fmla="*/ 1069536 h 2984579"/>
              <a:gd name="connsiteX214" fmla="*/ 2700542 w 12192000"/>
              <a:gd name="connsiteY214" fmla="*/ 1056907 h 2984579"/>
              <a:gd name="connsiteX215" fmla="*/ 2690071 w 12192000"/>
              <a:gd name="connsiteY215" fmla="*/ 1056397 h 2984579"/>
              <a:gd name="connsiteX216" fmla="*/ 2655269 w 12192000"/>
              <a:gd name="connsiteY216" fmla="*/ 1042078 h 2984579"/>
              <a:gd name="connsiteX217" fmla="*/ 2637172 w 12192000"/>
              <a:gd name="connsiteY217" fmla="*/ 1039382 h 2984579"/>
              <a:gd name="connsiteX218" fmla="*/ 2544676 w 12192000"/>
              <a:gd name="connsiteY218" fmla="*/ 1019916 h 2984579"/>
              <a:gd name="connsiteX219" fmla="*/ 2521406 w 12192000"/>
              <a:gd name="connsiteY219" fmla="*/ 1022036 h 2984579"/>
              <a:gd name="connsiteX220" fmla="*/ 2462038 w 12192000"/>
              <a:gd name="connsiteY220" fmla="*/ 992687 h 2984579"/>
              <a:gd name="connsiteX221" fmla="*/ 2448962 w 12192000"/>
              <a:gd name="connsiteY221" fmla="*/ 988555 h 2984579"/>
              <a:gd name="connsiteX222" fmla="*/ 2444223 w 12192000"/>
              <a:gd name="connsiteY222" fmla="*/ 985580 h 2984579"/>
              <a:gd name="connsiteX223" fmla="*/ 2428175 w 12192000"/>
              <a:gd name="connsiteY223" fmla="*/ 997242 h 2984579"/>
              <a:gd name="connsiteX224" fmla="*/ 2398519 w 12192000"/>
              <a:gd name="connsiteY224" fmla="*/ 1001482 h 2984579"/>
              <a:gd name="connsiteX225" fmla="*/ 2385271 w 12192000"/>
              <a:gd name="connsiteY225" fmla="*/ 993786 h 2984579"/>
              <a:gd name="connsiteX226" fmla="*/ 2298174 w 12192000"/>
              <a:gd name="connsiteY226" fmla="*/ 956527 h 2984579"/>
              <a:gd name="connsiteX227" fmla="*/ 2271014 w 12192000"/>
              <a:gd name="connsiteY227" fmla="*/ 945440 h 2984579"/>
              <a:gd name="connsiteX228" fmla="*/ 2214838 w 12192000"/>
              <a:gd name="connsiteY228" fmla="*/ 924396 h 2984579"/>
              <a:gd name="connsiteX229" fmla="*/ 2038407 w 12192000"/>
              <a:gd name="connsiteY229" fmla="*/ 916628 h 2984579"/>
              <a:gd name="connsiteX230" fmla="*/ 1958268 w 12192000"/>
              <a:gd name="connsiteY230" fmla="*/ 931677 h 2984579"/>
              <a:gd name="connsiteX231" fmla="*/ 1740316 w 12192000"/>
              <a:gd name="connsiteY231" fmla="*/ 931710 h 2984579"/>
              <a:gd name="connsiteX232" fmla="*/ 1454477 w 12192000"/>
              <a:gd name="connsiteY232" fmla="*/ 973878 h 2984579"/>
              <a:gd name="connsiteX233" fmla="*/ 1385984 w 12192000"/>
              <a:gd name="connsiteY233" fmla="*/ 958621 h 2984579"/>
              <a:gd name="connsiteX234" fmla="*/ 1355604 w 12192000"/>
              <a:gd name="connsiteY234" fmla="*/ 960893 h 2984579"/>
              <a:gd name="connsiteX235" fmla="*/ 1305323 w 12192000"/>
              <a:gd name="connsiteY235" fmla="*/ 967511 h 2984579"/>
              <a:gd name="connsiteX236" fmla="*/ 1125607 w 12192000"/>
              <a:gd name="connsiteY236" fmla="*/ 968467 h 2984579"/>
              <a:gd name="connsiteX237" fmla="*/ 1016562 w 12192000"/>
              <a:gd name="connsiteY237" fmla="*/ 975260 h 2984579"/>
              <a:gd name="connsiteX238" fmla="*/ 818620 w 12192000"/>
              <a:gd name="connsiteY238" fmla="*/ 987723 h 2984579"/>
              <a:gd name="connsiteX239" fmla="*/ 611870 w 12192000"/>
              <a:gd name="connsiteY239" fmla="*/ 1002547 h 2984579"/>
              <a:gd name="connsiteX240" fmla="*/ 520325 w 12192000"/>
              <a:gd name="connsiteY240" fmla="*/ 1010590 h 2984579"/>
              <a:gd name="connsiteX241" fmla="*/ 386188 w 12192000"/>
              <a:gd name="connsiteY241" fmla="*/ 1040956 h 2984579"/>
              <a:gd name="connsiteX242" fmla="*/ 272629 w 12192000"/>
              <a:gd name="connsiteY242" fmla="*/ 1010300 h 2984579"/>
              <a:gd name="connsiteX243" fmla="*/ 113450 w 12192000"/>
              <a:gd name="connsiteY243" fmla="*/ 1038933 h 2984579"/>
              <a:gd name="connsiteX244" fmla="*/ 4256 w 12192000"/>
              <a:gd name="connsiteY244" fmla="*/ 1060111 h 2984579"/>
              <a:gd name="connsiteX245" fmla="*/ 0 w 12192000"/>
              <a:gd name="connsiteY245" fmla="*/ 1059714 h 2984579"/>
              <a:gd name="connsiteX246" fmla="*/ 0 w 12192000"/>
              <a:gd name="connsiteY246" fmla="*/ 0 h 2984579"/>
              <a:gd name="connsiteX0" fmla="*/ 0 w 12192000"/>
              <a:gd name="connsiteY0" fmla="*/ 0 h 2985062"/>
              <a:gd name="connsiteX1" fmla="*/ 12192000 w 12192000"/>
              <a:gd name="connsiteY1" fmla="*/ 0 h 2985062"/>
              <a:gd name="connsiteX2" fmla="*/ 12192000 w 12192000"/>
              <a:gd name="connsiteY2" fmla="*/ 2802781 h 2985062"/>
              <a:gd name="connsiteX3" fmla="*/ 12174273 w 12192000"/>
              <a:gd name="connsiteY3" fmla="*/ 2805362 h 2985062"/>
              <a:gd name="connsiteX4" fmla="*/ 12131191 w 12192000"/>
              <a:gd name="connsiteY4" fmla="*/ 2902520 h 2985062"/>
              <a:gd name="connsiteX5" fmla="*/ 11968818 w 12192000"/>
              <a:gd name="connsiteY5" fmla="*/ 2984045 h 2985062"/>
              <a:gd name="connsiteX6" fmla="*/ 11844564 w 12192000"/>
              <a:gd name="connsiteY6" fmla="*/ 2851980 h 2985062"/>
              <a:gd name="connsiteX7" fmla="*/ 11786084 w 12192000"/>
              <a:gd name="connsiteY7" fmla="*/ 2836535 h 2985062"/>
              <a:gd name="connsiteX8" fmla="*/ 11731349 w 12192000"/>
              <a:gd name="connsiteY8" fmla="*/ 2820269 h 2985062"/>
              <a:gd name="connsiteX9" fmla="*/ 11709385 w 12192000"/>
              <a:gd name="connsiteY9" fmla="*/ 2806825 h 2985062"/>
              <a:gd name="connsiteX10" fmla="*/ 11702308 w 12192000"/>
              <a:gd name="connsiteY10" fmla="*/ 2811365 h 2985062"/>
              <a:gd name="connsiteX11" fmla="*/ 11689476 w 12192000"/>
              <a:gd name="connsiteY11" fmla="*/ 2807391 h 2985062"/>
              <a:gd name="connsiteX12" fmla="*/ 11666486 w 12192000"/>
              <a:gd name="connsiteY12" fmla="*/ 2799625 h 2985062"/>
              <a:gd name="connsiteX13" fmla="*/ 11652374 w 12192000"/>
              <a:gd name="connsiteY13" fmla="*/ 2793272 h 2985062"/>
              <a:gd name="connsiteX14" fmla="*/ 11646471 w 12192000"/>
              <a:gd name="connsiteY14" fmla="*/ 2800341 h 2985062"/>
              <a:gd name="connsiteX15" fmla="*/ 11623313 w 12192000"/>
              <a:gd name="connsiteY15" fmla="*/ 2800343 h 2985062"/>
              <a:gd name="connsiteX16" fmla="*/ 11608697 w 12192000"/>
              <a:gd name="connsiteY16" fmla="*/ 2813460 h 2985062"/>
              <a:gd name="connsiteX17" fmla="*/ 11603621 w 12192000"/>
              <a:gd name="connsiteY17" fmla="*/ 2810965 h 2985062"/>
              <a:gd name="connsiteX18" fmla="*/ 11590100 w 12192000"/>
              <a:gd name="connsiteY18" fmla="*/ 2808130 h 2985062"/>
              <a:gd name="connsiteX19" fmla="*/ 11566270 w 12192000"/>
              <a:gd name="connsiteY19" fmla="*/ 2794050 h 2985062"/>
              <a:gd name="connsiteX20" fmla="*/ 11543180 w 12192000"/>
              <a:gd name="connsiteY20" fmla="*/ 2794523 h 2985062"/>
              <a:gd name="connsiteX21" fmla="*/ 11527456 w 12192000"/>
              <a:gd name="connsiteY21" fmla="*/ 2784758 h 2985062"/>
              <a:gd name="connsiteX22" fmla="*/ 11410019 w 12192000"/>
              <a:gd name="connsiteY22" fmla="*/ 2778739 h 2985062"/>
              <a:gd name="connsiteX23" fmla="*/ 11391662 w 12192000"/>
              <a:gd name="connsiteY23" fmla="*/ 2777813 h 2985062"/>
              <a:gd name="connsiteX24" fmla="*/ 11381950 w 12192000"/>
              <a:gd name="connsiteY24" fmla="*/ 2771457 h 2985062"/>
              <a:gd name="connsiteX25" fmla="*/ 11355280 w 12192000"/>
              <a:gd name="connsiteY25" fmla="*/ 2766974 h 2985062"/>
              <a:gd name="connsiteX26" fmla="*/ 11346286 w 12192000"/>
              <a:gd name="connsiteY26" fmla="*/ 2771221 h 2985062"/>
              <a:gd name="connsiteX27" fmla="*/ 11344784 w 12192000"/>
              <a:gd name="connsiteY27" fmla="*/ 2767480 h 2985062"/>
              <a:gd name="connsiteX28" fmla="*/ 11307999 w 12192000"/>
              <a:gd name="connsiteY28" fmla="*/ 2758374 h 2985062"/>
              <a:gd name="connsiteX29" fmla="*/ 11228674 w 12192000"/>
              <a:gd name="connsiteY29" fmla="*/ 2738503 h 2985062"/>
              <a:gd name="connsiteX30" fmla="*/ 11208775 w 12192000"/>
              <a:gd name="connsiteY30" fmla="*/ 2733735 h 2985062"/>
              <a:gd name="connsiteX31" fmla="*/ 11191329 w 12192000"/>
              <a:gd name="connsiteY31" fmla="*/ 2735896 h 2985062"/>
              <a:gd name="connsiteX32" fmla="*/ 11095293 w 12192000"/>
              <a:gd name="connsiteY32" fmla="*/ 2734181 h 2985062"/>
              <a:gd name="connsiteX33" fmla="*/ 11072290 w 12192000"/>
              <a:gd name="connsiteY33" fmla="*/ 2737734 h 2985062"/>
              <a:gd name="connsiteX34" fmla="*/ 10980239 w 12192000"/>
              <a:gd name="connsiteY34" fmla="*/ 2729000 h 2985062"/>
              <a:gd name="connsiteX35" fmla="*/ 10980167 w 12192000"/>
              <a:gd name="connsiteY35" fmla="*/ 2728972 h 2985062"/>
              <a:gd name="connsiteX36" fmla="*/ 10943501 w 12192000"/>
              <a:gd name="connsiteY36" fmla="*/ 2723352 h 2985062"/>
              <a:gd name="connsiteX37" fmla="*/ 10740825 w 12192000"/>
              <a:gd name="connsiteY37" fmla="*/ 2642544 h 2985062"/>
              <a:gd name="connsiteX38" fmla="*/ 10621021 w 12192000"/>
              <a:gd name="connsiteY38" fmla="*/ 2583972 h 2985062"/>
              <a:gd name="connsiteX39" fmla="*/ 10501779 w 12192000"/>
              <a:gd name="connsiteY39" fmla="*/ 2548735 h 2985062"/>
              <a:gd name="connsiteX40" fmla="*/ 10403355 w 12192000"/>
              <a:gd name="connsiteY40" fmla="*/ 2512953 h 2985062"/>
              <a:gd name="connsiteX41" fmla="*/ 10337449 w 12192000"/>
              <a:gd name="connsiteY41" fmla="*/ 2488172 h 2985062"/>
              <a:gd name="connsiteX42" fmla="*/ 10324327 w 12192000"/>
              <a:gd name="connsiteY42" fmla="*/ 2478939 h 2985062"/>
              <a:gd name="connsiteX43" fmla="*/ 10321929 w 12192000"/>
              <a:gd name="connsiteY43" fmla="*/ 2478993 h 2985062"/>
              <a:gd name="connsiteX44" fmla="*/ 10290461 w 12192000"/>
              <a:gd name="connsiteY44" fmla="*/ 2462144 h 2985062"/>
              <a:gd name="connsiteX45" fmla="*/ 10268970 w 12192000"/>
              <a:gd name="connsiteY45" fmla="*/ 2448931 h 2985062"/>
              <a:gd name="connsiteX46" fmla="*/ 10263699 w 12192000"/>
              <a:gd name="connsiteY46" fmla="*/ 2448340 h 2985062"/>
              <a:gd name="connsiteX47" fmla="*/ 10228272 w 12192000"/>
              <a:gd name="connsiteY47" fmla="*/ 2431997 h 2985062"/>
              <a:gd name="connsiteX48" fmla="*/ 10215997 w 12192000"/>
              <a:gd name="connsiteY48" fmla="*/ 2431103 h 2985062"/>
              <a:gd name="connsiteX49" fmla="*/ 10193885 w 12192000"/>
              <a:gd name="connsiteY49" fmla="*/ 2427360 h 2985062"/>
              <a:gd name="connsiteX50" fmla="*/ 10135557 w 12192000"/>
              <a:gd name="connsiteY50" fmla="*/ 2429769 h 2985062"/>
              <a:gd name="connsiteX51" fmla="*/ 10092108 w 12192000"/>
              <a:gd name="connsiteY51" fmla="*/ 2409075 h 2985062"/>
              <a:gd name="connsiteX52" fmla="*/ 10091815 w 12192000"/>
              <a:gd name="connsiteY52" fmla="*/ 2409211 h 2985062"/>
              <a:gd name="connsiteX53" fmla="*/ 10083558 w 12192000"/>
              <a:gd name="connsiteY53" fmla="*/ 2406369 h 2985062"/>
              <a:gd name="connsiteX54" fmla="*/ 10078319 w 12192000"/>
              <a:gd name="connsiteY54" fmla="*/ 2403481 h 2985062"/>
              <a:gd name="connsiteX55" fmla="*/ 10063647 w 12192000"/>
              <a:gd name="connsiteY55" fmla="*/ 2397528 h 2985062"/>
              <a:gd name="connsiteX56" fmla="*/ 10057660 w 12192000"/>
              <a:gd name="connsiteY56" fmla="*/ 2396793 h 2985062"/>
              <a:gd name="connsiteX57" fmla="*/ 10003124 w 12192000"/>
              <a:gd name="connsiteY57" fmla="*/ 2406692 h 2985062"/>
              <a:gd name="connsiteX58" fmla="*/ 9898644 w 12192000"/>
              <a:gd name="connsiteY58" fmla="*/ 2393136 h 2985062"/>
              <a:gd name="connsiteX59" fmla="*/ 9794969 w 12192000"/>
              <a:gd name="connsiteY59" fmla="*/ 2376665 h 2985062"/>
              <a:gd name="connsiteX60" fmla="*/ 9690708 w 12192000"/>
              <a:gd name="connsiteY60" fmla="*/ 2362478 h 2985062"/>
              <a:gd name="connsiteX61" fmla="*/ 9656590 w 12192000"/>
              <a:gd name="connsiteY61" fmla="*/ 2365107 h 2985062"/>
              <a:gd name="connsiteX62" fmla="*/ 9651013 w 12192000"/>
              <a:gd name="connsiteY62" fmla="*/ 2365379 h 2985062"/>
              <a:gd name="connsiteX63" fmla="*/ 9629535 w 12192000"/>
              <a:gd name="connsiteY63" fmla="*/ 2359562 h 2985062"/>
              <a:gd name="connsiteX64" fmla="*/ 9621002 w 12192000"/>
              <a:gd name="connsiteY64" fmla="*/ 2358015 h 2985062"/>
              <a:gd name="connsiteX65" fmla="*/ 9620811 w 12192000"/>
              <a:gd name="connsiteY65" fmla="*/ 2358209 h 2985062"/>
              <a:gd name="connsiteX66" fmla="*/ 9612783 w 12192000"/>
              <a:gd name="connsiteY66" fmla="*/ 2356304 h 2985062"/>
              <a:gd name="connsiteX67" fmla="*/ 9573299 w 12192000"/>
              <a:gd name="connsiteY67" fmla="*/ 2344048 h 2985062"/>
              <a:gd name="connsiteX68" fmla="*/ 9523299 w 12192000"/>
              <a:gd name="connsiteY68" fmla="*/ 2356751 h 2985062"/>
              <a:gd name="connsiteX69" fmla="*/ 9502217 w 12192000"/>
              <a:gd name="connsiteY69" fmla="*/ 2356672 h 2985062"/>
              <a:gd name="connsiteX70" fmla="*/ 9491052 w 12192000"/>
              <a:gd name="connsiteY70" fmla="*/ 2357876 h 2985062"/>
              <a:gd name="connsiteX71" fmla="*/ 9490420 w 12192000"/>
              <a:gd name="connsiteY71" fmla="*/ 2358754 h 2985062"/>
              <a:gd name="connsiteX72" fmla="*/ 9422814 w 12192000"/>
              <a:gd name="connsiteY72" fmla="*/ 2337048 h 2985062"/>
              <a:gd name="connsiteX73" fmla="*/ 9387555 w 12192000"/>
              <a:gd name="connsiteY73" fmla="*/ 2324836 h 2985062"/>
              <a:gd name="connsiteX74" fmla="*/ 9385480 w 12192000"/>
              <a:gd name="connsiteY74" fmla="*/ 2325313 h 2985062"/>
              <a:gd name="connsiteX75" fmla="*/ 9369766 w 12192000"/>
              <a:gd name="connsiteY75" fmla="*/ 2317902 h 2985062"/>
              <a:gd name="connsiteX76" fmla="*/ 9356267 w 12192000"/>
              <a:gd name="connsiteY76" fmla="*/ 2307218 h 2985062"/>
              <a:gd name="connsiteX77" fmla="*/ 9240605 w 12192000"/>
              <a:gd name="connsiteY77" fmla="*/ 2292733 h 2985062"/>
              <a:gd name="connsiteX78" fmla="*/ 9083251 w 12192000"/>
              <a:gd name="connsiteY78" fmla="*/ 2245348 h 2985062"/>
              <a:gd name="connsiteX79" fmla="*/ 8956025 w 12192000"/>
              <a:gd name="connsiteY79" fmla="*/ 2219438 h 2985062"/>
              <a:gd name="connsiteX80" fmla="*/ 8791834 w 12192000"/>
              <a:gd name="connsiteY80" fmla="*/ 2194608 h 2985062"/>
              <a:gd name="connsiteX81" fmla="*/ 8677385 w 12192000"/>
              <a:gd name="connsiteY81" fmla="*/ 2172946 h 2985062"/>
              <a:gd name="connsiteX82" fmla="*/ 8628381 w 12192000"/>
              <a:gd name="connsiteY82" fmla="*/ 2151256 h 2985062"/>
              <a:gd name="connsiteX83" fmla="*/ 8608955 w 12192000"/>
              <a:gd name="connsiteY83" fmla="*/ 2154253 h 2985062"/>
              <a:gd name="connsiteX84" fmla="*/ 8605623 w 12192000"/>
              <a:gd name="connsiteY84" fmla="*/ 2154974 h 2985062"/>
              <a:gd name="connsiteX85" fmla="*/ 8591946 w 12192000"/>
              <a:gd name="connsiteY85" fmla="*/ 2153429 h 2985062"/>
              <a:gd name="connsiteX86" fmla="*/ 8588503 w 12192000"/>
              <a:gd name="connsiteY86" fmla="*/ 2158528 h 2985062"/>
              <a:gd name="connsiteX87" fmla="*/ 8542929 w 12192000"/>
              <a:gd name="connsiteY87" fmla="*/ 2155780 h 2985062"/>
              <a:gd name="connsiteX88" fmla="*/ 8422422 w 12192000"/>
              <a:gd name="connsiteY88" fmla="*/ 2128783 h 2985062"/>
              <a:gd name="connsiteX89" fmla="*/ 8350509 w 12192000"/>
              <a:gd name="connsiteY89" fmla="*/ 2116143 h 2985062"/>
              <a:gd name="connsiteX90" fmla="*/ 8323483 w 12192000"/>
              <a:gd name="connsiteY90" fmla="*/ 2116856 h 2985062"/>
              <a:gd name="connsiteX91" fmla="*/ 8285541 w 12192000"/>
              <a:gd name="connsiteY91" fmla="*/ 2114142 h 2985062"/>
              <a:gd name="connsiteX92" fmla="*/ 8156321 w 12192000"/>
              <a:gd name="connsiteY92" fmla="*/ 2105622 h 2985062"/>
              <a:gd name="connsiteX93" fmla="*/ 8115022 w 12192000"/>
              <a:gd name="connsiteY93" fmla="*/ 2097331 h 2985062"/>
              <a:gd name="connsiteX94" fmla="*/ 8109128 w 12192000"/>
              <a:gd name="connsiteY94" fmla="*/ 2095725 h 2985062"/>
              <a:gd name="connsiteX95" fmla="*/ 8061947 w 12192000"/>
              <a:gd name="connsiteY95" fmla="*/ 2076044 h 2985062"/>
              <a:gd name="connsiteX96" fmla="*/ 8056343 w 12192000"/>
              <a:gd name="connsiteY96" fmla="*/ 2079176 h 2985062"/>
              <a:gd name="connsiteX97" fmla="*/ 8039888 w 12192000"/>
              <a:gd name="connsiteY97" fmla="*/ 2079889 h 2985062"/>
              <a:gd name="connsiteX98" fmla="*/ 8027893 w 12192000"/>
              <a:gd name="connsiteY98" fmla="*/ 2071837 h 2985062"/>
              <a:gd name="connsiteX99" fmla="*/ 7968202 w 12192000"/>
              <a:gd name="connsiteY99" fmla="*/ 2048643 h 2985062"/>
              <a:gd name="connsiteX100" fmla="*/ 7879707 w 12192000"/>
              <a:gd name="connsiteY100" fmla="*/ 2019539 h 2985062"/>
              <a:gd name="connsiteX101" fmla="*/ 7867283 w 12192000"/>
              <a:gd name="connsiteY101" fmla="*/ 2011237 h 2985062"/>
              <a:gd name="connsiteX102" fmla="*/ 7843997 w 12192000"/>
              <a:gd name="connsiteY102" fmla="*/ 2004002 h 2985062"/>
              <a:gd name="connsiteX103" fmla="*/ 7819810 w 12192000"/>
              <a:gd name="connsiteY103" fmla="*/ 2003978 h 2985062"/>
              <a:gd name="connsiteX104" fmla="*/ 7766905 w 12192000"/>
              <a:gd name="connsiteY104" fmla="*/ 1994240 h 2985062"/>
              <a:gd name="connsiteX105" fmla="*/ 7748811 w 12192000"/>
              <a:gd name="connsiteY105" fmla="*/ 2001647 h 2985062"/>
              <a:gd name="connsiteX106" fmla="*/ 7745757 w 12192000"/>
              <a:gd name="connsiteY106" fmla="*/ 2003120 h 2985062"/>
              <a:gd name="connsiteX107" fmla="*/ 7732110 w 12192000"/>
              <a:gd name="connsiteY107" fmla="*/ 2004783 h 2985062"/>
              <a:gd name="connsiteX108" fmla="*/ 7730039 w 12192000"/>
              <a:gd name="connsiteY108" fmla="*/ 2010536 h 2985062"/>
              <a:gd name="connsiteX109" fmla="*/ 7685159 w 12192000"/>
              <a:gd name="connsiteY109" fmla="*/ 2018415 h 2985062"/>
              <a:gd name="connsiteX110" fmla="*/ 7561596 w 12192000"/>
              <a:gd name="connsiteY110" fmla="*/ 2020063 h 2985062"/>
              <a:gd name="connsiteX111" fmla="*/ 7488722 w 12192000"/>
              <a:gd name="connsiteY111" fmla="*/ 2024418 h 2985062"/>
              <a:gd name="connsiteX112" fmla="*/ 7462688 w 12192000"/>
              <a:gd name="connsiteY112" fmla="*/ 2031366 h 2985062"/>
              <a:gd name="connsiteX113" fmla="*/ 7425222 w 12192000"/>
              <a:gd name="connsiteY113" fmla="*/ 2037510 h 2985062"/>
              <a:gd name="connsiteX114" fmla="*/ 7360376 w 12192000"/>
              <a:gd name="connsiteY114" fmla="*/ 2052454 h 2985062"/>
              <a:gd name="connsiteX115" fmla="*/ 7297796 w 12192000"/>
              <a:gd name="connsiteY115" fmla="*/ 2059134 h 2985062"/>
              <a:gd name="connsiteX116" fmla="*/ 7255684 w 12192000"/>
              <a:gd name="connsiteY116" fmla="*/ 2060633 h 2985062"/>
              <a:gd name="connsiteX117" fmla="*/ 7249573 w 12192000"/>
              <a:gd name="connsiteY117" fmla="*/ 2060435 h 2985062"/>
              <a:gd name="connsiteX118" fmla="*/ 7198933 w 12192000"/>
              <a:gd name="connsiteY118" fmla="*/ 2052227 h 2985062"/>
              <a:gd name="connsiteX119" fmla="*/ 7194276 w 12192000"/>
              <a:gd name="connsiteY119" fmla="*/ 2056568 h 2985062"/>
              <a:gd name="connsiteX120" fmla="*/ 7178495 w 12192000"/>
              <a:gd name="connsiteY120" fmla="*/ 2061069 h 2985062"/>
              <a:gd name="connsiteX121" fmla="*/ 7164866 w 12192000"/>
              <a:gd name="connsiteY121" fmla="*/ 2056021 h 2985062"/>
              <a:gd name="connsiteX122" fmla="*/ 7101221 w 12192000"/>
              <a:gd name="connsiteY122" fmla="*/ 2047289 h 2985062"/>
              <a:gd name="connsiteX123" fmla="*/ 7008182 w 12192000"/>
              <a:gd name="connsiteY123" fmla="*/ 2039482 h 2985062"/>
              <a:gd name="connsiteX124" fmla="*/ 6994073 w 12192000"/>
              <a:gd name="connsiteY124" fmla="*/ 2034288 h 2985062"/>
              <a:gd name="connsiteX125" fmla="*/ 6902768 w 12192000"/>
              <a:gd name="connsiteY125" fmla="*/ 2021990 h 2985062"/>
              <a:gd name="connsiteX126" fmla="*/ 6854917 w 12192000"/>
              <a:gd name="connsiteY126" fmla="*/ 2020321 h 2985062"/>
              <a:gd name="connsiteX127" fmla="*/ 6849655 w 12192000"/>
              <a:gd name="connsiteY127" fmla="*/ 2025191 h 2985062"/>
              <a:gd name="connsiteX128" fmla="*/ 6835522 w 12192000"/>
              <a:gd name="connsiteY128" fmla="*/ 2024012 h 2985062"/>
              <a:gd name="connsiteX129" fmla="*/ 6707727 w 12192000"/>
              <a:gd name="connsiteY129" fmla="*/ 2006254 h 2985062"/>
              <a:gd name="connsiteX130" fmla="*/ 6561947 w 12192000"/>
              <a:gd name="connsiteY130" fmla="*/ 1975575 h 2985062"/>
              <a:gd name="connsiteX131" fmla="*/ 6464714 w 12192000"/>
              <a:gd name="connsiteY131" fmla="*/ 1978704 h 2985062"/>
              <a:gd name="connsiteX132" fmla="*/ 6242129 w 12192000"/>
              <a:gd name="connsiteY132" fmla="*/ 1915441 h 2985062"/>
              <a:gd name="connsiteX133" fmla="*/ 6080728 w 12192000"/>
              <a:gd name="connsiteY133" fmla="*/ 1895758 h 2985062"/>
              <a:gd name="connsiteX134" fmla="*/ 6069627 w 12192000"/>
              <a:gd name="connsiteY134" fmla="*/ 1885968 h 2985062"/>
              <a:gd name="connsiteX135" fmla="*/ 6055146 w 12192000"/>
              <a:gd name="connsiteY135" fmla="*/ 1879305 h 2985062"/>
              <a:gd name="connsiteX136" fmla="*/ 5953405 w 12192000"/>
              <a:gd name="connsiteY136" fmla="*/ 1849929 h 2985062"/>
              <a:gd name="connsiteX137" fmla="*/ 5940151 w 12192000"/>
              <a:gd name="connsiteY137" fmla="*/ 1852123 h 2985062"/>
              <a:gd name="connsiteX138" fmla="*/ 5917647 w 12192000"/>
              <a:gd name="connsiteY138" fmla="*/ 1852476 h 2985062"/>
              <a:gd name="connsiteX139" fmla="*/ 5860259 w 12192000"/>
              <a:gd name="connsiteY139" fmla="*/ 1865444 h 2985062"/>
              <a:gd name="connsiteX140" fmla="*/ 5821880 w 12192000"/>
              <a:gd name="connsiteY140" fmla="*/ 1854695 h 2985062"/>
              <a:gd name="connsiteX141" fmla="*/ 5813898 w 12192000"/>
              <a:gd name="connsiteY141" fmla="*/ 1853063 h 2985062"/>
              <a:gd name="connsiteX142" fmla="*/ 5813633 w 12192000"/>
              <a:gd name="connsiteY142" fmla="*/ 1853249 h 2985062"/>
              <a:gd name="connsiteX143" fmla="*/ 5804995 w 12192000"/>
              <a:gd name="connsiteY143" fmla="*/ 1851966 h 2985062"/>
              <a:gd name="connsiteX144" fmla="*/ 5799340 w 12192000"/>
              <a:gd name="connsiteY144" fmla="*/ 1850088 h 2985062"/>
              <a:gd name="connsiteX145" fmla="*/ 5783850 w 12192000"/>
              <a:gd name="connsiteY145" fmla="*/ 1846922 h 2985062"/>
              <a:gd name="connsiteX146" fmla="*/ 5777803 w 12192000"/>
              <a:gd name="connsiteY146" fmla="*/ 1847290 h 2985062"/>
              <a:gd name="connsiteX147" fmla="*/ 5774372 w 12192000"/>
              <a:gd name="connsiteY147" fmla="*/ 1849538 h 2985062"/>
              <a:gd name="connsiteX148" fmla="*/ 5740527 w 12192000"/>
              <a:gd name="connsiteY148" fmla="*/ 1850453 h 2985062"/>
              <a:gd name="connsiteX149" fmla="*/ 5671437 w 12192000"/>
              <a:gd name="connsiteY149" fmla="*/ 1845438 h 2985062"/>
              <a:gd name="connsiteX150" fmla="*/ 5633526 w 12192000"/>
              <a:gd name="connsiteY150" fmla="*/ 1839191 h 2985062"/>
              <a:gd name="connsiteX151" fmla="*/ 5527860 w 12192000"/>
              <a:gd name="connsiteY151" fmla="*/ 1825767 h 2985062"/>
              <a:gd name="connsiteX152" fmla="*/ 5420429 w 12192000"/>
              <a:gd name="connsiteY152" fmla="*/ 1815102 h 2985062"/>
              <a:gd name="connsiteX153" fmla="*/ 5339073 w 12192000"/>
              <a:gd name="connsiteY153" fmla="*/ 1819639 h 2985062"/>
              <a:gd name="connsiteX154" fmla="*/ 5334373 w 12192000"/>
              <a:gd name="connsiteY154" fmla="*/ 1817028 h 2985062"/>
              <a:gd name="connsiteX155" fmla="*/ 5326433 w 12192000"/>
              <a:gd name="connsiteY155" fmla="*/ 1814516 h 2985062"/>
              <a:gd name="connsiteX156" fmla="*/ 5326080 w 12192000"/>
              <a:gd name="connsiteY156" fmla="*/ 1814651 h 2985062"/>
              <a:gd name="connsiteX157" fmla="*/ 5318954 w 12192000"/>
              <a:gd name="connsiteY157" fmla="*/ 1811914 h 2985062"/>
              <a:gd name="connsiteX158" fmla="*/ 5286087 w 12192000"/>
              <a:gd name="connsiteY158" fmla="*/ 1796038 h 2985062"/>
              <a:gd name="connsiteX159" fmla="*/ 5223002 w 12192000"/>
              <a:gd name="connsiteY159" fmla="*/ 1799482 h 2985062"/>
              <a:gd name="connsiteX160" fmla="*/ 5200540 w 12192000"/>
              <a:gd name="connsiteY160" fmla="*/ 1796400 h 2985062"/>
              <a:gd name="connsiteX161" fmla="*/ 5154928 w 12192000"/>
              <a:gd name="connsiteY161" fmla="*/ 1781130 h 2985062"/>
              <a:gd name="connsiteX162" fmla="*/ 5149478 w 12192000"/>
              <a:gd name="connsiteY162" fmla="*/ 1780679 h 2985062"/>
              <a:gd name="connsiteX163" fmla="*/ 5130626 w 12192000"/>
              <a:gd name="connsiteY163" fmla="*/ 1768669 h 2985062"/>
              <a:gd name="connsiteX164" fmla="*/ 5102239 w 12192000"/>
              <a:gd name="connsiteY164" fmla="*/ 1753436 h 2985062"/>
              <a:gd name="connsiteX165" fmla="*/ 5099658 w 12192000"/>
              <a:gd name="connsiteY165" fmla="*/ 1753538 h 2985062"/>
              <a:gd name="connsiteX166" fmla="*/ 5088508 w 12192000"/>
              <a:gd name="connsiteY166" fmla="*/ 1745106 h 2985062"/>
              <a:gd name="connsiteX167" fmla="*/ 5082205 w 12192000"/>
              <a:gd name="connsiteY167" fmla="*/ 1734262 h 2985062"/>
              <a:gd name="connsiteX168" fmla="*/ 4931750 w 12192000"/>
              <a:gd name="connsiteY168" fmla="*/ 1691385 h 2985062"/>
              <a:gd name="connsiteX169" fmla="*/ 4824030 w 12192000"/>
              <a:gd name="connsiteY169" fmla="*/ 1643040 h 2985062"/>
              <a:gd name="connsiteX170" fmla="*/ 4758423 w 12192000"/>
              <a:gd name="connsiteY170" fmla="*/ 1579191 h 2985062"/>
              <a:gd name="connsiteX171" fmla="*/ 4514045 w 12192000"/>
              <a:gd name="connsiteY171" fmla="*/ 1535848 h 2985062"/>
              <a:gd name="connsiteX172" fmla="*/ 4458973 w 12192000"/>
              <a:gd name="connsiteY172" fmla="*/ 1525122 h 2985062"/>
              <a:gd name="connsiteX173" fmla="*/ 4423105 w 12192000"/>
              <a:gd name="connsiteY173" fmla="*/ 1500018 h 2985062"/>
              <a:gd name="connsiteX174" fmla="*/ 4400073 w 12192000"/>
              <a:gd name="connsiteY174" fmla="*/ 1499739 h 2985062"/>
              <a:gd name="connsiteX175" fmla="*/ 4395961 w 12192000"/>
              <a:gd name="connsiteY175" fmla="*/ 1499863 h 2985062"/>
              <a:gd name="connsiteX176" fmla="*/ 4382523 w 12192000"/>
              <a:gd name="connsiteY176" fmla="*/ 1496619 h 2985062"/>
              <a:gd name="connsiteX177" fmla="*/ 4374971 w 12192000"/>
              <a:gd name="connsiteY177" fmla="*/ 1500377 h 2985062"/>
              <a:gd name="connsiteX178" fmla="*/ 4352051 w 12192000"/>
              <a:gd name="connsiteY178" fmla="*/ 1498843 h 2985062"/>
              <a:gd name="connsiteX179" fmla="*/ 4328364 w 12192000"/>
              <a:gd name="connsiteY179" fmla="*/ 1491566 h 2985062"/>
              <a:gd name="connsiteX180" fmla="*/ 4220142 w 12192000"/>
              <a:gd name="connsiteY180" fmla="*/ 1451803 h 2985062"/>
              <a:gd name="connsiteX181" fmla="*/ 4152921 w 12192000"/>
              <a:gd name="connsiteY181" fmla="*/ 1430969 h 2985062"/>
              <a:gd name="connsiteX182" fmla="*/ 4123498 w 12192000"/>
              <a:gd name="connsiteY182" fmla="*/ 1427696 h 2985062"/>
              <a:gd name="connsiteX183" fmla="*/ 4085026 w 12192000"/>
              <a:gd name="connsiteY183" fmla="*/ 1420005 h 2985062"/>
              <a:gd name="connsiteX184" fmla="*/ 4014120 w 12192000"/>
              <a:gd name="connsiteY184" fmla="*/ 1410025 h 2985062"/>
              <a:gd name="connsiteX185" fmla="*/ 3924085 w 12192000"/>
              <a:gd name="connsiteY185" fmla="*/ 1390368 h 2985062"/>
              <a:gd name="connsiteX186" fmla="*/ 3875102 w 12192000"/>
              <a:gd name="connsiteY186" fmla="*/ 1356231 h 2985062"/>
              <a:gd name="connsiteX187" fmla="*/ 3866735 w 12192000"/>
              <a:gd name="connsiteY187" fmla="*/ 1358044 h 2985062"/>
              <a:gd name="connsiteX188" fmla="*/ 3824835 w 12192000"/>
              <a:gd name="connsiteY188" fmla="*/ 1344150 h 2985062"/>
              <a:gd name="connsiteX189" fmla="*/ 3698316 w 12192000"/>
              <a:gd name="connsiteY189" fmla="*/ 1271660 h 2985062"/>
              <a:gd name="connsiteX190" fmla="*/ 3615875 w 12192000"/>
              <a:gd name="connsiteY190" fmla="*/ 1245166 h 2985062"/>
              <a:gd name="connsiteX191" fmla="*/ 3583351 w 12192000"/>
              <a:gd name="connsiteY191" fmla="*/ 1239605 h 2985062"/>
              <a:gd name="connsiteX192" fmla="*/ 3529058 w 12192000"/>
              <a:gd name="connsiteY192" fmla="*/ 1230047 h 2985062"/>
              <a:gd name="connsiteX193" fmla="*/ 3438822 w 12192000"/>
              <a:gd name="connsiteY193" fmla="*/ 1205661 h 2985062"/>
              <a:gd name="connsiteX194" fmla="*/ 3390292 w 12192000"/>
              <a:gd name="connsiteY194" fmla="*/ 1197075 h 2985062"/>
              <a:gd name="connsiteX195" fmla="*/ 3315537 w 12192000"/>
              <a:gd name="connsiteY195" fmla="*/ 1185391 h 2985062"/>
              <a:gd name="connsiteX196" fmla="*/ 3305896 w 12192000"/>
              <a:gd name="connsiteY196" fmla="*/ 1180025 h 2985062"/>
              <a:gd name="connsiteX197" fmla="*/ 3260055 w 12192000"/>
              <a:gd name="connsiteY197" fmla="*/ 1189560 h 2985062"/>
              <a:gd name="connsiteX198" fmla="*/ 3136098 w 12192000"/>
              <a:gd name="connsiteY198" fmla="*/ 1171708 h 2985062"/>
              <a:gd name="connsiteX199" fmla="*/ 3113533 w 12192000"/>
              <a:gd name="connsiteY199" fmla="*/ 1171758 h 2985062"/>
              <a:gd name="connsiteX200" fmla="*/ 3087934 w 12192000"/>
              <a:gd name="connsiteY200" fmla="*/ 1162189 h 2985062"/>
              <a:gd name="connsiteX201" fmla="*/ 3033101 w 12192000"/>
              <a:gd name="connsiteY201" fmla="*/ 1146004 h 2985062"/>
              <a:gd name="connsiteX202" fmla="*/ 2999082 w 12192000"/>
              <a:gd name="connsiteY202" fmla="*/ 1129337 h 2985062"/>
              <a:gd name="connsiteX203" fmla="*/ 2988144 w 12192000"/>
              <a:gd name="connsiteY203" fmla="*/ 1133783 h 2985062"/>
              <a:gd name="connsiteX204" fmla="*/ 2964880 w 12192000"/>
              <a:gd name="connsiteY204" fmla="*/ 1133160 h 2985062"/>
              <a:gd name="connsiteX205" fmla="*/ 2871083 w 12192000"/>
              <a:gd name="connsiteY205" fmla="*/ 1114281 h 2985062"/>
              <a:gd name="connsiteX206" fmla="*/ 2853547 w 12192000"/>
              <a:gd name="connsiteY206" fmla="*/ 1113282 h 2985062"/>
              <a:gd name="connsiteX207" fmla="*/ 2834998 w 12192000"/>
              <a:gd name="connsiteY207" fmla="*/ 1105032 h 2985062"/>
              <a:gd name="connsiteX208" fmla="*/ 2832012 w 12192000"/>
              <a:gd name="connsiteY208" fmla="*/ 1103667 h 2985062"/>
              <a:gd name="connsiteX209" fmla="*/ 2831450 w 12192000"/>
              <a:gd name="connsiteY209" fmla="*/ 1103681 h 2985062"/>
              <a:gd name="connsiteX210" fmla="*/ 2830158 w 12192000"/>
              <a:gd name="connsiteY210" fmla="*/ 1102819 h 2985062"/>
              <a:gd name="connsiteX211" fmla="*/ 2817969 w 12192000"/>
              <a:gd name="connsiteY211" fmla="*/ 1097243 h 2985062"/>
              <a:gd name="connsiteX212" fmla="*/ 2812278 w 12192000"/>
              <a:gd name="connsiteY212" fmla="*/ 1097008 h 2985062"/>
              <a:gd name="connsiteX213" fmla="*/ 2735949 w 12192000"/>
              <a:gd name="connsiteY213" fmla="*/ 1069536 h 2985062"/>
              <a:gd name="connsiteX214" fmla="*/ 2700542 w 12192000"/>
              <a:gd name="connsiteY214" fmla="*/ 1056907 h 2985062"/>
              <a:gd name="connsiteX215" fmla="*/ 2690071 w 12192000"/>
              <a:gd name="connsiteY215" fmla="*/ 1056397 h 2985062"/>
              <a:gd name="connsiteX216" fmla="*/ 2655269 w 12192000"/>
              <a:gd name="connsiteY216" fmla="*/ 1042078 h 2985062"/>
              <a:gd name="connsiteX217" fmla="*/ 2637172 w 12192000"/>
              <a:gd name="connsiteY217" fmla="*/ 1039382 h 2985062"/>
              <a:gd name="connsiteX218" fmla="*/ 2544676 w 12192000"/>
              <a:gd name="connsiteY218" fmla="*/ 1019916 h 2985062"/>
              <a:gd name="connsiteX219" fmla="*/ 2521406 w 12192000"/>
              <a:gd name="connsiteY219" fmla="*/ 1022036 h 2985062"/>
              <a:gd name="connsiteX220" fmla="*/ 2462038 w 12192000"/>
              <a:gd name="connsiteY220" fmla="*/ 992687 h 2985062"/>
              <a:gd name="connsiteX221" fmla="*/ 2448962 w 12192000"/>
              <a:gd name="connsiteY221" fmla="*/ 988555 h 2985062"/>
              <a:gd name="connsiteX222" fmla="*/ 2444223 w 12192000"/>
              <a:gd name="connsiteY222" fmla="*/ 985580 h 2985062"/>
              <a:gd name="connsiteX223" fmla="*/ 2428175 w 12192000"/>
              <a:gd name="connsiteY223" fmla="*/ 997242 h 2985062"/>
              <a:gd name="connsiteX224" fmla="*/ 2398519 w 12192000"/>
              <a:gd name="connsiteY224" fmla="*/ 1001482 h 2985062"/>
              <a:gd name="connsiteX225" fmla="*/ 2385271 w 12192000"/>
              <a:gd name="connsiteY225" fmla="*/ 993786 h 2985062"/>
              <a:gd name="connsiteX226" fmla="*/ 2298174 w 12192000"/>
              <a:gd name="connsiteY226" fmla="*/ 956527 h 2985062"/>
              <a:gd name="connsiteX227" fmla="*/ 2271014 w 12192000"/>
              <a:gd name="connsiteY227" fmla="*/ 945440 h 2985062"/>
              <a:gd name="connsiteX228" fmla="*/ 2214838 w 12192000"/>
              <a:gd name="connsiteY228" fmla="*/ 924396 h 2985062"/>
              <a:gd name="connsiteX229" fmla="*/ 2038407 w 12192000"/>
              <a:gd name="connsiteY229" fmla="*/ 916628 h 2985062"/>
              <a:gd name="connsiteX230" fmla="*/ 1958268 w 12192000"/>
              <a:gd name="connsiteY230" fmla="*/ 931677 h 2985062"/>
              <a:gd name="connsiteX231" fmla="*/ 1740316 w 12192000"/>
              <a:gd name="connsiteY231" fmla="*/ 931710 h 2985062"/>
              <a:gd name="connsiteX232" fmla="*/ 1454477 w 12192000"/>
              <a:gd name="connsiteY232" fmla="*/ 973878 h 2985062"/>
              <a:gd name="connsiteX233" fmla="*/ 1385984 w 12192000"/>
              <a:gd name="connsiteY233" fmla="*/ 958621 h 2985062"/>
              <a:gd name="connsiteX234" fmla="*/ 1355604 w 12192000"/>
              <a:gd name="connsiteY234" fmla="*/ 960893 h 2985062"/>
              <a:gd name="connsiteX235" fmla="*/ 1305323 w 12192000"/>
              <a:gd name="connsiteY235" fmla="*/ 967511 h 2985062"/>
              <a:gd name="connsiteX236" fmla="*/ 1125607 w 12192000"/>
              <a:gd name="connsiteY236" fmla="*/ 968467 h 2985062"/>
              <a:gd name="connsiteX237" fmla="*/ 1016562 w 12192000"/>
              <a:gd name="connsiteY237" fmla="*/ 975260 h 2985062"/>
              <a:gd name="connsiteX238" fmla="*/ 818620 w 12192000"/>
              <a:gd name="connsiteY238" fmla="*/ 987723 h 2985062"/>
              <a:gd name="connsiteX239" fmla="*/ 611870 w 12192000"/>
              <a:gd name="connsiteY239" fmla="*/ 1002547 h 2985062"/>
              <a:gd name="connsiteX240" fmla="*/ 520325 w 12192000"/>
              <a:gd name="connsiteY240" fmla="*/ 1010590 h 2985062"/>
              <a:gd name="connsiteX241" fmla="*/ 386188 w 12192000"/>
              <a:gd name="connsiteY241" fmla="*/ 1040956 h 2985062"/>
              <a:gd name="connsiteX242" fmla="*/ 272629 w 12192000"/>
              <a:gd name="connsiteY242" fmla="*/ 1010300 h 2985062"/>
              <a:gd name="connsiteX243" fmla="*/ 113450 w 12192000"/>
              <a:gd name="connsiteY243" fmla="*/ 1038933 h 2985062"/>
              <a:gd name="connsiteX244" fmla="*/ 4256 w 12192000"/>
              <a:gd name="connsiteY244" fmla="*/ 1060111 h 2985062"/>
              <a:gd name="connsiteX245" fmla="*/ 0 w 12192000"/>
              <a:gd name="connsiteY245" fmla="*/ 1059714 h 2985062"/>
              <a:gd name="connsiteX246" fmla="*/ 0 w 12192000"/>
              <a:gd name="connsiteY246" fmla="*/ 0 h 2985062"/>
              <a:gd name="connsiteX0" fmla="*/ 0 w 12192000"/>
              <a:gd name="connsiteY0" fmla="*/ 0 h 3017080"/>
              <a:gd name="connsiteX1" fmla="*/ 12192000 w 12192000"/>
              <a:gd name="connsiteY1" fmla="*/ 0 h 3017080"/>
              <a:gd name="connsiteX2" fmla="*/ 12192000 w 12192000"/>
              <a:gd name="connsiteY2" fmla="*/ 2802781 h 3017080"/>
              <a:gd name="connsiteX3" fmla="*/ 12174273 w 12192000"/>
              <a:gd name="connsiteY3" fmla="*/ 2805362 h 3017080"/>
              <a:gd name="connsiteX4" fmla="*/ 12131191 w 12192000"/>
              <a:gd name="connsiteY4" fmla="*/ 2902520 h 3017080"/>
              <a:gd name="connsiteX5" fmla="*/ 11968818 w 12192000"/>
              <a:gd name="connsiteY5" fmla="*/ 2984045 h 3017080"/>
              <a:gd name="connsiteX6" fmla="*/ 11844564 w 12192000"/>
              <a:gd name="connsiteY6" fmla="*/ 3017080 h 3017080"/>
              <a:gd name="connsiteX7" fmla="*/ 11786084 w 12192000"/>
              <a:gd name="connsiteY7" fmla="*/ 2836535 h 3017080"/>
              <a:gd name="connsiteX8" fmla="*/ 11731349 w 12192000"/>
              <a:gd name="connsiteY8" fmla="*/ 2820269 h 3017080"/>
              <a:gd name="connsiteX9" fmla="*/ 11709385 w 12192000"/>
              <a:gd name="connsiteY9" fmla="*/ 2806825 h 3017080"/>
              <a:gd name="connsiteX10" fmla="*/ 11702308 w 12192000"/>
              <a:gd name="connsiteY10" fmla="*/ 2811365 h 3017080"/>
              <a:gd name="connsiteX11" fmla="*/ 11689476 w 12192000"/>
              <a:gd name="connsiteY11" fmla="*/ 2807391 h 3017080"/>
              <a:gd name="connsiteX12" fmla="*/ 11666486 w 12192000"/>
              <a:gd name="connsiteY12" fmla="*/ 2799625 h 3017080"/>
              <a:gd name="connsiteX13" fmla="*/ 11652374 w 12192000"/>
              <a:gd name="connsiteY13" fmla="*/ 2793272 h 3017080"/>
              <a:gd name="connsiteX14" fmla="*/ 11646471 w 12192000"/>
              <a:gd name="connsiteY14" fmla="*/ 2800341 h 3017080"/>
              <a:gd name="connsiteX15" fmla="*/ 11623313 w 12192000"/>
              <a:gd name="connsiteY15" fmla="*/ 2800343 h 3017080"/>
              <a:gd name="connsiteX16" fmla="*/ 11608697 w 12192000"/>
              <a:gd name="connsiteY16" fmla="*/ 2813460 h 3017080"/>
              <a:gd name="connsiteX17" fmla="*/ 11603621 w 12192000"/>
              <a:gd name="connsiteY17" fmla="*/ 2810965 h 3017080"/>
              <a:gd name="connsiteX18" fmla="*/ 11590100 w 12192000"/>
              <a:gd name="connsiteY18" fmla="*/ 2808130 h 3017080"/>
              <a:gd name="connsiteX19" fmla="*/ 11566270 w 12192000"/>
              <a:gd name="connsiteY19" fmla="*/ 2794050 h 3017080"/>
              <a:gd name="connsiteX20" fmla="*/ 11543180 w 12192000"/>
              <a:gd name="connsiteY20" fmla="*/ 2794523 h 3017080"/>
              <a:gd name="connsiteX21" fmla="*/ 11527456 w 12192000"/>
              <a:gd name="connsiteY21" fmla="*/ 2784758 h 3017080"/>
              <a:gd name="connsiteX22" fmla="*/ 11410019 w 12192000"/>
              <a:gd name="connsiteY22" fmla="*/ 2778739 h 3017080"/>
              <a:gd name="connsiteX23" fmla="*/ 11391662 w 12192000"/>
              <a:gd name="connsiteY23" fmla="*/ 2777813 h 3017080"/>
              <a:gd name="connsiteX24" fmla="*/ 11381950 w 12192000"/>
              <a:gd name="connsiteY24" fmla="*/ 2771457 h 3017080"/>
              <a:gd name="connsiteX25" fmla="*/ 11355280 w 12192000"/>
              <a:gd name="connsiteY25" fmla="*/ 2766974 h 3017080"/>
              <a:gd name="connsiteX26" fmla="*/ 11346286 w 12192000"/>
              <a:gd name="connsiteY26" fmla="*/ 2771221 h 3017080"/>
              <a:gd name="connsiteX27" fmla="*/ 11344784 w 12192000"/>
              <a:gd name="connsiteY27" fmla="*/ 2767480 h 3017080"/>
              <a:gd name="connsiteX28" fmla="*/ 11307999 w 12192000"/>
              <a:gd name="connsiteY28" fmla="*/ 2758374 h 3017080"/>
              <a:gd name="connsiteX29" fmla="*/ 11228674 w 12192000"/>
              <a:gd name="connsiteY29" fmla="*/ 2738503 h 3017080"/>
              <a:gd name="connsiteX30" fmla="*/ 11208775 w 12192000"/>
              <a:gd name="connsiteY30" fmla="*/ 2733735 h 3017080"/>
              <a:gd name="connsiteX31" fmla="*/ 11191329 w 12192000"/>
              <a:gd name="connsiteY31" fmla="*/ 2735896 h 3017080"/>
              <a:gd name="connsiteX32" fmla="*/ 11095293 w 12192000"/>
              <a:gd name="connsiteY32" fmla="*/ 2734181 h 3017080"/>
              <a:gd name="connsiteX33" fmla="*/ 11072290 w 12192000"/>
              <a:gd name="connsiteY33" fmla="*/ 2737734 h 3017080"/>
              <a:gd name="connsiteX34" fmla="*/ 10980239 w 12192000"/>
              <a:gd name="connsiteY34" fmla="*/ 2729000 h 3017080"/>
              <a:gd name="connsiteX35" fmla="*/ 10980167 w 12192000"/>
              <a:gd name="connsiteY35" fmla="*/ 2728972 h 3017080"/>
              <a:gd name="connsiteX36" fmla="*/ 10943501 w 12192000"/>
              <a:gd name="connsiteY36" fmla="*/ 2723352 h 3017080"/>
              <a:gd name="connsiteX37" fmla="*/ 10740825 w 12192000"/>
              <a:gd name="connsiteY37" fmla="*/ 2642544 h 3017080"/>
              <a:gd name="connsiteX38" fmla="*/ 10621021 w 12192000"/>
              <a:gd name="connsiteY38" fmla="*/ 2583972 h 3017080"/>
              <a:gd name="connsiteX39" fmla="*/ 10501779 w 12192000"/>
              <a:gd name="connsiteY39" fmla="*/ 2548735 h 3017080"/>
              <a:gd name="connsiteX40" fmla="*/ 10403355 w 12192000"/>
              <a:gd name="connsiteY40" fmla="*/ 2512953 h 3017080"/>
              <a:gd name="connsiteX41" fmla="*/ 10337449 w 12192000"/>
              <a:gd name="connsiteY41" fmla="*/ 2488172 h 3017080"/>
              <a:gd name="connsiteX42" fmla="*/ 10324327 w 12192000"/>
              <a:gd name="connsiteY42" fmla="*/ 2478939 h 3017080"/>
              <a:gd name="connsiteX43" fmla="*/ 10321929 w 12192000"/>
              <a:gd name="connsiteY43" fmla="*/ 2478993 h 3017080"/>
              <a:gd name="connsiteX44" fmla="*/ 10290461 w 12192000"/>
              <a:gd name="connsiteY44" fmla="*/ 2462144 h 3017080"/>
              <a:gd name="connsiteX45" fmla="*/ 10268970 w 12192000"/>
              <a:gd name="connsiteY45" fmla="*/ 2448931 h 3017080"/>
              <a:gd name="connsiteX46" fmla="*/ 10263699 w 12192000"/>
              <a:gd name="connsiteY46" fmla="*/ 2448340 h 3017080"/>
              <a:gd name="connsiteX47" fmla="*/ 10228272 w 12192000"/>
              <a:gd name="connsiteY47" fmla="*/ 2431997 h 3017080"/>
              <a:gd name="connsiteX48" fmla="*/ 10215997 w 12192000"/>
              <a:gd name="connsiteY48" fmla="*/ 2431103 h 3017080"/>
              <a:gd name="connsiteX49" fmla="*/ 10193885 w 12192000"/>
              <a:gd name="connsiteY49" fmla="*/ 2427360 h 3017080"/>
              <a:gd name="connsiteX50" fmla="*/ 10135557 w 12192000"/>
              <a:gd name="connsiteY50" fmla="*/ 2429769 h 3017080"/>
              <a:gd name="connsiteX51" fmla="*/ 10092108 w 12192000"/>
              <a:gd name="connsiteY51" fmla="*/ 2409075 h 3017080"/>
              <a:gd name="connsiteX52" fmla="*/ 10091815 w 12192000"/>
              <a:gd name="connsiteY52" fmla="*/ 2409211 h 3017080"/>
              <a:gd name="connsiteX53" fmla="*/ 10083558 w 12192000"/>
              <a:gd name="connsiteY53" fmla="*/ 2406369 h 3017080"/>
              <a:gd name="connsiteX54" fmla="*/ 10078319 w 12192000"/>
              <a:gd name="connsiteY54" fmla="*/ 2403481 h 3017080"/>
              <a:gd name="connsiteX55" fmla="*/ 10063647 w 12192000"/>
              <a:gd name="connsiteY55" fmla="*/ 2397528 h 3017080"/>
              <a:gd name="connsiteX56" fmla="*/ 10057660 w 12192000"/>
              <a:gd name="connsiteY56" fmla="*/ 2396793 h 3017080"/>
              <a:gd name="connsiteX57" fmla="*/ 10003124 w 12192000"/>
              <a:gd name="connsiteY57" fmla="*/ 2406692 h 3017080"/>
              <a:gd name="connsiteX58" fmla="*/ 9898644 w 12192000"/>
              <a:gd name="connsiteY58" fmla="*/ 2393136 h 3017080"/>
              <a:gd name="connsiteX59" fmla="*/ 9794969 w 12192000"/>
              <a:gd name="connsiteY59" fmla="*/ 2376665 h 3017080"/>
              <a:gd name="connsiteX60" fmla="*/ 9690708 w 12192000"/>
              <a:gd name="connsiteY60" fmla="*/ 2362478 h 3017080"/>
              <a:gd name="connsiteX61" fmla="*/ 9656590 w 12192000"/>
              <a:gd name="connsiteY61" fmla="*/ 2365107 h 3017080"/>
              <a:gd name="connsiteX62" fmla="*/ 9651013 w 12192000"/>
              <a:gd name="connsiteY62" fmla="*/ 2365379 h 3017080"/>
              <a:gd name="connsiteX63" fmla="*/ 9629535 w 12192000"/>
              <a:gd name="connsiteY63" fmla="*/ 2359562 h 3017080"/>
              <a:gd name="connsiteX64" fmla="*/ 9621002 w 12192000"/>
              <a:gd name="connsiteY64" fmla="*/ 2358015 h 3017080"/>
              <a:gd name="connsiteX65" fmla="*/ 9620811 w 12192000"/>
              <a:gd name="connsiteY65" fmla="*/ 2358209 h 3017080"/>
              <a:gd name="connsiteX66" fmla="*/ 9612783 w 12192000"/>
              <a:gd name="connsiteY66" fmla="*/ 2356304 h 3017080"/>
              <a:gd name="connsiteX67" fmla="*/ 9573299 w 12192000"/>
              <a:gd name="connsiteY67" fmla="*/ 2344048 h 3017080"/>
              <a:gd name="connsiteX68" fmla="*/ 9523299 w 12192000"/>
              <a:gd name="connsiteY68" fmla="*/ 2356751 h 3017080"/>
              <a:gd name="connsiteX69" fmla="*/ 9502217 w 12192000"/>
              <a:gd name="connsiteY69" fmla="*/ 2356672 h 3017080"/>
              <a:gd name="connsiteX70" fmla="*/ 9491052 w 12192000"/>
              <a:gd name="connsiteY70" fmla="*/ 2357876 h 3017080"/>
              <a:gd name="connsiteX71" fmla="*/ 9490420 w 12192000"/>
              <a:gd name="connsiteY71" fmla="*/ 2358754 h 3017080"/>
              <a:gd name="connsiteX72" fmla="*/ 9422814 w 12192000"/>
              <a:gd name="connsiteY72" fmla="*/ 2337048 h 3017080"/>
              <a:gd name="connsiteX73" fmla="*/ 9387555 w 12192000"/>
              <a:gd name="connsiteY73" fmla="*/ 2324836 h 3017080"/>
              <a:gd name="connsiteX74" fmla="*/ 9385480 w 12192000"/>
              <a:gd name="connsiteY74" fmla="*/ 2325313 h 3017080"/>
              <a:gd name="connsiteX75" fmla="*/ 9369766 w 12192000"/>
              <a:gd name="connsiteY75" fmla="*/ 2317902 h 3017080"/>
              <a:gd name="connsiteX76" fmla="*/ 9356267 w 12192000"/>
              <a:gd name="connsiteY76" fmla="*/ 2307218 h 3017080"/>
              <a:gd name="connsiteX77" fmla="*/ 9240605 w 12192000"/>
              <a:gd name="connsiteY77" fmla="*/ 2292733 h 3017080"/>
              <a:gd name="connsiteX78" fmla="*/ 9083251 w 12192000"/>
              <a:gd name="connsiteY78" fmla="*/ 2245348 h 3017080"/>
              <a:gd name="connsiteX79" fmla="*/ 8956025 w 12192000"/>
              <a:gd name="connsiteY79" fmla="*/ 2219438 h 3017080"/>
              <a:gd name="connsiteX80" fmla="*/ 8791834 w 12192000"/>
              <a:gd name="connsiteY80" fmla="*/ 2194608 h 3017080"/>
              <a:gd name="connsiteX81" fmla="*/ 8677385 w 12192000"/>
              <a:gd name="connsiteY81" fmla="*/ 2172946 h 3017080"/>
              <a:gd name="connsiteX82" fmla="*/ 8628381 w 12192000"/>
              <a:gd name="connsiteY82" fmla="*/ 2151256 h 3017080"/>
              <a:gd name="connsiteX83" fmla="*/ 8608955 w 12192000"/>
              <a:gd name="connsiteY83" fmla="*/ 2154253 h 3017080"/>
              <a:gd name="connsiteX84" fmla="*/ 8605623 w 12192000"/>
              <a:gd name="connsiteY84" fmla="*/ 2154974 h 3017080"/>
              <a:gd name="connsiteX85" fmla="*/ 8591946 w 12192000"/>
              <a:gd name="connsiteY85" fmla="*/ 2153429 h 3017080"/>
              <a:gd name="connsiteX86" fmla="*/ 8588503 w 12192000"/>
              <a:gd name="connsiteY86" fmla="*/ 2158528 h 3017080"/>
              <a:gd name="connsiteX87" fmla="*/ 8542929 w 12192000"/>
              <a:gd name="connsiteY87" fmla="*/ 2155780 h 3017080"/>
              <a:gd name="connsiteX88" fmla="*/ 8422422 w 12192000"/>
              <a:gd name="connsiteY88" fmla="*/ 2128783 h 3017080"/>
              <a:gd name="connsiteX89" fmla="*/ 8350509 w 12192000"/>
              <a:gd name="connsiteY89" fmla="*/ 2116143 h 3017080"/>
              <a:gd name="connsiteX90" fmla="*/ 8323483 w 12192000"/>
              <a:gd name="connsiteY90" fmla="*/ 2116856 h 3017080"/>
              <a:gd name="connsiteX91" fmla="*/ 8285541 w 12192000"/>
              <a:gd name="connsiteY91" fmla="*/ 2114142 h 3017080"/>
              <a:gd name="connsiteX92" fmla="*/ 8156321 w 12192000"/>
              <a:gd name="connsiteY92" fmla="*/ 2105622 h 3017080"/>
              <a:gd name="connsiteX93" fmla="*/ 8115022 w 12192000"/>
              <a:gd name="connsiteY93" fmla="*/ 2097331 h 3017080"/>
              <a:gd name="connsiteX94" fmla="*/ 8109128 w 12192000"/>
              <a:gd name="connsiteY94" fmla="*/ 2095725 h 3017080"/>
              <a:gd name="connsiteX95" fmla="*/ 8061947 w 12192000"/>
              <a:gd name="connsiteY95" fmla="*/ 2076044 h 3017080"/>
              <a:gd name="connsiteX96" fmla="*/ 8056343 w 12192000"/>
              <a:gd name="connsiteY96" fmla="*/ 2079176 h 3017080"/>
              <a:gd name="connsiteX97" fmla="*/ 8039888 w 12192000"/>
              <a:gd name="connsiteY97" fmla="*/ 2079889 h 3017080"/>
              <a:gd name="connsiteX98" fmla="*/ 8027893 w 12192000"/>
              <a:gd name="connsiteY98" fmla="*/ 2071837 h 3017080"/>
              <a:gd name="connsiteX99" fmla="*/ 7968202 w 12192000"/>
              <a:gd name="connsiteY99" fmla="*/ 2048643 h 3017080"/>
              <a:gd name="connsiteX100" fmla="*/ 7879707 w 12192000"/>
              <a:gd name="connsiteY100" fmla="*/ 2019539 h 3017080"/>
              <a:gd name="connsiteX101" fmla="*/ 7867283 w 12192000"/>
              <a:gd name="connsiteY101" fmla="*/ 2011237 h 3017080"/>
              <a:gd name="connsiteX102" fmla="*/ 7843997 w 12192000"/>
              <a:gd name="connsiteY102" fmla="*/ 2004002 h 3017080"/>
              <a:gd name="connsiteX103" fmla="*/ 7819810 w 12192000"/>
              <a:gd name="connsiteY103" fmla="*/ 2003978 h 3017080"/>
              <a:gd name="connsiteX104" fmla="*/ 7766905 w 12192000"/>
              <a:gd name="connsiteY104" fmla="*/ 1994240 h 3017080"/>
              <a:gd name="connsiteX105" fmla="*/ 7748811 w 12192000"/>
              <a:gd name="connsiteY105" fmla="*/ 2001647 h 3017080"/>
              <a:gd name="connsiteX106" fmla="*/ 7745757 w 12192000"/>
              <a:gd name="connsiteY106" fmla="*/ 2003120 h 3017080"/>
              <a:gd name="connsiteX107" fmla="*/ 7732110 w 12192000"/>
              <a:gd name="connsiteY107" fmla="*/ 2004783 h 3017080"/>
              <a:gd name="connsiteX108" fmla="*/ 7730039 w 12192000"/>
              <a:gd name="connsiteY108" fmla="*/ 2010536 h 3017080"/>
              <a:gd name="connsiteX109" fmla="*/ 7685159 w 12192000"/>
              <a:gd name="connsiteY109" fmla="*/ 2018415 h 3017080"/>
              <a:gd name="connsiteX110" fmla="*/ 7561596 w 12192000"/>
              <a:gd name="connsiteY110" fmla="*/ 2020063 h 3017080"/>
              <a:gd name="connsiteX111" fmla="*/ 7488722 w 12192000"/>
              <a:gd name="connsiteY111" fmla="*/ 2024418 h 3017080"/>
              <a:gd name="connsiteX112" fmla="*/ 7462688 w 12192000"/>
              <a:gd name="connsiteY112" fmla="*/ 2031366 h 3017080"/>
              <a:gd name="connsiteX113" fmla="*/ 7425222 w 12192000"/>
              <a:gd name="connsiteY113" fmla="*/ 2037510 h 3017080"/>
              <a:gd name="connsiteX114" fmla="*/ 7360376 w 12192000"/>
              <a:gd name="connsiteY114" fmla="*/ 2052454 h 3017080"/>
              <a:gd name="connsiteX115" fmla="*/ 7297796 w 12192000"/>
              <a:gd name="connsiteY115" fmla="*/ 2059134 h 3017080"/>
              <a:gd name="connsiteX116" fmla="*/ 7255684 w 12192000"/>
              <a:gd name="connsiteY116" fmla="*/ 2060633 h 3017080"/>
              <a:gd name="connsiteX117" fmla="*/ 7249573 w 12192000"/>
              <a:gd name="connsiteY117" fmla="*/ 2060435 h 3017080"/>
              <a:gd name="connsiteX118" fmla="*/ 7198933 w 12192000"/>
              <a:gd name="connsiteY118" fmla="*/ 2052227 h 3017080"/>
              <a:gd name="connsiteX119" fmla="*/ 7194276 w 12192000"/>
              <a:gd name="connsiteY119" fmla="*/ 2056568 h 3017080"/>
              <a:gd name="connsiteX120" fmla="*/ 7178495 w 12192000"/>
              <a:gd name="connsiteY120" fmla="*/ 2061069 h 3017080"/>
              <a:gd name="connsiteX121" fmla="*/ 7164866 w 12192000"/>
              <a:gd name="connsiteY121" fmla="*/ 2056021 h 3017080"/>
              <a:gd name="connsiteX122" fmla="*/ 7101221 w 12192000"/>
              <a:gd name="connsiteY122" fmla="*/ 2047289 h 3017080"/>
              <a:gd name="connsiteX123" fmla="*/ 7008182 w 12192000"/>
              <a:gd name="connsiteY123" fmla="*/ 2039482 h 3017080"/>
              <a:gd name="connsiteX124" fmla="*/ 6994073 w 12192000"/>
              <a:gd name="connsiteY124" fmla="*/ 2034288 h 3017080"/>
              <a:gd name="connsiteX125" fmla="*/ 6902768 w 12192000"/>
              <a:gd name="connsiteY125" fmla="*/ 2021990 h 3017080"/>
              <a:gd name="connsiteX126" fmla="*/ 6854917 w 12192000"/>
              <a:gd name="connsiteY126" fmla="*/ 2020321 h 3017080"/>
              <a:gd name="connsiteX127" fmla="*/ 6849655 w 12192000"/>
              <a:gd name="connsiteY127" fmla="*/ 2025191 h 3017080"/>
              <a:gd name="connsiteX128" fmla="*/ 6835522 w 12192000"/>
              <a:gd name="connsiteY128" fmla="*/ 2024012 h 3017080"/>
              <a:gd name="connsiteX129" fmla="*/ 6707727 w 12192000"/>
              <a:gd name="connsiteY129" fmla="*/ 2006254 h 3017080"/>
              <a:gd name="connsiteX130" fmla="*/ 6561947 w 12192000"/>
              <a:gd name="connsiteY130" fmla="*/ 1975575 h 3017080"/>
              <a:gd name="connsiteX131" fmla="*/ 6464714 w 12192000"/>
              <a:gd name="connsiteY131" fmla="*/ 1978704 h 3017080"/>
              <a:gd name="connsiteX132" fmla="*/ 6242129 w 12192000"/>
              <a:gd name="connsiteY132" fmla="*/ 1915441 h 3017080"/>
              <a:gd name="connsiteX133" fmla="*/ 6080728 w 12192000"/>
              <a:gd name="connsiteY133" fmla="*/ 1895758 h 3017080"/>
              <a:gd name="connsiteX134" fmla="*/ 6069627 w 12192000"/>
              <a:gd name="connsiteY134" fmla="*/ 1885968 h 3017080"/>
              <a:gd name="connsiteX135" fmla="*/ 6055146 w 12192000"/>
              <a:gd name="connsiteY135" fmla="*/ 1879305 h 3017080"/>
              <a:gd name="connsiteX136" fmla="*/ 5953405 w 12192000"/>
              <a:gd name="connsiteY136" fmla="*/ 1849929 h 3017080"/>
              <a:gd name="connsiteX137" fmla="*/ 5940151 w 12192000"/>
              <a:gd name="connsiteY137" fmla="*/ 1852123 h 3017080"/>
              <a:gd name="connsiteX138" fmla="*/ 5917647 w 12192000"/>
              <a:gd name="connsiteY138" fmla="*/ 1852476 h 3017080"/>
              <a:gd name="connsiteX139" fmla="*/ 5860259 w 12192000"/>
              <a:gd name="connsiteY139" fmla="*/ 1865444 h 3017080"/>
              <a:gd name="connsiteX140" fmla="*/ 5821880 w 12192000"/>
              <a:gd name="connsiteY140" fmla="*/ 1854695 h 3017080"/>
              <a:gd name="connsiteX141" fmla="*/ 5813898 w 12192000"/>
              <a:gd name="connsiteY141" fmla="*/ 1853063 h 3017080"/>
              <a:gd name="connsiteX142" fmla="*/ 5813633 w 12192000"/>
              <a:gd name="connsiteY142" fmla="*/ 1853249 h 3017080"/>
              <a:gd name="connsiteX143" fmla="*/ 5804995 w 12192000"/>
              <a:gd name="connsiteY143" fmla="*/ 1851966 h 3017080"/>
              <a:gd name="connsiteX144" fmla="*/ 5799340 w 12192000"/>
              <a:gd name="connsiteY144" fmla="*/ 1850088 h 3017080"/>
              <a:gd name="connsiteX145" fmla="*/ 5783850 w 12192000"/>
              <a:gd name="connsiteY145" fmla="*/ 1846922 h 3017080"/>
              <a:gd name="connsiteX146" fmla="*/ 5777803 w 12192000"/>
              <a:gd name="connsiteY146" fmla="*/ 1847290 h 3017080"/>
              <a:gd name="connsiteX147" fmla="*/ 5774372 w 12192000"/>
              <a:gd name="connsiteY147" fmla="*/ 1849538 h 3017080"/>
              <a:gd name="connsiteX148" fmla="*/ 5740527 w 12192000"/>
              <a:gd name="connsiteY148" fmla="*/ 1850453 h 3017080"/>
              <a:gd name="connsiteX149" fmla="*/ 5671437 w 12192000"/>
              <a:gd name="connsiteY149" fmla="*/ 1845438 h 3017080"/>
              <a:gd name="connsiteX150" fmla="*/ 5633526 w 12192000"/>
              <a:gd name="connsiteY150" fmla="*/ 1839191 h 3017080"/>
              <a:gd name="connsiteX151" fmla="*/ 5527860 w 12192000"/>
              <a:gd name="connsiteY151" fmla="*/ 1825767 h 3017080"/>
              <a:gd name="connsiteX152" fmla="*/ 5420429 w 12192000"/>
              <a:gd name="connsiteY152" fmla="*/ 1815102 h 3017080"/>
              <a:gd name="connsiteX153" fmla="*/ 5339073 w 12192000"/>
              <a:gd name="connsiteY153" fmla="*/ 1819639 h 3017080"/>
              <a:gd name="connsiteX154" fmla="*/ 5334373 w 12192000"/>
              <a:gd name="connsiteY154" fmla="*/ 1817028 h 3017080"/>
              <a:gd name="connsiteX155" fmla="*/ 5326433 w 12192000"/>
              <a:gd name="connsiteY155" fmla="*/ 1814516 h 3017080"/>
              <a:gd name="connsiteX156" fmla="*/ 5326080 w 12192000"/>
              <a:gd name="connsiteY156" fmla="*/ 1814651 h 3017080"/>
              <a:gd name="connsiteX157" fmla="*/ 5318954 w 12192000"/>
              <a:gd name="connsiteY157" fmla="*/ 1811914 h 3017080"/>
              <a:gd name="connsiteX158" fmla="*/ 5286087 w 12192000"/>
              <a:gd name="connsiteY158" fmla="*/ 1796038 h 3017080"/>
              <a:gd name="connsiteX159" fmla="*/ 5223002 w 12192000"/>
              <a:gd name="connsiteY159" fmla="*/ 1799482 h 3017080"/>
              <a:gd name="connsiteX160" fmla="*/ 5200540 w 12192000"/>
              <a:gd name="connsiteY160" fmla="*/ 1796400 h 3017080"/>
              <a:gd name="connsiteX161" fmla="*/ 5154928 w 12192000"/>
              <a:gd name="connsiteY161" fmla="*/ 1781130 h 3017080"/>
              <a:gd name="connsiteX162" fmla="*/ 5149478 w 12192000"/>
              <a:gd name="connsiteY162" fmla="*/ 1780679 h 3017080"/>
              <a:gd name="connsiteX163" fmla="*/ 5130626 w 12192000"/>
              <a:gd name="connsiteY163" fmla="*/ 1768669 h 3017080"/>
              <a:gd name="connsiteX164" fmla="*/ 5102239 w 12192000"/>
              <a:gd name="connsiteY164" fmla="*/ 1753436 h 3017080"/>
              <a:gd name="connsiteX165" fmla="*/ 5099658 w 12192000"/>
              <a:gd name="connsiteY165" fmla="*/ 1753538 h 3017080"/>
              <a:gd name="connsiteX166" fmla="*/ 5088508 w 12192000"/>
              <a:gd name="connsiteY166" fmla="*/ 1745106 h 3017080"/>
              <a:gd name="connsiteX167" fmla="*/ 5082205 w 12192000"/>
              <a:gd name="connsiteY167" fmla="*/ 1734262 h 3017080"/>
              <a:gd name="connsiteX168" fmla="*/ 4931750 w 12192000"/>
              <a:gd name="connsiteY168" fmla="*/ 1691385 h 3017080"/>
              <a:gd name="connsiteX169" fmla="*/ 4824030 w 12192000"/>
              <a:gd name="connsiteY169" fmla="*/ 1643040 h 3017080"/>
              <a:gd name="connsiteX170" fmla="*/ 4758423 w 12192000"/>
              <a:gd name="connsiteY170" fmla="*/ 1579191 h 3017080"/>
              <a:gd name="connsiteX171" fmla="*/ 4514045 w 12192000"/>
              <a:gd name="connsiteY171" fmla="*/ 1535848 h 3017080"/>
              <a:gd name="connsiteX172" fmla="*/ 4458973 w 12192000"/>
              <a:gd name="connsiteY172" fmla="*/ 1525122 h 3017080"/>
              <a:gd name="connsiteX173" fmla="*/ 4423105 w 12192000"/>
              <a:gd name="connsiteY173" fmla="*/ 1500018 h 3017080"/>
              <a:gd name="connsiteX174" fmla="*/ 4400073 w 12192000"/>
              <a:gd name="connsiteY174" fmla="*/ 1499739 h 3017080"/>
              <a:gd name="connsiteX175" fmla="*/ 4395961 w 12192000"/>
              <a:gd name="connsiteY175" fmla="*/ 1499863 h 3017080"/>
              <a:gd name="connsiteX176" fmla="*/ 4382523 w 12192000"/>
              <a:gd name="connsiteY176" fmla="*/ 1496619 h 3017080"/>
              <a:gd name="connsiteX177" fmla="*/ 4374971 w 12192000"/>
              <a:gd name="connsiteY177" fmla="*/ 1500377 h 3017080"/>
              <a:gd name="connsiteX178" fmla="*/ 4352051 w 12192000"/>
              <a:gd name="connsiteY178" fmla="*/ 1498843 h 3017080"/>
              <a:gd name="connsiteX179" fmla="*/ 4328364 w 12192000"/>
              <a:gd name="connsiteY179" fmla="*/ 1491566 h 3017080"/>
              <a:gd name="connsiteX180" fmla="*/ 4220142 w 12192000"/>
              <a:gd name="connsiteY180" fmla="*/ 1451803 h 3017080"/>
              <a:gd name="connsiteX181" fmla="*/ 4152921 w 12192000"/>
              <a:gd name="connsiteY181" fmla="*/ 1430969 h 3017080"/>
              <a:gd name="connsiteX182" fmla="*/ 4123498 w 12192000"/>
              <a:gd name="connsiteY182" fmla="*/ 1427696 h 3017080"/>
              <a:gd name="connsiteX183" fmla="*/ 4085026 w 12192000"/>
              <a:gd name="connsiteY183" fmla="*/ 1420005 h 3017080"/>
              <a:gd name="connsiteX184" fmla="*/ 4014120 w 12192000"/>
              <a:gd name="connsiteY184" fmla="*/ 1410025 h 3017080"/>
              <a:gd name="connsiteX185" fmla="*/ 3924085 w 12192000"/>
              <a:gd name="connsiteY185" fmla="*/ 1390368 h 3017080"/>
              <a:gd name="connsiteX186" fmla="*/ 3875102 w 12192000"/>
              <a:gd name="connsiteY186" fmla="*/ 1356231 h 3017080"/>
              <a:gd name="connsiteX187" fmla="*/ 3866735 w 12192000"/>
              <a:gd name="connsiteY187" fmla="*/ 1358044 h 3017080"/>
              <a:gd name="connsiteX188" fmla="*/ 3824835 w 12192000"/>
              <a:gd name="connsiteY188" fmla="*/ 1344150 h 3017080"/>
              <a:gd name="connsiteX189" fmla="*/ 3698316 w 12192000"/>
              <a:gd name="connsiteY189" fmla="*/ 1271660 h 3017080"/>
              <a:gd name="connsiteX190" fmla="*/ 3615875 w 12192000"/>
              <a:gd name="connsiteY190" fmla="*/ 1245166 h 3017080"/>
              <a:gd name="connsiteX191" fmla="*/ 3583351 w 12192000"/>
              <a:gd name="connsiteY191" fmla="*/ 1239605 h 3017080"/>
              <a:gd name="connsiteX192" fmla="*/ 3529058 w 12192000"/>
              <a:gd name="connsiteY192" fmla="*/ 1230047 h 3017080"/>
              <a:gd name="connsiteX193" fmla="*/ 3438822 w 12192000"/>
              <a:gd name="connsiteY193" fmla="*/ 1205661 h 3017080"/>
              <a:gd name="connsiteX194" fmla="*/ 3390292 w 12192000"/>
              <a:gd name="connsiteY194" fmla="*/ 1197075 h 3017080"/>
              <a:gd name="connsiteX195" fmla="*/ 3315537 w 12192000"/>
              <a:gd name="connsiteY195" fmla="*/ 1185391 h 3017080"/>
              <a:gd name="connsiteX196" fmla="*/ 3305896 w 12192000"/>
              <a:gd name="connsiteY196" fmla="*/ 1180025 h 3017080"/>
              <a:gd name="connsiteX197" fmla="*/ 3260055 w 12192000"/>
              <a:gd name="connsiteY197" fmla="*/ 1189560 h 3017080"/>
              <a:gd name="connsiteX198" fmla="*/ 3136098 w 12192000"/>
              <a:gd name="connsiteY198" fmla="*/ 1171708 h 3017080"/>
              <a:gd name="connsiteX199" fmla="*/ 3113533 w 12192000"/>
              <a:gd name="connsiteY199" fmla="*/ 1171758 h 3017080"/>
              <a:gd name="connsiteX200" fmla="*/ 3087934 w 12192000"/>
              <a:gd name="connsiteY200" fmla="*/ 1162189 h 3017080"/>
              <a:gd name="connsiteX201" fmla="*/ 3033101 w 12192000"/>
              <a:gd name="connsiteY201" fmla="*/ 1146004 h 3017080"/>
              <a:gd name="connsiteX202" fmla="*/ 2999082 w 12192000"/>
              <a:gd name="connsiteY202" fmla="*/ 1129337 h 3017080"/>
              <a:gd name="connsiteX203" fmla="*/ 2988144 w 12192000"/>
              <a:gd name="connsiteY203" fmla="*/ 1133783 h 3017080"/>
              <a:gd name="connsiteX204" fmla="*/ 2964880 w 12192000"/>
              <a:gd name="connsiteY204" fmla="*/ 1133160 h 3017080"/>
              <a:gd name="connsiteX205" fmla="*/ 2871083 w 12192000"/>
              <a:gd name="connsiteY205" fmla="*/ 1114281 h 3017080"/>
              <a:gd name="connsiteX206" fmla="*/ 2853547 w 12192000"/>
              <a:gd name="connsiteY206" fmla="*/ 1113282 h 3017080"/>
              <a:gd name="connsiteX207" fmla="*/ 2834998 w 12192000"/>
              <a:gd name="connsiteY207" fmla="*/ 1105032 h 3017080"/>
              <a:gd name="connsiteX208" fmla="*/ 2832012 w 12192000"/>
              <a:gd name="connsiteY208" fmla="*/ 1103667 h 3017080"/>
              <a:gd name="connsiteX209" fmla="*/ 2831450 w 12192000"/>
              <a:gd name="connsiteY209" fmla="*/ 1103681 h 3017080"/>
              <a:gd name="connsiteX210" fmla="*/ 2830158 w 12192000"/>
              <a:gd name="connsiteY210" fmla="*/ 1102819 h 3017080"/>
              <a:gd name="connsiteX211" fmla="*/ 2817969 w 12192000"/>
              <a:gd name="connsiteY211" fmla="*/ 1097243 h 3017080"/>
              <a:gd name="connsiteX212" fmla="*/ 2812278 w 12192000"/>
              <a:gd name="connsiteY212" fmla="*/ 1097008 h 3017080"/>
              <a:gd name="connsiteX213" fmla="*/ 2735949 w 12192000"/>
              <a:gd name="connsiteY213" fmla="*/ 1069536 h 3017080"/>
              <a:gd name="connsiteX214" fmla="*/ 2700542 w 12192000"/>
              <a:gd name="connsiteY214" fmla="*/ 1056907 h 3017080"/>
              <a:gd name="connsiteX215" fmla="*/ 2690071 w 12192000"/>
              <a:gd name="connsiteY215" fmla="*/ 1056397 h 3017080"/>
              <a:gd name="connsiteX216" fmla="*/ 2655269 w 12192000"/>
              <a:gd name="connsiteY216" fmla="*/ 1042078 h 3017080"/>
              <a:gd name="connsiteX217" fmla="*/ 2637172 w 12192000"/>
              <a:gd name="connsiteY217" fmla="*/ 1039382 h 3017080"/>
              <a:gd name="connsiteX218" fmla="*/ 2544676 w 12192000"/>
              <a:gd name="connsiteY218" fmla="*/ 1019916 h 3017080"/>
              <a:gd name="connsiteX219" fmla="*/ 2521406 w 12192000"/>
              <a:gd name="connsiteY219" fmla="*/ 1022036 h 3017080"/>
              <a:gd name="connsiteX220" fmla="*/ 2462038 w 12192000"/>
              <a:gd name="connsiteY220" fmla="*/ 992687 h 3017080"/>
              <a:gd name="connsiteX221" fmla="*/ 2448962 w 12192000"/>
              <a:gd name="connsiteY221" fmla="*/ 988555 h 3017080"/>
              <a:gd name="connsiteX222" fmla="*/ 2444223 w 12192000"/>
              <a:gd name="connsiteY222" fmla="*/ 985580 h 3017080"/>
              <a:gd name="connsiteX223" fmla="*/ 2428175 w 12192000"/>
              <a:gd name="connsiteY223" fmla="*/ 997242 h 3017080"/>
              <a:gd name="connsiteX224" fmla="*/ 2398519 w 12192000"/>
              <a:gd name="connsiteY224" fmla="*/ 1001482 h 3017080"/>
              <a:gd name="connsiteX225" fmla="*/ 2385271 w 12192000"/>
              <a:gd name="connsiteY225" fmla="*/ 993786 h 3017080"/>
              <a:gd name="connsiteX226" fmla="*/ 2298174 w 12192000"/>
              <a:gd name="connsiteY226" fmla="*/ 956527 h 3017080"/>
              <a:gd name="connsiteX227" fmla="*/ 2271014 w 12192000"/>
              <a:gd name="connsiteY227" fmla="*/ 945440 h 3017080"/>
              <a:gd name="connsiteX228" fmla="*/ 2214838 w 12192000"/>
              <a:gd name="connsiteY228" fmla="*/ 924396 h 3017080"/>
              <a:gd name="connsiteX229" fmla="*/ 2038407 w 12192000"/>
              <a:gd name="connsiteY229" fmla="*/ 916628 h 3017080"/>
              <a:gd name="connsiteX230" fmla="*/ 1958268 w 12192000"/>
              <a:gd name="connsiteY230" fmla="*/ 931677 h 3017080"/>
              <a:gd name="connsiteX231" fmla="*/ 1740316 w 12192000"/>
              <a:gd name="connsiteY231" fmla="*/ 931710 h 3017080"/>
              <a:gd name="connsiteX232" fmla="*/ 1454477 w 12192000"/>
              <a:gd name="connsiteY232" fmla="*/ 973878 h 3017080"/>
              <a:gd name="connsiteX233" fmla="*/ 1385984 w 12192000"/>
              <a:gd name="connsiteY233" fmla="*/ 958621 h 3017080"/>
              <a:gd name="connsiteX234" fmla="*/ 1355604 w 12192000"/>
              <a:gd name="connsiteY234" fmla="*/ 960893 h 3017080"/>
              <a:gd name="connsiteX235" fmla="*/ 1305323 w 12192000"/>
              <a:gd name="connsiteY235" fmla="*/ 967511 h 3017080"/>
              <a:gd name="connsiteX236" fmla="*/ 1125607 w 12192000"/>
              <a:gd name="connsiteY236" fmla="*/ 968467 h 3017080"/>
              <a:gd name="connsiteX237" fmla="*/ 1016562 w 12192000"/>
              <a:gd name="connsiteY237" fmla="*/ 975260 h 3017080"/>
              <a:gd name="connsiteX238" fmla="*/ 818620 w 12192000"/>
              <a:gd name="connsiteY238" fmla="*/ 987723 h 3017080"/>
              <a:gd name="connsiteX239" fmla="*/ 611870 w 12192000"/>
              <a:gd name="connsiteY239" fmla="*/ 1002547 h 3017080"/>
              <a:gd name="connsiteX240" fmla="*/ 520325 w 12192000"/>
              <a:gd name="connsiteY240" fmla="*/ 1010590 h 3017080"/>
              <a:gd name="connsiteX241" fmla="*/ 386188 w 12192000"/>
              <a:gd name="connsiteY241" fmla="*/ 1040956 h 3017080"/>
              <a:gd name="connsiteX242" fmla="*/ 272629 w 12192000"/>
              <a:gd name="connsiteY242" fmla="*/ 1010300 h 3017080"/>
              <a:gd name="connsiteX243" fmla="*/ 113450 w 12192000"/>
              <a:gd name="connsiteY243" fmla="*/ 1038933 h 3017080"/>
              <a:gd name="connsiteX244" fmla="*/ 4256 w 12192000"/>
              <a:gd name="connsiteY244" fmla="*/ 1060111 h 3017080"/>
              <a:gd name="connsiteX245" fmla="*/ 0 w 12192000"/>
              <a:gd name="connsiteY245" fmla="*/ 1059714 h 3017080"/>
              <a:gd name="connsiteX246" fmla="*/ 0 w 12192000"/>
              <a:gd name="connsiteY246" fmla="*/ 0 h 3017080"/>
              <a:gd name="connsiteX0" fmla="*/ 0 w 12192000"/>
              <a:gd name="connsiteY0" fmla="*/ 0 h 3017080"/>
              <a:gd name="connsiteX1" fmla="*/ 12192000 w 12192000"/>
              <a:gd name="connsiteY1" fmla="*/ 0 h 3017080"/>
              <a:gd name="connsiteX2" fmla="*/ 12192000 w 12192000"/>
              <a:gd name="connsiteY2" fmla="*/ 2802781 h 3017080"/>
              <a:gd name="connsiteX3" fmla="*/ 12174273 w 12192000"/>
              <a:gd name="connsiteY3" fmla="*/ 2805362 h 3017080"/>
              <a:gd name="connsiteX4" fmla="*/ 12131191 w 12192000"/>
              <a:gd name="connsiteY4" fmla="*/ 2902520 h 3017080"/>
              <a:gd name="connsiteX5" fmla="*/ 11968818 w 12192000"/>
              <a:gd name="connsiteY5" fmla="*/ 2984045 h 3017080"/>
              <a:gd name="connsiteX6" fmla="*/ 11844564 w 12192000"/>
              <a:gd name="connsiteY6" fmla="*/ 3017080 h 3017080"/>
              <a:gd name="connsiteX7" fmla="*/ 11709884 w 12192000"/>
              <a:gd name="connsiteY7" fmla="*/ 3001635 h 3017080"/>
              <a:gd name="connsiteX8" fmla="*/ 11731349 w 12192000"/>
              <a:gd name="connsiteY8" fmla="*/ 2820269 h 3017080"/>
              <a:gd name="connsiteX9" fmla="*/ 11709385 w 12192000"/>
              <a:gd name="connsiteY9" fmla="*/ 2806825 h 3017080"/>
              <a:gd name="connsiteX10" fmla="*/ 11702308 w 12192000"/>
              <a:gd name="connsiteY10" fmla="*/ 2811365 h 3017080"/>
              <a:gd name="connsiteX11" fmla="*/ 11689476 w 12192000"/>
              <a:gd name="connsiteY11" fmla="*/ 2807391 h 3017080"/>
              <a:gd name="connsiteX12" fmla="*/ 11666486 w 12192000"/>
              <a:gd name="connsiteY12" fmla="*/ 2799625 h 3017080"/>
              <a:gd name="connsiteX13" fmla="*/ 11652374 w 12192000"/>
              <a:gd name="connsiteY13" fmla="*/ 2793272 h 3017080"/>
              <a:gd name="connsiteX14" fmla="*/ 11646471 w 12192000"/>
              <a:gd name="connsiteY14" fmla="*/ 2800341 h 3017080"/>
              <a:gd name="connsiteX15" fmla="*/ 11623313 w 12192000"/>
              <a:gd name="connsiteY15" fmla="*/ 2800343 h 3017080"/>
              <a:gd name="connsiteX16" fmla="*/ 11608697 w 12192000"/>
              <a:gd name="connsiteY16" fmla="*/ 2813460 h 3017080"/>
              <a:gd name="connsiteX17" fmla="*/ 11603621 w 12192000"/>
              <a:gd name="connsiteY17" fmla="*/ 2810965 h 3017080"/>
              <a:gd name="connsiteX18" fmla="*/ 11590100 w 12192000"/>
              <a:gd name="connsiteY18" fmla="*/ 2808130 h 3017080"/>
              <a:gd name="connsiteX19" fmla="*/ 11566270 w 12192000"/>
              <a:gd name="connsiteY19" fmla="*/ 2794050 h 3017080"/>
              <a:gd name="connsiteX20" fmla="*/ 11543180 w 12192000"/>
              <a:gd name="connsiteY20" fmla="*/ 2794523 h 3017080"/>
              <a:gd name="connsiteX21" fmla="*/ 11527456 w 12192000"/>
              <a:gd name="connsiteY21" fmla="*/ 2784758 h 3017080"/>
              <a:gd name="connsiteX22" fmla="*/ 11410019 w 12192000"/>
              <a:gd name="connsiteY22" fmla="*/ 2778739 h 3017080"/>
              <a:gd name="connsiteX23" fmla="*/ 11391662 w 12192000"/>
              <a:gd name="connsiteY23" fmla="*/ 2777813 h 3017080"/>
              <a:gd name="connsiteX24" fmla="*/ 11381950 w 12192000"/>
              <a:gd name="connsiteY24" fmla="*/ 2771457 h 3017080"/>
              <a:gd name="connsiteX25" fmla="*/ 11355280 w 12192000"/>
              <a:gd name="connsiteY25" fmla="*/ 2766974 h 3017080"/>
              <a:gd name="connsiteX26" fmla="*/ 11346286 w 12192000"/>
              <a:gd name="connsiteY26" fmla="*/ 2771221 h 3017080"/>
              <a:gd name="connsiteX27" fmla="*/ 11344784 w 12192000"/>
              <a:gd name="connsiteY27" fmla="*/ 2767480 h 3017080"/>
              <a:gd name="connsiteX28" fmla="*/ 11307999 w 12192000"/>
              <a:gd name="connsiteY28" fmla="*/ 2758374 h 3017080"/>
              <a:gd name="connsiteX29" fmla="*/ 11228674 w 12192000"/>
              <a:gd name="connsiteY29" fmla="*/ 2738503 h 3017080"/>
              <a:gd name="connsiteX30" fmla="*/ 11208775 w 12192000"/>
              <a:gd name="connsiteY30" fmla="*/ 2733735 h 3017080"/>
              <a:gd name="connsiteX31" fmla="*/ 11191329 w 12192000"/>
              <a:gd name="connsiteY31" fmla="*/ 2735896 h 3017080"/>
              <a:gd name="connsiteX32" fmla="*/ 11095293 w 12192000"/>
              <a:gd name="connsiteY32" fmla="*/ 2734181 h 3017080"/>
              <a:gd name="connsiteX33" fmla="*/ 11072290 w 12192000"/>
              <a:gd name="connsiteY33" fmla="*/ 2737734 h 3017080"/>
              <a:gd name="connsiteX34" fmla="*/ 10980239 w 12192000"/>
              <a:gd name="connsiteY34" fmla="*/ 2729000 h 3017080"/>
              <a:gd name="connsiteX35" fmla="*/ 10980167 w 12192000"/>
              <a:gd name="connsiteY35" fmla="*/ 2728972 h 3017080"/>
              <a:gd name="connsiteX36" fmla="*/ 10943501 w 12192000"/>
              <a:gd name="connsiteY36" fmla="*/ 2723352 h 3017080"/>
              <a:gd name="connsiteX37" fmla="*/ 10740825 w 12192000"/>
              <a:gd name="connsiteY37" fmla="*/ 2642544 h 3017080"/>
              <a:gd name="connsiteX38" fmla="*/ 10621021 w 12192000"/>
              <a:gd name="connsiteY38" fmla="*/ 2583972 h 3017080"/>
              <a:gd name="connsiteX39" fmla="*/ 10501779 w 12192000"/>
              <a:gd name="connsiteY39" fmla="*/ 2548735 h 3017080"/>
              <a:gd name="connsiteX40" fmla="*/ 10403355 w 12192000"/>
              <a:gd name="connsiteY40" fmla="*/ 2512953 h 3017080"/>
              <a:gd name="connsiteX41" fmla="*/ 10337449 w 12192000"/>
              <a:gd name="connsiteY41" fmla="*/ 2488172 h 3017080"/>
              <a:gd name="connsiteX42" fmla="*/ 10324327 w 12192000"/>
              <a:gd name="connsiteY42" fmla="*/ 2478939 h 3017080"/>
              <a:gd name="connsiteX43" fmla="*/ 10321929 w 12192000"/>
              <a:gd name="connsiteY43" fmla="*/ 2478993 h 3017080"/>
              <a:gd name="connsiteX44" fmla="*/ 10290461 w 12192000"/>
              <a:gd name="connsiteY44" fmla="*/ 2462144 h 3017080"/>
              <a:gd name="connsiteX45" fmla="*/ 10268970 w 12192000"/>
              <a:gd name="connsiteY45" fmla="*/ 2448931 h 3017080"/>
              <a:gd name="connsiteX46" fmla="*/ 10263699 w 12192000"/>
              <a:gd name="connsiteY46" fmla="*/ 2448340 h 3017080"/>
              <a:gd name="connsiteX47" fmla="*/ 10228272 w 12192000"/>
              <a:gd name="connsiteY47" fmla="*/ 2431997 h 3017080"/>
              <a:gd name="connsiteX48" fmla="*/ 10215997 w 12192000"/>
              <a:gd name="connsiteY48" fmla="*/ 2431103 h 3017080"/>
              <a:gd name="connsiteX49" fmla="*/ 10193885 w 12192000"/>
              <a:gd name="connsiteY49" fmla="*/ 2427360 h 3017080"/>
              <a:gd name="connsiteX50" fmla="*/ 10135557 w 12192000"/>
              <a:gd name="connsiteY50" fmla="*/ 2429769 h 3017080"/>
              <a:gd name="connsiteX51" fmla="*/ 10092108 w 12192000"/>
              <a:gd name="connsiteY51" fmla="*/ 2409075 h 3017080"/>
              <a:gd name="connsiteX52" fmla="*/ 10091815 w 12192000"/>
              <a:gd name="connsiteY52" fmla="*/ 2409211 h 3017080"/>
              <a:gd name="connsiteX53" fmla="*/ 10083558 w 12192000"/>
              <a:gd name="connsiteY53" fmla="*/ 2406369 h 3017080"/>
              <a:gd name="connsiteX54" fmla="*/ 10078319 w 12192000"/>
              <a:gd name="connsiteY54" fmla="*/ 2403481 h 3017080"/>
              <a:gd name="connsiteX55" fmla="*/ 10063647 w 12192000"/>
              <a:gd name="connsiteY55" fmla="*/ 2397528 h 3017080"/>
              <a:gd name="connsiteX56" fmla="*/ 10057660 w 12192000"/>
              <a:gd name="connsiteY56" fmla="*/ 2396793 h 3017080"/>
              <a:gd name="connsiteX57" fmla="*/ 10003124 w 12192000"/>
              <a:gd name="connsiteY57" fmla="*/ 2406692 h 3017080"/>
              <a:gd name="connsiteX58" fmla="*/ 9898644 w 12192000"/>
              <a:gd name="connsiteY58" fmla="*/ 2393136 h 3017080"/>
              <a:gd name="connsiteX59" fmla="*/ 9794969 w 12192000"/>
              <a:gd name="connsiteY59" fmla="*/ 2376665 h 3017080"/>
              <a:gd name="connsiteX60" fmla="*/ 9690708 w 12192000"/>
              <a:gd name="connsiteY60" fmla="*/ 2362478 h 3017080"/>
              <a:gd name="connsiteX61" fmla="*/ 9656590 w 12192000"/>
              <a:gd name="connsiteY61" fmla="*/ 2365107 h 3017080"/>
              <a:gd name="connsiteX62" fmla="*/ 9651013 w 12192000"/>
              <a:gd name="connsiteY62" fmla="*/ 2365379 h 3017080"/>
              <a:gd name="connsiteX63" fmla="*/ 9629535 w 12192000"/>
              <a:gd name="connsiteY63" fmla="*/ 2359562 h 3017080"/>
              <a:gd name="connsiteX64" fmla="*/ 9621002 w 12192000"/>
              <a:gd name="connsiteY64" fmla="*/ 2358015 h 3017080"/>
              <a:gd name="connsiteX65" fmla="*/ 9620811 w 12192000"/>
              <a:gd name="connsiteY65" fmla="*/ 2358209 h 3017080"/>
              <a:gd name="connsiteX66" fmla="*/ 9612783 w 12192000"/>
              <a:gd name="connsiteY66" fmla="*/ 2356304 h 3017080"/>
              <a:gd name="connsiteX67" fmla="*/ 9573299 w 12192000"/>
              <a:gd name="connsiteY67" fmla="*/ 2344048 h 3017080"/>
              <a:gd name="connsiteX68" fmla="*/ 9523299 w 12192000"/>
              <a:gd name="connsiteY68" fmla="*/ 2356751 h 3017080"/>
              <a:gd name="connsiteX69" fmla="*/ 9502217 w 12192000"/>
              <a:gd name="connsiteY69" fmla="*/ 2356672 h 3017080"/>
              <a:gd name="connsiteX70" fmla="*/ 9491052 w 12192000"/>
              <a:gd name="connsiteY70" fmla="*/ 2357876 h 3017080"/>
              <a:gd name="connsiteX71" fmla="*/ 9490420 w 12192000"/>
              <a:gd name="connsiteY71" fmla="*/ 2358754 h 3017080"/>
              <a:gd name="connsiteX72" fmla="*/ 9422814 w 12192000"/>
              <a:gd name="connsiteY72" fmla="*/ 2337048 h 3017080"/>
              <a:gd name="connsiteX73" fmla="*/ 9387555 w 12192000"/>
              <a:gd name="connsiteY73" fmla="*/ 2324836 h 3017080"/>
              <a:gd name="connsiteX74" fmla="*/ 9385480 w 12192000"/>
              <a:gd name="connsiteY74" fmla="*/ 2325313 h 3017080"/>
              <a:gd name="connsiteX75" fmla="*/ 9369766 w 12192000"/>
              <a:gd name="connsiteY75" fmla="*/ 2317902 h 3017080"/>
              <a:gd name="connsiteX76" fmla="*/ 9356267 w 12192000"/>
              <a:gd name="connsiteY76" fmla="*/ 2307218 h 3017080"/>
              <a:gd name="connsiteX77" fmla="*/ 9240605 w 12192000"/>
              <a:gd name="connsiteY77" fmla="*/ 2292733 h 3017080"/>
              <a:gd name="connsiteX78" fmla="*/ 9083251 w 12192000"/>
              <a:gd name="connsiteY78" fmla="*/ 2245348 h 3017080"/>
              <a:gd name="connsiteX79" fmla="*/ 8956025 w 12192000"/>
              <a:gd name="connsiteY79" fmla="*/ 2219438 h 3017080"/>
              <a:gd name="connsiteX80" fmla="*/ 8791834 w 12192000"/>
              <a:gd name="connsiteY80" fmla="*/ 2194608 h 3017080"/>
              <a:gd name="connsiteX81" fmla="*/ 8677385 w 12192000"/>
              <a:gd name="connsiteY81" fmla="*/ 2172946 h 3017080"/>
              <a:gd name="connsiteX82" fmla="*/ 8628381 w 12192000"/>
              <a:gd name="connsiteY82" fmla="*/ 2151256 h 3017080"/>
              <a:gd name="connsiteX83" fmla="*/ 8608955 w 12192000"/>
              <a:gd name="connsiteY83" fmla="*/ 2154253 h 3017080"/>
              <a:gd name="connsiteX84" fmla="*/ 8605623 w 12192000"/>
              <a:gd name="connsiteY84" fmla="*/ 2154974 h 3017080"/>
              <a:gd name="connsiteX85" fmla="*/ 8591946 w 12192000"/>
              <a:gd name="connsiteY85" fmla="*/ 2153429 h 3017080"/>
              <a:gd name="connsiteX86" fmla="*/ 8588503 w 12192000"/>
              <a:gd name="connsiteY86" fmla="*/ 2158528 h 3017080"/>
              <a:gd name="connsiteX87" fmla="*/ 8542929 w 12192000"/>
              <a:gd name="connsiteY87" fmla="*/ 2155780 h 3017080"/>
              <a:gd name="connsiteX88" fmla="*/ 8422422 w 12192000"/>
              <a:gd name="connsiteY88" fmla="*/ 2128783 h 3017080"/>
              <a:gd name="connsiteX89" fmla="*/ 8350509 w 12192000"/>
              <a:gd name="connsiteY89" fmla="*/ 2116143 h 3017080"/>
              <a:gd name="connsiteX90" fmla="*/ 8323483 w 12192000"/>
              <a:gd name="connsiteY90" fmla="*/ 2116856 h 3017080"/>
              <a:gd name="connsiteX91" fmla="*/ 8285541 w 12192000"/>
              <a:gd name="connsiteY91" fmla="*/ 2114142 h 3017080"/>
              <a:gd name="connsiteX92" fmla="*/ 8156321 w 12192000"/>
              <a:gd name="connsiteY92" fmla="*/ 2105622 h 3017080"/>
              <a:gd name="connsiteX93" fmla="*/ 8115022 w 12192000"/>
              <a:gd name="connsiteY93" fmla="*/ 2097331 h 3017080"/>
              <a:gd name="connsiteX94" fmla="*/ 8109128 w 12192000"/>
              <a:gd name="connsiteY94" fmla="*/ 2095725 h 3017080"/>
              <a:gd name="connsiteX95" fmla="*/ 8061947 w 12192000"/>
              <a:gd name="connsiteY95" fmla="*/ 2076044 h 3017080"/>
              <a:gd name="connsiteX96" fmla="*/ 8056343 w 12192000"/>
              <a:gd name="connsiteY96" fmla="*/ 2079176 h 3017080"/>
              <a:gd name="connsiteX97" fmla="*/ 8039888 w 12192000"/>
              <a:gd name="connsiteY97" fmla="*/ 2079889 h 3017080"/>
              <a:gd name="connsiteX98" fmla="*/ 8027893 w 12192000"/>
              <a:gd name="connsiteY98" fmla="*/ 2071837 h 3017080"/>
              <a:gd name="connsiteX99" fmla="*/ 7968202 w 12192000"/>
              <a:gd name="connsiteY99" fmla="*/ 2048643 h 3017080"/>
              <a:gd name="connsiteX100" fmla="*/ 7879707 w 12192000"/>
              <a:gd name="connsiteY100" fmla="*/ 2019539 h 3017080"/>
              <a:gd name="connsiteX101" fmla="*/ 7867283 w 12192000"/>
              <a:gd name="connsiteY101" fmla="*/ 2011237 h 3017080"/>
              <a:gd name="connsiteX102" fmla="*/ 7843997 w 12192000"/>
              <a:gd name="connsiteY102" fmla="*/ 2004002 h 3017080"/>
              <a:gd name="connsiteX103" fmla="*/ 7819810 w 12192000"/>
              <a:gd name="connsiteY103" fmla="*/ 2003978 h 3017080"/>
              <a:gd name="connsiteX104" fmla="*/ 7766905 w 12192000"/>
              <a:gd name="connsiteY104" fmla="*/ 1994240 h 3017080"/>
              <a:gd name="connsiteX105" fmla="*/ 7748811 w 12192000"/>
              <a:gd name="connsiteY105" fmla="*/ 2001647 h 3017080"/>
              <a:gd name="connsiteX106" fmla="*/ 7745757 w 12192000"/>
              <a:gd name="connsiteY106" fmla="*/ 2003120 h 3017080"/>
              <a:gd name="connsiteX107" fmla="*/ 7732110 w 12192000"/>
              <a:gd name="connsiteY107" fmla="*/ 2004783 h 3017080"/>
              <a:gd name="connsiteX108" fmla="*/ 7730039 w 12192000"/>
              <a:gd name="connsiteY108" fmla="*/ 2010536 h 3017080"/>
              <a:gd name="connsiteX109" fmla="*/ 7685159 w 12192000"/>
              <a:gd name="connsiteY109" fmla="*/ 2018415 h 3017080"/>
              <a:gd name="connsiteX110" fmla="*/ 7561596 w 12192000"/>
              <a:gd name="connsiteY110" fmla="*/ 2020063 h 3017080"/>
              <a:gd name="connsiteX111" fmla="*/ 7488722 w 12192000"/>
              <a:gd name="connsiteY111" fmla="*/ 2024418 h 3017080"/>
              <a:gd name="connsiteX112" fmla="*/ 7462688 w 12192000"/>
              <a:gd name="connsiteY112" fmla="*/ 2031366 h 3017080"/>
              <a:gd name="connsiteX113" fmla="*/ 7425222 w 12192000"/>
              <a:gd name="connsiteY113" fmla="*/ 2037510 h 3017080"/>
              <a:gd name="connsiteX114" fmla="*/ 7360376 w 12192000"/>
              <a:gd name="connsiteY114" fmla="*/ 2052454 h 3017080"/>
              <a:gd name="connsiteX115" fmla="*/ 7297796 w 12192000"/>
              <a:gd name="connsiteY115" fmla="*/ 2059134 h 3017080"/>
              <a:gd name="connsiteX116" fmla="*/ 7255684 w 12192000"/>
              <a:gd name="connsiteY116" fmla="*/ 2060633 h 3017080"/>
              <a:gd name="connsiteX117" fmla="*/ 7249573 w 12192000"/>
              <a:gd name="connsiteY117" fmla="*/ 2060435 h 3017080"/>
              <a:gd name="connsiteX118" fmla="*/ 7198933 w 12192000"/>
              <a:gd name="connsiteY118" fmla="*/ 2052227 h 3017080"/>
              <a:gd name="connsiteX119" fmla="*/ 7194276 w 12192000"/>
              <a:gd name="connsiteY119" fmla="*/ 2056568 h 3017080"/>
              <a:gd name="connsiteX120" fmla="*/ 7178495 w 12192000"/>
              <a:gd name="connsiteY120" fmla="*/ 2061069 h 3017080"/>
              <a:gd name="connsiteX121" fmla="*/ 7164866 w 12192000"/>
              <a:gd name="connsiteY121" fmla="*/ 2056021 h 3017080"/>
              <a:gd name="connsiteX122" fmla="*/ 7101221 w 12192000"/>
              <a:gd name="connsiteY122" fmla="*/ 2047289 h 3017080"/>
              <a:gd name="connsiteX123" fmla="*/ 7008182 w 12192000"/>
              <a:gd name="connsiteY123" fmla="*/ 2039482 h 3017080"/>
              <a:gd name="connsiteX124" fmla="*/ 6994073 w 12192000"/>
              <a:gd name="connsiteY124" fmla="*/ 2034288 h 3017080"/>
              <a:gd name="connsiteX125" fmla="*/ 6902768 w 12192000"/>
              <a:gd name="connsiteY125" fmla="*/ 2021990 h 3017080"/>
              <a:gd name="connsiteX126" fmla="*/ 6854917 w 12192000"/>
              <a:gd name="connsiteY126" fmla="*/ 2020321 h 3017080"/>
              <a:gd name="connsiteX127" fmla="*/ 6849655 w 12192000"/>
              <a:gd name="connsiteY127" fmla="*/ 2025191 h 3017080"/>
              <a:gd name="connsiteX128" fmla="*/ 6835522 w 12192000"/>
              <a:gd name="connsiteY128" fmla="*/ 2024012 h 3017080"/>
              <a:gd name="connsiteX129" fmla="*/ 6707727 w 12192000"/>
              <a:gd name="connsiteY129" fmla="*/ 2006254 h 3017080"/>
              <a:gd name="connsiteX130" fmla="*/ 6561947 w 12192000"/>
              <a:gd name="connsiteY130" fmla="*/ 1975575 h 3017080"/>
              <a:gd name="connsiteX131" fmla="*/ 6464714 w 12192000"/>
              <a:gd name="connsiteY131" fmla="*/ 1978704 h 3017080"/>
              <a:gd name="connsiteX132" fmla="*/ 6242129 w 12192000"/>
              <a:gd name="connsiteY132" fmla="*/ 1915441 h 3017080"/>
              <a:gd name="connsiteX133" fmla="*/ 6080728 w 12192000"/>
              <a:gd name="connsiteY133" fmla="*/ 1895758 h 3017080"/>
              <a:gd name="connsiteX134" fmla="*/ 6069627 w 12192000"/>
              <a:gd name="connsiteY134" fmla="*/ 1885968 h 3017080"/>
              <a:gd name="connsiteX135" fmla="*/ 6055146 w 12192000"/>
              <a:gd name="connsiteY135" fmla="*/ 1879305 h 3017080"/>
              <a:gd name="connsiteX136" fmla="*/ 5953405 w 12192000"/>
              <a:gd name="connsiteY136" fmla="*/ 1849929 h 3017080"/>
              <a:gd name="connsiteX137" fmla="*/ 5940151 w 12192000"/>
              <a:gd name="connsiteY137" fmla="*/ 1852123 h 3017080"/>
              <a:gd name="connsiteX138" fmla="*/ 5917647 w 12192000"/>
              <a:gd name="connsiteY138" fmla="*/ 1852476 h 3017080"/>
              <a:gd name="connsiteX139" fmla="*/ 5860259 w 12192000"/>
              <a:gd name="connsiteY139" fmla="*/ 1865444 h 3017080"/>
              <a:gd name="connsiteX140" fmla="*/ 5821880 w 12192000"/>
              <a:gd name="connsiteY140" fmla="*/ 1854695 h 3017080"/>
              <a:gd name="connsiteX141" fmla="*/ 5813898 w 12192000"/>
              <a:gd name="connsiteY141" fmla="*/ 1853063 h 3017080"/>
              <a:gd name="connsiteX142" fmla="*/ 5813633 w 12192000"/>
              <a:gd name="connsiteY142" fmla="*/ 1853249 h 3017080"/>
              <a:gd name="connsiteX143" fmla="*/ 5804995 w 12192000"/>
              <a:gd name="connsiteY143" fmla="*/ 1851966 h 3017080"/>
              <a:gd name="connsiteX144" fmla="*/ 5799340 w 12192000"/>
              <a:gd name="connsiteY144" fmla="*/ 1850088 h 3017080"/>
              <a:gd name="connsiteX145" fmla="*/ 5783850 w 12192000"/>
              <a:gd name="connsiteY145" fmla="*/ 1846922 h 3017080"/>
              <a:gd name="connsiteX146" fmla="*/ 5777803 w 12192000"/>
              <a:gd name="connsiteY146" fmla="*/ 1847290 h 3017080"/>
              <a:gd name="connsiteX147" fmla="*/ 5774372 w 12192000"/>
              <a:gd name="connsiteY147" fmla="*/ 1849538 h 3017080"/>
              <a:gd name="connsiteX148" fmla="*/ 5740527 w 12192000"/>
              <a:gd name="connsiteY148" fmla="*/ 1850453 h 3017080"/>
              <a:gd name="connsiteX149" fmla="*/ 5671437 w 12192000"/>
              <a:gd name="connsiteY149" fmla="*/ 1845438 h 3017080"/>
              <a:gd name="connsiteX150" fmla="*/ 5633526 w 12192000"/>
              <a:gd name="connsiteY150" fmla="*/ 1839191 h 3017080"/>
              <a:gd name="connsiteX151" fmla="*/ 5527860 w 12192000"/>
              <a:gd name="connsiteY151" fmla="*/ 1825767 h 3017080"/>
              <a:gd name="connsiteX152" fmla="*/ 5420429 w 12192000"/>
              <a:gd name="connsiteY152" fmla="*/ 1815102 h 3017080"/>
              <a:gd name="connsiteX153" fmla="*/ 5339073 w 12192000"/>
              <a:gd name="connsiteY153" fmla="*/ 1819639 h 3017080"/>
              <a:gd name="connsiteX154" fmla="*/ 5334373 w 12192000"/>
              <a:gd name="connsiteY154" fmla="*/ 1817028 h 3017080"/>
              <a:gd name="connsiteX155" fmla="*/ 5326433 w 12192000"/>
              <a:gd name="connsiteY155" fmla="*/ 1814516 h 3017080"/>
              <a:gd name="connsiteX156" fmla="*/ 5326080 w 12192000"/>
              <a:gd name="connsiteY156" fmla="*/ 1814651 h 3017080"/>
              <a:gd name="connsiteX157" fmla="*/ 5318954 w 12192000"/>
              <a:gd name="connsiteY157" fmla="*/ 1811914 h 3017080"/>
              <a:gd name="connsiteX158" fmla="*/ 5286087 w 12192000"/>
              <a:gd name="connsiteY158" fmla="*/ 1796038 h 3017080"/>
              <a:gd name="connsiteX159" fmla="*/ 5223002 w 12192000"/>
              <a:gd name="connsiteY159" fmla="*/ 1799482 h 3017080"/>
              <a:gd name="connsiteX160" fmla="*/ 5200540 w 12192000"/>
              <a:gd name="connsiteY160" fmla="*/ 1796400 h 3017080"/>
              <a:gd name="connsiteX161" fmla="*/ 5154928 w 12192000"/>
              <a:gd name="connsiteY161" fmla="*/ 1781130 h 3017080"/>
              <a:gd name="connsiteX162" fmla="*/ 5149478 w 12192000"/>
              <a:gd name="connsiteY162" fmla="*/ 1780679 h 3017080"/>
              <a:gd name="connsiteX163" fmla="*/ 5130626 w 12192000"/>
              <a:gd name="connsiteY163" fmla="*/ 1768669 h 3017080"/>
              <a:gd name="connsiteX164" fmla="*/ 5102239 w 12192000"/>
              <a:gd name="connsiteY164" fmla="*/ 1753436 h 3017080"/>
              <a:gd name="connsiteX165" fmla="*/ 5099658 w 12192000"/>
              <a:gd name="connsiteY165" fmla="*/ 1753538 h 3017080"/>
              <a:gd name="connsiteX166" fmla="*/ 5088508 w 12192000"/>
              <a:gd name="connsiteY166" fmla="*/ 1745106 h 3017080"/>
              <a:gd name="connsiteX167" fmla="*/ 5082205 w 12192000"/>
              <a:gd name="connsiteY167" fmla="*/ 1734262 h 3017080"/>
              <a:gd name="connsiteX168" fmla="*/ 4931750 w 12192000"/>
              <a:gd name="connsiteY168" fmla="*/ 1691385 h 3017080"/>
              <a:gd name="connsiteX169" fmla="*/ 4824030 w 12192000"/>
              <a:gd name="connsiteY169" fmla="*/ 1643040 h 3017080"/>
              <a:gd name="connsiteX170" fmla="*/ 4758423 w 12192000"/>
              <a:gd name="connsiteY170" fmla="*/ 1579191 h 3017080"/>
              <a:gd name="connsiteX171" fmla="*/ 4514045 w 12192000"/>
              <a:gd name="connsiteY171" fmla="*/ 1535848 h 3017080"/>
              <a:gd name="connsiteX172" fmla="*/ 4458973 w 12192000"/>
              <a:gd name="connsiteY172" fmla="*/ 1525122 h 3017080"/>
              <a:gd name="connsiteX173" fmla="*/ 4423105 w 12192000"/>
              <a:gd name="connsiteY173" fmla="*/ 1500018 h 3017080"/>
              <a:gd name="connsiteX174" fmla="*/ 4400073 w 12192000"/>
              <a:gd name="connsiteY174" fmla="*/ 1499739 h 3017080"/>
              <a:gd name="connsiteX175" fmla="*/ 4395961 w 12192000"/>
              <a:gd name="connsiteY175" fmla="*/ 1499863 h 3017080"/>
              <a:gd name="connsiteX176" fmla="*/ 4382523 w 12192000"/>
              <a:gd name="connsiteY176" fmla="*/ 1496619 h 3017080"/>
              <a:gd name="connsiteX177" fmla="*/ 4374971 w 12192000"/>
              <a:gd name="connsiteY177" fmla="*/ 1500377 h 3017080"/>
              <a:gd name="connsiteX178" fmla="*/ 4352051 w 12192000"/>
              <a:gd name="connsiteY178" fmla="*/ 1498843 h 3017080"/>
              <a:gd name="connsiteX179" fmla="*/ 4328364 w 12192000"/>
              <a:gd name="connsiteY179" fmla="*/ 1491566 h 3017080"/>
              <a:gd name="connsiteX180" fmla="*/ 4220142 w 12192000"/>
              <a:gd name="connsiteY180" fmla="*/ 1451803 h 3017080"/>
              <a:gd name="connsiteX181" fmla="*/ 4152921 w 12192000"/>
              <a:gd name="connsiteY181" fmla="*/ 1430969 h 3017080"/>
              <a:gd name="connsiteX182" fmla="*/ 4123498 w 12192000"/>
              <a:gd name="connsiteY182" fmla="*/ 1427696 h 3017080"/>
              <a:gd name="connsiteX183" fmla="*/ 4085026 w 12192000"/>
              <a:gd name="connsiteY183" fmla="*/ 1420005 h 3017080"/>
              <a:gd name="connsiteX184" fmla="*/ 4014120 w 12192000"/>
              <a:gd name="connsiteY184" fmla="*/ 1410025 h 3017080"/>
              <a:gd name="connsiteX185" fmla="*/ 3924085 w 12192000"/>
              <a:gd name="connsiteY185" fmla="*/ 1390368 h 3017080"/>
              <a:gd name="connsiteX186" fmla="*/ 3875102 w 12192000"/>
              <a:gd name="connsiteY186" fmla="*/ 1356231 h 3017080"/>
              <a:gd name="connsiteX187" fmla="*/ 3866735 w 12192000"/>
              <a:gd name="connsiteY187" fmla="*/ 1358044 h 3017080"/>
              <a:gd name="connsiteX188" fmla="*/ 3824835 w 12192000"/>
              <a:gd name="connsiteY188" fmla="*/ 1344150 h 3017080"/>
              <a:gd name="connsiteX189" fmla="*/ 3698316 w 12192000"/>
              <a:gd name="connsiteY189" fmla="*/ 1271660 h 3017080"/>
              <a:gd name="connsiteX190" fmla="*/ 3615875 w 12192000"/>
              <a:gd name="connsiteY190" fmla="*/ 1245166 h 3017080"/>
              <a:gd name="connsiteX191" fmla="*/ 3583351 w 12192000"/>
              <a:gd name="connsiteY191" fmla="*/ 1239605 h 3017080"/>
              <a:gd name="connsiteX192" fmla="*/ 3529058 w 12192000"/>
              <a:gd name="connsiteY192" fmla="*/ 1230047 h 3017080"/>
              <a:gd name="connsiteX193" fmla="*/ 3438822 w 12192000"/>
              <a:gd name="connsiteY193" fmla="*/ 1205661 h 3017080"/>
              <a:gd name="connsiteX194" fmla="*/ 3390292 w 12192000"/>
              <a:gd name="connsiteY194" fmla="*/ 1197075 h 3017080"/>
              <a:gd name="connsiteX195" fmla="*/ 3315537 w 12192000"/>
              <a:gd name="connsiteY195" fmla="*/ 1185391 h 3017080"/>
              <a:gd name="connsiteX196" fmla="*/ 3305896 w 12192000"/>
              <a:gd name="connsiteY196" fmla="*/ 1180025 h 3017080"/>
              <a:gd name="connsiteX197" fmla="*/ 3260055 w 12192000"/>
              <a:gd name="connsiteY197" fmla="*/ 1189560 h 3017080"/>
              <a:gd name="connsiteX198" fmla="*/ 3136098 w 12192000"/>
              <a:gd name="connsiteY198" fmla="*/ 1171708 h 3017080"/>
              <a:gd name="connsiteX199" fmla="*/ 3113533 w 12192000"/>
              <a:gd name="connsiteY199" fmla="*/ 1171758 h 3017080"/>
              <a:gd name="connsiteX200" fmla="*/ 3087934 w 12192000"/>
              <a:gd name="connsiteY200" fmla="*/ 1162189 h 3017080"/>
              <a:gd name="connsiteX201" fmla="*/ 3033101 w 12192000"/>
              <a:gd name="connsiteY201" fmla="*/ 1146004 h 3017080"/>
              <a:gd name="connsiteX202" fmla="*/ 2999082 w 12192000"/>
              <a:gd name="connsiteY202" fmla="*/ 1129337 h 3017080"/>
              <a:gd name="connsiteX203" fmla="*/ 2988144 w 12192000"/>
              <a:gd name="connsiteY203" fmla="*/ 1133783 h 3017080"/>
              <a:gd name="connsiteX204" fmla="*/ 2964880 w 12192000"/>
              <a:gd name="connsiteY204" fmla="*/ 1133160 h 3017080"/>
              <a:gd name="connsiteX205" fmla="*/ 2871083 w 12192000"/>
              <a:gd name="connsiteY205" fmla="*/ 1114281 h 3017080"/>
              <a:gd name="connsiteX206" fmla="*/ 2853547 w 12192000"/>
              <a:gd name="connsiteY206" fmla="*/ 1113282 h 3017080"/>
              <a:gd name="connsiteX207" fmla="*/ 2834998 w 12192000"/>
              <a:gd name="connsiteY207" fmla="*/ 1105032 h 3017080"/>
              <a:gd name="connsiteX208" fmla="*/ 2832012 w 12192000"/>
              <a:gd name="connsiteY208" fmla="*/ 1103667 h 3017080"/>
              <a:gd name="connsiteX209" fmla="*/ 2831450 w 12192000"/>
              <a:gd name="connsiteY209" fmla="*/ 1103681 h 3017080"/>
              <a:gd name="connsiteX210" fmla="*/ 2830158 w 12192000"/>
              <a:gd name="connsiteY210" fmla="*/ 1102819 h 3017080"/>
              <a:gd name="connsiteX211" fmla="*/ 2817969 w 12192000"/>
              <a:gd name="connsiteY211" fmla="*/ 1097243 h 3017080"/>
              <a:gd name="connsiteX212" fmla="*/ 2812278 w 12192000"/>
              <a:gd name="connsiteY212" fmla="*/ 1097008 h 3017080"/>
              <a:gd name="connsiteX213" fmla="*/ 2735949 w 12192000"/>
              <a:gd name="connsiteY213" fmla="*/ 1069536 h 3017080"/>
              <a:gd name="connsiteX214" fmla="*/ 2700542 w 12192000"/>
              <a:gd name="connsiteY214" fmla="*/ 1056907 h 3017080"/>
              <a:gd name="connsiteX215" fmla="*/ 2690071 w 12192000"/>
              <a:gd name="connsiteY215" fmla="*/ 1056397 h 3017080"/>
              <a:gd name="connsiteX216" fmla="*/ 2655269 w 12192000"/>
              <a:gd name="connsiteY216" fmla="*/ 1042078 h 3017080"/>
              <a:gd name="connsiteX217" fmla="*/ 2637172 w 12192000"/>
              <a:gd name="connsiteY217" fmla="*/ 1039382 h 3017080"/>
              <a:gd name="connsiteX218" fmla="*/ 2544676 w 12192000"/>
              <a:gd name="connsiteY218" fmla="*/ 1019916 h 3017080"/>
              <a:gd name="connsiteX219" fmla="*/ 2521406 w 12192000"/>
              <a:gd name="connsiteY219" fmla="*/ 1022036 h 3017080"/>
              <a:gd name="connsiteX220" fmla="*/ 2462038 w 12192000"/>
              <a:gd name="connsiteY220" fmla="*/ 992687 h 3017080"/>
              <a:gd name="connsiteX221" fmla="*/ 2448962 w 12192000"/>
              <a:gd name="connsiteY221" fmla="*/ 988555 h 3017080"/>
              <a:gd name="connsiteX222" fmla="*/ 2444223 w 12192000"/>
              <a:gd name="connsiteY222" fmla="*/ 985580 h 3017080"/>
              <a:gd name="connsiteX223" fmla="*/ 2428175 w 12192000"/>
              <a:gd name="connsiteY223" fmla="*/ 997242 h 3017080"/>
              <a:gd name="connsiteX224" fmla="*/ 2398519 w 12192000"/>
              <a:gd name="connsiteY224" fmla="*/ 1001482 h 3017080"/>
              <a:gd name="connsiteX225" fmla="*/ 2385271 w 12192000"/>
              <a:gd name="connsiteY225" fmla="*/ 993786 h 3017080"/>
              <a:gd name="connsiteX226" fmla="*/ 2298174 w 12192000"/>
              <a:gd name="connsiteY226" fmla="*/ 956527 h 3017080"/>
              <a:gd name="connsiteX227" fmla="*/ 2271014 w 12192000"/>
              <a:gd name="connsiteY227" fmla="*/ 945440 h 3017080"/>
              <a:gd name="connsiteX228" fmla="*/ 2214838 w 12192000"/>
              <a:gd name="connsiteY228" fmla="*/ 924396 h 3017080"/>
              <a:gd name="connsiteX229" fmla="*/ 2038407 w 12192000"/>
              <a:gd name="connsiteY229" fmla="*/ 916628 h 3017080"/>
              <a:gd name="connsiteX230" fmla="*/ 1958268 w 12192000"/>
              <a:gd name="connsiteY230" fmla="*/ 931677 h 3017080"/>
              <a:gd name="connsiteX231" fmla="*/ 1740316 w 12192000"/>
              <a:gd name="connsiteY231" fmla="*/ 931710 h 3017080"/>
              <a:gd name="connsiteX232" fmla="*/ 1454477 w 12192000"/>
              <a:gd name="connsiteY232" fmla="*/ 973878 h 3017080"/>
              <a:gd name="connsiteX233" fmla="*/ 1385984 w 12192000"/>
              <a:gd name="connsiteY233" fmla="*/ 958621 h 3017080"/>
              <a:gd name="connsiteX234" fmla="*/ 1355604 w 12192000"/>
              <a:gd name="connsiteY234" fmla="*/ 960893 h 3017080"/>
              <a:gd name="connsiteX235" fmla="*/ 1305323 w 12192000"/>
              <a:gd name="connsiteY235" fmla="*/ 967511 h 3017080"/>
              <a:gd name="connsiteX236" fmla="*/ 1125607 w 12192000"/>
              <a:gd name="connsiteY236" fmla="*/ 968467 h 3017080"/>
              <a:gd name="connsiteX237" fmla="*/ 1016562 w 12192000"/>
              <a:gd name="connsiteY237" fmla="*/ 975260 h 3017080"/>
              <a:gd name="connsiteX238" fmla="*/ 818620 w 12192000"/>
              <a:gd name="connsiteY238" fmla="*/ 987723 h 3017080"/>
              <a:gd name="connsiteX239" fmla="*/ 611870 w 12192000"/>
              <a:gd name="connsiteY239" fmla="*/ 1002547 h 3017080"/>
              <a:gd name="connsiteX240" fmla="*/ 520325 w 12192000"/>
              <a:gd name="connsiteY240" fmla="*/ 1010590 h 3017080"/>
              <a:gd name="connsiteX241" fmla="*/ 386188 w 12192000"/>
              <a:gd name="connsiteY241" fmla="*/ 1040956 h 3017080"/>
              <a:gd name="connsiteX242" fmla="*/ 272629 w 12192000"/>
              <a:gd name="connsiteY242" fmla="*/ 1010300 h 3017080"/>
              <a:gd name="connsiteX243" fmla="*/ 113450 w 12192000"/>
              <a:gd name="connsiteY243" fmla="*/ 1038933 h 3017080"/>
              <a:gd name="connsiteX244" fmla="*/ 4256 w 12192000"/>
              <a:gd name="connsiteY244" fmla="*/ 1060111 h 3017080"/>
              <a:gd name="connsiteX245" fmla="*/ 0 w 12192000"/>
              <a:gd name="connsiteY245" fmla="*/ 1059714 h 3017080"/>
              <a:gd name="connsiteX246" fmla="*/ 0 w 12192000"/>
              <a:gd name="connsiteY246" fmla="*/ 0 h 3017080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731349 w 12192000"/>
              <a:gd name="connsiteY8" fmla="*/ 2820269 h 3005983"/>
              <a:gd name="connsiteX9" fmla="*/ 11709385 w 12192000"/>
              <a:gd name="connsiteY9" fmla="*/ 2806825 h 3005983"/>
              <a:gd name="connsiteX10" fmla="*/ 11702308 w 12192000"/>
              <a:gd name="connsiteY10" fmla="*/ 2811365 h 3005983"/>
              <a:gd name="connsiteX11" fmla="*/ 11689476 w 12192000"/>
              <a:gd name="connsiteY11" fmla="*/ 2807391 h 3005983"/>
              <a:gd name="connsiteX12" fmla="*/ 11666486 w 12192000"/>
              <a:gd name="connsiteY12" fmla="*/ 2799625 h 3005983"/>
              <a:gd name="connsiteX13" fmla="*/ 11652374 w 12192000"/>
              <a:gd name="connsiteY13" fmla="*/ 2793272 h 3005983"/>
              <a:gd name="connsiteX14" fmla="*/ 11646471 w 12192000"/>
              <a:gd name="connsiteY14" fmla="*/ 2800341 h 3005983"/>
              <a:gd name="connsiteX15" fmla="*/ 11623313 w 12192000"/>
              <a:gd name="connsiteY15" fmla="*/ 2800343 h 3005983"/>
              <a:gd name="connsiteX16" fmla="*/ 11608697 w 12192000"/>
              <a:gd name="connsiteY16" fmla="*/ 2813460 h 3005983"/>
              <a:gd name="connsiteX17" fmla="*/ 11603621 w 12192000"/>
              <a:gd name="connsiteY17" fmla="*/ 2810965 h 3005983"/>
              <a:gd name="connsiteX18" fmla="*/ 11590100 w 12192000"/>
              <a:gd name="connsiteY18" fmla="*/ 2808130 h 3005983"/>
              <a:gd name="connsiteX19" fmla="*/ 11566270 w 12192000"/>
              <a:gd name="connsiteY19" fmla="*/ 2794050 h 3005983"/>
              <a:gd name="connsiteX20" fmla="*/ 11543180 w 12192000"/>
              <a:gd name="connsiteY20" fmla="*/ 2794523 h 3005983"/>
              <a:gd name="connsiteX21" fmla="*/ 11527456 w 12192000"/>
              <a:gd name="connsiteY21" fmla="*/ 2784758 h 3005983"/>
              <a:gd name="connsiteX22" fmla="*/ 11410019 w 12192000"/>
              <a:gd name="connsiteY22" fmla="*/ 2778739 h 3005983"/>
              <a:gd name="connsiteX23" fmla="*/ 11391662 w 12192000"/>
              <a:gd name="connsiteY23" fmla="*/ 2777813 h 3005983"/>
              <a:gd name="connsiteX24" fmla="*/ 11381950 w 12192000"/>
              <a:gd name="connsiteY24" fmla="*/ 2771457 h 3005983"/>
              <a:gd name="connsiteX25" fmla="*/ 11355280 w 12192000"/>
              <a:gd name="connsiteY25" fmla="*/ 2766974 h 3005983"/>
              <a:gd name="connsiteX26" fmla="*/ 11346286 w 12192000"/>
              <a:gd name="connsiteY26" fmla="*/ 2771221 h 3005983"/>
              <a:gd name="connsiteX27" fmla="*/ 11344784 w 12192000"/>
              <a:gd name="connsiteY27" fmla="*/ 2767480 h 3005983"/>
              <a:gd name="connsiteX28" fmla="*/ 11307999 w 12192000"/>
              <a:gd name="connsiteY28" fmla="*/ 2758374 h 3005983"/>
              <a:gd name="connsiteX29" fmla="*/ 11228674 w 12192000"/>
              <a:gd name="connsiteY29" fmla="*/ 2738503 h 3005983"/>
              <a:gd name="connsiteX30" fmla="*/ 11208775 w 12192000"/>
              <a:gd name="connsiteY30" fmla="*/ 2733735 h 3005983"/>
              <a:gd name="connsiteX31" fmla="*/ 11191329 w 12192000"/>
              <a:gd name="connsiteY31" fmla="*/ 2735896 h 3005983"/>
              <a:gd name="connsiteX32" fmla="*/ 11095293 w 12192000"/>
              <a:gd name="connsiteY32" fmla="*/ 2734181 h 3005983"/>
              <a:gd name="connsiteX33" fmla="*/ 11072290 w 12192000"/>
              <a:gd name="connsiteY33" fmla="*/ 2737734 h 3005983"/>
              <a:gd name="connsiteX34" fmla="*/ 10980239 w 12192000"/>
              <a:gd name="connsiteY34" fmla="*/ 2729000 h 3005983"/>
              <a:gd name="connsiteX35" fmla="*/ 10980167 w 12192000"/>
              <a:gd name="connsiteY35" fmla="*/ 2728972 h 3005983"/>
              <a:gd name="connsiteX36" fmla="*/ 10943501 w 12192000"/>
              <a:gd name="connsiteY36" fmla="*/ 2723352 h 3005983"/>
              <a:gd name="connsiteX37" fmla="*/ 10740825 w 12192000"/>
              <a:gd name="connsiteY37" fmla="*/ 2642544 h 3005983"/>
              <a:gd name="connsiteX38" fmla="*/ 10621021 w 12192000"/>
              <a:gd name="connsiteY38" fmla="*/ 2583972 h 3005983"/>
              <a:gd name="connsiteX39" fmla="*/ 10501779 w 12192000"/>
              <a:gd name="connsiteY39" fmla="*/ 2548735 h 3005983"/>
              <a:gd name="connsiteX40" fmla="*/ 10403355 w 12192000"/>
              <a:gd name="connsiteY40" fmla="*/ 2512953 h 3005983"/>
              <a:gd name="connsiteX41" fmla="*/ 10337449 w 12192000"/>
              <a:gd name="connsiteY41" fmla="*/ 2488172 h 3005983"/>
              <a:gd name="connsiteX42" fmla="*/ 10324327 w 12192000"/>
              <a:gd name="connsiteY42" fmla="*/ 2478939 h 3005983"/>
              <a:gd name="connsiteX43" fmla="*/ 10321929 w 12192000"/>
              <a:gd name="connsiteY43" fmla="*/ 2478993 h 3005983"/>
              <a:gd name="connsiteX44" fmla="*/ 10290461 w 12192000"/>
              <a:gd name="connsiteY44" fmla="*/ 2462144 h 3005983"/>
              <a:gd name="connsiteX45" fmla="*/ 10268970 w 12192000"/>
              <a:gd name="connsiteY45" fmla="*/ 2448931 h 3005983"/>
              <a:gd name="connsiteX46" fmla="*/ 10263699 w 12192000"/>
              <a:gd name="connsiteY46" fmla="*/ 2448340 h 3005983"/>
              <a:gd name="connsiteX47" fmla="*/ 10228272 w 12192000"/>
              <a:gd name="connsiteY47" fmla="*/ 2431997 h 3005983"/>
              <a:gd name="connsiteX48" fmla="*/ 10215997 w 12192000"/>
              <a:gd name="connsiteY48" fmla="*/ 2431103 h 3005983"/>
              <a:gd name="connsiteX49" fmla="*/ 10193885 w 12192000"/>
              <a:gd name="connsiteY49" fmla="*/ 2427360 h 3005983"/>
              <a:gd name="connsiteX50" fmla="*/ 10135557 w 12192000"/>
              <a:gd name="connsiteY50" fmla="*/ 2429769 h 3005983"/>
              <a:gd name="connsiteX51" fmla="*/ 10092108 w 12192000"/>
              <a:gd name="connsiteY51" fmla="*/ 2409075 h 3005983"/>
              <a:gd name="connsiteX52" fmla="*/ 10091815 w 12192000"/>
              <a:gd name="connsiteY52" fmla="*/ 2409211 h 3005983"/>
              <a:gd name="connsiteX53" fmla="*/ 10083558 w 12192000"/>
              <a:gd name="connsiteY53" fmla="*/ 2406369 h 3005983"/>
              <a:gd name="connsiteX54" fmla="*/ 10078319 w 12192000"/>
              <a:gd name="connsiteY54" fmla="*/ 2403481 h 3005983"/>
              <a:gd name="connsiteX55" fmla="*/ 10063647 w 12192000"/>
              <a:gd name="connsiteY55" fmla="*/ 2397528 h 3005983"/>
              <a:gd name="connsiteX56" fmla="*/ 10057660 w 12192000"/>
              <a:gd name="connsiteY56" fmla="*/ 2396793 h 3005983"/>
              <a:gd name="connsiteX57" fmla="*/ 10003124 w 12192000"/>
              <a:gd name="connsiteY57" fmla="*/ 2406692 h 3005983"/>
              <a:gd name="connsiteX58" fmla="*/ 9898644 w 12192000"/>
              <a:gd name="connsiteY58" fmla="*/ 2393136 h 3005983"/>
              <a:gd name="connsiteX59" fmla="*/ 9794969 w 12192000"/>
              <a:gd name="connsiteY59" fmla="*/ 2376665 h 3005983"/>
              <a:gd name="connsiteX60" fmla="*/ 9690708 w 12192000"/>
              <a:gd name="connsiteY60" fmla="*/ 2362478 h 3005983"/>
              <a:gd name="connsiteX61" fmla="*/ 9656590 w 12192000"/>
              <a:gd name="connsiteY61" fmla="*/ 2365107 h 3005983"/>
              <a:gd name="connsiteX62" fmla="*/ 9651013 w 12192000"/>
              <a:gd name="connsiteY62" fmla="*/ 2365379 h 3005983"/>
              <a:gd name="connsiteX63" fmla="*/ 9629535 w 12192000"/>
              <a:gd name="connsiteY63" fmla="*/ 2359562 h 3005983"/>
              <a:gd name="connsiteX64" fmla="*/ 9621002 w 12192000"/>
              <a:gd name="connsiteY64" fmla="*/ 2358015 h 3005983"/>
              <a:gd name="connsiteX65" fmla="*/ 9620811 w 12192000"/>
              <a:gd name="connsiteY65" fmla="*/ 2358209 h 3005983"/>
              <a:gd name="connsiteX66" fmla="*/ 9612783 w 12192000"/>
              <a:gd name="connsiteY66" fmla="*/ 2356304 h 3005983"/>
              <a:gd name="connsiteX67" fmla="*/ 9573299 w 12192000"/>
              <a:gd name="connsiteY67" fmla="*/ 2344048 h 3005983"/>
              <a:gd name="connsiteX68" fmla="*/ 9523299 w 12192000"/>
              <a:gd name="connsiteY68" fmla="*/ 2356751 h 3005983"/>
              <a:gd name="connsiteX69" fmla="*/ 9502217 w 12192000"/>
              <a:gd name="connsiteY69" fmla="*/ 2356672 h 3005983"/>
              <a:gd name="connsiteX70" fmla="*/ 9491052 w 12192000"/>
              <a:gd name="connsiteY70" fmla="*/ 2357876 h 3005983"/>
              <a:gd name="connsiteX71" fmla="*/ 9490420 w 12192000"/>
              <a:gd name="connsiteY71" fmla="*/ 2358754 h 3005983"/>
              <a:gd name="connsiteX72" fmla="*/ 9422814 w 12192000"/>
              <a:gd name="connsiteY72" fmla="*/ 2337048 h 3005983"/>
              <a:gd name="connsiteX73" fmla="*/ 9387555 w 12192000"/>
              <a:gd name="connsiteY73" fmla="*/ 2324836 h 3005983"/>
              <a:gd name="connsiteX74" fmla="*/ 9385480 w 12192000"/>
              <a:gd name="connsiteY74" fmla="*/ 2325313 h 3005983"/>
              <a:gd name="connsiteX75" fmla="*/ 9369766 w 12192000"/>
              <a:gd name="connsiteY75" fmla="*/ 2317902 h 3005983"/>
              <a:gd name="connsiteX76" fmla="*/ 9356267 w 12192000"/>
              <a:gd name="connsiteY76" fmla="*/ 2307218 h 3005983"/>
              <a:gd name="connsiteX77" fmla="*/ 9240605 w 12192000"/>
              <a:gd name="connsiteY77" fmla="*/ 2292733 h 3005983"/>
              <a:gd name="connsiteX78" fmla="*/ 9083251 w 12192000"/>
              <a:gd name="connsiteY78" fmla="*/ 2245348 h 3005983"/>
              <a:gd name="connsiteX79" fmla="*/ 8956025 w 12192000"/>
              <a:gd name="connsiteY79" fmla="*/ 2219438 h 3005983"/>
              <a:gd name="connsiteX80" fmla="*/ 8791834 w 12192000"/>
              <a:gd name="connsiteY80" fmla="*/ 2194608 h 3005983"/>
              <a:gd name="connsiteX81" fmla="*/ 8677385 w 12192000"/>
              <a:gd name="connsiteY81" fmla="*/ 2172946 h 3005983"/>
              <a:gd name="connsiteX82" fmla="*/ 8628381 w 12192000"/>
              <a:gd name="connsiteY82" fmla="*/ 2151256 h 3005983"/>
              <a:gd name="connsiteX83" fmla="*/ 8608955 w 12192000"/>
              <a:gd name="connsiteY83" fmla="*/ 2154253 h 3005983"/>
              <a:gd name="connsiteX84" fmla="*/ 8605623 w 12192000"/>
              <a:gd name="connsiteY84" fmla="*/ 2154974 h 3005983"/>
              <a:gd name="connsiteX85" fmla="*/ 8591946 w 12192000"/>
              <a:gd name="connsiteY85" fmla="*/ 2153429 h 3005983"/>
              <a:gd name="connsiteX86" fmla="*/ 8588503 w 12192000"/>
              <a:gd name="connsiteY86" fmla="*/ 2158528 h 3005983"/>
              <a:gd name="connsiteX87" fmla="*/ 8542929 w 12192000"/>
              <a:gd name="connsiteY87" fmla="*/ 2155780 h 3005983"/>
              <a:gd name="connsiteX88" fmla="*/ 8422422 w 12192000"/>
              <a:gd name="connsiteY88" fmla="*/ 2128783 h 3005983"/>
              <a:gd name="connsiteX89" fmla="*/ 8350509 w 12192000"/>
              <a:gd name="connsiteY89" fmla="*/ 2116143 h 3005983"/>
              <a:gd name="connsiteX90" fmla="*/ 8323483 w 12192000"/>
              <a:gd name="connsiteY90" fmla="*/ 2116856 h 3005983"/>
              <a:gd name="connsiteX91" fmla="*/ 8285541 w 12192000"/>
              <a:gd name="connsiteY91" fmla="*/ 2114142 h 3005983"/>
              <a:gd name="connsiteX92" fmla="*/ 8156321 w 12192000"/>
              <a:gd name="connsiteY92" fmla="*/ 2105622 h 3005983"/>
              <a:gd name="connsiteX93" fmla="*/ 8115022 w 12192000"/>
              <a:gd name="connsiteY93" fmla="*/ 2097331 h 3005983"/>
              <a:gd name="connsiteX94" fmla="*/ 8109128 w 12192000"/>
              <a:gd name="connsiteY94" fmla="*/ 2095725 h 3005983"/>
              <a:gd name="connsiteX95" fmla="*/ 8061947 w 12192000"/>
              <a:gd name="connsiteY95" fmla="*/ 2076044 h 3005983"/>
              <a:gd name="connsiteX96" fmla="*/ 8056343 w 12192000"/>
              <a:gd name="connsiteY96" fmla="*/ 2079176 h 3005983"/>
              <a:gd name="connsiteX97" fmla="*/ 8039888 w 12192000"/>
              <a:gd name="connsiteY97" fmla="*/ 2079889 h 3005983"/>
              <a:gd name="connsiteX98" fmla="*/ 8027893 w 12192000"/>
              <a:gd name="connsiteY98" fmla="*/ 2071837 h 3005983"/>
              <a:gd name="connsiteX99" fmla="*/ 7968202 w 12192000"/>
              <a:gd name="connsiteY99" fmla="*/ 2048643 h 3005983"/>
              <a:gd name="connsiteX100" fmla="*/ 7879707 w 12192000"/>
              <a:gd name="connsiteY100" fmla="*/ 2019539 h 3005983"/>
              <a:gd name="connsiteX101" fmla="*/ 7867283 w 12192000"/>
              <a:gd name="connsiteY101" fmla="*/ 2011237 h 3005983"/>
              <a:gd name="connsiteX102" fmla="*/ 7843997 w 12192000"/>
              <a:gd name="connsiteY102" fmla="*/ 2004002 h 3005983"/>
              <a:gd name="connsiteX103" fmla="*/ 7819810 w 12192000"/>
              <a:gd name="connsiteY103" fmla="*/ 2003978 h 3005983"/>
              <a:gd name="connsiteX104" fmla="*/ 7766905 w 12192000"/>
              <a:gd name="connsiteY104" fmla="*/ 1994240 h 3005983"/>
              <a:gd name="connsiteX105" fmla="*/ 7748811 w 12192000"/>
              <a:gd name="connsiteY105" fmla="*/ 2001647 h 3005983"/>
              <a:gd name="connsiteX106" fmla="*/ 7745757 w 12192000"/>
              <a:gd name="connsiteY106" fmla="*/ 2003120 h 3005983"/>
              <a:gd name="connsiteX107" fmla="*/ 7732110 w 12192000"/>
              <a:gd name="connsiteY107" fmla="*/ 2004783 h 3005983"/>
              <a:gd name="connsiteX108" fmla="*/ 7730039 w 12192000"/>
              <a:gd name="connsiteY108" fmla="*/ 2010536 h 3005983"/>
              <a:gd name="connsiteX109" fmla="*/ 7685159 w 12192000"/>
              <a:gd name="connsiteY109" fmla="*/ 2018415 h 3005983"/>
              <a:gd name="connsiteX110" fmla="*/ 7561596 w 12192000"/>
              <a:gd name="connsiteY110" fmla="*/ 2020063 h 3005983"/>
              <a:gd name="connsiteX111" fmla="*/ 7488722 w 12192000"/>
              <a:gd name="connsiteY111" fmla="*/ 2024418 h 3005983"/>
              <a:gd name="connsiteX112" fmla="*/ 7462688 w 12192000"/>
              <a:gd name="connsiteY112" fmla="*/ 2031366 h 3005983"/>
              <a:gd name="connsiteX113" fmla="*/ 7425222 w 12192000"/>
              <a:gd name="connsiteY113" fmla="*/ 2037510 h 3005983"/>
              <a:gd name="connsiteX114" fmla="*/ 7360376 w 12192000"/>
              <a:gd name="connsiteY114" fmla="*/ 2052454 h 3005983"/>
              <a:gd name="connsiteX115" fmla="*/ 7297796 w 12192000"/>
              <a:gd name="connsiteY115" fmla="*/ 2059134 h 3005983"/>
              <a:gd name="connsiteX116" fmla="*/ 7255684 w 12192000"/>
              <a:gd name="connsiteY116" fmla="*/ 2060633 h 3005983"/>
              <a:gd name="connsiteX117" fmla="*/ 7249573 w 12192000"/>
              <a:gd name="connsiteY117" fmla="*/ 2060435 h 3005983"/>
              <a:gd name="connsiteX118" fmla="*/ 7198933 w 12192000"/>
              <a:gd name="connsiteY118" fmla="*/ 2052227 h 3005983"/>
              <a:gd name="connsiteX119" fmla="*/ 7194276 w 12192000"/>
              <a:gd name="connsiteY119" fmla="*/ 2056568 h 3005983"/>
              <a:gd name="connsiteX120" fmla="*/ 7178495 w 12192000"/>
              <a:gd name="connsiteY120" fmla="*/ 2061069 h 3005983"/>
              <a:gd name="connsiteX121" fmla="*/ 7164866 w 12192000"/>
              <a:gd name="connsiteY121" fmla="*/ 2056021 h 3005983"/>
              <a:gd name="connsiteX122" fmla="*/ 7101221 w 12192000"/>
              <a:gd name="connsiteY122" fmla="*/ 2047289 h 3005983"/>
              <a:gd name="connsiteX123" fmla="*/ 7008182 w 12192000"/>
              <a:gd name="connsiteY123" fmla="*/ 2039482 h 3005983"/>
              <a:gd name="connsiteX124" fmla="*/ 6994073 w 12192000"/>
              <a:gd name="connsiteY124" fmla="*/ 2034288 h 3005983"/>
              <a:gd name="connsiteX125" fmla="*/ 6902768 w 12192000"/>
              <a:gd name="connsiteY125" fmla="*/ 2021990 h 3005983"/>
              <a:gd name="connsiteX126" fmla="*/ 6854917 w 12192000"/>
              <a:gd name="connsiteY126" fmla="*/ 2020321 h 3005983"/>
              <a:gd name="connsiteX127" fmla="*/ 6849655 w 12192000"/>
              <a:gd name="connsiteY127" fmla="*/ 2025191 h 3005983"/>
              <a:gd name="connsiteX128" fmla="*/ 6835522 w 12192000"/>
              <a:gd name="connsiteY128" fmla="*/ 2024012 h 3005983"/>
              <a:gd name="connsiteX129" fmla="*/ 6707727 w 12192000"/>
              <a:gd name="connsiteY129" fmla="*/ 2006254 h 3005983"/>
              <a:gd name="connsiteX130" fmla="*/ 6561947 w 12192000"/>
              <a:gd name="connsiteY130" fmla="*/ 1975575 h 3005983"/>
              <a:gd name="connsiteX131" fmla="*/ 6464714 w 12192000"/>
              <a:gd name="connsiteY131" fmla="*/ 1978704 h 3005983"/>
              <a:gd name="connsiteX132" fmla="*/ 6242129 w 12192000"/>
              <a:gd name="connsiteY132" fmla="*/ 1915441 h 3005983"/>
              <a:gd name="connsiteX133" fmla="*/ 6080728 w 12192000"/>
              <a:gd name="connsiteY133" fmla="*/ 1895758 h 3005983"/>
              <a:gd name="connsiteX134" fmla="*/ 6069627 w 12192000"/>
              <a:gd name="connsiteY134" fmla="*/ 1885968 h 3005983"/>
              <a:gd name="connsiteX135" fmla="*/ 6055146 w 12192000"/>
              <a:gd name="connsiteY135" fmla="*/ 1879305 h 3005983"/>
              <a:gd name="connsiteX136" fmla="*/ 5953405 w 12192000"/>
              <a:gd name="connsiteY136" fmla="*/ 1849929 h 3005983"/>
              <a:gd name="connsiteX137" fmla="*/ 5940151 w 12192000"/>
              <a:gd name="connsiteY137" fmla="*/ 1852123 h 3005983"/>
              <a:gd name="connsiteX138" fmla="*/ 5917647 w 12192000"/>
              <a:gd name="connsiteY138" fmla="*/ 1852476 h 3005983"/>
              <a:gd name="connsiteX139" fmla="*/ 5860259 w 12192000"/>
              <a:gd name="connsiteY139" fmla="*/ 1865444 h 3005983"/>
              <a:gd name="connsiteX140" fmla="*/ 5821880 w 12192000"/>
              <a:gd name="connsiteY140" fmla="*/ 1854695 h 3005983"/>
              <a:gd name="connsiteX141" fmla="*/ 5813898 w 12192000"/>
              <a:gd name="connsiteY141" fmla="*/ 1853063 h 3005983"/>
              <a:gd name="connsiteX142" fmla="*/ 5813633 w 12192000"/>
              <a:gd name="connsiteY142" fmla="*/ 1853249 h 3005983"/>
              <a:gd name="connsiteX143" fmla="*/ 5804995 w 12192000"/>
              <a:gd name="connsiteY143" fmla="*/ 1851966 h 3005983"/>
              <a:gd name="connsiteX144" fmla="*/ 5799340 w 12192000"/>
              <a:gd name="connsiteY144" fmla="*/ 1850088 h 3005983"/>
              <a:gd name="connsiteX145" fmla="*/ 5783850 w 12192000"/>
              <a:gd name="connsiteY145" fmla="*/ 1846922 h 3005983"/>
              <a:gd name="connsiteX146" fmla="*/ 5777803 w 12192000"/>
              <a:gd name="connsiteY146" fmla="*/ 1847290 h 3005983"/>
              <a:gd name="connsiteX147" fmla="*/ 5774372 w 12192000"/>
              <a:gd name="connsiteY147" fmla="*/ 1849538 h 3005983"/>
              <a:gd name="connsiteX148" fmla="*/ 5740527 w 12192000"/>
              <a:gd name="connsiteY148" fmla="*/ 1850453 h 3005983"/>
              <a:gd name="connsiteX149" fmla="*/ 5671437 w 12192000"/>
              <a:gd name="connsiteY149" fmla="*/ 1845438 h 3005983"/>
              <a:gd name="connsiteX150" fmla="*/ 5633526 w 12192000"/>
              <a:gd name="connsiteY150" fmla="*/ 1839191 h 3005983"/>
              <a:gd name="connsiteX151" fmla="*/ 5527860 w 12192000"/>
              <a:gd name="connsiteY151" fmla="*/ 1825767 h 3005983"/>
              <a:gd name="connsiteX152" fmla="*/ 5420429 w 12192000"/>
              <a:gd name="connsiteY152" fmla="*/ 1815102 h 3005983"/>
              <a:gd name="connsiteX153" fmla="*/ 5339073 w 12192000"/>
              <a:gd name="connsiteY153" fmla="*/ 1819639 h 3005983"/>
              <a:gd name="connsiteX154" fmla="*/ 5334373 w 12192000"/>
              <a:gd name="connsiteY154" fmla="*/ 1817028 h 3005983"/>
              <a:gd name="connsiteX155" fmla="*/ 5326433 w 12192000"/>
              <a:gd name="connsiteY155" fmla="*/ 1814516 h 3005983"/>
              <a:gd name="connsiteX156" fmla="*/ 5326080 w 12192000"/>
              <a:gd name="connsiteY156" fmla="*/ 1814651 h 3005983"/>
              <a:gd name="connsiteX157" fmla="*/ 5318954 w 12192000"/>
              <a:gd name="connsiteY157" fmla="*/ 1811914 h 3005983"/>
              <a:gd name="connsiteX158" fmla="*/ 5286087 w 12192000"/>
              <a:gd name="connsiteY158" fmla="*/ 1796038 h 3005983"/>
              <a:gd name="connsiteX159" fmla="*/ 5223002 w 12192000"/>
              <a:gd name="connsiteY159" fmla="*/ 1799482 h 3005983"/>
              <a:gd name="connsiteX160" fmla="*/ 5200540 w 12192000"/>
              <a:gd name="connsiteY160" fmla="*/ 1796400 h 3005983"/>
              <a:gd name="connsiteX161" fmla="*/ 5154928 w 12192000"/>
              <a:gd name="connsiteY161" fmla="*/ 1781130 h 3005983"/>
              <a:gd name="connsiteX162" fmla="*/ 5149478 w 12192000"/>
              <a:gd name="connsiteY162" fmla="*/ 1780679 h 3005983"/>
              <a:gd name="connsiteX163" fmla="*/ 5130626 w 12192000"/>
              <a:gd name="connsiteY163" fmla="*/ 1768669 h 3005983"/>
              <a:gd name="connsiteX164" fmla="*/ 5102239 w 12192000"/>
              <a:gd name="connsiteY164" fmla="*/ 1753436 h 3005983"/>
              <a:gd name="connsiteX165" fmla="*/ 5099658 w 12192000"/>
              <a:gd name="connsiteY165" fmla="*/ 1753538 h 3005983"/>
              <a:gd name="connsiteX166" fmla="*/ 5088508 w 12192000"/>
              <a:gd name="connsiteY166" fmla="*/ 1745106 h 3005983"/>
              <a:gd name="connsiteX167" fmla="*/ 5082205 w 12192000"/>
              <a:gd name="connsiteY167" fmla="*/ 1734262 h 3005983"/>
              <a:gd name="connsiteX168" fmla="*/ 4931750 w 12192000"/>
              <a:gd name="connsiteY168" fmla="*/ 1691385 h 3005983"/>
              <a:gd name="connsiteX169" fmla="*/ 4824030 w 12192000"/>
              <a:gd name="connsiteY169" fmla="*/ 1643040 h 3005983"/>
              <a:gd name="connsiteX170" fmla="*/ 4758423 w 12192000"/>
              <a:gd name="connsiteY170" fmla="*/ 1579191 h 3005983"/>
              <a:gd name="connsiteX171" fmla="*/ 4514045 w 12192000"/>
              <a:gd name="connsiteY171" fmla="*/ 1535848 h 3005983"/>
              <a:gd name="connsiteX172" fmla="*/ 4458973 w 12192000"/>
              <a:gd name="connsiteY172" fmla="*/ 1525122 h 3005983"/>
              <a:gd name="connsiteX173" fmla="*/ 4423105 w 12192000"/>
              <a:gd name="connsiteY173" fmla="*/ 1500018 h 3005983"/>
              <a:gd name="connsiteX174" fmla="*/ 4400073 w 12192000"/>
              <a:gd name="connsiteY174" fmla="*/ 1499739 h 3005983"/>
              <a:gd name="connsiteX175" fmla="*/ 4395961 w 12192000"/>
              <a:gd name="connsiteY175" fmla="*/ 1499863 h 3005983"/>
              <a:gd name="connsiteX176" fmla="*/ 4382523 w 12192000"/>
              <a:gd name="connsiteY176" fmla="*/ 1496619 h 3005983"/>
              <a:gd name="connsiteX177" fmla="*/ 4374971 w 12192000"/>
              <a:gd name="connsiteY177" fmla="*/ 1500377 h 3005983"/>
              <a:gd name="connsiteX178" fmla="*/ 4352051 w 12192000"/>
              <a:gd name="connsiteY178" fmla="*/ 1498843 h 3005983"/>
              <a:gd name="connsiteX179" fmla="*/ 4328364 w 12192000"/>
              <a:gd name="connsiteY179" fmla="*/ 1491566 h 3005983"/>
              <a:gd name="connsiteX180" fmla="*/ 4220142 w 12192000"/>
              <a:gd name="connsiteY180" fmla="*/ 1451803 h 3005983"/>
              <a:gd name="connsiteX181" fmla="*/ 4152921 w 12192000"/>
              <a:gd name="connsiteY181" fmla="*/ 1430969 h 3005983"/>
              <a:gd name="connsiteX182" fmla="*/ 4123498 w 12192000"/>
              <a:gd name="connsiteY182" fmla="*/ 1427696 h 3005983"/>
              <a:gd name="connsiteX183" fmla="*/ 4085026 w 12192000"/>
              <a:gd name="connsiteY183" fmla="*/ 1420005 h 3005983"/>
              <a:gd name="connsiteX184" fmla="*/ 4014120 w 12192000"/>
              <a:gd name="connsiteY184" fmla="*/ 1410025 h 3005983"/>
              <a:gd name="connsiteX185" fmla="*/ 3924085 w 12192000"/>
              <a:gd name="connsiteY185" fmla="*/ 1390368 h 3005983"/>
              <a:gd name="connsiteX186" fmla="*/ 3875102 w 12192000"/>
              <a:gd name="connsiteY186" fmla="*/ 1356231 h 3005983"/>
              <a:gd name="connsiteX187" fmla="*/ 3866735 w 12192000"/>
              <a:gd name="connsiteY187" fmla="*/ 1358044 h 3005983"/>
              <a:gd name="connsiteX188" fmla="*/ 3824835 w 12192000"/>
              <a:gd name="connsiteY188" fmla="*/ 1344150 h 3005983"/>
              <a:gd name="connsiteX189" fmla="*/ 3698316 w 12192000"/>
              <a:gd name="connsiteY189" fmla="*/ 1271660 h 3005983"/>
              <a:gd name="connsiteX190" fmla="*/ 3615875 w 12192000"/>
              <a:gd name="connsiteY190" fmla="*/ 1245166 h 3005983"/>
              <a:gd name="connsiteX191" fmla="*/ 3583351 w 12192000"/>
              <a:gd name="connsiteY191" fmla="*/ 1239605 h 3005983"/>
              <a:gd name="connsiteX192" fmla="*/ 3529058 w 12192000"/>
              <a:gd name="connsiteY192" fmla="*/ 1230047 h 3005983"/>
              <a:gd name="connsiteX193" fmla="*/ 3438822 w 12192000"/>
              <a:gd name="connsiteY193" fmla="*/ 1205661 h 3005983"/>
              <a:gd name="connsiteX194" fmla="*/ 3390292 w 12192000"/>
              <a:gd name="connsiteY194" fmla="*/ 1197075 h 3005983"/>
              <a:gd name="connsiteX195" fmla="*/ 3315537 w 12192000"/>
              <a:gd name="connsiteY195" fmla="*/ 1185391 h 3005983"/>
              <a:gd name="connsiteX196" fmla="*/ 3305896 w 12192000"/>
              <a:gd name="connsiteY196" fmla="*/ 1180025 h 3005983"/>
              <a:gd name="connsiteX197" fmla="*/ 3260055 w 12192000"/>
              <a:gd name="connsiteY197" fmla="*/ 1189560 h 3005983"/>
              <a:gd name="connsiteX198" fmla="*/ 3136098 w 12192000"/>
              <a:gd name="connsiteY198" fmla="*/ 1171708 h 3005983"/>
              <a:gd name="connsiteX199" fmla="*/ 3113533 w 12192000"/>
              <a:gd name="connsiteY199" fmla="*/ 1171758 h 3005983"/>
              <a:gd name="connsiteX200" fmla="*/ 3087934 w 12192000"/>
              <a:gd name="connsiteY200" fmla="*/ 1162189 h 3005983"/>
              <a:gd name="connsiteX201" fmla="*/ 3033101 w 12192000"/>
              <a:gd name="connsiteY201" fmla="*/ 1146004 h 3005983"/>
              <a:gd name="connsiteX202" fmla="*/ 2999082 w 12192000"/>
              <a:gd name="connsiteY202" fmla="*/ 1129337 h 3005983"/>
              <a:gd name="connsiteX203" fmla="*/ 2988144 w 12192000"/>
              <a:gd name="connsiteY203" fmla="*/ 1133783 h 3005983"/>
              <a:gd name="connsiteX204" fmla="*/ 2964880 w 12192000"/>
              <a:gd name="connsiteY204" fmla="*/ 1133160 h 3005983"/>
              <a:gd name="connsiteX205" fmla="*/ 2871083 w 12192000"/>
              <a:gd name="connsiteY205" fmla="*/ 1114281 h 3005983"/>
              <a:gd name="connsiteX206" fmla="*/ 2853547 w 12192000"/>
              <a:gd name="connsiteY206" fmla="*/ 1113282 h 3005983"/>
              <a:gd name="connsiteX207" fmla="*/ 2834998 w 12192000"/>
              <a:gd name="connsiteY207" fmla="*/ 1105032 h 3005983"/>
              <a:gd name="connsiteX208" fmla="*/ 2832012 w 12192000"/>
              <a:gd name="connsiteY208" fmla="*/ 1103667 h 3005983"/>
              <a:gd name="connsiteX209" fmla="*/ 2831450 w 12192000"/>
              <a:gd name="connsiteY209" fmla="*/ 1103681 h 3005983"/>
              <a:gd name="connsiteX210" fmla="*/ 2830158 w 12192000"/>
              <a:gd name="connsiteY210" fmla="*/ 1102819 h 3005983"/>
              <a:gd name="connsiteX211" fmla="*/ 2817969 w 12192000"/>
              <a:gd name="connsiteY211" fmla="*/ 1097243 h 3005983"/>
              <a:gd name="connsiteX212" fmla="*/ 2812278 w 12192000"/>
              <a:gd name="connsiteY212" fmla="*/ 1097008 h 3005983"/>
              <a:gd name="connsiteX213" fmla="*/ 2735949 w 12192000"/>
              <a:gd name="connsiteY213" fmla="*/ 1069536 h 3005983"/>
              <a:gd name="connsiteX214" fmla="*/ 2700542 w 12192000"/>
              <a:gd name="connsiteY214" fmla="*/ 1056907 h 3005983"/>
              <a:gd name="connsiteX215" fmla="*/ 2690071 w 12192000"/>
              <a:gd name="connsiteY215" fmla="*/ 1056397 h 3005983"/>
              <a:gd name="connsiteX216" fmla="*/ 2655269 w 12192000"/>
              <a:gd name="connsiteY216" fmla="*/ 1042078 h 3005983"/>
              <a:gd name="connsiteX217" fmla="*/ 2637172 w 12192000"/>
              <a:gd name="connsiteY217" fmla="*/ 1039382 h 3005983"/>
              <a:gd name="connsiteX218" fmla="*/ 2544676 w 12192000"/>
              <a:gd name="connsiteY218" fmla="*/ 1019916 h 3005983"/>
              <a:gd name="connsiteX219" fmla="*/ 2521406 w 12192000"/>
              <a:gd name="connsiteY219" fmla="*/ 1022036 h 3005983"/>
              <a:gd name="connsiteX220" fmla="*/ 2462038 w 12192000"/>
              <a:gd name="connsiteY220" fmla="*/ 992687 h 3005983"/>
              <a:gd name="connsiteX221" fmla="*/ 2448962 w 12192000"/>
              <a:gd name="connsiteY221" fmla="*/ 988555 h 3005983"/>
              <a:gd name="connsiteX222" fmla="*/ 2444223 w 12192000"/>
              <a:gd name="connsiteY222" fmla="*/ 985580 h 3005983"/>
              <a:gd name="connsiteX223" fmla="*/ 2428175 w 12192000"/>
              <a:gd name="connsiteY223" fmla="*/ 997242 h 3005983"/>
              <a:gd name="connsiteX224" fmla="*/ 2398519 w 12192000"/>
              <a:gd name="connsiteY224" fmla="*/ 1001482 h 3005983"/>
              <a:gd name="connsiteX225" fmla="*/ 2385271 w 12192000"/>
              <a:gd name="connsiteY225" fmla="*/ 993786 h 3005983"/>
              <a:gd name="connsiteX226" fmla="*/ 2298174 w 12192000"/>
              <a:gd name="connsiteY226" fmla="*/ 956527 h 3005983"/>
              <a:gd name="connsiteX227" fmla="*/ 2271014 w 12192000"/>
              <a:gd name="connsiteY227" fmla="*/ 945440 h 3005983"/>
              <a:gd name="connsiteX228" fmla="*/ 2214838 w 12192000"/>
              <a:gd name="connsiteY228" fmla="*/ 924396 h 3005983"/>
              <a:gd name="connsiteX229" fmla="*/ 2038407 w 12192000"/>
              <a:gd name="connsiteY229" fmla="*/ 916628 h 3005983"/>
              <a:gd name="connsiteX230" fmla="*/ 1958268 w 12192000"/>
              <a:gd name="connsiteY230" fmla="*/ 931677 h 3005983"/>
              <a:gd name="connsiteX231" fmla="*/ 1740316 w 12192000"/>
              <a:gd name="connsiteY231" fmla="*/ 931710 h 3005983"/>
              <a:gd name="connsiteX232" fmla="*/ 1454477 w 12192000"/>
              <a:gd name="connsiteY232" fmla="*/ 973878 h 3005983"/>
              <a:gd name="connsiteX233" fmla="*/ 1385984 w 12192000"/>
              <a:gd name="connsiteY233" fmla="*/ 958621 h 3005983"/>
              <a:gd name="connsiteX234" fmla="*/ 1355604 w 12192000"/>
              <a:gd name="connsiteY234" fmla="*/ 960893 h 3005983"/>
              <a:gd name="connsiteX235" fmla="*/ 1305323 w 12192000"/>
              <a:gd name="connsiteY235" fmla="*/ 967511 h 3005983"/>
              <a:gd name="connsiteX236" fmla="*/ 1125607 w 12192000"/>
              <a:gd name="connsiteY236" fmla="*/ 968467 h 3005983"/>
              <a:gd name="connsiteX237" fmla="*/ 1016562 w 12192000"/>
              <a:gd name="connsiteY237" fmla="*/ 975260 h 3005983"/>
              <a:gd name="connsiteX238" fmla="*/ 818620 w 12192000"/>
              <a:gd name="connsiteY238" fmla="*/ 987723 h 3005983"/>
              <a:gd name="connsiteX239" fmla="*/ 611870 w 12192000"/>
              <a:gd name="connsiteY239" fmla="*/ 1002547 h 3005983"/>
              <a:gd name="connsiteX240" fmla="*/ 520325 w 12192000"/>
              <a:gd name="connsiteY240" fmla="*/ 1010590 h 3005983"/>
              <a:gd name="connsiteX241" fmla="*/ 386188 w 12192000"/>
              <a:gd name="connsiteY241" fmla="*/ 1040956 h 3005983"/>
              <a:gd name="connsiteX242" fmla="*/ 272629 w 12192000"/>
              <a:gd name="connsiteY242" fmla="*/ 1010300 h 3005983"/>
              <a:gd name="connsiteX243" fmla="*/ 113450 w 12192000"/>
              <a:gd name="connsiteY243" fmla="*/ 1038933 h 3005983"/>
              <a:gd name="connsiteX244" fmla="*/ 4256 w 12192000"/>
              <a:gd name="connsiteY244" fmla="*/ 1060111 h 3005983"/>
              <a:gd name="connsiteX245" fmla="*/ 0 w 12192000"/>
              <a:gd name="connsiteY245" fmla="*/ 1059714 h 3005983"/>
              <a:gd name="connsiteX246" fmla="*/ 0 w 12192000"/>
              <a:gd name="connsiteY246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731349 w 12192000"/>
              <a:gd name="connsiteY8" fmla="*/ 2820269 h 3005983"/>
              <a:gd name="connsiteX9" fmla="*/ 11709385 w 12192000"/>
              <a:gd name="connsiteY9" fmla="*/ 2806825 h 3005983"/>
              <a:gd name="connsiteX10" fmla="*/ 11689476 w 12192000"/>
              <a:gd name="connsiteY10" fmla="*/ 2807391 h 3005983"/>
              <a:gd name="connsiteX11" fmla="*/ 11666486 w 12192000"/>
              <a:gd name="connsiteY11" fmla="*/ 2799625 h 3005983"/>
              <a:gd name="connsiteX12" fmla="*/ 11652374 w 12192000"/>
              <a:gd name="connsiteY12" fmla="*/ 2793272 h 3005983"/>
              <a:gd name="connsiteX13" fmla="*/ 11646471 w 12192000"/>
              <a:gd name="connsiteY13" fmla="*/ 2800341 h 3005983"/>
              <a:gd name="connsiteX14" fmla="*/ 11623313 w 12192000"/>
              <a:gd name="connsiteY14" fmla="*/ 2800343 h 3005983"/>
              <a:gd name="connsiteX15" fmla="*/ 11608697 w 12192000"/>
              <a:gd name="connsiteY15" fmla="*/ 2813460 h 3005983"/>
              <a:gd name="connsiteX16" fmla="*/ 11603621 w 12192000"/>
              <a:gd name="connsiteY16" fmla="*/ 2810965 h 3005983"/>
              <a:gd name="connsiteX17" fmla="*/ 11590100 w 12192000"/>
              <a:gd name="connsiteY17" fmla="*/ 2808130 h 3005983"/>
              <a:gd name="connsiteX18" fmla="*/ 11566270 w 12192000"/>
              <a:gd name="connsiteY18" fmla="*/ 2794050 h 3005983"/>
              <a:gd name="connsiteX19" fmla="*/ 11543180 w 12192000"/>
              <a:gd name="connsiteY19" fmla="*/ 2794523 h 3005983"/>
              <a:gd name="connsiteX20" fmla="*/ 11527456 w 12192000"/>
              <a:gd name="connsiteY20" fmla="*/ 2784758 h 3005983"/>
              <a:gd name="connsiteX21" fmla="*/ 11410019 w 12192000"/>
              <a:gd name="connsiteY21" fmla="*/ 2778739 h 3005983"/>
              <a:gd name="connsiteX22" fmla="*/ 11391662 w 12192000"/>
              <a:gd name="connsiteY22" fmla="*/ 2777813 h 3005983"/>
              <a:gd name="connsiteX23" fmla="*/ 11381950 w 12192000"/>
              <a:gd name="connsiteY23" fmla="*/ 2771457 h 3005983"/>
              <a:gd name="connsiteX24" fmla="*/ 11355280 w 12192000"/>
              <a:gd name="connsiteY24" fmla="*/ 2766974 h 3005983"/>
              <a:gd name="connsiteX25" fmla="*/ 11346286 w 12192000"/>
              <a:gd name="connsiteY25" fmla="*/ 2771221 h 3005983"/>
              <a:gd name="connsiteX26" fmla="*/ 11344784 w 12192000"/>
              <a:gd name="connsiteY26" fmla="*/ 2767480 h 3005983"/>
              <a:gd name="connsiteX27" fmla="*/ 11307999 w 12192000"/>
              <a:gd name="connsiteY27" fmla="*/ 2758374 h 3005983"/>
              <a:gd name="connsiteX28" fmla="*/ 11228674 w 12192000"/>
              <a:gd name="connsiteY28" fmla="*/ 2738503 h 3005983"/>
              <a:gd name="connsiteX29" fmla="*/ 11208775 w 12192000"/>
              <a:gd name="connsiteY29" fmla="*/ 2733735 h 3005983"/>
              <a:gd name="connsiteX30" fmla="*/ 11191329 w 12192000"/>
              <a:gd name="connsiteY30" fmla="*/ 2735896 h 3005983"/>
              <a:gd name="connsiteX31" fmla="*/ 11095293 w 12192000"/>
              <a:gd name="connsiteY31" fmla="*/ 2734181 h 3005983"/>
              <a:gd name="connsiteX32" fmla="*/ 11072290 w 12192000"/>
              <a:gd name="connsiteY32" fmla="*/ 2737734 h 3005983"/>
              <a:gd name="connsiteX33" fmla="*/ 10980239 w 12192000"/>
              <a:gd name="connsiteY33" fmla="*/ 2729000 h 3005983"/>
              <a:gd name="connsiteX34" fmla="*/ 10980167 w 12192000"/>
              <a:gd name="connsiteY34" fmla="*/ 2728972 h 3005983"/>
              <a:gd name="connsiteX35" fmla="*/ 10943501 w 12192000"/>
              <a:gd name="connsiteY35" fmla="*/ 2723352 h 3005983"/>
              <a:gd name="connsiteX36" fmla="*/ 10740825 w 12192000"/>
              <a:gd name="connsiteY36" fmla="*/ 2642544 h 3005983"/>
              <a:gd name="connsiteX37" fmla="*/ 10621021 w 12192000"/>
              <a:gd name="connsiteY37" fmla="*/ 2583972 h 3005983"/>
              <a:gd name="connsiteX38" fmla="*/ 10501779 w 12192000"/>
              <a:gd name="connsiteY38" fmla="*/ 2548735 h 3005983"/>
              <a:gd name="connsiteX39" fmla="*/ 10403355 w 12192000"/>
              <a:gd name="connsiteY39" fmla="*/ 2512953 h 3005983"/>
              <a:gd name="connsiteX40" fmla="*/ 10337449 w 12192000"/>
              <a:gd name="connsiteY40" fmla="*/ 2488172 h 3005983"/>
              <a:gd name="connsiteX41" fmla="*/ 10324327 w 12192000"/>
              <a:gd name="connsiteY41" fmla="*/ 2478939 h 3005983"/>
              <a:gd name="connsiteX42" fmla="*/ 10321929 w 12192000"/>
              <a:gd name="connsiteY42" fmla="*/ 2478993 h 3005983"/>
              <a:gd name="connsiteX43" fmla="*/ 10290461 w 12192000"/>
              <a:gd name="connsiteY43" fmla="*/ 2462144 h 3005983"/>
              <a:gd name="connsiteX44" fmla="*/ 10268970 w 12192000"/>
              <a:gd name="connsiteY44" fmla="*/ 2448931 h 3005983"/>
              <a:gd name="connsiteX45" fmla="*/ 10263699 w 12192000"/>
              <a:gd name="connsiteY45" fmla="*/ 2448340 h 3005983"/>
              <a:gd name="connsiteX46" fmla="*/ 10228272 w 12192000"/>
              <a:gd name="connsiteY46" fmla="*/ 2431997 h 3005983"/>
              <a:gd name="connsiteX47" fmla="*/ 10215997 w 12192000"/>
              <a:gd name="connsiteY47" fmla="*/ 2431103 h 3005983"/>
              <a:gd name="connsiteX48" fmla="*/ 10193885 w 12192000"/>
              <a:gd name="connsiteY48" fmla="*/ 2427360 h 3005983"/>
              <a:gd name="connsiteX49" fmla="*/ 10135557 w 12192000"/>
              <a:gd name="connsiteY49" fmla="*/ 2429769 h 3005983"/>
              <a:gd name="connsiteX50" fmla="*/ 10092108 w 12192000"/>
              <a:gd name="connsiteY50" fmla="*/ 2409075 h 3005983"/>
              <a:gd name="connsiteX51" fmla="*/ 10091815 w 12192000"/>
              <a:gd name="connsiteY51" fmla="*/ 2409211 h 3005983"/>
              <a:gd name="connsiteX52" fmla="*/ 10083558 w 12192000"/>
              <a:gd name="connsiteY52" fmla="*/ 2406369 h 3005983"/>
              <a:gd name="connsiteX53" fmla="*/ 10078319 w 12192000"/>
              <a:gd name="connsiteY53" fmla="*/ 2403481 h 3005983"/>
              <a:gd name="connsiteX54" fmla="*/ 10063647 w 12192000"/>
              <a:gd name="connsiteY54" fmla="*/ 2397528 h 3005983"/>
              <a:gd name="connsiteX55" fmla="*/ 10057660 w 12192000"/>
              <a:gd name="connsiteY55" fmla="*/ 2396793 h 3005983"/>
              <a:gd name="connsiteX56" fmla="*/ 10003124 w 12192000"/>
              <a:gd name="connsiteY56" fmla="*/ 2406692 h 3005983"/>
              <a:gd name="connsiteX57" fmla="*/ 9898644 w 12192000"/>
              <a:gd name="connsiteY57" fmla="*/ 2393136 h 3005983"/>
              <a:gd name="connsiteX58" fmla="*/ 9794969 w 12192000"/>
              <a:gd name="connsiteY58" fmla="*/ 2376665 h 3005983"/>
              <a:gd name="connsiteX59" fmla="*/ 9690708 w 12192000"/>
              <a:gd name="connsiteY59" fmla="*/ 2362478 h 3005983"/>
              <a:gd name="connsiteX60" fmla="*/ 9656590 w 12192000"/>
              <a:gd name="connsiteY60" fmla="*/ 2365107 h 3005983"/>
              <a:gd name="connsiteX61" fmla="*/ 9651013 w 12192000"/>
              <a:gd name="connsiteY61" fmla="*/ 2365379 h 3005983"/>
              <a:gd name="connsiteX62" fmla="*/ 9629535 w 12192000"/>
              <a:gd name="connsiteY62" fmla="*/ 2359562 h 3005983"/>
              <a:gd name="connsiteX63" fmla="*/ 9621002 w 12192000"/>
              <a:gd name="connsiteY63" fmla="*/ 2358015 h 3005983"/>
              <a:gd name="connsiteX64" fmla="*/ 9620811 w 12192000"/>
              <a:gd name="connsiteY64" fmla="*/ 2358209 h 3005983"/>
              <a:gd name="connsiteX65" fmla="*/ 9612783 w 12192000"/>
              <a:gd name="connsiteY65" fmla="*/ 2356304 h 3005983"/>
              <a:gd name="connsiteX66" fmla="*/ 9573299 w 12192000"/>
              <a:gd name="connsiteY66" fmla="*/ 2344048 h 3005983"/>
              <a:gd name="connsiteX67" fmla="*/ 9523299 w 12192000"/>
              <a:gd name="connsiteY67" fmla="*/ 2356751 h 3005983"/>
              <a:gd name="connsiteX68" fmla="*/ 9502217 w 12192000"/>
              <a:gd name="connsiteY68" fmla="*/ 2356672 h 3005983"/>
              <a:gd name="connsiteX69" fmla="*/ 9491052 w 12192000"/>
              <a:gd name="connsiteY69" fmla="*/ 2357876 h 3005983"/>
              <a:gd name="connsiteX70" fmla="*/ 9490420 w 12192000"/>
              <a:gd name="connsiteY70" fmla="*/ 2358754 h 3005983"/>
              <a:gd name="connsiteX71" fmla="*/ 9422814 w 12192000"/>
              <a:gd name="connsiteY71" fmla="*/ 2337048 h 3005983"/>
              <a:gd name="connsiteX72" fmla="*/ 9387555 w 12192000"/>
              <a:gd name="connsiteY72" fmla="*/ 2324836 h 3005983"/>
              <a:gd name="connsiteX73" fmla="*/ 9385480 w 12192000"/>
              <a:gd name="connsiteY73" fmla="*/ 2325313 h 3005983"/>
              <a:gd name="connsiteX74" fmla="*/ 9369766 w 12192000"/>
              <a:gd name="connsiteY74" fmla="*/ 2317902 h 3005983"/>
              <a:gd name="connsiteX75" fmla="*/ 9356267 w 12192000"/>
              <a:gd name="connsiteY75" fmla="*/ 2307218 h 3005983"/>
              <a:gd name="connsiteX76" fmla="*/ 9240605 w 12192000"/>
              <a:gd name="connsiteY76" fmla="*/ 2292733 h 3005983"/>
              <a:gd name="connsiteX77" fmla="*/ 9083251 w 12192000"/>
              <a:gd name="connsiteY77" fmla="*/ 2245348 h 3005983"/>
              <a:gd name="connsiteX78" fmla="*/ 8956025 w 12192000"/>
              <a:gd name="connsiteY78" fmla="*/ 2219438 h 3005983"/>
              <a:gd name="connsiteX79" fmla="*/ 8791834 w 12192000"/>
              <a:gd name="connsiteY79" fmla="*/ 2194608 h 3005983"/>
              <a:gd name="connsiteX80" fmla="*/ 8677385 w 12192000"/>
              <a:gd name="connsiteY80" fmla="*/ 2172946 h 3005983"/>
              <a:gd name="connsiteX81" fmla="*/ 8628381 w 12192000"/>
              <a:gd name="connsiteY81" fmla="*/ 2151256 h 3005983"/>
              <a:gd name="connsiteX82" fmla="*/ 8608955 w 12192000"/>
              <a:gd name="connsiteY82" fmla="*/ 2154253 h 3005983"/>
              <a:gd name="connsiteX83" fmla="*/ 8605623 w 12192000"/>
              <a:gd name="connsiteY83" fmla="*/ 2154974 h 3005983"/>
              <a:gd name="connsiteX84" fmla="*/ 8591946 w 12192000"/>
              <a:gd name="connsiteY84" fmla="*/ 2153429 h 3005983"/>
              <a:gd name="connsiteX85" fmla="*/ 8588503 w 12192000"/>
              <a:gd name="connsiteY85" fmla="*/ 2158528 h 3005983"/>
              <a:gd name="connsiteX86" fmla="*/ 8542929 w 12192000"/>
              <a:gd name="connsiteY86" fmla="*/ 2155780 h 3005983"/>
              <a:gd name="connsiteX87" fmla="*/ 8422422 w 12192000"/>
              <a:gd name="connsiteY87" fmla="*/ 2128783 h 3005983"/>
              <a:gd name="connsiteX88" fmla="*/ 8350509 w 12192000"/>
              <a:gd name="connsiteY88" fmla="*/ 2116143 h 3005983"/>
              <a:gd name="connsiteX89" fmla="*/ 8323483 w 12192000"/>
              <a:gd name="connsiteY89" fmla="*/ 2116856 h 3005983"/>
              <a:gd name="connsiteX90" fmla="*/ 8285541 w 12192000"/>
              <a:gd name="connsiteY90" fmla="*/ 2114142 h 3005983"/>
              <a:gd name="connsiteX91" fmla="*/ 8156321 w 12192000"/>
              <a:gd name="connsiteY91" fmla="*/ 2105622 h 3005983"/>
              <a:gd name="connsiteX92" fmla="*/ 8115022 w 12192000"/>
              <a:gd name="connsiteY92" fmla="*/ 2097331 h 3005983"/>
              <a:gd name="connsiteX93" fmla="*/ 8109128 w 12192000"/>
              <a:gd name="connsiteY93" fmla="*/ 2095725 h 3005983"/>
              <a:gd name="connsiteX94" fmla="*/ 8061947 w 12192000"/>
              <a:gd name="connsiteY94" fmla="*/ 2076044 h 3005983"/>
              <a:gd name="connsiteX95" fmla="*/ 8056343 w 12192000"/>
              <a:gd name="connsiteY95" fmla="*/ 2079176 h 3005983"/>
              <a:gd name="connsiteX96" fmla="*/ 8039888 w 12192000"/>
              <a:gd name="connsiteY96" fmla="*/ 2079889 h 3005983"/>
              <a:gd name="connsiteX97" fmla="*/ 8027893 w 12192000"/>
              <a:gd name="connsiteY97" fmla="*/ 2071837 h 3005983"/>
              <a:gd name="connsiteX98" fmla="*/ 7968202 w 12192000"/>
              <a:gd name="connsiteY98" fmla="*/ 2048643 h 3005983"/>
              <a:gd name="connsiteX99" fmla="*/ 7879707 w 12192000"/>
              <a:gd name="connsiteY99" fmla="*/ 2019539 h 3005983"/>
              <a:gd name="connsiteX100" fmla="*/ 7867283 w 12192000"/>
              <a:gd name="connsiteY100" fmla="*/ 2011237 h 3005983"/>
              <a:gd name="connsiteX101" fmla="*/ 7843997 w 12192000"/>
              <a:gd name="connsiteY101" fmla="*/ 2004002 h 3005983"/>
              <a:gd name="connsiteX102" fmla="*/ 7819810 w 12192000"/>
              <a:gd name="connsiteY102" fmla="*/ 2003978 h 3005983"/>
              <a:gd name="connsiteX103" fmla="*/ 7766905 w 12192000"/>
              <a:gd name="connsiteY103" fmla="*/ 1994240 h 3005983"/>
              <a:gd name="connsiteX104" fmla="*/ 7748811 w 12192000"/>
              <a:gd name="connsiteY104" fmla="*/ 2001647 h 3005983"/>
              <a:gd name="connsiteX105" fmla="*/ 7745757 w 12192000"/>
              <a:gd name="connsiteY105" fmla="*/ 2003120 h 3005983"/>
              <a:gd name="connsiteX106" fmla="*/ 7732110 w 12192000"/>
              <a:gd name="connsiteY106" fmla="*/ 2004783 h 3005983"/>
              <a:gd name="connsiteX107" fmla="*/ 7730039 w 12192000"/>
              <a:gd name="connsiteY107" fmla="*/ 2010536 h 3005983"/>
              <a:gd name="connsiteX108" fmla="*/ 7685159 w 12192000"/>
              <a:gd name="connsiteY108" fmla="*/ 2018415 h 3005983"/>
              <a:gd name="connsiteX109" fmla="*/ 7561596 w 12192000"/>
              <a:gd name="connsiteY109" fmla="*/ 2020063 h 3005983"/>
              <a:gd name="connsiteX110" fmla="*/ 7488722 w 12192000"/>
              <a:gd name="connsiteY110" fmla="*/ 2024418 h 3005983"/>
              <a:gd name="connsiteX111" fmla="*/ 7462688 w 12192000"/>
              <a:gd name="connsiteY111" fmla="*/ 2031366 h 3005983"/>
              <a:gd name="connsiteX112" fmla="*/ 7425222 w 12192000"/>
              <a:gd name="connsiteY112" fmla="*/ 2037510 h 3005983"/>
              <a:gd name="connsiteX113" fmla="*/ 7360376 w 12192000"/>
              <a:gd name="connsiteY113" fmla="*/ 2052454 h 3005983"/>
              <a:gd name="connsiteX114" fmla="*/ 7297796 w 12192000"/>
              <a:gd name="connsiteY114" fmla="*/ 2059134 h 3005983"/>
              <a:gd name="connsiteX115" fmla="*/ 7255684 w 12192000"/>
              <a:gd name="connsiteY115" fmla="*/ 2060633 h 3005983"/>
              <a:gd name="connsiteX116" fmla="*/ 7249573 w 12192000"/>
              <a:gd name="connsiteY116" fmla="*/ 2060435 h 3005983"/>
              <a:gd name="connsiteX117" fmla="*/ 7198933 w 12192000"/>
              <a:gd name="connsiteY117" fmla="*/ 2052227 h 3005983"/>
              <a:gd name="connsiteX118" fmla="*/ 7194276 w 12192000"/>
              <a:gd name="connsiteY118" fmla="*/ 2056568 h 3005983"/>
              <a:gd name="connsiteX119" fmla="*/ 7178495 w 12192000"/>
              <a:gd name="connsiteY119" fmla="*/ 2061069 h 3005983"/>
              <a:gd name="connsiteX120" fmla="*/ 7164866 w 12192000"/>
              <a:gd name="connsiteY120" fmla="*/ 2056021 h 3005983"/>
              <a:gd name="connsiteX121" fmla="*/ 7101221 w 12192000"/>
              <a:gd name="connsiteY121" fmla="*/ 2047289 h 3005983"/>
              <a:gd name="connsiteX122" fmla="*/ 7008182 w 12192000"/>
              <a:gd name="connsiteY122" fmla="*/ 2039482 h 3005983"/>
              <a:gd name="connsiteX123" fmla="*/ 6994073 w 12192000"/>
              <a:gd name="connsiteY123" fmla="*/ 2034288 h 3005983"/>
              <a:gd name="connsiteX124" fmla="*/ 6902768 w 12192000"/>
              <a:gd name="connsiteY124" fmla="*/ 2021990 h 3005983"/>
              <a:gd name="connsiteX125" fmla="*/ 6854917 w 12192000"/>
              <a:gd name="connsiteY125" fmla="*/ 2020321 h 3005983"/>
              <a:gd name="connsiteX126" fmla="*/ 6849655 w 12192000"/>
              <a:gd name="connsiteY126" fmla="*/ 2025191 h 3005983"/>
              <a:gd name="connsiteX127" fmla="*/ 6835522 w 12192000"/>
              <a:gd name="connsiteY127" fmla="*/ 2024012 h 3005983"/>
              <a:gd name="connsiteX128" fmla="*/ 6707727 w 12192000"/>
              <a:gd name="connsiteY128" fmla="*/ 2006254 h 3005983"/>
              <a:gd name="connsiteX129" fmla="*/ 6561947 w 12192000"/>
              <a:gd name="connsiteY129" fmla="*/ 1975575 h 3005983"/>
              <a:gd name="connsiteX130" fmla="*/ 6464714 w 12192000"/>
              <a:gd name="connsiteY130" fmla="*/ 1978704 h 3005983"/>
              <a:gd name="connsiteX131" fmla="*/ 6242129 w 12192000"/>
              <a:gd name="connsiteY131" fmla="*/ 1915441 h 3005983"/>
              <a:gd name="connsiteX132" fmla="*/ 6080728 w 12192000"/>
              <a:gd name="connsiteY132" fmla="*/ 1895758 h 3005983"/>
              <a:gd name="connsiteX133" fmla="*/ 6069627 w 12192000"/>
              <a:gd name="connsiteY133" fmla="*/ 1885968 h 3005983"/>
              <a:gd name="connsiteX134" fmla="*/ 6055146 w 12192000"/>
              <a:gd name="connsiteY134" fmla="*/ 1879305 h 3005983"/>
              <a:gd name="connsiteX135" fmla="*/ 5953405 w 12192000"/>
              <a:gd name="connsiteY135" fmla="*/ 1849929 h 3005983"/>
              <a:gd name="connsiteX136" fmla="*/ 5940151 w 12192000"/>
              <a:gd name="connsiteY136" fmla="*/ 1852123 h 3005983"/>
              <a:gd name="connsiteX137" fmla="*/ 5917647 w 12192000"/>
              <a:gd name="connsiteY137" fmla="*/ 1852476 h 3005983"/>
              <a:gd name="connsiteX138" fmla="*/ 5860259 w 12192000"/>
              <a:gd name="connsiteY138" fmla="*/ 1865444 h 3005983"/>
              <a:gd name="connsiteX139" fmla="*/ 5821880 w 12192000"/>
              <a:gd name="connsiteY139" fmla="*/ 1854695 h 3005983"/>
              <a:gd name="connsiteX140" fmla="*/ 5813898 w 12192000"/>
              <a:gd name="connsiteY140" fmla="*/ 1853063 h 3005983"/>
              <a:gd name="connsiteX141" fmla="*/ 5813633 w 12192000"/>
              <a:gd name="connsiteY141" fmla="*/ 1853249 h 3005983"/>
              <a:gd name="connsiteX142" fmla="*/ 5804995 w 12192000"/>
              <a:gd name="connsiteY142" fmla="*/ 1851966 h 3005983"/>
              <a:gd name="connsiteX143" fmla="*/ 5799340 w 12192000"/>
              <a:gd name="connsiteY143" fmla="*/ 1850088 h 3005983"/>
              <a:gd name="connsiteX144" fmla="*/ 5783850 w 12192000"/>
              <a:gd name="connsiteY144" fmla="*/ 1846922 h 3005983"/>
              <a:gd name="connsiteX145" fmla="*/ 5777803 w 12192000"/>
              <a:gd name="connsiteY145" fmla="*/ 1847290 h 3005983"/>
              <a:gd name="connsiteX146" fmla="*/ 5774372 w 12192000"/>
              <a:gd name="connsiteY146" fmla="*/ 1849538 h 3005983"/>
              <a:gd name="connsiteX147" fmla="*/ 5740527 w 12192000"/>
              <a:gd name="connsiteY147" fmla="*/ 1850453 h 3005983"/>
              <a:gd name="connsiteX148" fmla="*/ 5671437 w 12192000"/>
              <a:gd name="connsiteY148" fmla="*/ 1845438 h 3005983"/>
              <a:gd name="connsiteX149" fmla="*/ 5633526 w 12192000"/>
              <a:gd name="connsiteY149" fmla="*/ 1839191 h 3005983"/>
              <a:gd name="connsiteX150" fmla="*/ 5527860 w 12192000"/>
              <a:gd name="connsiteY150" fmla="*/ 1825767 h 3005983"/>
              <a:gd name="connsiteX151" fmla="*/ 5420429 w 12192000"/>
              <a:gd name="connsiteY151" fmla="*/ 1815102 h 3005983"/>
              <a:gd name="connsiteX152" fmla="*/ 5339073 w 12192000"/>
              <a:gd name="connsiteY152" fmla="*/ 1819639 h 3005983"/>
              <a:gd name="connsiteX153" fmla="*/ 5334373 w 12192000"/>
              <a:gd name="connsiteY153" fmla="*/ 1817028 h 3005983"/>
              <a:gd name="connsiteX154" fmla="*/ 5326433 w 12192000"/>
              <a:gd name="connsiteY154" fmla="*/ 1814516 h 3005983"/>
              <a:gd name="connsiteX155" fmla="*/ 5326080 w 12192000"/>
              <a:gd name="connsiteY155" fmla="*/ 1814651 h 3005983"/>
              <a:gd name="connsiteX156" fmla="*/ 5318954 w 12192000"/>
              <a:gd name="connsiteY156" fmla="*/ 1811914 h 3005983"/>
              <a:gd name="connsiteX157" fmla="*/ 5286087 w 12192000"/>
              <a:gd name="connsiteY157" fmla="*/ 1796038 h 3005983"/>
              <a:gd name="connsiteX158" fmla="*/ 5223002 w 12192000"/>
              <a:gd name="connsiteY158" fmla="*/ 1799482 h 3005983"/>
              <a:gd name="connsiteX159" fmla="*/ 5200540 w 12192000"/>
              <a:gd name="connsiteY159" fmla="*/ 1796400 h 3005983"/>
              <a:gd name="connsiteX160" fmla="*/ 5154928 w 12192000"/>
              <a:gd name="connsiteY160" fmla="*/ 1781130 h 3005983"/>
              <a:gd name="connsiteX161" fmla="*/ 5149478 w 12192000"/>
              <a:gd name="connsiteY161" fmla="*/ 1780679 h 3005983"/>
              <a:gd name="connsiteX162" fmla="*/ 5130626 w 12192000"/>
              <a:gd name="connsiteY162" fmla="*/ 1768669 h 3005983"/>
              <a:gd name="connsiteX163" fmla="*/ 5102239 w 12192000"/>
              <a:gd name="connsiteY163" fmla="*/ 1753436 h 3005983"/>
              <a:gd name="connsiteX164" fmla="*/ 5099658 w 12192000"/>
              <a:gd name="connsiteY164" fmla="*/ 1753538 h 3005983"/>
              <a:gd name="connsiteX165" fmla="*/ 5088508 w 12192000"/>
              <a:gd name="connsiteY165" fmla="*/ 1745106 h 3005983"/>
              <a:gd name="connsiteX166" fmla="*/ 5082205 w 12192000"/>
              <a:gd name="connsiteY166" fmla="*/ 1734262 h 3005983"/>
              <a:gd name="connsiteX167" fmla="*/ 4931750 w 12192000"/>
              <a:gd name="connsiteY167" fmla="*/ 1691385 h 3005983"/>
              <a:gd name="connsiteX168" fmla="*/ 4824030 w 12192000"/>
              <a:gd name="connsiteY168" fmla="*/ 1643040 h 3005983"/>
              <a:gd name="connsiteX169" fmla="*/ 4758423 w 12192000"/>
              <a:gd name="connsiteY169" fmla="*/ 1579191 h 3005983"/>
              <a:gd name="connsiteX170" fmla="*/ 4514045 w 12192000"/>
              <a:gd name="connsiteY170" fmla="*/ 1535848 h 3005983"/>
              <a:gd name="connsiteX171" fmla="*/ 4458973 w 12192000"/>
              <a:gd name="connsiteY171" fmla="*/ 1525122 h 3005983"/>
              <a:gd name="connsiteX172" fmla="*/ 4423105 w 12192000"/>
              <a:gd name="connsiteY172" fmla="*/ 1500018 h 3005983"/>
              <a:gd name="connsiteX173" fmla="*/ 4400073 w 12192000"/>
              <a:gd name="connsiteY173" fmla="*/ 1499739 h 3005983"/>
              <a:gd name="connsiteX174" fmla="*/ 4395961 w 12192000"/>
              <a:gd name="connsiteY174" fmla="*/ 1499863 h 3005983"/>
              <a:gd name="connsiteX175" fmla="*/ 4382523 w 12192000"/>
              <a:gd name="connsiteY175" fmla="*/ 1496619 h 3005983"/>
              <a:gd name="connsiteX176" fmla="*/ 4374971 w 12192000"/>
              <a:gd name="connsiteY176" fmla="*/ 1500377 h 3005983"/>
              <a:gd name="connsiteX177" fmla="*/ 4352051 w 12192000"/>
              <a:gd name="connsiteY177" fmla="*/ 1498843 h 3005983"/>
              <a:gd name="connsiteX178" fmla="*/ 4328364 w 12192000"/>
              <a:gd name="connsiteY178" fmla="*/ 1491566 h 3005983"/>
              <a:gd name="connsiteX179" fmla="*/ 4220142 w 12192000"/>
              <a:gd name="connsiteY179" fmla="*/ 1451803 h 3005983"/>
              <a:gd name="connsiteX180" fmla="*/ 4152921 w 12192000"/>
              <a:gd name="connsiteY180" fmla="*/ 1430969 h 3005983"/>
              <a:gd name="connsiteX181" fmla="*/ 4123498 w 12192000"/>
              <a:gd name="connsiteY181" fmla="*/ 1427696 h 3005983"/>
              <a:gd name="connsiteX182" fmla="*/ 4085026 w 12192000"/>
              <a:gd name="connsiteY182" fmla="*/ 1420005 h 3005983"/>
              <a:gd name="connsiteX183" fmla="*/ 4014120 w 12192000"/>
              <a:gd name="connsiteY183" fmla="*/ 1410025 h 3005983"/>
              <a:gd name="connsiteX184" fmla="*/ 3924085 w 12192000"/>
              <a:gd name="connsiteY184" fmla="*/ 1390368 h 3005983"/>
              <a:gd name="connsiteX185" fmla="*/ 3875102 w 12192000"/>
              <a:gd name="connsiteY185" fmla="*/ 1356231 h 3005983"/>
              <a:gd name="connsiteX186" fmla="*/ 3866735 w 12192000"/>
              <a:gd name="connsiteY186" fmla="*/ 1358044 h 3005983"/>
              <a:gd name="connsiteX187" fmla="*/ 3824835 w 12192000"/>
              <a:gd name="connsiteY187" fmla="*/ 1344150 h 3005983"/>
              <a:gd name="connsiteX188" fmla="*/ 3698316 w 12192000"/>
              <a:gd name="connsiteY188" fmla="*/ 1271660 h 3005983"/>
              <a:gd name="connsiteX189" fmla="*/ 3615875 w 12192000"/>
              <a:gd name="connsiteY189" fmla="*/ 1245166 h 3005983"/>
              <a:gd name="connsiteX190" fmla="*/ 3583351 w 12192000"/>
              <a:gd name="connsiteY190" fmla="*/ 1239605 h 3005983"/>
              <a:gd name="connsiteX191" fmla="*/ 3529058 w 12192000"/>
              <a:gd name="connsiteY191" fmla="*/ 1230047 h 3005983"/>
              <a:gd name="connsiteX192" fmla="*/ 3438822 w 12192000"/>
              <a:gd name="connsiteY192" fmla="*/ 1205661 h 3005983"/>
              <a:gd name="connsiteX193" fmla="*/ 3390292 w 12192000"/>
              <a:gd name="connsiteY193" fmla="*/ 1197075 h 3005983"/>
              <a:gd name="connsiteX194" fmla="*/ 3315537 w 12192000"/>
              <a:gd name="connsiteY194" fmla="*/ 1185391 h 3005983"/>
              <a:gd name="connsiteX195" fmla="*/ 3305896 w 12192000"/>
              <a:gd name="connsiteY195" fmla="*/ 1180025 h 3005983"/>
              <a:gd name="connsiteX196" fmla="*/ 3260055 w 12192000"/>
              <a:gd name="connsiteY196" fmla="*/ 1189560 h 3005983"/>
              <a:gd name="connsiteX197" fmla="*/ 3136098 w 12192000"/>
              <a:gd name="connsiteY197" fmla="*/ 1171708 h 3005983"/>
              <a:gd name="connsiteX198" fmla="*/ 3113533 w 12192000"/>
              <a:gd name="connsiteY198" fmla="*/ 1171758 h 3005983"/>
              <a:gd name="connsiteX199" fmla="*/ 3087934 w 12192000"/>
              <a:gd name="connsiteY199" fmla="*/ 1162189 h 3005983"/>
              <a:gd name="connsiteX200" fmla="*/ 3033101 w 12192000"/>
              <a:gd name="connsiteY200" fmla="*/ 1146004 h 3005983"/>
              <a:gd name="connsiteX201" fmla="*/ 2999082 w 12192000"/>
              <a:gd name="connsiteY201" fmla="*/ 1129337 h 3005983"/>
              <a:gd name="connsiteX202" fmla="*/ 2988144 w 12192000"/>
              <a:gd name="connsiteY202" fmla="*/ 1133783 h 3005983"/>
              <a:gd name="connsiteX203" fmla="*/ 2964880 w 12192000"/>
              <a:gd name="connsiteY203" fmla="*/ 1133160 h 3005983"/>
              <a:gd name="connsiteX204" fmla="*/ 2871083 w 12192000"/>
              <a:gd name="connsiteY204" fmla="*/ 1114281 h 3005983"/>
              <a:gd name="connsiteX205" fmla="*/ 2853547 w 12192000"/>
              <a:gd name="connsiteY205" fmla="*/ 1113282 h 3005983"/>
              <a:gd name="connsiteX206" fmla="*/ 2834998 w 12192000"/>
              <a:gd name="connsiteY206" fmla="*/ 1105032 h 3005983"/>
              <a:gd name="connsiteX207" fmla="*/ 2832012 w 12192000"/>
              <a:gd name="connsiteY207" fmla="*/ 1103667 h 3005983"/>
              <a:gd name="connsiteX208" fmla="*/ 2831450 w 12192000"/>
              <a:gd name="connsiteY208" fmla="*/ 1103681 h 3005983"/>
              <a:gd name="connsiteX209" fmla="*/ 2830158 w 12192000"/>
              <a:gd name="connsiteY209" fmla="*/ 1102819 h 3005983"/>
              <a:gd name="connsiteX210" fmla="*/ 2817969 w 12192000"/>
              <a:gd name="connsiteY210" fmla="*/ 1097243 h 3005983"/>
              <a:gd name="connsiteX211" fmla="*/ 2812278 w 12192000"/>
              <a:gd name="connsiteY211" fmla="*/ 1097008 h 3005983"/>
              <a:gd name="connsiteX212" fmla="*/ 2735949 w 12192000"/>
              <a:gd name="connsiteY212" fmla="*/ 1069536 h 3005983"/>
              <a:gd name="connsiteX213" fmla="*/ 2700542 w 12192000"/>
              <a:gd name="connsiteY213" fmla="*/ 1056907 h 3005983"/>
              <a:gd name="connsiteX214" fmla="*/ 2690071 w 12192000"/>
              <a:gd name="connsiteY214" fmla="*/ 1056397 h 3005983"/>
              <a:gd name="connsiteX215" fmla="*/ 2655269 w 12192000"/>
              <a:gd name="connsiteY215" fmla="*/ 1042078 h 3005983"/>
              <a:gd name="connsiteX216" fmla="*/ 2637172 w 12192000"/>
              <a:gd name="connsiteY216" fmla="*/ 1039382 h 3005983"/>
              <a:gd name="connsiteX217" fmla="*/ 2544676 w 12192000"/>
              <a:gd name="connsiteY217" fmla="*/ 1019916 h 3005983"/>
              <a:gd name="connsiteX218" fmla="*/ 2521406 w 12192000"/>
              <a:gd name="connsiteY218" fmla="*/ 1022036 h 3005983"/>
              <a:gd name="connsiteX219" fmla="*/ 2462038 w 12192000"/>
              <a:gd name="connsiteY219" fmla="*/ 992687 h 3005983"/>
              <a:gd name="connsiteX220" fmla="*/ 2448962 w 12192000"/>
              <a:gd name="connsiteY220" fmla="*/ 988555 h 3005983"/>
              <a:gd name="connsiteX221" fmla="*/ 2444223 w 12192000"/>
              <a:gd name="connsiteY221" fmla="*/ 985580 h 3005983"/>
              <a:gd name="connsiteX222" fmla="*/ 2428175 w 12192000"/>
              <a:gd name="connsiteY222" fmla="*/ 997242 h 3005983"/>
              <a:gd name="connsiteX223" fmla="*/ 2398519 w 12192000"/>
              <a:gd name="connsiteY223" fmla="*/ 1001482 h 3005983"/>
              <a:gd name="connsiteX224" fmla="*/ 2385271 w 12192000"/>
              <a:gd name="connsiteY224" fmla="*/ 993786 h 3005983"/>
              <a:gd name="connsiteX225" fmla="*/ 2298174 w 12192000"/>
              <a:gd name="connsiteY225" fmla="*/ 956527 h 3005983"/>
              <a:gd name="connsiteX226" fmla="*/ 2271014 w 12192000"/>
              <a:gd name="connsiteY226" fmla="*/ 945440 h 3005983"/>
              <a:gd name="connsiteX227" fmla="*/ 2214838 w 12192000"/>
              <a:gd name="connsiteY227" fmla="*/ 924396 h 3005983"/>
              <a:gd name="connsiteX228" fmla="*/ 2038407 w 12192000"/>
              <a:gd name="connsiteY228" fmla="*/ 916628 h 3005983"/>
              <a:gd name="connsiteX229" fmla="*/ 1958268 w 12192000"/>
              <a:gd name="connsiteY229" fmla="*/ 931677 h 3005983"/>
              <a:gd name="connsiteX230" fmla="*/ 1740316 w 12192000"/>
              <a:gd name="connsiteY230" fmla="*/ 931710 h 3005983"/>
              <a:gd name="connsiteX231" fmla="*/ 1454477 w 12192000"/>
              <a:gd name="connsiteY231" fmla="*/ 973878 h 3005983"/>
              <a:gd name="connsiteX232" fmla="*/ 1385984 w 12192000"/>
              <a:gd name="connsiteY232" fmla="*/ 958621 h 3005983"/>
              <a:gd name="connsiteX233" fmla="*/ 1355604 w 12192000"/>
              <a:gd name="connsiteY233" fmla="*/ 960893 h 3005983"/>
              <a:gd name="connsiteX234" fmla="*/ 1305323 w 12192000"/>
              <a:gd name="connsiteY234" fmla="*/ 967511 h 3005983"/>
              <a:gd name="connsiteX235" fmla="*/ 1125607 w 12192000"/>
              <a:gd name="connsiteY235" fmla="*/ 968467 h 3005983"/>
              <a:gd name="connsiteX236" fmla="*/ 1016562 w 12192000"/>
              <a:gd name="connsiteY236" fmla="*/ 975260 h 3005983"/>
              <a:gd name="connsiteX237" fmla="*/ 818620 w 12192000"/>
              <a:gd name="connsiteY237" fmla="*/ 987723 h 3005983"/>
              <a:gd name="connsiteX238" fmla="*/ 611870 w 12192000"/>
              <a:gd name="connsiteY238" fmla="*/ 1002547 h 3005983"/>
              <a:gd name="connsiteX239" fmla="*/ 520325 w 12192000"/>
              <a:gd name="connsiteY239" fmla="*/ 1010590 h 3005983"/>
              <a:gd name="connsiteX240" fmla="*/ 386188 w 12192000"/>
              <a:gd name="connsiteY240" fmla="*/ 1040956 h 3005983"/>
              <a:gd name="connsiteX241" fmla="*/ 272629 w 12192000"/>
              <a:gd name="connsiteY241" fmla="*/ 1010300 h 3005983"/>
              <a:gd name="connsiteX242" fmla="*/ 113450 w 12192000"/>
              <a:gd name="connsiteY242" fmla="*/ 1038933 h 3005983"/>
              <a:gd name="connsiteX243" fmla="*/ 4256 w 12192000"/>
              <a:gd name="connsiteY243" fmla="*/ 1060111 h 3005983"/>
              <a:gd name="connsiteX244" fmla="*/ 0 w 12192000"/>
              <a:gd name="connsiteY244" fmla="*/ 1059714 h 3005983"/>
              <a:gd name="connsiteX245" fmla="*/ 0 w 12192000"/>
              <a:gd name="connsiteY245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731349 w 12192000"/>
              <a:gd name="connsiteY8" fmla="*/ 2820269 h 3005983"/>
              <a:gd name="connsiteX9" fmla="*/ 11689476 w 12192000"/>
              <a:gd name="connsiteY9" fmla="*/ 2807391 h 3005983"/>
              <a:gd name="connsiteX10" fmla="*/ 11666486 w 12192000"/>
              <a:gd name="connsiteY10" fmla="*/ 2799625 h 3005983"/>
              <a:gd name="connsiteX11" fmla="*/ 11652374 w 12192000"/>
              <a:gd name="connsiteY11" fmla="*/ 2793272 h 3005983"/>
              <a:gd name="connsiteX12" fmla="*/ 11646471 w 12192000"/>
              <a:gd name="connsiteY12" fmla="*/ 2800341 h 3005983"/>
              <a:gd name="connsiteX13" fmla="*/ 11623313 w 12192000"/>
              <a:gd name="connsiteY13" fmla="*/ 2800343 h 3005983"/>
              <a:gd name="connsiteX14" fmla="*/ 11608697 w 12192000"/>
              <a:gd name="connsiteY14" fmla="*/ 2813460 h 3005983"/>
              <a:gd name="connsiteX15" fmla="*/ 11603621 w 12192000"/>
              <a:gd name="connsiteY15" fmla="*/ 2810965 h 3005983"/>
              <a:gd name="connsiteX16" fmla="*/ 11590100 w 12192000"/>
              <a:gd name="connsiteY16" fmla="*/ 2808130 h 3005983"/>
              <a:gd name="connsiteX17" fmla="*/ 11566270 w 12192000"/>
              <a:gd name="connsiteY17" fmla="*/ 2794050 h 3005983"/>
              <a:gd name="connsiteX18" fmla="*/ 11543180 w 12192000"/>
              <a:gd name="connsiteY18" fmla="*/ 2794523 h 3005983"/>
              <a:gd name="connsiteX19" fmla="*/ 11527456 w 12192000"/>
              <a:gd name="connsiteY19" fmla="*/ 2784758 h 3005983"/>
              <a:gd name="connsiteX20" fmla="*/ 11410019 w 12192000"/>
              <a:gd name="connsiteY20" fmla="*/ 2778739 h 3005983"/>
              <a:gd name="connsiteX21" fmla="*/ 11391662 w 12192000"/>
              <a:gd name="connsiteY21" fmla="*/ 2777813 h 3005983"/>
              <a:gd name="connsiteX22" fmla="*/ 11381950 w 12192000"/>
              <a:gd name="connsiteY22" fmla="*/ 2771457 h 3005983"/>
              <a:gd name="connsiteX23" fmla="*/ 11355280 w 12192000"/>
              <a:gd name="connsiteY23" fmla="*/ 2766974 h 3005983"/>
              <a:gd name="connsiteX24" fmla="*/ 11346286 w 12192000"/>
              <a:gd name="connsiteY24" fmla="*/ 2771221 h 3005983"/>
              <a:gd name="connsiteX25" fmla="*/ 11344784 w 12192000"/>
              <a:gd name="connsiteY25" fmla="*/ 2767480 h 3005983"/>
              <a:gd name="connsiteX26" fmla="*/ 11307999 w 12192000"/>
              <a:gd name="connsiteY26" fmla="*/ 2758374 h 3005983"/>
              <a:gd name="connsiteX27" fmla="*/ 11228674 w 12192000"/>
              <a:gd name="connsiteY27" fmla="*/ 2738503 h 3005983"/>
              <a:gd name="connsiteX28" fmla="*/ 11208775 w 12192000"/>
              <a:gd name="connsiteY28" fmla="*/ 2733735 h 3005983"/>
              <a:gd name="connsiteX29" fmla="*/ 11191329 w 12192000"/>
              <a:gd name="connsiteY29" fmla="*/ 2735896 h 3005983"/>
              <a:gd name="connsiteX30" fmla="*/ 11095293 w 12192000"/>
              <a:gd name="connsiteY30" fmla="*/ 2734181 h 3005983"/>
              <a:gd name="connsiteX31" fmla="*/ 11072290 w 12192000"/>
              <a:gd name="connsiteY31" fmla="*/ 2737734 h 3005983"/>
              <a:gd name="connsiteX32" fmla="*/ 10980239 w 12192000"/>
              <a:gd name="connsiteY32" fmla="*/ 2729000 h 3005983"/>
              <a:gd name="connsiteX33" fmla="*/ 10980167 w 12192000"/>
              <a:gd name="connsiteY33" fmla="*/ 2728972 h 3005983"/>
              <a:gd name="connsiteX34" fmla="*/ 10943501 w 12192000"/>
              <a:gd name="connsiteY34" fmla="*/ 2723352 h 3005983"/>
              <a:gd name="connsiteX35" fmla="*/ 10740825 w 12192000"/>
              <a:gd name="connsiteY35" fmla="*/ 2642544 h 3005983"/>
              <a:gd name="connsiteX36" fmla="*/ 10621021 w 12192000"/>
              <a:gd name="connsiteY36" fmla="*/ 2583972 h 3005983"/>
              <a:gd name="connsiteX37" fmla="*/ 10501779 w 12192000"/>
              <a:gd name="connsiteY37" fmla="*/ 2548735 h 3005983"/>
              <a:gd name="connsiteX38" fmla="*/ 10403355 w 12192000"/>
              <a:gd name="connsiteY38" fmla="*/ 2512953 h 3005983"/>
              <a:gd name="connsiteX39" fmla="*/ 10337449 w 12192000"/>
              <a:gd name="connsiteY39" fmla="*/ 2488172 h 3005983"/>
              <a:gd name="connsiteX40" fmla="*/ 10324327 w 12192000"/>
              <a:gd name="connsiteY40" fmla="*/ 2478939 h 3005983"/>
              <a:gd name="connsiteX41" fmla="*/ 10321929 w 12192000"/>
              <a:gd name="connsiteY41" fmla="*/ 2478993 h 3005983"/>
              <a:gd name="connsiteX42" fmla="*/ 10290461 w 12192000"/>
              <a:gd name="connsiteY42" fmla="*/ 2462144 h 3005983"/>
              <a:gd name="connsiteX43" fmla="*/ 10268970 w 12192000"/>
              <a:gd name="connsiteY43" fmla="*/ 2448931 h 3005983"/>
              <a:gd name="connsiteX44" fmla="*/ 10263699 w 12192000"/>
              <a:gd name="connsiteY44" fmla="*/ 2448340 h 3005983"/>
              <a:gd name="connsiteX45" fmla="*/ 10228272 w 12192000"/>
              <a:gd name="connsiteY45" fmla="*/ 2431997 h 3005983"/>
              <a:gd name="connsiteX46" fmla="*/ 10215997 w 12192000"/>
              <a:gd name="connsiteY46" fmla="*/ 2431103 h 3005983"/>
              <a:gd name="connsiteX47" fmla="*/ 10193885 w 12192000"/>
              <a:gd name="connsiteY47" fmla="*/ 2427360 h 3005983"/>
              <a:gd name="connsiteX48" fmla="*/ 10135557 w 12192000"/>
              <a:gd name="connsiteY48" fmla="*/ 2429769 h 3005983"/>
              <a:gd name="connsiteX49" fmla="*/ 10092108 w 12192000"/>
              <a:gd name="connsiteY49" fmla="*/ 2409075 h 3005983"/>
              <a:gd name="connsiteX50" fmla="*/ 10091815 w 12192000"/>
              <a:gd name="connsiteY50" fmla="*/ 2409211 h 3005983"/>
              <a:gd name="connsiteX51" fmla="*/ 10083558 w 12192000"/>
              <a:gd name="connsiteY51" fmla="*/ 2406369 h 3005983"/>
              <a:gd name="connsiteX52" fmla="*/ 10078319 w 12192000"/>
              <a:gd name="connsiteY52" fmla="*/ 2403481 h 3005983"/>
              <a:gd name="connsiteX53" fmla="*/ 10063647 w 12192000"/>
              <a:gd name="connsiteY53" fmla="*/ 2397528 h 3005983"/>
              <a:gd name="connsiteX54" fmla="*/ 10057660 w 12192000"/>
              <a:gd name="connsiteY54" fmla="*/ 2396793 h 3005983"/>
              <a:gd name="connsiteX55" fmla="*/ 10003124 w 12192000"/>
              <a:gd name="connsiteY55" fmla="*/ 2406692 h 3005983"/>
              <a:gd name="connsiteX56" fmla="*/ 9898644 w 12192000"/>
              <a:gd name="connsiteY56" fmla="*/ 2393136 h 3005983"/>
              <a:gd name="connsiteX57" fmla="*/ 9794969 w 12192000"/>
              <a:gd name="connsiteY57" fmla="*/ 2376665 h 3005983"/>
              <a:gd name="connsiteX58" fmla="*/ 9690708 w 12192000"/>
              <a:gd name="connsiteY58" fmla="*/ 2362478 h 3005983"/>
              <a:gd name="connsiteX59" fmla="*/ 9656590 w 12192000"/>
              <a:gd name="connsiteY59" fmla="*/ 2365107 h 3005983"/>
              <a:gd name="connsiteX60" fmla="*/ 9651013 w 12192000"/>
              <a:gd name="connsiteY60" fmla="*/ 2365379 h 3005983"/>
              <a:gd name="connsiteX61" fmla="*/ 9629535 w 12192000"/>
              <a:gd name="connsiteY61" fmla="*/ 2359562 h 3005983"/>
              <a:gd name="connsiteX62" fmla="*/ 9621002 w 12192000"/>
              <a:gd name="connsiteY62" fmla="*/ 2358015 h 3005983"/>
              <a:gd name="connsiteX63" fmla="*/ 9620811 w 12192000"/>
              <a:gd name="connsiteY63" fmla="*/ 2358209 h 3005983"/>
              <a:gd name="connsiteX64" fmla="*/ 9612783 w 12192000"/>
              <a:gd name="connsiteY64" fmla="*/ 2356304 h 3005983"/>
              <a:gd name="connsiteX65" fmla="*/ 9573299 w 12192000"/>
              <a:gd name="connsiteY65" fmla="*/ 2344048 h 3005983"/>
              <a:gd name="connsiteX66" fmla="*/ 9523299 w 12192000"/>
              <a:gd name="connsiteY66" fmla="*/ 2356751 h 3005983"/>
              <a:gd name="connsiteX67" fmla="*/ 9502217 w 12192000"/>
              <a:gd name="connsiteY67" fmla="*/ 2356672 h 3005983"/>
              <a:gd name="connsiteX68" fmla="*/ 9491052 w 12192000"/>
              <a:gd name="connsiteY68" fmla="*/ 2357876 h 3005983"/>
              <a:gd name="connsiteX69" fmla="*/ 9490420 w 12192000"/>
              <a:gd name="connsiteY69" fmla="*/ 2358754 h 3005983"/>
              <a:gd name="connsiteX70" fmla="*/ 9422814 w 12192000"/>
              <a:gd name="connsiteY70" fmla="*/ 2337048 h 3005983"/>
              <a:gd name="connsiteX71" fmla="*/ 9387555 w 12192000"/>
              <a:gd name="connsiteY71" fmla="*/ 2324836 h 3005983"/>
              <a:gd name="connsiteX72" fmla="*/ 9385480 w 12192000"/>
              <a:gd name="connsiteY72" fmla="*/ 2325313 h 3005983"/>
              <a:gd name="connsiteX73" fmla="*/ 9369766 w 12192000"/>
              <a:gd name="connsiteY73" fmla="*/ 2317902 h 3005983"/>
              <a:gd name="connsiteX74" fmla="*/ 9356267 w 12192000"/>
              <a:gd name="connsiteY74" fmla="*/ 2307218 h 3005983"/>
              <a:gd name="connsiteX75" fmla="*/ 9240605 w 12192000"/>
              <a:gd name="connsiteY75" fmla="*/ 2292733 h 3005983"/>
              <a:gd name="connsiteX76" fmla="*/ 9083251 w 12192000"/>
              <a:gd name="connsiteY76" fmla="*/ 2245348 h 3005983"/>
              <a:gd name="connsiteX77" fmla="*/ 8956025 w 12192000"/>
              <a:gd name="connsiteY77" fmla="*/ 2219438 h 3005983"/>
              <a:gd name="connsiteX78" fmla="*/ 8791834 w 12192000"/>
              <a:gd name="connsiteY78" fmla="*/ 2194608 h 3005983"/>
              <a:gd name="connsiteX79" fmla="*/ 8677385 w 12192000"/>
              <a:gd name="connsiteY79" fmla="*/ 2172946 h 3005983"/>
              <a:gd name="connsiteX80" fmla="*/ 8628381 w 12192000"/>
              <a:gd name="connsiteY80" fmla="*/ 2151256 h 3005983"/>
              <a:gd name="connsiteX81" fmla="*/ 8608955 w 12192000"/>
              <a:gd name="connsiteY81" fmla="*/ 2154253 h 3005983"/>
              <a:gd name="connsiteX82" fmla="*/ 8605623 w 12192000"/>
              <a:gd name="connsiteY82" fmla="*/ 2154974 h 3005983"/>
              <a:gd name="connsiteX83" fmla="*/ 8591946 w 12192000"/>
              <a:gd name="connsiteY83" fmla="*/ 2153429 h 3005983"/>
              <a:gd name="connsiteX84" fmla="*/ 8588503 w 12192000"/>
              <a:gd name="connsiteY84" fmla="*/ 2158528 h 3005983"/>
              <a:gd name="connsiteX85" fmla="*/ 8542929 w 12192000"/>
              <a:gd name="connsiteY85" fmla="*/ 2155780 h 3005983"/>
              <a:gd name="connsiteX86" fmla="*/ 8422422 w 12192000"/>
              <a:gd name="connsiteY86" fmla="*/ 2128783 h 3005983"/>
              <a:gd name="connsiteX87" fmla="*/ 8350509 w 12192000"/>
              <a:gd name="connsiteY87" fmla="*/ 2116143 h 3005983"/>
              <a:gd name="connsiteX88" fmla="*/ 8323483 w 12192000"/>
              <a:gd name="connsiteY88" fmla="*/ 2116856 h 3005983"/>
              <a:gd name="connsiteX89" fmla="*/ 8285541 w 12192000"/>
              <a:gd name="connsiteY89" fmla="*/ 2114142 h 3005983"/>
              <a:gd name="connsiteX90" fmla="*/ 8156321 w 12192000"/>
              <a:gd name="connsiteY90" fmla="*/ 2105622 h 3005983"/>
              <a:gd name="connsiteX91" fmla="*/ 8115022 w 12192000"/>
              <a:gd name="connsiteY91" fmla="*/ 2097331 h 3005983"/>
              <a:gd name="connsiteX92" fmla="*/ 8109128 w 12192000"/>
              <a:gd name="connsiteY92" fmla="*/ 2095725 h 3005983"/>
              <a:gd name="connsiteX93" fmla="*/ 8061947 w 12192000"/>
              <a:gd name="connsiteY93" fmla="*/ 2076044 h 3005983"/>
              <a:gd name="connsiteX94" fmla="*/ 8056343 w 12192000"/>
              <a:gd name="connsiteY94" fmla="*/ 2079176 h 3005983"/>
              <a:gd name="connsiteX95" fmla="*/ 8039888 w 12192000"/>
              <a:gd name="connsiteY95" fmla="*/ 2079889 h 3005983"/>
              <a:gd name="connsiteX96" fmla="*/ 8027893 w 12192000"/>
              <a:gd name="connsiteY96" fmla="*/ 2071837 h 3005983"/>
              <a:gd name="connsiteX97" fmla="*/ 7968202 w 12192000"/>
              <a:gd name="connsiteY97" fmla="*/ 2048643 h 3005983"/>
              <a:gd name="connsiteX98" fmla="*/ 7879707 w 12192000"/>
              <a:gd name="connsiteY98" fmla="*/ 2019539 h 3005983"/>
              <a:gd name="connsiteX99" fmla="*/ 7867283 w 12192000"/>
              <a:gd name="connsiteY99" fmla="*/ 2011237 h 3005983"/>
              <a:gd name="connsiteX100" fmla="*/ 7843997 w 12192000"/>
              <a:gd name="connsiteY100" fmla="*/ 2004002 h 3005983"/>
              <a:gd name="connsiteX101" fmla="*/ 7819810 w 12192000"/>
              <a:gd name="connsiteY101" fmla="*/ 2003978 h 3005983"/>
              <a:gd name="connsiteX102" fmla="*/ 7766905 w 12192000"/>
              <a:gd name="connsiteY102" fmla="*/ 1994240 h 3005983"/>
              <a:gd name="connsiteX103" fmla="*/ 7748811 w 12192000"/>
              <a:gd name="connsiteY103" fmla="*/ 2001647 h 3005983"/>
              <a:gd name="connsiteX104" fmla="*/ 7745757 w 12192000"/>
              <a:gd name="connsiteY104" fmla="*/ 2003120 h 3005983"/>
              <a:gd name="connsiteX105" fmla="*/ 7732110 w 12192000"/>
              <a:gd name="connsiteY105" fmla="*/ 2004783 h 3005983"/>
              <a:gd name="connsiteX106" fmla="*/ 7730039 w 12192000"/>
              <a:gd name="connsiteY106" fmla="*/ 2010536 h 3005983"/>
              <a:gd name="connsiteX107" fmla="*/ 7685159 w 12192000"/>
              <a:gd name="connsiteY107" fmla="*/ 2018415 h 3005983"/>
              <a:gd name="connsiteX108" fmla="*/ 7561596 w 12192000"/>
              <a:gd name="connsiteY108" fmla="*/ 2020063 h 3005983"/>
              <a:gd name="connsiteX109" fmla="*/ 7488722 w 12192000"/>
              <a:gd name="connsiteY109" fmla="*/ 2024418 h 3005983"/>
              <a:gd name="connsiteX110" fmla="*/ 7462688 w 12192000"/>
              <a:gd name="connsiteY110" fmla="*/ 2031366 h 3005983"/>
              <a:gd name="connsiteX111" fmla="*/ 7425222 w 12192000"/>
              <a:gd name="connsiteY111" fmla="*/ 2037510 h 3005983"/>
              <a:gd name="connsiteX112" fmla="*/ 7360376 w 12192000"/>
              <a:gd name="connsiteY112" fmla="*/ 2052454 h 3005983"/>
              <a:gd name="connsiteX113" fmla="*/ 7297796 w 12192000"/>
              <a:gd name="connsiteY113" fmla="*/ 2059134 h 3005983"/>
              <a:gd name="connsiteX114" fmla="*/ 7255684 w 12192000"/>
              <a:gd name="connsiteY114" fmla="*/ 2060633 h 3005983"/>
              <a:gd name="connsiteX115" fmla="*/ 7249573 w 12192000"/>
              <a:gd name="connsiteY115" fmla="*/ 2060435 h 3005983"/>
              <a:gd name="connsiteX116" fmla="*/ 7198933 w 12192000"/>
              <a:gd name="connsiteY116" fmla="*/ 2052227 h 3005983"/>
              <a:gd name="connsiteX117" fmla="*/ 7194276 w 12192000"/>
              <a:gd name="connsiteY117" fmla="*/ 2056568 h 3005983"/>
              <a:gd name="connsiteX118" fmla="*/ 7178495 w 12192000"/>
              <a:gd name="connsiteY118" fmla="*/ 2061069 h 3005983"/>
              <a:gd name="connsiteX119" fmla="*/ 7164866 w 12192000"/>
              <a:gd name="connsiteY119" fmla="*/ 2056021 h 3005983"/>
              <a:gd name="connsiteX120" fmla="*/ 7101221 w 12192000"/>
              <a:gd name="connsiteY120" fmla="*/ 2047289 h 3005983"/>
              <a:gd name="connsiteX121" fmla="*/ 7008182 w 12192000"/>
              <a:gd name="connsiteY121" fmla="*/ 2039482 h 3005983"/>
              <a:gd name="connsiteX122" fmla="*/ 6994073 w 12192000"/>
              <a:gd name="connsiteY122" fmla="*/ 2034288 h 3005983"/>
              <a:gd name="connsiteX123" fmla="*/ 6902768 w 12192000"/>
              <a:gd name="connsiteY123" fmla="*/ 2021990 h 3005983"/>
              <a:gd name="connsiteX124" fmla="*/ 6854917 w 12192000"/>
              <a:gd name="connsiteY124" fmla="*/ 2020321 h 3005983"/>
              <a:gd name="connsiteX125" fmla="*/ 6849655 w 12192000"/>
              <a:gd name="connsiteY125" fmla="*/ 2025191 h 3005983"/>
              <a:gd name="connsiteX126" fmla="*/ 6835522 w 12192000"/>
              <a:gd name="connsiteY126" fmla="*/ 2024012 h 3005983"/>
              <a:gd name="connsiteX127" fmla="*/ 6707727 w 12192000"/>
              <a:gd name="connsiteY127" fmla="*/ 2006254 h 3005983"/>
              <a:gd name="connsiteX128" fmla="*/ 6561947 w 12192000"/>
              <a:gd name="connsiteY128" fmla="*/ 1975575 h 3005983"/>
              <a:gd name="connsiteX129" fmla="*/ 6464714 w 12192000"/>
              <a:gd name="connsiteY129" fmla="*/ 1978704 h 3005983"/>
              <a:gd name="connsiteX130" fmla="*/ 6242129 w 12192000"/>
              <a:gd name="connsiteY130" fmla="*/ 1915441 h 3005983"/>
              <a:gd name="connsiteX131" fmla="*/ 6080728 w 12192000"/>
              <a:gd name="connsiteY131" fmla="*/ 1895758 h 3005983"/>
              <a:gd name="connsiteX132" fmla="*/ 6069627 w 12192000"/>
              <a:gd name="connsiteY132" fmla="*/ 1885968 h 3005983"/>
              <a:gd name="connsiteX133" fmla="*/ 6055146 w 12192000"/>
              <a:gd name="connsiteY133" fmla="*/ 1879305 h 3005983"/>
              <a:gd name="connsiteX134" fmla="*/ 5953405 w 12192000"/>
              <a:gd name="connsiteY134" fmla="*/ 1849929 h 3005983"/>
              <a:gd name="connsiteX135" fmla="*/ 5940151 w 12192000"/>
              <a:gd name="connsiteY135" fmla="*/ 1852123 h 3005983"/>
              <a:gd name="connsiteX136" fmla="*/ 5917647 w 12192000"/>
              <a:gd name="connsiteY136" fmla="*/ 1852476 h 3005983"/>
              <a:gd name="connsiteX137" fmla="*/ 5860259 w 12192000"/>
              <a:gd name="connsiteY137" fmla="*/ 1865444 h 3005983"/>
              <a:gd name="connsiteX138" fmla="*/ 5821880 w 12192000"/>
              <a:gd name="connsiteY138" fmla="*/ 1854695 h 3005983"/>
              <a:gd name="connsiteX139" fmla="*/ 5813898 w 12192000"/>
              <a:gd name="connsiteY139" fmla="*/ 1853063 h 3005983"/>
              <a:gd name="connsiteX140" fmla="*/ 5813633 w 12192000"/>
              <a:gd name="connsiteY140" fmla="*/ 1853249 h 3005983"/>
              <a:gd name="connsiteX141" fmla="*/ 5804995 w 12192000"/>
              <a:gd name="connsiteY141" fmla="*/ 1851966 h 3005983"/>
              <a:gd name="connsiteX142" fmla="*/ 5799340 w 12192000"/>
              <a:gd name="connsiteY142" fmla="*/ 1850088 h 3005983"/>
              <a:gd name="connsiteX143" fmla="*/ 5783850 w 12192000"/>
              <a:gd name="connsiteY143" fmla="*/ 1846922 h 3005983"/>
              <a:gd name="connsiteX144" fmla="*/ 5777803 w 12192000"/>
              <a:gd name="connsiteY144" fmla="*/ 1847290 h 3005983"/>
              <a:gd name="connsiteX145" fmla="*/ 5774372 w 12192000"/>
              <a:gd name="connsiteY145" fmla="*/ 1849538 h 3005983"/>
              <a:gd name="connsiteX146" fmla="*/ 5740527 w 12192000"/>
              <a:gd name="connsiteY146" fmla="*/ 1850453 h 3005983"/>
              <a:gd name="connsiteX147" fmla="*/ 5671437 w 12192000"/>
              <a:gd name="connsiteY147" fmla="*/ 1845438 h 3005983"/>
              <a:gd name="connsiteX148" fmla="*/ 5633526 w 12192000"/>
              <a:gd name="connsiteY148" fmla="*/ 1839191 h 3005983"/>
              <a:gd name="connsiteX149" fmla="*/ 5527860 w 12192000"/>
              <a:gd name="connsiteY149" fmla="*/ 1825767 h 3005983"/>
              <a:gd name="connsiteX150" fmla="*/ 5420429 w 12192000"/>
              <a:gd name="connsiteY150" fmla="*/ 1815102 h 3005983"/>
              <a:gd name="connsiteX151" fmla="*/ 5339073 w 12192000"/>
              <a:gd name="connsiteY151" fmla="*/ 1819639 h 3005983"/>
              <a:gd name="connsiteX152" fmla="*/ 5334373 w 12192000"/>
              <a:gd name="connsiteY152" fmla="*/ 1817028 h 3005983"/>
              <a:gd name="connsiteX153" fmla="*/ 5326433 w 12192000"/>
              <a:gd name="connsiteY153" fmla="*/ 1814516 h 3005983"/>
              <a:gd name="connsiteX154" fmla="*/ 5326080 w 12192000"/>
              <a:gd name="connsiteY154" fmla="*/ 1814651 h 3005983"/>
              <a:gd name="connsiteX155" fmla="*/ 5318954 w 12192000"/>
              <a:gd name="connsiteY155" fmla="*/ 1811914 h 3005983"/>
              <a:gd name="connsiteX156" fmla="*/ 5286087 w 12192000"/>
              <a:gd name="connsiteY156" fmla="*/ 1796038 h 3005983"/>
              <a:gd name="connsiteX157" fmla="*/ 5223002 w 12192000"/>
              <a:gd name="connsiteY157" fmla="*/ 1799482 h 3005983"/>
              <a:gd name="connsiteX158" fmla="*/ 5200540 w 12192000"/>
              <a:gd name="connsiteY158" fmla="*/ 1796400 h 3005983"/>
              <a:gd name="connsiteX159" fmla="*/ 5154928 w 12192000"/>
              <a:gd name="connsiteY159" fmla="*/ 1781130 h 3005983"/>
              <a:gd name="connsiteX160" fmla="*/ 5149478 w 12192000"/>
              <a:gd name="connsiteY160" fmla="*/ 1780679 h 3005983"/>
              <a:gd name="connsiteX161" fmla="*/ 5130626 w 12192000"/>
              <a:gd name="connsiteY161" fmla="*/ 1768669 h 3005983"/>
              <a:gd name="connsiteX162" fmla="*/ 5102239 w 12192000"/>
              <a:gd name="connsiteY162" fmla="*/ 1753436 h 3005983"/>
              <a:gd name="connsiteX163" fmla="*/ 5099658 w 12192000"/>
              <a:gd name="connsiteY163" fmla="*/ 1753538 h 3005983"/>
              <a:gd name="connsiteX164" fmla="*/ 5088508 w 12192000"/>
              <a:gd name="connsiteY164" fmla="*/ 1745106 h 3005983"/>
              <a:gd name="connsiteX165" fmla="*/ 5082205 w 12192000"/>
              <a:gd name="connsiteY165" fmla="*/ 1734262 h 3005983"/>
              <a:gd name="connsiteX166" fmla="*/ 4931750 w 12192000"/>
              <a:gd name="connsiteY166" fmla="*/ 1691385 h 3005983"/>
              <a:gd name="connsiteX167" fmla="*/ 4824030 w 12192000"/>
              <a:gd name="connsiteY167" fmla="*/ 1643040 h 3005983"/>
              <a:gd name="connsiteX168" fmla="*/ 4758423 w 12192000"/>
              <a:gd name="connsiteY168" fmla="*/ 1579191 h 3005983"/>
              <a:gd name="connsiteX169" fmla="*/ 4514045 w 12192000"/>
              <a:gd name="connsiteY169" fmla="*/ 1535848 h 3005983"/>
              <a:gd name="connsiteX170" fmla="*/ 4458973 w 12192000"/>
              <a:gd name="connsiteY170" fmla="*/ 1525122 h 3005983"/>
              <a:gd name="connsiteX171" fmla="*/ 4423105 w 12192000"/>
              <a:gd name="connsiteY171" fmla="*/ 1500018 h 3005983"/>
              <a:gd name="connsiteX172" fmla="*/ 4400073 w 12192000"/>
              <a:gd name="connsiteY172" fmla="*/ 1499739 h 3005983"/>
              <a:gd name="connsiteX173" fmla="*/ 4395961 w 12192000"/>
              <a:gd name="connsiteY173" fmla="*/ 1499863 h 3005983"/>
              <a:gd name="connsiteX174" fmla="*/ 4382523 w 12192000"/>
              <a:gd name="connsiteY174" fmla="*/ 1496619 h 3005983"/>
              <a:gd name="connsiteX175" fmla="*/ 4374971 w 12192000"/>
              <a:gd name="connsiteY175" fmla="*/ 1500377 h 3005983"/>
              <a:gd name="connsiteX176" fmla="*/ 4352051 w 12192000"/>
              <a:gd name="connsiteY176" fmla="*/ 1498843 h 3005983"/>
              <a:gd name="connsiteX177" fmla="*/ 4328364 w 12192000"/>
              <a:gd name="connsiteY177" fmla="*/ 1491566 h 3005983"/>
              <a:gd name="connsiteX178" fmla="*/ 4220142 w 12192000"/>
              <a:gd name="connsiteY178" fmla="*/ 1451803 h 3005983"/>
              <a:gd name="connsiteX179" fmla="*/ 4152921 w 12192000"/>
              <a:gd name="connsiteY179" fmla="*/ 1430969 h 3005983"/>
              <a:gd name="connsiteX180" fmla="*/ 4123498 w 12192000"/>
              <a:gd name="connsiteY180" fmla="*/ 1427696 h 3005983"/>
              <a:gd name="connsiteX181" fmla="*/ 4085026 w 12192000"/>
              <a:gd name="connsiteY181" fmla="*/ 1420005 h 3005983"/>
              <a:gd name="connsiteX182" fmla="*/ 4014120 w 12192000"/>
              <a:gd name="connsiteY182" fmla="*/ 1410025 h 3005983"/>
              <a:gd name="connsiteX183" fmla="*/ 3924085 w 12192000"/>
              <a:gd name="connsiteY183" fmla="*/ 1390368 h 3005983"/>
              <a:gd name="connsiteX184" fmla="*/ 3875102 w 12192000"/>
              <a:gd name="connsiteY184" fmla="*/ 1356231 h 3005983"/>
              <a:gd name="connsiteX185" fmla="*/ 3866735 w 12192000"/>
              <a:gd name="connsiteY185" fmla="*/ 1358044 h 3005983"/>
              <a:gd name="connsiteX186" fmla="*/ 3824835 w 12192000"/>
              <a:gd name="connsiteY186" fmla="*/ 1344150 h 3005983"/>
              <a:gd name="connsiteX187" fmla="*/ 3698316 w 12192000"/>
              <a:gd name="connsiteY187" fmla="*/ 1271660 h 3005983"/>
              <a:gd name="connsiteX188" fmla="*/ 3615875 w 12192000"/>
              <a:gd name="connsiteY188" fmla="*/ 1245166 h 3005983"/>
              <a:gd name="connsiteX189" fmla="*/ 3583351 w 12192000"/>
              <a:gd name="connsiteY189" fmla="*/ 1239605 h 3005983"/>
              <a:gd name="connsiteX190" fmla="*/ 3529058 w 12192000"/>
              <a:gd name="connsiteY190" fmla="*/ 1230047 h 3005983"/>
              <a:gd name="connsiteX191" fmla="*/ 3438822 w 12192000"/>
              <a:gd name="connsiteY191" fmla="*/ 1205661 h 3005983"/>
              <a:gd name="connsiteX192" fmla="*/ 3390292 w 12192000"/>
              <a:gd name="connsiteY192" fmla="*/ 1197075 h 3005983"/>
              <a:gd name="connsiteX193" fmla="*/ 3315537 w 12192000"/>
              <a:gd name="connsiteY193" fmla="*/ 1185391 h 3005983"/>
              <a:gd name="connsiteX194" fmla="*/ 3305896 w 12192000"/>
              <a:gd name="connsiteY194" fmla="*/ 1180025 h 3005983"/>
              <a:gd name="connsiteX195" fmla="*/ 3260055 w 12192000"/>
              <a:gd name="connsiteY195" fmla="*/ 1189560 h 3005983"/>
              <a:gd name="connsiteX196" fmla="*/ 3136098 w 12192000"/>
              <a:gd name="connsiteY196" fmla="*/ 1171708 h 3005983"/>
              <a:gd name="connsiteX197" fmla="*/ 3113533 w 12192000"/>
              <a:gd name="connsiteY197" fmla="*/ 1171758 h 3005983"/>
              <a:gd name="connsiteX198" fmla="*/ 3087934 w 12192000"/>
              <a:gd name="connsiteY198" fmla="*/ 1162189 h 3005983"/>
              <a:gd name="connsiteX199" fmla="*/ 3033101 w 12192000"/>
              <a:gd name="connsiteY199" fmla="*/ 1146004 h 3005983"/>
              <a:gd name="connsiteX200" fmla="*/ 2999082 w 12192000"/>
              <a:gd name="connsiteY200" fmla="*/ 1129337 h 3005983"/>
              <a:gd name="connsiteX201" fmla="*/ 2988144 w 12192000"/>
              <a:gd name="connsiteY201" fmla="*/ 1133783 h 3005983"/>
              <a:gd name="connsiteX202" fmla="*/ 2964880 w 12192000"/>
              <a:gd name="connsiteY202" fmla="*/ 1133160 h 3005983"/>
              <a:gd name="connsiteX203" fmla="*/ 2871083 w 12192000"/>
              <a:gd name="connsiteY203" fmla="*/ 1114281 h 3005983"/>
              <a:gd name="connsiteX204" fmla="*/ 2853547 w 12192000"/>
              <a:gd name="connsiteY204" fmla="*/ 1113282 h 3005983"/>
              <a:gd name="connsiteX205" fmla="*/ 2834998 w 12192000"/>
              <a:gd name="connsiteY205" fmla="*/ 1105032 h 3005983"/>
              <a:gd name="connsiteX206" fmla="*/ 2832012 w 12192000"/>
              <a:gd name="connsiteY206" fmla="*/ 1103667 h 3005983"/>
              <a:gd name="connsiteX207" fmla="*/ 2831450 w 12192000"/>
              <a:gd name="connsiteY207" fmla="*/ 1103681 h 3005983"/>
              <a:gd name="connsiteX208" fmla="*/ 2830158 w 12192000"/>
              <a:gd name="connsiteY208" fmla="*/ 1102819 h 3005983"/>
              <a:gd name="connsiteX209" fmla="*/ 2817969 w 12192000"/>
              <a:gd name="connsiteY209" fmla="*/ 1097243 h 3005983"/>
              <a:gd name="connsiteX210" fmla="*/ 2812278 w 12192000"/>
              <a:gd name="connsiteY210" fmla="*/ 1097008 h 3005983"/>
              <a:gd name="connsiteX211" fmla="*/ 2735949 w 12192000"/>
              <a:gd name="connsiteY211" fmla="*/ 1069536 h 3005983"/>
              <a:gd name="connsiteX212" fmla="*/ 2700542 w 12192000"/>
              <a:gd name="connsiteY212" fmla="*/ 1056907 h 3005983"/>
              <a:gd name="connsiteX213" fmla="*/ 2690071 w 12192000"/>
              <a:gd name="connsiteY213" fmla="*/ 1056397 h 3005983"/>
              <a:gd name="connsiteX214" fmla="*/ 2655269 w 12192000"/>
              <a:gd name="connsiteY214" fmla="*/ 1042078 h 3005983"/>
              <a:gd name="connsiteX215" fmla="*/ 2637172 w 12192000"/>
              <a:gd name="connsiteY215" fmla="*/ 1039382 h 3005983"/>
              <a:gd name="connsiteX216" fmla="*/ 2544676 w 12192000"/>
              <a:gd name="connsiteY216" fmla="*/ 1019916 h 3005983"/>
              <a:gd name="connsiteX217" fmla="*/ 2521406 w 12192000"/>
              <a:gd name="connsiteY217" fmla="*/ 1022036 h 3005983"/>
              <a:gd name="connsiteX218" fmla="*/ 2462038 w 12192000"/>
              <a:gd name="connsiteY218" fmla="*/ 992687 h 3005983"/>
              <a:gd name="connsiteX219" fmla="*/ 2448962 w 12192000"/>
              <a:gd name="connsiteY219" fmla="*/ 988555 h 3005983"/>
              <a:gd name="connsiteX220" fmla="*/ 2444223 w 12192000"/>
              <a:gd name="connsiteY220" fmla="*/ 985580 h 3005983"/>
              <a:gd name="connsiteX221" fmla="*/ 2428175 w 12192000"/>
              <a:gd name="connsiteY221" fmla="*/ 997242 h 3005983"/>
              <a:gd name="connsiteX222" fmla="*/ 2398519 w 12192000"/>
              <a:gd name="connsiteY222" fmla="*/ 1001482 h 3005983"/>
              <a:gd name="connsiteX223" fmla="*/ 2385271 w 12192000"/>
              <a:gd name="connsiteY223" fmla="*/ 993786 h 3005983"/>
              <a:gd name="connsiteX224" fmla="*/ 2298174 w 12192000"/>
              <a:gd name="connsiteY224" fmla="*/ 956527 h 3005983"/>
              <a:gd name="connsiteX225" fmla="*/ 2271014 w 12192000"/>
              <a:gd name="connsiteY225" fmla="*/ 945440 h 3005983"/>
              <a:gd name="connsiteX226" fmla="*/ 2214838 w 12192000"/>
              <a:gd name="connsiteY226" fmla="*/ 924396 h 3005983"/>
              <a:gd name="connsiteX227" fmla="*/ 2038407 w 12192000"/>
              <a:gd name="connsiteY227" fmla="*/ 916628 h 3005983"/>
              <a:gd name="connsiteX228" fmla="*/ 1958268 w 12192000"/>
              <a:gd name="connsiteY228" fmla="*/ 931677 h 3005983"/>
              <a:gd name="connsiteX229" fmla="*/ 1740316 w 12192000"/>
              <a:gd name="connsiteY229" fmla="*/ 931710 h 3005983"/>
              <a:gd name="connsiteX230" fmla="*/ 1454477 w 12192000"/>
              <a:gd name="connsiteY230" fmla="*/ 973878 h 3005983"/>
              <a:gd name="connsiteX231" fmla="*/ 1385984 w 12192000"/>
              <a:gd name="connsiteY231" fmla="*/ 958621 h 3005983"/>
              <a:gd name="connsiteX232" fmla="*/ 1355604 w 12192000"/>
              <a:gd name="connsiteY232" fmla="*/ 960893 h 3005983"/>
              <a:gd name="connsiteX233" fmla="*/ 1305323 w 12192000"/>
              <a:gd name="connsiteY233" fmla="*/ 967511 h 3005983"/>
              <a:gd name="connsiteX234" fmla="*/ 1125607 w 12192000"/>
              <a:gd name="connsiteY234" fmla="*/ 968467 h 3005983"/>
              <a:gd name="connsiteX235" fmla="*/ 1016562 w 12192000"/>
              <a:gd name="connsiteY235" fmla="*/ 975260 h 3005983"/>
              <a:gd name="connsiteX236" fmla="*/ 818620 w 12192000"/>
              <a:gd name="connsiteY236" fmla="*/ 987723 h 3005983"/>
              <a:gd name="connsiteX237" fmla="*/ 611870 w 12192000"/>
              <a:gd name="connsiteY237" fmla="*/ 1002547 h 3005983"/>
              <a:gd name="connsiteX238" fmla="*/ 520325 w 12192000"/>
              <a:gd name="connsiteY238" fmla="*/ 1010590 h 3005983"/>
              <a:gd name="connsiteX239" fmla="*/ 386188 w 12192000"/>
              <a:gd name="connsiteY239" fmla="*/ 1040956 h 3005983"/>
              <a:gd name="connsiteX240" fmla="*/ 272629 w 12192000"/>
              <a:gd name="connsiteY240" fmla="*/ 1010300 h 3005983"/>
              <a:gd name="connsiteX241" fmla="*/ 113450 w 12192000"/>
              <a:gd name="connsiteY241" fmla="*/ 1038933 h 3005983"/>
              <a:gd name="connsiteX242" fmla="*/ 4256 w 12192000"/>
              <a:gd name="connsiteY242" fmla="*/ 1060111 h 3005983"/>
              <a:gd name="connsiteX243" fmla="*/ 0 w 12192000"/>
              <a:gd name="connsiteY243" fmla="*/ 1059714 h 3005983"/>
              <a:gd name="connsiteX244" fmla="*/ 0 w 12192000"/>
              <a:gd name="connsiteY244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623313 w 12192000"/>
              <a:gd name="connsiteY12" fmla="*/ 2800343 h 3005983"/>
              <a:gd name="connsiteX13" fmla="*/ 11608697 w 12192000"/>
              <a:gd name="connsiteY13" fmla="*/ 2813460 h 3005983"/>
              <a:gd name="connsiteX14" fmla="*/ 11603621 w 12192000"/>
              <a:gd name="connsiteY14" fmla="*/ 2810965 h 3005983"/>
              <a:gd name="connsiteX15" fmla="*/ 11590100 w 12192000"/>
              <a:gd name="connsiteY15" fmla="*/ 2808130 h 3005983"/>
              <a:gd name="connsiteX16" fmla="*/ 11566270 w 12192000"/>
              <a:gd name="connsiteY16" fmla="*/ 2794050 h 3005983"/>
              <a:gd name="connsiteX17" fmla="*/ 11543180 w 12192000"/>
              <a:gd name="connsiteY17" fmla="*/ 2794523 h 3005983"/>
              <a:gd name="connsiteX18" fmla="*/ 11527456 w 12192000"/>
              <a:gd name="connsiteY18" fmla="*/ 2784758 h 3005983"/>
              <a:gd name="connsiteX19" fmla="*/ 11410019 w 12192000"/>
              <a:gd name="connsiteY19" fmla="*/ 2778739 h 3005983"/>
              <a:gd name="connsiteX20" fmla="*/ 11391662 w 12192000"/>
              <a:gd name="connsiteY20" fmla="*/ 2777813 h 3005983"/>
              <a:gd name="connsiteX21" fmla="*/ 11381950 w 12192000"/>
              <a:gd name="connsiteY21" fmla="*/ 2771457 h 3005983"/>
              <a:gd name="connsiteX22" fmla="*/ 11355280 w 12192000"/>
              <a:gd name="connsiteY22" fmla="*/ 2766974 h 3005983"/>
              <a:gd name="connsiteX23" fmla="*/ 11346286 w 12192000"/>
              <a:gd name="connsiteY23" fmla="*/ 2771221 h 3005983"/>
              <a:gd name="connsiteX24" fmla="*/ 11344784 w 12192000"/>
              <a:gd name="connsiteY24" fmla="*/ 2767480 h 3005983"/>
              <a:gd name="connsiteX25" fmla="*/ 11307999 w 12192000"/>
              <a:gd name="connsiteY25" fmla="*/ 2758374 h 3005983"/>
              <a:gd name="connsiteX26" fmla="*/ 11228674 w 12192000"/>
              <a:gd name="connsiteY26" fmla="*/ 2738503 h 3005983"/>
              <a:gd name="connsiteX27" fmla="*/ 11208775 w 12192000"/>
              <a:gd name="connsiteY27" fmla="*/ 2733735 h 3005983"/>
              <a:gd name="connsiteX28" fmla="*/ 11191329 w 12192000"/>
              <a:gd name="connsiteY28" fmla="*/ 2735896 h 3005983"/>
              <a:gd name="connsiteX29" fmla="*/ 11095293 w 12192000"/>
              <a:gd name="connsiteY29" fmla="*/ 2734181 h 3005983"/>
              <a:gd name="connsiteX30" fmla="*/ 11072290 w 12192000"/>
              <a:gd name="connsiteY30" fmla="*/ 2737734 h 3005983"/>
              <a:gd name="connsiteX31" fmla="*/ 10980239 w 12192000"/>
              <a:gd name="connsiteY31" fmla="*/ 2729000 h 3005983"/>
              <a:gd name="connsiteX32" fmla="*/ 10980167 w 12192000"/>
              <a:gd name="connsiteY32" fmla="*/ 2728972 h 3005983"/>
              <a:gd name="connsiteX33" fmla="*/ 10943501 w 12192000"/>
              <a:gd name="connsiteY33" fmla="*/ 2723352 h 3005983"/>
              <a:gd name="connsiteX34" fmla="*/ 10740825 w 12192000"/>
              <a:gd name="connsiteY34" fmla="*/ 2642544 h 3005983"/>
              <a:gd name="connsiteX35" fmla="*/ 10621021 w 12192000"/>
              <a:gd name="connsiteY35" fmla="*/ 2583972 h 3005983"/>
              <a:gd name="connsiteX36" fmla="*/ 10501779 w 12192000"/>
              <a:gd name="connsiteY36" fmla="*/ 2548735 h 3005983"/>
              <a:gd name="connsiteX37" fmla="*/ 10403355 w 12192000"/>
              <a:gd name="connsiteY37" fmla="*/ 2512953 h 3005983"/>
              <a:gd name="connsiteX38" fmla="*/ 10337449 w 12192000"/>
              <a:gd name="connsiteY38" fmla="*/ 2488172 h 3005983"/>
              <a:gd name="connsiteX39" fmla="*/ 10324327 w 12192000"/>
              <a:gd name="connsiteY39" fmla="*/ 2478939 h 3005983"/>
              <a:gd name="connsiteX40" fmla="*/ 10321929 w 12192000"/>
              <a:gd name="connsiteY40" fmla="*/ 2478993 h 3005983"/>
              <a:gd name="connsiteX41" fmla="*/ 10290461 w 12192000"/>
              <a:gd name="connsiteY41" fmla="*/ 2462144 h 3005983"/>
              <a:gd name="connsiteX42" fmla="*/ 10268970 w 12192000"/>
              <a:gd name="connsiteY42" fmla="*/ 2448931 h 3005983"/>
              <a:gd name="connsiteX43" fmla="*/ 10263699 w 12192000"/>
              <a:gd name="connsiteY43" fmla="*/ 2448340 h 3005983"/>
              <a:gd name="connsiteX44" fmla="*/ 10228272 w 12192000"/>
              <a:gd name="connsiteY44" fmla="*/ 2431997 h 3005983"/>
              <a:gd name="connsiteX45" fmla="*/ 10215997 w 12192000"/>
              <a:gd name="connsiteY45" fmla="*/ 2431103 h 3005983"/>
              <a:gd name="connsiteX46" fmla="*/ 10193885 w 12192000"/>
              <a:gd name="connsiteY46" fmla="*/ 2427360 h 3005983"/>
              <a:gd name="connsiteX47" fmla="*/ 10135557 w 12192000"/>
              <a:gd name="connsiteY47" fmla="*/ 2429769 h 3005983"/>
              <a:gd name="connsiteX48" fmla="*/ 10092108 w 12192000"/>
              <a:gd name="connsiteY48" fmla="*/ 2409075 h 3005983"/>
              <a:gd name="connsiteX49" fmla="*/ 10091815 w 12192000"/>
              <a:gd name="connsiteY49" fmla="*/ 2409211 h 3005983"/>
              <a:gd name="connsiteX50" fmla="*/ 10083558 w 12192000"/>
              <a:gd name="connsiteY50" fmla="*/ 2406369 h 3005983"/>
              <a:gd name="connsiteX51" fmla="*/ 10078319 w 12192000"/>
              <a:gd name="connsiteY51" fmla="*/ 2403481 h 3005983"/>
              <a:gd name="connsiteX52" fmla="*/ 10063647 w 12192000"/>
              <a:gd name="connsiteY52" fmla="*/ 2397528 h 3005983"/>
              <a:gd name="connsiteX53" fmla="*/ 10057660 w 12192000"/>
              <a:gd name="connsiteY53" fmla="*/ 2396793 h 3005983"/>
              <a:gd name="connsiteX54" fmla="*/ 10003124 w 12192000"/>
              <a:gd name="connsiteY54" fmla="*/ 2406692 h 3005983"/>
              <a:gd name="connsiteX55" fmla="*/ 9898644 w 12192000"/>
              <a:gd name="connsiteY55" fmla="*/ 2393136 h 3005983"/>
              <a:gd name="connsiteX56" fmla="*/ 9794969 w 12192000"/>
              <a:gd name="connsiteY56" fmla="*/ 2376665 h 3005983"/>
              <a:gd name="connsiteX57" fmla="*/ 9690708 w 12192000"/>
              <a:gd name="connsiteY57" fmla="*/ 2362478 h 3005983"/>
              <a:gd name="connsiteX58" fmla="*/ 9656590 w 12192000"/>
              <a:gd name="connsiteY58" fmla="*/ 2365107 h 3005983"/>
              <a:gd name="connsiteX59" fmla="*/ 9651013 w 12192000"/>
              <a:gd name="connsiteY59" fmla="*/ 2365379 h 3005983"/>
              <a:gd name="connsiteX60" fmla="*/ 9629535 w 12192000"/>
              <a:gd name="connsiteY60" fmla="*/ 2359562 h 3005983"/>
              <a:gd name="connsiteX61" fmla="*/ 9621002 w 12192000"/>
              <a:gd name="connsiteY61" fmla="*/ 2358015 h 3005983"/>
              <a:gd name="connsiteX62" fmla="*/ 9620811 w 12192000"/>
              <a:gd name="connsiteY62" fmla="*/ 2358209 h 3005983"/>
              <a:gd name="connsiteX63" fmla="*/ 9612783 w 12192000"/>
              <a:gd name="connsiteY63" fmla="*/ 2356304 h 3005983"/>
              <a:gd name="connsiteX64" fmla="*/ 9573299 w 12192000"/>
              <a:gd name="connsiteY64" fmla="*/ 2344048 h 3005983"/>
              <a:gd name="connsiteX65" fmla="*/ 9523299 w 12192000"/>
              <a:gd name="connsiteY65" fmla="*/ 2356751 h 3005983"/>
              <a:gd name="connsiteX66" fmla="*/ 9502217 w 12192000"/>
              <a:gd name="connsiteY66" fmla="*/ 2356672 h 3005983"/>
              <a:gd name="connsiteX67" fmla="*/ 9491052 w 12192000"/>
              <a:gd name="connsiteY67" fmla="*/ 2357876 h 3005983"/>
              <a:gd name="connsiteX68" fmla="*/ 9490420 w 12192000"/>
              <a:gd name="connsiteY68" fmla="*/ 2358754 h 3005983"/>
              <a:gd name="connsiteX69" fmla="*/ 9422814 w 12192000"/>
              <a:gd name="connsiteY69" fmla="*/ 2337048 h 3005983"/>
              <a:gd name="connsiteX70" fmla="*/ 9387555 w 12192000"/>
              <a:gd name="connsiteY70" fmla="*/ 2324836 h 3005983"/>
              <a:gd name="connsiteX71" fmla="*/ 9385480 w 12192000"/>
              <a:gd name="connsiteY71" fmla="*/ 2325313 h 3005983"/>
              <a:gd name="connsiteX72" fmla="*/ 9369766 w 12192000"/>
              <a:gd name="connsiteY72" fmla="*/ 2317902 h 3005983"/>
              <a:gd name="connsiteX73" fmla="*/ 9356267 w 12192000"/>
              <a:gd name="connsiteY73" fmla="*/ 2307218 h 3005983"/>
              <a:gd name="connsiteX74" fmla="*/ 9240605 w 12192000"/>
              <a:gd name="connsiteY74" fmla="*/ 2292733 h 3005983"/>
              <a:gd name="connsiteX75" fmla="*/ 9083251 w 12192000"/>
              <a:gd name="connsiteY75" fmla="*/ 2245348 h 3005983"/>
              <a:gd name="connsiteX76" fmla="*/ 8956025 w 12192000"/>
              <a:gd name="connsiteY76" fmla="*/ 2219438 h 3005983"/>
              <a:gd name="connsiteX77" fmla="*/ 8791834 w 12192000"/>
              <a:gd name="connsiteY77" fmla="*/ 2194608 h 3005983"/>
              <a:gd name="connsiteX78" fmla="*/ 8677385 w 12192000"/>
              <a:gd name="connsiteY78" fmla="*/ 2172946 h 3005983"/>
              <a:gd name="connsiteX79" fmla="*/ 8628381 w 12192000"/>
              <a:gd name="connsiteY79" fmla="*/ 2151256 h 3005983"/>
              <a:gd name="connsiteX80" fmla="*/ 8608955 w 12192000"/>
              <a:gd name="connsiteY80" fmla="*/ 2154253 h 3005983"/>
              <a:gd name="connsiteX81" fmla="*/ 8605623 w 12192000"/>
              <a:gd name="connsiteY81" fmla="*/ 2154974 h 3005983"/>
              <a:gd name="connsiteX82" fmla="*/ 8591946 w 12192000"/>
              <a:gd name="connsiteY82" fmla="*/ 2153429 h 3005983"/>
              <a:gd name="connsiteX83" fmla="*/ 8588503 w 12192000"/>
              <a:gd name="connsiteY83" fmla="*/ 2158528 h 3005983"/>
              <a:gd name="connsiteX84" fmla="*/ 8542929 w 12192000"/>
              <a:gd name="connsiteY84" fmla="*/ 2155780 h 3005983"/>
              <a:gd name="connsiteX85" fmla="*/ 8422422 w 12192000"/>
              <a:gd name="connsiteY85" fmla="*/ 2128783 h 3005983"/>
              <a:gd name="connsiteX86" fmla="*/ 8350509 w 12192000"/>
              <a:gd name="connsiteY86" fmla="*/ 2116143 h 3005983"/>
              <a:gd name="connsiteX87" fmla="*/ 8323483 w 12192000"/>
              <a:gd name="connsiteY87" fmla="*/ 2116856 h 3005983"/>
              <a:gd name="connsiteX88" fmla="*/ 8285541 w 12192000"/>
              <a:gd name="connsiteY88" fmla="*/ 2114142 h 3005983"/>
              <a:gd name="connsiteX89" fmla="*/ 8156321 w 12192000"/>
              <a:gd name="connsiteY89" fmla="*/ 2105622 h 3005983"/>
              <a:gd name="connsiteX90" fmla="*/ 8115022 w 12192000"/>
              <a:gd name="connsiteY90" fmla="*/ 2097331 h 3005983"/>
              <a:gd name="connsiteX91" fmla="*/ 8109128 w 12192000"/>
              <a:gd name="connsiteY91" fmla="*/ 2095725 h 3005983"/>
              <a:gd name="connsiteX92" fmla="*/ 8061947 w 12192000"/>
              <a:gd name="connsiteY92" fmla="*/ 2076044 h 3005983"/>
              <a:gd name="connsiteX93" fmla="*/ 8056343 w 12192000"/>
              <a:gd name="connsiteY93" fmla="*/ 2079176 h 3005983"/>
              <a:gd name="connsiteX94" fmla="*/ 8039888 w 12192000"/>
              <a:gd name="connsiteY94" fmla="*/ 2079889 h 3005983"/>
              <a:gd name="connsiteX95" fmla="*/ 8027893 w 12192000"/>
              <a:gd name="connsiteY95" fmla="*/ 2071837 h 3005983"/>
              <a:gd name="connsiteX96" fmla="*/ 7968202 w 12192000"/>
              <a:gd name="connsiteY96" fmla="*/ 2048643 h 3005983"/>
              <a:gd name="connsiteX97" fmla="*/ 7879707 w 12192000"/>
              <a:gd name="connsiteY97" fmla="*/ 2019539 h 3005983"/>
              <a:gd name="connsiteX98" fmla="*/ 7867283 w 12192000"/>
              <a:gd name="connsiteY98" fmla="*/ 2011237 h 3005983"/>
              <a:gd name="connsiteX99" fmla="*/ 7843997 w 12192000"/>
              <a:gd name="connsiteY99" fmla="*/ 2004002 h 3005983"/>
              <a:gd name="connsiteX100" fmla="*/ 7819810 w 12192000"/>
              <a:gd name="connsiteY100" fmla="*/ 2003978 h 3005983"/>
              <a:gd name="connsiteX101" fmla="*/ 7766905 w 12192000"/>
              <a:gd name="connsiteY101" fmla="*/ 1994240 h 3005983"/>
              <a:gd name="connsiteX102" fmla="*/ 7748811 w 12192000"/>
              <a:gd name="connsiteY102" fmla="*/ 2001647 h 3005983"/>
              <a:gd name="connsiteX103" fmla="*/ 7745757 w 12192000"/>
              <a:gd name="connsiteY103" fmla="*/ 2003120 h 3005983"/>
              <a:gd name="connsiteX104" fmla="*/ 7732110 w 12192000"/>
              <a:gd name="connsiteY104" fmla="*/ 2004783 h 3005983"/>
              <a:gd name="connsiteX105" fmla="*/ 7730039 w 12192000"/>
              <a:gd name="connsiteY105" fmla="*/ 2010536 h 3005983"/>
              <a:gd name="connsiteX106" fmla="*/ 7685159 w 12192000"/>
              <a:gd name="connsiteY106" fmla="*/ 2018415 h 3005983"/>
              <a:gd name="connsiteX107" fmla="*/ 7561596 w 12192000"/>
              <a:gd name="connsiteY107" fmla="*/ 2020063 h 3005983"/>
              <a:gd name="connsiteX108" fmla="*/ 7488722 w 12192000"/>
              <a:gd name="connsiteY108" fmla="*/ 2024418 h 3005983"/>
              <a:gd name="connsiteX109" fmla="*/ 7462688 w 12192000"/>
              <a:gd name="connsiteY109" fmla="*/ 2031366 h 3005983"/>
              <a:gd name="connsiteX110" fmla="*/ 7425222 w 12192000"/>
              <a:gd name="connsiteY110" fmla="*/ 2037510 h 3005983"/>
              <a:gd name="connsiteX111" fmla="*/ 7360376 w 12192000"/>
              <a:gd name="connsiteY111" fmla="*/ 2052454 h 3005983"/>
              <a:gd name="connsiteX112" fmla="*/ 7297796 w 12192000"/>
              <a:gd name="connsiteY112" fmla="*/ 2059134 h 3005983"/>
              <a:gd name="connsiteX113" fmla="*/ 7255684 w 12192000"/>
              <a:gd name="connsiteY113" fmla="*/ 2060633 h 3005983"/>
              <a:gd name="connsiteX114" fmla="*/ 7249573 w 12192000"/>
              <a:gd name="connsiteY114" fmla="*/ 2060435 h 3005983"/>
              <a:gd name="connsiteX115" fmla="*/ 7198933 w 12192000"/>
              <a:gd name="connsiteY115" fmla="*/ 2052227 h 3005983"/>
              <a:gd name="connsiteX116" fmla="*/ 7194276 w 12192000"/>
              <a:gd name="connsiteY116" fmla="*/ 2056568 h 3005983"/>
              <a:gd name="connsiteX117" fmla="*/ 7178495 w 12192000"/>
              <a:gd name="connsiteY117" fmla="*/ 2061069 h 3005983"/>
              <a:gd name="connsiteX118" fmla="*/ 7164866 w 12192000"/>
              <a:gd name="connsiteY118" fmla="*/ 2056021 h 3005983"/>
              <a:gd name="connsiteX119" fmla="*/ 7101221 w 12192000"/>
              <a:gd name="connsiteY119" fmla="*/ 2047289 h 3005983"/>
              <a:gd name="connsiteX120" fmla="*/ 7008182 w 12192000"/>
              <a:gd name="connsiteY120" fmla="*/ 2039482 h 3005983"/>
              <a:gd name="connsiteX121" fmla="*/ 6994073 w 12192000"/>
              <a:gd name="connsiteY121" fmla="*/ 2034288 h 3005983"/>
              <a:gd name="connsiteX122" fmla="*/ 6902768 w 12192000"/>
              <a:gd name="connsiteY122" fmla="*/ 2021990 h 3005983"/>
              <a:gd name="connsiteX123" fmla="*/ 6854917 w 12192000"/>
              <a:gd name="connsiteY123" fmla="*/ 2020321 h 3005983"/>
              <a:gd name="connsiteX124" fmla="*/ 6849655 w 12192000"/>
              <a:gd name="connsiteY124" fmla="*/ 2025191 h 3005983"/>
              <a:gd name="connsiteX125" fmla="*/ 6835522 w 12192000"/>
              <a:gd name="connsiteY125" fmla="*/ 2024012 h 3005983"/>
              <a:gd name="connsiteX126" fmla="*/ 6707727 w 12192000"/>
              <a:gd name="connsiteY126" fmla="*/ 2006254 h 3005983"/>
              <a:gd name="connsiteX127" fmla="*/ 6561947 w 12192000"/>
              <a:gd name="connsiteY127" fmla="*/ 1975575 h 3005983"/>
              <a:gd name="connsiteX128" fmla="*/ 6464714 w 12192000"/>
              <a:gd name="connsiteY128" fmla="*/ 1978704 h 3005983"/>
              <a:gd name="connsiteX129" fmla="*/ 6242129 w 12192000"/>
              <a:gd name="connsiteY129" fmla="*/ 1915441 h 3005983"/>
              <a:gd name="connsiteX130" fmla="*/ 6080728 w 12192000"/>
              <a:gd name="connsiteY130" fmla="*/ 1895758 h 3005983"/>
              <a:gd name="connsiteX131" fmla="*/ 6069627 w 12192000"/>
              <a:gd name="connsiteY131" fmla="*/ 1885968 h 3005983"/>
              <a:gd name="connsiteX132" fmla="*/ 6055146 w 12192000"/>
              <a:gd name="connsiteY132" fmla="*/ 1879305 h 3005983"/>
              <a:gd name="connsiteX133" fmla="*/ 5953405 w 12192000"/>
              <a:gd name="connsiteY133" fmla="*/ 1849929 h 3005983"/>
              <a:gd name="connsiteX134" fmla="*/ 5940151 w 12192000"/>
              <a:gd name="connsiteY134" fmla="*/ 1852123 h 3005983"/>
              <a:gd name="connsiteX135" fmla="*/ 5917647 w 12192000"/>
              <a:gd name="connsiteY135" fmla="*/ 1852476 h 3005983"/>
              <a:gd name="connsiteX136" fmla="*/ 5860259 w 12192000"/>
              <a:gd name="connsiteY136" fmla="*/ 1865444 h 3005983"/>
              <a:gd name="connsiteX137" fmla="*/ 5821880 w 12192000"/>
              <a:gd name="connsiteY137" fmla="*/ 1854695 h 3005983"/>
              <a:gd name="connsiteX138" fmla="*/ 5813898 w 12192000"/>
              <a:gd name="connsiteY138" fmla="*/ 1853063 h 3005983"/>
              <a:gd name="connsiteX139" fmla="*/ 5813633 w 12192000"/>
              <a:gd name="connsiteY139" fmla="*/ 1853249 h 3005983"/>
              <a:gd name="connsiteX140" fmla="*/ 5804995 w 12192000"/>
              <a:gd name="connsiteY140" fmla="*/ 1851966 h 3005983"/>
              <a:gd name="connsiteX141" fmla="*/ 5799340 w 12192000"/>
              <a:gd name="connsiteY141" fmla="*/ 1850088 h 3005983"/>
              <a:gd name="connsiteX142" fmla="*/ 5783850 w 12192000"/>
              <a:gd name="connsiteY142" fmla="*/ 1846922 h 3005983"/>
              <a:gd name="connsiteX143" fmla="*/ 5777803 w 12192000"/>
              <a:gd name="connsiteY143" fmla="*/ 1847290 h 3005983"/>
              <a:gd name="connsiteX144" fmla="*/ 5774372 w 12192000"/>
              <a:gd name="connsiteY144" fmla="*/ 1849538 h 3005983"/>
              <a:gd name="connsiteX145" fmla="*/ 5740527 w 12192000"/>
              <a:gd name="connsiteY145" fmla="*/ 1850453 h 3005983"/>
              <a:gd name="connsiteX146" fmla="*/ 5671437 w 12192000"/>
              <a:gd name="connsiteY146" fmla="*/ 1845438 h 3005983"/>
              <a:gd name="connsiteX147" fmla="*/ 5633526 w 12192000"/>
              <a:gd name="connsiteY147" fmla="*/ 1839191 h 3005983"/>
              <a:gd name="connsiteX148" fmla="*/ 5527860 w 12192000"/>
              <a:gd name="connsiteY148" fmla="*/ 1825767 h 3005983"/>
              <a:gd name="connsiteX149" fmla="*/ 5420429 w 12192000"/>
              <a:gd name="connsiteY149" fmla="*/ 1815102 h 3005983"/>
              <a:gd name="connsiteX150" fmla="*/ 5339073 w 12192000"/>
              <a:gd name="connsiteY150" fmla="*/ 1819639 h 3005983"/>
              <a:gd name="connsiteX151" fmla="*/ 5334373 w 12192000"/>
              <a:gd name="connsiteY151" fmla="*/ 1817028 h 3005983"/>
              <a:gd name="connsiteX152" fmla="*/ 5326433 w 12192000"/>
              <a:gd name="connsiteY152" fmla="*/ 1814516 h 3005983"/>
              <a:gd name="connsiteX153" fmla="*/ 5326080 w 12192000"/>
              <a:gd name="connsiteY153" fmla="*/ 1814651 h 3005983"/>
              <a:gd name="connsiteX154" fmla="*/ 5318954 w 12192000"/>
              <a:gd name="connsiteY154" fmla="*/ 1811914 h 3005983"/>
              <a:gd name="connsiteX155" fmla="*/ 5286087 w 12192000"/>
              <a:gd name="connsiteY155" fmla="*/ 1796038 h 3005983"/>
              <a:gd name="connsiteX156" fmla="*/ 5223002 w 12192000"/>
              <a:gd name="connsiteY156" fmla="*/ 1799482 h 3005983"/>
              <a:gd name="connsiteX157" fmla="*/ 5200540 w 12192000"/>
              <a:gd name="connsiteY157" fmla="*/ 1796400 h 3005983"/>
              <a:gd name="connsiteX158" fmla="*/ 5154928 w 12192000"/>
              <a:gd name="connsiteY158" fmla="*/ 1781130 h 3005983"/>
              <a:gd name="connsiteX159" fmla="*/ 5149478 w 12192000"/>
              <a:gd name="connsiteY159" fmla="*/ 1780679 h 3005983"/>
              <a:gd name="connsiteX160" fmla="*/ 5130626 w 12192000"/>
              <a:gd name="connsiteY160" fmla="*/ 1768669 h 3005983"/>
              <a:gd name="connsiteX161" fmla="*/ 5102239 w 12192000"/>
              <a:gd name="connsiteY161" fmla="*/ 1753436 h 3005983"/>
              <a:gd name="connsiteX162" fmla="*/ 5099658 w 12192000"/>
              <a:gd name="connsiteY162" fmla="*/ 1753538 h 3005983"/>
              <a:gd name="connsiteX163" fmla="*/ 5088508 w 12192000"/>
              <a:gd name="connsiteY163" fmla="*/ 1745106 h 3005983"/>
              <a:gd name="connsiteX164" fmla="*/ 5082205 w 12192000"/>
              <a:gd name="connsiteY164" fmla="*/ 1734262 h 3005983"/>
              <a:gd name="connsiteX165" fmla="*/ 4931750 w 12192000"/>
              <a:gd name="connsiteY165" fmla="*/ 1691385 h 3005983"/>
              <a:gd name="connsiteX166" fmla="*/ 4824030 w 12192000"/>
              <a:gd name="connsiteY166" fmla="*/ 1643040 h 3005983"/>
              <a:gd name="connsiteX167" fmla="*/ 4758423 w 12192000"/>
              <a:gd name="connsiteY167" fmla="*/ 1579191 h 3005983"/>
              <a:gd name="connsiteX168" fmla="*/ 4514045 w 12192000"/>
              <a:gd name="connsiteY168" fmla="*/ 1535848 h 3005983"/>
              <a:gd name="connsiteX169" fmla="*/ 4458973 w 12192000"/>
              <a:gd name="connsiteY169" fmla="*/ 1525122 h 3005983"/>
              <a:gd name="connsiteX170" fmla="*/ 4423105 w 12192000"/>
              <a:gd name="connsiteY170" fmla="*/ 1500018 h 3005983"/>
              <a:gd name="connsiteX171" fmla="*/ 4400073 w 12192000"/>
              <a:gd name="connsiteY171" fmla="*/ 1499739 h 3005983"/>
              <a:gd name="connsiteX172" fmla="*/ 4395961 w 12192000"/>
              <a:gd name="connsiteY172" fmla="*/ 1499863 h 3005983"/>
              <a:gd name="connsiteX173" fmla="*/ 4382523 w 12192000"/>
              <a:gd name="connsiteY173" fmla="*/ 1496619 h 3005983"/>
              <a:gd name="connsiteX174" fmla="*/ 4374971 w 12192000"/>
              <a:gd name="connsiteY174" fmla="*/ 1500377 h 3005983"/>
              <a:gd name="connsiteX175" fmla="*/ 4352051 w 12192000"/>
              <a:gd name="connsiteY175" fmla="*/ 1498843 h 3005983"/>
              <a:gd name="connsiteX176" fmla="*/ 4328364 w 12192000"/>
              <a:gd name="connsiteY176" fmla="*/ 1491566 h 3005983"/>
              <a:gd name="connsiteX177" fmla="*/ 4220142 w 12192000"/>
              <a:gd name="connsiteY177" fmla="*/ 1451803 h 3005983"/>
              <a:gd name="connsiteX178" fmla="*/ 4152921 w 12192000"/>
              <a:gd name="connsiteY178" fmla="*/ 1430969 h 3005983"/>
              <a:gd name="connsiteX179" fmla="*/ 4123498 w 12192000"/>
              <a:gd name="connsiteY179" fmla="*/ 1427696 h 3005983"/>
              <a:gd name="connsiteX180" fmla="*/ 4085026 w 12192000"/>
              <a:gd name="connsiteY180" fmla="*/ 1420005 h 3005983"/>
              <a:gd name="connsiteX181" fmla="*/ 4014120 w 12192000"/>
              <a:gd name="connsiteY181" fmla="*/ 1410025 h 3005983"/>
              <a:gd name="connsiteX182" fmla="*/ 3924085 w 12192000"/>
              <a:gd name="connsiteY182" fmla="*/ 1390368 h 3005983"/>
              <a:gd name="connsiteX183" fmla="*/ 3875102 w 12192000"/>
              <a:gd name="connsiteY183" fmla="*/ 1356231 h 3005983"/>
              <a:gd name="connsiteX184" fmla="*/ 3866735 w 12192000"/>
              <a:gd name="connsiteY184" fmla="*/ 1358044 h 3005983"/>
              <a:gd name="connsiteX185" fmla="*/ 3824835 w 12192000"/>
              <a:gd name="connsiteY185" fmla="*/ 1344150 h 3005983"/>
              <a:gd name="connsiteX186" fmla="*/ 3698316 w 12192000"/>
              <a:gd name="connsiteY186" fmla="*/ 1271660 h 3005983"/>
              <a:gd name="connsiteX187" fmla="*/ 3615875 w 12192000"/>
              <a:gd name="connsiteY187" fmla="*/ 1245166 h 3005983"/>
              <a:gd name="connsiteX188" fmla="*/ 3583351 w 12192000"/>
              <a:gd name="connsiteY188" fmla="*/ 1239605 h 3005983"/>
              <a:gd name="connsiteX189" fmla="*/ 3529058 w 12192000"/>
              <a:gd name="connsiteY189" fmla="*/ 1230047 h 3005983"/>
              <a:gd name="connsiteX190" fmla="*/ 3438822 w 12192000"/>
              <a:gd name="connsiteY190" fmla="*/ 1205661 h 3005983"/>
              <a:gd name="connsiteX191" fmla="*/ 3390292 w 12192000"/>
              <a:gd name="connsiteY191" fmla="*/ 1197075 h 3005983"/>
              <a:gd name="connsiteX192" fmla="*/ 3315537 w 12192000"/>
              <a:gd name="connsiteY192" fmla="*/ 1185391 h 3005983"/>
              <a:gd name="connsiteX193" fmla="*/ 3305896 w 12192000"/>
              <a:gd name="connsiteY193" fmla="*/ 1180025 h 3005983"/>
              <a:gd name="connsiteX194" fmla="*/ 3260055 w 12192000"/>
              <a:gd name="connsiteY194" fmla="*/ 1189560 h 3005983"/>
              <a:gd name="connsiteX195" fmla="*/ 3136098 w 12192000"/>
              <a:gd name="connsiteY195" fmla="*/ 1171708 h 3005983"/>
              <a:gd name="connsiteX196" fmla="*/ 3113533 w 12192000"/>
              <a:gd name="connsiteY196" fmla="*/ 1171758 h 3005983"/>
              <a:gd name="connsiteX197" fmla="*/ 3087934 w 12192000"/>
              <a:gd name="connsiteY197" fmla="*/ 1162189 h 3005983"/>
              <a:gd name="connsiteX198" fmla="*/ 3033101 w 12192000"/>
              <a:gd name="connsiteY198" fmla="*/ 1146004 h 3005983"/>
              <a:gd name="connsiteX199" fmla="*/ 2999082 w 12192000"/>
              <a:gd name="connsiteY199" fmla="*/ 1129337 h 3005983"/>
              <a:gd name="connsiteX200" fmla="*/ 2988144 w 12192000"/>
              <a:gd name="connsiteY200" fmla="*/ 1133783 h 3005983"/>
              <a:gd name="connsiteX201" fmla="*/ 2964880 w 12192000"/>
              <a:gd name="connsiteY201" fmla="*/ 1133160 h 3005983"/>
              <a:gd name="connsiteX202" fmla="*/ 2871083 w 12192000"/>
              <a:gd name="connsiteY202" fmla="*/ 1114281 h 3005983"/>
              <a:gd name="connsiteX203" fmla="*/ 2853547 w 12192000"/>
              <a:gd name="connsiteY203" fmla="*/ 1113282 h 3005983"/>
              <a:gd name="connsiteX204" fmla="*/ 2834998 w 12192000"/>
              <a:gd name="connsiteY204" fmla="*/ 1105032 h 3005983"/>
              <a:gd name="connsiteX205" fmla="*/ 2832012 w 12192000"/>
              <a:gd name="connsiteY205" fmla="*/ 1103667 h 3005983"/>
              <a:gd name="connsiteX206" fmla="*/ 2831450 w 12192000"/>
              <a:gd name="connsiteY206" fmla="*/ 1103681 h 3005983"/>
              <a:gd name="connsiteX207" fmla="*/ 2830158 w 12192000"/>
              <a:gd name="connsiteY207" fmla="*/ 1102819 h 3005983"/>
              <a:gd name="connsiteX208" fmla="*/ 2817969 w 12192000"/>
              <a:gd name="connsiteY208" fmla="*/ 1097243 h 3005983"/>
              <a:gd name="connsiteX209" fmla="*/ 2812278 w 12192000"/>
              <a:gd name="connsiteY209" fmla="*/ 1097008 h 3005983"/>
              <a:gd name="connsiteX210" fmla="*/ 2735949 w 12192000"/>
              <a:gd name="connsiteY210" fmla="*/ 1069536 h 3005983"/>
              <a:gd name="connsiteX211" fmla="*/ 2700542 w 12192000"/>
              <a:gd name="connsiteY211" fmla="*/ 1056907 h 3005983"/>
              <a:gd name="connsiteX212" fmla="*/ 2690071 w 12192000"/>
              <a:gd name="connsiteY212" fmla="*/ 1056397 h 3005983"/>
              <a:gd name="connsiteX213" fmla="*/ 2655269 w 12192000"/>
              <a:gd name="connsiteY213" fmla="*/ 1042078 h 3005983"/>
              <a:gd name="connsiteX214" fmla="*/ 2637172 w 12192000"/>
              <a:gd name="connsiteY214" fmla="*/ 1039382 h 3005983"/>
              <a:gd name="connsiteX215" fmla="*/ 2544676 w 12192000"/>
              <a:gd name="connsiteY215" fmla="*/ 1019916 h 3005983"/>
              <a:gd name="connsiteX216" fmla="*/ 2521406 w 12192000"/>
              <a:gd name="connsiteY216" fmla="*/ 1022036 h 3005983"/>
              <a:gd name="connsiteX217" fmla="*/ 2462038 w 12192000"/>
              <a:gd name="connsiteY217" fmla="*/ 992687 h 3005983"/>
              <a:gd name="connsiteX218" fmla="*/ 2448962 w 12192000"/>
              <a:gd name="connsiteY218" fmla="*/ 988555 h 3005983"/>
              <a:gd name="connsiteX219" fmla="*/ 2444223 w 12192000"/>
              <a:gd name="connsiteY219" fmla="*/ 985580 h 3005983"/>
              <a:gd name="connsiteX220" fmla="*/ 2428175 w 12192000"/>
              <a:gd name="connsiteY220" fmla="*/ 997242 h 3005983"/>
              <a:gd name="connsiteX221" fmla="*/ 2398519 w 12192000"/>
              <a:gd name="connsiteY221" fmla="*/ 1001482 h 3005983"/>
              <a:gd name="connsiteX222" fmla="*/ 2385271 w 12192000"/>
              <a:gd name="connsiteY222" fmla="*/ 993786 h 3005983"/>
              <a:gd name="connsiteX223" fmla="*/ 2298174 w 12192000"/>
              <a:gd name="connsiteY223" fmla="*/ 956527 h 3005983"/>
              <a:gd name="connsiteX224" fmla="*/ 2271014 w 12192000"/>
              <a:gd name="connsiteY224" fmla="*/ 945440 h 3005983"/>
              <a:gd name="connsiteX225" fmla="*/ 2214838 w 12192000"/>
              <a:gd name="connsiteY225" fmla="*/ 924396 h 3005983"/>
              <a:gd name="connsiteX226" fmla="*/ 2038407 w 12192000"/>
              <a:gd name="connsiteY226" fmla="*/ 916628 h 3005983"/>
              <a:gd name="connsiteX227" fmla="*/ 1958268 w 12192000"/>
              <a:gd name="connsiteY227" fmla="*/ 931677 h 3005983"/>
              <a:gd name="connsiteX228" fmla="*/ 1740316 w 12192000"/>
              <a:gd name="connsiteY228" fmla="*/ 931710 h 3005983"/>
              <a:gd name="connsiteX229" fmla="*/ 1454477 w 12192000"/>
              <a:gd name="connsiteY229" fmla="*/ 973878 h 3005983"/>
              <a:gd name="connsiteX230" fmla="*/ 1385984 w 12192000"/>
              <a:gd name="connsiteY230" fmla="*/ 958621 h 3005983"/>
              <a:gd name="connsiteX231" fmla="*/ 1355604 w 12192000"/>
              <a:gd name="connsiteY231" fmla="*/ 960893 h 3005983"/>
              <a:gd name="connsiteX232" fmla="*/ 1305323 w 12192000"/>
              <a:gd name="connsiteY232" fmla="*/ 967511 h 3005983"/>
              <a:gd name="connsiteX233" fmla="*/ 1125607 w 12192000"/>
              <a:gd name="connsiteY233" fmla="*/ 968467 h 3005983"/>
              <a:gd name="connsiteX234" fmla="*/ 1016562 w 12192000"/>
              <a:gd name="connsiteY234" fmla="*/ 975260 h 3005983"/>
              <a:gd name="connsiteX235" fmla="*/ 818620 w 12192000"/>
              <a:gd name="connsiteY235" fmla="*/ 987723 h 3005983"/>
              <a:gd name="connsiteX236" fmla="*/ 611870 w 12192000"/>
              <a:gd name="connsiteY236" fmla="*/ 1002547 h 3005983"/>
              <a:gd name="connsiteX237" fmla="*/ 520325 w 12192000"/>
              <a:gd name="connsiteY237" fmla="*/ 1010590 h 3005983"/>
              <a:gd name="connsiteX238" fmla="*/ 386188 w 12192000"/>
              <a:gd name="connsiteY238" fmla="*/ 1040956 h 3005983"/>
              <a:gd name="connsiteX239" fmla="*/ 272629 w 12192000"/>
              <a:gd name="connsiteY239" fmla="*/ 1010300 h 3005983"/>
              <a:gd name="connsiteX240" fmla="*/ 113450 w 12192000"/>
              <a:gd name="connsiteY240" fmla="*/ 1038933 h 3005983"/>
              <a:gd name="connsiteX241" fmla="*/ 4256 w 12192000"/>
              <a:gd name="connsiteY241" fmla="*/ 1060111 h 3005983"/>
              <a:gd name="connsiteX242" fmla="*/ 0 w 12192000"/>
              <a:gd name="connsiteY242" fmla="*/ 1059714 h 3005983"/>
              <a:gd name="connsiteX243" fmla="*/ 0 w 12192000"/>
              <a:gd name="connsiteY243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608697 w 12192000"/>
              <a:gd name="connsiteY12" fmla="*/ 2813460 h 3005983"/>
              <a:gd name="connsiteX13" fmla="*/ 11603621 w 12192000"/>
              <a:gd name="connsiteY13" fmla="*/ 2810965 h 3005983"/>
              <a:gd name="connsiteX14" fmla="*/ 11590100 w 12192000"/>
              <a:gd name="connsiteY14" fmla="*/ 2808130 h 3005983"/>
              <a:gd name="connsiteX15" fmla="*/ 11566270 w 12192000"/>
              <a:gd name="connsiteY15" fmla="*/ 2794050 h 3005983"/>
              <a:gd name="connsiteX16" fmla="*/ 11543180 w 12192000"/>
              <a:gd name="connsiteY16" fmla="*/ 2794523 h 3005983"/>
              <a:gd name="connsiteX17" fmla="*/ 11527456 w 12192000"/>
              <a:gd name="connsiteY17" fmla="*/ 2784758 h 3005983"/>
              <a:gd name="connsiteX18" fmla="*/ 11410019 w 12192000"/>
              <a:gd name="connsiteY18" fmla="*/ 2778739 h 3005983"/>
              <a:gd name="connsiteX19" fmla="*/ 11391662 w 12192000"/>
              <a:gd name="connsiteY19" fmla="*/ 2777813 h 3005983"/>
              <a:gd name="connsiteX20" fmla="*/ 11381950 w 12192000"/>
              <a:gd name="connsiteY20" fmla="*/ 2771457 h 3005983"/>
              <a:gd name="connsiteX21" fmla="*/ 11355280 w 12192000"/>
              <a:gd name="connsiteY21" fmla="*/ 2766974 h 3005983"/>
              <a:gd name="connsiteX22" fmla="*/ 11346286 w 12192000"/>
              <a:gd name="connsiteY22" fmla="*/ 2771221 h 3005983"/>
              <a:gd name="connsiteX23" fmla="*/ 11344784 w 12192000"/>
              <a:gd name="connsiteY23" fmla="*/ 2767480 h 3005983"/>
              <a:gd name="connsiteX24" fmla="*/ 11307999 w 12192000"/>
              <a:gd name="connsiteY24" fmla="*/ 2758374 h 3005983"/>
              <a:gd name="connsiteX25" fmla="*/ 11228674 w 12192000"/>
              <a:gd name="connsiteY25" fmla="*/ 2738503 h 3005983"/>
              <a:gd name="connsiteX26" fmla="*/ 11208775 w 12192000"/>
              <a:gd name="connsiteY26" fmla="*/ 2733735 h 3005983"/>
              <a:gd name="connsiteX27" fmla="*/ 11191329 w 12192000"/>
              <a:gd name="connsiteY27" fmla="*/ 2735896 h 3005983"/>
              <a:gd name="connsiteX28" fmla="*/ 11095293 w 12192000"/>
              <a:gd name="connsiteY28" fmla="*/ 2734181 h 3005983"/>
              <a:gd name="connsiteX29" fmla="*/ 11072290 w 12192000"/>
              <a:gd name="connsiteY29" fmla="*/ 2737734 h 3005983"/>
              <a:gd name="connsiteX30" fmla="*/ 10980239 w 12192000"/>
              <a:gd name="connsiteY30" fmla="*/ 2729000 h 3005983"/>
              <a:gd name="connsiteX31" fmla="*/ 10980167 w 12192000"/>
              <a:gd name="connsiteY31" fmla="*/ 2728972 h 3005983"/>
              <a:gd name="connsiteX32" fmla="*/ 10943501 w 12192000"/>
              <a:gd name="connsiteY32" fmla="*/ 2723352 h 3005983"/>
              <a:gd name="connsiteX33" fmla="*/ 10740825 w 12192000"/>
              <a:gd name="connsiteY33" fmla="*/ 2642544 h 3005983"/>
              <a:gd name="connsiteX34" fmla="*/ 10621021 w 12192000"/>
              <a:gd name="connsiteY34" fmla="*/ 2583972 h 3005983"/>
              <a:gd name="connsiteX35" fmla="*/ 10501779 w 12192000"/>
              <a:gd name="connsiteY35" fmla="*/ 2548735 h 3005983"/>
              <a:gd name="connsiteX36" fmla="*/ 10403355 w 12192000"/>
              <a:gd name="connsiteY36" fmla="*/ 2512953 h 3005983"/>
              <a:gd name="connsiteX37" fmla="*/ 10337449 w 12192000"/>
              <a:gd name="connsiteY37" fmla="*/ 2488172 h 3005983"/>
              <a:gd name="connsiteX38" fmla="*/ 10324327 w 12192000"/>
              <a:gd name="connsiteY38" fmla="*/ 2478939 h 3005983"/>
              <a:gd name="connsiteX39" fmla="*/ 10321929 w 12192000"/>
              <a:gd name="connsiteY39" fmla="*/ 2478993 h 3005983"/>
              <a:gd name="connsiteX40" fmla="*/ 10290461 w 12192000"/>
              <a:gd name="connsiteY40" fmla="*/ 2462144 h 3005983"/>
              <a:gd name="connsiteX41" fmla="*/ 10268970 w 12192000"/>
              <a:gd name="connsiteY41" fmla="*/ 2448931 h 3005983"/>
              <a:gd name="connsiteX42" fmla="*/ 10263699 w 12192000"/>
              <a:gd name="connsiteY42" fmla="*/ 2448340 h 3005983"/>
              <a:gd name="connsiteX43" fmla="*/ 10228272 w 12192000"/>
              <a:gd name="connsiteY43" fmla="*/ 2431997 h 3005983"/>
              <a:gd name="connsiteX44" fmla="*/ 10215997 w 12192000"/>
              <a:gd name="connsiteY44" fmla="*/ 2431103 h 3005983"/>
              <a:gd name="connsiteX45" fmla="*/ 10193885 w 12192000"/>
              <a:gd name="connsiteY45" fmla="*/ 2427360 h 3005983"/>
              <a:gd name="connsiteX46" fmla="*/ 10135557 w 12192000"/>
              <a:gd name="connsiteY46" fmla="*/ 2429769 h 3005983"/>
              <a:gd name="connsiteX47" fmla="*/ 10092108 w 12192000"/>
              <a:gd name="connsiteY47" fmla="*/ 2409075 h 3005983"/>
              <a:gd name="connsiteX48" fmla="*/ 10091815 w 12192000"/>
              <a:gd name="connsiteY48" fmla="*/ 2409211 h 3005983"/>
              <a:gd name="connsiteX49" fmla="*/ 10083558 w 12192000"/>
              <a:gd name="connsiteY49" fmla="*/ 2406369 h 3005983"/>
              <a:gd name="connsiteX50" fmla="*/ 10078319 w 12192000"/>
              <a:gd name="connsiteY50" fmla="*/ 2403481 h 3005983"/>
              <a:gd name="connsiteX51" fmla="*/ 10063647 w 12192000"/>
              <a:gd name="connsiteY51" fmla="*/ 2397528 h 3005983"/>
              <a:gd name="connsiteX52" fmla="*/ 10057660 w 12192000"/>
              <a:gd name="connsiteY52" fmla="*/ 2396793 h 3005983"/>
              <a:gd name="connsiteX53" fmla="*/ 10003124 w 12192000"/>
              <a:gd name="connsiteY53" fmla="*/ 2406692 h 3005983"/>
              <a:gd name="connsiteX54" fmla="*/ 9898644 w 12192000"/>
              <a:gd name="connsiteY54" fmla="*/ 2393136 h 3005983"/>
              <a:gd name="connsiteX55" fmla="*/ 9794969 w 12192000"/>
              <a:gd name="connsiteY55" fmla="*/ 2376665 h 3005983"/>
              <a:gd name="connsiteX56" fmla="*/ 9690708 w 12192000"/>
              <a:gd name="connsiteY56" fmla="*/ 2362478 h 3005983"/>
              <a:gd name="connsiteX57" fmla="*/ 9656590 w 12192000"/>
              <a:gd name="connsiteY57" fmla="*/ 2365107 h 3005983"/>
              <a:gd name="connsiteX58" fmla="*/ 9651013 w 12192000"/>
              <a:gd name="connsiteY58" fmla="*/ 2365379 h 3005983"/>
              <a:gd name="connsiteX59" fmla="*/ 9629535 w 12192000"/>
              <a:gd name="connsiteY59" fmla="*/ 2359562 h 3005983"/>
              <a:gd name="connsiteX60" fmla="*/ 9621002 w 12192000"/>
              <a:gd name="connsiteY60" fmla="*/ 2358015 h 3005983"/>
              <a:gd name="connsiteX61" fmla="*/ 9620811 w 12192000"/>
              <a:gd name="connsiteY61" fmla="*/ 2358209 h 3005983"/>
              <a:gd name="connsiteX62" fmla="*/ 9612783 w 12192000"/>
              <a:gd name="connsiteY62" fmla="*/ 2356304 h 3005983"/>
              <a:gd name="connsiteX63" fmla="*/ 9573299 w 12192000"/>
              <a:gd name="connsiteY63" fmla="*/ 2344048 h 3005983"/>
              <a:gd name="connsiteX64" fmla="*/ 9523299 w 12192000"/>
              <a:gd name="connsiteY64" fmla="*/ 2356751 h 3005983"/>
              <a:gd name="connsiteX65" fmla="*/ 9502217 w 12192000"/>
              <a:gd name="connsiteY65" fmla="*/ 2356672 h 3005983"/>
              <a:gd name="connsiteX66" fmla="*/ 9491052 w 12192000"/>
              <a:gd name="connsiteY66" fmla="*/ 2357876 h 3005983"/>
              <a:gd name="connsiteX67" fmla="*/ 9490420 w 12192000"/>
              <a:gd name="connsiteY67" fmla="*/ 2358754 h 3005983"/>
              <a:gd name="connsiteX68" fmla="*/ 9422814 w 12192000"/>
              <a:gd name="connsiteY68" fmla="*/ 2337048 h 3005983"/>
              <a:gd name="connsiteX69" fmla="*/ 9387555 w 12192000"/>
              <a:gd name="connsiteY69" fmla="*/ 2324836 h 3005983"/>
              <a:gd name="connsiteX70" fmla="*/ 9385480 w 12192000"/>
              <a:gd name="connsiteY70" fmla="*/ 2325313 h 3005983"/>
              <a:gd name="connsiteX71" fmla="*/ 9369766 w 12192000"/>
              <a:gd name="connsiteY71" fmla="*/ 2317902 h 3005983"/>
              <a:gd name="connsiteX72" fmla="*/ 9356267 w 12192000"/>
              <a:gd name="connsiteY72" fmla="*/ 2307218 h 3005983"/>
              <a:gd name="connsiteX73" fmla="*/ 9240605 w 12192000"/>
              <a:gd name="connsiteY73" fmla="*/ 2292733 h 3005983"/>
              <a:gd name="connsiteX74" fmla="*/ 9083251 w 12192000"/>
              <a:gd name="connsiteY74" fmla="*/ 2245348 h 3005983"/>
              <a:gd name="connsiteX75" fmla="*/ 8956025 w 12192000"/>
              <a:gd name="connsiteY75" fmla="*/ 2219438 h 3005983"/>
              <a:gd name="connsiteX76" fmla="*/ 8791834 w 12192000"/>
              <a:gd name="connsiteY76" fmla="*/ 2194608 h 3005983"/>
              <a:gd name="connsiteX77" fmla="*/ 8677385 w 12192000"/>
              <a:gd name="connsiteY77" fmla="*/ 2172946 h 3005983"/>
              <a:gd name="connsiteX78" fmla="*/ 8628381 w 12192000"/>
              <a:gd name="connsiteY78" fmla="*/ 2151256 h 3005983"/>
              <a:gd name="connsiteX79" fmla="*/ 8608955 w 12192000"/>
              <a:gd name="connsiteY79" fmla="*/ 2154253 h 3005983"/>
              <a:gd name="connsiteX80" fmla="*/ 8605623 w 12192000"/>
              <a:gd name="connsiteY80" fmla="*/ 2154974 h 3005983"/>
              <a:gd name="connsiteX81" fmla="*/ 8591946 w 12192000"/>
              <a:gd name="connsiteY81" fmla="*/ 2153429 h 3005983"/>
              <a:gd name="connsiteX82" fmla="*/ 8588503 w 12192000"/>
              <a:gd name="connsiteY82" fmla="*/ 2158528 h 3005983"/>
              <a:gd name="connsiteX83" fmla="*/ 8542929 w 12192000"/>
              <a:gd name="connsiteY83" fmla="*/ 2155780 h 3005983"/>
              <a:gd name="connsiteX84" fmla="*/ 8422422 w 12192000"/>
              <a:gd name="connsiteY84" fmla="*/ 2128783 h 3005983"/>
              <a:gd name="connsiteX85" fmla="*/ 8350509 w 12192000"/>
              <a:gd name="connsiteY85" fmla="*/ 2116143 h 3005983"/>
              <a:gd name="connsiteX86" fmla="*/ 8323483 w 12192000"/>
              <a:gd name="connsiteY86" fmla="*/ 2116856 h 3005983"/>
              <a:gd name="connsiteX87" fmla="*/ 8285541 w 12192000"/>
              <a:gd name="connsiteY87" fmla="*/ 2114142 h 3005983"/>
              <a:gd name="connsiteX88" fmla="*/ 8156321 w 12192000"/>
              <a:gd name="connsiteY88" fmla="*/ 2105622 h 3005983"/>
              <a:gd name="connsiteX89" fmla="*/ 8115022 w 12192000"/>
              <a:gd name="connsiteY89" fmla="*/ 2097331 h 3005983"/>
              <a:gd name="connsiteX90" fmla="*/ 8109128 w 12192000"/>
              <a:gd name="connsiteY90" fmla="*/ 2095725 h 3005983"/>
              <a:gd name="connsiteX91" fmla="*/ 8061947 w 12192000"/>
              <a:gd name="connsiteY91" fmla="*/ 2076044 h 3005983"/>
              <a:gd name="connsiteX92" fmla="*/ 8056343 w 12192000"/>
              <a:gd name="connsiteY92" fmla="*/ 2079176 h 3005983"/>
              <a:gd name="connsiteX93" fmla="*/ 8039888 w 12192000"/>
              <a:gd name="connsiteY93" fmla="*/ 2079889 h 3005983"/>
              <a:gd name="connsiteX94" fmla="*/ 8027893 w 12192000"/>
              <a:gd name="connsiteY94" fmla="*/ 2071837 h 3005983"/>
              <a:gd name="connsiteX95" fmla="*/ 7968202 w 12192000"/>
              <a:gd name="connsiteY95" fmla="*/ 2048643 h 3005983"/>
              <a:gd name="connsiteX96" fmla="*/ 7879707 w 12192000"/>
              <a:gd name="connsiteY96" fmla="*/ 2019539 h 3005983"/>
              <a:gd name="connsiteX97" fmla="*/ 7867283 w 12192000"/>
              <a:gd name="connsiteY97" fmla="*/ 2011237 h 3005983"/>
              <a:gd name="connsiteX98" fmla="*/ 7843997 w 12192000"/>
              <a:gd name="connsiteY98" fmla="*/ 2004002 h 3005983"/>
              <a:gd name="connsiteX99" fmla="*/ 7819810 w 12192000"/>
              <a:gd name="connsiteY99" fmla="*/ 2003978 h 3005983"/>
              <a:gd name="connsiteX100" fmla="*/ 7766905 w 12192000"/>
              <a:gd name="connsiteY100" fmla="*/ 1994240 h 3005983"/>
              <a:gd name="connsiteX101" fmla="*/ 7748811 w 12192000"/>
              <a:gd name="connsiteY101" fmla="*/ 2001647 h 3005983"/>
              <a:gd name="connsiteX102" fmla="*/ 7745757 w 12192000"/>
              <a:gd name="connsiteY102" fmla="*/ 2003120 h 3005983"/>
              <a:gd name="connsiteX103" fmla="*/ 7732110 w 12192000"/>
              <a:gd name="connsiteY103" fmla="*/ 2004783 h 3005983"/>
              <a:gd name="connsiteX104" fmla="*/ 7730039 w 12192000"/>
              <a:gd name="connsiteY104" fmla="*/ 2010536 h 3005983"/>
              <a:gd name="connsiteX105" fmla="*/ 7685159 w 12192000"/>
              <a:gd name="connsiteY105" fmla="*/ 2018415 h 3005983"/>
              <a:gd name="connsiteX106" fmla="*/ 7561596 w 12192000"/>
              <a:gd name="connsiteY106" fmla="*/ 2020063 h 3005983"/>
              <a:gd name="connsiteX107" fmla="*/ 7488722 w 12192000"/>
              <a:gd name="connsiteY107" fmla="*/ 2024418 h 3005983"/>
              <a:gd name="connsiteX108" fmla="*/ 7462688 w 12192000"/>
              <a:gd name="connsiteY108" fmla="*/ 2031366 h 3005983"/>
              <a:gd name="connsiteX109" fmla="*/ 7425222 w 12192000"/>
              <a:gd name="connsiteY109" fmla="*/ 2037510 h 3005983"/>
              <a:gd name="connsiteX110" fmla="*/ 7360376 w 12192000"/>
              <a:gd name="connsiteY110" fmla="*/ 2052454 h 3005983"/>
              <a:gd name="connsiteX111" fmla="*/ 7297796 w 12192000"/>
              <a:gd name="connsiteY111" fmla="*/ 2059134 h 3005983"/>
              <a:gd name="connsiteX112" fmla="*/ 7255684 w 12192000"/>
              <a:gd name="connsiteY112" fmla="*/ 2060633 h 3005983"/>
              <a:gd name="connsiteX113" fmla="*/ 7249573 w 12192000"/>
              <a:gd name="connsiteY113" fmla="*/ 2060435 h 3005983"/>
              <a:gd name="connsiteX114" fmla="*/ 7198933 w 12192000"/>
              <a:gd name="connsiteY114" fmla="*/ 2052227 h 3005983"/>
              <a:gd name="connsiteX115" fmla="*/ 7194276 w 12192000"/>
              <a:gd name="connsiteY115" fmla="*/ 2056568 h 3005983"/>
              <a:gd name="connsiteX116" fmla="*/ 7178495 w 12192000"/>
              <a:gd name="connsiteY116" fmla="*/ 2061069 h 3005983"/>
              <a:gd name="connsiteX117" fmla="*/ 7164866 w 12192000"/>
              <a:gd name="connsiteY117" fmla="*/ 2056021 h 3005983"/>
              <a:gd name="connsiteX118" fmla="*/ 7101221 w 12192000"/>
              <a:gd name="connsiteY118" fmla="*/ 2047289 h 3005983"/>
              <a:gd name="connsiteX119" fmla="*/ 7008182 w 12192000"/>
              <a:gd name="connsiteY119" fmla="*/ 2039482 h 3005983"/>
              <a:gd name="connsiteX120" fmla="*/ 6994073 w 12192000"/>
              <a:gd name="connsiteY120" fmla="*/ 2034288 h 3005983"/>
              <a:gd name="connsiteX121" fmla="*/ 6902768 w 12192000"/>
              <a:gd name="connsiteY121" fmla="*/ 2021990 h 3005983"/>
              <a:gd name="connsiteX122" fmla="*/ 6854917 w 12192000"/>
              <a:gd name="connsiteY122" fmla="*/ 2020321 h 3005983"/>
              <a:gd name="connsiteX123" fmla="*/ 6849655 w 12192000"/>
              <a:gd name="connsiteY123" fmla="*/ 2025191 h 3005983"/>
              <a:gd name="connsiteX124" fmla="*/ 6835522 w 12192000"/>
              <a:gd name="connsiteY124" fmla="*/ 2024012 h 3005983"/>
              <a:gd name="connsiteX125" fmla="*/ 6707727 w 12192000"/>
              <a:gd name="connsiteY125" fmla="*/ 2006254 h 3005983"/>
              <a:gd name="connsiteX126" fmla="*/ 6561947 w 12192000"/>
              <a:gd name="connsiteY126" fmla="*/ 1975575 h 3005983"/>
              <a:gd name="connsiteX127" fmla="*/ 6464714 w 12192000"/>
              <a:gd name="connsiteY127" fmla="*/ 1978704 h 3005983"/>
              <a:gd name="connsiteX128" fmla="*/ 6242129 w 12192000"/>
              <a:gd name="connsiteY128" fmla="*/ 1915441 h 3005983"/>
              <a:gd name="connsiteX129" fmla="*/ 6080728 w 12192000"/>
              <a:gd name="connsiteY129" fmla="*/ 1895758 h 3005983"/>
              <a:gd name="connsiteX130" fmla="*/ 6069627 w 12192000"/>
              <a:gd name="connsiteY130" fmla="*/ 1885968 h 3005983"/>
              <a:gd name="connsiteX131" fmla="*/ 6055146 w 12192000"/>
              <a:gd name="connsiteY131" fmla="*/ 1879305 h 3005983"/>
              <a:gd name="connsiteX132" fmla="*/ 5953405 w 12192000"/>
              <a:gd name="connsiteY132" fmla="*/ 1849929 h 3005983"/>
              <a:gd name="connsiteX133" fmla="*/ 5940151 w 12192000"/>
              <a:gd name="connsiteY133" fmla="*/ 1852123 h 3005983"/>
              <a:gd name="connsiteX134" fmla="*/ 5917647 w 12192000"/>
              <a:gd name="connsiteY134" fmla="*/ 1852476 h 3005983"/>
              <a:gd name="connsiteX135" fmla="*/ 5860259 w 12192000"/>
              <a:gd name="connsiteY135" fmla="*/ 1865444 h 3005983"/>
              <a:gd name="connsiteX136" fmla="*/ 5821880 w 12192000"/>
              <a:gd name="connsiteY136" fmla="*/ 1854695 h 3005983"/>
              <a:gd name="connsiteX137" fmla="*/ 5813898 w 12192000"/>
              <a:gd name="connsiteY137" fmla="*/ 1853063 h 3005983"/>
              <a:gd name="connsiteX138" fmla="*/ 5813633 w 12192000"/>
              <a:gd name="connsiteY138" fmla="*/ 1853249 h 3005983"/>
              <a:gd name="connsiteX139" fmla="*/ 5804995 w 12192000"/>
              <a:gd name="connsiteY139" fmla="*/ 1851966 h 3005983"/>
              <a:gd name="connsiteX140" fmla="*/ 5799340 w 12192000"/>
              <a:gd name="connsiteY140" fmla="*/ 1850088 h 3005983"/>
              <a:gd name="connsiteX141" fmla="*/ 5783850 w 12192000"/>
              <a:gd name="connsiteY141" fmla="*/ 1846922 h 3005983"/>
              <a:gd name="connsiteX142" fmla="*/ 5777803 w 12192000"/>
              <a:gd name="connsiteY142" fmla="*/ 1847290 h 3005983"/>
              <a:gd name="connsiteX143" fmla="*/ 5774372 w 12192000"/>
              <a:gd name="connsiteY143" fmla="*/ 1849538 h 3005983"/>
              <a:gd name="connsiteX144" fmla="*/ 5740527 w 12192000"/>
              <a:gd name="connsiteY144" fmla="*/ 1850453 h 3005983"/>
              <a:gd name="connsiteX145" fmla="*/ 5671437 w 12192000"/>
              <a:gd name="connsiteY145" fmla="*/ 1845438 h 3005983"/>
              <a:gd name="connsiteX146" fmla="*/ 5633526 w 12192000"/>
              <a:gd name="connsiteY146" fmla="*/ 1839191 h 3005983"/>
              <a:gd name="connsiteX147" fmla="*/ 5527860 w 12192000"/>
              <a:gd name="connsiteY147" fmla="*/ 1825767 h 3005983"/>
              <a:gd name="connsiteX148" fmla="*/ 5420429 w 12192000"/>
              <a:gd name="connsiteY148" fmla="*/ 1815102 h 3005983"/>
              <a:gd name="connsiteX149" fmla="*/ 5339073 w 12192000"/>
              <a:gd name="connsiteY149" fmla="*/ 1819639 h 3005983"/>
              <a:gd name="connsiteX150" fmla="*/ 5334373 w 12192000"/>
              <a:gd name="connsiteY150" fmla="*/ 1817028 h 3005983"/>
              <a:gd name="connsiteX151" fmla="*/ 5326433 w 12192000"/>
              <a:gd name="connsiteY151" fmla="*/ 1814516 h 3005983"/>
              <a:gd name="connsiteX152" fmla="*/ 5326080 w 12192000"/>
              <a:gd name="connsiteY152" fmla="*/ 1814651 h 3005983"/>
              <a:gd name="connsiteX153" fmla="*/ 5318954 w 12192000"/>
              <a:gd name="connsiteY153" fmla="*/ 1811914 h 3005983"/>
              <a:gd name="connsiteX154" fmla="*/ 5286087 w 12192000"/>
              <a:gd name="connsiteY154" fmla="*/ 1796038 h 3005983"/>
              <a:gd name="connsiteX155" fmla="*/ 5223002 w 12192000"/>
              <a:gd name="connsiteY155" fmla="*/ 1799482 h 3005983"/>
              <a:gd name="connsiteX156" fmla="*/ 5200540 w 12192000"/>
              <a:gd name="connsiteY156" fmla="*/ 1796400 h 3005983"/>
              <a:gd name="connsiteX157" fmla="*/ 5154928 w 12192000"/>
              <a:gd name="connsiteY157" fmla="*/ 1781130 h 3005983"/>
              <a:gd name="connsiteX158" fmla="*/ 5149478 w 12192000"/>
              <a:gd name="connsiteY158" fmla="*/ 1780679 h 3005983"/>
              <a:gd name="connsiteX159" fmla="*/ 5130626 w 12192000"/>
              <a:gd name="connsiteY159" fmla="*/ 1768669 h 3005983"/>
              <a:gd name="connsiteX160" fmla="*/ 5102239 w 12192000"/>
              <a:gd name="connsiteY160" fmla="*/ 1753436 h 3005983"/>
              <a:gd name="connsiteX161" fmla="*/ 5099658 w 12192000"/>
              <a:gd name="connsiteY161" fmla="*/ 1753538 h 3005983"/>
              <a:gd name="connsiteX162" fmla="*/ 5088508 w 12192000"/>
              <a:gd name="connsiteY162" fmla="*/ 1745106 h 3005983"/>
              <a:gd name="connsiteX163" fmla="*/ 5082205 w 12192000"/>
              <a:gd name="connsiteY163" fmla="*/ 1734262 h 3005983"/>
              <a:gd name="connsiteX164" fmla="*/ 4931750 w 12192000"/>
              <a:gd name="connsiteY164" fmla="*/ 1691385 h 3005983"/>
              <a:gd name="connsiteX165" fmla="*/ 4824030 w 12192000"/>
              <a:gd name="connsiteY165" fmla="*/ 1643040 h 3005983"/>
              <a:gd name="connsiteX166" fmla="*/ 4758423 w 12192000"/>
              <a:gd name="connsiteY166" fmla="*/ 1579191 h 3005983"/>
              <a:gd name="connsiteX167" fmla="*/ 4514045 w 12192000"/>
              <a:gd name="connsiteY167" fmla="*/ 1535848 h 3005983"/>
              <a:gd name="connsiteX168" fmla="*/ 4458973 w 12192000"/>
              <a:gd name="connsiteY168" fmla="*/ 1525122 h 3005983"/>
              <a:gd name="connsiteX169" fmla="*/ 4423105 w 12192000"/>
              <a:gd name="connsiteY169" fmla="*/ 1500018 h 3005983"/>
              <a:gd name="connsiteX170" fmla="*/ 4400073 w 12192000"/>
              <a:gd name="connsiteY170" fmla="*/ 1499739 h 3005983"/>
              <a:gd name="connsiteX171" fmla="*/ 4395961 w 12192000"/>
              <a:gd name="connsiteY171" fmla="*/ 1499863 h 3005983"/>
              <a:gd name="connsiteX172" fmla="*/ 4382523 w 12192000"/>
              <a:gd name="connsiteY172" fmla="*/ 1496619 h 3005983"/>
              <a:gd name="connsiteX173" fmla="*/ 4374971 w 12192000"/>
              <a:gd name="connsiteY173" fmla="*/ 1500377 h 3005983"/>
              <a:gd name="connsiteX174" fmla="*/ 4352051 w 12192000"/>
              <a:gd name="connsiteY174" fmla="*/ 1498843 h 3005983"/>
              <a:gd name="connsiteX175" fmla="*/ 4328364 w 12192000"/>
              <a:gd name="connsiteY175" fmla="*/ 1491566 h 3005983"/>
              <a:gd name="connsiteX176" fmla="*/ 4220142 w 12192000"/>
              <a:gd name="connsiteY176" fmla="*/ 1451803 h 3005983"/>
              <a:gd name="connsiteX177" fmla="*/ 4152921 w 12192000"/>
              <a:gd name="connsiteY177" fmla="*/ 1430969 h 3005983"/>
              <a:gd name="connsiteX178" fmla="*/ 4123498 w 12192000"/>
              <a:gd name="connsiteY178" fmla="*/ 1427696 h 3005983"/>
              <a:gd name="connsiteX179" fmla="*/ 4085026 w 12192000"/>
              <a:gd name="connsiteY179" fmla="*/ 1420005 h 3005983"/>
              <a:gd name="connsiteX180" fmla="*/ 4014120 w 12192000"/>
              <a:gd name="connsiteY180" fmla="*/ 1410025 h 3005983"/>
              <a:gd name="connsiteX181" fmla="*/ 3924085 w 12192000"/>
              <a:gd name="connsiteY181" fmla="*/ 1390368 h 3005983"/>
              <a:gd name="connsiteX182" fmla="*/ 3875102 w 12192000"/>
              <a:gd name="connsiteY182" fmla="*/ 1356231 h 3005983"/>
              <a:gd name="connsiteX183" fmla="*/ 3866735 w 12192000"/>
              <a:gd name="connsiteY183" fmla="*/ 1358044 h 3005983"/>
              <a:gd name="connsiteX184" fmla="*/ 3824835 w 12192000"/>
              <a:gd name="connsiteY184" fmla="*/ 1344150 h 3005983"/>
              <a:gd name="connsiteX185" fmla="*/ 3698316 w 12192000"/>
              <a:gd name="connsiteY185" fmla="*/ 1271660 h 3005983"/>
              <a:gd name="connsiteX186" fmla="*/ 3615875 w 12192000"/>
              <a:gd name="connsiteY186" fmla="*/ 1245166 h 3005983"/>
              <a:gd name="connsiteX187" fmla="*/ 3583351 w 12192000"/>
              <a:gd name="connsiteY187" fmla="*/ 1239605 h 3005983"/>
              <a:gd name="connsiteX188" fmla="*/ 3529058 w 12192000"/>
              <a:gd name="connsiteY188" fmla="*/ 1230047 h 3005983"/>
              <a:gd name="connsiteX189" fmla="*/ 3438822 w 12192000"/>
              <a:gd name="connsiteY189" fmla="*/ 1205661 h 3005983"/>
              <a:gd name="connsiteX190" fmla="*/ 3390292 w 12192000"/>
              <a:gd name="connsiteY190" fmla="*/ 1197075 h 3005983"/>
              <a:gd name="connsiteX191" fmla="*/ 3315537 w 12192000"/>
              <a:gd name="connsiteY191" fmla="*/ 1185391 h 3005983"/>
              <a:gd name="connsiteX192" fmla="*/ 3305896 w 12192000"/>
              <a:gd name="connsiteY192" fmla="*/ 1180025 h 3005983"/>
              <a:gd name="connsiteX193" fmla="*/ 3260055 w 12192000"/>
              <a:gd name="connsiteY193" fmla="*/ 1189560 h 3005983"/>
              <a:gd name="connsiteX194" fmla="*/ 3136098 w 12192000"/>
              <a:gd name="connsiteY194" fmla="*/ 1171708 h 3005983"/>
              <a:gd name="connsiteX195" fmla="*/ 3113533 w 12192000"/>
              <a:gd name="connsiteY195" fmla="*/ 1171758 h 3005983"/>
              <a:gd name="connsiteX196" fmla="*/ 3087934 w 12192000"/>
              <a:gd name="connsiteY196" fmla="*/ 1162189 h 3005983"/>
              <a:gd name="connsiteX197" fmla="*/ 3033101 w 12192000"/>
              <a:gd name="connsiteY197" fmla="*/ 1146004 h 3005983"/>
              <a:gd name="connsiteX198" fmla="*/ 2999082 w 12192000"/>
              <a:gd name="connsiteY198" fmla="*/ 1129337 h 3005983"/>
              <a:gd name="connsiteX199" fmla="*/ 2988144 w 12192000"/>
              <a:gd name="connsiteY199" fmla="*/ 1133783 h 3005983"/>
              <a:gd name="connsiteX200" fmla="*/ 2964880 w 12192000"/>
              <a:gd name="connsiteY200" fmla="*/ 1133160 h 3005983"/>
              <a:gd name="connsiteX201" fmla="*/ 2871083 w 12192000"/>
              <a:gd name="connsiteY201" fmla="*/ 1114281 h 3005983"/>
              <a:gd name="connsiteX202" fmla="*/ 2853547 w 12192000"/>
              <a:gd name="connsiteY202" fmla="*/ 1113282 h 3005983"/>
              <a:gd name="connsiteX203" fmla="*/ 2834998 w 12192000"/>
              <a:gd name="connsiteY203" fmla="*/ 1105032 h 3005983"/>
              <a:gd name="connsiteX204" fmla="*/ 2832012 w 12192000"/>
              <a:gd name="connsiteY204" fmla="*/ 1103667 h 3005983"/>
              <a:gd name="connsiteX205" fmla="*/ 2831450 w 12192000"/>
              <a:gd name="connsiteY205" fmla="*/ 1103681 h 3005983"/>
              <a:gd name="connsiteX206" fmla="*/ 2830158 w 12192000"/>
              <a:gd name="connsiteY206" fmla="*/ 1102819 h 3005983"/>
              <a:gd name="connsiteX207" fmla="*/ 2817969 w 12192000"/>
              <a:gd name="connsiteY207" fmla="*/ 1097243 h 3005983"/>
              <a:gd name="connsiteX208" fmla="*/ 2812278 w 12192000"/>
              <a:gd name="connsiteY208" fmla="*/ 1097008 h 3005983"/>
              <a:gd name="connsiteX209" fmla="*/ 2735949 w 12192000"/>
              <a:gd name="connsiteY209" fmla="*/ 1069536 h 3005983"/>
              <a:gd name="connsiteX210" fmla="*/ 2700542 w 12192000"/>
              <a:gd name="connsiteY210" fmla="*/ 1056907 h 3005983"/>
              <a:gd name="connsiteX211" fmla="*/ 2690071 w 12192000"/>
              <a:gd name="connsiteY211" fmla="*/ 1056397 h 3005983"/>
              <a:gd name="connsiteX212" fmla="*/ 2655269 w 12192000"/>
              <a:gd name="connsiteY212" fmla="*/ 1042078 h 3005983"/>
              <a:gd name="connsiteX213" fmla="*/ 2637172 w 12192000"/>
              <a:gd name="connsiteY213" fmla="*/ 1039382 h 3005983"/>
              <a:gd name="connsiteX214" fmla="*/ 2544676 w 12192000"/>
              <a:gd name="connsiteY214" fmla="*/ 1019916 h 3005983"/>
              <a:gd name="connsiteX215" fmla="*/ 2521406 w 12192000"/>
              <a:gd name="connsiteY215" fmla="*/ 1022036 h 3005983"/>
              <a:gd name="connsiteX216" fmla="*/ 2462038 w 12192000"/>
              <a:gd name="connsiteY216" fmla="*/ 992687 h 3005983"/>
              <a:gd name="connsiteX217" fmla="*/ 2448962 w 12192000"/>
              <a:gd name="connsiteY217" fmla="*/ 988555 h 3005983"/>
              <a:gd name="connsiteX218" fmla="*/ 2444223 w 12192000"/>
              <a:gd name="connsiteY218" fmla="*/ 985580 h 3005983"/>
              <a:gd name="connsiteX219" fmla="*/ 2428175 w 12192000"/>
              <a:gd name="connsiteY219" fmla="*/ 997242 h 3005983"/>
              <a:gd name="connsiteX220" fmla="*/ 2398519 w 12192000"/>
              <a:gd name="connsiteY220" fmla="*/ 1001482 h 3005983"/>
              <a:gd name="connsiteX221" fmla="*/ 2385271 w 12192000"/>
              <a:gd name="connsiteY221" fmla="*/ 993786 h 3005983"/>
              <a:gd name="connsiteX222" fmla="*/ 2298174 w 12192000"/>
              <a:gd name="connsiteY222" fmla="*/ 956527 h 3005983"/>
              <a:gd name="connsiteX223" fmla="*/ 2271014 w 12192000"/>
              <a:gd name="connsiteY223" fmla="*/ 945440 h 3005983"/>
              <a:gd name="connsiteX224" fmla="*/ 2214838 w 12192000"/>
              <a:gd name="connsiteY224" fmla="*/ 924396 h 3005983"/>
              <a:gd name="connsiteX225" fmla="*/ 2038407 w 12192000"/>
              <a:gd name="connsiteY225" fmla="*/ 916628 h 3005983"/>
              <a:gd name="connsiteX226" fmla="*/ 1958268 w 12192000"/>
              <a:gd name="connsiteY226" fmla="*/ 931677 h 3005983"/>
              <a:gd name="connsiteX227" fmla="*/ 1740316 w 12192000"/>
              <a:gd name="connsiteY227" fmla="*/ 931710 h 3005983"/>
              <a:gd name="connsiteX228" fmla="*/ 1454477 w 12192000"/>
              <a:gd name="connsiteY228" fmla="*/ 973878 h 3005983"/>
              <a:gd name="connsiteX229" fmla="*/ 1385984 w 12192000"/>
              <a:gd name="connsiteY229" fmla="*/ 958621 h 3005983"/>
              <a:gd name="connsiteX230" fmla="*/ 1355604 w 12192000"/>
              <a:gd name="connsiteY230" fmla="*/ 960893 h 3005983"/>
              <a:gd name="connsiteX231" fmla="*/ 1305323 w 12192000"/>
              <a:gd name="connsiteY231" fmla="*/ 967511 h 3005983"/>
              <a:gd name="connsiteX232" fmla="*/ 1125607 w 12192000"/>
              <a:gd name="connsiteY232" fmla="*/ 968467 h 3005983"/>
              <a:gd name="connsiteX233" fmla="*/ 1016562 w 12192000"/>
              <a:gd name="connsiteY233" fmla="*/ 975260 h 3005983"/>
              <a:gd name="connsiteX234" fmla="*/ 818620 w 12192000"/>
              <a:gd name="connsiteY234" fmla="*/ 987723 h 3005983"/>
              <a:gd name="connsiteX235" fmla="*/ 611870 w 12192000"/>
              <a:gd name="connsiteY235" fmla="*/ 1002547 h 3005983"/>
              <a:gd name="connsiteX236" fmla="*/ 520325 w 12192000"/>
              <a:gd name="connsiteY236" fmla="*/ 1010590 h 3005983"/>
              <a:gd name="connsiteX237" fmla="*/ 386188 w 12192000"/>
              <a:gd name="connsiteY237" fmla="*/ 1040956 h 3005983"/>
              <a:gd name="connsiteX238" fmla="*/ 272629 w 12192000"/>
              <a:gd name="connsiteY238" fmla="*/ 1010300 h 3005983"/>
              <a:gd name="connsiteX239" fmla="*/ 113450 w 12192000"/>
              <a:gd name="connsiteY239" fmla="*/ 1038933 h 3005983"/>
              <a:gd name="connsiteX240" fmla="*/ 4256 w 12192000"/>
              <a:gd name="connsiteY240" fmla="*/ 1060111 h 3005983"/>
              <a:gd name="connsiteX241" fmla="*/ 0 w 12192000"/>
              <a:gd name="connsiteY241" fmla="*/ 1059714 h 3005983"/>
              <a:gd name="connsiteX242" fmla="*/ 0 w 12192000"/>
              <a:gd name="connsiteY242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608697 w 12192000"/>
              <a:gd name="connsiteY12" fmla="*/ 2813460 h 3005983"/>
              <a:gd name="connsiteX13" fmla="*/ 11603621 w 12192000"/>
              <a:gd name="connsiteY13" fmla="*/ 2810965 h 3005983"/>
              <a:gd name="connsiteX14" fmla="*/ 11566270 w 12192000"/>
              <a:gd name="connsiteY14" fmla="*/ 2794050 h 3005983"/>
              <a:gd name="connsiteX15" fmla="*/ 11543180 w 12192000"/>
              <a:gd name="connsiteY15" fmla="*/ 2794523 h 3005983"/>
              <a:gd name="connsiteX16" fmla="*/ 11527456 w 12192000"/>
              <a:gd name="connsiteY16" fmla="*/ 2784758 h 3005983"/>
              <a:gd name="connsiteX17" fmla="*/ 11410019 w 12192000"/>
              <a:gd name="connsiteY17" fmla="*/ 2778739 h 3005983"/>
              <a:gd name="connsiteX18" fmla="*/ 11391662 w 12192000"/>
              <a:gd name="connsiteY18" fmla="*/ 2777813 h 3005983"/>
              <a:gd name="connsiteX19" fmla="*/ 11381950 w 12192000"/>
              <a:gd name="connsiteY19" fmla="*/ 2771457 h 3005983"/>
              <a:gd name="connsiteX20" fmla="*/ 11355280 w 12192000"/>
              <a:gd name="connsiteY20" fmla="*/ 2766974 h 3005983"/>
              <a:gd name="connsiteX21" fmla="*/ 11346286 w 12192000"/>
              <a:gd name="connsiteY21" fmla="*/ 2771221 h 3005983"/>
              <a:gd name="connsiteX22" fmla="*/ 11344784 w 12192000"/>
              <a:gd name="connsiteY22" fmla="*/ 2767480 h 3005983"/>
              <a:gd name="connsiteX23" fmla="*/ 11307999 w 12192000"/>
              <a:gd name="connsiteY23" fmla="*/ 2758374 h 3005983"/>
              <a:gd name="connsiteX24" fmla="*/ 11228674 w 12192000"/>
              <a:gd name="connsiteY24" fmla="*/ 2738503 h 3005983"/>
              <a:gd name="connsiteX25" fmla="*/ 11208775 w 12192000"/>
              <a:gd name="connsiteY25" fmla="*/ 2733735 h 3005983"/>
              <a:gd name="connsiteX26" fmla="*/ 11191329 w 12192000"/>
              <a:gd name="connsiteY26" fmla="*/ 2735896 h 3005983"/>
              <a:gd name="connsiteX27" fmla="*/ 11095293 w 12192000"/>
              <a:gd name="connsiteY27" fmla="*/ 2734181 h 3005983"/>
              <a:gd name="connsiteX28" fmla="*/ 11072290 w 12192000"/>
              <a:gd name="connsiteY28" fmla="*/ 2737734 h 3005983"/>
              <a:gd name="connsiteX29" fmla="*/ 10980239 w 12192000"/>
              <a:gd name="connsiteY29" fmla="*/ 2729000 h 3005983"/>
              <a:gd name="connsiteX30" fmla="*/ 10980167 w 12192000"/>
              <a:gd name="connsiteY30" fmla="*/ 2728972 h 3005983"/>
              <a:gd name="connsiteX31" fmla="*/ 10943501 w 12192000"/>
              <a:gd name="connsiteY31" fmla="*/ 2723352 h 3005983"/>
              <a:gd name="connsiteX32" fmla="*/ 10740825 w 12192000"/>
              <a:gd name="connsiteY32" fmla="*/ 2642544 h 3005983"/>
              <a:gd name="connsiteX33" fmla="*/ 10621021 w 12192000"/>
              <a:gd name="connsiteY33" fmla="*/ 2583972 h 3005983"/>
              <a:gd name="connsiteX34" fmla="*/ 10501779 w 12192000"/>
              <a:gd name="connsiteY34" fmla="*/ 2548735 h 3005983"/>
              <a:gd name="connsiteX35" fmla="*/ 10403355 w 12192000"/>
              <a:gd name="connsiteY35" fmla="*/ 2512953 h 3005983"/>
              <a:gd name="connsiteX36" fmla="*/ 10337449 w 12192000"/>
              <a:gd name="connsiteY36" fmla="*/ 2488172 h 3005983"/>
              <a:gd name="connsiteX37" fmla="*/ 10324327 w 12192000"/>
              <a:gd name="connsiteY37" fmla="*/ 2478939 h 3005983"/>
              <a:gd name="connsiteX38" fmla="*/ 10321929 w 12192000"/>
              <a:gd name="connsiteY38" fmla="*/ 2478993 h 3005983"/>
              <a:gd name="connsiteX39" fmla="*/ 10290461 w 12192000"/>
              <a:gd name="connsiteY39" fmla="*/ 2462144 h 3005983"/>
              <a:gd name="connsiteX40" fmla="*/ 10268970 w 12192000"/>
              <a:gd name="connsiteY40" fmla="*/ 2448931 h 3005983"/>
              <a:gd name="connsiteX41" fmla="*/ 10263699 w 12192000"/>
              <a:gd name="connsiteY41" fmla="*/ 2448340 h 3005983"/>
              <a:gd name="connsiteX42" fmla="*/ 10228272 w 12192000"/>
              <a:gd name="connsiteY42" fmla="*/ 2431997 h 3005983"/>
              <a:gd name="connsiteX43" fmla="*/ 10215997 w 12192000"/>
              <a:gd name="connsiteY43" fmla="*/ 2431103 h 3005983"/>
              <a:gd name="connsiteX44" fmla="*/ 10193885 w 12192000"/>
              <a:gd name="connsiteY44" fmla="*/ 2427360 h 3005983"/>
              <a:gd name="connsiteX45" fmla="*/ 10135557 w 12192000"/>
              <a:gd name="connsiteY45" fmla="*/ 2429769 h 3005983"/>
              <a:gd name="connsiteX46" fmla="*/ 10092108 w 12192000"/>
              <a:gd name="connsiteY46" fmla="*/ 2409075 h 3005983"/>
              <a:gd name="connsiteX47" fmla="*/ 10091815 w 12192000"/>
              <a:gd name="connsiteY47" fmla="*/ 2409211 h 3005983"/>
              <a:gd name="connsiteX48" fmla="*/ 10083558 w 12192000"/>
              <a:gd name="connsiteY48" fmla="*/ 2406369 h 3005983"/>
              <a:gd name="connsiteX49" fmla="*/ 10078319 w 12192000"/>
              <a:gd name="connsiteY49" fmla="*/ 2403481 h 3005983"/>
              <a:gd name="connsiteX50" fmla="*/ 10063647 w 12192000"/>
              <a:gd name="connsiteY50" fmla="*/ 2397528 h 3005983"/>
              <a:gd name="connsiteX51" fmla="*/ 10057660 w 12192000"/>
              <a:gd name="connsiteY51" fmla="*/ 2396793 h 3005983"/>
              <a:gd name="connsiteX52" fmla="*/ 10003124 w 12192000"/>
              <a:gd name="connsiteY52" fmla="*/ 2406692 h 3005983"/>
              <a:gd name="connsiteX53" fmla="*/ 9898644 w 12192000"/>
              <a:gd name="connsiteY53" fmla="*/ 2393136 h 3005983"/>
              <a:gd name="connsiteX54" fmla="*/ 9794969 w 12192000"/>
              <a:gd name="connsiteY54" fmla="*/ 2376665 h 3005983"/>
              <a:gd name="connsiteX55" fmla="*/ 9690708 w 12192000"/>
              <a:gd name="connsiteY55" fmla="*/ 2362478 h 3005983"/>
              <a:gd name="connsiteX56" fmla="*/ 9656590 w 12192000"/>
              <a:gd name="connsiteY56" fmla="*/ 2365107 h 3005983"/>
              <a:gd name="connsiteX57" fmla="*/ 9651013 w 12192000"/>
              <a:gd name="connsiteY57" fmla="*/ 2365379 h 3005983"/>
              <a:gd name="connsiteX58" fmla="*/ 9629535 w 12192000"/>
              <a:gd name="connsiteY58" fmla="*/ 2359562 h 3005983"/>
              <a:gd name="connsiteX59" fmla="*/ 9621002 w 12192000"/>
              <a:gd name="connsiteY59" fmla="*/ 2358015 h 3005983"/>
              <a:gd name="connsiteX60" fmla="*/ 9620811 w 12192000"/>
              <a:gd name="connsiteY60" fmla="*/ 2358209 h 3005983"/>
              <a:gd name="connsiteX61" fmla="*/ 9612783 w 12192000"/>
              <a:gd name="connsiteY61" fmla="*/ 2356304 h 3005983"/>
              <a:gd name="connsiteX62" fmla="*/ 9573299 w 12192000"/>
              <a:gd name="connsiteY62" fmla="*/ 2344048 h 3005983"/>
              <a:gd name="connsiteX63" fmla="*/ 9523299 w 12192000"/>
              <a:gd name="connsiteY63" fmla="*/ 2356751 h 3005983"/>
              <a:gd name="connsiteX64" fmla="*/ 9502217 w 12192000"/>
              <a:gd name="connsiteY64" fmla="*/ 2356672 h 3005983"/>
              <a:gd name="connsiteX65" fmla="*/ 9491052 w 12192000"/>
              <a:gd name="connsiteY65" fmla="*/ 2357876 h 3005983"/>
              <a:gd name="connsiteX66" fmla="*/ 9490420 w 12192000"/>
              <a:gd name="connsiteY66" fmla="*/ 2358754 h 3005983"/>
              <a:gd name="connsiteX67" fmla="*/ 9422814 w 12192000"/>
              <a:gd name="connsiteY67" fmla="*/ 2337048 h 3005983"/>
              <a:gd name="connsiteX68" fmla="*/ 9387555 w 12192000"/>
              <a:gd name="connsiteY68" fmla="*/ 2324836 h 3005983"/>
              <a:gd name="connsiteX69" fmla="*/ 9385480 w 12192000"/>
              <a:gd name="connsiteY69" fmla="*/ 2325313 h 3005983"/>
              <a:gd name="connsiteX70" fmla="*/ 9369766 w 12192000"/>
              <a:gd name="connsiteY70" fmla="*/ 2317902 h 3005983"/>
              <a:gd name="connsiteX71" fmla="*/ 9356267 w 12192000"/>
              <a:gd name="connsiteY71" fmla="*/ 2307218 h 3005983"/>
              <a:gd name="connsiteX72" fmla="*/ 9240605 w 12192000"/>
              <a:gd name="connsiteY72" fmla="*/ 2292733 h 3005983"/>
              <a:gd name="connsiteX73" fmla="*/ 9083251 w 12192000"/>
              <a:gd name="connsiteY73" fmla="*/ 2245348 h 3005983"/>
              <a:gd name="connsiteX74" fmla="*/ 8956025 w 12192000"/>
              <a:gd name="connsiteY74" fmla="*/ 2219438 h 3005983"/>
              <a:gd name="connsiteX75" fmla="*/ 8791834 w 12192000"/>
              <a:gd name="connsiteY75" fmla="*/ 2194608 h 3005983"/>
              <a:gd name="connsiteX76" fmla="*/ 8677385 w 12192000"/>
              <a:gd name="connsiteY76" fmla="*/ 2172946 h 3005983"/>
              <a:gd name="connsiteX77" fmla="*/ 8628381 w 12192000"/>
              <a:gd name="connsiteY77" fmla="*/ 2151256 h 3005983"/>
              <a:gd name="connsiteX78" fmla="*/ 8608955 w 12192000"/>
              <a:gd name="connsiteY78" fmla="*/ 2154253 h 3005983"/>
              <a:gd name="connsiteX79" fmla="*/ 8605623 w 12192000"/>
              <a:gd name="connsiteY79" fmla="*/ 2154974 h 3005983"/>
              <a:gd name="connsiteX80" fmla="*/ 8591946 w 12192000"/>
              <a:gd name="connsiteY80" fmla="*/ 2153429 h 3005983"/>
              <a:gd name="connsiteX81" fmla="*/ 8588503 w 12192000"/>
              <a:gd name="connsiteY81" fmla="*/ 2158528 h 3005983"/>
              <a:gd name="connsiteX82" fmla="*/ 8542929 w 12192000"/>
              <a:gd name="connsiteY82" fmla="*/ 2155780 h 3005983"/>
              <a:gd name="connsiteX83" fmla="*/ 8422422 w 12192000"/>
              <a:gd name="connsiteY83" fmla="*/ 2128783 h 3005983"/>
              <a:gd name="connsiteX84" fmla="*/ 8350509 w 12192000"/>
              <a:gd name="connsiteY84" fmla="*/ 2116143 h 3005983"/>
              <a:gd name="connsiteX85" fmla="*/ 8323483 w 12192000"/>
              <a:gd name="connsiteY85" fmla="*/ 2116856 h 3005983"/>
              <a:gd name="connsiteX86" fmla="*/ 8285541 w 12192000"/>
              <a:gd name="connsiteY86" fmla="*/ 2114142 h 3005983"/>
              <a:gd name="connsiteX87" fmla="*/ 8156321 w 12192000"/>
              <a:gd name="connsiteY87" fmla="*/ 2105622 h 3005983"/>
              <a:gd name="connsiteX88" fmla="*/ 8115022 w 12192000"/>
              <a:gd name="connsiteY88" fmla="*/ 2097331 h 3005983"/>
              <a:gd name="connsiteX89" fmla="*/ 8109128 w 12192000"/>
              <a:gd name="connsiteY89" fmla="*/ 2095725 h 3005983"/>
              <a:gd name="connsiteX90" fmla="*/ 8061947 w 12192000"/>
              <a:gd name="connsiteY90" fmla="*/ 2076044 h 3005983"/>
              <a:gd name="connsiteX91" fmla="*/ 8056343 w 12192000"/>
              <a:gd name="connsiteY91" fmla="*/ 2079176 h 3005983"/>
              <a:gd name="connsiteX92" fmla="*/ 8039888 w 12192000"/>
              <a:gd name="connsiteY92" fmla="*/ 2079889 h 3005983"/>
              <a:gd name="connsiteX93" fmla="*/ 8027893 w 12192000"/>
              <a:gd name="connsiteY93" fmla="*/ 2071837 h 3005983"/>
              <a:gd name="connsiteX94" fmla="*/ 7968202 w 12192000"/>
              <a:gd name="connsiteY94" fmla="*/ 2048643 h 3005983"/>
              <a:gd name="connsiteX95" fmla="*/ 7879707 w 12192000"/>
              <a:gd name="connsiteY95" fmla="*/ 2019539 h 3005983"/>
              <a:gd name="connsiteX96" fmla="*/ 7867283 w 12192000"/>
              <a:gd name="connsiteY96" fmla="*/ 2011237 h 3005983"/>
              <a:gd name="connsiteX97" fmla="*/ 7843997 w 12192000"/>
              <a:gd name="connsiteY97" fmla="*/ 2004002 h 3005983"/>
              <a:gd name="connsiteX98" fmla="*/ 7819810 w 12192000"/>
              <a:gd name="connsiteY98" fmla="*/ 2003978 h 3005983"/>
              <a:gd name="connsiteX99" fmla="*/ 7766905 w 12192000"/>
              <a:gd name="connsiteY99" fmla="*/ 1994240 h 3005983"/>
              <a:gd name="connsiteX100" fmla="*/ 7748811 w 12192000"/>
              <a:gd name="connsiteY100" fmla="*/ 2001647 h 3005983"/>
              <a:gd name="connsiteX101" fmla="*/ 7745757 w 12192000"/>
              <a:gd name="connsiteY101" fmla="*/ 2003120 h 3005983"/>
              <a:gd name="connsiteX102" fmla="*/ 7732110 w 12192000"/>
              <a:gd name="connsiteY102" fmla="*/ 2004783 h 3005983"/>
              <a:gd name="connsiteX103" fmla="*/ 7730039 w 12192000"/>
              <a:gd name="connsiteY103" fmla="*/ 2010536 h 3005983"/>
              <a:gd name="connsiteX104" fmla="*/ 7685159 w 12192000"/>
              <a:gd name="connsiteY104" fmla="*/ 2018415 h 3005983"/>
              <a:gd name="connsiteX105" fmla="*/ 7561596 w 12192000"/>
              <a:gd name="connsiteY105" fmla="*/ 2020063 h 3005983"/>
              <a:gd name="connsiteX106" fmla="*/ 7488722 w 12192000"/>
              <a:gd name="connsiteY106" fmla="*/ 2024418 h 3005983"/>
              <a:gd name="connsiteX107" fmla="*/ 7462688 w 12192000"/>
              <a:gd name="connsiteY107" fmla="*/ 2031366 h 3005983"/>
              <a:gd name="connsiteX108" fmla="*/ 7425222 w 12192000"/>
              <a:gd name="connsiteY108" fmla="*/ 2037510 h 3005983"/>
              <a:gd name="connsiteX109" fmla="*/ 7360376 w 12192000"/>
              <a:gd name="connsiteY109" fmla="*/ 2052454 h 3005983"/>
              <a:gd name="connsiteX110" fmla="*/ 7297796 w 12192000"/>
              <a:gd name="connsiteY110" fmla="*/ 2059134 h 3005983"/>
              <a:gd name="connsiteX111" fmla="*/ 7255684 w 12192000"/>
              <a:gd name="connsiteY111" fmla="*/ 2060633 h 3005983"/>
              <a:gd name="connsiteX112" fmla="*/ 7249573 w 12192000"/>
              <a:gd name="connsiteY112" fmla="*/ 2060435 h 3005983"/>
              <a:gd name="connsiteX113" fmla="*/ 7198933 w 12192000"/>
              <a:gd name="connsiteY113" fmla="*/ 2052227 h 3005983"/>
              <a:gd name="connsiteX114" fmla="*/ 7194276 w 12192000"/>
              <a:gd name="connsiteY114" fmla="*/ 2056568 h 3005983"/>
              <a:gd name="connsiteX115" fmla="*/ 7178495 w 12192000"/>
              <a:gd name="connsiteY115" fmla="*/ 2061069 h 3005983"/>
              <a:gd name="connsiteX116" fmla="*/ 7164866 w 12192000"/>
              <a:gd name="connsiteY116" fmla="*/ 2056021 h 3005983"/>
              <a:gd name="connsiteX117" fmla="*/ 7101221 w 12192000"/>
              <a:gd name="connsiteY117" fmla="*/ 2047289 h 3005983"/>
              <a:gd name="connsiteX118" fmla="*/ 7008182 w 12192000"/>
              <a:gd name="connsiteY118" fmla="*/ 2039482 h 3005983"/>
              <a:gd name="connsiteX119" fmla="*/ 6994073 w 12192000"/>
              <a:gd name="connsiteY119" fmla="*/ 2034288 h 3005983"/>
              <a:gd name="connsiteX120" fmla="*/ 6902768 w 12192000"/>
              <a:gd name="connsiteY120" fmla="*/ 2021990 h 3005983"/>
              <a:gd name="connsiteX121" fmla="*/ 6854917 w 12192000"/>
              <a:gd name="connsiteY121" fmla="*/ 2020321 h 3005983"/>
              <a:gd name="connsiteX122" fmla="*/ 6849655 w 12192000"/>
              <a:gd name="connsiteY122" fmla="*/ 2025191 h 3005983"/>
              <a:gd name="connsiteX123" fmla="*/ 6835522 w 12192000"/>
              <a:gd name="connsiteY123" fmla="*/ 2024012 h 3005983"/>
              <a:gd name="connsiteX124" fmla="*/ 6707727 w 12192000"/>
              <a:gd name="connsiteY124" fmla="*/ 2006254 h 3005983"/>
              <a:gd name="connsiteX125" fmla="*/ 6561947 w 12192000"/>
              <a:gd name="connsiteY125" fmla="*/ 1975575 h 3005983"/>
              <a:gd name="connsiteX126" fmla="*/ 6464714 w 12192000"/>
              <a:gd name="connsiteY126" fmla="*/ 1978704 h 3005983"/>
              <a:gd name="connsiteX127" fmla="*/ 6242129 w 12192000"/>
              <a:gd name="connsiteY127" fmla="*/ 1915441 h 3005983"/>
              <a:gd name="connsiteX128" fmla="*/ 6080728 w 12192000"/>
              <a:gd name="connsiteY128" fmla="*/ 1895758 h 3005983"/>
              <a:gd name="connsiteX129" fmla="*/ 6069627 w 12192000"/>
              <a:gd name="connsiteY129" fmla="*/ 1885968 h 3005983"/>
              <a:gd name="connsiteX130" fmla="*/ 6055146 w 12192000"/>
              <a:gd name="connsiteY130" fmla="*/ 1879305 h 3005983"/>
              <a:gd name="connsiteX131" fmla="*/ 5953405 w 12192000"/>
              <a:gd name="connsiteY131" fmla="*/ 1849929 h 3005983"/>
              <a:gd name="connsiteX132" fmla="*/ 5940151 w 12192000"/>
              <a:gd name="connsiteY132" fmla="*/ 1852123 h 3005983"/>
              <a:gd name="connsiteX133" fmla="*/ 5917647 w 12192000"/>
              <a:gd name="connsiteY133" fmla="*/ 1852476 h 3005983"/>
              <a:gd name="connsiteX134" fmla="*/ 5860259 w 12192000"/>
              <a:gd name="connsiteY134" fmla="*/ 1865444 h 3005983"/>
              <a:gd name="connsiteX135" fmla="*/ 5821880 w 12192000"/>
              <a:gd name="connsiteY135" fmla="*/ 1854695 h 3005983"/>
              <a:gd name="connsiteX136" fmla="*/ 5813898 w 12192000"/>
              <a:gd name="connsiteY136" fmla="*/ 1853063 h 3005983"/>
              <a:gd name="connsiteX137" fmla="*/ 5813633 w 12192000"/>
              <a:gd name="connsiteY137" fmla="*/ 1853249 h 3005983"/>
              <a:gd name="connsiteX138" fmla="*/ 5804995 w 12192000"/>
              <a:gd name="connsiteY138" fmla="*/ 1851966 h 3005983"/>
              <a:gd name="connsiteX139" fmla="*/ 5799340 w 12192000"/>
              <a:gd name="connsiteY139" fmla="*/ 1850088 h 3005983"/>
              <a:gd name="connsiteX140" fmla="*/ 5783850 w 12192000"/>
              <a:gd name="connsiteY140" fmla="*/ 1846922 h 3005983"/>
              <a:gd name="connsiteX141" fmla="*/ 5777803 w 12192000"/>
              <a:gd name="connsiteY141" fmla="*/ 1847290 h 3005983"/>
              <a:gd name="connsiteX142" fmla="*/ 5774372 w 12192000"/>
              <a:gd name="connsiteY142" fmla="*/ 1849538 h 3005983"/>
              <a:gd name="connsiteX143" fmla="*/ 5740527 w 12192000"/>
              <a:gd name="connsiteY143" fmla="*/ 1850453 h 3005983"/>
              <a:gd name="connsiteX144" fmla="*/ 5671437 w 12192000"/>
              <a:gd name="connsiteY144" fmla="*/ 1845438 h 3005983"/>
              <a:gd name="connsiteX145" fmla="*/ 5633526 w 12192000"/>
              <a:gd name="connsiteY145" fmla="*/ 1839191 h 3005983"/>
              <a:gd name="connsiteX146" fmla="*/ 5527860 w 12192000"/>
              <a:gd name="connsiteY146" fmla="*/ 1825767 h 3005983"/>
              <a:gd name="connsiteX147" fmla="*/ 5420429 w 12192000"/>
              <a:gd name="connsiteY147" fmla="*/ 1815102 h 3005983"/>
              <a:gd name="connsiteX148" fmla="*/ 5339073 w 12192000"/>
              <a:gd name="connsiteY148" fmla="*/ 1819639 h 3005983"/>
              <a:gd name="connsiteX149" fmla="*/ 5334373 w 12192000"/>
              <a:gd name="connsiteY149" fmla="*/ 1817028 h 3005983"/>
              <a:gd name="connsiteX150" fmla="*/ 5326433 w 12192000"/>
              <a:gd name="connsiteY150" fmla="*/ 1814516 h 3005983"/>
              <a:gd name="connsiteX151" fmla="*/ 5326080 w 12192000"/>
              <a:gd name="connsiteY151" fmla="*/ 1814651 h 3005983"/>
              <a:gd name="connsiteX152" fmla="*/ 5318954 w 12192000"/>
              <a:gd name="connsiteY152" fmla="*/ 1811914 h 3005983"/>
              <a:gd name="connsiteX153" fmla="*/ 5286087 w 12192000"/>
              <a:gd name="connsiteY153" fmla="*/ 1796038 h 3005983"/>
              <a:gd name="connsiteX154" fmla="*/ 5223002 w 12192000"/>
              <a:gd name="connsiteY154" fmla="*/ 1799482 h 3005983"/>
              <a:gd name="connsiteX155" fmla="*/ 5200540 w 12192000"/>
              <a:gd name="connsiteY155" fmla="*/ 1796400 h 3005983"/>
              <a:gd name="connsiteX156" fmla="*/ 5154928 w 12192000"/>
              <a:gd name="connsiteY156" fmla="*/ 1781130 h 3005983"/>
              <a:gd name="connsiteX157" fmla="*/ 5149478 w 12192000"/>
              <a:gd name="connsiteY157" fmla="*/ 1780679 h 3005983"/>
              <a:gd name="connsiteX158" fmla="*/ 5130626 w 12192000"/>
              <a:gd name="connsiteY158" fmla="*/ 1768669 h 3005983"/>
              <a:gd name="connsiteX159" fmla="*/ 5102239 w 12192000"/>
              <a:gd name="connsiteY159" fmla="*/ 1753436 h 3005983"/>
              <a:gd name="connsiteX160" fmla="*/ 5099658 w 12192000"/>
              <a:gd name="connsiteY160" fmla="*/ 1753538 h 3005983"/>
              <a:gd name="connsiteX161" fmla="*/ 5088508 w 12192000"/>
              <a:gd name="connsiteY161" fmla="*/ 1745106 h 3005983"/>
              <a:gd name="connsiteX162" fmla="*/ 5082205 w 12192000"/>
              <a:gd name="connsiteY162" fmla="*/ 1734262 h 3005983"/>
              <a:gd name="connsiteX163" fmla="*/ 4931750 w 12192000"/>
              <a:gd name="connsiteY163" fmla="*/ 1691385 h 3005983"/>
              <a:gd name="connsiteX164" fmla="*/ 4824030 w 12192000"/>
              <a:gd name="connsiteY164" fmla="*/ 1643040 h 3005983"/>
              <a:gd name="connsiteX165" fmla="*/ 4758423 w 12192000"/>
              <a:gd name="connsiteY165" fmla="*/ 1579191 h 3005983"/>
              <a:gd name="connsiteX166" fmla="*/ 4514045 w 12192000"/>
              <a:gd name="connsiteY166" fmla="*/ 1535848 h 3005983"/>
              <a:gd name="connsiteX167" fmla="*/ 4458973 w 12192000"/>
              <a:gd name="connsiteY167" fmla="*/ 1525122 h 3005983"/>
              <a:gd name="connsiteX168" fmla="*/ 4423105 w 12192000"/>
              <a:gd name="connsiteY168" fmla="*/ 1500018 h 3005983"/>
              <a:gd name="connsiteX169" fmla="*/ 4400073 w 12192000"/>
              <a:gd name="connsiteY169" fmla="*/ 1499739 h 3005983"/>
              <a:gd name="connsiteX170" fmla="*/ 4395961 w 12192000"/>
              <a:gd name="connsiteY170" fmla="*/ 1499863 h 3005983"/>
              <a:gd name="connsiteX171" fmla="*/ 4382523 w 12192000"/>
              <a:gd name="connsiteY171" fmla="*/ 1496619 h 3005983"/>
              <a:gd name="connsiteX172" fmla="*/ 4374971 w 12192000"/>
              <a:gd name="connsiteY172" fmla="*/ 1500377 h 3005983"/>
              <a:gd name="connsiteX173" fmla="*/ 4352051 w 12192000"/>
              <a:gd name="connsiteY173" fmla="*/ 1498843 h 3005983"/>
              <a:gd name="connsiteX174" fmla="*/ 4328364 w 12192000"/>
              <a:gd name="connsiteY174" fmla="*/ 1491566 h 3005983"/>
              <a:gd name="connsiteX175" fmla="*/ 4220142 w 12192000"/>
              <a:gd name="connsiteY175" fmla="*/ 1451803 h 3005983"/>
              <a:gd name="connsiteX176" fmla="*/ 4152921 w 12192000"/>
              <a:gd name="connsiteY176" fmla="*/ 1430969 h 3005983"/>
              <a:gd name="connsiteX177" fmla="*/ 4123498 w 12192000"/>
              <a:gd name="connsiteY177" fmla="*/ 1427696 h 3005983"/>
              <a:gd name="connsiteX178" fmla="*/ 4085026 w 12192000"/>
              <a:gd name="connsiteY178" fmla="*/ 1420005 h 3005983"/>
              <a:gd name="connsiteX179" fmla="*/ 4014120 w 12192000"/>
              <a:gd name="connsiteY179" fmla="*/ 1410025 h 3005983"/>
              <a:gd name="connsiteX180" fmla="*/ 3924085 w 12192000"/>
              <a:gd name="connsiteY180" fmla="*/ 1390368 h 3005983"/>
              <a:gd name="connsiteX181" fmla="*/ 3875102 w 12192000"/>
              <a:gd name="connsiteY181" fmla="*/ 1356231 h 3005983"/>
              <a:gd name="connsiteX182" fmla="*/ 3866735 w 12192000"/>
              <a:gd name="connsiteY182" fmla="*/ 1358044 h 3005983"/>
              <a:gd name="connsiteX183" fmla="*/ 3824835 w 12192000"/>
              <a:gd name="connsiteY183" fmla="*/ 1344150 h 3005983"/>
              <a:gd name="connsiteX184" fmla="*/ 3698316 w 12192000"/>
              <a:gd name="connsiteY184" fmla="*/ 1271660 h 3005983"/>
              <a:gd name="connsiteX185" fmla="*/ 3615875 w 12192000"/>
              <a:gd name="connsiteY185" fmla="*/ 1245166 h 3005983"/>
              <a:gd name="connsiteX186" fmla="*/ 3583351 w 12192000"/>
              <a:gd name="connsiteY186" fmla="*/ 1239605 h 3005983"/>
              <a:gd name="connsiteX187" fmla="*/ 3529058 w 12192000"/>
              <a:gd name="connsiteY187" fmla="*/ 1230047 h 3005983"/>
              <a:gd name="connsiteX188" fmla="*/ 3438822 w 12192000"/>
              <a:gd name="connsiteY188" fmla="*/ 1205661 h 3005983"/>
              <a:gd name="connsiteX189" fmla="*/ 3390292 w 12192000"/>
              <a:gd name="connsiteY189" fmla="*/ 1197075 h 3005983"/>
              <a:gd name="connsiteX190" fmla="*/ 3315537 w 12192000"/>
              <a:gd name="connsiteY190" fmla="*/ 1185391 h 3005983"/>
              <a:gd name="connsiteX191" fmla="*/ 3305896 w 12192000"/>
              <a:gd name="connsiteY191" fmla="*/ 1180025 h 3005983"/>
              <a:gd name="connsiteX192" fmla="*/ 3260055 w 12192000"/>
              <a:gd name="connsiteY192" fmla="*/ 1189560 h 3005983"/>
              <a:gd name="connsiteX193" fmla="*/ 3136098 w 12192000"/>
              <a:gd name="connsiteY193" fmla="*/ 1171708 h 3005983"/>
              <a:gd name="connsiteX194" fmla="*/ 3113533 w 12192000"/>
              <a:gd name="connsiteY194" fmla="*/ 1171758 h 3005983"/>
              <a:gd name="connsiteX195" fmla="*/ 3087934 w 12192000"/>
              <a:gd name="connsiteY195" fmla="*/ 1162189 h 3005983"/>
              <a:gd name="connsiteX196" fmla="*/ 3033101 w 12192000"/>
              <a:gd name="connsiteY196" fmla="*/ 1146004 h 3005983"/>
              <a:gd name="connsiteX197" fmla="*/ 2999082 w 12192000"/>
              <a:gd name="connsiteY197" fmla="*/ 1129337 h 3005983"/>
              <a:gd name="connsiteX198" fmla="*/ 2988144 w 12192000"/>
              <a:gd name="connsiteY198" fmla="*/ 1133783 h 3005983"/>
              <a:gd name="connsiteX199" fmla="*/ 2964880 w 12192000"/>
              <a:gd name="connsiteY199" fmla="*/ 1133160 h 3005983"/>
              <a:gd name="connsiteX200" fmla="*/ 2871083 w 12192000"/>
              <a:gd name="connsiteY200" fmla="*/ 1114281 h 3005983"/>
              <a:gd name="connsiteX201" fmla="*/ 2853547 w 12192000"/>
              <a:gd name="connsiteY201" fmla="*/ 1113282 h 3005983"/>
              <a:gd name="connsiteX202" fmla="*/ 2834998 w 12192000"/>
              <a:gd name="connsiteY202" fmla="*/ 1105032 h 3005983"/>
              <a:gd name="connsiteX203" fmla="*/ 2832012 w 12192000"/>
              <a:gd name="connsiteY203" fmla="*/ 1103667 h 3005983"/>
              <a:gd name="connsiteX204" fmla="*/ 2831450 w 12192000"/>
              <a:gd name="connsiteY204" fmla="*/ 1103681 h 3005983"/>
              <a:gd name="connsiteX205" fmla="*/ 2830158 w 12192000"/>
              <a:gd name="connsiteY205" fmla="*/ 1102819 h 3005983"/>
              <a:gd name="connsiteX206" fmla="*/ 2817969 w 12192000"/>
              <a:gd name="connsiteY206" fmla="*/ 1097243 h 3005983"/>
              <a:gd name="connsiteX207" fmla="*/ 2812278 w 12192000"/>
              <a:gd name="connsiteY207" fmla="*/ 1097008 h 3005983"/>
              <a:gd name="connsiteX208" fmla="*/ 2735949 w 12192000"/>
              <a:gd name="connsiteY208" fmla="*/ 1069536 h 3005983"/>
              <a:gd name="connsiteX209" fmla="*/ 2700542 w 12192000"/>
              <a:gd name="connsiteY209" fmla="*/ 1056907 h 3005983"/>
              <a:gd name="connsiteX210" fmla="*/ 2690071 w 12192000"/>
              <a:gd name="connsiteY210" fmla="*/ 1056397 h 3005983"/>
              <a:gd name="connsiteX211" fmla="*/ 2655269 w 12192000"/>
              <a:gd name="connsiteY211" fmla="*/ 1042078 h 3005983"/>
              <a:gd name="connsiteX212" fmla="*/ 2637172 w 12192000"/>
              <a:gd name="connsiteY212" fmla="*/ 1039382 h 3005983"/>
              <a:gd name="connsiteX213" fmla="*/ 2544676 w 12192000"/>
              <a:gd name="connsiteY213" fmla="*/ 1019916 h 3005983"/>
              <a:gd name="connsiteX214" fmla="*/ 2521406 w 12192000"/>
              <a:gd name="connsiteY214" fmla="*/ 1022036 h 3005983"/>
              <a:gd name="connsiteX215" fmla="*/ 2462038 w 12192000"/>
              <a:gd name="connsiteY215" fmla="*/ 992687 h 3005983"/>
              <a:gd name="connsiteX216" fmla="*/ 2448962 w 12192000"/>
              <a:gd name="connsiteY216" fmla="*/ 988555 h 3005983"/>
              <a:gd name="connsiteX217" fmla="*/ 2444223 w 12192000"/>
              <a:gd name="connsiteY217" fmla="*/ 985580 h 3005983"/>
              <a:gd name="connsiteX218" fmla="*/ 2428175 w 12192000"/>
              <a:gd name="connsiteY218" fmla="*/ 997242 h 3005983"/>
              <a:gd name="connsiteX219" fmla="*/ 2398519 w 12192000"/>
              <a:gd name="connsiteY219" fmla="*/ 1001482 h 3005983"/>
              <a:gd name="connsiteX220" fmla="*/ 2385271 w 12192000"/>
              <a:gd name="connsiteY220" fmla="*/ 993786 h 3005983"/>
              <a:gd name="connsiteX221" fmla="*/ 2298174 w 12192000"/>
              <a:gd name="connsiteY221" fmla="*/ 956527 h 3005983"/>
              <a:gd name="connsiteX222" fmla="*/ 2271014 w 12192000"/>
              <a:gd name="connsiteY222" fmla="*/ 945440 h 3005983"/>
              <a:gd name="connsiteX223" fmla="*/ 2214838 w 12192000"/>
              <a:gd name="connsiteY223" fmla="*/ 924396 h 3005983"/>
              <a:gd name="connsiteX224" fmla="*/ 2038407 w 12192000"/>
              <a:gd name="connsiteY224" fmla="*/ 916628 h 3005983"/>
              <a:gd name="connsiteX225" fmla="*/ 1958268 w 12192000"/>
              <a:gd name="connsiteY225" fmla="*/ 931677 h 3005983"/>
              <a:gd name="connsiteX226" fmla="*/ 1740316 w 12192000"/>
              <a:gd name="connsiteY226" fmla="*/ 931710 h 3005983"/>
              <a:gd name="connsiteX227" fmla="*/ 1454477 w 12192000"/>
              <a:gd name="connsiteY227" fmla="*/ 973878 h 3005983"/>
              <a:gd name="connsiteX228" fmla="*/ 1385984 w 12192000"/>
              <a:gd name="connsiteY228" fmla="*/ 958621 h 3005983"/>
              <a:gd name="connsiteX229" fmla="*/ 1355604 w 12192000"/>
              <a:gd name="connsiteY229" fmla="*/ 960893 h 3005983"/>
              <a:gd name="connsiteX230" fmla="*/ 1305323 w 12192000"/>
              <a:gd name="connsiteY230" fmla="*/ 967511 h 3005983"/>
              <a:gd name="connsiteX231" fmla="*/ 1125607 w 12192000"/>
              <a:gd name="connsiteY231" fmla="*/ 968467 h 3005983"/>
              <a:gd name="connsiteX232" fmla="*/ 1016562 w 12192000"/>
              <a:gd name="connsiteY232" fmla="*/ 975260 h 3005983"/>
              <a:gd name="connsiteX233" fmla="*/ 818620 w 12192000"/>
              <a:gd name="connsiteY233" fmla="*/ 987723 h 3005983"/>
              <a:gd name="connsiteX234" fmla="*/ 611870 w 12192000"/>
              <a:gd name="connsiteY234" fmla="*/ 1002547 h 3005983"/>
              <a:gd name="connsiteX235" fmla="*/ 520325 w 12192000"/>
              <a:gd name="connsiteY235" fmla="*/ 1010590 h 3005983"/>
              <a:gd name="connsiteX236" fmla="*/ 386188 w 12192000"/>
              <a:gd name="connsiteY236" fmla="*/ 1040956 h 3005983"/>
              <a:gd name="connsiteX237" fmla="*/ 272629 w 12192000"/>
              <a:gd name="connsiteY237" fmla="*/ 1010300 h 3005983"/>
              <a:gd name="connsiteX238" fmla="*/ 113450 w 12192000"/>
              <a:gd name="connsiteY238" fmla="*/ 1038933 h 3005983"/>
              <a:gd name="connsiteX239" fmla="*/ 4256 w 12192000"/>
              <a:gd name="connsiteY239" fmla="*/ 1060111 h 3005983"/>
              <a:gd name="connsiteX240" fmla="*/ 0 w 12192000"/>
              <a:gd name="connsiteY240" fmla="*/ 1059714 h 3005983"/>
              <a:gd name="connsiteX241" fmla="*/ 0 w 12192000"/>
              <a:gd name="connsiteY241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608697 w 12192000"/>
              <a:gd name="connsiteY12" fmla="*/ 2813460 h 3005983"/>
              <a:gd name="connsiteX13" fmla="*/ 11566270 w 12192000"/>
              <a:gd name="connsiteY13" fmla="*/ 2794050 h 3005983"/>
              <a:gd name="connsiteX14" fmla="*/ 11543180 w 12192000"/>
              <a:gd name="connsiteY14" fmla="*/ 2794523 h 3005983"/>
              <a:gd name="connsiteX15" fmla="*/ 11527456 w 12192000"/>
              <a:gd name="connsiteY15" fmla="*/ 2784758 h 3005983"/>
              <a:gd name="connsiteX16" fmla="*/ 11410019 w 12192000"/>
              <a:gd name="connsiteY16" fmla="*/ 2778739 h 3005983"/>
              <a:gd name="connsiteX17" fmla="*/ 11391662 w 12192000"/>
              <a:gd name="connsiteY17" fmla="*/ 2777813 h 3005983"/>
              <a:gd name="connsiteX18" fmla="*/ 11381950 w 12192000"/>
              <a:gd name="connsiteY18" fmla="*/ 2771457 h 3005983"/>
              <a:gd name="connsiteX19" fmla="*/ 11355280 w 12192000"/>
              <a:gd name="connsiteY19" fmla="*/ 2766974 h 3005983"/>
              <a:gd name="connsiteX20" fmla="*/ 11346286 w 12192000"/>
              <a:gd name="connsiteY20" fmla="*/ 2771221 h 3005983"/>
              <a:gd name="connsiteX21" fmla="*/ 11344784 w 12192000"/>
              <a:gd name="connsiteY21" fmla="*/ 2767480 h 3005983"/>
              <a:gd name="connsiteX22" fmla="*/ 11307999 w 12192000"/>
              <a:gd name="connsiteY22" fmla="*/ 2758374 h 3005983"/>
              <a:gd name="connsiteX23" fmla="*/ 11228674 w 12192000"/>
              <a:gd name="connsiteY23" fmla="*/ 2738503 h 3005983"/>
              <a:gd name="connsiteX24" fmla="*/ 11208775 w 12192000"/>
              <a:gd name="connsiteY24" fmla="*/ 2733735 h 3005983"/>
              <a:gd name="connsiteX25" fmla="*/ 11191329 w 12192000"/>
              <a:gd name="connsiteY25" fmla="*/ 2735896 h 3005983"/>
              <a:gd name="connsiteX26" fmla="*/ 11095293 w 12192000"/>
              <a:gd name="connsiteY26" fmla="*/ 2734181 h 3005983"/>
              <a:gd name="connsiteX27" fmla="*/ 11072290 w 12192000"/>
              <a:gd name="connsiteY27" fmla="*/ 2737734 h 3005983"/>
              <a:gd name="connsiteX28" fmla="*/ 10980239 w 12192000"/>
              <a:gd name="connsiteY28" fmla="*/ 2729000 h 3005983"/>
              <a:gd name="connsiteX29" fmla="*/ 10980167 w 12192000"/>
              <a:gd name="connsiteY29" fmla="*/ 2728972 h 3005983"/>
              <a:gd name="connsiteX30" fmla="*/ 10943501 w 12192000"/>
              <a:gd name="connsiteY30" fmla="*/ 2723352 h 3005983"/>
              <a:gd name="connsiteX31" fmla="*/ 10740825 w 12192000"/>
              <a:gd name="connsiteY31" fmla="*/ 2642544 h 3005983"/>
              <a:gd name="connsiteX32" fmla="*/ 10621021 w 12192000"/>
              <a:gd name="connsiteY32" fmla="*/ 2583972 h 3005983"/>
              <a:gd name="connsiteX33" fmla="*/ 10501779 w 12192000"/>
              <a:gd name="connsiteY33" fmla="*/ 2548735 h 3005983"/>
              <a:gd name="connsiteX34" fmla="*/ 10403355 w 12192000"/>
              <a:gd name="connsiteY34" fmla="*/ 2512953 h 3005983"/>
              <a:gd name="connsiteX35" fmla="*/ 10337449 w 12192000"/>
              <a:gd name="connsiteY35" fmla="*/ 2488172 h 3005983"/>
              <a:gd name="connsiteX36" fmla="*/ 10324327 w 12192000"/>
              <a:gd name="connsiteY36" fmla="*/ 2478939 h 3005983"/>
              <a:gd name="connsiteX37" fmla="*/ 10321929 w 12192000"/>
              <a:gd name="connsiteY37" fmla="*/ 2478993 h 3005983"/>
              <a:gd name="connsiteX38" fmla="*/ 10290461 w 12192000"/>
              <a:gd name="connsiteY38" fmla="*/ 2462144 h 3005983"/>
              <a:gd name="connsiteX39" fmla="*/ 10268970 w 12192000"/>
              <a:gd name="connsiteY39" fmla="*/ 2448931 h 3005983"/>
              <a:gd name="connsiteX40" fmla="*/ 10263699 w 12192000"/>
              <a:gd name="connsiteY40" fmla="*/ 2448340 h 3005983"/>
              <a:gd name="connsiteX41" fmla="*/ 10228272 w 12192000"/>
              <a:gd name="connsiteY41" fmla="*/ 2431997 h 3005983"/>
              <a:gd name="connsiteX42" fmla="*/ 10215997 w 12192000"/>
              <a:gd name="connsiteY42" fmla="*/ 2431103 h 3005983"/>
              <a:gd name="connsiteX43" fmla="*/ 10193885 w 12192000"/>
              <a:gd name="connsiteY43" fmla="*/ 2427360 h 3005983"/>
              <a:gd name="connsiteX44" fmla="*/ 10135557 w 12192000"/>
              <a:gd name="connsiteY44" fmla="*/ 2429769 h 3005983"/>
              <a:gd name="connsiteX45" fmla="*/ 10092108 w 12192000"/>
              <a:gd name="connsiteY45" fmla="*/ 2409075 h 3005983"/>
              <a:gd name="connsiteX46" fmla="*/ 10091815 w 12192000"/>
              <a:gd name="connsiteY46" fmla="*/ 2409211 h 3005983"/>
              <a:gd name="connsiteX47" fmla="*/ 10083558 w 12192000"/>
              <a:gd name="connsiteY47" fmla="*/ 2406369 h 3005983"/>
              <a:gd name="connsiteX48" fmla="*/ 10078319 w 12192000"/>
              <a:gd name="connsiteY48" fmla="*/ 2403481 h 3005983"/>
              <a:gd name="connsiteX49" fmla="*/ 10063647 w 12192000"/>
              <a:gd name="connsiteY49" fmla="*/ 2397528 h 3005983"/>
              <a:gd name="connsiteX50" fmla="*/ 10057660 w 12192000"/>
              <a:gd name="connsiteY50" fmla="*/ 2396793 h 3005983"/>
              <a:gd name="connsiteX51" fmla="*/ 10003124 w 12192000"/>
              <a:gd name="connsiteY51" fmla="*/ 2406692 h 3005983"/>
              <a:gd name="connsiteX52" fmla="*/ 9898644 w 12192000"/>
              <a:gd name="connsiteY52" fmla="*/ 2393136 h 3005983"/>
              <a:gd name="connsiteX53" fmla="*/ 9794969 w 12192000"/>
              <a:gd name="connsiteY53" fmla="*/ 2376665 h 3005983"/>
              <a:gd name="connsiteX54" fmla="*/ 9690708 w 12192000"/>
              <a:gd name="connsiteY54" fmla="*/ 2362478 h 3005983"/>
              <a:gd name="connsiteX55" fmla="*/ 9656590 w 12192000"/>
              <a:gd name="connsiteY55" fmla="*/ 2365107 h 3005983"/>
              <a:gd name="connsiteX56" fmla="*/ 9651013 w 12192000"/>
              <a:gd name="connsiteY56" fmla="*/ 2365379 h 3005983"/>
              <a:gd name="connsiteX57" fmla="*/ 9629535 w 12192000"/>
              <a:gd name="connsiteY57" fmla="*/ 2359562 h 3005983"/>
              <a:gd name="connsiteX58" fmla="*/ 9621002 w 12192000"/>
              <a:gd name="connsiteY58" fmla="*/ 2358015 h 3005983"/>
              <a:gd name="connsiteX59" fmla="*/ 9620811 w 12192000"/>
              <a:gd name="connsiteY59" fmla="*/ 2358209 h 3005983"/>
              <a:gd name="connsiteX60" fmla="*/ 9612783 w 12192000"/>
              <a:gd name="connsiteY60" fmla="*/ 2356304 h 3005983"/>
              <a:gd name="connsiteX61" fmla="*/ 9573299 w 12192000"/>
              <a:gd name="connsiteY61" fmla="*/ 2344048 h 3005983"/>
              <a:gd name="connsiteX62" fmla="*/ 9523299 w 12192000"/>
              <a:gd name="connsiteY62" fmla="*/ 2356751 h 3005983"/>
              <a:gd name="connsiteX63" fmla="*/ 9502217 w 12192000"/>
              <a:gd name="connsiteY63" fmla="*/ 2356672 h 3005983"/>
              <a:gd name="connsiteX64" fmla="*/ 9491052 w 12192000"/>
              <a:gd name="connsiteY64" fmla="*/ 2357876 h 3005983"/>
              <a:gd name="connsiteX65" fmla="*/ 9490420 w 12192000"/>
              <a:gd name="connsiteY65" fmla="*/ 2358754 h 3005983"/>
              <a:gd name="connsiteX66" fmla="*/ 9422814 w 12192000"/>
              <a:gd name="connsiteY66" fmla="*/ 2337048 h 3005983"/>
              <a:gd name="connsiteX67" fmla="*/ 9387555 w 12192000"/>
              <a:gd name="connsiteY67" fmla="*/ 2324836 h 3005983"/>
              <a:gd name="connsiteX68" fmla="*/ 9385480 w 12192000"/>
              <a:gd name="connsiteY68" fmla="*/ 2325313 h 3005983"/>
              <a:gd name="connsiteX69" fmla="*/ 9369766 w 12192000"/>
              <a:gd name="connsiteY69" fmla="*/ 2317902 h 3005983"/>
              <a:gd name="connsiteX70" fmla="*/ 9356267 w 12192000"/>
              <a:gd name="connsiteY70" fmla="*/ 2307218 h 3005983"/>
              <a:gd name="connsiteX71" fmla="*/ 9240605 w 12192000"/>
              <a:gd name="connsiteY71" fmla="*/ 2292733 h 3005983"/>
              <a:gd name="connsiteX72" fmla="*/ 9083251 w 12192000"/>
              <a:gd name="connsiteY72" fmla="*/ 2245348 h 3005983"/>
              <a:gd name="connsiteX73" fmla="*/ 8956025 w 12192000"/>
              <a:gd name="connsiteY73" fmla="*/ 2219438 h 3005983"/>
              <a:gd name="connsiteX74" fmla="*/ 8791834 w 12192000"/>
              <a:gd name="connsiteY74" fmla="*/ 2194608 h 3005983"/>
              <a:gd name="connsiteX75" fmla="*/ 8677385 w 12192000"/>
              <a:gd name="connsiteY75" fmla="*/ 2172946 h 3005983"/>
              <a:gd name="connsiteX76" fmla="*/ 8628381 w 12192000"/>
              <a:gd name="connsiteY76" fmla="*/ 2151256 h 3005983"/>
              <a:gd name="connsiteX77" fmla="*/ 8608955 w 12192000"/>
              <a:gd name="connsiteY77" fmla="*/ 2154253 h 3005983"/>
              <a:gd name="connsiteX78" fmla="*/ 8605623 w 12192000"/>
              <a:gd name="connsiteY78" fmla="*/ 2154974 h 3005983"/>
              <a:gd name="connsiteX79" fmla="*/ 8591946 w 12192000"/>
              <a:gd name="connsiteY79" fmla="*/ 2153429 h 3005983"/>
              <a:gd name="connsiteX80" fmla="*/ 8588503 w 12192000"/>
              <a:gd name="connsiteY80" fmla="*/ 2158528 h 3005983"/>
              <a:gd name="connsiteX81" fmla="*/ 8542929 w 12192000"/>
              <a:gd name="connsiteY81" fmla="*/ 2155780 h 3005983"/>
              <a:gd name="connsiteX82" fmla="*/ 8422422 w 12192000"/>
              <a:gd name="connsiteY82" fmla="*/ 2128783 h 3005983"/>
              <a:gd name="connsiteX83" fmla="*/ 8350509 w 12192000"/>
              <a:gd name="connsiteY83" fmla="*/ 2116143 h 3005983"/>
              <a:gd name="connsiteX84" fmla="*/ 8323483 w 12192000"/>
              <a:gd name="connsiteY84" fmla="*/ 2116856 h 3005983"/>
              <a:gd name="connsiteX85" fmla="*/ 8285541 w 12192000"/>
              <a:gd name="connsiteY85" fmla="*/ 2114142 h 3005983"/>
              <a:gd name="connsiteX86" fmla="*/ 8156321 w 12192000"/>
              <a:gd name="connsiteY86" fmla="*/ 2105622 h 3005983"/>
              <a:gd name="connsiteX87" fmla="*/ 8115022 w 12192000"/>
              <a:gd name="connsiteY87" fmla="*/ 2097331 h 3005983"/>
              <a:gd name="connsiteX88" fmla="*/ 8109128 w 12192000"/>
              <a:gd name="connsiteY88" fmla="*/ 2095725 h 3005983"/>
              <a:gd name="connsiteX89" fmla="*/ 8061947 w 12192000"/>
              <a:gd name="connsiteY89" fmla="*/ 2076044 h 3005983"/>
              <a:gd name="connsiteX90" fmla="*/ 8056343 w 12192000"/>
              <a:gd name="connsiteY90" fmla="*/ 2079176 h 3005983"/>
              <a:gd name="connsiteX91" fmla="*/ 8039888 w 12192000"/>
              <a:gd name="connsiteY91" fmla="*/ 2079889 h 3005983"/>
              <a:gd name="connsiteX92" fmla="*/ 8027893 w 12192000"/>
              <a:gd name="connsiteY92" fmla="*/ 2071837 h 3005983"/>
              <a:gd name="connsiteX93" fmla="*/ 7968202 w 12192000"/>
              <a:gd name="connsiteY93" fmla="*/ 2048643 h 3005983"/>
              <a:gd name="connsiteX94" fmla="*/ 7879707 w 12192000"/>
              <a:gd name="connsiteY94" fmla="*/ 2019539 h 3005983"/>
              <a:gd name="connsiteX95" fmla="*/ 7867283 w 12192000"/>
              <a:gd name="connsiteY95" fmla="*/ 2011237 h 3005983"/>
              <a:gd name="connsiteX96" fmla="*/ 7843997 w 12192000"/>
              <a:gd name="connsiteY96" fmla="*/ 2004002 h 3005983"/>
              <a:gd name="connsiteX97" fmla="*/ 7819810 w 12192000"/>
              <a:gd name="connsiteY97" fmla="*/ 2003978 h 3005983"/>
              <a:gd name="connsiteX98" fmla="*/ 7766905 w 12192000"/>
              <a:gd name="connsiteY98" fmla="*/ 1994240 h 3005983"/>
              <a:gd name="connsiteX99" fmla="*/ 7748811 w 12192000"/>
              <a:gd name="connsiteY99" fmla="*/ 2001647 h 3005983"/>
              <a:gd name="connsiteX100" fmla="*/ 7745757 w 12192000"/>
              <a:gd name="connsiteY100" fmla="*/ 2003120 h 3005983"/>
              <a:gd name="connsiteX101" fmla="*/ 7732110 w 12192000"/>
              <a:gd name="connsiteY101" fmla="*/ 2004783 h 3005983"/>
              <a:gd name="connsiteX102" fmla="*/ 7730039 w 12192000"/>
              <a:gd name="connsiteY102" fmla="*/ 2010536 h 3005983"/>
              <a:gd name="connsiteX103" fmla="*/ 7685159 w 12192000"/>
              <a:gd name="connsiteY103" fmla="*/ 2018415 h 3005983"/>
              <a:gd name="connsiteX104" fmla="*/ 7561596 w 12192000"/>
              <a:gd name="connsiteY104" fmla="*/ 2020063 h 3005983"/>
              <a:gd name="connsiteX105" fmla="*/ 7488722 w 12192000"/>
              <a:gd name="connsiteY105" fmla="*/ 2024418 h 3005983"/>
              <a:gd name="connsiteX106" fmla="*/ 7462688 w 12192000"/>
              <a:gd name="connsiteY106" fmla="*/ 2031366 h 3005983"/>
              <a:gd name="connsiteX107" fmla="*/ 7425222 w 12192000"/>
              <a:gd name="connsiteY107" fmla="*/ 2037510 h 3005983"/>
              <a:gd name="connsiteX108" fmla="*/ 7360376 w 12192000"/>
              <a:gd name="connsiteY108" fmla="*/ 2052454 h 3005983"/>
              <a:gd name="connsiteX109" fmla="*/ 7297796 w 12192000"/>
              <a:gd name="connsiteY109" fmla="*/ 2059134 h 3005983"/>
              <a:gd name="connsiteX110" fmla="*/ 7255684 w 12192000"/>
              <a:gd name="connsiteY110" fmla="*/ 2060633 h 3005983"/>
              <a:gd name="connsiteX111" fmla="*/ 7249573 w 12192000"/>
              <a:gd name="connsiteY111" fmla="*/ 2060435 h 3005983"/>
              <a:gd name="connsiteX112" fmla="*/ 7198933 w 12192000"/>
              <a:gd name="connsiteY112" fmla="*/ 2052227 h 3005983"/>
              <a:gd name="connsiteX113" fmla="*/ 7194276 w 12192000"/>
              <a:gd name="connsiteY113" fmla="*/ 2056568 h 3005983"/>
              <a:gd name="connsiteX114" fmla="*/ 7178495 w 12192000"/>
              <a:gd name="connsiteY114" fmla="*/ 2061069 h 3005983"/>
              <a:gd name="connsiteX115" fmla="*/ 7164866 w 12192000"/>
              <a:gd name="connsiteY115" fmla="*/ 2056021 h 3005983"/>
              <a:gd name="connsiteX116" fmla="*/ 7101221 w 12192000"/>
              <a:gd name="connsiteY116" fmla="*/ 2047289 h 3005983"/>
              <a:gd name="connsiteX117" fmla="*/ 7008182 w 12192000"/>
              <a:gd name="connsiteY117" fmla="*/ 2039482 h 3005983"/>
              <a:gd name="connsiteX118" fmla="*/ 6994073 w 12192000"/>
              <a:gd name="connsiteY118" fmla="*/ 2034288 h 3005983"/>
              <a:gd name="connsiteX119" fmla="*/ 6902768 w 12192000"/>
              <a:gd name="connsiteY119" fmla="*/ 2021990 h 3005983"/>
              <a:gd name="connsiteX120" fmla="*/ 6854917 w 12192000"/>
              <a:gd name="connsiteY120" fmla="*/ 2020321 h 3005983"/>
              <a:gd name="connsiteX121" fmla="*/ 6849655 w 12192000"/>
              <a:gd name="connsiteY121" fmla="*/ 2025191 h 3005983"/>
              <a:gd name="connsiteX122" fmla="*/ 6835522 w 12192000"/>
              <a:gd name="connsiteY122" fmla="*/ 2024012 h 3005983"/>
              <a:gd name="connsiteX123" fmla="*/ 6707727 w 12192000"/>
              <a:gd name="connsiteY123" fmla="*/ 2006254 h 3005983"/>
              <a:gd name="connsiteX124" fmla="*/ 6561947 w 12192000"/>
              <a:gd name="connsiteY124" fmla="*/ 1975575 h 3005983"/>
              <a:gd name="connsiteX125" fmla="*/ 6464714 w 12192000"/>
              <a:gd name="connsiteY125" fmla="*/ 1978704 h 3005983"/>
              <a:gd name="connsiteX126" fmla="*/ 6242129 w 12192000"/>
              <a:gd name="connsiteY126" fmla="*/ 1915441 h 3005983"/>
              <a:gd name="connsiteX127" fmla="*/ 6080728 w 12192000"/>
              <a:gd name="connsiteY127" fmla="*/ 1895758 h 3005983"/>
              <a:gd name="connsiteX128" fmla="*/ 6069627 w 12192000"/>
              <a:gd name="connsiteY128" fmla="*/ 1885968 h 3005983"/>
              <a:gd name="connsiteX129" fmla="*/ 6055146 w 12192000"/>
              <a:gd name="connsiteY129" fmla="*/ 1879305 h 3005983"/>
              <a:gd name="connsiteX130" fmla="*/ 5953405 w 12192000"/>
              <a:gd name="connsiteY130" fmla="*/ 1849929 h 3005983"/>
              <a:gd name="connsiteX131" fmla="*/ 5940151 w 12192000"/>
              <a:gd name="connsiteY131" fmla="*/ 1852123 h 3005983"/>
              <a:gd name="connsiteX132" fmla="*/ 5917647 w 12192000"/>
              <a:gd name="connsiteY132" fmla="*/ 1852476 h 3005983"/>
              <a:gd name="connsiteX133" fmla="*/ 5860259 w 12192000"/>
              <a:gd name="connsiteY133" fmla="*/ 1865444 h 3005983"/>
              <a:gd name="connsiteX134" fmla="*/ 5821880 w 12192000"/>
              <a:gd name="connsiteY134" fmla="*/ 1854695 h 3005983"/>
              <a:gd name="connsiteX135" fmla="*/ 5813898 w 12192000"/>
              <a:gd name="connsiteY135" fmla="*/ 1853063 h 3005983"/>
              <a:gd name="connsiteX136" fmla="*/ 5813633 w 12192000"/>
              <a:gd name="connsiteY136" fmla="*/ 1853249 h 3005983"/>
              <a:gd name="connsiteX137" fmla="*/ 5804995 w 12192000"/>
              <a:gd name="connsiteY137" fmla="*/ 1851966 h 3005983"/>
              <a:gd name="connsiteX138" fmla="*/ 5799340 w 12192000"/>
              <a:gd name="connsiteY138" fmla="*/ 1850088 h 3005983"/>
              <a:gd name="connsiteX139" fmla="*/ 5783850 w 12192000"/>
              <a:gd name="connsiteY139" fmla="*/ 1846922 h 3005983"/>
              <a:gd name="connsiteX140" fmla="*/ 5777803 w 12192000"/>
              <a:gd name="connsiteY140" fmla="*/ 1847290 h 3005983"/>
              <a:gd name="connsiteX141" fmla="*/ 5774372 w 12192000"/>
              <a:gd name="connsiteY141" fmla="*/ 1849538 h 3005983"/>
              <a:gd name="connsiteX142" fmla="*/ 5740527 w 12192000"/>
              <a:gd name="connsiteY142" fmla="*/ 1850453 h 3005983"/>
              <a:gd name="connsiteX143" fmla="*/ 5671437 w 12192000"/>
              <a:gd name="connsiteY143" fmla="*/ 1845438 h 3005983"/>
              <a:gd name="connsiteX144" fmla="*/ 5633526 w 12192000"/>
              <a:gd name="connsiteY144" fmla="*/ 1839191 h 3005983"/>
              <a:gd name="connsiteX145" fmla="*/ 5527860 w 12192000"/>
              <a:gd name="connsiteY145" fmla="*/ 1825767 h 3005983"/>
              <a:gd name="connsiteX146" fmla="*/ 5420429 w 12192000"/>
              <a:gd name="connsiteY146" fmla="*/ 1815102 h 3005983"/>
              <a:gd name="connsiteX147" fmla="*/ 5339073 w 12192000"/>
              <a:gd name="connsiteY147" fmla="*/ 1819639 h 3005983"/>
              <a:gd name="connsiteX148" fmla="*/ 5334373 w 12192000"/>
              <a:gd name="connsiteY148" fmla="*/ 1817028 h 3005983"/>
              <a:gd name="connsiteX149" fmla="*/ 5326433 w 12192000"/>
              <a:gd name="connsiteY149" fmla="*/ 1814516 h 3005983"/>
              <a:gd name="connsiteX150" fmla="*/ 5326080 w 12192000"/>
              <a:gd name="connsiteY150" fmla="*/ 1814651 h 3005983"/>
              <a:gd name="connsiteX151" fmla="*/ 5318954 w 12192000"/>
              <a:gd name="connsiteY151" fmla="*/ 1811914 h 3005983"/>
              <a:gd name="connsiteX152" fmla="*/ 5286087 w 12192000"/>
              <a:gd name="connsiteY152" fmla="*/ 1796038 h 3005983"/>
              <a:gd name="connsiteX153" fmla="*/ 5223002 w 12192000"/>
              <a:gd name="connsiteY153" fmla="*/ 1799482 h 3005983"/>
              <a:gd name="connsiteX154" fmla="*/ 5200540 w 12192000"/>
              <a:gd name="connsiteY154" fmla="*/ 1796400 h 3005983"/>
              <a:gd name="connsiteX155" fmla="*/ 5154928 w 12192000"/>
              <a:gd name="connsiteY155" fmla="*/ 1781130 h 3005983"/>
              <a:gd name="connsiteX156" fmla="*/ 5149478 w 12192000"/>
              <a:gd name="connsiteY156" fmla="*/ 1780679 h 3005983"/>
              <a:gd name="connsiteX157" fmla="*/ 5130626 w 12192000"/>
              <a:gd name="connsiteY157" fmla="*/ 1768669 h 3005983"/>
              <a:gd name="connsiteX158" fmla="*/ 5102239 w 12192000"/>
              <a:gd name="connsiteY158" fmla="*/ 1753436 h 3005983"/>
              <a:gd name="connsiteX159" fmla="*/ 5099658 w 12192000"/>
              <a:gd name="connsiteY159" fmla="*/ 1753538 h 3005983"/>
              <a:gd name="connsiteX160" fmla="*/ 5088508 w 12192000"/>
              <a:gd name="connsiteY160" fmla="*/ 1745106 h 3005983"/>
              <a:gd name="connsiteX161" fmla="*/ 5082205 w 12192000"/>
              <a:gd name="connsiteY161" fmla="*/ 1734262 h 3005983"/>
              <a:gd name="connsiteX162" fmla="*/ 4931750 w 12192000"/>
              <a:gd name="connsiteY162" fmla="*/ 1691385 h 3005983"/>
              <a:gd name="connsiteX163" fmla="*/ 4824030 w 12192000"/>
              <a:gd name="connsiteY163" fmla="*/ 1643040 h 3005983"/>
              <a:gd name="connsiteX164" fmla="*/ 4758423 w 12192000"/>
              <a:gd name="connsiteY164" fmla="*/ 1579191 h 3005983"/>
              <a:gd name="connsiteX165" fmla="*/ 4514045 w 12192000"/>
              <a:gd name="connsiteY165" fmla="*/ 1535848 h 3005983"/>
              <a:gd name="connsiteX166" fmla="*/ 4458973 w 12192000"/>
              <a:gd name="connsiteY166" fmla="*/ 1525122 h 3005983"/>
              <a:gd name="connsiteX167" fmla="*/ 4423105 w 12192000"/>
              <a:gd name="connsiteY167" fmla="*/ 1500018 h 3005983"/>
              <a:gd name="connsiteX168" fmla="*/ 4400073 w 12192000"/>
              <a:gd name="connsiteY168" fmla="*/ 1499739 h 3005983"/>
              <a:gd name="connsiteX169" fmla="*/ 4395961 w 12192000"/>
              <a:gd name="connsiteY169" fmla="*/ 1499863 h 3005983"/>
              <a:gd name="connsiteX170" fmla="*/ 4382523 w 12192000"/>
              <a:gd name="connsiteY170" fmla="*/ 1496619 h 3005983"/>
              <a:gd name="connsiteX171" fmla="*/ 4374971 w 12192000"/>
              <a:gd name="connsiteY171" fmla="*/ 1500377 h 3005983"/>
              <a:gd name="connsiteX172" fmla="*/ 4352051 w 12192000"/>
              <a:gd name="connsiteY172" fmla="*/ 1498843 h 3005983"/>
              <a:gd name="connsiteX173" fmla="*/ 4328364 w 12192000"/>
              <a:gd name="connsiteY173" fmla="*/ 1491566 h 3005983"/>
              <a:gd name="connsiteX174" fmla="*/ 4220142 w 12192000"/>
              <a:gd name="connsiteY174" fmla="*/ 1451803 h 3005983"/>
              <a:gd name="connsiteX175" fmla="*/ 4152921 w 12192000"/>
              <a:gd name="connsiteY175" fmla="*/ 1430969 h 3005983"/>
              <a:gd name="connsiteX176" fmla="*/ 4123498 w 12192000"/>
              <a:gd name="connsiteY176" fmla="*/ 1427696 h 3005983"/>
              <a:gd name="connsiteX177" fmla="*/ 4085026 w 12192000"/>
              <a:gd name="connsiteY177" fmla="*/ 1420005 h 3005983"/>
              <a:gd name="connsiteX178" fmla="*/ 4014120 w 12192000"/>
              <a:gd name="connsiteY178" fmla="*/ 1410025 h 3005983"/>
              <a:gd name="connsiteX179" fmla="*/ 3924085 w 12192000"/>
              <a:gd name="connsiteY179" fmla="*/ 1390368 h 3005983"/>
              <a:gd name="connsiteX180" fmla="*/ 3875102 w 12192000"/>
              <a:gd name="connsiteY180" fmla="*/ 1356231 h 3005983"/>
              <a:gd name="connsiteX181" fmla="*/ 3866735 w 12192000"/>
              <a:gd name="connsiteY181" fmla="*/ 1358044 h 3005983"/>
              <a:gd name="connsiteX182" fmla="*/ 3824835 w 12192000"/>
              <a:gd name="connsiteY182" fmla="*/ 1344150 h 3005983"/>
              <a:gd name="connsiteX183" fmla="*/ 3698316 w 12192000"/>
              <a:gd name="connsiteY183" fmla="*/ 1271660 h 3005983"/>
              <a:gd name="connsiteX184" fmla="*/ 3615875 w 12192000"/>
              <a:gd name="connsiteY184" fmla="*/ 1245166 h 3005983"/>
              <a:gd name="connsiteX185" fmla="*/ 3583351 w 12192000"/>
              <a:gd name="connsiteY185" fmla="*/ 1239605 h 3005983"/>
              <a:gd name="connsiteX186" fmla="*/ 3529058 w 12192000"/>
              <a:gd name="connsiteY186" fmla="*/ 1230047 h 3005983"/>
              <a:gd name="connsiteX187" fmla="*/ 3438822 w 12192000"/>
              <a:gd name="connsiteY187" fmla="*/ 1205661 h 3005983"/>
              <a:gd name="connsiteX188" fmla="*/ 3390292 w 12192000"/>
              <a:gd name="connsiteY188" fmla="*/ 1197075 h 3005983"/>
              <a:gd name="connsiteX189" fmla="*/ 3315537 w 12192000"/>
              <a:gd name="connsiteY189" fmla="*/ 1185391 h 3005983"/>
              <a:gd name="connsiteX190" fmla="*/ 3305896 w 12192000"/>
              <a:gd name="connsiteY190" fmla="*/ 1180025 h 3005983"/>
              <a:gd name="connsiteX191" fmla="*/ 3260055 w 12192000"/>
              <a:gd name="connsiteY191" fmla="*/ 1189560 h 3005983"/>
              <a:gd name="connsiteX192" fmla="*/ 3136098 w 12192000"/>
              <a:gd name="connsiteY192" fmla="*/ 1171708 h 3005983"/>
              <a:gd name="connsiteX193" fmla="*/ 3113533 w 12192000"/>
              <a:gd name="connsiteY193" fmla="*/ 1171758 h 3005983"/>
              <a:gd name="connsiteX194" fmla="*/ 3087934 w 12192000"/>
              <a:gd name="connsiteY194" fmla="*/ 1162189 h 3005983"/>
              <a:gd name="connsiteX195" fmla="*/ 3033101 w 12192000"/>
              <a:gd name="connsiteY195" fmla="*/ 1146004 h 3005983"/>
              <a:gd name="connsiteX196" fmla="*/ 2999082 w 12192000"/>
              <a:gd name="connsiteY196" fmla="*/ 1129337 h 3005983"/>
              <a:gd name="connsiteX197" fmla="*/ 2988144 w 12192000"/>
              <a:gd name="connsiteY197" fmla="*/ 1133783 h 3005983"/>
              <a:gd name="connsiteX198" fmla="*/ 2964880 w 12192000"/>
              <a:gd name="connsiteY198" fmla="*/ 1133160 h 3005983"/>
              <a:gd name="connsiteX199" fmla="*/ 2871083 w 12192000"/>
              <a:gd name="connsiteY199" fmla="*/ 1114281 h 3005983"/>
              <a:gd name="connsiteX200" fmla="*/ 2853547 w 12192000"/>
              <a:gd name="connsiteY200" fmla="*/ 1113282 h 3005983"/>
              <a:gd name="connsiteX201" fmla="*/ 2834998 w 12192000"/>
              <a:gd name="connsiteY201" fmla="*/ 1105032 h 3005983"/>
              <a:gd name="connsiteX202" fmla="*/ 2832012 w 12192000"/>
              <a:gd name="connsiteY202" fmla="*/ 1103667 h 3005983"/>
              <a:gd name="connsiteX203" fmla="*/ 2831450 w 12192000"/>
              <a:gd name="connsiteY203" fmla="*/ 1103681 h 3005983"/>
              <a:gd name="connsiteX204" fmla="*/ 2830158 w 12192000"/>
              <a:gd name="connsiteY204" fmla="*/ 1102819 h 3005983"/>
              <a:gd name="connsiteX205" fmla="*/ 2817969 w 12192000"/>
              <a:gd name="connsiteY205" fmla="*/ 1097243 h 3005983"/>
              <a:gd name="connsiteX206" fmla="*/ 2812278 w 12192000"/>
              <a:gd name="connsiteY206" fmla="*/ 1097008 h 3005983"/>
              <a:gd name="connsiteX207" fmla="*/ 2735949 w 12192000"/>
              <a:gd name="connsiteY207" fmla="*/ 1069536 h 3005983"/>
              <a:gd name="connsiteX208" fmla="*/ 2700542 w 12192000"/>
              <a:gd name="connsiteY208" fmla="*/ 1056907 h 3005983"/>
              <a:gd name="connsiteX209" fmla="*/ 2690071 w 12192000"/>
              <a:gd name="connsiteY209" fmla="*/ 1056397 h 3005983"/>
              <a:gd name="connsiteX210" fmla="*/ 2655269 w 12192000"/>
              <a:gd name="connsiteY210" fmla="*/ 1042078 h 3005983"/>
              <a:gd name="connsiteX211" fmla="*/ 2637172 w 12192000"/>
              <a:gd name="connsiteY211" fmla="*/ 1039382 h 3005983"/>
              <a:gd name="connsiteX212" fmla="*/ 2544676 w 12192000"/>
              <a:gd name="connsiteY212" fmla="*/ 1019916 h 3005983"/>
              <a:gd name="connsiteX213" fmla="*/ 2521406 w 12192000"/>
              <a:gd name="connsiteY213" fmla="*/ 1022036 h 3005983"/>
              <a:gd name="connsiteX214" fmla="*/ 2462038 w 12192000"/>
              <a:gd name="connsiteY214" fmla="*/ 992687 h 3005983"/>
              <a:gd name="connsiteX215" fmla="*/ 2448962 w 12192000"/>
              <a:gd name="connsiteY215" fmla="*/ 988555 h 3005983"/>
              <a:gd name="connsiteX216" fmla="*/ 2444223 w 12192000"/>
              <a:gd name="connsiteY216" fmla="*/ 985580 h 3005983"/>
              <a:gd name="connsiteX217" fmla="*/ 2428175 w 12192000"/>
              <a:gd name="connsiteY217" fmla="*/ 997242 h 3005983"/>
              <a:gd name="connsiteX218" fmla="*/ 2398519 w 12192000"/>
              <a:gd name="connsiteY218" fmla="*/ 1001482 h 3005983"/>
              <a:gd name="connsiteX219" fmla="*/ 2385271 w 12192000"/>
              <a:gd name="connsiteY219" fmla="*/ 993786 h 3005983"/>
              <a:gd name="connsiteX220" fmla="*/ 2298174 w 12192000"/>
              <a:gd name="connsiteY220" fmla="*/ 956527 h 3005983"/>
              <a:gd name="connsiteX221" fmla="*/ 2271014 w 12192000"/>
              <a:gd name="connsiteY221" fmla="*/ 945440 h 3005983"/>
              <a:gd name="connsiteX222" fmla="*/ 2214838 w 12192000"/>
              <a:gd name="connsiteY222" fmla="*/ 924396 h 3005983"/>
              <a:gd name="connsiteX223" fmla="*/ 2038407 w 12192000"/>
              <a:gd name="connsiteY223" fmla="*/ 916628 h 3005983"/>
              <a:gd name="connsiteX224" fmla="*/ 1958268 w 12192000"/>
              <a:gd name="connsiteY224" fmla="*/ 931677 h 3005983"/>
              <a:gd name="connsiteX225" fmla="*/ 1740316 w 12192000"/>
              <a:gd name="connsiteY225" fmla="*/ 931710 h 3005983"/>
              <a:gd name="connsiteX226" fmla="*/ 1454477 w 12192000"/>
              <a:gd name="connsiteY226" fmla="*/ 973878 h 3005983"/>
              <a:gd name="connsiteX227" fmla="*/ 1385984 w 12192000"/>
              <a:gd name="connsiteY227" fmla="*/ 958621 h 3005983"/>
              <a:gd name="connsiteX228" fmla="*/ 1355604 w 12192000"/>
              <a:gd name="connsiteY228" fmla="*/ 960893 h 3005983"/>
              <a:gd name="connsiteX229" fmla="*/ 1305323 w 12192000"/>
              <a:gd name="connsiteY229" fmla="*/ 967511 h 3005983"/>
              <a:gd name="connsiteX230" fmla="*/ 1125607 w 12192000"/>
              <a:gd name="connsiteY230" fmla="*/ 968467 h 3005983"/>
              <a:gd name="connsiteX231" fmla="*/ 1016562 w 12192000"/>
              <a:gd name="connsiteY231" fmla="*/ 975260 h 3005983"/>
              <a:gd name="connsiteX232" fmla="*/ 818620 w 12192000"/>
              <a:gd name="connsiteY232" fmla="*/ 987723 h 3005983"/>
              <a:gd name="connsiteX233" fmla="*/ 611870 w 12192000"/>
              <a:gd name="connsiteY233" fmla="*/ 1002547 h 3005983"/>
              <a:gd name="connsiteX234" fmla="*/ 520325 w 12192000"/>
              <a:gd name="connsiteY234" fmla="*/ 1010590 h 3005983"/>
              <a:gd name="connsiteX235" fmla="*/ 386188 w 12192000"/>
              <a:gd name="connsiteY235" fmla="*/ 1040956 h 3005983"/>
              <a:gd name="connsiteX236" fmla="*/ 272629 w 12192000"/>
              <a:gd name="connsiteY236" fmla="*/ 1010300 h 3005983"/>
              <a:gd name="connsiteX237" fmla="*/ 113450 w 12192000"/>
              <a:gd name="connsiteY237" fmla="*/ 1038933 h 3005983"/>
              <a:gd name="connsiteX238" fmla="*/ 4256 w 12192000"/>
              <a:gd name="connsiteY238" fmla="*/ 1060111 h 3005983"/>
              <a:gd name="connsiteX239" fmla="*/ 0 w 12192000"/>
              <a:gd name="connsiteY239" fmla="*/ 1059714 h 3005983"/>
              <a:gd name="connsiteX240" fmla="*/ 0 w 12192000"/>
              <a:gd name="connsiteY240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494397 w 12192000"/>
              <a:gd name="connsiteY12" fmla="*/ 2997610 h 3005983"/>
              <a:gd name="connsiteX13" fmla="*/ 11566270 w 12192000"/>
              <a:gd name="connsiteY13" fmla="*/ 2794050 h 3005983"/>
              <a:gd name="connsiteX14" fmla="*/ 11543180 w 12192000"/>
              <a:gd name="connsiteY14" fmla="*/ 2794523 h 3005983"/>
              <a:gd name="connsiteX15" fmla="*/ 11527456 w 12192000"/>
              <a:gd name="connsiteY15" fmla="*/ 2784758 h 3005983"/>
              <a:gd name="connsiteX16" fmla="*/ 11410019 w 12192000"/>
              <a:gd name="connsiteY16" fmla="*/ 2778739 h 3005983"/>
              <a:gd name="connsiteX17" fmla="*/ 11391662 w 12192000"/>
              <a:gd name="connsiteY17" fmla="*/ 2777813 h 3005983"/>
              <a:gd name="connsiteX18" fmla="*/ 11381950 w 12192000"/>
              <a:gd name="connsiteY18" fmla="*/ 2771457 h 3005983"/>
              <a:gd name="connsiteX19" fmla="*/ 11355280 w 12192000"/>
              <a:gd name="connsiteY19" fmla="*/ 2766974 h 3005983"/>
              <a:gd name="connsiteX20" fmla="*/ 11346286 w 12192000"/>
              <a:gd name="connsiteY20" fmla="*/ 2771221 h 3005983"/>
              <a:gd name="connsiteX21" fmla="*/ 11344784 w 12192000"/>
              <a:gd name="connsiteY21" fmla="*/ 2767480 h 3005983"/>
              <a:gd name="connsiteX22" fmla="*/ 11307999 w 12192000"/>
              <a:gd name="connsiteY22" fmla="*/ 2758374 h 3005983"/>
              <a:gd name="connsiteX23" fmla="*/ 11228674 w 12192000"/>
              <a:gd name="connsiteY23" fmla="*/ 2738503 h 3005983"/>
              <a:gd name="connsiteX24" fmla="*/ 11208775 w 12192000"/>
              <a:gd name="connsiteY24" fmla="*/ 2733735 h 3005983"/>
              <a:gd name="connsiteX25" fmla="*/ 11191329 w 12192000"/>
              <a:gd name="connsiteY25" fmla="*/ 2735896 h 3005983"/>
              <a:gd name="connsiteX26" fmla="*/ 11095293 w 12192000"/>
              <a:gd name="connsiteY26" fmla="*/ 2734181 h 3005983"/>
              <a:gd name="connsiteX27" fmla="*/ 11072290 w 12192000"/>
              <a:gd name="connsiteY27" fmla="*/ 2737734 h 3005983"/>
              <a:gd name="connsiteX28" fmla="*/ 10980239 w 12192000"/>
              <a:gd name="connsiteY28" fmla="*/ 2729000 h 3005983"/>
              <a:gd name="connsiteX29" fmla="*/ 10980167 w 12192000"/>
              <a:gd name="connsiteY29" fmla="*/ 2728972 h 3005983"/>
              <a:gd name="connsiteX30" fmla="*/ 10943501 w 12192000"/>
              <a:gd name="connsiteY30" fmla="*/ 2723352 h 3005983"/>
              <a:gd name="connsiteX31" fmla="*/ 10740825 w 12192000"/>
              <a:gd name="connsiteY31" fmla="*/ 2642544 h 3005983"/>
              <a:gd name="connsiteX32" fmla="*/ 10621021 w 12192000"/>
              <a:gd name="connsiteY32" fmla="*/ 2583972 h 3005983"/>
              <a:gd name="connsiteX33" fmla="*/ 10501779 w 12192000"/>
              <a:gd name="connsiteY33" fmla="*/ 2548735 h 3005983"/>
              <a:gd name="connsiteX34" fmla="*/ 10403355 w 12192000"/>
              <a:gd name="connsiteY34" fmla="*/ 2512953 h 3005983"/>
              <a:gd name="connsiteX35" fmla="*/ 10337449 w 12192000"/>
              <a:gd name="connsiteY35" fmla="*/ 2488172 h 3005983"/>
              <a:gd name="connsiteX36" fmla="*/ 10324327 w 12192000"/>
              <a:gd name="connsiteY36" fmla="*/ 2478939 h 3005983"/>
              <a:gd name="connsiteX37" fmla="*/ 10321929 w 12192000"/>
              <a:gd name="connsiteY37" fmla="*/ 2478993 h 3005983"/>
              <a:gd name="connsiteX38" fmla="*/ 10290461 w 12192000"/>
              <a:gd name="connsiteY38" fmla="*/ 2462144 h 3005983"/>
              <a:gd name="connsiteX39" fmla="*/ 10268970 w 12192000"/>
              <a:gd name="connsiteY39" fmla="*/ 2448931 h 3005983"/>
              <a:gd name="connsiteX40" fmla="*/ 10263699 w 12192000"/>
              <a:gd name="connsiteY40" fmla="*/ 2448340 h 3005983"/>
              <a:gd name="connsiteX41" fmla="*/ 10228272 w 12192000"/>
              <a:gd name="connsiteY41" fmla="*/ 2431997 h 3005983"/>
              <a:gd name="connsiteX42" fmla="*/ 10215997 w 12192000"/>
              <a:gd name="connsiteY42" fmla="*/ 2431103 h 3005983"/>
              <a:gd name="connsiteX43" fmla="*/ 10193885 w 12192000"/>
              <a:gd name="connsiteY43" fmla="*/ 2427360 h 3005983"/>
              <a:gd name="connsiteX44" fmla="*/ 10135557 w 12192000"/>
              <a:gd name="connsiteY44" fmla="*/ 2429769 h 3005983"/>
              <a:gd name="connsiteX45" fmla="*/ 10092108 w 12192000"/>
              <a:gd name="connsiteY45" fmla="*/ 2409075 h 3005983"/>
              <a:gd name="connsiteX46" fmla="*/ 10091815 w 12192000"/>
              <a:gd name="connsiteY46" fmla="*/ 2409211 h 3005983"/>
              <a:gd name="connsiteX47" fmla="*/ 10083558 w 12192000"/>
              <a:gd name="connsiteY47" fmla="*/ 2406369 h 3005983"/>
              <a:gd name="connsiteX48" fmla="*/ 10078319 w 12192000"/>
              <a:gd name="connsiteY48" fmla="*/ 2403481 h 3005983"/>
              <a:gd name="connsiteX49" fmla="*/ 10063647 w 12192000"/>
              <a:gd name="connsiteY49" fmla="*/ 2397528 h 3005983"/>
              <a:gd name="connsiteX50" fmla="*/ 10057660 w 12192000"/>
              <a:gd name="connsiteY50" fmla="*/ 2396793 h 3005983"/>
              <a:gd name="connsiteX51" fmla="*/ 10003124 w 12192000"/>
              <a:gd name="connsiteY51" fmla="*/ 2406692 h 3005983"/>
              <a:gd name="connsiteX52" fmla="*/ 9898644 w 12192000"/>
              <a:gd name="connsiteY52" fmla="*/ 2393136 h 3005983"/>
              <a:gd name="connsiteX53" fmla="*/ 9794969 w 12192000"/>
              <a:gd name="connsiteY53" fmla="*/ 2376665 h 3005983"/>
              <a:gd name="connsiteX54" fmla="*/ 9690708 w 12192000"/>
              <a:gd name="connsiteY54" fmla="*/ 2362478 h 3005983"/>
              <a:gd name="connsiteX55" fmla="*/ 9656590 w 12192000"/>
              <a:gd name="connsiteY55" fmla="*/ 2365107 h 3005983"/>
              <a:gd name="connsiteX56" fmla="*/ 9651013 w 12192000"/>
              <a:gd name="connsiteY56" fmla="*/ 2365379 h 3005983"/>
              <a:gd name="connsiteX57" fmla="*/ 9629535 w 12192000"/>
              <a:gd name="connsiteY57" fmla="*/ 2359562 h 3005983"/>
              <a:gd name="connsiteX58" fmla="*/ 9621002 w 12192000"/>
              <a:gd name="connsiteY58" fmla="*/ 2358015 h 3005983"/>
              <a:gd name="connsiteX59" fmla="*/ 9620811 w 12192000"/>
              <a:gd name="connsiteY59" fmla="*/ 2358209 h 3005983"/>
              <a:gd name="connsiteX60" fmla="*/ 9612783 w 12192000"/>
              <a:gd name="connsiteY60" fmla="*/ 2356304 h 3005983"/>
              <a:gd name="connsiteX61" fmla="*/ 9573299 w 12192000"/>
              <a:gd name="connsiteY61" fmla="*/ 2344048 h 3005983"/>
              <a:gd name="connsiteX62" fmla="*/ 9523299 w 12192000"/>
              <a:gd name="connsiteY62" fmla="*/ 2356751 h 3005983"/>
              <a:gd name="connsiteX63" fmla="*/ 9502217 w 12192000"/>
              <a:gd name="connsiteY63" fmla="*/ 2356672 h 3005983"/>
              <a:gd name="connsiteX64" fmla="*/ 9491052 w 12192000"/>
              <a:gd name="connsiteY64" fmla="*/ 2357876 h 3005983"/>
              <a:gd name="connsiteX65" fmla="*/ 9490420 w 12192000"/>
              <a:gd name="connsiteY65" fmla="*/ 2358754 h 3005983"/>
              <a:gd name="connsiteX66" fmla="*/ 9422814 w 12192000"/>
              <a:gd name="connsiteY66" fmla="*/ 2337048 h 3005983"/>
              <a:gd name="connsiteX67" fmla="*/ 9387555 w 12192000"/>
              <a:gd name="connsiteY67" fmla="*/ 2324836 h 3005983"/>
              <a:gd name="connsiteX68" fmla="*/ 9385480 w 12192000"/>
              <a:gd name="connsiteY68" fmla="*/ 2325313 h 3005983"/>
              <a:gd name="connsiteX69" fmla="*/ 9369766 w 12192000"/>
              <a:gd name="connsiteY69" fmla="*/ 2317902 h 3005983"/>
              <a:gd name="connsiteX70" fmla="*/ 9356267 w 12192000"/>
              <a:gd name="connsiteY70" fmla="*/ 2307218 h 3005983"/>
              <a:gd name="connsiteX71" fmla="*/ 9240605 w 12192000"/>
              <a:gd name="connsiteY71" fmla="*/ 2292733 h 3005983"/>
              <a:gd name="connsiteX72" fmla="*/ 9083251 w 12192000"/>
              <a:gd name="connsiteY72" fmla="*/ 2245348 h 3005983"/>
              <a:gd name="connsiteX73" fmla="*/ 8956025 w 12192000"/>
              <a:gd name="connsiteY73" fmla="*/ 2219438 h 3005983"/>
              <a:gd name="connsiteX74" fmla="*/ 8791834 w 12192000"/>
              <a:gd name="connsiteY74" fmla="*/ 2194608 h 3005983"/>
              <a:gd name="connsiteX75" fmla="*/ 8677385 w 12192000"/>
              <a:gd name="connsiteY75" fmla="*/ 2172946 h 3005983"/>
              <a:gd name="connsiteX76" fmla="*/ 8628381 w 12192000"/>
              <a:gd name="connsiteY76" fmla="*/ 2151256 h 3005983"/>
              <a:gd name="connsiteX77" fmla="*/ 8608955 w 12192000"/>
              <a:gd name="connsiteY77" fmla="*/ 2154253 h 3005983"/>
              <a:gd name="connsiteX78" fmla="*/ 8605623 w 12192000"/>
              <a:gd name="connsiteY78" fmla="*/ 2154974 h 3005983"/>
              <a:gd name="connsiteX79" fmla="*/ 8591946 w 12192000"/>
              <a:gd name="connsiteY79" fmla="*/ 2153429 h 3005983"/>
              <a:gd name="connsiteX80" fmla="*/ 8588503 w 12192000"/>
              <a:gd name="connsiteY80" fmla="*/ 2158528 h 3005983"/>
              <a:gd name="connsiteX81" fmla="*/ 8542929 w 12192000"/>
              <a:gd name="connsiteY81" fmla="*/ 2155780 h 3005983"/>
              <a:gd name="connsiteX82" fmla="*/ 8422422 w 12192000"/>
              <a:gd name="connsiteY82" fmla="*/ 2128783 h 3005983"/>
              <a:gd name="connsiteX83" fmla="*/ 8350509 w 12192000"/>
              <a:gd name="connsiteY83" fmla="*/ 2116143 h 3005983"/>
              <a:gd name="connsiteX84" fmla="*/ 8323483 w 12192000"/>
              <a:gd name="connsiteY84" fmla="*/ 2116856 h 3005983"/>
              <a:gd name="connsiteX85" fmla="*/ 8285541 w 12192000"/>
              <a:gd name="connsiteY85" fmla="*/ 2114142 h 3005983"/>
              <a:gd name="connsiteX86" fmla="*/ 8156321 w 12192000"/>
              <a:gd name="connsiteY86" fmla="*/ 2105622 h 3005983"/>
              <a:gd name="connsiteX87" fmla="*/ 8115022 w 12192000"/>
              <a:gd name="connsiteY87" fmla="*/ 2097331 h 3005983"/>
              <a:gd name="connsiteX88" fmla="*/ 8109128 w 12192000"/>
              <a:gd name="connsiteY88" fmla="*/ 2095725 h 3005983"/>
              <a:gd name="connsiteX89" fmla="*/ 8061947 w 12192000"/>
              <a:gd name="connsiteY89" fmla="*/ 2076044 h 3005983"/>
              <a:gd name="connsiteX90" fmla="*/ 8056343 w 12192000"/>
              <a:gd name="connsiteY90" fmla="*/ 2079176 h 3005983"/>
              <a:gd name="connsiteX91" fmla="*/ 8039888 w 12192000"/>
              <a:gd name="connsiteY91" fmla="*/ 2079889 h 3005983"/>
              <a:gd name="connsiteX92" fmla="*/ 8027893 w 12192000"/>
              <a:gd name="connsiteY92" fmla="*/ 2071837 h 3005983"/>
              <a:gd name="connsiteX93" fmla="*/ 7968202 w 12192000"/>
              <a:gd name="connsiteY93" fmla="*/ 2048643 h 3005983"/>
              <a:gd name="connsiteX94" fmla="*/ 7879707 w 12192000"/>
              <a:gd name="connsiteY94" fmla="*/ 2019539 h 3005983"/>
              <a:gd name="connsiteX95" fmla="*/ 7867283 w 12192000"/>
              <a:gd name="connsiteY95" fmla="*/ 2011237 h 3005983"/>
              <a:gd name="connsiteX96" fmla="*/ 7843997 w 12192000"/>
              <a:gd name="connsiteY96" fmla="*/ 2004002 h 3005983"/>
              <a:gd name="connsiteX97" fmla="*/ 7819810 w 12192000"/>
              <a:gd name="connsiteY97" fmla="*/ 2003978 h 3005983"/>
              <a:gd name="connsiteX98" fmla="*/ 7766905 w 12192000"/>
              <a:gd name="connsiteY98" fmla="*/ 1994240 h 3005983"/>
              <a:gd name="connsiteX99" fmla="*/ 7748811 w 12192000"/>
              <a:gd name="connsiteY99" fmla="*/ 2001647 h 3005983"/>
              <a:gd name="connsiteX100" fmla="*/ 7745757 w 12192000"/>
              <a:gd name="connsiteY100" fmla="*/ 2003120 h 3005983"/>
              <a:gd name="connsiteX101" fmla="*/ 7732110 w 12192000"/>
              <a:gd name="connsiteY101" fmla="*/ 2004783 h 3005983"/>
              <a:gd name="connsiteX102" fmla="*/ 7730039 w 12192000"/>
              <a:gd name="connsiteY102" fmla="*/ 2010536 h 3005983"/>
              <a:gd name="connsiteX103" fmla="*/ 7685159 w 12192000"/>
              <a:gd name="connsiteY103" fmla="*/ 2018415 h 3005983"/>
              <a:gd name="connsiteX104" fmla="*/ 7561596 w 12192000"/>
              <a:gd name="connsiteY104" fmla="*/ 2020063 h 3005983"/>
              <a:gd name="connsiteX105" fmla="*/ 7488722 w 12192000"/>
              <a:gd name="connsiteY105" fmla="*/ 2024418 h 3005983"/>
              <a:gd name="connsiteX106" fmla="*/ 7462688 w 12192000"/>
              <a:gd name="connsiteY106" fmla="*/ 2031366 h 3005983"/>
              <a:gd name="connsiteX107" fmla="*/ 7425222 w 12192000"/>
              <a:gd name="connsiteY107" fmla="*/ 2037510 h 3005983"/>
              <a:gd name="connsiteX108" fmla="*/ 7360376 w 12192000"/>
              <a:gd name="connsiteY108" fmla="*/ 2052454 h 3005983"/>
              <a:gd name="connsiteX109" fmla="*/ 7297796 w 12192000"/>
              <a:gd name="connsiteY109" fmla="*/ 2059134 h 3005983"/>
              <a:gd name="connsiteX110" fmla="*/ 7255684 w 12192000"/>
              <a:gd name="connsiteY110" fmla="*/ 2060633 h 3005983"/>
              <a:gd name="connsiteX111" fmla="*/ 7249573 w 12192000"/>
              <a:gd name="connsiteY111" fmla="*/ 2060435 h 3005983"/>
              <a:gd name="connsiteX112" fmla="*/ 7198933 w 12192000"/>
              <a:gd name="connsiteY112" fmla="*/ 2052227 h 3005983"/>
              <a:gd name="connsiteX113" fmla="*/ 7194276 w 12192000"/>
              <a:gd name="connsiteY113" fmla="*/ 2056568 h 3005983"/>
              <a:gd name="connsiteX114" fmla="*/ 7178495 w 12192000"/>
              <a:gd name="connsiteY114" fmla="*/ 2061069 h 3005983"/>
              <a:gd name="connsiteX115" fmla="*/ 7164866 w 12192000"/>
              <a:gd name="connsiteY115" fmla="*/ 2056021 h 3005983"/>
              <a:gd name="connsiteX116" fmla="*/ 7101221 w 12192000"/>
              <a:gd name="connsiteY116" fmla="*/ 2047289 h 3005983"/>
              <a:gd name="connsiteX117" fmla="*/ 7008182 w 12192000"/>
              <a:gd name="connsiteY117" fmla="*/ 2039482 h 3005983"/>
              <a:gd name="connsiteX118" fmla="*/ 6994073 w 12192000"/>
              <a:gd name="connsiteY118" fmla="*/ 2034288 h 3005983"/>
              <a:gd name="connsiteX119" fmla="*/ 6902768 w 12192000"/>
              <a:gd name="connsiteY119" fmla="*/ 2021990 h 3005983"/>
              <a:gd name="connsiteX120" fmla="*/ 6854917 w 12192000"/>
              <a:gd name="connsiteY120" fmla="*/ 2020321 h 3005983"/>
              <a:gd name="connsiteX121" fmla="*/ 6849655 w 12192000"/>
              <a:gd name="connsiteY121" fmla="*/ 2025191 h 3005983"/>
              <a:gd name="connsiteX122" fmla="*/ 6835522 w 12192000"/>
              <a:gd name="connsiteY122" fmla="*/ 2024012 h 3005983"/>
              <a:gd name="connsiteX123" fmla="*/ 6707727 w 12192000"/>
              <a:gd name="connsiteY123" fmla="*/ 2006254 h 3005983"/>
              <a:gd name="connsiteX124" fmla="*/ 6561947 w 12192000"/>
              <a:gd name="connsiteY124" fmla="*/ 1975575 h 3005983"/>
              <a:gd name="connsiteX125" fmla="*/ 6464714 w 12192000"/>
              <a:gd name="connsiteY125" fmla="*/ 1978704 h 3005983"/>
              <a:gd name="connsiteX126" fmla="*/ 6242129 w 12192000"/>
              <a:gd name="connsiteY126" fmla="*/ 1915441 h 3005983"/>
              <a:gd name="connsiteX127" fmla="*/ 6080728 w 12192000"/>
              <a:gd name="connsiteY127" fmla="*/ 1895758 h 3005983"/>
              <a:gd name="connsiteX128" fmla="*/ 6069627 w 12192000"/>
              <a:gd name="connsiteY128" fmla="*/ 1885968 h 3005983"/>
              <a:gd name="connsiteX129" fmla="*/ 6055146 w 12192000"/>
              <a:gd name="connsiteY129" fmla="*/ 1879305 h 3005983"/>
              <a:gd name="connsiteX130" fmla="*/ 5953405 w 12192000"/>
              <a:gd name="connsiteY130" fmla="*/ 1849929 h 3005983"/>
              <a:gd name="connsiteX131" fmla="*/ 5940151 w 12192000"/>
              <a:gd name="connsiteY131" fmla="*/ 1852123 h 3005983"/>
              <a:gd name="connsiteX132" fmla="*/ 5917647 w 12192000"/>
              <a:gd name="connsiteY132" fmla="*/ 1852476 h 3005983"/>
              <a:gd name="connsiteX133" fmla="*/ 5860259 w 12192000"/>
              <a:gd name="connsiteY133" fmla="*/ 1865444 h 3005983"/>
              <a:gd name="connsiteX134" fmla="*/ 5821880 w 12192000"/>
              <a:gd name="connsiteY134" fmla="*/ 1854695 h 3005983"/>
              <a:gd name="connsiteX135" fmla="*/ 5813898 w 12192000"/>
              <a:gd name="connsiteY135" fmla="*/ 1853063 h 3005983"/>
              <a:gd name="connsiteX136" fmla="*/ 5813633 w 12192000"/>
              <a:gd name="connsiteY136" fmla="*/ 1853249 h 3005983"/>
              <a:gd name="connsiteX137" fmla="*/ 5804995 w 12192000"/>
              <a:gd name="connsiteY137" fmla="*/ 1851966 h 3005983"/>
              <a:gd name="connsiteX138" fmla="*/ 5799340 w 12192000"/>
              <a:gd name="connsiteY138" fmla="*/ 1850088 h 3005983"/>
              <a:gd name="connsiteX139" fmla="*/ 5783850 w 12192000"/>
              <a:gd name="connsiteY139" fmla="*/ 1846922 h 3005983"/>
              <a:gd name="connsiteX140" fmla="*/ 5777803 w 12192000"/>
              <a:gd name="connsiteY140" fmla="*/ 1847290 h 3005983"/>
              <a:gd name="connsiteX141" fmla="*/ 5774372 w 12192000"/>
              <a:gd name="connsiteY141" fmla="*/ 1849538 h 3005983"/>
              <a:gd name="connsiteX142" fmla="*/ 5740527 w 12192000"/>
              <a:gd name="connsiteY142" fmla="*/ 1850453 h 3005983"/>
              <a:gd name="connsiteX143" fmla="*/ 5671437 w 12192000"/>
              <a:gd name="connsiteY143" fmla="*/ 1845438 h 3005983"/>
              <a:gd name="connsiteX144" fmla="*/ 5633526 w 12192000"/>
              <a:gd name="connsiteY144" fmla="*/ 1839191 h 3005983"/>
              <a:gd name="connsiteX145" fmla="*/ 5527860 w 12192000"/>
              <a:gd name="connsiteY145" fmla="*/ 1825767 h 3005983"/>
              <a:gd name="connsiteX146" fmla="*/ 5420429 w 12192000"/>
              <a:gd name="connsiteY146" fmla="*/ 1815102 h 3005983"/>
              <a:gd name="connsiteX147" fmla="*/ 5339073 w 12192000"/>
              <a:gd name="connsiteY147" fmla="*/ 1819639 h 3005983"/>
              <a:gd name="connsiteX148" fmla="*/ 5334373 w 12192000"/>
              <a:gd name="connsiteY148" fmla="*/ 1817028 h 3005983"/>
              <a:gd name="connsiteX149" fmla="*/ 5326433 w 12192000"/>
              <a:gd name="connsiteY149" fmla="*/ 1814516 h 3005983"/>
              <a:gd name="connsiteX150" fmla="*/ 5326080 w 12192000"/>
              <a:gd name="connsiteY150" fmla="*/ 1814651 h 3005983"/>
              <a:gd name="connsiteX151" fmla="*/ 5318954 w 12192000"/>
              <a:gd name="connsiteY151" fmla="*/ 1811914 h 3005983"/>
              <a:gd name="connsiteX152" fmla="*/ 5286087 w 12192000"/>
              <a:gd name="connsiteY152" fmla="*/ 1796038 h 3005983"/>
              <a:gd name="connsiteX153" fmla="*/ 5223002 w 12192000"/>
              <a:gd name="connsiteY153" fmla="*/ 1799482 h 3005983"/>
              <a:gd name="connsiteX154" fmla="*/ 5200540 w 12192000"/>
              <a:gd name="connsiteY154" fmla="*/ 1796400 h 3005983"/>
              <a:gd name="connsiteX155" fmla="*/ 5154928 w 12192000"/>
              <a:gd name="connsiteY155" fmla="*/ 1781130 h 3005983"/>
              <a:gd name="connsiteX156" fmla="*/ 5149478 w 12192000"/>
              <a:gd name="connsiteY156" fmla="*/ 1780679 h 3005983"/>
              <a:gd name="connsiteX157" fmla="*/ 5130626 w 12192000"/>
              <a:gd name="connsiteY157" fmla="*/ 1768669 h 3005983"/>
              <a:gd name="connsiteX158" fmla="*/ 5102239 w 12192000"/>
              <a:gd name="connsiteY158" fmla="*/ 1753436 h 3005983"/>
              <a:gd name="connsiteX159" fmla="*/ 5099658 w 12192000"/>
              <a:gd name="connsiteY159" fmla="*/ 1753538 h 3005983"/>
              <a:gd name="connsiteX160" fmla="*/ 5088508 w 12192000"/>
              <a:gd name="connsiteY160" fmla="*/ 1745106 h 3005983"/>
              <a:gd name="connsiteX161" fmla="*/ 5082205 w 12192000"/>
              <a:gd name="connsiteY161" fmla="*/ 1734262 h 3005983"/>
              <a:gd name="connsiteX162" fmla="*/ 4931750 w 12192000"/>
              <a:gd name="connsiteY162" fmla="*/ 1691385 h 3005983"/>
              <a:gd name="connsiteX163" fmla="*/ 4824030 w 12192000"/>
              <a:gd name="connsiteY163" fmla="*/ 1643040 h 3005983"/>
              <a:gd name="connsiteX164" fmla="*/ 4758423 w 12192000"/>
              <a:gd name="connsiteY164" fmla="*/ 1579191 h 3005983"/>
              <a:gd name="connsiteX165" fmla="*/ 4514045 w 12192000"/>
              <a:gd name="connsiteY165" fmla="*/ 1535848 h 3005983"/>
              <a:gd name="connsiteX166" fmla="*/ 4458973 w 12192000"/>
              <a:gd name="connsiteY166" fmla="*/ 1525122 h 3005983"/>
              <a:gd name="connsiteX167" fmla="*/ 4423105 w 12192000"/>
              <a:gd name="connsiteY167" fmla="*/ 1500018 h 3005983"/>
              <a:gd name="connsiteX168" fmla="*/ 4400073 w 12192000"/>
              <a:gd name="connsiteY168" fmla="*/ 1499739 h 3005983"/>
              <a:gd name="connsiteX169" fmla="*/ 4395961 w 12192000"/>
              <a:gd name="connsiteY169" fmla="*/ 1499863 h 3005983"/>
              <a:gd name="connsiteX170" fmla="*/ 4382523 w 12192000"/>
              <a:gd name="connsiteY170" fmla="*/ 1496619 h 3005983"/>
              <a:gd name="connsiteX171" fmla="*/ 4374971 w 12192000"/>
              <a:gd name="connsiteY171" fmla="*/ 1500377 h 3005983"/>
              <a:gd name="connsiteX172" fmla="*/ 4352051 w 12192000"/>
              <a:gd name="connsiteY172" fmla="*/ 1498843 h 3005983"/>
              <a:gd name="connsiteX173" fmla="*/ 4328364 w 12192000"/>
              <a:gd name="connsiteY173" fmla="*/ 1491566 h 3005983"/>
              <a:gd name="connsiteX174" fmla="*/ 4220142 w 12192000"/>
              <a:gd name="connsiteY174" fmla="*/ 1451803 h 3005983"/>
              <a:gd name="connsiteX175" fmla="*/ 4152921 w 12192000"/>
              <a:gd name="connsiteY175" fmla="*/ 1430969 h 3005983"/>
              <a:gd name="connsiteX176" fmla="*/ 4123498 w 12192000"/>
              <a:gd name="connsiteY176" fmla="*/ 1427696 h 3005983"/>
              <a:gd name="connsiteX177" fmla="*/ 4085026 w 12192000"/>
              <a:gd name="connsiteY177" fmla="*/ 1420005 h 3005983"/>
              <a:gd name="connsiteX178" fmla="*/ 4014120 w 12192000"/>
              <a:gd name="connsiteY178" fmla="*/ 1410025 h 3005983"/>
              <a:gd name="connsiteX179" fmla="*/ 3924085 w 12192000"/>
              <a:gd name="connsiteY179" fmla="*/ 1390368 h 3005983"/>
              <a:gd name="connsiteX180" fmla="*/ 3875102 w 12192000"/>
              <a:gd name="connsiteY180" fmla="*/ 1356231 h 3005983"/>
              <a:gd name="connsiteX181" fmla="*/ 3866735 w 12192000"/>
              <a:gd name="connsiteY181" fmla="*/ 1358044 h 3005983"/>
              <a:gd name="connsiteX182" fmla="*/ 3824835 w 12192000"/>
              <a:gd name="connsiteY182" fmla="*/ 1344150 h 3005983"/>
              <a:gd name="connsiteX183" fmla="*/ 3698316 w 12192000"/>
              <a:gd name="connsiteY183" fmla="*/ 1271660 h 3005983"/>
              <a:gd name="connsiteX184" fmla="*/ 3615875 w 12192000"/>
              <a:gd name="connsiteY184" fmla="*/ 1245166 h 3005983"/>
              <a:gd name="connsiteX185" fmla="*/ 3583351 w 12192000"/>
              <a:gd name="connsiteY185" fmla="*/ 1239605 h 3005983"/>
              <a:gd name="connsiteX186" fmla="*/ 3529058 w 12192000"/>
              <a:gd name="connsiteY186" fmla="*/ 1230047 h 3005983"/>
              <a:gd name="connsiteX187" fmla="*/ 3438822 w 12192000"/>
              <a:gd name="connsiteY187" fmla="*/ 1205661 h 3005983"/>
              <a:gd name="connsiteX188" fmla="*/ 3390292 w 12192000"/>
              <a:gd name="connsiteY188" fmla="*/ 1197075 h 3005983"/>
              <a:gd name="connsiteX189" fmla="*/ 3315537 w 12192000"/>
              <a:gd name="connsiteY189" fmla="*/ 1185391 h 3005983"/>
              <a:gd name="connsiteX190" fmla="*/ 3305896 w 12192000"/>
              <a:gd name="connsiteY190" fmla="*/ 1180025 h 3005983"/>
              <a:gd name="connsiteX191" fmla="*/ 3260055 w 12192000"/>
              <a:gd name="connsiteY191" fmla="*/ 1189560 h 3005983"/>
              <a:gd name="connsiteX192" fmla="*/ 3136098 w 12192000"/>
              <a:gd name="connsiteY192" fmla="*/ 1171708 h 3005983"/>
              <a:gd name="connsiteX193" fmla="*/ 3113533 w 12192000"/>
              <a:gd name="connsiteY193" fmla="*/ 1171758 h 3005983"/>
              <a:gd name="connsiteX194" fmla="*/ 3087934 w 12192000"/>
              <a:gd name="connsiteY194" fmla="*/ 1162189 h 3005983"/>
              <a:gd name="connsiteX195" fmla="*/ 3033101 w 12192000"/>
              <a:gd name="connsiteY195" fmla="*/ 1146004 h 3005983"/>
              <a:gd name="connsiteX196" fmla="*/ 2999082 w 12192000"/>
              <a:gd name="connsiteY196" fmla="*/ 1129337 h 3005983"/>
              <a:gd name="connsiteX197" fmla="*/ 2988144 w 12192000"/>
              <a:gd name="connsiteY197" fmla="*/ 1133783 h 3005983"/>
              <a:gd name="connsiteX198" fmla="*/ 2964880 w 12192000"/>
              <a:gd name="connsiteY198" fmla="*/ 1133160 h 3005983"/>
              <a:gd name="connsiteX199" fmla="*/ 2871083 w 12192000"/>
              <a:gd name="connsiteY199" fmla="*/ 1114281 h 3005983"/>
              <a:gd name="connsiteX200" fmla="*/ 2853547 w 12192000"/>
              <a:gd name="connsiteY200" fmla="*/ 1113282 h 3005983"/>
              <a:gd name="connsiteX201" fmla="*/ 2834998 w 12192000"/>
              <a:gd name="connsiteY201" fmla="*/ 1105032 h 3005983"/>
              <a:gd name="connsiteX202" fmla="*/ 2832012 w 12192000"/>
              <a:gd name="connsiteY202" fmla="*/ 1103667 h 3005983"/>
              <a:gd name="connsiteX203" fmla="*/ 2831450 w 12192000"/>
              <a:gd name="connsiteY203" fmla="*/ 1103681 h 3005983"/>
              <a:gd name="connsiteX204" fmla="*/ 2830158 w 12192000"/>
              <a:gd name="connsiteY204" fmla="*/ 1102819 h 3005983"/>
              <a:gd name="connsiteX205" fmla="*/ 2817969 w 12192000"/>
              <a:gd name="connsiteY205" fmla="*/ 1097243 h 3005983"/>
              <a:gd name="connsiteX206" fmla="*/ 2812278 w 12192000"/>
              <a:gd name="connsiteY206" fmla="*/ 1097008 h 3005983"/>
              <a:gd name="connsiteX207" fmla="*/ 2735949 w 12192000"/>
              <a:gd name="connsiteY207" fmla="*/ 1069536 h 3005983"/>
              <a:gd name="connsiteX208" fmla="*/ 2700542 w 12192000"/>
              <a:gd name="connsiteY208" fmla="*/ 1056907 h 3005983"/>
              <a:gd name="connsiteX209" fmla="*/ 2690071 w 12192000"/>
              <a:gd name="connsiteY209" fmla="*/ 1056397 h 3005983"/>
              <a:gd name="connsiteX210" fmla="*/ 2655269 w 12192000"/>
              <a:gd name="connsiteY210" fmla="*/ 1042078 h 3005983"/>
              <a:gd name="connsiteX211" fmla="*/ 2637172 w 12192000"/>
              <a:gd name="connsiteY211" fmla="*/ 1039382 h 3005983"/>
              <a:gd name="connsiteX212" fmla="*/ 2544676 w 12192000"/>
              <a:gd name="connsiteY212" fmla="*/ 1019916 h 3005983"/>
              <a:gd name="connsiteX213" fmla="*/ 2521406 w 12192000"/>
              <a:gd name="connsiteY213" fmla="*/ 1022036 h 3005983"/>
              <a:gd name="connsiteX214" fmla="*/ 2462038 w 12192000"/>
              <a:gd name="connsiteY214" fmla="*/ 992687 h 3005983"/>
              <a:gd name="connsiteX215" fmla="*/ 2448962 w 12192000"/>
              <a:gd name="connsiteY215" fmla="*/ 988555 h 3005983"/>
              <a:gd name="connsiteX216" fmla="*/ 2444223 w 12192000"/>
              <a:gd name="connsiteY216" fmla="*/ 985580 h 3005983"/>
              <a:gd name="connsiteX217" fmla="*/ 2428175 w 12192000"/>
              <a:gd name="connsiteY217" fmla="*/ 997242 h 3005983"/>
              <a:gd name="connsiteX218" fmla="*/ 2398519 w 12192000"/>
              <a:gd name="connsiteY218" fmla="*/ 1001482 h 3005983"/>
              <a:gd name="connsiteX219" fmla="*/ 2385271 w 12192000"/>
              <a:gd name="connsiteY219" fmla="*/ 993786 h 3005983"/>
              <a:gd name="connsiteX220" fmla="*/ 2298174 w 12192000"/>
              <a:gd name="connsiteY220" fmla="*/ 956527 h 3005983"/>
              <a:gd name="connsiteX221" fmla="*/ 2271014 w 12192000"/>
              <a:gd name="connsiteY221" fmla="*/ 945440 h 3005983"/>
              <a:gd name="connsiteX222" fmla="*/ 2214838 w 12192000"/>
              <a:gd name="connsiteY222" fmla="*/ 924396 h 3005983"/>
              <a:gd name="connsiteX223" fmla="*/ 2038407 w 12192000"/>
              <a:gd name="connsiteY223" fmla="*/ 916628 h 3005983"/>
              <a:gd name="connsiteX224" fmla="*/ 1958268 w 12192000"/>
              <a:gd name="connsiteY224" fmla="*/ 931677 h 3005983"/>
              <a:gd name="connsiteX225" fmla="*/ 1740316 w 12192000"/>
              <a:gd name="connsiteY225" fmla="*/ 931710 h 3005983"/>
              <a:gd name="connsiteX226" fmla="*/ 1454477 w 12192000"/>
              <a:gd name="connsiteY226" fmla="*/ 973878 h 3005983"/>
              <a:gd name="connsiteX227" fmla="*/ 1385984 w 12192000"/>
              <a:gd name="connsiteY227" fmla="*/ 958621 h 3005983"/>
              <a:gd name="connsiteX228" fmla="*/ 1355604 w 12192000"/>
              <a:gd name="connsiteY228" fmla="*/ 960893 h 3005983"/>
              <a:gd name="connsiteX229" fmla="*/ 1305323 w 12192000"/>
              <a:gd name="connsiteY229" fmla="*/ 967511 h 3005983"/>
              <a:gd name="connsiteX230" fmla="*/ 1125607 w 12192000"/>
              <a:gd name="connsiteY230" fmla="*/ 968467 h 3005983"/>
              <a:gd name="connsiteX231" fmla="*/ 1016562 w 12192000"/>
              <a:gd name="connsiteY231" fmla="*/ 975260 h 3005983"/>
              <a:gd name="connsiteX232" fmla="*/ 818620 w 12192000"/>
              <a:gd name="connsiteY232" fmla="*/ 987723 h 3005983"/>
              <a:gd name="connsiteX233" fmla="*/ 611870 w 12192000"/>
              <a:gd name="connsiteY233" fmla="*/ 1002547 h 3005983"/>
              <a:gd name="connsiteX234" fmla="*/ 520325 w 12192000"/>
              <a:gd name="connsiteY234" fmla="*/ 1010590 h 3005983"/>
              <a:gd name="connsiteX235" fmla="*/ 386188 w 12192000"/>
              <a:gd name="connsiteY235" fmla="*/ 1040956 h 3005983"/>
              <a:gd name="connsiteX236" fmla="*/ 272629 w 12192000"/>
              <a:gd name="connsiteY236" fmla="*/ 1010300 h 3005983"/>
              <a:gd name="connsiteX237" fmla="*/ 113450 w 12192000"/>
              <a:gd name="connsiteY237" fmla="*/ 1038933 h 3005983"/>
              <a:gd name="connsiteX238" fmla="*/ 4256 w 12192000"/>
              <a:gd name="connsiteY238" fmla="*/ 1060111 h 3005983"/>
              <a:gd name="connsiteX239" fmla="*/ 0 w 12192000"/>
              <a:gd name="connsiteY239" fmla="*/ 1059714 h 3005983"/>
              <a:gd name="connsiteX240" fmla="*/ 0 w 12192000"/>
              <a:gd name="connsiteY240" fmla="*/ 0 h 3005983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09884 w 12192000"/>
              <a:gd name="connsiteY7" fmla="*/ 3001635 h 3028941"/>
              <a:gd name="connsiteX8" fmla="*/ 11689476 w 12192000"/>
              <a:gd name="connsiteY8" fmla="*/ 2807391 h 3028941"/>
              <a:gd name="connsiteX9" fmla="*/ 11666486 w 12192000"/>
              <a:gd name="connsiteY9" fmla="*/ 2799625 h 3028941"/>
              <a:gd name="connsiteX10" fmla="*/ 11652374 w 12192000"/>
              <a:gd name="connsiteY10" fmla="*/ 27932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09884 w 12192000"/>
              <a:gd name="connsiteY7" fmla="*/ 3001635 h 3028941"/>
              <a:gd name="connsiteX8" fmla="*/ 11689476 w 12192000"/>
              <a:gd name="connsiteY8" fmla="*/ 2807391 h 3028941"/>
              <a:gd name="connsiteX9" fmla="*/ 11666486 w 12192000"/>
              <a:gd name="connsiteY9" fmla="*/ 279962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09884 w 12192000"/>
              <a:gd name="connsiteY7" fmla="*/ 3001635 h 3028941"/>
              <a:gd name="connsiteX8" fmla="*/ 11689476 w 12192000"/>
              <a:gd name="connsiteY8" fmla="*/ 280739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09884 w 12192000"/>
              <a:gd name="connsiteY7" fmla="*/ 30016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54334 w 12192000"/>
              <a:gd name="connsiteY7" fmla="*/ 29635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54334 w 12192000"/>
              <a:gd name="connsiteY7" fmla="*/ 29635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12141 w 12192000"/>
              <a:gd name="connsiteY4" fmla="*/ 289617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54334 w 12192000"/>
              <a:gd name="connsiteY7" fmla="*/ 29635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12141 w 12192000"/>
              <a:gd name="connsiteY4" fmla="*/ 2896170 h 3028941"/>
              <a:gd name="connsiteX5" fmla="*/ 12013268 w 12192000"/>
              <a:gd name="connsiteY5" fmla="*/ 2939595 h 3028941"/>
              <a:gd name="connsiteX6" fmla="*/ 11844564 w 12192000"/>
              <a:gd name="connsiteY6" fmla="*/ 2972630 h 3028941"/>
              <a:gd name="connsiteX7" fmla="*/ 11754334 w 12192000"/>
              <a:gd name="connsiteY7" fmla="*/ 29635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566270 w 12192000"/>
              <a:gd name="connsiteY13" fmla="*/ 2794050 h 3021872"/>
              <a:gd name="connsiteX14" fmla="*/ 11543180 w 12192000"/>
              <a:gd name="connsiteY14" fmla="*/ 2794523 h 3021872"/>
              <a:gd name="connsiteX15" fmla="*/ 11527456 w 12192000"/>
              <a:gd name="connsiteY15" fmla="*/ 2784758 h 3021872"/>
              <a:gd name="connsiteX16" fmla="*/ 11410019 w 12192000"/>
              <a:gd name="connsiteY16" fmla="*/ 2778739 h 3021872"/>
              <a:gd name="connsiteX17" fmla="*/ 11391662 w 12192000"/>
              <a:gd name="connsiteY17" fmla="*/ 2777813 h 3021872"/>
              <a:gd name="connsiteX18" fmla="*/ 11381950 w 12192000"/>
              <a:gd name="connsiteY18" fmla="*/ 2771457 h 3021872"/>
              <a:gd name="connsiteX19" fmla="*/ 11355280 w 12192000"/>
              <a:gd name="connsiteY19" fmla="*/ 2766974 h 3021872"/>
              <a:gd name="connsiteX20" fmla="*/ 11346286 w 12192000"/>
              <a:gd name="connsiteY20" fmla="*/ 2771221 h 3021872"/>
              <a:gd name="connsiteX21" fmla="*/ 11344784 w 12192000"/>
              <a:gd name="connsiteY21" fmla="*/ 2767480 h 3021872"/>
              <a:gd name="connsiteX22" fmla="*/ 11307999 w 12192000"/>
              <a:gd name="connsiteY22" fmla="*/ 2758374 h 3021872"/>
              <a:gd name="connsiteX23" fmla="*/ 11228674 w 12192000"/>
              <a:gd name="connsiteY23" fmla="*/ 2738503 h 3021872"/>
              <a:gd name="connsiteX24" fmla="*/ 11208775 w 12192000"/>
              <a:gd name="connsiteY24" fmla="*/ 2733735 h 3021872"/>
              <a:gd name="connsiteX25" fmla="*/ 11191329 w 12192000"/>
              <a:gd name="connsiteY25" fmla="*/ 2735896 h 3021872"/>
              <a:gd name="connsiteX26" fmla="*/ 11095293 w 12192000"/>
              <a:gd name="connsiteY26" fmla="*/ 2734181 h 3021872"/>
              <a:gd name="connsiteX27" fmla="*/ 11072290 w 12192000"/>
              <a:gd name="connsiteY27" fmla="*/ 2737734 h 3021872"/>
              <a:gd name="connsiteX28" fmla="*/ 10980239 w 12192000"/>
              <a:gd name="connsiteY28" fmla="*/ 2729000 h 3021872"/>
              <a:gd name="connsiteX29" fmla="*/ 10980167 w 12192000"/>
              <a:gd name="connsiteY29" fmla="*/ 2728972 h 3021872"/>
              <a:gd name="connsiteX30" fmla="*/ 10943501 w 12192000"/>
              <a:gd name="connsiteY30" fmla="*/ 2723352 h 3021872"/>
              <a:gd name="connsiteX31" fmla="*/ 10740825 w 12192000"/>
              <a:gd name="connsiteY31" fmla="*/ 2642544 h 3021872"/>
              <a:gd name="connsiteX32" fmla="*/ 10621021 w 12192000"/>
              <a:gd name="connsiteY32" fmla="*/ 2583972 h 3021872"/>
              <a:gd name="connsiteX33" fmla="*/ 10501779 w 12192000"/>
              <a:gd name="connsiteY33" fmla="*/ 2548735 h 3021872"/>
              <a:gd name="connsiteX34" fmla="*/ 10403355 w 12192000"/>
              <a:gd name="connsiteY34" fmla="*/ 2512953 h 3021872"/>
              <a:gd name="connsiteX35" fmla="*/ 10337449 w 12192000"/>
              <a:gd name="connsiteY35" fmla="*/ 2488172 h 3021872"/>
              <a:gd name="connsiteX36" fmla="*/ 10324327 w 12192000"/>
              <a:gd name="connsiteY36" fmla="*/ 2478939 h 3021872"/>
              <a:gd name="connsiteX37" fmla="*/ 10321929 w 12192000"/>
              <a:gd name="connsiteY37" fmla="*/ 2478993 h 3021872"/>
              <a:gd name="connsiteX38" fmla="*/ 10290461 w 12192000"/>
              <a:gd name="connsiteY38" fmla="*/ 2462144 h 3021872"/>
              <a:gd name="connsiteX39" fmla="*/ 10268970 w 12192000"/>
              <a:gd name="connsiteY39" fmla="*/ 2448931 h 3021872"/>
              <a:gd name="connsiteX40" fmla="*/ 10263699 w 12192000"/>
              <a:gd name="connsiteY40" fmla="*/ 2448340 h 3021872"/>
              <a:gd name="connsiteX41" fmla="*/ 10228272 w 12192000"/>
              <a:gd name="connsiteY41" fmla="*/ 2431997 h 3021872"/>
              <a:gd name="connsiteX42" fmla="*/ 10215997 w 12192000"/>
              <a:gd name="connsiteY42" fmla="*/ 2431103 h 3021872"/>
              <a:gd name="connsiteX43" fmla="*/ 10193885 w 12192000"/>
              <a:gd name="connsiteY43" fmla="*/ 2427360 h 3021872"/>
              <a:gd name="connsiteX44" fmla="*/ 10135557 w 12192000"/>
              <a:gd name="connsiteY44" fmla="*/ 2429769 h 3021872"/>
              <a:gd name="connsiteX45" fmla="*/ 10092108 w 12192000"/>
              <a:gd name="connsiteY45" fmla="*/ 2409075 h 3021872"/>
              <a:gd name="connsiteX46" fmla="*/ 10091815 w 12192000"/>
              <a:gd name="connsiteY46" fmla="*/ 2409211 h 3021872"/>
              <a:gd name="connsiteX47" fmla="*/ 10083558 w 12192000"/>
              <a:gd name="connsiteY47" fmla="*/ 2406369 h 3021872"/>
              <a:gd name="connsiteX48" fmla="*/ 10078319 w 12192000"/>
              <a:gd name="connsiteY48" fmla="*/ 2403481 h 3021872"/>
              <a:gd name="connsiteX49" fmla="*/ 10063647 w 12192000"/>
              <a:gd name="connsiteY49" fmla="*/ 2397528 h 3021872"/>
              <a:gd name="connsiteX50" fmla="*/ 10057660 w 12192000"/>
              <a:gd name="connsiteY50" fmla="*/ 2396793 h 3021872"/>
              <a:gd name="connsiteX51" fmla="*/ 10003124 w 12192000"/>
              <a:gd name="connsiteY51" fmla="*/ 2406692 h 3021872"/>
              <a:gd name="connsiteX52" fmla="*/ 9898644 w 12192000"/>
              <a:gd name="connsiteY52" fmla="*/ 2393136 h 3021872"/>
              <a:gd name="connsiteX53" fmla="*/ 9794969 w 12192000"/>
              <a:gd name="connsiteY53" fmla="*/ 2376665 h 3021872"/>
              <a:gd name="connsiteX54" fmla="*/ 9690708 w 12192000"/>
              <a:gd name="connsiteY54" fmla="*/ 2362478 h 3021872"/>
              <a:gd name="connsiteX55" fmla="*/ 9656590 w 12192000"/>
              <a:gd name="connsiteY55" fmla="*/ 2365107 h 3021872"/>
              <a:gd name="connsiteX56" fmla="*/ 9651013 w 12192000"/>
              <a:gd name="connsiteY56" fmla="*/ 2365379 h 3021872"/>
              <a:gd name="connsiteX57" fmla="*/ 9629535 w 12192000"/>
              <a:gd name="connsiteY57" fmla="*/ 2359562 h 3021872"/>
              <a:gd name="connsiteX58" fmla="*/ 9621002 w 12192000"/>
              <a:gd name="connsiteY58" fmla="*/ 2358015 h 3021872"/>
              <a:gd name="connsiteX59" fmla="*/ 9620811 w 12192000"/>
              <a:gd name="connsiteY59" fmla="*/ 2358209 h 3021872"/>
              <a:gd name="connsiteX60" fmla="*/ 9612783 w 12192000"/>
              <a:gd name="connsiteY60" fmla="*/ 2356304 h 3021872"/>
              <a:gd name="connsiteX61" fmla="*/ 9573299 w 12192000"/>
              <a:gd name="connsiteY61" fmla="*/ 2344048 h 3021872"/>
              <a:gd name="connsiteX62" fmla="*/ 9523299 w 12192000"/>
              <a:gd name="connsiteY62" fmla="*/ 2356751 h 3021872"/>
              <a:gd name="connsiteX63" fmla="*/ 9502217 w 12192000"/>
              <a:gd name="connsiteY63" fmla="*/ 2356672 h 3021872"/>
              <a:gd name="connsiteX64" fmla="*/ 9491052 w 12192000"/>
              <a:gd name="connsiteY64" fmla="*/ 2357876 h 3021872"/>
              <a:gd name="connsiteX65" fmla="*/ 9490420 w 12192000"/>
              <a:gd name="connsiteY65" fmla="*/ 2358754 h 3021872"/>
              <a:gd name="connsiteX66" fmla="*/ 9422814 w 12192000"/>
              <a:gd name="connsiteY66" fmla="*/ 2337048 h 3021872"/>
              <a:gd name="connsiteX67" fmla="*/ 9387555 w 12192000"/>
              <a:gd name="connsiteY67" fmla="*/ 2324836 h 3021872"/>
              <a:gd name="connsiteX68" fmla="*/ 9385480 w 12192000"/>
              <a:gd name="connsiteY68" fmla="*/ 2325313 h 3021872"/>
              <a:gd name="connsiteX69" fmla="*/ 9369766 w 12192000"/>
              <a:gd name="connsiteY69" fmla="*/ 2317902 h 3021872"/>
              <a:gd name="connsiteX70" fmla="*/ 9356267 w 12192000"/>
              <a:gd name="connsiteY70" fmla="*/ 2307218 h 3021872"/>
              <a:gd name="connsiteX71" fmla="*/ 9240605 w 12192000"/>
              <a:gd name="connsiteY71" fmla="*/ 2292733 h 3021872"/>
              <a:gd name="connsiteX72" fmla="*/ 9083251 w 12192000"/>
              <a:gd name="connsiteY72" fmla="*/ 2245348 h 3021872"/>
              <a:gd name="connsiteX73" fmla="*/ 8956025 w 12192000"/>
              <a:gd name="connsiteY73" fmla="*/ 2219438 h 3021872"/>
              <a:gd name="connsiteX74" fmla="*/ 8791834 w 12192000"/>
              <a:gd name="connsiteY74" fmla="*/ 2194608 h 3021872"/>
              <a:gd name="connsiteX75" fmla="*/ 8677385 w 12192000"/>
              <a:gd name="connsiteY75" fmla="*/ 2172946 h 3021872"/>
              <a:gd name="connsiteX76" fmla="*/ 8628381 w 12192000"/>
              <a:gd name="connsiteY76" fmla="*/ 2151256 h 3021872"/>
              <a:gd name="connsiteX77" fmla="*/ 8608955 w 12192000"/>
              <a:gd name="connsiteY77" fmla="*/ 2154253 h 3021872"/>
              <a:gd name="connsiteX78" fmla="*/ 8605623 w 12192000"/>
              <a:gd name="connsiteY78" fmla="*/ 2154974 h 3021872"/>
              <a:gd name="connsiteX79" fmla="*/ 8591946 w 12192000"/>
              <a:gd name="connsiteY79" fmla="*/ 2153429 h 3021872"/>
              <a:gd name="connsiteX80" fmla="*/ 8588503 w 12192000"/>
              <a:gd name="connsiteY80" fmla="*/ 2158528 h 3021872"/>
              <a:gd name="connsiteX81" fmla="*/ 8542929 w 12192000"/>
              <a:gd name="connsiteY81" fmla="*/ 2155780 h 3021872"/>
              <a:gd name="connsiteX82" fmla="*/ 8422422 w 12192000"/>
              <a:gd name="connsiteY82" fmla="*/ 2128783 h 3021872"/>
              <a:gd name="connsiteX83" fmla="*/ 8350509 w 12192000"/>
              <a:gd name="connsiteY83" fmla="*/ 2116143 h 3021872"/>
              <a:gd name="connsiteX84" fmla="*/ 8323483 w 12192000"/>
              <a:gd name="connsiteY84" fmla="*/ 2116856 h 3021872"/>
              <a:gd name="connsiteX85" fmla="*/ 8285541 w 12192000"/>
              <a:gd name="connsiteY85" fmla="*/ 2114142 h 3021872"/>
              <a:gd name="connsiteX86" fmla="*/ 8156321 w 12192000"/>
              <a:gd name="connsiteY86" fmla="*/ 2105622 h 3021872"/>
              <a:gd name="connsiteX87" fmla="*/ 8115022 w 12192000"/>
              <a:gd name="connsiteY87" fmla="*/ 2097331 h 3021872"/>
              <a:gd name="connsiteX88" fmla="*/ 8109128 w 12192000"/>
              <a:gd name="connsiteY88" fmla="*/ 2095725 h 3021872"/>
              <a:gd name="connsiteX89" fmla="*/ 8061947 w 12192000"/>
              <a:gd name="connsiteY89" fmla="*/ 2076044 h 3021872"/>
              <a:gd name="connsiteX90" fmla="*/ 8056343 w 12192000"/>
              <a:gd name="connsiteY90" fmla="*/ 2079176 h 3021872"/>
              <a:gd name="connsiteX91" fmla="*/ 8039888 w 12192000"/>
              <a:gd name="connsiteY91" fmla="*/ 2079889 h 3021872"/>
              <a:gd name="connsiteX92" fmla="*/ 8027893 w 12192000"/>
              <a:gd name="connsiteY92" fmla="*/ 2071837 h 3021872"/>
              <a:gd name="connsiteX93" fmla="*/ 7968202 w 12192000"/>
              <a:gd name="connsiteY93" fmla="*/ 2048643 h 3021872"/>
              <a:gd name="connsiteX94" fmla="*/ 7879707 w 12192000"/>
              <a:gd name="connsiteY94" fmla="*/ 2019539 h 3021872"/>
              <a:gd name="connsiteX95" fmla="*/ 7867283 w 12192000"/>
              <a:gd name="connsiteY95" fmla="*/ 2011237 h 3021872"/>
              <a:gd name="connsiteX96" fmla="*/ 7843997 w 12192000"/>
              <a:gd name="connsiteY96" fmla="*/ 2004002 h 3021872"/>
              <a:gd name="connsiteX97" fmla="*/ 7819810 w 12192000"/>
              <a:gd name="connsiteY97" fmla="*/ 2003978 h 3021872"/>
              <a:gd name="connsiteX98" fmla="*/ 7766905 w 12192000"/>
              <a:gd name="connsiteY98" fmla="*/ 1994240 h 3021872"/>
              <a:gd name="connsiteX99" fmla="*/ 7748811 w 12192000"/>
              <a:gd name="connsiteY99" fmla="*/ 2001647 h 3021872"/>
              <a:gd name="connsiteX100" fmla="*/ 7745757 w 12192000"/>
              <a:gd name="connsiteY100" fmla="*/ 2003120 h 3021872"/>
              <a:gd name="connsiteX101" fmla="*/ 7732110 w 12192000"/>
              <a:gd name="connsiteY101" fmla="*/ 2004783 h 3021872"/>
              <a:gd name="connsiteX102" fmla="*/ 7730039 w 12192000"/>
              <a:gd name="connsiteY102" fmla="*/ 2010536 h 3021872"/>
              <a:gd name="connsiteX103" fmla="*/ 7685159 w 12192000"/>
              <a:gd name="connsiteY103" fmla="*/ 2018415 h 3021872"/>
              <a:gd name="connsiteX104" fmla="*/ 7561596 w 12192000"/>
              <a:gd name="connsiteY104" fmla="*/ 2020063 h 3021872"/>
              <a:gd name="connsiteX105" fmla="*/ 7488722 w 12192000"/>
              <a:gd name="connsiteY105" fmla="*/ 2024418 h 3021872"/>
              <a:gd name="connsiteX106" fmla="*/ 7462688 w 12192000"/>
              <a:gd name="connsiteY106" fmla="*/ 2031366 h 3021872"/>
              <a:gd name="connsiteX107" fmla="*/ 7425222 w 12192000"/>
              <a:gd name="connsiteY107" fmla="*/ 2037510 h 3021872"/>
              <a:gd name="connsiteX108" fmla="*/ 7360376 w 12192000"/>
              <a:gd name="connsiteY108" fmla="*/ 2052454 h 3021872"/>
              <a:gd name="connsiteX109" fmla="*/ 7297796 w 12192000"/>
              <a:gd name="connsiteY109" fmla="*/ 2059134 h 3021872"/>
              <a:gd name="connsiteX110" fmla="*/ 7255684 w 12192000"/>
              <a:gd name="connsiteY110" fmla="*/ 2060633 h 3021872"/>
              <a:gd name="connsiteX111" fmla="*/ 7249573 w 12192000"/>
              <a:gd name="connsiteY111" fmla="*/ 2060435 h 3021872"/>
              <a:gd name="connsiteX112" fmla="*/ 7198933 w 12192000"/>
              <a:gd name="connsiteY112" fmla="*/ 2052227 h 3021872"/>
              <a:gd name="connsiteX113" fmla="*/ 7194276 w 12192000"/>
              <a:gd name="connsiteY113" fmla="*/ 2056568 h 3021872"/>
              <a:gd name="connsiteX114" fmla="*/ 7178495 w 12192000"/>
              <a:gd name="connsiteY114" fmla="*/ 2061069 h 3021872"/>
              <a:gd name="connsiteX115" fmla="*/ 7164866 w 12192000"/>
              <a:gd name="connsiteY115" fmla="*/ 2056021 h 3021872"/>
              <a:gd name="connsiteX116" fmla="*/ 7101221 w 12192000"/>
              <a:gd name="connsiteY116" fmla="*/ 2047289 h 3021872"/>
              <a:gd name="connsiteX117" fmla="*/ 7008182 w 12192000"/>
              <a:gd name="connsiteY117" fmla="*/ 2039482 h 3021872"/>
              <a:gd name="connsiteX118" fmla="*/ 6994073 w 12192000"/>
              <a:gd name="connsiteY118" fmla="*/ 2034288 h 3021872"/>
              <a:gd name="connsiteX119" fmla="*/ 6902768 w 12192000"/>
              <a:gd name="connsiteY119" fmla="*/ 2021990 h 3021872"/>
              <a:gd name="connsiteX120" fmla="*/ 6854917 w 12192000"/>
              <a:gd name="connsiteY120" fmla="*/ 2020321 h 3021872"/>
              <a:gd name="connsiteX121" fmla="*/ 6849655 w 12192000"/>
              <a:gd name="connsiteY121" fmla="*/ 2025191 h 3021872"/>
              <a:gd name="connsiteX122" fmla="*/ 6835522 w 12192000"/>
              <a:gd name="connsiteY122" fmla="*/ 2024012 h 3021872"/>
              <a:gd name="connsiteX123" fmla="*/ 6707727 w 12192000"/>
              <a:gd name="connsiteY123" fmla="*/ 2006254 h 3021872"/>
              <a:gd name="connsiteX124" fmla="*/ 6561947 w 12192000"/>
              <a:gd name="connsiteY124" fmla="*/ 1975575 h 3021872"/>
              <a:gd name="connsiteX125" fmla="*/ 6464714 w 12192000"/>
              <a:gd name="connsiteY125" fmla="*/ 1978704 h 3021872"/>
              <a:gd name="connsiteX126" fmla="*/ 6242129 w 12192000"/>
              <a:gd name="connsiteY126" fmla="*/ 1915441 h 3021872"/>
              <a:gd name="connsiteX127" fmla="*/ 6080728 w 12192000"/>
              <a:gd name="connsiteY127" fmla="*/ 1895758 h 3021872"/>
              <a:gd name="connsiteX128" fmla="*/ 6069627 w 12192000"/>
              <a:gd name="connsiteY128" fmla="*/ 1885968 h 3021872"/>
              <a:gd name="connsiteX129" fmla="*/ 6055146 w 12192000"/>
              <a:gd name="connsiteY129" fmla="*/ 1879305 h 3021872"/>
              <a:gd name="connsiteX130" fmla="*/ 5953405 w 12192000"/>
              <a:gd name="connsiteY130" fmla="*/ 1849929 h 3021872"/>
              <a:gd name="connsiteX131" fmla="*/ 5940151 w 12192000"/>
              <a:gd name="connsiteY131" fmla="*/ 1852123 h 3021872"/>
              <a:gd name="connsiteX132" fmla="*/ 5917647 w 12192000"/>
              <a:gd name="connsiteY132" fmla="*/ 1852476 h 3021872"/>
              <a:gd name="connsiteX133" fmla="*/ 5860259 w 12192000"/>
              <a:gd name="connsiteY133" fmla="*/ 1865444 h 3021872"/>
              <a:gd name="connsiteX134" fmla="*/ 5821880 w 12192000"/>
              <a:gd name="connsiteY134" fmla="*/ 1854695 h 3021872"/>
              <a:gd name="connsiteX135" fmla="*/ 5813898 w 12192000"/>
              <a:gd name="connsiteY135" fmla="*/ 1853063 h 3021872"/>
              <a:gd name="connsiteX136" fmla="*/ 5813633 w 12192000"/>
              <a:gd name="connsiteY136" fmla="*/ 1853249 h 3021872"/>
              <a:gd name="connsiteX137" fmla="*/ 5804995 w 12192000"/>
              <a:gd name="connsiteY137" fmla="*/ 1851966 h 3021872"/>
              <a:gd name="connsiteX138" fmla="*/ 5799340 w 12192000"/>
              <a:gd name="connsiteY138" fmla="*/ 1850088 h 3021872"/>
              <a:gd name="connsiteX139" fmla="*/ 5783850 w 12192000"/>
              <a:gd name="connsiteY139" fmla="*/ 1846922 h 3021872"/>
              <a:gd name="connsiteX140" fmla="*/ 5777803 w 12192000"/>
              <a:gd name="connsiteY140" fmla="*/ 1847290 h 3021872"/>
              <a:gd name="connsiteX141" fmla="*/ 5774372 w 12192000"/>
              <a:gd name="connsiteY141" fmla="*/ 1849538 h 3021872"/>
              <a:gd name="connsiteX142" fmla="*/ 5740527 w 12192000"/>
              <a:gd name="connsiteY142" fmla="*/ 1850453 h 3021872"/>
              <a:gd name="connsiteX143" fmla="*/ 5671437 w 12192000"/>
              <a:gd name="connsiteY143" fmla="*/ 1845438 h 3021872"/>
              <a:gd name="connsiteX144" fmla="*/ 5633526 w 12192000"/>
              <a:gd name="connsiteY144" fmla="*/ 1839191 h 3021872"/>
              <a:gd name="connsiteX145" fmla="*/ 5527860 w 12192000"/>
              <a:gd name="connsiteY145" fmla="*/ 1825767 h 3021872"/>
              <a:gd name="connsiteX146" fmla="*/ 5420429 w 12192000"/>
              <a:gd name="connsiteY146" fmla="*/ 1815102 h 3021872"/>
              <a:gd name="connsiteX147" fmla="*/ 5339073 w 12192000"/>
              <a:gd name="connsiteY147" fmla="*/ 1819639 h 3021872"/>
              <a:gd name="connsiteX148" fmla="*/ 5334373 w 12192000"/>
              <a:gd name="connsiteY148" fmla="*/ 1817028 h 3021872"/>
              <a:gd name="connsiteX149" fmla="*/ 5326433 w 12192000"/>
              <a:gd name="connsiteY149" fmla="*/ 1814516 h 3021872"/>
              <a:gd name="connsiteX150" fmla="*/ 5326080 w 12192000"/>
              <a:gd name="connsiteY150" fmla="*/ 1814651 h 3021872"/>
              <a:gd name="connsiteX151" fmla="*/ 5318954 w 12192000"/>
              <a:gd name="connsiteY151" fmla="*/ 1811914 h 3021872"/>
              <a:gd name="connsiteX152" fmla="*/ 5286087 w 12192000"/>
              <a:gd name="connsiteY152" fmla="*/ 1796038 h 3021872"/>
              <a:gd name="connsiteX153" fmla="*/ 5223002 w 12192000"/>
              <a:gd name="connsiteY153" fmla="*/ 1799482 h 3021872"/>
              <a:gd name="connsiteX154" fmla="*/ 5200540 w 12192000"/>
              <a:gd name="connsiteY154" fmla="*/ 1796400 h 3021872"/>
              <a:gd name="connsiteX155" fmla="*/ 5154928 w 12192000"/>
              <a:gd name="connsiteY155" fmla="*/ 1781130 h 3021872"/>
              <a:gd name="connsiteX156" fmla="*/ 5149478 w 12192000"/>
              <a:gd name="connsiteY156" fmla="*/ 1780679 h 3021872"/>
              <a:gd name="connsiteX157" fmla="*/ 5130626 w 12192000"/>
              <a:gd name="connsiteY157" fmla="*/ 1768669 h 3021872"/>
              <a:gd name="connsiteX158" fmla="*/ 5102239 w 12192000"/>
              <a:gd name="connsiteY158" fmla="*/ 1753436 h 3021872"/>
              <a:gd name="connsiteX159" fmla="*/ 5099658 w 12192000"/>
              <a:gd name="connsiteY159" fmla="*/ 1753538 h 3021872"/>
              <a:gd name="connsiteX160" fmla="*/ 5088508 w 12192000"/>
              <a:gd name="connsiteY160" fmla="*/ 1745106 h 3021872"/>
              <a:gd name="connsiteX161" fmla="*/ 5082205 w 12192000"/>
              <a:gd name="connsiteY161" fmla="*/ 1734262 h 3021872"/>
              <a:gd name="connsiteX162" fmla="*/ 4931750 w 12192000"/>
              <a:gd name="connsiteY162" fmla="*/ 1691385 h 3021872"/>
              <a:gd name="connsiteX163" fmla="*/ 4824030 w 12192000"/>
              <a:gd name="connsiteY163" fmla="*/ 1643040 h 3021872"/>
              <a:gd name="connsiteX164" fmla="*/ 4758423 w 12192000"/>
              <a:gd name="connsiteY164" fmla="*/ 1579191 h 3021872"/>
              <a:gd name="connsiteX165" fmla="*/ 4514045 w 12192000"/>
              <a:gd name="connsiteY165" fmla="*/ 1535848 h 3021872"/>
              <a:gd name="connsiteX166" fmla="*/ 4458973 w 12192000"/>
              <a:gd name="connsiteY166" fmla="*/ 1525122 h 3021872"/>
              <a:gd name="connsiteX167" fmla="*/ 4423105 w 12192000"/>
              <a:gd name="connsiteY167" fmla="*/ 1500018 h 3021872"/>
              <a:gd name="connsiteX168" fmla="*/ 4400073 w 12192000"/>
              <a:gd name="connsiteY168" fmla="*/ 1499739 h 3021872"/>
              <a:gd name="connsiteX169" fmla="*/ 4395961 w 12192000"/>
              <a:gd name="connsiteY169" fmla="*/ 1499863 h 3021872"/>
              <a:gd name="connsiteX170" fmla="*/ 4382523 w 12192000"/>
              <a:gd name="connsiteY170" fmla="*/ 1496619 h 3021872"/>
              <a:gd name="connsiteX171" fmla="*/ 4374971 w 12192000"/>
              <a:gd name="connsiteY171" fmla="*/ 1500377 h 3021872"/>
              <a:gd name="connsiteX172" fmla="*/ 4352051 w 12192000"/>
              <a:gd name="connsiteY172" fmla="*/ 1498843 h 3021872"/>
              <a:gd name="connsiteX173" fmla="*/ 4328364 w 12192000"/>
              <a:gd name="connsiteY173" fmla="*/ 1491566 h 3021872"/>
              <a:gd name="connsiteX174" fmla="*/ 4220142 w 12192000"/>
              <a:gd name="connsiteY174" fmla="*/ 1451803 h 3021872"/>
              <a:gd name="connsiteX175" fmla="*/ 4152921 w 12192000"/>
              <a:gd name="connsiteY175" fmla="*/ 1430969 h 3021872"/>
              <a:gd name="connsiteX176" fmla="*/ 4123498 w 12192000"/>
              <a:gd name="connsiteY176" fmla="*/ 1427696 h 3021872"/>
              <a:gd name="connsiteX177" fmla="*/ 4085026 w 12192000"/>
              <a:gd name="connsiteY177" fmla="*/ 1420005 h 3021872"/>
              <a:gd name="connsiteX178" fmla="*/ 4014120 w 12192000"/>
              <a:gd name="connsiteY178" fmla="*/ 1410025 h 3021872"/>
              <a:gd name="connsiteX179" fmla="*/ 3924085 w 12192000"/>
              <a:gd name="connsiteY179" fmla="*/ 1390368 h 3021872"/>
              <a:gd name="connsiteX180" fmla="*/ 3875102 w 12192000"/>
              <a:gd name="connsiteY180" fmla="*/ 1356231 h 3021872"/>
              <a:gd name="connsiteX181" fmla="*/ 3866735 w 12192000"/>
              <a:gd name="connsiteY181" fmla="*/ 1358044 h 3021872"/>
              <a:gd name="connsiteX182" fmla="*/ 3824835 w 12192000"/>
              <a:gd name="connsiteY182" fmla="*/ 1344150 h 3021872"/>
              <a:gd name="connsiteX183" fmla="*/ 3698316 w 12192000"/>
              <a:gd name="connsiteY183" fmla="*/ 1271660 h 3021872"/>
              <a:gd name="connsiteX184" fmla="*/ 3615875 w 12192000"/>
              <a:gd name="connsiteY184" fmla="*/ 1245166 h 3021872"/>
              <a:gd name="connsiteX185" fmla="*/ 3583351 w 12192000"/>
              <a:gd name="connsiteY185" fmla="*/ 1239605 h 3021872"/>
              <a:gd name="connsiteX186" fmla="*/ 3529058 w 12192000"/>
              <a:gd name="connsiteY186" fmla="*/ 1230047 h 3021872"/>
              <a:gd name="connsiteX187" fmla="*/ 3438822 w 12192000"/>
              <a:gd name="connsiteY187" fmla="*/ 1205661 h 3021872"/>
              <a:gd name="connsiteX188" fmla="*/ 3390292 w 12192000"/>
              <a:gd name="connsiteY188" fmla="*/ 1197075 h 3021872"/>
              <a:gd name="connsiteX189" fmla="*/ 3315537 w 12192000"/>
              <a:gd name="connsiteY189" fmla="*/ 1185391 h 3021872"/>
              <a:gd name="connsiteX190" fmla="*/ 3305896 w 12192000"/>
              <a:gd name="connsiteY190" fmla="*/ 1180025 h 3021872"/>
              <a:gd name="connsiteX191" fmla="*/ 3260055 w 12192000"/>
              <a:gd name="connsiteY191" fmla="*/ 1189560 h 3021872"/>
              <a:gd name="connsiteX192" fmla="*/ 3136098 w 12192000"/>
              <a:gd name="connsiteY192" fmla="*/ 1171708 h 3021872"/>
              <a:gd name="connsiteX193" fmla="*/ 3113533 w 12192000"/>
              <a:gd name="connsiteY193" fmla="*/ 1171758 h 3021872"/>
              <a:gd name="connsiteX194" fmla="*/ 3087934 w 12192000"/>
              <a:gd name="connsiteY194" fmla="*/ 1162189 h 3021872"/>
              <a:gd name="connsiteX195" fmla="*/ 3033101 w 12192000"/>
              <a:gd name="connsiteY195" fmla="*/ 1146004 h 3021872"/>
              <a:gd name="connsiteX196" fmla="*/ 2999082 w 12192000"/>
              <a:gd name="connsiteY196" fmla="*/ 1129337 h 3021872"/>
              <a:gd name="connsiteX197" fmla="*/ 2988144 w 12192000"/>
              <a:gd name="connsiteY197" fmla="*/ 1133783 h 3021872"/>
              <a:gd name="connsiteX198" fmla="*/ 2964880 w 12192000"/>
              <a:gd name="connsiteY198" fmla="*/ 1133160 h 3021872"/>
              <a:gd name="connsiteX199" fmla="*/ 2871083 w 12192000"/>
              <a:gd name="connsiteY199" fmla="*/ 1114281 h 3021872"/>
              <a:gd name="connsiteX200" fmla="*/ 2853547 w 12192000"/>
              <a:gd name="connsiteY200" fmla="*/ 1113282 h 3021872"/>
              <a:gd name="connsiteX201" fmla="*/ 2834998 w 12192000"/>
              <a:gd name="connsiteY201" fmla="*/ 1105032 h 3021872"/>
              <a:gd name="connsiteX202" fmla="*/ 2832012 w 12192000"/>
              <a:gd name="connsiteY202" fmla="*/ 1103667 h 3021872"/>
              <a:gd name="connsiteX203" fmla="*/ 2831450 w 12192000"/>
              <a:gd name="connsiteY203" fmla="*/ 1103681 h 3021872"/>
              <a:gd name="connsiteX204" fmla="*/ 2830158 w 12192000"/>
              <a:gd name="connsiteY204" fmla="*/ 1102819 h 3021872"/>
              <a:gd name="connsiteX205" fmla="*/ 2817969 w 12192000"/>
              <a:gd name="connsiteY205" fmla="*/ 1097243 h 3021872"/>
              <a:gd name="connsiteX206" fmla="*/ 2812278 w 12192000"/>
              <a:gd name="connsiteY206" fmla="*/ 1097008 h 3021872"/>
              <a:gd name="connsiteX207" fmla="*/ 2735949 w 12192000"/>
              <a:gd name="connsiteY207" fmla="*/ 1069536 h 3021872"/>
              <a:gd name="connsiteX208" fmla="*/ 2700542 w 12192000"/>
              <a:gd name="connsiteY208" fmla="*/ 1056907 h 3021872"/>
              <a:gd name="connsiteX209" fmla="*/ 2690071 w 12192000"/>
              <a:gd name="connsiteY209" fmla="*/ 1056397 h 3021872"/>
              <a:gd name="connsiteX210" fmla="*/ 2655269 w 12192000"/>
              <a:gd name="connsiteY210" fmla="*/ 1042078 h 3021872"/>
              <a:gd name="connsiteX211" fmla="*/ 2637172 w 12192000"/>
              <a:gd name="connsiteY211" fmla="*/ 1039382 h 3021872"/>
              <a:gd name="connsiteX212" fmla="*/ 2544676 w 12192000"/>
              <a:gd name="connsiteY212" fmla="*/ 1019916 h 3021872"/>
              <a:gd name="connsiteX213" fmla="*/ 2521406 w 12192000"/>
              <a:gd name="connsiteY213" fmla="*/ 1022036 h 3021872"/>
              <a:gd name="connsiteX214" fmla="*/ 2462038 w 12192000"/>
              <a:gd name="connsiteY214" fmla="*/ 992687 h 3021872"/>
              <a:gd name="connsiteX215" fmla="*/ 2448962 w 12192000"/>
              <a:gd name="connsiteY215" fmla="*/ 988555 h 3021872"/>
              <a:gd name="connsiteX216" fmla="*/ 2444223 w 12192000"/>
              <a:gd name="connsiteY216" fmla="*/ 985580 h 3021872"/>
              <a:gd name="connsiteX217" fmla="*/ 2428175 w 12192000"/>
              <a:gd name="connsiteY217" fmla="*/ 997242 h 3021872"/>
              <a:gd name="connsiteX218" fmla="*/ 2398519 w 12192000"/>
              <a:gd name="connsiteY218" fmla="*/ 1001482 h 3021872"/>
              <a:gd name="connsiteX219" fmla="*/ 2385271 w 12192000"/>
              <a:gd name="connsiteY219" fmla="*/ 993786 h 3021872"/>
              <a:gd name="connsiteX220" fmla="*/ 2298174 w 12192000"/>
              <a:gd name="connsiteY220" fmla="*/ 956527 h 3021872"/>
              <a:gd name="connsiteX221" fmla="*/ 2271014 w 12192000"/>
              <a:gd name="connsiteY221" fmla="*/ 945440 h 3021872"/>
              <a:gd name="connsiteX222" fmla="*/ 2214838 w 12192000"/>
              <a:gd name="connsiteY222" fmla="*/ 924396 h 3021872"/>
              <a:gd name="connsiteX223" fmla="*/ 2038407 w 12192000"/>
              <a:gd name="connsiteY223" fmla="*/ 916628 h 3021872"/>
              <a:gd name="connsiteX224" fmla="*/ 1958268 w 12192000"/>
              <a:gd name="connsiteY224" fmla="*/ 931677 h 3021872"/>
              <a:gd name="connsiteX225" fmla="*/ 1740316 w 12192000"/>
              <a:gd name="connsiteY225" fmla="*/ 931710 h 3021872"/>
              <a:gd name="connsiteX226" fmla="*/ 1454477 w 12192000"/>
              <a:gd name="connsiteY226" fmla="*/ 973878 h 3021872"/>
              <a:gd name="connsiteX227" fmla="*/ 1385984 w 12192000"/>
              <a:gd name="connsiteY227" fmla="*/ 958621 h 3021872"/>
              <a:gd name="connsiteX228" fmla="*/ 1355604 w 12192000"/>
              <a:gd name="connsiteY228" fmla="*/ 960893 h 3021872"/>
              <a:gd name="connsiteX229" fmla="*/ 1305323 w 12192000"/>
              <a:gd name="connsiteY229" fmla="*/ 967511 h 3021872"/>
              <a:gd name="connsiteX230" fmla="*/ 1125607 w 12192000"/>
              <a:gd name="connsiteY230" fmla="*/ 968467 h 3021872"/>
              <a:gd name="connsiteX231" fmla="*/ 1016562 w 12192000"/>
              <a:gd name="connsiteY231" fmla="*/ 975260 h 3021872"/>
              <a:gd name="connsiteX232" fmla="*/ 818620 w 12192000"/>
              <a:gd name="connsiteY232" fmla="*/ 987723 h 3021872"/>
              <a:gd name="connsiteX233" fmla="*/ 611870 w 12192000"/>
              <a:gd name="connsiteY233" fmla="*/ 1002547 h 3021872"/>
              <a:gd name="connsiteX234" fmla="*/ 520325 w 12192000"/>
              <a:gd name="connsiteY234" fmla="*/ 1010590 h 3021872"/>
              <a:gd name="connsiteX235" fmla="*/ 386188 w 12192000"/>
              <a:gd name="connsiteY235" fmla="*/ 1040956 h 3021872"/>
              <a:gd name="connsiteX236" fmla="*/ 272629 w 12192000"/>
              <a:gd name="connsiteY236" fmla="*/ 1010300 h 3021872"/>
              <a:gd name="connsiteX237" fmla="*/ 113450 w 12192000"/>
              <a:gd name="connsiteY237" fmla="*/ 1038933 h 3021872"/>
              <a:gd name="connsiteX238" fmla="*/ 4256 w 12192000"/>
              <a:gd name="connsiteY238" fmla="*/ 1060111 h 3021872"/>
              <a:gd name="connsiteX239" fmla="*/ 0 w 12192000"/>
              <a:gd name="connsiteY239" fmla="*/ 1059714 h 3021872"/>
              <a:gd name="connsiteX240" fmla="*/ 0 w 12192000"/>
              <a:gd name="connsiteY240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543180 w 12192000"/>
              <a:gd name="connsiteY13" fmla="*/ 2794523 h 3021872"/>
              <a:gd name="connsiteX14" fmla="*/ 11527456 w 12192000"/>
              <a:gd name="connsiteY14" fmla="*/ 2784758 h 3021872"/>
              <a:gd name="connsiteX15" fmla="*/ 11410019 w 12192000"/>
              <a:gd name="connsiteY15" fmla="*/ 2778739 h 3021872"/>
              <a:gd name="connsiteX16" fmla="*/ 11391662 w 12192000"/>
              <a:gd name="connsiteY16" fmla="*/ 2777813 h 3021872"/>
              <a:gd name="connsiteX17" fmla="*/ 11381950 w 12192000"/>
              <a:gd name="connsiteY17" fmla="*/ 2771457 h 3021872"/>
              <a:gd name="connsiteX18" fmla="*/ 11355280 w 12192000"/>
              <a:gd name="connsiteY18" fmla="*/ 2766974 h 3021872"/>
              <a:gd name="connsiteX19" fmla="*/ 11346286 w 12192000"/>
              <a:gd name="connsiteY19" fmla="*/ 2771221 h 3021872"/>
              <a:gd name="connsiteX20" fmla="*/ 11344784 w 12192000"/>
              <a:gd name="connsiteY20" fmla="*/ 2767480 h 3021872"/>
              <a:gd name="connsiteX21" fmla="*/ 11307999 w 12192000"/>
              <a:gd name="connsiteY21" fmla="*/ 2758374 h 3021872"/>
              <a:gd name="connsiteX22" fmla="*/ 11228674 w 12192000"/>
              <a:gd name="connsiteY22" fmla="*/ 2738503 h 3021872"/>
              <a:gd name="connsiteX23" fmla="*/ 11208775 w 12192000"/>
              <a:gd name="connsiteY23" fmla="*/ 2733735 h 3021872"/>
              <a:gd name="connsiteX24" fmla="*/ 11191329 w 12192000"/>
              <a:gd name="connsiteY24" fmla="*/ 2735896 h 3021872"/>
              <a:gd name="connsiteX25" fmla="*/ 11095293 w 12192000"/>
              <a:gd name="connsiteY25" fmla="*/ 2734181 h 3021872"/>
              <a:gd name="connsiteX26" fmla="*/ 11072290 w 12192000"/>
              <a:gd name="connsiteY26" fmla="*/ 2737734 h 3021872"/>
              <a:gd name="connsiteX27" fmla="*/ 10980239 w 12192000"/>
              <a:gd name="connsiteY27" fmla="*/ 2729000 h 3021872"/>
              <a:gd name="connsiteX28" fmla="*/ 10980167 w 12192000"/>
              <a:gd name="connsiteY28" fmla="*/ 2728972 h 3021872"/>
              <a:gd name="connsiteX29" fmla="*/ 10943501 w 12192000"/>
              <a:gd name="connsiteY29" fmla="*/ 2723352 h 3021872"/>
              <a:gd name="connsiteX30" fmla="*/ 10740825 w 12192000"/>
              <a:gd name="connsiteY30" fmla="*/ 2642544 h 3021872"/>
              <a:gd name="connsiteX31" fmla="*/ 10621021 w 12192000"/>
              <a:gd name="connsiteY31" fmla="*/ 2583972 h 3021872"/>
              <a:gd name="connsiteX32" fmla="*/ 10501779 w 12192000"/>
              <a:gd name="connsiteY32" fmla="*/ 2548735 h 3021872"/>
              <a:gd name="connsiteX33" fmla="*/ 10403355 w 12192000"/>
              <a:gd name="connsiteY33" fmla="*/ 2512953 h 3021872"/>
              <a:gd name="connsiteX34" fmla="*/ 10337449 w 12192000"/>
              <a:gd name="connsiteY34" fmla="*/ 2488172 h 3021872"/>
              <a:gd name="connsiteX35" fmla="*/ 10324327 w 12192000"/>
              <a:gd name="connsiteY35" fmla="*/ 2478939 h 3021872"/>
              <a:gd name="connsiteX36" fmla="*/ 10321929 w 12192000"/>
              <a:gd name="connsiteY36" fmla="*/ 2478993 h 3021872"/>
              <a:gd name="connsiteX37" fmla="*/ 10290461 w 12192000"/>
              <a:gd name="connsiteY37" fmla="*/ 2462144 h 3021872"/>
              <a:gd name="connsiteX38" fmla="*/ 10268970 w 12192000"/>
              <a:gd name="connsiteY38" fmla="*/ 2448931 h 3021872"/>
              <a:gd name="connsiteX39" fmla="*/ 10263699 w 12192000"/>
              <a:gd name="connsiteY39" fmla="*/ 2448340 h 3021872"/>
              <a:gd name="connsiteX40" fmla="*/ 10228272 w 12192000"/>
              <a:gd name="connsiteY40" fmla="*/ 2431997 h 3021872"/>
              <a:gd name="connsiteX41" fmla="*/ 10215997 w 12192000"/>
              <a:gd name="connsiteY41" fmla="*/ 2431103 h 3021872"/>
              <a:gd name="connsiteX42" fmla="*/ 10193885 w 12192000"/>
              <a:gd name="connsiteY42" fmla="*/ 2427360 h 3021872"/>
              <a:gd name="connsiteX43" fmla="*/ 10135557 w 12192000"/>
              <a:gd name="connsiteY43" fmla="*/ 2429769 h 3021872"/>
              <a:gd name="connsiteX44" fmla="*/ 10092108 w 12192000"/>
              <a:gd name="connsiteY44" fmla="*/ 2409075 h 3021872"/>
              <a:gd name="connsiteX45" fmla="*/ 10091815 w 12192000"/>
              <a:gd name="connsiteY45" fmla="*/ 2409211 h 3021872"/>
              <a:gd name="connsiteX46" fmla="*/ 10083558 w 12192000"/>
              <a:gd name="connsiteY46" fmla="*/ 2406369 h 3021872"/>
              <a:gd name="connsiteX47" fmla="*/ 10078319 w 12192000"/>
              <a:gd name="connsiteY47" fmla="*/ 2403481 h 3021872"/>
              <a:gd name="connsiteX48" fmla="*/ 10063647 w 12192000"/>
              <a:gd name="connsiteY48" fmla="*/ 2397528 h 3021872"/>
              <a:gd name="connsiteX49" fmla="*/ 10057660 w 12192000"/>
              <a:gd name="connsiteY49" fmla="*/ 2396793 h 3021872"/>
              <a:gd name="connsiteX50" fmla="*/ 10003124 w 12192000"/>
              <a:gd name="connsiteY50" fmla="*/ 2406692 h 3021872"/>
              <a:gd name="connsiteX51" fmla="*/ 9898644 w 12192000"/>
              <a:gd name="connsiteY51" fmla="*/ 2393136 h 3021872"/>
              <a:gd name="connsiteX52" fmla="*/ 9794969 w 12192000"/>
              <a:gd name="connsiteY52" fmla="*/ 2376665 h 3021872"/>
              <a:gd name="connsiteX53" fmla="*/ 9690708 w 12192000"/>
              <a:gd name="connsiteY53" fmla="*/ 2362478 h 3021872"/>
              <a:gd name="connsiteX54" fmla="*/ 9656590 w 12192000"/>
              <a:gd name="connsiteY54" fmla="*/ 2365107 h 3021872"/>
              <a:gd name="connsiteX55" fmla="*/ 9651013 w 12192000"/>
              <a:gd name="connsiteY55" fmla="*/ 2365379 h 3021872"/>
              <a:gd name="connsiteX56" fmla="*/ 9629535 w 12192000"/>
              <a:gd name="connsiteY56" fmla="*/ 2359562 h 3021872"/>
              <a:gd name="connsiteX57" fmla="*/ 9621002 w 12192000"/>
              <a:gd name="connsiteY57" fmla="*/ 2358015 h 3021872"/>
              <a:gd name="connsiteX58" fmla="*/ 9620811 w 12192000"/>
              <a:gd name="connsiteY58" fmla="*/ 2358209 h 3021872"/>
              <a:gd name="connsiteX59" fmla="*/ 9612783 w 12192000"/>
              <a:gd name="connsiteY59" fmla="*/ 2356304 h 3021872"/>
              <a:gd name="connsiteX60" fmla="*/ 9573299 w 12192000"/>
              <a:gd name="connsiteY60" fmla="*/ 2344048 h 3021872"/>
              <a:gd name="connsiteX61" fmla="*/ 9523299 w 12192000"/>
              <a:gd name="connsiteY61" fmla="*/ 2356751 h 3021872"/>
              <a:gd name="connsiteX62" fmla="*/ 9502217 w 12192000"/>
              <a:gd name="connsiteY62" fmla="*/ 2356672 h 3021872"/>
              <a:gd name="connsiteX63" fmla="*/ 9491052 w 12192000"/>
              <a:gd name="connsiteY63" fmla="*/ 2357876 h 3021872"/>
              <a:gd name="connsiteX64" fmla="*/ 9490420 w 12192000"/>
              <a:gd name="connsiteY64" fmla="*/ 2358754 h 3021872"/>
              <a:gd name="connsiteX65" fmla="*/ 9422814 w 12192000"/>
              <a:gd name="connsiteY65" fmla="*/ 2337048 h 3021872"/>
              <a:gd name="connsiteX66" fmla="*/ 9387555 w 12192000"/>
              <a:gd name="connsiteY66" fmla="*/ 2324836 h 3021872"/>
              <a:gd name="connsiteX67" fmla="*/ 9385480 w 12192000"/>
              <a:gd name="connsiteY67" fmla="*/ 2325313 h 3021872"/>
              <a:gd name="connsiteX68" fmla="*/ 9369766 w 12192000"/>
              <a:gd name="connsiteY68" fmla="*/ 2317902 h 3021872"/>
              <a:gd name="connsiteX69" fmla="*/ 9356267 w 12192000"/>
              <a:gd name="connsiteY69" fmla="*/ 2307218 h 3021872"/>
              <a:gd name="connsiteX70" fmla="*/ 9240605 w 12192000"/>
              <a:gd name="connsiteY70" fmla="*/ 2292733 h 3021872"/>
              <a:gd name="connsiteX71" fmla="*/ 9083251 w 12192000"/>
              <a:gd name="connsiteY71" fmla="*/ 2245348 h 3021872"/>
              <a:gd name="connsiteX72" fmla="*/ 8956025 w 12192000"/>
              <a:gd name="connsiteY72" fmla="*/ 2219438 h 3021872"/>
              <a:gd name="connsiteX73" fmla="*/ 8791834 w 12192000"/>
              <a:gd name="connsiteY73" fmla="*/ 2194608 h 3021872"/>
              <a:gd name="connsiteX74" fmla="*/ 8677385 w 12192000"/>
              <a:gd name="connsiteY74" fmla="*/ 2172946 h 3021872"/>
              <a:gd name="connsiteX75" fmla="*/ 8628381 w 12192000"/>
              <a:gd name="connsiteY75" fmla="*/ 2151256 h 3021872"/>
              <a:gd name="connsiteX76" fmla="*/ 8608955 w 12192000"/>
              <a:gd name="connsiteY76" fmla="*/ 2154253 h 3021872"/>
              <a:gd name="connsiteX77" fmla="*/ 8605623 w 12192000"/>
              <a:gd name="connsiteY77" fmla="*/ 2154974 h 3021872"/>
              <a:gd name="connsiteX78" fmla="*/ 8591946 w 12192000"/>
              <a:gd name="connsiteY78" fmla="*/ 2153429 h 3021872"/>
              <a:gd name="connsiteX79" fmla="*/ 8588503 w 12192000"/>
              <a:gd name="connsiteY79" fmla="*/ 2158528 h 3021872"/>
              <a:gd name="connsiteX80" fmla="*/ 8542929 w 12192000"/>
              <a:gd name="connsiteY80" fmla="*/ 2155780 h 3021872"/>
              <a:gd name="connsiteX81" fmla="*/ 8422422 w 12192000"/>
              <a:gd name="connsiteY81" fmla="*/ 2128783 h 3021872"/>
              <a:gd name="connsiteX82" fmla="*/ 8350509 w 12192000"/>
              <a:gd name="connsiteY82" fmla="*/ 2116143 h 3021872"/>
              <a:gd name="connsiteX83" fmla="*/ 8323483 w 12192000"/>
              <a:gd name="connsiteY83" fmla="*/ 2116856 h 3021872"/>
              <a:gd name="connsiteX84" fmla="*/ 8285541 w 12192000"/>
              <a:gd name="connsiteY84" fmla="*/ 2114142 h 3021872"/>
              <a:gd name="connsiteX85" fmla="*/ 8156321 w 12192000"/>
              <a:gd name="connsiteY85" fmla="*/ 2105622 h 3021872"/>
              <a:gd name="connsiteX86" fmla="*/ 8115022 w 12192000"/>
              <a:gd name="connsiteY86" fmla="*/ 2097331 h 3021872"/>
              <a:gd name="connsiteX87" fmla="*/ 8109128 w 12192000"/>
              <a:gd name="connsiteY87" fmla="*/ 2095725 h 3021872"/>
              <a:gd name="connsiteX88" fmla="*/ 8061947 w 12192000"/>
              <a:gd name="connsiteY88" fmla="*/ 2076044 h 3021872"/>
              <a:gd name="connsiteX89" fmla="*/ 8056343 w 12192000"/>
              <a:gd name="connsiteY89" fmla="*/ 2079176 h 3021872"/>
              <a:gd name="connsiteX90" fmla="*/ 8039888 w 12192000"/>
              <a:gd name="connsiteY90" fmla="*/ 2079889 h 3021872"/>
              <a:gd name="connsiteX91" fmla="*/ 8027893 w 12192000"/>
              <a:gd name="connsiteY91" fmla="*/ 2071837 h 3021872"/>
              <a:gd name="connsiteX92" fmla="*/ 7968202 w 12192000"/>
              <a:gd name="connsiteY92" fmla="*/ 2048643 h 3021872"/>
              <a:gd name="connsiteX93" fmla="*/ 7879707 w 12192000"/>
              <a:gd name="connsiteY93" fmla="*/ 2019539 h 3021872"/>
              <a:gd name="connsiteX94" fmla="*/ 7867283 w 12192000"/>
              <a:gd name="connsiteY94" fmla="*/ 2011237 h 3021872"/>
              <a:gd name="connsiteX95" fmla="*/ 7843997 w 12192000"/>
              <a:gd name="connsiteY95" fmla="*/ 2004002 h 3021872"/>
              <a:gd name="connsiteX96" fmla="*/ 7819810 w 12192000"/>
              <a:gd name="connsiteY96" fmla="*/ 2003978 h 3021872"/>
              <a:gd name="connsiteX97" fmla="*/ 7766905 w 12192000"/>
              <a:gd name="connsiteY97" fmla="*/ 1994240 h 3021872"/>
              <a:gd name="connsiteX98" fmla="*/ 7748811 w 12192000"/>
              <a:gd name="connsiteY98" fmla="*/ 2001647 h 3021872"/>
              <a:gd name="connsiteX99" fmla="*/ 7745757 w 12192000"/>
              <a:gd name="connsiteY99" fmla="*/ 2003120 h 3021872"/>
              <a:gd name="connsiteX100" fmla="*/ 7732110 w 12192000"/>
              <a:gd name="connsiteY100" fmla="*/ 2004783 h 3021872"/>
              <a:gd name="connsiteX101" fmla="*/ 7730039 w 12192000"/>
              <a:gd name="connsiteY101" fmla="*/ 2010536 h 3021872"/>
              <a:gd name="connsiteX102" fmla="*/ 7685159 w 12192000"/>
              <a:gd name="connsiteY102" fmla="*/ 2018415 h 3021872"/>
              <a:gd name="connsiteX103" fmla="*/ 7561596 w 12192000"/>
              <a:gd name="connsiteY103" fmla="*/ 2020063 h 3021872"/>
              <a:gd name="connsiteX104" fmla="*/ 7488722 w 12192000"/>
              <a:gd name="connsiteY104" fmla="*/ 2024418 h 3021872"/>
              <a:gd name="connsiteX105" fmla="*/ 7462688 w 12192000"/>
              <a:gd name="connsiteY105" fmla="*/ 2031366 h 3021872"/>
              <a:gd name="connsiteX106" fmla="*/ 7425222 w 12192000"/>
              <a:gd name="connsiteY106" fmla="*/ 2037510 h 3021872"/>
              <a:gd name="connsiteX107" fmla="*/ 7360376 w 12192000"/>
              <a:gd name="connsiteY107" fmla="*/ 2052454 h 3021872"/>
              <a:gd name="connsiteX108" fmla="*/ 7297796 w 12192000"/>
              <a:gd name="connsiteY108" fmla="*/ 2059134 h 3021872"/>
              <a:gd name="connsiteX109" fmla="*/ 7255684 w 12192000"/>
              <a:gd name="connsiteY109" fmla="*/ 2060633 h 3021872"/>
              <a:gd name="connsiteX110" fmla="*/ 7249573 w 12192000"/>
              <a:gd name="connsiteY110" fmla="*/ 2060435 h 3021872"/>
              <a:gd name="connsiteX111" fmla="*/ 7198933 w 12192000"/>
              <a:gd name="connsiteY111" fmla="*/ 2052227 h 3021872"/>
              <a:gd name="connsiteX112" fmla="*/ 7194276 w 12192000"/>
              <a:gd name="connsiteY112" fmla="*/ 2056568 h 3021872"/>
              <a:gd name="connsiteX113" fmla="*/ 7178495 w 12192000"/>
              <a:gd name="connsiteY113" fmla="*/ 2061069 h 3021872"/>
              <a:gd name="connsiteX114" fmla="*/ 7164866 w 12192000"/>
              <a:gd name="connsiteY114" fmla="*/ 2056021 h 3021872"/>
              <a:gd name="connsiteX115" fmla="*/ 7101221 w 12192000"/>
              <a:gd name="connsiteY115" fmla="*/ 2047289 h 3021872"/>
              <a:gd name="connsiteX116" fmla="*/ 7008182 w 12192000"/>
              <a:gd name="connsiteY116" fmla="*/ 2039482 h 3021872"/>
              <a:gd name="connsiteX117" fmla="*/ 6994073 w 12192000"/>
              <a:gd name="connsiteY117" fmla="*/ 2034288 h 3021872"/>
              <a:gd name="connsiteX118" fmla="*/ 6902768 w 12192000"/>
              <a:gd name="connsiteY118" fmla="*/ 2021990 h 3021872"/>
              <a:gd name="connsiteX119" fmla="*/ 6854917 w 12192000"/>
              <a:gd name="connsiteY119" fmla="*/ 2020321 h 3021872"/>
              <a:gd name="connsiteX120" fmla="*/ 6849655 w 12192000"/>
              <a:gd name="connsiteY120" fmla="*/ 2025191 h 3021872"/>
              <a:gd name="connsiteX121" fmla="*/ 6835522 w 12192000"/>
              <a:gd name="connsiteY121" fmla="*/ 2024012 h 3021872"/>
              <a:gd name="connsiteX122" fmla="*/ 6707727 w 12192000"/>
              <a:gd name="connsiteY122" fmla="*/ 2006254 h 3021872"/>
              <a:gd name="connsiteX123" fmla="*/ 6561947 w 12192000"/>
              <a:gd name="connsiteY123" fmla="*/ 1975575 h 3021872"/>
              <a:gd name="connsiteX124" fmla="*/ 6464714 w 12192000"/>
              <a:gd name="connsiteY124" fmla="*/ 1978704 h 3021872"/>
              <a:gd name="connsiteX125" fmla="*/ 6242129 w 12192000"/>
              <a:gd name="connsiteY125" fmla="*/ 1915441 h 3021872"/>
              <a:gd name="connsiteX126" fmla="*/ 6080728 w 12192000"/>
              <a:gd name="connsiteY126" fmla="*/ 1895758 h 3021872"/>
              <a:gd name="connsiteX127" fmla="*/ 6069627 w 12192000"/>
              <a:gd name="connsiteY127" fmla="*/ 1885968 h 3021872"/>
              <a:gd name="connsiteX128" fmla="*/ 6055146 w 12192000"/>
              <a:gd name="connsiteY128" fmla="*/ 1879305 h 3021872"/>
              <a:gd name="connsiteX129" fmla="*/ 5953405 w 12192000"/>
              <a:gd name="connsiteY129" fmla="*/ 1849929 h 3021872"/>
              <a:gd name="connsiteX130" fmla="*/ 5940151 w 12192000"/>
              <a:gd name="connsiteY130" fmla="*/ 1852123 h 3021872"/>
              <a:gd name="connsiteX131" fmla="*/ 5917647 w 12192000"/>
              <a:gd name="connsiteY131" fmla="*/ 1852476 h 3021872"/>
              <a:gd name="connsiteX132" fmla="*/ 5860259 w 12192000"/>
              <a:gd name="connsiteY132" fmla="*/ 1865444 h 3021872"/>
              <a:gd name="connsiteX133" fmla="*/ 5821880 w 12192000"/>
              <a:gd name="connsiteY133" fmla="*/ 1854695 h 3021872"/>
              <a:gd name="connsiteX134" fmla="*/ 5813898 w 12192000"/>
              <a:gd name="connsiteY134" fmla="*/ 1853063 h 3021872"/>
              <a:gd name="connsiteX135" fmla="*/ 5813633 w 12192000"/>
              <a:gd name="connsiteY135" fmla="*/ 1853249 h 3021872"/>
              <a:gd name="connsiteX136" fmla="*/ 5804995 w 12192000"/>
              <a:gd name="connsiteY136" fmla="*/ 1851966 h 3021872"/>
              <a:gd name="connsiteX137" fmla="*/ 5799340 w 12192000"/>
              <a:gd name="connsiteY137" fmla="*/ 1850088 h 3021872"/>
              <a:gd name="connsiteX138" fmla="*/ 5783850 w 12192000"/>
              <a:gd name="connsiteY138" fmla="*/ 1846922 h 3021872"/>
              <a:gd name="connsiteX139" fmla="*/ 5777803 w 12192000"/>
              <a:gd name="connsiteY139" fmla="*/ 1847290 h 3021872"/>
              <a:gd name="connsiteX140" fmla="*/ 5774372 w 12192000"/>
              <a:gd name="connsiteY140" fmla="*/ 1849538 h 3021872"/>
              <a:gd name="connsiteX141" fmla="*/ 5740527 w 12192000"/>
              <a:gd name="connsiteY141" fmla="*/ 1850453 h 3021872"/>
              <a:gd name="connsiteX142" fmla="*/ 5671437 w 12192000"/>
              <a:gd name="connsiteY142" fmla="*/ 1845438 h 3021872"/>
              <a:gd name="connsiteX143" fmla="*/ 5633526 w 12192000"/>
              <a:gd name="connsiteY143" fmla="*/ 1839191 h 3021872"/>
              <a:gd name="connsiteX144" fmla="*/ 5527860 w 12192000"/>
              <a:gd name="connsiteY144" fmla="*/ 1825767 h 3021872"/>
              <a:gd name="connsiteX145" fmla="*/ 5420429 w 12192000"/>
              <a:gd name="connsiteY145" fmla="*/ 1815102 h 3021872"/>
              <a:gd name="connsiteX146" fmla="*/ 5339073 w 12192000"/>
              <a:gd name="connsiteY146" fmla="*/ 1819639 h 3021872"/>
              <a:gd name="connsiteX147" fmla="*/ 5334373 w 12192000"/>
              <a:gd name="connsiteY147" fmla="*/ 1817028 h 3021872"/>
              <a:gd name="connsiteX148" fmla="*/ 5326433 w 12192000"/>
              <a:gd name="connsiteY148" fmla="*/ 1814516 h 3021872"/>
              <a:gd name="connsiteX149" fmla="*/ 5326080 w 12192000"/>
              <a:gd name="connsiteY149" fmla="*/ 1814651 h 3021872"/>
              <a:gd name="connsiteX150" fmla="*/ 5318954 w 12192000"/>
              <a:gd name="connsiteY150" fmla="*/ 1811914 h 3021872"/>
              <a:gd name="connsiteX151" fmla="*/ 5286087 w 12192000"/>
              <a:gd name="connsiteY151" fmla="*/ 1796038 h 3021872"/>
              <a:gd name="connsiteX152" fmla="*/ 5223002 w 12192000"/>
              <a:gd name="connsiteY152" fmla="*/ 1799482 h 3021872"/>
              <a:gd name="connsiteX153" fmla="*/ 5200540 w 12192000"/>
              <a:gd name="connsiteY153" fmla="*/ 1796400 h 3021872"/>
              <a:gd name="connsiteX154" fmla="*/ 5154928 w 12192000"/>
              <a:gd name="connsiteY154" fmla="*/ 1781130 h 3021872"/>
              <a:gd name="connsiteX155" fmla="*/ 5149478 w 12192000"/>
              <a:gd name="connsiteY155" fmla="*/ 1780679 h 3021872"/>
              <a:gd name="connsiteX156" fmla="*/ 5130626 w 12192000"/>
              <a:gd name="connsiteY156" fmla="*/ 1768669 h 3021872"/>
              <a:gd name="connsiteX157" fmla="*/ 5102239 w 12192000"/>
              <a:gd name="connsiteY157" fmla="*/ 1753436 h 3021872"/>
              <a:gd name="connsiteX158" fmla="*/ 5099658 w 12192000"/>
              <a:gd name="connsiteY158" fmla="*/ 1753538 h 3021872"/>
              <a:gd name="connsiteX159" fmla="*/ 5088508 w 12192000"/>
              <a:gd name="connsiteY159" fmla="*/ 1745106 h 3021872"/>
              <a:gd name="connsiteX160" fmla="*/ 5082205 w 12192000"/>
              <a:gd name="connsiteY160" fmla="*/ 1734262 h 3021872"/>
              <a:gd name="connsiteX161" fmla="*/ 4931750 w 12192000"/>
              <a:gd name="connsiteY161" fmla="*/ 1691385 h 3021872"/>
              <a:gd name="connsiteX162" fmla="*/ 4824030 w 12192000"/>
              <a:gd name="connsiteY162" fmla="*/ 1643040 h 3021872"/>
              <a:gd name="connsiteX163" fmla="*/ 4758423 w 12192000"/>
              <a:gd name="connsiteY163" fmla="*/ 1579191 h 3021872"/>
              <a:gd name="connsiteX164" fmla="*/ 4514045 w 12192000"/>
              <a:gd name="connsiteY164" fmla="*/ 1535848 h 3021872"/>
              <a:gd name="connsiteX165" fmla="*/ 4458973 w 12192000"/>
              <a:gd name="connsiteY165" fmla="*/ 1525122 h 3021872"/>
              <a:gd name="connsiteX166" fmla="*/ 4423105 w 12192000"/>
              <a:gd name="connsiteY166" fmla="*/ 1500018 h 3021872"/>
              <a:gd name="connsiteX167" fmla="*/ 4400073 w 12192000"/>
              <a:gd name="connsiteY167" fmla="*/ 1499739 h 3021872"/>
              <a:gd name="connsiteX168" fmla="*/ 4395961 w 12192000"/>
              <a:gd name="connsiteY168" fmla="*/ 1499863 h 3021872"/>
              <a:gd name="connsiteX169" fmla="*/ 4382523 w 12192000"/>
              <a:gd name="connsiteY169" fmla="*/ 1496619 h 3021872"/>
              <a:gd name="connsiteX170" fmla="*/ 4374971 w 12192000"/>
              <a:gd name="connsiteY170" fmla="*/ 1500377 h 3021872"/>
              <a:gd name="connsiteX171" fmla="*/ 4352051 w 12192000"/>
              <a:gd name="connsiteY171" fmla="*/ 1498843 h 3021872"/>
              <a:gd name="connsiteX172" fmla="*/ 4328364 w 12192000"/>
              <a:gd name="connsiteY172" fmla="*/ 1491566 h 3021872"/>
              <a:gd name="connsiteX173" fmla="*/ 4220142 w 12192000"/>
              <a:gd name="connsiteY173" fmla="*/ 1451803 h 3021872"/>
              <a:gd name="connsiteX174" fmla="*/ 4152921 w 12192000"/>
              <a:gd name="connsiteY174" fmla="*/ 1430969 h 3021872"/>
              <a:gd name="connsiteX175" fmla="*/ 4123498 w 12192000"/>
              <a:gd name="connsiteY175" fmla="*/ 1427696 h 3021872"/>
              <a:gd name="connsiteX176" fmla="*/ 4085026 w 12192000"/>
              <a:gd name="connsiteY176" fmla="*/ 1420005 h 3021872"/>
              <a:gd name="connsiteX177" fmla="*/ 4014120 w 12192000"/>
              <a:gd name="connsiteY177" fmla="*/ 1410025 h 3021872"/>
              <a:gd name="connsiteX178" fmla="*/ 3924085 w 12192000"/>
              <a:gd name="connsiteY178" fmla="*/ 1390368 h 3021872"/>
              <a:gd name="connsiteX179" fmla="*/ 3875102 w 12192000"/>
              <a:gd name="connsiteY179" fmla="*/ 1356231 h 3021872"/>
              <a:gd name="connsiteX180" fmla="*/ 3866735 w 12192000"/>
              <a:gd name="connsiteY180" fmla="*/ 1358044 h 3021872"/>
              <a:gd name="connsiteX181" fmla="*/ 3824835 w 12192000"/>
              <a:gd name="connsiteY181" fmla="*/ 1344150 h 3021872"/>
              <a:gd name="connsiteX182" fmla="*/ 3698316 w 12192000"/>
              <a:gd name="connsiteY182" fmla="*/ 1271660 h 3021872"/>
              <a:gd name="connsiteX183" fmla="*/ 3615875 w 12192000"/>
              <a:gd name="connsiteY183" fmla="*/ 1245166 h 3021872"/>
              <a:gd name="connsiteX184" fmla="*/ 3583351 w 12192000"/>
              <a:gd name="connsiteY184" fmla="*/ 1239605 h 3021872"/>
              <a:gd name="connsiteX185" fmla="*/ 3529058 w 12192000"/>
              <a:gd name="connsiteY185" fmla="*/ 1230047 h 3021872"/>
              <a:gd name="connsiteX186" fmla="*/ 3438822 w 12192000"/>
              <a:gd name="connsiteY186" fmla="*/ 1205661 h 3021872"/>
              <a:gd name="connsiteX187" fmla="*/ 3390292 w 12192000"/>
              <a:gd name="connsiteY187" fmla="*/ 1197075 h 3021872"/>
              <a:gd name="connsiteX188" fmla="*/ 3315537 w 12192000"/>
              <a:gd name="connsiteY188" fmla="*/ 1185391 h 3021872"/>
              <a:gd name="connsiteX189" fmla="*/ 3305896 w 12192000"/>
              <a:gd name="connsiteY189" fmla="*/ 1180025 h 3021872"/>
              <a:gd name="connsiteX190" fmla="*/ 3260055 w 12192000"/>
              <a:gd name="connsiteY190" fmla="*/ 1189560 h 3021872"/>
              <a:gd name="connsiteX191" fmla="*/ 3136098 w 12192000"/>
              <a:gd name="connsiteY191" fmla="*/ 1171708 h 3021872"/>
              <a:gd name="connsiteX192" fmla="*/ 3113533 w 12192000"/>
              <a:gd name="connsiteY192" fmla="*/ 1171758 h 3021872"/>
              <a:gd name="connsiteX193" fmla="*/ 3087934 w 12192000"/>
              <a:gd name="connsiteY193" fmla="*/ 1162189 h 3021872"/>
              <a:gd name="connsiteX194" fmla="*/ 3033101 w 12192000"/>
              <a:gd name="connsiteY194" fmla="*/ 1146004 h 3021872"/>
              <a:gd name="connsiteX195" fmla="*/ 2999082 w 12192000"/>
              <a:gd name="connsiteY195" fmla="*/ 1129337 h 3021872"/>
              <a:gd name="connsiteX196" fmla="*/ 2988144 w 12192000"/>
              <a:gd name="connsiteY196" fmla="*/ 1133783 h 3021872"/>
              <a:gd name="connsiteX197" fmla="*/ 2964880 w 12192000"/>
              <a:gd name="connsiteY197" fmla="*/ 1133160 h 3021872"/>
              <a:gd name="connsiteX198" fmla="*/ 2871083 w 12192000"/>
              <a:gd name="connsiteY198" fmla="*/ 1114281 h 3021872"/>
              <a:gd name="connsiteX199" fmla="*/ 2853547 w 12192000"/>
              <a:gd name="connsiteY199" fmla="*/ 1113282 h 3021872"/>
              <a:gd name="connsiteX200" fmla="*/ 2834998 w 12192000"/>
              <a:gd name="connsiteY200" fmla="*/ 1105032 h 3021872"/>
              <a:gd name="connsiteX201" fmla="*/ 2832012 w 12192000"/>
              <a:gd name="connsiteY201" fmla="*/ 1103667 h 3021872"/>
              <a:gd name="connsiteX202" fmla="*/ 2831450 w 12192000"/>
              <a:gd name="connsiteY202" fmla="*/ 1103681 h 3021872"/>
              <a:gd name="connsiteX203" fmla="*/ 2830158 w 12192000"/>
              <a:gd name="connsiteY203" fmla="*/ 1102819 h 3021872"/>
              <a:gd name="connsiteX204" fmla="*/ 2817969 w 12192000"/>
              <a:gd name="connsiteY204" fmla="*/ 1097243 h 3021872"/>
              <a:gd name="connsiteX205" fmla="*/ 2812278 w 12192000"/>
              <a:gd name="connsiteY205" fmla="*/ 1097008 h 3021872"/>
              <a:gd name="connsiteX206" fmla="*/ 2735949 w 12192000"/>
              <a:gd name="connsiteY206" fmla="*/ 1069536 h 3021872"/>
              <a:gd name="connsiteX207" fmla="*/ 2700542 w 12192000"/>
              <a:gd name="connsiteY207" fmla="*/ 1056907 h 3021872"/>
              <a:gd name="connsiteX208" fmla="*/ 2690071 w 12192000"/>
              <a:gd name="connsiteY208" fmla="*/ 1056397 h 3021872"/>
              <a:gd name="connsiteX209" fmla="*/ 2655269 w 12192000"/>
              <a:gd name="connsiteY209" fmla="*/ 1042078 h 3021872"/>
              <a:gd name="connsiteX210" fmla="*/ 2637172 w 12192000"/>
              <a:gd name="connsiteY210" fmla="*/ 1039382 h 3021872"/>
              <a:gd name="connsiteX211" fmla="*/ 2544676 w 12192000"/>
              <a:gd name="connsiteY211" fmla="*/ 1019916 h 3021872"/>
              <a:gd name="connsiteX212" fmla="*/ 2521406 w 12192000"/>
              <a:gd name="connsiteY212" fmla="*/ 1022036 h 3021872"/>
              <a:gd name="connsiteX213" fmla="*/ 2462038 w 12192000"/>
              <a:gd name="connsiteY213" fmla="*/ 992687 h 3021872"/>
              <a:gd name="connsiteX214" fmla="*/ 2448962 w 12192000"/>
              <a:gd name="connsiteY214" fmla="*/ 988555 h 3021872"/>
              <a:gd name="connsiteX215" fmla="*/ 2444223 w 12192000"/>
              <a:gd name="connsiteY215" fmla="*/ 985580 h 3021872"/>
              <a:gd name="connsiteX216" fmla="*/ 2428175 w 12192000"/>
              <a:gd name="connsiteY216" fmla="*/ 997242 h 3021872"/>
              <a:gd name="connsiteX217" fmla="*/ 2398519 w 12192000"/>
              <a:gd name="connsiteY217" fmla="*/ 1001482 h 3021872"/>
              <a:gd name="connsiteX218" fmla="*/ 2385271 w 12192000"/>
              <a:gd name="connsiteY218" fmla="*/ 993786 h 3021872"/>
              <a:gd name="connsiteX219" fmla="*/ 2298174 w 12192000"/>
              <a:gd name="connsiteY219" fmla="*/ 956527 h 3021872"/>
              <a:gd name="connsiteX220" fmla="*/ 2271014 w 12192000"/>
              <a:gd name="connsiteY220" fmla="*/ 945440 h 3021872"/>
              <a:gd name="connsiteX221" fmla="*/ 2214838 w 12192000"/>
              <a:gd name="connsiteY221" fmla="*/ 924396 h 3021872"/>
              <a:gd name="connsiteX222" fmla="*/ 2038407 w 12192000"/>
              <a:gd name="connsiteY222" fmla="*/ 916628 h 3021872"/>
              <a:gd name="connsiteX223" fmla="*/ 1958268 w 12192000"/>
              <a:gd name="connsiteY223" fmla="*/ 931677 h 3021872"/>
              <a:gd name="connsiteX224" fmla="*/ 1740316 w 12192000"/>
              <a:gd name="connsiteY224" fmla="*/ 931710 h 3021872"/>
              <a:gd name="connsiteX225" fmla="*/ 1454477 w 12192000"/>
              <a:gd name="connsiteY225" fmla="*/ 973878 h 3021872"/>
              <a:gd name="connsiteX226" fmla="*/ 1385984 w 12192000"/>
              <a:gd name="connsiteY226" fmla="*/ 958621 h 3021872"/>
              <a:gd name="connsiteX227" fmla="*/ 1355604 w 12192000"/>
              <a:gd name="connsiteY227" fmla="*/ 960893 h 3021872"/>
              <a:gd name="connsiteX228" fmla="*/ 1305323 w 12192000"/>
              <a:gd name="connsiteY228" fmla="*/ 967511 h 3021872"/>
              <a:gd name="connsiteX229" fmla="*/ 1125607 w 12192000"/>
              <a:gd name="connsiteY229" fmla="*/ 968467 h 3021872"/>
              <a:gd name="connsiteX230" fmla="*/ 1016562 w 12192000"/>
              <a:gd name="connsiteY230" fmla="*/ 975260 h 3021872"/>
              <a:gd name="connsiteX231" fmla="*/ 818620 w 12192000"/>
              <a:gd name="connsiteY231" fmla="*/ 987723 h 3021872"/>
              <a:gd name="connsiteX232" fmla="*/ 611870 w 12192000"/>
              <a:gd name="connsiteY232" fmla="*/ 1002547 h 3021872"/>
              <a:gd name="connsiteX233" fmla="*/ 520325 w 12192000"/>
              <a:gd name="connsiteY233" fmla="*/ 1010590 h 3021872"/>
              <a:gd name="connsiteX234" fmla="*/ 386188 w 12192000"/>
              <a:gd name="connsiteY234" fmla="*/ 1040956 h 3021872"/>
              <a:gd name="connsiteX235" fmla="*/ 272629 w 12192000"/>
              <a:gd name="connsiteY235" fmla="*/ 1010300 h 3021872"/>
              <a:gd name="connsiteX236" fmla="*/ 113450 w 12192000"/>
              <a:gd name="connsiteY236" fmla="*/ 1038933 h 3021872"/>
              <a:gd name="connsiteX237" fmla="*/ 4256 w 12192000"/>
              <a:gd name="connsiteY237" fmla="*/ 1060111 h 3021872"/>
              <a:gd name="connsiteX238" fmla="*/ 0 w 12192000"/>
              <a:gd name="connsiteY238" fmla="*/ 1059714 h 3021872"/>
              <a:gd name="connsiteX239" fmla="*/ 0 w 12192000"/>
              <a:gd name="connsiteY239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543180 w 12192000"/>
              <a:gd name="connsiteY13" fmla="*/ 2794523 h 3021872"/>
              <a:gd name="connsiteX14" fmla="*/ 11527456 w 12192000"/>
              <a:gd name="connsiteY14" fmla="*/ 2784758 h 3021872"/>
              <a:gd name="connsiteX15" fmla="*/ 11410019 w 12192000"/>
              <a:gd name="connsiteY15" fmla="*/ 2778739 h 3021872"/>
              <a:gd name="connsiteX16" fmla="*/ 11391662 w 12192000"/>
              <a:gd name="connsiteY16" fmla="*/ 2777813 h 3021872"/>
              <a:gd name="connsiteX17" fmla="*/ 11381950 w 12192000"/>
              <a:gd name="connsiteY17" fmla="*/ 2771457 h 3021872"/>
              <a:gd name="connsiteX18" fmla="*/ 11355280 w 12192000"/>
              <a:gd name="connsiteY18" fmla="*/ 2766974 h 3021872"/>
              <a:gd name="connsiteX19" fmla="*/ 11346286 w 12192000"/>
              <a:gd name="connsiteY19" fmla="*/ 2771221 h 3021872"/>
              <a:gd name="connsiteX20" fmla="*/ 11344784 w 12192000"/>
              <a:gd name="connsiteY20" fmla="*/ 2767480 h 3021872"/>
              <a:gd name="connsiteX21" fmla="*/ 11307999 w 12192000"/>
              <a:gd name="connsiteY21" fmla="*/ 2758374 h 3021872"/>
              <a:gd name="connsiteX22" fmla="*/ 11228674 w 12192000"/>
              <a:gd name="connsiteY22" fmla="*/ 2738503 h 3021872"/>
              <a:gd name="connsiteX23" fmla="*/ 11208775 w 12192000"/>
              <a:gd name="connsiteY23" fmla="*/ 2733735 h 3021872"/>
              <a:gd name="connsiteX24" fmla="*/ 11191329 w 12192000"/>
              <a:gd name="connsiteY24" fmla="*/ 2735896 h 3021872"/>
              <a:gd name="connsiteX25" fmla="*/ 11095293 w 12192000"/>
              <a:gd name="connsiteY25" fmla="*/ 2734181 h 3021872"/>
              <a:gd name="connsiteX26" fmla="*/ 11072290 w 12192000"/>
              <a:gd name="connsiteY26" fmla="*/ 2737734 h 3021872"/>
              <a:gd name="connsiteX27" fmla="*/ 10980239 w 12192000"/>
              <a:gd name="connsiteY27" fmla="*/ 2729000 h 3021872"/>
              <a:gd name="connsiteX28" fmla="*/ 10980167 w 12192000"/>
              <a:gd name="connsiteY28" fmla="*/ 2728972 h 3021872"/>
              <a:gd name="connsiteX29" fmla="*/ 10943501 w 12192000"/>
              <a:gd name="connsiteY29" fmla="*/ 2723352 h 3021872"/>
              <a:gd name="connsiteX30" fmla="*/ 10740825 w 12192000"/>
              <a:gd name="connsiteY30" fmla="*/ 2642544 h 3021872"/>
              <a:gd name="connsiteX31" fmla="*/ 10621021 w 12192000"/>
              <a:gd name="connsiteY31" fmla="*/ 2583972 h 3021872"/>
              <a:gd name="connsiteX32" fmla="*/ 10501779 w 12192000"/>
              <a:gd name="connsiteY32" fmla="*/ 2548735 h 3021872"/>
              <a:gd name="connsiteX33" fmla="*/ 10403355 w 12192000"/>
              <a:gd name="connsiteY33" fmla="*/ 2512953 h 3021872"/>
              <a:gd name="connsiteX34" fmla="*/ 10337449 w 12192000"/>
              <a:gd name="connsiteY34" fmla="*/ 2488172 h 3021872"/>
              <a:gd name="connsiteX35" fmla="*/ 10324327 w 12192000"/>
              <a:gd name="connsiteY35" fmla="*/ 2478939 h 3021872"/>
              <a:gd name="connsiteX36" fmla="*/ 10321929 w 12192000"/>
              <a:gd name="connsiteY36" fmla="*/ 2478993 h 3021872"/>
              <a:gd name="connsiteX37" fmla="*/ 10290461 w 12192000"/>
              <a:gd name="connsiteY37" fmla="*/ 2462144 h 3021872"/>
              <a:gd name="connsiteX38" fmla="*/ 10268970 w 12192000"/>
              <a:gd name="connsiteY38" fmla="*/ 2448931 h 3021872"/>
              <a:gd name="connsiteX39" fmla="*/ 10263699 w 12192000"/>
              <a:gd name="connsiteY39" fmla="*/ 2448340 h 3021872"/>
              <a:gd name="connsiteX40" fmla="*/ 10228272 w 12192000"/>
              <a:gd name="connsiteY40" fmla="*/ 2431997 h 3021872"/>
              <a:gd name="connsiteX41" fmla="*/ 10215997 w 12192000"/>
              <a:gd name="connsiteY41" fmla="*/ 2431103 h 3021872"/>
              <a:gd name="connsiteX42" fmla="*/ 10193885 w 12192000"/>
              <a:gd name="connsiteY42" fmla="*/ 2427360 h 3021872"/>
              <a:gd name="connsiteX43" fmla="*/ 10135557 w 12192000"/>
              <a:gd name="connsiteY43" fmla="*/ 2429769 h 3021872"/>
              <a:gd name="connsiteX44" fmla="*/ 10092108 w 12192000"/>
              <a:gd name="connsiteY44" fmla="*/ 2409075 h 3021872"/>
              <a:gd name="connsiteX45" fmla="*/ 10091815 w 12192000"/>
              <a:gd name="connsiteY45" fmla="*/ 2409211 h 3021872"/>
              <a:gd name="connsiteX46" fmla="*/ 10083558 w 12192000"/>
              <a:gd name="connsiteY46" fmla="*/ 2406369 h 3021872"/>
              <a:gd name="connsiteX47" fmla="*/ 10078319 w 12192000"/>
              <a:gd name="connsiteY47" fmla="*/ 2403481 h 3021872"/>
              <a:gd name="connsiteX48" fmla="*/ 10063647 w 12192000"/>
              <a:gd name="connsiteY48" fmla="*/ 2397528 h 3021872"/>
              <a:gd name="connsiteX49" fmla="*/ 10057660 w 12192000"/>
              <a:gd name="connsiteY49" fmla="*/ 2396793 h 3021872"/>
              <a:gd name="connsiteX50" fmla="*/ 10003124 w 12192000"/>
              <a:gd name="connsiteY50" fmla="*/ 2406692 h 3021872"/>
              <a:gd name="connsiteX51" fmla="*/ 9898644 w 12192000"/>
              <a:gd name="connsiteY51" fmla="*/ 2393136 h 3021872"/>
              <a:gd name="connsiteX52" fmla="*/ 9794969 w 12192000"/>
              <a:gd name="connsiteY52" fmla="*/ 2376665 h 3021872"/>
              <a:gd name="connsiteX53" fmla="*/ 9690708 w 12192000"/>
              <a:gd name="connsiteY53" fmla="*/ 2362478 h 3021872"/>
              <a:gd name="connsiteX54" fmla="*/ 9656590 w 12192000"/>
              <a:gd name="connsiteY54" fmla="*/ 2365107 h 3021872"/>
              <a:gd name="connsiteX55" fmla="*/ 9651013 w 12192000"/>
              <a:gd name="connsiteY55" fmla="*/ 2365379 h 3021872"/>
              <a:gd name="connsiteX56" fmla="*/ 9629535 w 12192000"/>
              <a:gd name="connsiteY56" fmla="*/ 2359562 h 3021872"/>
              <a:gd name="connsiteX57" fmla="*/ 9621002 w 12192000"/>
              <a:gd name="connsiteY57" fmla="*/ 2358015 h 3021872"/>
              <a:gd name="connsiteX58" fmla="*/ 9620811 w 12192000"/>
              <a:gd name="connsiteY58" fmla="*/ 2358209 h 3021872"/>
              <a:gd name="connsiteX59" fmla="*/ 9612783 w 12192000"/>
              <a:gd name="connsiteY59" fmla="*/ 2356304 h 3021872"/>
              <a:gd name="connsiteX60" fmla="*/ 9573299 w 12192000"/>
              <a:gd name="connsiteY60" fmla="*/ 2344048 h 3021872"/>
              <a:gd name="connsiteX61" fmla="*/ 9523299 w 12192000"/>
              <a:gd name="connsiteY61" fmla="*/ 2356751 h 3021872"/>
              <a:gd name="connsiteX62" fmla="*/ 9502217 w 12192000"/>
              <a:gd name="connsiteY62" fmla="*/ 2356672 h 3021872"/>
              <a:gd name="connsiteX63" fmla="*/ 9491052 w 12192000"/>
              <a:gd name="connsiteY63" fmla="*/ 2357876 h 3021872"/>
              <a:gd name="connsiteX64" fmla="*/ 9490420 w 12192000"/>
              <a:gd name="connsiteY64" fmla="*/ 2358754 h 3021872"/>
              <a:gd name="connsiteX65" fmla="*/ 9422814 w 12192000"/>
              <a:gd name="connsiteY65" fmla="*/ 2337048 h 3021872"/>
              <a:gd name="connsiteX66" fmla="*/ 9387555 w 12192000"/>
              <a:gd name="connsiteY66" fmla="*/ 2324836 h 3021872"/>
              <a:gd name="connsiteX67" fmla="*/ 9385480 w 12192000"/>
              <a:gd name="connsiteY67" fmla="*/ 2325313 h 3021872"/>
              <a:gd name="connsiteX68" fmla="*/ 9369766 w 12192000"/>
              <a:gd name="connsiteY68" fmla="*/ 2317902 h 3021872"/>
              <a:gd name="connsiteX69" fmla="*/ 9356267 w 12192000"/>
              <a:gd name="connsiteY69" fmla="*/ 2307218 h 3021872"/>
              <a:gd name="connsiteX70" fmla="*/ 9240605 w 12192000"/>
              <a:gd name="connsiteY70" fmla="*/ 2292733 h 3021872"/>
              <a:gd name="connsiteX71" fmla="*/ 9083251 w 12192000"/>
              <a:gd name="connsiteY71" fmla="*/ 2245348 h 3021872"/>
              <a:gd name="connsiteX72" fmla="*/ 8956025 w 12192000"/>
              <a:gd name="connsiteY72" fmla="*/ 2219438 h 3021872"/>
              <a:gd name="connsiteX73" fmla="*/ 8791834 w 12192000"/>
              <a:gd name="connsiteY73" fmla="*/ 2194608 h 3021872"/>
              <a:gd name="connsiteX74" fmla="*/ 8677385 w 12192000"/>
              <a:gd name="connsiteY74" fmla="*/ 2172946 h 3021872"/>
              <a:gd name="connsiteX75" fmla="*/ 8628381 w 12192000"/>
              <a:gd name="connsiteY75" fmla="*/ 2151256 h 3021872"/>
              <a:gd name="connsiteX76" fmla="*/ 8608955 w 12192000"/>
              <a:gd name="connsiteY76" fmla="*/ 2154253 h 3021872"/>
              <a:gd name="connsiteX77" fmla="*/ 8605623 w 12192000"/>
              <a:gd name="connsiteY77" fmla="*/ 2154974 h 3021872"/>
              <a:gd name="connsiteX78" fmla="*/ 8591946 w 12192000"/>
              <a:gd name="connsiteY78" fmla="*/ 2153429 h 3021872"/>
              <a:gd name="connsiteX79" fmla="*/ 8588503 w 12192000"/>
              <a:gd name="connsiteY79" fmla="*/ 2158528 h 3021872"/>
              <a:gd name="connsiteX80" fmla="*/ 8542929 w 12192000"/>
              <a:gd name="connsiteY80" fmla="*/ 2155780 h 3021872"/>
              <a:gd name="connsiteX81" fmla="*/ 8422422 w 12192000"/>
              <a:gd name="connsiteY81" fmla="*/ 2128783 h 3021872"/>
              <a:gd name="connsiteX82" fmla="*/ 8350509 w 12192000"/>
              <a:gd name="connsiteY82" fmla="*/ 2116143 h 3021872"/>
              <a:gd name="connsiteX83" fmla="*/ 8323483 w 12192000"/>
              <a:gd name="connsiteY83" fmla="*/ 2116856 h 3021872"/>
              <a:gd name="connsiteX84" fmla="*/ 8285541 w 12192000"/>
              <a:gd name="connsiteY84" fmla="*/ 2114142 h 3021872"/>
              <a:gd name="connsiteX85" fmla="*/ 8156321 w 12192000"/>
              <a:gd name="connsiteY85" fmla="*/ 2105622 h 3021872"/>
              <a:gd name="connsiteX86" fmla="*/ 8115022 w 12192000"/>
              <a:gd name="connsiteY86" fmla="*/ 2097331 h 3021872"/>
              <a:gd name="connsiteX87" fmla="*/ 8109128 w 12192000"/>
              <a:gd name="connsiteY87" fmla="*/ 2095725 h 3021872"/>
              <a:gd name="connsiteX88" fmla="*/ 8061947 w 12192000"/>
              <a:gd name="connsiteY88" fmla="*/ 2076044 h 3021872"/>
              <a:gd name="connsiteX89" fmla="*/ 8056343 w 12192000"/>
              <a:gd name="connsiteY89" fmla="*/ 2079176 h 3021872"/>
              <a:gd name="connsiteX90" fmla="*/ 8039888 w 12192000"/>
              <a:gd name="connsiteY90" fmla="*/ 2079889 h 3021872"/>
              <a:gd name="connsiteX91" fmla="*/ 8027893 w 12192000"/>
              <a:gd name="connsiteY91" fmla="*/ 2071837 h 3021872"/>
              <a:gd name="connsiteX92" fmla="*/ 7968202 w 12192000"/>
              <a:gd name="connsiteY92" fmla="*/ 2048643 h 3021872"/>
              <a:gd name="connsiteX93" fmla="*/ 7879707 w 12192000"/>
              <a:gd name="connsiteY93" fmla="*/ 2019539 h 3021872"/>
              <a:gd name="connsiteX94" fmla="*/ 7867283 w 12192000"/>
              <a:gd name="connsiteY94" fmla="*/ 2011237 h 3021872"/>
              <a:gd name="connsiteX95" fmla="*/ 7843997 w 12192000"/>
              <a:gd name="connsiteY95" fmla="*/ 2004002 h 3021872"/>
              <a:gd name="connsiteX96" fmla="*/ 7819810 w 12192000"/>
              <a:gd name="connsiteY96" fmla="*/ 2003978 h 3021872"/>
              <a:gd name="connsiteX97" fmla="*/ 7766905 w 12192000"/>
              <a:gd name="connsiteY97" fmla="*/ 1994240 h 3021872"/>
              <a:gd name="connsiteX98" fmla="*/ 7748811 w 12192000"/>
              <a:gd name="connsiteY98" fmla="*/ 2001647 h 3021872"/>
              <a:gd name="connsiteX99" fmla="*/ 7745757 w 12192000"/>
              <a:gd name="connsiteY99" fmla="*/ 2003120 h 3021872"/>
              <a:gd name="connsiteX100" fmla="*/ 7732110 w 12192000"/>
              <a:gd name="connsiteY100" fmla="*/ 2004783 h 3021872"/>
              <a:gd name="connsiteX101" fmla="*/ 7730039 w 12192000"/>
              <a:gd name="connsiteY101" fmla="*/ 2010536 h 3021872"/>
              <a:gd name="connsiteX102" fmla="*/ 7685159 w 12192000"/>
              <a:gd name="connsiteY102" fmla="*/ 2018415 h 3021872"/>
              <a:gd name="connsiteX103" fmla="*/ 7561596 w 12192000"/>
              <a:gd name="connsiteY103" fmla="*/ 2020063 h 3021872"/>
              <a:gd name="connsiteX104" fmla="*/ 7488722 w 12192000"/>
              <a:gd name="connsiteY104" fmla="*/ 2024418 h 3021872"/>
              <a:gd name="connsiteX105" fmla="*/ 7462688 w 12192000"/>
              <a:gd name="connsiteY105" fmla="*/ 2031366 h 3021872"/>
              <a:gd name="connsiteX106" fmla="*/ 7425222 w 12192000"/>
              <a:gd name="connsiteY106" fmla="*/ 2037510 h 3021872"/>
              <a:gd name="connsiteX107" fmla="*/ 7360376 w 12192000"/>
              <a:gd name="connsiteY107" fmla="*/ 2052454 h 3021872"/>
              <a:gd name="connsiteX108" fmla="*/ 7297796 w 12192000"/>
              <a:gd name="connsiteY108" fmla="*/ 2059134 h 3021872"/>
              <a:gd name="connsiteX109" fmla="*/ 7255684 w 12192000"/>
              <a:gd name="connsiteY109" fmla="*/ 2060633 h 3021872"/>
              <a:gd name="connsiteX110" fmla="*/ 7249573 w 12192000"/>
              <a:gd name="connsiteY110" fmla="*/ 2060435 h 3021872"/>
              <a:gd name="connsiteX111" fmla="*/ 7198933 w 12192000"/>
              <a:gd name="connsiteY111" fmla="*/ 2052227 h 3021872"/>
              <a:gd name="connsiteX112" fmla="*/ 7194276 w 12192000"/>
              <a:gd name="connsiteY112" fmla="*/ 2056568 h 3021872"/>
              <a:gd name="connsiteX113" fmla="*/ 7178495 w 12192000"/>
              <a:gd name="connsiteY113" fmla="*/ 2061069 h 3021872"/>
              <a:gd name="connsiteX114" fmla="*/ 7164866 w 12192000"/>
              <a:gd name="connsiteY114" fmla="*/ 2056021 h 3021872"/>
              <a:gd name="connsiteX115" fmla="*/ 7101221 w 12192000"/>
              <a:gd name="connsiteY115" fmla="*/ 2047289 h 3021872"/>
              <a:gd name="connsiteX116" fmla="*/ 7008182 w 12192000"/>
              <a:gd name="connsiteY116" fmla="*/ 2039482 h 3021872"/>
              <a:gd name="connsiteX117" fmla="*/ 6994073 w 12192000"/>
              <a:gd name="connsiteY117" fmla="*/ 2034288 h 3021872"/>
              <a:gd name="connsiteX118" fmla="*/ 6902768 w 12192000"/>
              <a:gd name="connsiteY118" fmla="*/ 2021990 h 3021872"/>
              <a:gd name="connsiteX119" fmla="*/ 6854917 w 12192000"/>
              <a:gd name="connsiteY119" fmla="*/ 2020321 h 3021872"/>
              <a:gd name="connsiteX120" fmla="*/ 6849655 w 12192000"/>
              <a:gd name="connsiteY120" fmla="*/ 2025191 h 3021872"/>
              <a:gd name="connsiteX121" fmla="*/ 6835522 w 12192000"/>
              <a:gd name="connsiteY121" fmla="*/ 2024012 h 3021872"/>
              <a:gd name="connsiteX122" fmla="*/ 6707727 w 12192000"/>
              <a:gd name="connsiteY122" fmla="*/ 2006254 h 3021872"/>
              <a:gd name="connsiteX123" fmla="*/ 6561947 w 12192000"/>
              <a:gd name="connsiteY123" fmla="*/ 1975575 h 3021872"/>
              <a:gd name="connsiteX124" fmla="*/ 6464714 w 12192000"/>
              <a:gd name="connsiteY124" fmla="*/ 1978704 h 3021872"/>
              <a:gd name="connsiteX125" fmla="*/ 6242129 w 12192000"/>
              <a:gd name="connsiteY125" fmla="*/ 1915441 h 3021872"/>
              <a:gd name="connsiteX126" fmla="*/ 6080728 w 12192000"/>
              <a:gd name="connsiteY126" fmla="*/ 1895758 h 3021872"/>
              <a:gd name="connsiteX127" fmla="*/ 6069627 w 12192000"/>
              <a:gd name="connsiteY127" fmla="*/ 1885968 h 3021872"/>
              <a:gd name="connsiteX128" fmla="*/ 6055146 w 12192000"/>
              <a:gd name="connsiteY128" fmla="*/ 1879305 h 3021872"/>
              <a:gd name="connsiteX129" fmla="*/ 5953405 w 12192000"/>
              <a:gd name="connsiteY129" fmla="*/ 1849929 h 3021872"/>
              <a:gd name="connsiteX130" fmla="*/ 5940151 w 12192000"/>
              <a:gd name="connsiteY130" fmla="*/ 1852123 h 3021872"/>
              <a:gd name="connsiteX131" fmla="*/ 5917647 w 12192000"/>
              <a:gd name="connsiteY131" fmla="*/ 1852476 h 3021872"/>
              <a:gd name="connsiteX132" fmla="*/ 5860259 w 12192000"/>
              <a:gd name="connsiteY132" fmla="*/ 1865444 h 3021872"/>
              <a:gd name="connsiteX133" fmla="*/ 5821880 w 12192000"/>
              <a:gd name="connsiteY133" fmla="*/ 1854695 h 3021872"/>
              <a:gd name="connsiteX134" fmla="*/ 5813898 w 12192000"/>
              <a:gd name="connsiteY134" fmla="*/ 1853063 h 3021872"/>
              <a:gd name="connsiteX135" fmla="*/ 5813633 w 12192000"/>
              <a:gd name="connsiteY135" fmla="*/ 1853249 h 3021872"/>
              <a:gd name="connsiteX136" fmla="*/ 5804995 w 12192000"/>
              <a:gd name="connsiteY136" fmla="*/ 1851966 h 3021872"/>
              <a:gd name="connsiteX137" fmla="*/ 5799340 w 12192000"/>
              <a:gd name="connsiteY137" fmla="*/ 1850088 h 3021872"/>
              <a:gd name="connsiteX138" fmla="*/ 5783850 w 12192000"/>
              <a:gd name="connsiteY138" fmla="*/ 1846922 h 3021872"/>
              <a:gd name="connsiteX139" fmla="*/ 5777803 w 12192000"/>
              <a:gd name="connsiteY139" fmla="*/ 1847290 h 3021872"/>
              <a:gd name="connsiteX140" fmla="*/ 5774372 w 12192000"/>
              <a:gd name="connsiteY140" fmla="*/ 1849538 h 3021872"/>
              <a:gd name="connsiteX141" fmla="*/ 5740527 w 12192000"/>
              <a:gd name="connsiteY141" fmla="*/ 1850453 h 3021872"/>
              <a:gd name="connsiteX142" fmla="*/ 5671437 w 12192000"/>
              <a:gd name="connsiteY142" fmla="*/ 1845438 h 3021872"/>
              <a:gd name="connsiteX143" fmla="*/ 5633526 w 12192000"/>
              <a:gd name="connsiteY143" fmla="*/ 1839191 h 3021872"/>
              <a:gd name="connsiteX144" fmla="*/ 5527860 w 12192000"/>
              <a:gd name="connsiteY144" fmla="*/ 1825767 h 3021872"/>
              <a:gd name="connsiteX145" fmla="*/ 5420429 w 12192000"/>
              <a:gd name="connsiteY145" fmla="*/ 1815102 h 3021872"/>
              <a:gd name="connsiteX146" fmla="*/ 5339073 w 12192000"/>
              <a:gd name="connsiteY146" fmla="*/ 1819639 h 3021872"/>
              <a:gd name="connsiteX147" fmla="*/ 5334373 w 12192000"/>
              <a:gd name="connsiteY147" fmla="*/ 1817028 h 3021872"/>
              <a:gd name="connsiteX148" fmla="*/ 5326433 w 12192000"/>
              <a:gd name="connsiteY148" fmla="*/ 1814516 h 3021872"/>
              <a:gd name="connsiteX149" fmla="*/ 5326080 w 12192000"/>
              <a:gd name="connsiteY149" fmla="*/ 1814651 h 3021872"/>
              <a:gd name="connsiteX150" fmla="*/ 5318954 w 12192000"/>
              <a:gd name="connsiteY150" fmla="*/ 1811914 h 3021872"/>
              <a:gd name="connsiteX151" fmla="*/ 5286087 w 12192000"/>
              <a:gd name="connsiteY151" fmla="*/ 1796038 h 3021872"/>
              <a:gd name="connsiteX152" fmla="*/ 5223002 w 12192000"/>
              <a:gd name="connsiteY152" fmla="*/ 1799482 h 3021872"/>
              <a:gd name="connsiteX153" fmla="*/ 5200540 w 12192000"/>
              <a:gd name="connsiteY153" fmla="*/ 1796400 h 3021872"/>
              <a:gd name="connsiteX154" fmla="*/ 5154928 w 12192000"/>
              <a:gd name="connsiteY154" fmla="*/ 1781130 h 3021872"/>
              <a:gd name="connsiteX155" fmla="*/ 5149478 w 12192000"/>
              <a:gd name="connsiteY155" fmla="*/ 1780679 h 3021872"/>
              <a:gd name="connsiteX156" fmla="*/ 5130626 w 12192000"/>
              <a:gd name="connsiteY156" fmla="*/ 1768669 h 3021872"/>
              <a:gd name="connsiteX157" fmla="*/ 5102239 w 12192000"/>
              <a:gd name="connsiteY157" fmla="*/ 1753436 h 3021872"/>
              <a:gd name="connsiteX158" fmla="*/ 5099658 w 12192000"/>
              <a:gd name="connsiteY158" fmla="*/ 1753538 h 3021872"/>
              <a:gd name="connsiteX159" fmla="*/ 5088508 w 12192000"/>
              <a:gd name="connsiteY159" fmla="*/ 1745106 h 3021872"/>
              <a:gd name="connsiteX160" fmla="*/ 5082205 w 12192000"/>
              <a:gd name="connsiteY160" fmla="*/ 1734262 h 3021872"/>
              <a:gd name="connsiteX161" fmla="*/ 4931750 w 12192000"/>
              <a:gd name="connsiteY161" fmla="*/ 1691385 h 3021872"/>
              <a:gd name="connsiteX162" fmla="*/ 4824030 w 12192000"/>
              <a:gd name="connsiteY162" fmla="*/ 1643040 h 3021872"/>
              <a:gd name="connsiteX163" fmla="*/ 4758423 w 12192000"/>
              <a:gd name="connsiteY163" fmla="*/ 1579191 h 3021872"/>
              <a:gd name="connsiteX164" fmla="*/ 4514045 w 12192000"/>
              <a:gd name="connsiteY164" fmla="*/ 1535848 h 3021872"/>
              <a:gd name="connsiteX165" fmla="*/ 4458973 w 12192000"/>
              <a:gd name="connsiteY165" fmla="*/ 1525122 h 3021872"/>
              <a:gd name="connsiteX166" fmla="*/ 4423105 w 12192000"/>
              <a:gd name="connsiteY166" fmla="*/ 1500018 h 3021872"/>
              <a:gd name="connsiteX167" fmla="*/ 4400073 w 12192000"/>
              <a:gd name="connsiteY167" fmla="*/ 1499739 h 3021872"/>
              <a:gd name="connsiteX168" fmla="*/ 4395961 w 12192000"/>
              <a:gd name="connsiteY168" fmla="*/ 1499863 h 3021872"/>
              <a:gd name="connsiteX169" fmla="*/ 4382523 w 12192000"/>
              <a:gd name="connsiteY169" fmla="*/ 1496619 h 3021872"/>
              <a:gd name="connsiteX170" fmla="*/ 4374971 w 12192000"/>
              <a:gd name="connsiteY170" fmla="*/ 1500377 h 3021872"/>
              <a:gd name="connsiteX171" fmla="*/ 4352051 w 12192000"/>
              <a:gd name="connsiteY171" fmla="*/ 1498843 h 3021872"/>
              <a:gd name="connsiteX172" fmla="*/ 4328364 w 12192000"/>
              <a:gd name="connsiteY172" fmla="*/ 1491566 h 3021872"/>
              <a:gd name="connsiteX173" fmla="*/ 4220142 w 12192000"/>
              <a:gd name="connsiteY173" fmla="*/ 1451803 h 3021872"/>
              <a:gd name="connsiteX174" fmla="*/ 4152921 w 12192000"/>
              <a:gd name="connsiteY174" fmla="*/ 1430969 h 3021872"/>
              <a:gd name="connsiteX175" fmla="*/ 4123498 w 12192000"/>
              <a:gd name="connsiteY175" fmla="*/ 1427696 h 3021872"/>
              <a:gd name="connsiteX176" fmla="*/ 4085026 w 12192000"/>
              <a:gd name="connsiteY176" fmla="*/ 1420005 h 3021872"/>
              <a:gd name="connsiteX177" fmla="*/ 4014120 w 12192000"/>
              <a:gd name="connsiteY177" fmla="*/ 1410025 h 3021872"/>
              <a:gd name="connsiteX178" fmla="*/ 3924085 w 12192000"/>
              <a:gd name="connsiteY178" fmla="*/ 1390368 h 3021872"/>
              <a:gd name="connsiteX179" fmla="*/ 3875102 w 12192000"/>
              <a:gd name="connsiteY179" fmla="*/ 1356231 h 3021872"/>
              <a:gd name="connsiteX180" fmla="*/ 3866735 w 12192000"/>
              <a:gd name="connsiteY180" fmla="*/ 1358044 h 3021872"/>
              <a:gd name="connsiteX181" fmla="*/ 3824835 w 12192000"/>
              <a:gd name="connsiteY181" fmla="*/ 1344150 h 3021872"/>
              <a:gd name="connsiteX182" fmla="*/ 3698316 w 12192000"/>
              <a:gd name="connsiteY182" fmla="*/ 1271660 h 3021872"/>
              <a:gd name="connsiteX183" fmla="*/ 3615875 w 12192000"/>
              <a:gd name="connsiteY183" fmla="*/ 1245166 h 3021872"/>
              <a:gd name="connsiteX184" fmla="*/ 3583351 w 12192000"/>
              <a:gd name="connsiteY184" fmla="*/ 1239605 h 3021872"/>
              <a:gd name="connsiteX185" fmla="*/ 3529058 w 12192000"/>
              <a:gd name="connsiteY185" fmla="*/ 1230047 h 3021872"/>
              <a:gd name="connsiteX186" fmla="*/ 3438822 w 12192000"/>
              <a:gd name="connsiteY186" fmla="*/ 1205661 h 3021872"/>
              <a:gd name="connsiteX187" fmla="*/ 3390292 w 12192000"/>
              <a:gd name="connsiteY187" fmla="*/ 1197075 h 3021872"/>
              <a:gd name="connsiteX188" fmla="*/ 3315537 w 12192000"/>
              <a:gd name="connsiteY188" fmla="*/ 1185391 h 3021872"/>
              <a:gd name="connsiteX189" fmla="*/ 3305896 w 12192000"/>
              <a:gd name="connsiteY189" fmla="*/ 1180025 h 3021872"/>
              <a:gd name="connsiteX190" fmla="*/ 3260055 w 12192000"/>
              <a:gd name="connsiteY190" fmla="*/ 1189560 h 3021872"/>
              <a:gd name="connsiteX191" fmla="*/ 3136098 w 12192000"/>
              <a:gd name="connsiteY191" fmla="*/ 1171708 h 3021872"/>
              <a:gd name="connsiteX192" fmla="*/ 3113533 w 12192000"/>
              <a:gd name="connsiteY192" fmla="*/ 1171758 h 3021872"/>
              <a:gd name="connsiteX193" fmla="*/ 3087934 w 12192000"/>
              <a:gd name="connsiteY193" fmla="*/ 1162189 h 3021872"/>
              <a:gd name="connsiteX194" fmla="*/ 3033101 w 12192000"/>
              <a:gd name="connsiteY194" fmla="*/ 1146004 h 3021872"/>
              <a:gd name="connsiteX195" fmla="*/ 2999082 w 12192000"/>
              <a:gd name="connsiteY195" fmla="*/ 1129337 h 3021872"/>
              <a:gd name="connsiteX196" fmla="*/ 2988144 w 12192000"/>
              <a:gd name="connsiteY196" fmla="*/ 1133783 h 3021872"/>
              <a:gd name="connsiteX197" fmla="*/ 2964880 w 12192000"/>
              <a:gd name="connsiteY197" fmla="*/ 1133160 h 3021872"/>
              <a:gd name="connsiteX198" fmla="*/ 2871083 w 12192000"/>
              <a:gd name="connsiteY198" fmla="*/ 1114281 h 3021872"/>
              <a:gd name="connsiteX199" fmla="*/ 2853547 w 12192000"/>
              <a:gd name="connsiteY199" fmla="*/ 1113282 h 3021872"/>
              <a:gd name="connsiteX200" fmla="*/ 2834998 w 12192000"/>
              <a:gd name="connsiteY200" fmla="*/ 1105032 h 3021872"/>
              <a:gd name="connsiteX201" fmla="*/ 2832012 w 12192000"/>
              <a:gd name="connsiteY201" fmla="*/ 1103667 h 3021872"/>
              <a:gd name="connsiteX202" fmla="*/ 2831450 w 12192000"/>
              <a:gd name="connsiteY202" fmla="*/ 1103681 h 3021872"/>
              <a:gd name="connsiteX203" fmla="*/ 2830158 w 12192000"/>
              <a:gd name="connsiteY203" fmla="*/ 1102819 h 3021872"/>
              <a:gd name="connsiteX204" fmla="*/ 2817969 w 12192000"/>
              <a:gd name="connsiteY204" fmla="*/ 1097243 h 3021872"/>
              <a:gd name="connsiteX205" fmla="*/ 2812278 w 12192000"/>
              <a:gd name="connsiteY205" fmla="*/ 1097008 h 3021872"/>
              <a:gd name="connsiteX206" fmla="*/ 2735949 w 12192000"/>
              <a:gd name="connsiteY206" fmla="*/ 1069536 h 3021872"/>
              <a:gd name="connsiteX207" fmla="*/ 2700542 w 12192000"/>
              <a:gd name="connsiteY207" fmla="*/ 1056907 h 3021872"/>
              <a:gd name="connsiteX208" fmla="*/ 2690071 w 12192000"/>
              <a:gd name="connsiteY208" fmla="*/ 1056397 h 3021872"/>
              <a:gd name="connsiteX209" fmla="*/ 2655269 w 12192000"/>
              <a:gd name="connsiteY209" fmla="*/ 1042078 h 3021872"/>
              <a:gd name="connsiteX210" fmla="*/ 2637172 w 12192000"/>
              <a:gd name="connsiteY210" fmla="*/ 1039382 h 3021872"/>
              <a:gd name="connsiteX211" fmla="*/ 2544676 w 12192000"/>
              <a:gd name="connsiteY211" fmla="*/ 1019916 h 3021872"/>
              <a:gd name="connsiteX212" fmla="*/ 2521406 w 12192000"/>
              <a:gd name="connsiteY212" fmla="*/ 1022036 h 3021872"/>
              <a:gd name="connsiteX213" fmla="*/ 2462038 w 12192000"/>
              <a:gd name="connsiteY213" fmla="*/ 992687 h 3021872"/>
              <a:gd name="connsiteX214" fmla="*/ 2448962 w 12192000"/>
              <a:gd name="connsiteY214" fmla="*/ 988555 h 3021872"/>
              <a:gd name="connsiteX215" fmla="*/ 2444223 w 12192000"/>
              <a:gd name="connsiteY215" fmla="*/ 985580 h 3021872"/>
              <a:gd name="connsiteX216" fmla="*/ 2428175 w 12192000"/>
              <a:gd name="connsiteY216" fmla="*/ 997242 h 3021872"/>
              <a:gd name="connsiteX217" fmla="*/ 2398519 w 12192000"/>
              <a:gd name="connsiteY217" fmla="*/ 1001482 h 3021872"/>
              <a:gd name="connsiteX218" fmla="*/ 2385271 w 12192000"/>
              <a:gd name="connsiteY218" fmla="*/ 993786 h 3021872"/>
              <a:gd name="connsiteX219" fmla="*/ 2298174 w 12192000"/>
              <a:gd name="connsiteY219" fmla="*/ 956527 h 3021872"/>
              <a:gd name="connsiteX220" fmla="*/ 2271014 w 12192000"/>
              <a:gd name="connsiteY220" fmla="*/ 945440 h 3021872"/>
              <a:gd name="connsiteX221" fmla="*/ 2214838 w 12192000"/>
              <a:gd name="connsiteY221" fmla="*/ 924396 h 3021872"/>
              <a:gd name="connsiteX222" fmla="*/ 2038407 w 12192000"/>
              <a:gd name="connsiteY222" fmla="*/ 916628 h 3021872"/>
              <a:gd name="connsiteX223" fmla="*/ 1958268 w 12192000"/>
              <a:gd name="connsiteY223" fmla="*/ 931677 h 3021872"/>
              <a:gd name="connsiteX224" fmla="*/ 1740316 w 12192000"/>
              <a:gd name="connsiteY224" fmla="*/ 931710 h 3021872"/>
              <a:gd name="connsiteX225" fmla="*/ 1454477 w 12192000"/>
              <a:gd name="connsiteY225" fmla="*/ 973878 h 3021872"/>
              <a:gd name="connsiteX226" fmla="*/ 1385984 w 12192000"/>
              <a:gd name="connsiteY226" fmla="*/ 958621 h 3021872"/>
              <a:gd name="connsiteX227" fmla="*/ 1355604 w 12192000"/>
              <a:gd name="connsiteY227" fmla="*/ 960893 h 3021872"/>
              <a:gd name="connsiteX228" fmla="*/ 1305323 w 12192000"/>
              <a:gd name="connsiteY228" fmla="*/ 967511 h 3021872"/>
              <a:gd name="connsiteX229" fmla="*/ 1125607 w 12192000"/>
              <a:gd name="connsiteY229" fmla="*/ 968467 h 3021872"/>
              <a:gd name="connsiteX230" fmla="*/ 1016562 w 12192000"/>
              <a:gd name="connsiteY230" fmla="*/ 975260 h 3021872"/>
              <a:gd name="connsiteX231" fmla="*/ 818620 w 12192000"/>
              <a:gd name="connsiteY231" fmla="*/ 987723 h 3021872"/>
              <a:gd name="connsiteX232" fmla="*/ 611870 w 12192000"/>
              <a:gd name="connsiteY232" fmla="*/ 1002547 h 3021872"/>
              <a:gd name="connsiteX233" fmla="*/ 520325 w 12192000"/>
              <a:gd name="connsiteY233" fmla="*/ 1010590 h 3021872"/>
              <a:gd name="connsiteX234" fmla="*/ 386188 w 12192000"/>
              <a:gd name="connsiteY234" fmla="*/ 1040956 h 3021872"/>
              <a:gd name="connsiteX235" fmla="*/ 272629 w 12192000"/>
              <a:gd name="connsiteY235" fmla="*/ 1010300 h 3021872"/>
              <a:gd name="connsiteX236" fmla="*/ 113450 w 12192000"/>
              <a:gd name="connsiteY236" fmla="*/ 1038933 h 3021872"/>
              <a:gd name="connsiteX237" fmla="*/ 4256 w 12192000"/>
              <a:gd name="connsiteY237" fmla="*/ 1060111 h 3021872"/>
              <a:gd name="connsiteX238" fmla="*/ 0 w 12192000"/>
              <a:gd name="connsiteY238" fmla="*/ 1059714 h 3021872"/>
              <a:gd name="connsiteX239" fmla="*/ 0 w 12192000"/>
              <a:gd name="connsiteY239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527456 w 12192000"/>
              <a:gd name="connsiteY13" fmla="*/ 2784758 h 3021872"/>
              <a:gd name="connsiteX14" fmla="*/ 11410019 w 12192000"/>
              <a:gd name="connsiteY14" fmla="*/ 2778739 h 3021872"/>
              <a:gd name="connsiteX15" fmla="*/ 11391662 w 12192000"/>
              <a:gd name="connsiteY15" fmla="*/ 2777813 h 3021872"/>
              <a:gd name="connsiteX16" fmla="*/ 11381950 w 12192000"/>
              <a:gd name="connsiteY16" fmla="*/ 2771457 h 3021872"/>
              <a:gd name="connsiteX17" fmla="*/ 11355280 w 12192000"/>
              <a:gd name="connsiteY17" fmla="*/ 2766974 h 3021872"/>
              <a:gd name="connsiteX18" fmla="*/ 11346286 w 12192000"/>
              <a:gd name="connsiteY18" fmla="*/ 2771221 h 3021872"/>
              <a:gd name="connsiteX19" fmla="*/ 11344784 w 12192000"/>
              <a:gd name="connsiteY19" fmla="*/ 2767480 h 3021872"/>
              <a:gd name="connsiteX20" fmla="*/ 11307999 w 12192000"/>
              <a:gd name="connsiteY20" fmla="*/ 2758374 h 3021872"/>
              <a:gd name="connsiteX21" fmla="*/ 11228674 w 12192000"/>
              <a:gd name="connsiteY21" fmla="*/ 2738503 h 3021872"/>
              <a:gd name="connsiteX22" fmla="*/ 11208775 w 12192000"/>
              <a:gd name="connsiteY22" fmla="*/ 2733735 h 3021872"/>
              <a:gd name="connsiteX23" fmla="*/ 11191329 w 12192000"/>
              <a:gd name="connsiteY23" fmla="*/ 2735896 h 3021872"/>
              <a:gd name="connsiteX24" fmla="*/ 11095293 w 12192000"/>
              <a:gd name="connsiteY24" fmla="*/ 2734181 h 3021872"/>
              <a:gd name="connsiteX25" fmla="*/ 11072290 w 12192000"/>
              <a:gd name="connsiteY25" fmla="*/ 2737734 h 3021872"/>
              <a:gd name="connsiteX26" fmla="*/ 10980239 w 12192000"/>
              <a:gd name="connsiteY26" fmla="*/ 2729000 h 3021872"/>
              <a:gd name="connsiteX27" fmla="*/ 10980167 w 12192000"/>
              <a:gd name="connsiteY27" fmla="*/ 2728972 h 3021872"/>
              <a:gd name="connsiteX28" fmla="*/ 10943501 w 12192000"/>
              <a:gd name="connsiteY28" fmla="*/ 2723352 h 3021872"/>
              <a:gd name="connsiteX29" fmla="*/ 10740825 w 12192000"/>
              <a:gd name="connsiteY29" fmla="*/ 2642544 h 3021872"/>
              <a:gd name="connsiteX30" fmla="*/ 10621021 w 12192000"/>
              <a:gd name="connsiteY30" fmla="*/ 2583972 h 3021872"/>
              <a:gd name="connsiteX31" fmla="*/ 10501779 w 12192000"/>
              <a:gd name="connsiteY31" fmla="*/ 2548735 h 3021872"/>
              <a:gd name="connsiteX32" fmla="*/ 10403355 w 12192000"/>
              <a:gd name="connsiteY32" fmla="*/ 2512953 h 3021872"/>
              <a:gd name="connsiteX33" fmla="*/ 10337449 w 12192000"/>
              <a:gd name="connsiteY33" fmla="*/ 2488172 h 3021872"/>
              <a:gd name="connsiteX34" fmla="*/ 10324327 w 12192000"/>
              <a:gd name="connsiteY34" fmla="*/ 2478939 h 3021872"/>
              <a:gd name="connsiteX35" fmla="*/ 10321929 w 12192000"/>
              <a:gd name="connsiteY35" fmla="*/ 2478993 h 3021872"/>
              <a:gd name="connsiteX36" fmla="*/ 10290461 w 12192000"/>
              <a:gd name="connsiteY36" fmla="*/ 2462144 h 3021872"/>
              <a:gd name="connsiteX37" fmla="*/ 10268970 w 12192000"/>
              <a:gd name="connsiteY37" fmla="*/ 2448931 h 3021872"/>
              <a:gd name="connsiteX38" fmla="*/ 10263699 w 12192000"/>
              <a:gd name="connsiteY38" fmla="*/ 2448340 h 3021872"/>
              <a:gd name="connsiteX39" fmla="*/ 10228272 w 12192000"/>
              <a:gd name="connsiteY39" fmla="*/ 2431997 h 3021872"/>
              <a:gd name="connsiteX40" fmla="*/ 10215997 w 12192000"/>
              <a:gd name="connsiteY40" fmla="*/ 2431103 h 3021872"/>
              <a:gd name="connsiteX41" fmla="*/ 10193885 w 12192000"/>
              <a:gd name="connsiteY41" fmla="*/ 2427360 h 3021872"/>
              <a:gd name="connsiteX42" fmla="*/ 10135557 w 12192000"/>
              <a:gd name="connsiteY42" fmla="*/ 2429769 h 3021872"/>
              <a:gd name="connsiteX43" fmla="*/ 10092108 w 12192000"/>
              <a:gd name="connsiteY43" fmla="*/ 2409075 h 3021872"/>
              <a:gd name="connsiteX44" fmla="*/ 10091815 w 12192000"/>
              <a:gd name="connsiteY44" fmla="*/ 2409211 h 3021872"/>
              <a:gd name="connsiteX45" fmla="*/ 10083558 w 12192000"/>
              <a:gd name="connsiteY45" fmla="*/ 2406369 h 3021872"/>
              <a:gd name="connsiteX46" fmla="*/ 10078319 w 12192000"/>
              <a:gd name="connsiteY46" fmla="*/ 2403481 h 3021872"/>
              <a:gd name="connsiteX47" fmla="*/ 10063647 w 12192000"/>
              <a:gd name="connsiteY47" fmla="*/ 2397528 h 3021872"/>
              <a:gd name="connsiteX48" fmla="*/ 10057660 w 12192000"/>
              <a:gd name="connsiteY48" fmla="*/ 2396793 h 3021872"/>
              <a:gd name="connsiteX49" fmla="*/ 10003124 w 12192000"/>
              <a:gd name="connsiteY49" fmla="*/ 2406692 h 3021872"/>
              <a:gd name="connsiteX50" fmla="*/ 9898644 w 12192000"/>
              <a:gd name="connsiteY50" fmla="*/ 2393136 h 3021872"/>
              <a:gd name="connsiteX51" fmla="*/ 9794969 w 12192000"/>
              <a:gd name="connsiteY51" fmla="*/ 2376665 h 3021872"/>
              <a:gd name="connsiteX52" fmla="*/ 9690708 w 12192000"/>
              <a:gd name="connsiteY52" fmla="*/ 2362478 h 3021872"/>
              <a:gd name="connsiteX53" fmla="*/ 9656590 w 12192000"/>
              <a:gd name="connsiteY53" fmla="*/ 2365107 h 3021872"/>
              <a:gd name="connsiteX54" fmla="*/ 9651013 w 12192000"/>
              <a:gd name="connsiteY54" fmla="*/ 2365379 h 3021872"/>
              <a:gd name="connsiteX55" fmla="*/ 9629535 w 12192000"/>
              <a:gd name="connsiteY55" fmla="*/ 2359562 h 3021872"/>
              <a:gd name="connsiteX56" fmla="*/ 9621002 w 12192000"/>
              <a:gd name="connsiteY56" fmla="*/ 2358015 h 3021872"/>
              <a:gd name="connsiteX57" fmla="*/ 9620811 w 12192000"/>
              <a:gd name="connsiteY57" fmla="*/ 2358209 h 3021872"/>
              <a:gd name="connsiteX58" fmla="*/ 9612783 w 12192000"/>
              <a:gd name="connsiteY58" fmla="*/ 2356304 h 3021872"/>
              <a:gd name="connsiteX59" fmla="*/ 9573299 w 12192000"/>
              <a:gd name="connsiteY59" fmla="*/ 2344048 h 3021872"/>
              <a:gd name="connsiteX60" fmla="*/ 9523299 w 12192000"/>
              <a:gd name="connsiteY60" fmla="*/ 2356751 h 3021872"/>
              <a:gd name="connsiteX61" fmla="*/ 9502217 w 12192000"/>
              <a:gd name="connsiteY61" fmla="*/ 2356672 h 3021872"/>
              <a:gd name="connsiteX62" fmla="*/ 9491052 w 12192000"/>
              <a:gd name="connsiteY62" fmla="*/ 2357876 h 3021872"/>
              <a:gd name="connsiteX63" fmla="*/ 9490420 w 12192000"/>
              <a:gd name="connsiteY63" fmla="*/ 2358754 h 3021872"/>
              <a:gd name="connsiteX64" fmla="*/ 9422814 w 12192000"/>
              <a:gd name="connsiteY64" fmla="*/ 2337048 h 3021872"/>
              <a:gd name="connsiteX65" fmla="*/ 9387555 w 12192000"/>
              <a:gd name="connsiteY65" fmla="*/ 2324836 h 3021872"/>
              <a:gd name="connsiteX66" fmla="*/ 9385480 w 12192000"/>
              <a:gd name="connsiteY66" fmla="*/ 2325313 h 3021872"/>
              <a:gd name="connsiteX67" fmla="*/ 9369766 w 12192000"/>
              <a:gd name="connsiteY67" fmla="*/ 2317902 h 3021872"/>
              <a:gd name="connsiteX68" fmla="*/ 9356267 w 12192000"/>
              <a:gd name="connsiteY68" fmla="*/ 2307218 h 3021872"/>
              <a:gd name="connsiteX69" fmla="*/ 9240605 w 12192000"/>
              <a:gd name="connsiteY69" fmla="*/ 2292733 h 3021872"/>
              <a:gd name="connsiteX70" fmla="*/ 9083251 w 12192000"/>
              <a:gd name="connsiteY70" fmla="*/ 2245348 h 3021872"/>
              <a:gd name="connsiteX71" fmla="*/ 8956025 w 12192000"/>
              <a:gd name="connsiteY71" fmla="*/ 2219438 h 3021872"/>
              <a:gd name="connsiteX72" fmla="*/ 8791834 w 12192000"/>
              <a:gd name="connsiteY72" fmla="*/ 2194608 h 3021872"/>
              <a:gd name="connsiteX73" fmla="*/ 8677385 w 12192000"/>
              <a:gd name="connsiteY73" fmla="*/ 2172946 h 3021872"/>
              <a:gd name="connsiteX74" fmla="*/ 8628381 w 12192000"/>
              <a:gd name="connsiteY74" fmla="*/ 2151256 h 3021872"/>
              <a:gd name="connsiteX75" fmla="*/ 8608955 w 12192000"/>
              <a:gd name="connsiteY75" fmla="*/ 2154253 h 3021872"/>
              <a:gd name="connsiteX76" fmla="*/ 8605623 w 12192000"/>
              <a:gd name="connsiteY76" fmla="*/ 2154974 h 3021872"/>
              <a:gd name="connsiteX77" fmla="*/ 8591946 w 12192000"/>
              <a:gd name="connsiteY77" fmla="*/ 2153429 h 3021872"/>
              <a:gd name="connsiteX78" fmla="*/ 8588503 w 12192000"/>
              <a:gd name="connsiteY78" fmla="*/ 2158528 h 3021872"/>
              <a:gd name="connsiteX79" fmla="*/ 8542929 w 12192000"/>
              <a:gd name="connsiteY79" fmla="*/ 2155780 h 3021872"/>
              <a:gd name="connsiteX80" fmla="*/ 8422422 w 12192000"/>
              <a:gd name="connsiteY80" fmla="*/ 2128783 h 3021872"/>
              <a:gd name="connsiteX81" fmla="*/ 8350509 w 12192000"/>
              <a:gd name="connsiteY81" fmla="*/ 2116143 h 3021872"/>
              <a:gd name="connsiteX82" fmla="*/ 8323483 w 12192000"/>
              <a:gd name="connsiteY82" fmla="*/ 2116856 h 3021872"/>
              <a:gd name="connsiteX83" fmla="*/ 8285541 w 12192000"/>
              <a:gd name="connsiteY83" fmla="*/ 2114142 h 3021872"/>
              <a:gd name="connsiteX84" fmla="*/ 8156321 w 12192000"/>
              <a:gd name="connsiteY84" fmla="*/ 2105622 h 3021872"/>
              <a:gd name="connsiteX85" fmla="*/ 8115022 w 12192000"/>
              <a:gd name="connsiteY85" fmla="*/ 2097331 h 3021872"/>
              <a:gd name="connsiteX86" fmla="*/ 8109128 w 12192000"/>
              <a:gd name="connsiteY86" fmla="*/ 2095725 h 3021872"/>
              <a:gd name="connsiteX87" fmla="*/ 8061947 w 12192000"/>
              <a:gd name="connsiteY87" fmla="*/ 2076044 h 3021872"/>
              <a:gd name="connsiteX88" fmla="*/ 8056343 w 12192000"/>
              <a:gd name="connsiteY88" fmla="*/ 2079176 h 3021872"/>
              <a:gd name="connsiteX89" fmla="*/ 8039888 w 12192000"/>
              <a:gd name="connsiteY89" fmla="*/ 2079889 h 3021872"/>
              <a:gd name="connsiteX90" fmla="*/ 8027893 w 12192000"/>
              <a:gd name="connsiteY90" fmla="*/ 2071837 h 3021872"/>
              <a:gd name="connsiteX91" fmla="*/ 7968202 w 12192000"/>
              <a:gd name="connsiteY91" fmla="*/ 2048643 h 3021872"/>
              <a:gd name="connsiteX92" fmla="*/ 7879707 w 12192000"/>
              <a:gd name="connsiteY92" fmla="*/ 2019539 h 3021872"/>
              <a:gd name="connsiteX93" fmla="*/ 7867283 w 12192000"/>
              <a:gd name="connsiteY93" fmla="*/ 2011237 h 3021872"/>
              <a:gd name="connsiteX94" fmla="*/ 7843997 w 12192000"/>
              <a:gd name="connsiteY94" fmla="*/ 2004002 h 3021872"/>
              <a:gd name="connsiteX95" fmla="*/ 7819810 w 12192000"/>
              <a:gd name="connsiteY95" fmla="*/ 2003978 h 3021872"/>
              <a:gd name="connsiteX96" fmla="*/ 7766905 w 12192000"/>
              <a:gd name="connsiteY96" fmla="*/ 1994240 h 3021872"/>
              <a:gd name="connsiteX97" fmla="*/ 7748811 w 12192000"/>
              <a:gd name="connsiteY97" fmla="*/ 2001647 h 3021872"/>
              <a:gd name="connsiteX98" fmla="*/ 7745757 w 12192000"/>
              <a:gd name="connsiteY98" fmla="*/ 2003120 h 3021872"/>
              <a:gd name="connsiteX99" fmla="*/ 7732110 w 12192000"/>
              <a:gd name="connsiteY99" fmla="*/ 2004783 h 3021872"/>
              <a:gd name="connsiteX100" fmla="*/ 7730039 w 12192000"/>
              <a:gd name="connsiteY100" fmla="*/ 2010536 h 3021872"/>
              <a:gd name="connsiteX101" fmla="*/ 7685159 w 12192000"/>
              <a:gd name="connsiteY101" fmla="*/ 2018415 h 3021872"/>
              <a:gd name="connsiteX102" fmla="*/ 7561596 w 12192000"/>
              <a:gd name="connsiteY102" fmla="*/ 2020063 h 3021872"/>
              <a:gd name="connsiteX103" fmla="*/ 7488722 w 12192000"/>
              <a:gd name="connsiteY103" fmla="*/ 2024418 h 3021872"/>
              <a:gd name="connsiteX104" fmla="*/ 7462688 w 12192000"/>
              <a:gd name="connsiteY104" fmla="*/ 2031366 h 3021872"/>
              <a:gd name="connsiteX105" fmla="*/ 7425222 w 12192000"/>
              <a:gd name="connsiteY105" fmla="*/ 2037510 h 3021872"/>
              <a:gd name="connsiteX106" fmla="*/ 7360376 w 12192000"/>
              <a:gd name="connsiteY106" fmla="*/ 2052454 h 3021872"/>
              <a:gd name="connsiteX107" fmla="*/ 7297796 w 12192000"/>
              <a:gd name="connsiteY107" fmla="*/ 2059134 h 3021872"/>
              <a:gd name="connsiteX108" fmla="*/ 7255684 w 12192000"/>
              <a:gd name="connsiteY108" fmla="*/ 2060633 h 3021872"/>
              <a:gd name="connsiteX109" fmla="*/ 7249573 w 12192000"/>
              <a:gd name="connsiteY109" fmla="*/ 2060435 h 3021872"/>
              <a:gd name="connsiteX110" fmla="*/ 7198933 w 12192000"/>
              <a:gd name="connsiteY110" fmla="*/ 2052227 h 3021872"/>
              <a:gd name="connsiteX111" fmla="*/ 7194276 w 12192000"/>
              <a:gd name="connsiteY111" fmla="*/ 2056568 h 3021872"/>
              <a:gd name="connsiteX112" fmla="*/ 7178495 w 12192000"/>
              <a:gd name="connsiteY112" fmla="*/ 2061069 h 3021872"/>
              <a:gd name="connsiteX113" fmla="*/ 7164866 w 12192000"/>
              <a:gd name="connsiteY113" fmla="*/ 2056021 h 3021872"/>
              <a:gd name="connsiteX114" fmla="*/ 7101221 w 12192000"/>
              <a:gd name="connsiteY114" fmla="*/ 2047289 h 3021872"/>
              <a:gd name="connsiteX115" fmla="*/ 7008182 w 12192000"/>
              <a:gd name="connsiteY115" fmla="*/ 2039482 h 3021872"/>
              <a:gd name="connsiteX116" fmla="*/ 6994073 w 12192000"/>
              <a:gd name="connsiteY116" fmla="*/ 2034288 h 3021872"/>
              <a:gd name="connsiteX117" fmla="*/ 6902768 w 12192000"/>
              <a:gd name="connsiteY117" fmla="*/ 2021990 h 3021872"/>
              <a:gd name="connsiteX118" fmla="*/ 6854917 w 12192000"/>
              <a:gd name="connsiteY118" fmla="*/ 2020321 h 3021872"/>
              <a:gd name="connsiteX119" fmla="*/ 6849655 w 12192000"/>
              <a:gd name="connsiteY119" fmla="*/ 2025191 h 3021872"/>
              <a:gd name="connsiteX120" fmla="*/ 6835522 w 12192000"/>
              <a:gd name="connsiteY120" fmla="*/ 2024012 h 3021872"/>
              <a:gd name="connsiteX121" fmla="*/ 6707727 w 12192000"/>
              <a:gd name="connsiteY121" fmla="*/ 2006254 h 3021872"/>
              <a:gd name="connsiteX122" fmla="*/ 6561947 w 12192000"/>
              <a:gd name="connsiteY122" fmla="*/ 1975575 h 3021872"/>
              <a:gd name="connsiteX123" fmla="*/ 6464714 w 12192000"/>
              <a:gd name="connsiteY123" fmla="*/ 1978704 h 3021872"/>
              <a:gd name="connsiteX124" fmla="*/ 6242129 w 12192000"/>
              <a:gd name="connsiteY124" fmla="*/ 1915441 h 3021872"/>
              <a:gd name="connsiteX125" fmla="*/ 6080728 w 12192000"/>
              <a:gd name="connsiteY125" fmla="*/ 1895758 h 3021872"/>
              <a:gd name="connsiteX126" fmla="*/ 6069627 w 12192000"/>
              <a:gd name="connsiteY126" fmla="*/ 1885968 h 3021872"/>
              <a:gd name="connsiteX127" fmla="*/ 6055146 w 12192000"/>
              <a:gd name="connsiteY127" fmla="*/ 1879305 h 3021872"/>
              <a:gd name="connsiteX128" fmla="*/ 5953405 w 12192000"/>
              <a:gd name="connsiteY128" fmla="*/ 1849929 h 3021872"/>
              <a:gd name="connsiteX129" fmla="*/ 5940151 w 12192000"/>
              <a:gd name="connsiteY129" fmla="*/ 1852123 h 3021872"/>
              <a:gd name="connsiteX130" fmla="*/ 5917647 w 12192000"/>
              <a:gd name="connsiteY130" fmla="*/ 1852476 h 3021872"/>
              <a:gd name="connsiteX131" fmla="*/ 5860259 w 12192000"/>
              <a:gd name="connsiteY131" fmla="*/ 1865444 h 3021872"/>
              <a:gd name="connsiteX132" fmla="*/ 5821880 w 12192000"/>
              <a:gd name="connsiteY132" fmla="*/ 1854695 h 3021872"/>
              <a:gd name="connsiteX133" fmla="*/ 5813898 w 12192000"/>
              <a:gd name="connsiteY133" fmla="*/ 1853063 h 3021872"/>
              <a:gd name="connsiteX134" fmla="*/ 5813633 w 12192000"/>
              <a:gd name="connsiteY134" fmla="*/ 1853249 h 3021872"/>
              <a:gd name="connsiteX135" fmla="*/ 5804995 w 12192000"/>
              <a:gd name="connsiteY135" fmla="*/ 1851966 h 3021872"/>
              <a:gd name="connsiteX136" fmla="*/ 5799340 w 12192000"/>
              <a:gd name="connsiteY136" fmla="*/ 1850088 h 3021872"/>
              <a:gd name="connsiteX137" fmla="*/ 5783850 w 12192000"/>
              <a:gd name="connsiteY137" fmla="*/ 1846922 h 3021872"/>
              <a:gd name="connsiteX138" fmla="*/ 5777803 w 12192000"/>
              <a:gd name="connsiteY138" fmla="*/ 1847290 h 3021872"/>
              <a:gd name="connsiteX139" fmla="*/ 5774372 w 12192000"/>
              <a:gd name="connsiteY139" fmla="*/ 1849538 h 3021872"/>
              <a:gd name="connsiteX140" fmla="*/ 5740527 w 12192000"/>
              <a:gd name="connsiteY140" fmla="*/ 1850453 h 3021872"/>
              <a:gd name="connsiteX141" fmla="*/ 5671437 w 12192000"/>
              <a:gd name="connsiteY141" fmla="*/ 1845438 h 3021872"/>
              <a:gd name="connsiteX142" fmla="*/ 5633526 w 12192000"/>
              <a:gd name="connsiteY142" fmla="*/ 1839191 h 3021872"/>
              <a:gd name="connsiteX143" fmla="*/ 5527860 w 12192000"/>
              <a:gd name="connsiteY143" fmla="*/ 1825767 h 3021872"/>
              <a:gd name="connsiteX144" fmla="*/ 5420429 w 12192000"/>
              <a:gd name="connsiteY144" fmla="*/ 1815102 h 3021872"/>
              <a:gd name="connsiteX145" fmla="*/ 5339073 w 12192000"/>
              <a:gd name="connsiteY145" fmla="*/ 1819639 h 3021872"/>
              <a:gd name="connsiteX146" fmla="*/ 5334373 w 12192000"/>
              <a:gd name="connsiteY146" fmla="*/ 1817028 h 3021872"/>
              <a:gd name="connsiteX147" fmla="*/ 5326433 w 12192000"/>
              <a:gd name="connsiteY147" fmla="*/ 1814516 h 3021872"/>
              <a:gd name="connsiteX148" fmla="*/ 5326080 w 12192000"/>
              <a:gd name="connsiteY148" fmla="*/ 1814651 h 3021872"/>
              <a:gd name="connsiteX149" fmla="*/ 5318954 w 12192000"/>
              <a:gd name="connsiteY149" fmla="*/ 1811914 h 3021872"/>
              <a:gd name="connsiteX150" fmla="*/ 5286087 w 12192000"/>
              <a:gd name="connsiteY150" fmla="*/ 1796038 h 3021872"/>
              <a:gd name="connsiteX151" fmla="*/ 5223002 w 12192000"/>
              <a:gd name="connsiteY151" fmla="*/ 1799482 h 3021872"/>
              <a:gd name="connsiteX152" fmla="*/ 5200540 w 12192000"/>
              <a:gd name="connsiteY152" fmla="*/ 1796400 h 3021872"/>
              <a:gd name="connsiteX153" fmla="*/ 5154928 w 12192000"/>
              <a:gd name="connsiteY153" fmla="*/ 1781130 h 3021872"/>
              <a:gd name="connsiteX154" fmla="*/ 5149478 w 12192000"/>
              <a:gd name="connsiteY154" fmla="*/ 1780679 h 3021872"/>
              <a:gd name="connsiteX155" fmla="*/ 5130626 w 12192000"/>
              <a:gd name="connsiteY155" fmla="*/ 1768669 h 3021872"/>
              <a:gd name="connsiteX156" fmla="*/ 5102239 w 12192000"/>
              <a:gd name="connsiteY156" fmla="*/ 1753436 h 3021872"/>
              <a:gd name="connsiteX157" fmla="*/ 5099658 w 12192000"/>
              <a:gd name="connsiteY157" fmla="*/ 1753538 h 3021872"/>
              <a:gd name="connsiteX158" fmla="*/ 5088508 w 12192000"/>
              <a:gd name="connsiteY158" fmla="*/ 1745106 h 3021872"/>
              <a:gd name="connsiteX159" fmla="*/ 5082205 w 12192000"/>
              <a:gd name="connsiteY159" fmla="*/ 1734262 h 3021872"/>
              <a:gd name="connsiteX160" fmla="*/ 4931750 w 12192000"/>
              <a:gd name="connsiteY160" fmla="*/ 1691385 h 3021872"/>
              <a:gd name="connsiteX161" fmla="*/ 4824030 w 12192000"/>
              <a:gd name="connsiteY161" fmla="*/ 1643040 h 3021872"/>
              <a:gd name="connsiteX162" fmla="*/ 4758423 w 12192000"/>
              <a:gd name="connsiteY162" fmla="*/ 1579191 h 3021872"/>
              <a:gd name="connsiteX163" fmla="*/ 4514045 w 12192000"/>
              <a:gd name="connsiteY163" fmla="*/ 1535848 h 3021872"/>
              <a:gd name="connsiteX164" fmla="*/ 4458973 w 12192000"/>
              <a:gd name="connsiteY164" fmla="*/ 1525122 h 3021872"/>
              <a:gd name="connsiteX165" fmla="*/ 4423105 w 12192000"/>
              <a:gd name="connsiteY165" fmla="*/ 1500018 h 3021872"/>
              <a:gd name="connsiteX166" fmla="*/ 4400073 w 12192000"/>
              <a:gd name="connsiteY166" fmla="*/ 1499739 h 3021872"/>
              <a:gd name="connsiteX167" fmla="*/ 4395961 w 12192000"/>
              <a:gd name="connsiteY167" fmla="*/ 1499863 h 3021872"/>
              <a:gd name="connsiteX168" fmla="*/ 4382523 w 12192000"/>
              <a:gd name="connsiteY168" fmla="*/ 1496619 h 3021872"/>
              <a:gd name="connsiteX169" fmla="*/ 4374971 w 12192000"/>
              <a:gd name="connsiteY169" fmla="*/ 1500377 h 3021872"/>
              <a:gd name="connsiteX170" fmla="*/ 4352051 w 12192000"/>
              <a:gd name="connsiteY170" fmla="*/ 1498843 h 3021872"/>
              <a:gd name="connsiteX171" fmla="*/ 4328364 w 12192000"/>
              <a:gd name="connsiteY171" fmla="*/ 1491566 h 3021872"/>
              <a:gd name="connsiteX172" fmla="*/ 4220142 w 12192000"/>
              <a:gd name="connsiteY172" fmla="*/ 1451803 h 3021872"/>
              <a:gd name="connsiteX173" fmla="*/ 4152921 w 12192000"/>
              <a:gd name="connsiteY173" fmla="*/ 1430969 h 3021872"/>
              <a:gd name="connsiteX174" fmla="*/ 4123498 w 12192000"/>
              <a:gd name="connsiteY174" fmla="*/ 1427696 h 3021872"/>
              <a:gd name="connsiteX175" fmla="*/ 4085026 w 12192000"/>
              <a:gd name="connsiteY175" fmla="*/ 1420005 h 3021872"/>
              <a:gd name="connsiteX176" fmla="*/ 4014120 w 12192000"/>
              <a:gd name="connsiteY176" fmla="*/ 1410025 h 3021872"/>
              <a:gd name="connsiteX177" fmla="*/ 3924085 w 12192000"/>
              <a:gd name="connsiteY177" fmla="*/ 1390368 h 3021872"/>
              <a:gd name="connsiteX178" fmla="*/ 3875102 w 12192000"/>
              <a:gd name="connsiteY178" fmla="*/ 1356231 h 3021872"/>
              <a:gd name="connsiteX179" fmla="*/ 3866735 w 12192000"/>
              <a:gd name="connsiteY179" fmla="*/ 1358044 h 3021872"/>
              <a:gd name="connsiteX180" fmla="*/ 3824835 w 12192000"/>
              <a:gd name="connsiteY180" fmla="*/ 1344150 h 3021872"/>
              <a:gd name="connsiteX181" fmla="*/ 3698316 w 12192000"/>
              <a:gd name="connsiteY181" fmla="*/ 1271660 h 3021872"/>
              <a:gd name="connsiteX182" fmla="*/ 3615875 w 12192000"/>
              <a:gd name="connsiteY182" fmla="*/ 1245166 h 3021872"/>
              <a:gd name="connsiteX183" fmla="*/ 3583351 w 12192000"/>
              <a:gd name="connsiteY183" fmla="*/ 1239605 h 3021872"/>
              <a:gd name="connsiteX184" fmla="*/ 3529058 w 12192000"/>
              <a:gd name="connsiteY184" fmla="*/ 1230047 h 3021872"/>
              <a:gd name="connsiteX185" fmla="*/ 3438822 w 12192000"/>
              <a:gd name="connsiteY185" fmla="*/ 1205661 h 3021872"/>
              <a:gd name="connsiteX186" fmla="*/ 3390292 w 12192000"/>
              <a:gd name="connsiteY186" fmla="*/ 1197075 h 3021872"/>
              <a:gd name="connsiteX187" fmla="*/ 3315537 w 12192000"/>
              <a:gd name="connsiteY187" fmla="*/ 1185391 h 3021872"/>
              <a:gd name="connsiteX188" fmla="*/ 3305896 w 12192000"/>
              <a:gd name="connsiteY188" fmla="*/ 1180025 h 3021872"/>
              <a:gd name="connsiteX189" fmla="*/ 3260055 w 12192000"/>
              <a:gd name="connsiteY189" fmla="*/ 1189560 h 3021872"/>
              <a:gd name="connsiteX190" fmla="*/ 3136098 w 12192000"/>
              <a:gd name="connsiteY190" fmla="*/ 1171708 h 3021872"/>
              <a:gd name="connsiteX191" fmla="*/ 3113533 w 12192000"/>
              <a:gd name="connsiteY191" fmla="*/ 1171758 h 3021872"/>
              <a:gd name="connsiteX192" fmla="*/ 3087934 w 12192000"/>
              <a:gd name="connsiteY192" fmla="*/ 1162189 h 3021872"/>
              <a:gd name="connsiteX193" fmla="*/ 3033101 w 12192000"/>
              <a:gd name="connsiteY193" fmla="*/ 1146004 h 3021872"/>
              <a:gd name="connsiteX194" fmla="*/ 2999082 w 12192000"/>
              <a:gd name="connsiteY194" fmla="*/ 1129337 h 3021872"/>
              <a:gd name="connsiteX195" fmla="*/ 2988144 w 12192000"/>
              <a:gd name="connsiteY195" fmla="*/ 1133783 h 3021872"/>
              <a:gd name="connsiteX196" fmla="*/ 2964880 w 12192000"/>
              <a:gd name="connsiteY196" fmla="*/ 1133160 h 3021872"/>
              <a:gd name="connsiteX197" fmla="*/ 2871083 w 12192000"/>
              <a:gd name="connsiteY197" fmla="*/ 1114281 h 3021872"/>
              <a:gd name="connsiteX198" fmla="*/ 2853547 w 12192000"/>
              <a:gd name="connsiteY198" fmla="*/ 1113282 h 3021872"/>
              <a:gd name="connsiteX199" fmla="*/ 2834998 w 12192000"/>
              <a:gd name="connsiteY199" fmla="*/ 1105032 h 3021872"/>
              <a:gd name="connsiteX200" fmla="*/ 2832012 w 12192000"/>
              <a:gd name="connsiteY200" fmla="*/ 1103667 h 3021872"/>
              <a:gd name="connsiteX201" fmla="*/ 2831450 w 12192000"/>
              <a:gd name="connsiteY201" fmla="*/ 1103681 h 3021872"/>
              <a:gd name="connsiteX202" fmla="*/ 2830158 w 12192000"/>
              <a:gd name="connsiteY202" fmla="*/ 1102819 h 3021872"/>
              <a:gd name="connsiteX203" fmla="*/ 2817969 w 12192000"/>
              <a:gd name="connsiteY203" fmla="*/ 1097243 h 3021872"/>
              <a:gd name="connsiteX204" fmla="*/ 2812278 w 12192000"/>
              <a:gd name="connsiteY204" fmla="*/ 1097008 h 3021872"/>
              <a:gd name="connsiteX205" fmla="*/ 2735949 w 12192000"/>
              <a:gd name="connsiteY205" fmla="*/ 1069536 h 3021872"/>
              <a:gd name="connsiteX206" fmla="*/ 2700542 w 12192000"/>
              <a:gd name="connsiteY206" fmla="*/ 1056907 h 3021872"/>
              <a:gd name="connsiteX207" fmla="*/ 2690071 w 12192000"/>
              <a:gd name="connsiteY207" fmla="*/ 1056397 h 3021872"/>
              <a:gd name="connsiteX208" fmla="*/ 2655269 w 12192000"/>
              <a:gd name="connsiteY208" fmla="*/ 1042078 h 3021872"/>
              <a:gd name="connsiteX209" fmla="*/ 2637172 w 12192000"/>
              <a:gd name="connsiteY209" fmla="*/ 1039382 h 3021872"/>
              <a:gd name="connsiteX210" fmla="*/ 2544676 w 12192000"/>
              <a:gd name="connsiteY210" fmla="*/ 1019916 h 3021872"/>
              <a:gd name="connsiteX211" fmla="*/ 2521406 w 12192000"/>
              <a:gd name="connsiteY211" fmla="*/ 1022036 h 3021872"/>
              <a:gd name="connsiteX212" fmla="*/ 2462038 w 12192000"/>
              <a:gd name="connsiteY212" fmla="*/ 992687 h 3021872"/>
              <a:gd name="connsiteX213" fmla="*/ 2448962 w 12192000"/>
              <a:gd name="connsiteY213" fmla="*/ 988555 h 3021872"/>
              <a:gd name="connsiteX214" fmla="*/ 2444223 w 12192000"/>
              <a:gd name="connsiteY214" fmla="*/ 985580 h 3021872"/>
              <a:gd name="connsiteX215" fmla="*/ 2428175 w 12192000"/>
              <a:gd name="connsiteY215" fmla="*/ 997242 h 3021872"/>
              <a:gd name="connsiteX216" fmla="*/ 2398519 w 12192000"/>
              <a:gd name="connsiteY216" fmla="*/ 1001482 h 3021872"/>
              <a:gd name="connsiteX217" fmla="*/ 2385271 w 12192000"/>
              <a:gd name="connsiteY217" fmla="*/ 993786 h 3021872"/>
              <a:gd name="connsiteX218" fmla="*/ 2298174 w 12192000"/>
              <a:gd name="connsiteY218" fmla="*/ 956527 h 3021872"/>
              <a:gd name="connsiteX219" fmla="*/ 2271014 w 12192000"/>
              <a:gd name="connsiteY219" fmla="*/ 945440 h 3021872"/>
              <a:gd name="connsiteX220" fmla="*/ 2214838 w 12192000"/>
              <a:gd name="connsiteY220" fmla="*/ 924396 h 3021872"/>
              <a:gd name="connsiteX221" fmla="*/ 2038407 w 12192000"/>
              <a:gd name="connsiteY221" fmla="*/ 916628 h 3021872"/>
              <a:gd name="connsiteX222" fmla="*/ 1958268 w 12192000"/>
              <a:gd name="connsiteY222" fmla="*/ 931677 h 3021872"/>
              <a:gd name="connsiteX223" fmla="*/ 1740316 w 12192000"/>
              <a:gd name="connsiteY223" fmla="*/ 931710 h 3021872"/>
              <a:gd name="connsiteX224" fmla="*/ 1454477 w 12192000"/>
              <a:gd name="connsiteY224" fmla="*/ 973878 h 3021872"/>
              <a:gd name="connsiteX225" fmla="*/ 1385984 w 12192000"/>
              <a:gd name="connsiteY225" fmla="*/ 958621 h 3021872"/>
              <a:gd name="connsiteX226" fmla="*/ 1355604 w 12192000"/>
              <a:gd name="connsiteY226" fmla="*/ 960893 h 3021872"/>
              <a:gd name="connsiteX227" fmla="*/ 1305323 w 12192000"/>
              <a:gd name="connsiteY227" fmla="*/ 967511 h 3021872"/>
              <a:gd name="connsiteX228" fmla="*/ 1125607 w 12192000"/>
              <a:gd name="connsiteY228" fmla="*/ 968467 h 3021872"/>
              <a:gd name="connsiteX229" fmla="*/ 1016562 w 12192000"/>
              <a:gd name="connsiteY229" fmla="*/ 975260 h 3021872"/>
              <a:gd name="connsiteX230" fmla="*/ 818620 w 12192000"/>
              <a:gd name="connsiteY230" fmla="*/ 987723 h 3021872"/>
              <a:gd name="connsiteX231" fmla="*/ 611870 w 12192000"/>
              <a:gd name="connsiteY231" fmla="*/ 1002547 h 3021872"/>
              <a:gd name="connsiteX232" fmla="*/ 520325 w 12192000"/>
              <a:gd name="connsiteY232" fmla="*/ 1010590 h 3021872"/>
              <a:gd name="connsiteX233" fmla="*/ 386188 w 12192000"/>
              <a:gd name="connsiteY233" fmla="*/ 1040956 h 3021872"/>
              <a:gd name="connsiteX234" fmla="*/ 272629 w 12192000"/>
              <a:gd name="connsiteY234" fmla="*/ 1010300 h 3021872"/>
              <a:gd name="connsiteX235" fmla="*/ 113450 w 12192000"/>
              <a:gd name="connsiteY235" fmla="*/ 1038933 h 3021872"/>
              <a:gd name="connsiteX236" fmla="*/ 4256 w 12192000"/>
              <a:gd name="connsiteY236" fmla="*/ 1060111 h 3021872"/>
              <a:gd name="connsiteX237" fmla="*/ 0 w 12192000"/>
              <a:gd name="connsiteY237" fmla="*/ 1059714 h 3021872"/>
              <a:gd name="connsiteX238" fmla="*/ 0 w 12192000"/>
              <a:gd name="connsiteY238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438556 w 12192000"/>
              <a:gd name="connsiteY13" fmla="*/ 2873658 h 3021872"/>
              <a:gd name="connsiteX14" fmla="*/ 11410019 w 12192000"/>
              <a:gd name="connsiteY14" fmla="*/ 2778739 h 3021872"/>
              <a:gd name="connsiteX15" fmla="*/ 11391662 w 12192000"/>
              <a:gd name="connsiteY15" fmla="*/ 2777813 h 3021872"/>
              <a:gd name="connsiteX16" fmla="*/ 11381950 w 12192000"/>
              <a:gd name="connsiteY16" fmla="*/ 2771457 h 3021872"/>
              <a:gd name="connsiteX17" fmla="*/ 11355280 w 12192000"/>
              <a:gd name="connsiteY17" fmla="*/ 2766974 h 3021872"/>
              <a:gd name="connsiteX18" fmla="*/ 11346286 w 12192000"/>
              <a:gd name="connsiteY18" fmla="*/ 2771221 h 3021872"/>
              <a:gd name="connsiteX19" fmla="*/ 11344784 w 12192000"/>
              <a:gd name="connsiteY19" fmla="*/ 2767480 h 3021872"/>
              <a:gd name="connsiteX20" fmla="*/ 11307999 w 12192000"/>
              <a:gd name="connsiteY20" fmla="*/ 2758374 h 3021872"/>
              <a:gd name="connsiteX21" fmla="*/ 11228674 w 12192000"/>
              <a:gd name="connsiteY21" fmla="*/ 2738503 h 3021872"/>
              <a:gd name="connsiteX22" fmla="*/ 11208775 w 12192000"/>
              <a:gd name="connsiteY22" fmla="*/ 2733735 h 3021872"/>
              <a:gd name="connsiteX23" fmla="*/ 11191329 w 12192000"/>
              <a:gd name="connsiteY23" fmla="*/ 2735896 h 3021872"/>
              <a:gd name="connsiteX24" fmla="*/ 11095293 w 12192000"/>
              <a:gd name="connsiteY24" fmla="*/ 2734181 h 3021872"/>
              <a:gd name="connsiteX25" fmla="*/ 11072290 w 12192000"/>
              <a:gd name="connsiteY25" fmla="*/ 2737734 h 3021872"/>
              <a:gd name="connsiteX26" fmla="*/ 10980239 w 12192000"/>
              <a:gd name="connsiteY26" fmla="*/ 2729000 h 3021872"/>
              <a:gd name="connsiteX27" fmla="*/ 10980167 w 12192000"/>
              <a:gd name="connsiteY27" fmla="*/ 2728972 h 3021872"/>
              <a:gd name="connsiteX28" fmla="*/ 10943501 w 12192000"/>
              <a:gd name="connsiteY28" fmla="*/ 2723352 h 3021872"/>
              <a:gd name="connsiteX29" fmla="*/ 10740825 w 12192000"/>
              <a:gd name="connsiteY29" fmla="*/ 2642544 h 3021872"/>
              <a:gd name="connsiteX30" fmla="*/ 10621021 w 12192000"/>
              <a:gd name="connsiteY30" fmla="*/ 2583972 h 3021872"/>
              <a:gd name="connsiteX31" fmla="*/ 10501779 w 12192000"/>
              <a:gd name="connsiteY31" fmla="*/ 2548735 h 3021872"/>
              <a:gd name="connsiteX32" fmla="*/ 10403355 w 12192000"/>
              <a:gd name="connsiteY32" fmla="*/ 2512953 h 3021872"/>
              <a:gd name="connsiteX33" fmla="*/ 10337449 w 12192000"/>
              <a:gd name="connsiteY33" fmla="*/ 2488172 h 3021872"/>
              <a:gd name="connsiteX34" fmla="*/ 10324327 w 12192000"/>
              <a:gd name="connsiteY34" fmla="*/ 2478939 h 3021872"/>
              <a:gd name="connsiteX35" fmla="*/ 10321929 w 12192000"/>
              <a:gd name="connsiteY35" fmla="*/ 2478993 h 3021872"/>
              <a:gd name="connsiteX36" fmla="*/ 10290461 w 12192000"/>
              <a:gd name="connsiteY36" fmla="*/ 2462144 h 3021872"/>
              <a:gd name="connsiteX37" fmla="*/ 10268970 w 12192000"/>
              <a:gd name="connsiteY37" fmla="*/ 2448931 h 3021872"/>
              <a:gd name="connsiteX38" fmla="*/ 10263699 w 12192000"/>
              <a:gd name="connsiteY38" fmla="*/ 2448340 h 3021872"/>
              <a:gd name="connsiteX39" fmla="*/ 10228272 w 12192000"/>
              <a:gd name="connsiteY39" fmla="*/ 2431997 h 3021872"/>
              <a:gd name="connsiteX40" fmla="*/ 10215997 w 12192000"/>
              <a:gd name="connsiteY40" fmla="*/ 2431103 h 3021872"/>
              <a:gd name="connsiteX41" fmla="*/ 10193885 w 12192000"/>
              <a:gd name="connsiteY41" fmla="*/ 2427360 h 3021872"/>
              <a:gd name="connsiteX42" fmla="*/ 10135557 w 12192000"/>
              <a:gd name="connsiteY42" fmla="*/ 2429769 h 3021872"/>
              <a:gd name="connsiteX43" fmla="*/ 10092108 w 12192000"/>
              <a:gd name="connsiteY43" fmla="*/ 2409075 h 3021872"/>
              <a:gd name="connsiteX44" fmla="*/ 10091815 w 12192000"/>
              <a:gd name="connsiteY44" fmla="*/ 2409211 h 3021872"/>
              <a:gd name="connsiteX45" fmla="*/ 10083558 w 12192000"/>
              <a:gd name="connsiteY45" fmla="*/ 2406369 h 3021872"/>
              <a:gd name="connsiteX46" fmla="*/ 10078319 w 12192000"/>
              <a:gd name="connsiteY46" fmla="*/ 2403481 h 3021872"/>
              <a:gd name="connsiteX47" fmla="*/ 10063647 w 12192000"/>
              <a:gd name="connsiteY47" fmla="*/ 2397528 h 3021872"/>
              <a:gd name="connsiteX48" fmla="*/ 10057660 w 12192000"/>
              <a:gd name="connsiteY48" fmla="*/ 2396793 h 3021872"/>
              <a:gd name="connsiteX49" fmla="*/ 10003124 w 12192000"/>
              <a:gd name="connsiteY49" fmla="*/ 2406692 h 3021872"/>
              <a:gd name="connsiteX50" fmla="*/ 9898644 w 12192000"/>
              <a:gd name="connsiteY50" fmla="*/ 2393136 h 3021872"/>
              <a:gd name="connsiteX51" fmla="*/ 9794969 w 12192000"/>
              <a:gd name="connsiteY51" fmla="*/ 2376665 h 3021872"/>
              <a:gd name="connsiteX52" fmla="*/ 9690708 w 12192000"/>
              <a:gd name="connsiteY52" fmla="*/ 2362478 h 3021872"/>
              <a:gd name="connsiteX53" fmla="*/ 9656590 w 12192000"/>
              <a:gd name="connsiteY53" fmla="*/ 2365107 h 3021872"/>
              <a:gd name="connsiteX54" fmla="*/ 9651013 w 12192000"/>
              <a:gd name="connsiteY54" fmla="*/ 2365379 h 3021872"/>
              <a:gd name="connsiteX55" fmla="*/ 9629535 w 12192000"/>
              <a:gd name="connsiteY55" fmla="*/ 2359562 h 3021872"/>
              <a:gd name="connsiteX56" fmla="*/ 9621002 w 12192000"/>
              <a:gd name="connsiteY56" fmla="*/ 2358015 h 3021872"/>
              <a:gd name="connsiteX57" fmla="*/ 9620811 w 12192000"/>
              <a:gd name="connsiteY57" fmla="*/ 2358209 h 3021872"/>
              <a:gd name="connsiteX58" fmla="*/ 9612783 w 12192000"/>
              <a:gd name="connsiteY58" fmla="*/ 2356304 h 3021872"/>
              <a:gd name="connsiteX59" fmla="*/ 9573299 w 12192000"/>
              <a:gd name="connsiteY59" fmla="*/ 2344048 h 3021872"/>
              <a:gd name="connsiteX60" fmla="*/ 9523299 w 12192000"/>
              <a:gd name="connsiteY60" fmla="*/ 2356751 h 3021872"/>
              <a:gd name="connsiteX61" fmla="*/ 9502217 w 12192000"/>
              <a:gd name="connsiteY61" fmla="*/ 2356672 h 3021872"/>
              <a:gd name="connsiteX62" fmla="*/ 9491052 w 12192000"/>
              <a:gd name="connsiteY62" fmla="*/ 2357876 h 3021872"/>
              <a:gd name="connsiteX63" fmla="*/ 9490420 w 12192000"/>
              <a:gd name="connsiteY63" fmla="*/ 2358754 h 3021872"/>
              <a:gd name="connsiteX64" fmla="*/ 9422814 w 12192000"/>
              <a:gd name="connsiteY64" fmla="*/ 2337048 h 3021872"/>
              <a:gd name="connsiteX65" fmla="*/ 9387555 w 12192000"/>
              <a:gd name="connsiteY65" fmla="*/ 2324836 h 3021872"/>
              <a:gd name="connsiteX66" fmla="*/ 9385480 w 12192000"/>
              <a:gd name="connsiteY66" fmla="*/ 2325313 h 3021872"/>
              <a:gd name="connsiteX67" fmla="*/ 9369766 w 12192000"/>
              <a:gd name="connsiteY67" fmla="*/ 2317902 h 3021872"/>
              <a:gd name="connsiteX68" fmla="*/ 9356267 w 12192000"/>
              <a:gd name="connsiteY68" fmla="*/ 2307218 h 3021872"/>
              <a:gd name="connsiteX69" fmla="*/ 9240605 w 12192000"/>
              <a:gd name="connsiteY69" fmla="*/ 2292733 h 3021872"/>
              <a:gd name="connsiteX70" fmla="*/ 9083251 w 12192000"/>
              <a:gd name="connsiteY70" fmla="*/ 2245348 h 3021872"/>
              <a:gd name="connsiteX71" fmla="*/ 8956025 w 12192000"/>
              <a:gd name="connsiteY71" fmla="*/ 2219438 h 3021872"/>
              <a:gd name="connsiteX72" fmla="*/ 8791834 w 12192000"/>
              <a:gd name="connsiteY72" fmla="*/ 2194608 h 3021872"/>
              <a:gd name="connsiteX73" fmla="*/ 8677385 w 12192000"/>
              <a:gd name="connsiteY73" fmla="*/ 2172946 h 3021872"/>
              <a:gd name="connsiteX74" fmla="*/ 8628381 w 12192000"/>
              <a:gd name="connsiteY74" fmla="*/ 2151256 h 3021872"/>
              <a:gd name="connsiteX75" fmla="*/ 8608955 w 12192000"/>
              <a:gd name="connsiteY75" fmla="*/ 2154253 h 3021872"/>
              <a:gd name="connsiteX76" fmla="*/ 8605623 w 12192000"/>
              <a:gd name="connsiteY76" fmla="*/ 2154974 h 3021872"/>
              <a:gd name="connsiteX77" fmla="*/ 8591946 w 12192000"/>
              <a:gd name="connsiteY77" fmla="*/ 2153429 h 3021872"/>
              <a:gd name="connsiteX78" fmla="*/ 8588503 w 12192000"/>
              <a:gd name="connsiteY78" fmla="*/ 2158528 h 3021872"/>
              <a:gd name="connsiteX79" fmla="*/ 8542929 w 12192000"/>
              <a:gd name="connsiteY79" fmla="*/ 2155780 h 3021872"/>
              <a:gd name="connsiteX80" fmla="*/ 8422422 w 12192000"/>
              <a:gd name="connsiteY80" fmla="*/ 2128783 h 3021872"/>
              <a:gd name="connsiteX81" fmla="*/ 8350509 w 12192000"/>
              <a:gd name="connsiteY81" fmla="*/ 2116143 h 3021872"/>
              <a:gd name="connsiteX82" fmla="*/ 8323483 w 12192000"/>
              <a:gd name="connsiteY82" fmla="*/ 2116856 h 3021872"/>
              <a:gd name="connsiteX83" fmla="*/ 8285541 w 12192000"/>
              <a:gd name="connsiteY83" fmla="*/ 2114142 h 3021872"/>
              <a:gd name="connsiteX84" fmla="*/ 8156321 w 12192000"/>
              <a:gd name="connsiteY84" fmla="*/ 2105622 h 3021872"/>
              <a:gd name="connsiteX85" fmla="*/ 8115022 w 12192000"/>
              <a:gd name="connsiteY85" fmla="*/ 2097331 h 3021872"/>
              <a:gd name="connsiteX86" fmla="*/ 8109128 w 12192000"/>
              <a:gd name="connsiteY86" fmla="*/ 2095725 h 3021872"/>
              <a:gd name="connsiteX87" fmla="*/ 8061947 w 12192000"/>
              <a:gd name="connsiteY87" fmla="*/ 2076044 h 3021872"/>
              <a:gd name="connsiteX88" fmla="*/ 8056343 w 12192000"/>
              <a:gd name="connsiteY88" fmla="*/ 2079176 h 3021872"/>
              <a:gd name="connsiteX89" fmla="*/ 8039888 w 12192000"/>
              <a:gd name="connsiteY89" fmla="*/ 2079889 h 3021872"/>
              <a:gd name="connsiteX90" fmla="*/ 8027893 w 12192000"/>
              <a:gd name="connsiteY90" fmla="*/ 2071837 h 3021872"/>
              <a:gd name="connsiteX91" fmla="*/ 7968202 w 12192000"/>
              <a:gd name="connsiteY91" fmla="*/ 2048643 h 3021872"/>
              <a:gd name="connsiteX92" fmla="*/ 7879707 w 12192000"/>
              <a:gd name="connsiteY92" fmla="*/ 2019539 h 3021872"/>
              <a:gd name="connsiteX93" fmla="*/ 7867283 w 12192000"/>
              <a:gd name="connsiteY93" fmla="*/ 2011237 h 3021872"/>
              <a:gd name="connsiteX94" fmla="*/ 7843997 w 12192000"/>
              <a:gd name="connsiteY94" fmla="*/ 2004002 h 3021872"/>
              <a:gd name="connsiteX95" fmla="*/ 7819810 w 12192000"/>
              <a:gd name="connsiteY95" fmla="*/ 2003978 h 3021872"/>
              <a:gd name="connsiteX96" fmla="*/ 7766905 w 12192000"/>
              <a:gd name="connsiteY96" fmla="*/ 1994240 h 3021872"/>
              <a:gd name="connsiteX97" fmla="*/ 7748811 w 12192000"/>
              <a:gd name="connsiteY97" fmla="*/ 2001647 h 3021872"/>
              <a:gd name="connsiteX98" fmla="*/ 7745757 w 12192000"/>
              <a:gd name="connsiteY98" fmla="*/ 2003120 h 3021872"/>
              <a:gd name="connsiteX99" fmla="*/ 7732110 w 12192000"/>
              <a:gd name="connsiteY99" fmla="*/ 2004783 h 3021872"/>
              <a:gd name="connsiteX100" fmla="*/ 7730039 w 12192000"/>
              <a:gd name="connsiteY100" fmla="*/ 2010536 h 3021872"/>
              <a:gd name="connsiteX101" fmla="*/ 7685159 w 12192000"/>
              <a:gd name="connsiteY101" fmla="*/ 2018415 h 3021872"/>
              <a:gd name="connsiteX102" fmla="*/ 7561596 w 12192000"/>
              <a:gd name="connsiteY102" fmla="*/ 2020063 h 3021872"/>
              <a:gd name="connsiteX103" fmla="*/ 7488722 w 12192000"/>
              <a:gd name="connsiteY103" fmla="*/ 2024418 h 3021872"/>
              <a:gd name="connsiteX104" fmla="*/ 7462688 w 12192000"/>
              <a:gd name="connsiteY104" fmla="*/ 2031366 h 3021872"/>
              <a:gd name="connsiteX105" fmla="*/ 7425222 w 12192000"/>
              <a:gd name="connsiteY105" fmla="*/ 2037510 h 3021872"/>
              <a:gd name="connsiteX106" fmla="*/ 7360376 w 12192000"/>
              <a:gd name="connsiteY106" fmla="*/ 2052454 h 3021872"/>
              <a:gd name="connsiteX107" fmla="*/ 7297796 w 12192000"/>
              <a:gd name="connsiteY107" fmla="*/ 2059134 h 3021872"/>
              <a:gd name="connsiteX108" fmla="*/ 7255684 w 12192000"/>
              <a:gd name="connsiteY108" fmla="*/ 2060633 h 3021872"/>
              <a:gd name="connsiteX109" fmla="*/ 7249573 w 12192000"/>
              <a:gd name="connsiteY109" fmla="*/ 2060435 h 3021872"/>
              <a:gd name="connsiteX110" fmla="*/ 7198933 w 12192000"/>
              <a:gd name="connsiteY110" fmla="*/ 2052227 h 3021872"/>
              <a:gd name="connsiteX111" fmla="*/ 7194276 w 12192000"/>
              <a:gd name="connsiteY111" fmla="*/ 2056568 h 3021872"/>
              <a:gd name="connsiteX112" fmla="*/ 7178495 w 12192000"/>
              <a:gd name="connsiteY112" fmla="*/ 2061069 h 3021872"/>
              <a:gd name="connsiteX113" fmla="*/ 7164866 w 12192000"/>
              <a:gd name="connsiteY113" fmla="*/ 2056021 h 3021872"/>
              <a:gd name="connsiteX114" fmla="*/ 7101221 w 12192000"/>
              <a:gd name="connsiteY114" fmla="*/ 2047289 h 3021872"/>
              <a:gd name="connsiteX115" fmla="*/ 7008182 w 12192000"/>
              <a:gd name="connsiteY115" fmla="*/ 2039482 h 3021872"/>
              <a:gd name="connsiteX116" fmla="*/ 6994073 w 12192000"/>
              <a:gd name="connsiteY116" fmla="*/ 2034288 h 3021872"/>
              <a:gd name="connsiteX117" fmla="*/ 6902768 w 12192000"/>
              <a:gd name="connsiteY117" fmla="*/ 2021990 h 3021872"/>
              <a:gd name="connsiteX118" fmla="*/ 6854917 w 12192000"/>
              <a:gd name="connsiteY118" fmla="*/ 2020321 h 3021872"/>
              <a:gd name="connsiteX119" fmla="*/ 6849655 w 12192000"/>
              <a:gd name="connsiteY119" fmla="*/ 2025191 h 3021872"/>
              <a:gd name="connsiteX120" fmla="*/ 6835522 w 12192000"/>
              <a:gd name="connsiteY120" fmla="*/ 2024012 h 3021872"/>
              <a:gd name="connsiteX121" fmla="*/ 6707727 w 12192000"/>
              <a:gd name="connsiteY121" fmla="*/ 2006254 h 3021872"/>
              <a:gd name="connsiteX122" fmla="*/ 6561947 w 12192000"/>
              <a:gd name="connsiteY122" fmla="*/ 1975575 h 3021872"/>
              <a:gd name="connsiteX123" fmla="*/ 6464714 w 12192000"/>
              <a:gd name="connsiteY123" fmla="*/ 1978704 h 3021872"/>
              <a:gd name="connsiteX124" fmla="*/ 6242129 w 12192000"/>
              <a:gd name="connsiteY124" fmla="*/ 1915441 h 3021872"/>
              <a:gd name="connsiteX125" fmla="*/ 6080728 w 12192000"/>
              <a:gd name="connsiteY125" fmla="*/ 1895758 h 3021872"/>
              <a:gd name="connsiteX126" fmla="*/ 6069627 w 12192000"/>
              <a:gd name="connsiteY126" fmla="*/ 1885968 h 3021872"/>
              <a:gd name="connsiteX127" fmla="*/ 6055146 w 12192000"/>
              <a:gd name="connsiteY127" fmla="*/ 1879305 h 3021872"/>
              <a:gd name="connsiteX128" fmla="*/ 5953405 w 12192000"/>
              <a:gd name="connsiteY128" fmla="*/ 1849929 h 3021872"/>
              <a:gd name="connsiteX129" fmla="*/ 5940151 w 12192000"/>
              <a:gd name="connsiteY129" fmla="*/ 1852123 h 3021872"/>
              <a:gd name="connsiteX130" fmla="*/ 5917647 w 12192000"/>
              <a:gd name="connsiteY130" fmla="*/ 1852476 h 3021872"/>
              <a:gd name="connsiteX131" fmla="*/ 5860259 w 12192000"/>
              <a:gd name="connsiteY131" fmla="*/ 1865444 h 3021872"/>
              <a:gd name="connsiteX132" fmla="*/ 5821880 w 12192000"/>
              <a:gd name="connsiteY132" fmla="*/ 1854695 h 3021872"/>
              <a:gd name="connsiteX133" fmla="*/ 5813898 w 12192000"/>
              <a:gd name="connsiteY133" fmla="*/ 1853063 h 3021872"/>
              <a:gd name="connsiteX134" fmla="*/ 5813633 w 12192000"/>
              <a:gd name="connsiteY134" fmla="*/ 1853249 h 3021872"/>
              <a:gd name="connsiteX135" fmla="*/ 5804995 w 12192000"/>
              <a:gd name="connsiteY135" fmla="*/ 1851966 h 3021872"/>
              <a:gd name="connsiteX136" fmla="*/ 5799340 w 12192000"/>
              <a:gd name="connsiteY136" fmla="*/ 1850088 h 3021872"/>
              <a:gd name="connsiteX137" fmla="*/ 5783850 w 12192000"/>
              <a:gd name="connsiteY137" fmla="*/ 1846922 h 3021872"/>
              <a:gd name="connsiteX138" fmla="*/ 5777803 w 12192000"/>
              <a:gd name="connsiteY138" fmla="*/ 1847290 h 3021872"/>
              <a:gd name="connsiteX139" fmla="*/ 5774372 w 12192000"/>
              <a:gd name="connsiteY139" fmla="*/ 1849538 h 3021872"/>
              <a:gd name="connsiteX140" fmla="*/ 5740527 w 12192000"/>
              <a:gd name="connsiteY140" fmla="*/ 1850453 h 3021872"/>
              <a:gd name="connsiteX141" fmla="*/ 5671437 w 12192000"/>
              <a:gd name="connsiteY141" fmla="*/ 1845438 h 3021872"/>
              <a:gd name="connsiteX142" fmla="*/ 5633526 w 12192000"/>
              <a:gd name="connsiteY142" fmla="*/ 1839191 h 3021872"/>
              <a:gd name="connsiteX143" fmla="*/ 5527860 w 12192000"/>
              <a:gd name="connsiteY143" fmla="*/ 1825767 h 3021872"/>
              <a:gd name="connsiteX144" fmla="*/ 5420429 w 12192000"/>
              <a:gd name="connsiteY144" fmla="*/ 1815102 h 3021872"/>
              <a:gd name="connsiteX145" fmla="*/ 5339073 w 12192000"/>
              <a:gd name="connsiteY145" fmla="*/ 1819639 h 3021872"/>
              <a:gd name="connsiteX146" fmla="*/ 5334373 w 12192000"/>
              <a:gd name="connsiteY146" fmla="*/ 1817028 h 3021872"/>
              <a:gd name="connsiteX147" fmla="*/ 5326433 w 12192000"/>
              <a:gd name="connsiteY147" fmla="*/ 1814516 h 3021872"/>
              <a:gd name="connsiteX148" fmla="*/ 5326080 w 12192000"/>
              <a:gd name="connsiteY148" fmla="*/ 1814651 h 3021872"/>
              <a:gd name="connsiteX149" fmla="*/ 5318954 w 12192000"/>
              <a:gd name="connsiteY149" fmla="*/ 1811914 h 3021872"/>
              <a:gd name="connsiteX150" fmla="*/ 5286087 w 12192000"/>
              <a:gd name="connsiteY150" fmla="*/ 1796038 h 3021872"/>
              <a:gd name="connsiteX151" fmla="*/ 5223002 w 12192000"/>
              <a:gd name="connsiteY151" fmla="*/ 1799482 h 3021872"/>
              <a:gd name="connsiteX152" fmla="*/ 5200540 w 12192000"/>
              <a:gd name="connsiteY152" fmla="*/ 1796400 h 3021872"/>
              <a:gd name="connsiteX153" fmla="*/ 5154928 w 12192000"/>
              <a:gd name="connsiteY153" fmla="*/ 1781130 h 3021872"/>
              <a:gd name="connsiteX154" fmla="*/ 5149478 w 12192000"/>
              <a:gd name="connsiteY154" fmla="*/ 1780679 h 3021872"/>
              <a:gd name="connsiteX155" fmla="*/ 5130626 w 12192000"/>
              <a:gd name="connsiteY155" fmla="*/ 1768669 h 3021872"/>
              <a:gd name="connsiteX156" fmla="*/ 5102239 w 12192000"/>
              <a:gd name="connsiteY156" fmla="*/ 1753436 h 3021872"/>
              <a:gd name="connsiteX157" fmla="*/ 5099658 w 12192000"/>
              <a:gd name="connsiteY157" fmla="*/ 1753538 h 3021872"/>
              <a:gd name="connsiteX158" fmla="*/ 5088508 w 12192000"/>
              <a:gd name="connsiteY158" fmla="*/ 1745106 h 3021872"/>
              <a:gd name="connsiteX159" fmla="*/ 5082205 w 12192000"/>
              <a:gd name="connsiteY159" fmla="*/ 1734262 h 3021872"/>
              <a:gd name="connsiteX160" fmla="*/ 4931750 w 12192000"/>
              <a:gd name="connsiteY160" fmla="*/ 1691385 h 3021872"/>
              <a:gd name="connsiteX161" fmla="*/ 4824030 w 12192000"/>
              <a:gd name="connsiteY161" fmla="*/ 1643040 h 3021872"/>
              <a:gd name="connsiteX162" fmla="*/ 4758423 w 12192000"/>
              <a:gd name="connsiteY162" fmla="*/ 1579191 h 3021872"/>
              <a:gd name="connsiteX163" fmla="*/ 4514045 w 12192000"/>
              <a:gd name="connsiteY163" fmla="*/ 1535848 h 3021872"/>
              <a:gd name="connsiteX164" fmla="*/ 4458973 w 12192000"/>
              <a:gd name="connsiteY164" fmla="*/ 1525122 h 3021872"/>
              <a:gd name="connsiteX165" fmla="*/ 4423105 w 12192000"/>
              <a:gd name="connsiteY165" fmla="*/ 1500018 h 3021872"/>
              <a:gd name="connsiteX166" fmla="*/ 4400073 w 12192000"/>
              <a:gd name="connsiteY166" fmla="*/ 1499739 h 3021872"/>
              <a:gd name="connsiteX167" fmla="*/ 4395961 w 12192000"/>
              <a:gd name="connsiteY167" fmla="*/ 1499863 h 3021872"/>
              <a:gd name="connsiteX168" fmla="*/ 4382523 w 12192000"/>
              <a:gd name="connsiteY168" fmla="*/ 1496619 h 3021872"/>
              <a:gd name="connsiteX169" fmla="*/ 4374971 w 12192000"/>
              <a:gd name="connsiteY169" fmla="*/ 1500377 h 3021872"/>
              <a:gd name="connsiteX170" fmla="*/ 4352051 w 12192000"/>
              <a:gd name="connsiteY170" fmla="*/ 1498843 h 3021872"/>
              <a:gd name="connsiteX171" fmla="*/ 4328364 w 12192000"/>
              <a:gd name="connsiteY171" fmla="*/ 1491566 h 3021872"/>
              <a:gd name="connsiteX172" fmla="*/ 4220142 w 12192000"/>
              <a:gd name="connsiteY172" fmla="*/ 1451803 h 3021872"/>
              <a:gd name="connsiteX173" fmla="*/ 4152921 w 12192000"/>
              <a:gd name="connsiteY173" fmla="*/ 1430969 h 3021872"/>
              <a:gd name="connsiteX174" fmla="*/ 4123498 w 12192000"/>
              <a:gd name="connsiteY174" fmla="*/ 1427696 h 3021872"/>
              <a:gd name="connsiteX175" fmla="*/ 4085026 w 12192000"/>
              <a:gd name="connsiteY175" fmla="*/ 1420005 h 3021872"/>
              <a:gd name="connsiteX176" fmla="*/ 4014120 w 12192000"/>
              <a:gd name="connsiteY176" fmla="*/ 1410025 h 3021872"/>
              <a:gd name="connsiteX177" fmla="*/ 3924085 w 12192000"/>
              <a:gd name="connsiteY177" fmla="*/ 1390368 h 3021872"/>
              <a:gd name="connsiteX178" fmla="*/ 3875102 w 12192000"/>
              <a:gd name="connsiteY178" fmla="*/ 1356231 h 3021872"/>
              <a:gd name="connsiteX179" fmla="*/ 3866735 w 12192000"/>
              <a:gd name="connsiteY179" fmla="*/ 1358044 h 3021872"/>
              <a:gd name="connsiteX180" fmla="*/ 3824835 w 12192000"/>
              <a:gd name="connsiteY180" fmla="*/ 1344150 h 3021872"/>
              <a:gd name="connsiteX181" fmla="*/ 3698316 w 12192000"/>
              <a:gd name="connsiteY181" fmla="*/ 1271660 h 3021872"/>
              <a:gd name="connsiteX182" fmla="*/ 3615875 w 12192000"/>
              <a:gd name="connsiteY182" fmla="*/ 1245166 h 3021872"/>
              <a:gd name="connsiteX183" fmla="*/ 3583351 w 12192000"/>
              <a:gd name="connsiteY183" fmla="*/ 1239605 h 3021872"/>
              <a:gd name="connsiteX184" fmla="*/ 3529058 w 12192000"/>
              <a:gd name="connsiteY184" fmla="*/ 1230047 h 3021872"/>
              <a:gd name="connsiteX185" fmla="*/ 3438822 w 12192000"/>
              <a:gd name="connsiteY185" fmla="*/ 1205661 h 3021872"/>
              <a:gd name="connsiteX186" fmla="*/ 3390292 w 12192000"/>
              <a:gd name="connsiteY186" fmla="*/ 1197075 h 3021872"/>
              <a:gd name="connsiteX187" fmla="*/ 3315537 w 12192000"/>
              <a:gd name="connsiteY187" fmla="*/ 1185391 h 3021872"/>
              <a:gd name="connsiteX188" fmla="*/ 3305896 w 12192000"/>
              <a:gd name="connsiteY188" fmla="*/ 1180025 h 3021872"/>
              <a:gd name="connsiteX189" fmla="*/ 3260055 w 12192000"/>
              <a:gd name="connsiteY189" fmla="*/ 1189560 h 3021872"/>
              <a:gd name="connsiteX190" fmla="*/ 3136098 w 12192000"/>
              <a:gd name="connsiteY190" fmla="*/ 1171708 h 3021872"/>
              <a:gd name="connsiteX191" fmla="*/ 3113533 w 12192000"/>
              <a:gd name="connsiteY191" fmla="*/ 1171758 h 3021872"/>
              <a:gd name="connsiteX192" fmla="*/ 3087934 w 12192000"/>
              <a:gd name="connsiteY192" fmla="*/ 1162189 h 3021872"/>
              <a:gd name="connsiteX193" fmla="*/ 3033101 w 12192000"/>
              <a:gd name="connsiteY193" fmla="*/ 1146004 h 3021872"/>
              <a:gd name="connsiteX194" fmla="*/ 2999082 w 12192000"/>
              <a:gd name="connsiteY194" fmla="*/ 1129337 h 3021872"/>
              <a:gd name="connsiteX195" fmla="*/ 2988144 w 12192000"/>
              <a:gd name="connsiteY195" fmla="*/ 1133783 h 3021872"/>
              <a:gd name="connsiteX196" fmla="*/ 2964880 w 12192000"/>
              <a:gd name="connsiteY196" fmla="*/ 1133160 h 3021872"/>
              <a:gd name="connsiteX197" fmla="*/ 2871083 w 12192000"/>
              <a:gd name="connsiteY197" fmla="*/ 1114281 h 3021872"/>
              <a:gd name="connsiteX198" fmla="*/ 2853547 w 12192000"/>
              <a:gd name="connsiteY198" fmla="*/ 1113282 h 3021872"/>
              <a:gd name="connsiteX199" fmla="*/ 2834998 w 12192000"/>
              <a:gd name="connsiteY199" fmla="*/ 1105032 h 3021872"/>
              <a:gd name="connsiteX200" fmla="*/ 2832012 w 12192000"/>
              <a:gd name="connsiteY200" fmla="*/ 1103667 h 3021872"/>
              <a:gd name="connsiteX201" fmla="*/ 2831450 w 12192000"/>
              <a:gd name="connsiteY201" fmla="*/ 1103681 h 3021872"/>
              <a:gd name="connsiteX202" fmla="*/ 2830158 w 12192000"/>
              <a:gd name="connsiteY202" fmla="*/ 1102819 h 3021872"/>
              <a:gd name="connsiteX203" fmla="*/ 2817969 w 12192000"/>
              <a:gd name="connsiteY203" fmla="*/ 1097243 h 3021872"/>
              <a:gd name="connsiteX204" fmla="*/ 2812278 w 12192000"/>
              <a:gd name="connsiteY204" fmla="*/ 1097008 h 3021872"/>
              <a:gd name="connsiteX205" fmla="*/ 2735949 w 12192000"/>
              <a:gd name="connsiteY205" fmla="*/ 1069536 h 3021872"/>
              <a:gd name="connsiteX206" fmla="*/ 2700542 w 12192000"/>
              <a:gd name="connsiteY206" fmla="*/ 1056907 h 3021872"/>
              <a:gd name="connsiteX207" fmla="*/ 2690071 w 12192000"/>
              <a:gd name="connsiteY207" fmla="*/ 1056397 h 3021872"/>
              <a:gd name="connsiteX208" fmla="*/ 2655269 w 12192000"/>
              <a:gd name="connsiteY208" fmla="*/ 1042078 h 3021872"/>
              <a:gd name="connsiteX209" fmla="*/ 2637172 w 12192000"/>
              <a:gd name="connsiteY209" fmla="*/ 1039382 h 3021872"/>
              <a:gd name="connsiteX210" fmla="*/ 2544676 w 12192000"/>
              <a:gd name="connsiteY210" fmla="*/ 1019916 h 3021872"/>
              <a:gd name="connsiteX211" fmla="*/ 2521406 w 12192000"/>
              <a:gd name="connsiteY211" fmla="*/ 1022036 h 3021872"/>
              <a:gd name="connsiteX212" fmla="*/ 2462038 w 12192000"/>
              <a:gd name="connsiteY212" fmla="*/ 992687 h 3021872"/>
              <a:gd name="connsiteX213" fmla="*/ 2448962 w 12192000"/>
              <a:gd name="connsiteY213" fmla="*/ 988555 h 3021872"/>
              <a:gd name="connsiteX214" fmla="*/ 2444223 w 12192000"/>
              <a:gd name="connsiteY214" fmla="*/ 985580 h 3021872"/>
              <a:gd name="connsiteX215" fmla="*/ 2428175 w 12192000"/>
              <a:gd name="connsiteY215" fmla="*/ 997242 h 3021872"/>
              <a:gd name="connsiteX216" fmla="*/ 2398519 w 12192000"/>
              <a:gd name="connsiteY216" fmla="*/ 1001482 h 3021872"/>
              <a:gd name="connsiteX217" fmla="*/ 2385271 w 12192000"/>
              <a:gd name="connsiteY217" fmla="*/ 993786 h 3021872"/>
              <a:gd name="connsiteX218" fmla="*/ 2298174 w 12192000"/>
              <a:gd name="connsiteY218" fmla="*/ 956527 h 3021872"/>
              <a:gd name="connsiteX219" fmla="*/ 2271014 w 12192000"/>
              <a:gd name="connsiteY219" fmla="*/ 945440 h 3021872"/>
              <a:gd name="connsiteX220" fmla="*/ 2214838 w 12192000"/>
              <a:gd name="connsiteY220" fmla="*/ 924396 h 3021872"/>
              <a:gd name="connsiteX221" fmla="*/ 2038407 w 12192000"/>
              <a:gd name="connsiteY221" fmla="*/ 916628 h 3021872"/>
              <a:gd name="connsiteX222" fmla="*/ 1958268 w 12192000"/>
              <a:gd name="connsiteY222" fmla="*/ 931677 h 3021872"/>
              <a:gd name="connsiteX223" fmla="*/ 1740316 w 12192000"/>
              <a:gd name="connsiteY223" fmla="*/ 931710 h 3021872"/>
              <a:gd name="connsiteX224" fmla="*/ 1454477 w 12192000"/>
              <a:gd name="connsiteY224" fmla="*/ 973878 h 3021872"/>
              <a:gd name="connsiteX225" fmla="*/ 1385984 w 12192000"/>
              <a:gd name="connsiteY225" fmla="*/ 958621 h 3021872"/>
              <a:gd name="connsiteX226" fmla="*/ 1355604 w 12192000"/>
              <a:gd name="connsiteY226" fmla="*/ 960893 h 3021872"/>
              <a:gd name="connsiteX227" fmla="*/ 1305323 w 12192000"/>
              <a:gd name="connsiteY227" fmla="*/ 967511 h 3021872"/>
              <a:gd name="connsiteX228" fmla="*/ 1125607 w 12192000"/>
              <a:gd name="connsiteY228" fmla="*/ 968467 h 3021872"/>
              <a:gd name="connsiteX229" fmla="*/ 1016562 w 12192000"/>
              <a:gd name="connsiteY229" fmla="*/ 975260 h 3021872"/>
              <a:gd name="connsiteX230" fmla="*/ 818620 w 12192000"/>
              <a:gd name="connsiteY230" fmla="*/ 987723 h 3021872"/>
              <a:gd name="connsiteX231" fmla="*/ 611870 w 12192000"/>
              <a:gd name="connsiteY231" fmla="*/ 1002547 h 3021872"/>
              <a:gd name="connsiteX232" fmla="*/ 520325 w 12192000"/>
              <a:gd name="connsiteY232" fmla="*/ 1010590 h 3021872"/>
              <a:gd name="connsiteX233" fmla="*/ 386188 w 12192000"/>
              <a:gd name="connsiteY233" fmla="*/ 1040956 h 3021872"/>
              <a:gd name="connsiteX234" fmla="*/ 272629 w 12192000"/>
              <a:gd name="connsiteY234" fmla="*/ 1010300 h 3021872"/>
              <a:gd name="connsiteX235" fmla="*/ 113450 w 12192000"/>
              <a:gd name="connsiteY235" fmla="*/ 1038933 h 3021872"/>
              <a:gd name="connsiteX236" fmla="*/ 4256 w 12192000"/>
              <a:gd name="connsiteY236" fmla="*/ 1060111 h 3021872"/>
              <a:gd name="connsiteX237" fmla="*/ 0 w 12192000"/>
              <a:gd name="connsiteY237" fmla="*/ 1059714 h 3021872"/>
              <a:gd name="connsiteX238" fmla="*/ 0 w 12192000"/>
              <a:gd name="connsiteY238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438556 w 12192000"/>
              <a:gd name="connsiteY13" fmla="*/ 2873658 h 3021872"/>
              <a:gd name="connsiteX14" fmla="*/ 11410019 w 12192000"/>
              <a:gd name="connsiteY14" fmla="*/ 2778739 h 3021872"/>
              <a:gd name="connsiteX15" fmla="*/ 11391662 w 12192000"/>
              <a:gd name="connsiteY15" fmla="*/ 2777813 h 3021872"/>
              <a:gd name="connsiteX16" fmla="*/ 11355280 w 12192000"/>
              <a:gd name="connsiteY16" fmla="*/ 2766974 h 3021872"/>
              <a:gd name="connsiteX17" fmla="*/ 11346286 w 12192000"/>
              <a:gd name="connsiteY17" fmla="*/ 2771221 h 3021872"/>
              <a:gd name="connsiteX18" fmla="*/ 11344784 w 12192000"/>
              <a:gd name="connsiteY18" fmla="*/ 2767480 h 3021872"/>
              <a:gd name="connsiteX19" fmla="*/ 11307999 w 12192000"/>
              <a:gd name="connsiteY19" fmla="*/ 2758374 h 3021872"/>
              <a:gd name="connsiteX20" fmla="*/ 11228674 w 12192000"/>
              <a:gd name="connsiteY20" fmla="*/ 2738503 h 3021872"/>
              <a:gd name="connsiteX21" fmla="*/ 11208775 w 12192000"/>
              <a:gd name="connsiteY21" fmla="*/ 2733735 h 3021872"/>
              <a:gd name="connsiteX22" fmla="*/ 11191329 w 12192000"/>
              <a:gd name="connsiteY22" fmla="*/ 2735896 h 3021872"/>
              <a:gd name="connsiteX23" fmla="*/ 11095293 w 12192000"/>
              <a:gd name="connsiteY23" fmla="*/ 2734181 h 3021872"/>
              <a:gd name="connsiteX24" fmla="*/ 11072290 w 12192000"/>
              <a:gd name="connsiteY24" fmla="*/ 2737734 h 3021872"/>
              <a:gd name="connsiteX25" fmla="*/ 10980239 w 12192000"/>
              <a:gd name="connsiteY25" fmla="*/ 2729000 h 3021872"/>
              <a:gd name="connsiteX26" fmla="*/ 10980167 w 12192000"/>
              <a:gd name="connsiteY26" fmla="*/ 2728972 h 3021872"/>
              <a:gd name="connsiteX27" fmla="*/ 10943501 w 12192000"/>
              <a:gd name="connsiteY27" fmla="*/ 2723352 h 3021872"/>
              <a:gd name="connsiteX28" fmla="*/ 10740825 w 12192000"/>
              <a:gd name="connsiteY28" fmla="*/ 2642544 h 3021872"/>
              <a:gd name="connsiteX29" fmla="*/ 10621021 w 12192000"/>
              <a:gd name="connsiteY29" fmla="*/ 2583972 h 3021872"/>
              <a:gd name="connsiteX30" fmla="*/ 10501779 w 12192000"/>
              <a:gd name="connsiteY30" fmla="*/ 2548735 h 3021872"/>
              <a:gd name="connsiteX31" fmla="*/ 10403355 w 12192000"/>
              <a:gd name="connsiteY31" fmla="*/ 2512953 h 3021872"/>
              <a:gd name="connsiteX32" fmla="*/ 10337449 w 12192000"/>
              <a:gd name="connsiteY32" fmla="*/ 2488172 h 3021872"/>
              <a:gd name="connsiteX33" fmla="*/ 10324327 w 12192000"/>
              <a:gd name="connsiteY33" fmla="*/ 2478939 h 3021872"/>
              <a:gd name="connsiteX34" fmla="*/ 10321929 w 12192000"/>
              <a:gd name="connsiteY34" fmla="*/ 2478993 h 3021872"/>
              <a:gd name="connsiteX35" fmla="*/ 10290461 w 12192000"/>
              <a:gd name="connsiteY35" fmla="*/ 2462144 h 3021872"/>
              <a:gd name="connsiteX36" fmla="*/ 10268970 w 12192000"/>
              <a:gd name="connsiteY36" fmla="*/ 2448931 h 3021872"/>
              <a:gd name="connsiteX37" fmla="*/ 10263699 w 12192000"/>
              <a:gd name="connsiteY37" fmla="*/ 2448340 h 3021872"/>
              <a:gd name="connsiteX38" fmla="*/ 10228272 w 12192000"/>
              <a:gd name="connsiteY38" fmla="*/ 2431997 h 3021872"/>
              <a:gd name="connsiteX39" fmla="*/ 10215997 w 12192000"/>
              <a:gd name="connsiteY39" fmla="*/ 2431103 h 3021872"/>
              <a:gd name="connsiteX40" fmla="*/ 10193885 w 12192000"/>
              <a:gd name="connsiteY40" fmla="*/ 2427360 h 3021872"/>
              <a:gd name="connsiteX41" fmla="*/ 10135557 w 12192000"/>
              <a:gd name="connsiteY41" fmla="*/ 2429769 h 3021872"/>
              <a:gd name="connsiteX42" fmla="*/ 10092108 w 12192000"/>
              <a:gd name="connsiteY42" fmla="*/ 2409075 h 3021872"/>
              <a:gd name="connsiteX43" fmla="*/ 10091815 w 12192000"/>
              <a:gd name="connsiteY43" fmla="*/ 2409211 h 3021872"/>
              <a:gd name="connsiteX44" fmla="*/ 10083558 w 12192000"/>
              <a:gd name="connsiteY44" fmla="*/ 2406369 h 3021872"/>
              <a:gd name="connsiteX45" fmla="*/ 10078319 w 12192000"/>
              <a:gd name="connsiteY45" fmla="*/ 2403481 h 3021872"/>
              <a:gd name="connsiteX46" fmla="*/ 10063647 w 12192000"/>
              <a:gd name="connsiteY46" fmla="*/ 2397528 h 3021872"/>
              <a:gd name="connsiteX47" fmla="*/ 10057660 w 12192000"/>
              <a:gd name="connsiteY47" fmla="*/ 2396793 h 3021872"/>
              <a:gd name="connsiteX48" fmla="*/ 10003124 w 12192000"/>
              <a:gd name="connsiteY48" fmla="*/ 2406692 h 3021872"/>
              <a:gd name="connsiteX49" fmla="*/ 9898644 w 12192000"/>
              <a:gd name="connsiteY49" fmla="*/ 2393136 h 3021872"/>
              <a:gd name="connsiteX50" fmla="*/ 9794969 w 12192000"/>
              <a:gd name="connsiteY50" fmla="*/ 2376665 h 3021872"/>
              <a:gd name="connsiteX51" fmla="*/ 9690708 w 12192000"/>
              <a:gd name="connsiteY51" fmla="*/ 2362478 h 3021872"/>
              <a:gd name="connsiteX52" fmla="*/ 9656590 w 12192000"/>
              <a:gd name="connsiteY52" fmla="*/ 2365107 h 3021872"/>
              <a:gd name="connsiteX53" fmla="*/ 9651013 w 12192000"/>
              <a:gd name="connsiteY53" fmla="*/ 2365379 h 3021872"/>
              <a:gd name="connsiteX54" fmla="*/ 9629535 w 12192000"/>
              <a:gd name="connsiteY54" fmla="*/ 2359562 h 3021872"/>
              <a:gd name="connsiteX55" fmla="*/ 9621002 w 12192000"/>
              <a:gd name="connsiteY55" fmla="*/ 2358015 h 3021872"/>
              <a:gd name="connsiteX56" fmla="*/ 9620811 w 12192000"/>
              <a:gd name="connsiteY56" fmla="*/ 2358209 h 3021872"/>
              <a:gd name="connsiteX57" fmla="*/ 9612783 w 12192000"/>
              <a:gd name="connsiteY57" fmla="*/ 2356304 h 3021872"/>
              <a:gd name="connsiteX58" fmla="*/ 9573299 w 12192000"/>
              <a:gd name="connsiteY58" fmla="*/ 2344048 h 3021872"/>
              <a:gd name="connsiteX59" fmla="*/ 9523299 w 12192000"/>
              <a:gd name="connsiteY59" fmla="*/ 2356751 h 3021872"/>
              <a:gd name="connsiteX60" fmla="*/ 9502217 w 12192000"/>
              <a:gd name="connsiteY60" fmla="*/ 2356672 h 3021872"/>
              <a:gd name="connsiteX61" fmla="*/ 9491052 w 12192000"/>
              <a:gd name="connsiteY61" fmla="*/ 2357876 h 3021872"/>
              <a:gd name="connsiteX62" fmla="*/ 9490420 w 12192000"/>
              <a:gd name="connsiteY62" fmla="*/ 2358754 h 3021872"/>
              <a:gd name="connsiteX63" fmla="*/ 9422814 w 12192000"/>
              <a:gd name="connsiteY63" fmla="*/ 2337048 h 3021872"/>
              <a:gd name="connsiteX64" fmla="*/ 9387555 w 12192000"/>
              <a:gd name="connsiteY64" fmla="*/ 2324836 h 3021872"/>
              <a:gd name="connsiteX65" fmla="*/ 9385480 w 12192000"/>
              <a:gd name="connsiteY65" fmla="*/ 2325313 h 3021872"/>
              <a:gd name="connsiteX66" fmla="*/ 9369766 w 12192000"/>
              <a:gd name="connsiteY66" fmla="*/ 2317902 h 3021872"/>
              <a:gd name="connsiteX67" fmla="*/ 9356267 w 12192000"/>
              <a:gd name="connsiteY67" fmla="*/ 2307218 h 3021872"/>
              <a:gd name="connsiteX68" fmla="*/ 9240605 w 12192000"/>
              <a:gd name="connsiteY68" fmla="*/ 2292733 h 3021872"/>
              <a:gd name="connsiteX69" fmla="*/ 9083251 w 12192000"/>
              <a:gd name="connsiteY69" fmla="*/ 2245348 h 3021872"/>
              <a:gd name="connsiteX70" fmla="*/ 8956025 w 12192000"/>
              <a:gd name="connsiteY70" fmla="*/ 2219438 h 3021872"/>
              <a:gd name="connsiteX71" fmla="*/ 8791834 w 12192000"/>
              <a:gd name="connsiteY71" fmla="*/ 2194608 h 3021872"/>
              <a:gd name="connsiteX72" fmla="*/ 8677385 w 12192000"/>
              <a:gd name="connsiteY72" fmla="*/ 2172946 h 3021872"/>
              <a:gd name="connsiteX73" fmla="*/ 8628381 w 12192000"/>
              <a:gd name="connsiteY73" fmla="*/ 2151256 h 3021872"/>
              <a:gd name="connsiteX74" fmla="*/ 8608955 w 12192000"/>
              <a:gd name="connsiteY74" fmla="*/ 2154253 h 3021872"/>
              <a:gd name="connsiteX75" fmla="*/ 8605623 w 12192000"/>
              <a:gd name="connsiteY75" fmla="*/ 2154974 h 3021872"/>
              <a:gd name="connsiteX76" fmla="*/ 8591946 w 12192000"/>
              <a:gd name="connsiteY76" fmla="*/ 2153429 h 3021872"/>
              <a:gd name="connsiteX77" fmla="*/ 8588503 w 12192000"/>
              <a:gd name="connsiteY77" fmla="*/ 2158528 h 3021872"/>
              <a:gd name="connsiteX78" fmla="*/ 8542929 w 12192000"/>
              <a:gd name="connsiteY78" fmla="*/ 2155780 h 3021872"/>
              <a:gd name="connsiteX79" fmla="*/ 8422422 w 12192000"/>
              <a:gd name="connsiteY79" fmla="*/ 2128783 h 3021872"/>
              <a:gd name="connsiteX80" fmla="*/ 8350509 w 12192000"/>
              <a:gd name="connsiteY80" fmla="*/ 2116143 h 3021872"/>
              <a:gd name="connsiteX81" fmla="*/ 8323483 w 12192000"/>
              <a:gd name="connsiteY81" fmla="*/ 2116856 h 3021872"/>
              <a:gd name="connsiteX82" fmla="*/ 8285541 w 12192000"/>
              <a:gd name="connsiteY82" fmla="*/ 2114142 h 3021872"/>
              <a:gd name="connsiteX83" fmla="*/ 8156321 w 12192000"/>
              <a:gd name="connsiteY83" fmla="*/ 2105622 h 3021872"/>
              <a:gd name="connsiteX84" fmla="*/ 8115022 w 12192000"/>
              <a:gd name="connsiteY84" fmla="*/ 2097331 h 3021872"/>
              <a:gd name="connsiteX85" fmla="*/ 8109128 w 12192000"/>
              <a:gd name="connsiteY85" fmla="*/ 2095725 h 3021872"/>
              <a:gd name="connsiteX86" fmla="*/ 8061947 w 12192000"/>
              <a:gd name="connsiteY86" fmla="*/ 2076044 h 3021872"/>
              <a:gd name="connsiteX87" fmla="*/ 8056343 w 12192000"/>
              <a:gd name="connsiteY87" fmla="*/ 2079176 h 3021872"/>
              <a:gd name="connsiteX88" fmla="*/ 8039888 w 12192000"/>
              <a:gd name="connsiteY88" fmla="*/ 2079889 h 3021872"/>
              <a:gd name="connsiteX89" fmla="*/ 8027893 w 12192000"/>
              <a:gd name="connsiteY89" fmla="*/ 2071837 h 3021872"/>
              <a:gd name="connsiteX90" fmla="*/ 7968202 w 12192000"/>
              <a:gd name="connsiteY90" fmla="*/ 2048643 h 3021872"/>
              <a:gd name="connsiteX91" fmla="*/ 7879707 w 12192000"/>
              <a:gd name="connsiteY91" fmla="*/ 2019539 h 3021872"/>
              <a:gd name="connsiteX92" fmla="*/ 7867283 w 12192000"/>
              <a:gd name="connsiteY92" fmla="*/ 2011237 h 3021872"/>
              <a:gd name="connsiteX93" fmla="*/ 7843997 w 12192000"/>
              <a:gd name="connsiteY93" fmla="*/ 2004002 h 3021872"/>
              <a:gd name="connsiteX94" fmla="*/ 7819810 w 12192000"/>
              <a:gd name="connsiteY94" fmla="*/ 2003978 h 3021872"/>
              <a:gd name="connsiteX95" fmla="*/ 7766905 w 12192000"/>
              <a:gd name="connsiteY95" fmla="*/ 1994240 h 3021872"/>
              <a:gd name="connsiteX96" fmla="*/ 7748811 w 12192000"/>
              <a:gd name="connsiteY96" fmla="*/ 2001647 h 3021872"/>
              <a:gd name="connsiteX97" fmla="*/ 7745757 w 12192000"/>
              <a:gd name="connsiteY97" fmla="*/ 2003120 h 3021872"/>
              <a:gd name="connsiteX98" fmla="*/ 7732110 w 12192000"/>
              <a:gd name="connsiteY98" fmla="*/ 2004783 h 3021872"/>
              <a:gd name="connsiteX99" fmla="*/ 7730039 w 12192000"/>
              <a:gd name="connsiteY99" fmla="*/ 2010536 h 3021872"/>
              <a:gd name="connsiteX100" fmla="*/ 7685159 w 12192000"/>
              <a:gd name="connsiteY100" fmla="*/ 2018415 h 3021872"/>
              <a:gd name="connsiteX101" fmla="*/ 7561596 w 12192000"/>
              <a:gd name="connsiteY101" fmla="*/ 2020063 h 3021872"/>
              <a:gd name="connsiteX102" fmla="*/ 7488722 w 12192000"/>
              <a:gd name="connsiteY102" fmla="*/ 2024418 h 3021872"/>
              <a:gd name="connsiteX103" fmla="*/ 7462688 w 12192000"/>
              <a:gd name="connsiteY103" fmla="*/ 2031366 h 3021872"/>
              <a:gd name="connsiteX104" fmla="*/ 7425222 w 12192000"/>
              <a:gd name="connsiteY104" fmla="*/ 2037510 h 3021872"/>
              <a:gd name="connsiteX105" fmla="*/ 7360376 w 12192000"/>
              <a:gd name="connsiteY105" fmla="*/ 2052454 h 3021872"/>
              <a:gd name="connsiteX106" fmla="*/ 7297796 w 12192000"/>
              <a:gd name="connsiteY106" fmla="*/ 2059134 h 3021872"/>
              <a:gd name="connsiteX107" fmla="*/ 7255684 w 12192000"/>
              <a:gd name="connsiteY107" fmla="*/ 2060633 h 3021872"/>
              <a:gd name="connsiteX108" fmla="*/ 7249573 w 12192000"/>
              <a:gd name="connsiteY108" fmla="*/ 2060435 h 3021872"/>
              <a:gd name="connsiteX109" fmla="*/ 7198933 w 12192000"/>
              <a:gd name="connsiteY109" fmla="*/ 2052227 h 3021872"/>
              <a:gd name="connsiteX110" fmla="*/ 7194276 w 12192000"/>
              <a:gd name="connsiteY110" fmla="*/ 2056568 h 3021872"/>
              <a:gd name="connsiteX111" fmla="*/ 7178495 w 12192000"/>
              <a:gd name="connsiteY111" fmla="*/ 2061069 h 3021872"/>
              <a:gd name="connsiteX112" fmla="*/ 7164866 w 12192000"/>
              <a:gd name="connsiteY112" fmla="*/ 2056021 h 3021872"/>
              <a:gd name="connsiteX113" fmla="*/ 7101221 w 12192000"/>
              <a:gd name="connsiteY113" fmla="*/ 2047289 h 3021872"/>
              <a:gd name="connsiteX114" fmla="*/ 7008182 w 12192000"/>
              <a:gd name="connsiteY114" fmla="*/ 2039482 h 3021872"/>
              <a:gd name="connsiteX115" fmla="*/ 6994073 w 12192000"/>
              <a:gd name="connsiteY115" fmla="*/ 2034288 h 3021872"/>
              <a:gd name="connsiteX116" fmla="*/ 6902768 w 12192000"/>
              <a:gd name="connsiteY116" fmla="*/ 2021990 h 3021872"/>
              <a:gd name="connsiteX117" fmla="*/ 6854917 w 12192000"/>
              <a:gd name="connsiteY117" fmla="*/ 2020321 h 3021872"/>
              <a:gd name="connsiteX118" fmla="*/ 6849655 w 12192000"/>
              <a:gd name="connsiteY118" fmla="*/ 2025191 h 3021872"/>
              <a:gd name="connsiteX119" fmla="*/ 6835522 w 12192000"/>
              <a:gd name="connsiteY119" fmla="*/ 2024012 h 3021872"/>
              <a:gd name="connsiteX120" fmla="*/ 6707727 w 12192000"/>
              <a:gd name="connsiteY120" fmla="*/ 2006254 h 3021872"/>
              <a:gd name="connsiteX121" fmla="*/ 6561947 w 12192000"/>
              <a:gd name="connsiteY121" fmla="*/ 1975575 h 3021872"/>
              <a:gd name="connsiteX122" fmla="*/ 6464714 w 12192000"/>
              <a:gd name="connsiteY122" fmla="*/ 1978704 h 3021872"/>
              <a:gd name="connsiteX123" fmla="*/ 6242129 w 12192000"/>
              <a:gd name="connsiteY123" fmla="*/ 1915441 h 3021872"/>
              <a:gd name="connsiteX124" fmla="*/ 6080728 w 12192000"/>
              <a:gd name="connsiteY124" fmla="*/ 1895758 h 3021872"/>
              <a:gd name="connsiteX125" fmla="*/ 6069627 w 12192000"/>
              <a:gd name="connsiteY125" fmla="*/ 1885968 h 3021872"/>
              <a:gd name="connsiteX126" fmla="*/ 6055146 w 12192000"/>
              <a:gd name="connsiteY126" fmla="*/ 1879305 h 3021872"/>
              <a:gd name="connsiteX127" fmla="*/ 5953405 w 12192000"/>
              <a:gd name="connsiteY127" fmla="*/ 1849929 h 3021872"/>
              <a:gd name="connsiteX128" fmla="*/ 5940151 w 12192000"/>
              <a:gd name="connsiteY128" fmla="*/ 1852123 h 3021872"/>
              <a:gd name="connsiteX129" fmla="*/ 5917647 w 12192000"/>
              <a:gd name="connsiteY129" fmla="*/ 1852476 h 3021872"/>
              <a:gd name="connsiteX130" fmla="*/ 5860259 w 12192000"/>
              <a:gd name="connsiteY130" fmla="*/ 1865444 h 3021872"/>
              <a:gd name="connsiteX131" fmla="*/ 5821880 w 12192000"/>
              <a:gd name="connsiteY131" fmla="*/ 1854695 h 3021872"/>
              <a:gd name="connsiteX132" fmla="*/ 5813898 w 12192000"/>
              <a:gd name="connsiteY132" fmla="*/ 1853063 h 3021872"/>
              <a:gd name="connsiteX133" fmla="*/ 5813633 w 12192000"/>
              <a:gd name="connsiteY133" fmla="*/ 1853249 h 3021872"/>
              <a:gd name="connsiteX134" fmla="*/ 5804995 w 12192000"/>
              <a:gd name="connsiteY134" fmla="*/ 1851966 h 3021872"/>
              <a:gd name="connsiteX135" fmla="*/ 5799340 w 12192000"/>
              <a:gd name="connsiteY135" fmla="*/ 1850088 h 3021872"/>
              <a:gd name="connsiteX136" fmla="*/ 5783850 w 12192000"/>
              <a:gd name="connsiteY136" fmla="*/ 1846922 h 3021872"/>
              <a:gd name="connsiteX137" fmla="*/ 5777803 w 12192000"/>
              <a:gd name="connsiteY137" fmla="*/ 1847290 h 3021872"/>
              <a:gd name="connsiteX138" fmla="*/ 5774372 w 12192000"/>
              <a:gd name="connsiteY138" fmla="*/ 1849538 h 3021872"/>
              <a:gd name="connsiteX139" fmla="*/ 5740527 w 12192000"/>
              <a:gd name="connsiteY139" fmla="*/ 1850453 h 3021872"/>
              <a:gd name="connsiteX140" fmla="*/ 5671437 w 12192000"/>
              <a:gd name="connsiteY140" fmla="*/ 1845438 h 3021872"/>
              <a:gd name="connsiteX141" fmla="*/ 5633526 w 12192000"/>
              <a:gd name="connsiteY141" fmla="*/ 1839191 h 3021872"/>
              <a:gd name="connsiteX142" fmla="*/ 5527860 w 12192000"/>
              <a:gd name="connsiteY142" fmla="*/ 1825767 h 3021872"/>
              <a:gd name="connsiteX143" fmla="*/ 5420429 w 12192000"/>
              <a:gd name="connsiteY143" fmla="*/ 1815102 h 3021872"/>
              <a:gd name="connsiteX144" fmla="*/ 5339073 w 12192000"/>
              <a:gd name="connsiteY144" fmla="*/ 1819639 h 3021872"/>
              <a:gd name="connsiteX145" fmla="*/ 5334373 w 12192000"/>
              <a:gd name="connsiteY145" fmla="*/ 1817028 h 3021872"/>
              <a:gd name="connsiteX146" fmla="*/ 5326433 w 12192000"/>
              <a:gd name="connsiteY146" fmla="*/ 1814516 h 3021872"/>
              <a:gd name="connsiteX147" fmla="*/ 5326080 w 12192000"/>
              <a:gd name="connsiteY147" fmla="*/ 1814651 h 3021872"/>
              <a:gd name="connsiteX148" fmla="*/ 5318954 w 12192000"/>
              <a:gd name="connsiteY148" fmla="*/ 1811914 h 3021872"/>
              <a:gd name="connsiteX149" fmla="*/ 5286087 w 12192000"/>
              <a:gd name="connsiteY149" fmla="*/ 1796038 h 3021872"/>
              <a:gd name="connsiteX150" fmla="*/ 5223002 w 12192000"/>
              <a:gd name="connsiteY150" fmla="*/ 1799482 h 3021872"/>
              <a:gd name="connsiteX151" fmla="*/ 5200540 w 12192000"/>
              <a:gd name="connsiteY151" fmla="*/ 1796400 h 3021872"/>
              <a:gd name="connsiteX152" fmla="*/ 5154928 w 12192000"/>
              <a:gd name="connsiteY152" fmla="*/ 1781130 h 3021872"/>
              <a:gd name="connsiteX153" fmla="*/ 5149478 w 12192000"/>
              <a:gd name="connsiteY153" fmla="*/ 1780679 h 3021872"/>
              <a:gd name="connsiteX154" fmla="*/ 5130626 w 12192000"/>
              <a:gd name="connsiteY154" fmla="*/ 1768669 h 3021872"/>
              <a:gd name="connsiteX155" fmla="*/ 5102239 w 12192000"/>
              <a:gd name="connsiteY155" fmla="*/ 1753436 h 3021872"/>
              <a:gd name="connsiteX156" fmla="*/ 5099658 w 12192000"/>
              <a:gd name="connsiteY156" fmla="*/ 1753538 h 3021872"/>
              <a:gd name="connsiteX157" fmla="*/ 5088508 w 12192000"/>
              <a:gd name="connsiteY157" fmla="*/ 1745106 h 3021872"/>
              <a:gd name="connsiteX158" fmla="*/ 5082205 w 12192000"/>
              <a:gd name="connsiteY158" fmla="*/ 1734262 h 3021872"/>
              <a:gd name="connsiteX159" fmla="*/ 4931750 w 12192000"/>
              <a:gd name="connsiteY159" fmla="*/ 1691385 h 3021872"/>
              <a:gd name="connsiteX160" fmla="*/ 4824030 w 12192000"/>
              <a:gd name="connsiteY160" fmla="*/ 1643040 h 3021872"/>
              <a:gd name="connsiteX161" fmla="*/ 4758423 w 12192000"/>
              <a:gd name="connsiteY161" fmla="*/ 1579191 h 3021872"/>
              <a:gd name="connsiteX162" fmla="*/ 4514045 w 12192000"/>
              <a:gd name="connsiteY162" fmla="*/ 1535848 h 3021872"/>
              <a:gd name="connsiteX163" fmla="*/ 4458973 w 12192000"/>
              <a:gd name="connsiteY163" fmla="*/ 1525122 h 3021872"/>
              <a:gd name="connsiteX164" fmla="*/ 4423105 w 12192000"/>
              <a:gd name="connsiteY164" fmla="*/ 1500018 h 3021872"/>
              <a:gd name="connsiteX165" fmla="*/ 4400073 w 12192000"/>
              <a:gd name="connsiteY165" fmla="*/ 1499739 h 3021872"/>
              <a:gd name="connsiteX166" fmla="*/ 4395961 w 12192000"/>
              <a:gd name="connsiteY166" fmla="*/ 1499863 h 3021872"/>
              <a:gd name="connsiteX167" fmla="*/ 4382523 w 12192000"/>
              <a:gd name="connsiteY167" fmla="*/ 1496619 h 3021872"/>
              <a:gd name="connsiteX168" fmla="*/ 4374971 w 12192000"/>
              <a:gd name="connsiteY168" fmla="*/ 1500377 h 3021872"/>
              <a:gd name="connsiteX169" fmla="*/ 4352051 w 12192000"/>
              <a:gd name="connsiteY169" fmla="*/ 1498843 h 3021872"/>
              <a:gd name="connsiteX170" fmla="*/ 4328364 w 12192000"/>
              <a:gd name="connsiteY170" fmla="*/ 1491566 h 3021872"/>
              <a:gd name="connsiteX171" fmla="*/ 4220142 w 12192000"/>
              <a:gd name="connsiteY171" fmla="*/ 1451803 h 3021872"/>
              <a:gd name="connsiteX172" fmla="*/ 4152921 w 12192000"/>
              <a:gd name="connsiteY172" fmla="*/ 1430969 h 3021872"/>
              <a:gd name="connsiteX173" fmla="*/ 4123498 w 12192000"/>
              <a:gd name="connsiteY173" fmla="*/ 1427696 h 3021872"/>
              <a:gd name="connsiteX174" fmla="*/ 4085026 w 12192000"/>
              <a:gd name="connsiteY174" fmla="*/ 1420005 h 3021872"/>
              <a:gd name="connsiteX175" fmla="*/ 4014120 w 12192000"/>
              <a:gd name="connsiteY175" fmla="*/ 1410025 h 3021872"/>
              <a:gd name="connsiteX176" fmla="*/ 3924085 w 12192000"/>
              <a:gd name="connsiteY176" fmla="*/ 1390368 h 3021872"/>
              <a:gd name="connsiteX177" fmla="*/ 3875102 w 12192000"/>
              <a:gd name="connsiteY177" fmla="*/ 1356231 h 3021872"/>
              <a:gd name="connsiteX178" fmla="*/ 3866735 w 12192000"/>
              <a:gd name="connsiteY178" fmla="*/ 1358044 h 3021872"/>
              <a:gd name="connsiteX179" fmla="*/ 3824835 w 12192000"/>
              <a:gd name="connsiteY179" fmla="*/ 1344150 h 3021872"/>
              <a:gd name="connsiteX180" fmla="*/ 3698316 w 12192000"/>
              <a:gd name="connsiteY180" fmla="*/ 1271660 h 3021872"/>
              <a:gd name="connsiteX181" fmla="*/ 3615875 w 12192000"/>
              <a:gd name="connsiteY181" fmla="*/ 1245166 h 3021872"/>
              <a:gd name="connsiteX182" fmla="*/ 3583351 w 12192000"/>
              <a:gd name="connsiteY182" fmla="*/ 1239605 h 3021872"/>
              <a:gd name="connsiteX183" fmla="*/ 3529058 w 12192000"/>
              <a:gd name="connsiteY183" fmla="*/ 1230047 h 3021872"/>
              <a:gd name="connsiteX184" fmla="*/ 3438822 w 12192000"/>
              <a:gd name="connsiteY184" fmla="*/ 1205661 h 3021872"/>
              <a:gd name="connsiteX185" fmla="*/ 3390292 w 12192000"/>
              <a:gd name="connsiteY185" fmla="*/ 1197075 h 3021872"/>
              <a:gd name="connsiteX186" fmla="*/ 3315537 w 12192000"/>
              <a:gd name="connsiteY186" fmla="*/ 1185391 h 3021872"/>
              <a:gd name="connsiteX187" fmla="*/ 3305896 w 12192000"/>
              <a:gd name="connsiteY187" fmla="*/ 1180025 h 3021872"/>
              <a:gd name="connsiteX188" fmla="*/ 3260055 w 12192000"/>
              <a:gd name="connsiteY188" fmla="*/ 1189560 h 3021872"/>
              <a:gd name="connsiteX189" fmla="*/ 3136098 w 12192000"/>
              <a:gd name="connsiteY189" fmla="*/ 1171708 h 3021872"/>
              <a:gd name="connsiteX190" fmla="*/ 3113533 w 12192000"/>
              <a:gd name="connsiteY190" fmla="*/ 1171758 h 3021872"/>
              <a:gd name="connsiteX191" fmla="*/ 3087934 w 12192000"/>
              <a:gd name="connsiteY191" fmla="*/ 1162189 h 3021872"/>
              <a:gd name="connsiteX192" fmla="*/ 3033101 w 12192000"/>
              <a:gd name="connsiteY192" fmla="*/ 1146004 h 3021872"/>
              <a:gd name="connsiteX193" fmla="*/ 2999082 w 12192000"/>
              <a:gd name="connsiteY193" fmla="*/ 1129337 h 3021872"/>
              <a:gd name="connsiteX194" fmla="*/ 2988144 w 12192000"/>
              <a:gd name="connsiteY194" fmla="*/ 1133783 h 3021872"/>
              <a:gd name="connsiteX195" fmla="*/ 2964880 w 12192000"/>
              <a:gd name="connsiteY195" fmla="*/ 1133160 h 3021872"/>
              <a:gd name="connsiteX196" fmla="*/ 2871083 w 12192000"/>
              <a:gd name="connsiteY196" fmla="*/ 1114281 h 3021872"/>
              <a:gd name="connsiteX197" fmla="*/ 2853547 w 12192000"/>
              <a:gd name="connsiteY197" fmla="*/ 1113282 h 3021872"/>
              <a:gd name="connsiteX198" fmla="*/ 2834998 w 12192000"/>
              <a:gd name="connsiteY198" fmla="*/ 1105032 h 3021872"/>
              <a:gd name="connsiteX199" fmla="*/ 2832012 w 12192000"/>
              <a:gd name="connsiteY199" fmla="*/ 1103667 h 3021872"/>
              <a:gd name="connsiteX200" fmla="*/ 2831450 w 12192000"/>
              <a:gd name="connsiteY200" fmla="*/ 1103681 h 3021872"/>
              <a:gd name="connsiteX201" fmla="*/ 2830158 w 12192000"/>
              <a:gd name="connsiteY201" fmla="*/ 1102819 h 3021872"/>
              <a:gd name="connsiteX202" fmla="*/ 2817969 w 12192000"/>
              <a:gd name="connsiteY202" fmla="*/ 1097243 h 3021872"/>
              <a:gd name="connsiteX203" fmla="*/ 2812278 w 12192000"/>
              <a:gd name="connsiteY203" fmla="*/ 1097008 h 3021872"/>
              <a:gd name="connsiteX204" fmla="*/ 2735949 w 12192000"/>
              <a:gd name="connsiteY204" fmla="*/ 1069536 h 3021872"/>
              <a:gd name="connsiteX205" fmla="*/ 2700542 w 12192000"/>
              <a:gd name="connsiteY205" fmla="*/ 1056907 h 3021872"/>
              <a:gd name="connsiteX206" fmla="*/ 2690071 w 12192000"/>
              <a:gd name="connsiteY206" fmla="*/ 1056397 h 3021872"/>
              <a:gd name="connsiteX207" fmla="*/ 2655269 w 12192000"/>
              <a:gd name="connsiteY207" fmla="*/ 1042078 h 3021872"/>
              <a:gd name="connsiteX208" fmla="*/ 2637172 w 12192000"/>
              <a:gd name="connsiteY208" fmla="*/ 1039382 h 3021872"/>
              <a:gd name="connsiteX209" fmla="*/ 2544676 w 12192000"/>
              <a:gd name="connsiteY209" fmla="*/ 1019916 h 3021872"/>
              <a:gd name="connsiteX210" fmla="*/ 2521406 w 12192000"/>
              <a:gd name="connsiteY210" fmla="*/ 1022036 h 3021872"/>
              <a:gd name="connsiteX211" fmla="*/ 2462038 w 12192000"/>
              <a:gd name="connsiteY211" fmla="*/ 992687 h 3021872"/>
              <a:gd name="connsiteX212" fmla="*/ 2448962 w 12192000"/>
              <a:gd name="connsiteY212" fmla="*/ 988555 h 3021872"/>
              <a:gd name="connsiteX213" fmla="*/ 2444223 w 12192000"/>
              <a:gd name="connsiteY213" fmla="*/ 985580 h 3021872"/>
              <a:gd name="connsiteX214" fmla="*/ 2428175 w 12192000"/>
              <a:gd name="connsiteY214" fmla="*/ 997242 h 3021872"/>
              <a:gd name="connsiteX215" fmla="*/ 2398519 w 12192000"/>
              <a:gd name="connsiteY215" fmla="*/ 1001482 h 3021872"/>
              <a:gd name="connsiteX216" fmla="*/ 2385271 w 12192000"/>
              <a:gd name="connsiteY216" fmla="*/ 993786 h 3021872"/>
              <a:gd name="connsiteX217" fmla="*/ 2298174 w 12192000"/>
              <a:gd name="connsiteY217" fmla="*/ 956527 h 3021872"/>
              <a:gd name="connsiteX218" fmla="*/ 2271014 w 12192000"/>
              <a:gd name="connsiteY218" fmla="*/ 945440 h 3021872"/>
              <a:gd name="connsiteX219" fmla="*/ 2214838 w 12192000"/>
              <a:gd name="connsiteY219" fmla="*/ 924396 h 3021872"/>
              <a:gd name="connsiteX220" fmla="*/ 2038407 w 12192000"/>
              <a:gd name="connsiteY220" fmla="*/ 916628 h 3021872"/>
              <a:gd name="connsiteX221" fmla="*/ 1958268 w 12192000"/>
              <a:gd name="connsiteY221" fmla="*/ 931677 h 3021872"/>
              <a:gd name="connsiteX222" fmla="*/ 1740316 w 12192000"/>
              <a:gd name="connsiteY222" fmla="*/ 931710 h 3021872"/>
              <a:gd name="connsiteX223" fmla="*/ 1454477 w 12192000"/>
              <a:gd name="connsiteY223" fmla="*/ 973878 h 3021872"/>
              <a:gd name="connsiteX224" fmla="*/ 1385984 w 12192000"/>
              <a:gd name="connsiteY224" fmla="*/ 958621 h 3021872"/>
              <a:gd name="connsiteX225" fmla="*/ 1355604 w 12192000"/>
              <a:gd name="connsiteY225" fmla="*/ 960893 h 3021872"/>
              <a:gd name="connsiteX226" fmla="*/ 1305323 w 12192000"/>
              <a:gd name="connsiteY226" fmla="*/ 967511 h 3021872"/>
              <a:gd name="connsiteX227" fmla="*/ 1125607 w 12192000"/>
              <a:gd name="connsiteY227" fmla="*/ 968467 h 3021872"/>
              <a:gd name="connsiteX228" fmla="*/ 1016562 w 12192000"/>
              <a:gd name="connsiteY228" fmla="*/ 975260 h 3021872"/>
              <a:gd name="connsiteX229" fmla="*/ 818620 w 12192000"/>
              <a:gd name="connsiteY229" fmla="*/ 987723 h 3021872"/>
              <a:gd name="connsiteX230" fmla="*/ 611870 w 12192000"/>
              <a:gd name="connsiteY230" fmla="*/ 1002547 h 3021872"/>
              <a:gd name="connsiteX231" fmla="*/ 520325 w 12192000"/>
              <a:gd name="connsiteY231" fmla="*/ 1010590 h 3021872"/>
              <a:gd name="connsiteX232" fmla="*/ 386188 w 12192000"/>
              <a:gd name="connsiteY232" fmla="*/ 1040956 h 3021872"/>
              <a:gd name="connsiteX233" fmla="*/ 272629 w 12192000"/>
              <a:gd name="connsiteY233" fmla="*/ 1010300 h 3021872"/>
              <a:gd name="connsiteX234" fmla="*/ 113450 w 12192000"/>
              <a:gd name="connsiteY234" fmla="*/ 1038933 h 3021872"/>
              <a:gd name="connsiteX235" fmla="*/ 4256 w 12192000"/>
              <a:gd name="connsiteY235" fmla="*/ 1060111 h 3021872"/>
              <a:gd name="connsiteX236" fmla="*/ 0 w 12192000"/>
              <a:gd name="connsiteY236" fmla="*/ 1059714 h 3021872"/>
              <a:gd name="connsiteX237" fmla="*/ 0 w 12192000"/>
              <a:gd name="connsiteY237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438556 w 12192000"/>
              <a:gd name="connsiteY13" fmla="*/ 2873658 h 3021872"/>
              <a:gd name="connsiteX14" fmla="*/ 11410019 w 12192000"/>
              <a:gd name="connsiteY14" fmla="*/ 2778739 h 3021872"/>
              <a:gd name="connsiteX15" fmla="*/ 11355280 w 12192000"/>
              <a:gd name="connsiteY15" fmla="*/ 2766974 h 3021872"/>
              <a:gd name="connsiteX16" fmla="*/ 11346286 w 12192000"/>
              <a:gd name="connsiteY16" fmla="*/ 2771221 h 3021872"/>
              <a:gd name="connsiteX17" fmla="*/ 11344784 w 12192000"/>
              <a:gd name="connsiteY17" fmla="*/ 2767480 h 3021872"/>
              <a:gd name="connsiteX18" fmla="*/ 11307999 w 12192000"/>
              <a:gd name="connsiteY18" fmla="*/ 2758374 h 3021872"/>
              <a:gd name="connsiteX19" fmla="*/ 11228674 w 12192000"/>
              <a:gd name="connsiteY19" fmla="*/ 2738503 h 3021872"/>
              <a:gd name="connsiteX20" fmla="*/ 11208775 w 12192000"/>
              <a:gd name="connsiteY20" fmla="*/ 2733735 h 3021872"/>
              <a:gd name="connsiteX21" fmla="*/ 11191329 w 12192000"/>
              <a:gd name="connsiteY21" fmla="*/ 2735896 h 3021872"/>
              <a:gd name="connsiteX22" fmla="*/ 11095293 w 12192000"/>
              <a:gd name="connsiteY22" fmla="*/ 2734181 h 3021872"/>
              <a:gd name="connsiteX23" fmla="*/ 11072290 w 12192000"/>
              <a:gd name="connsiteY23" fmla="*/ 2737734 h 3021872"/>
              <a:gd name="connsiteX24" fmla="*/ 10980239 w 12192000"/>
              <a:gd name="connsiteY24" fmla="*/ 2729000 h 3021872"/>
              <a:gd name="connsiteX25" fmla="*/ 10980167 w 12192000"/>
              <a:gd name="connsiteY25" fmla="*/ 2728972 h 3021872"/>
              <a:gd name="connsiteX26" fmla="*/ 10943501 w 12192000"/>
              <a:gd name="connsiteY26" fmla="*/ 2723352 h 3021872"/>
              <a:gd name="connsiteX27" fmla="*/ 10740825 w 12192000"/>
              <a:gd name="connsiteY27" fmla="*/ 2642544 h 3021872"/>
              <a:gd name="connsiteX28" fmla="*/ 10621021 w 12192000"/>
              <a:gd name="connsiteY28" fmla="*/ 2583972 h 3021872"/>
              <a:gd name="connsiteX29" fmla="*/ 10501779 w 12192000"/>
              <a:gd name="connsiteY29" fmla="*/ 2548735 h 3021872"/>
              <a:gd name="connsiteX30" fmla="*/ 10403355 w 12192000"/>
              <a:gd name="connsiteY30" fmla="*/ 2512953 h 3021872"/>
              <a:gd name="connsiteX31" fmla="*/ 10337449 w 12192000"/>
              <a:gd name="connsiteY31" fmla="*/ 2488172 h 3021872"/>
              <a:gd name="connsiteX32" fmla="*/ 10324327 w 12192000"/>
              <a:gd name="connsiteY32" fmla="*/ 2478939 h 3021872"/>
              <a:gd name="connsiteX33" fmla="*/ 10321929 w 12192000"/>
              <a:gd name="connsiteY33" fmla="*/ 2478993 h 3021872"/>
              <a:gd name="connsiteX34" fmla="*/ 10290461 w 12192000"/>
              <a:gd name="connsiteY34" fmla="*/ 2462144 h 3021872"/>
              <a:gd name="connsiteX35" fmla="*/ 10268970 w 12192000"/>
              <a:gd name="connsiteY35" fmla="*/ 2448931 h 3021872"/>
              <a:gd name="connsiteX36" fmla="*/ 10263699 w 12192000"/>
              <a:gd name="connsiteY36" fmla="*/ 2448340 h 3021872"/>
              <a:gd name="connsiteX37" fmla="*/ 10228272 w 12192000"/>
              <a:gd name="connsiteY37" fmla="*/ 2431997 h 3021872"/>
              <a:gd name="connsiteX38" fmla="*/ 10215997 w 12192000"/>
              <a:gd name="connsiteY38" fmla="*/ 2431103 h 3021872"/>
              <a:gd name="connsiteX39" fmla="*/ 10193885 w 12192000"/>
              <a:gd name="connsiteY39" fmla="*/ 2427360 h 3021872"/>
              <a:gd name="connsiteX40" fmla="*/ 10135557 w 12192000"/>
              <a:gd name="connsiteY40" fmla="*/ 2429769 h 3021872"/>
              <a:gd name="connsiteX41" fmla="*/ 10092108 w 12192000"/>
              <a:gd name="connsiteY41" fmla="*/ 2409075 h 3021872"/>
              <a:gd name="connsiteX42" fmla="*/ 10091815 w 12192000"/>
              <a:gd name="connsiteY42" fmla="*/ 2409211 h 3021872"/>
              <a:gd name="connsiteX43" fmla="*/ 10083558 w 12192000"/>
              <a:gd name="connsiteY43" fmla="*/ 2406369 h 3021872"/>
              <a:gd name="connsiteX44" fmla="*/ 10078319 w 12192000"/>
              <a:gd name="connsiteY44" fmla="*/ 2403481 h 3021872"/>
              <a:gd name="connsiteX45" fmla="*/ 10063647 w 12192000"/>
              <a:gd name="connsiteY45" fmla="*/ 2397528 h 3021872"/>
              <a:gd name="connsiteX46" fmla="*/ 10057660 w 12192000"/>
              <a:gd name="connsiteY46" fmla="*/ 2396793 h 3021872"/>
              <a:gd name="connsiteX47" fmla="*/ 10003124 w 12192000"/>
              <a:gd name="connsiteY47" fmla="*/ 2406692 h 3021872"/>
              <a:gd name="connsiteX48" fmla="*/ 9898644 w 12192000"/>
              <a:gd name="connsiteY48" fmla="*/ 2393136 h 3021872"/>
              <a:gd name="connsiteX49" fmla="*/ 9794969 w 12192000"/>
              <a:gd name="connsiteY49" fmla="*/ 2376665 h 3021872"/>
              <a:gd name="connsiteX50" fmla="*/ 9690708 w 12192000"/>
              <a:gd name="connsiteY50" fmla="*/ 2362478 h 3021872"/>
              <a:gd name="connsiteX51" fmla="*/ 9656590 w 12192000"/>
              <a:gd name="connsiteY51" fmla="*/ 2365107 h 3021872"/>
              <a:gd name="connsiteX52" fmla="*/ 9651013 w 12192000"/>
              <a:gd name="connsiteY52" fmla="*/ 2365379 h 3021872"/>
              <a:gd name="connsiteX53" fmla="*/ 9629535 w 12192000"/>
              <a:gd name="connsiteY53" fmla="*/ 2359562 h 3021872"/>
              <a:gd name="connsiteX54" fmla="*/ 9621002 w 12192000"/>
              <a:gd name="connsiteY54" fmla="*/ 2358015 h 3021872"/>
              <a:gd name="connsiteX55" fmla="*/ 9620811 w 12192000"/>
              <a:gd name="connsiteY55" fmla="*/ 2358209 h 3021872"/>
              <a:gd name="connsiteX56" fmla="*/ 9612783 w 12192000"/>
              <a:gd name="connsiteY56" fmla="*/ 2356304 h 3021872"/>
              <a:gd name="connsiteX57" fmla="*/ 9573299 w 12192000"/>
              <a:gd name="connsiteY57" fmla="*/ 2344048 h 3021872"/>
              <a:gd name="connsiteX58" fmla="*/ 9523299 w 12192000"/>
              <a:gd name="connsiteY58" fmla="*/ 2356751 h 3021872"/>
              <a:gd name="connsiteX59" fmla="*/ 9502217 w 12192000"/>
              <a:gd name="connsiteY59" fmla="*/ 2356672 h 3021872"/>
              <a:gd name="connsiteX60" fmla="*/ 9491052 w 12192000"/>
              <a:gd name="connsiteY60" fmla="*/ 2357876 h 3021872"/>
              <a:gd name="connsiteX61" fmla="*/ 9490420 w 12192000"/>
              <a:gd name="connsiteY61" fmla="*/ 2358754 h 3021872"/>
              <a:gd name="connsiteX62" fmla="*/ 9422814 w 12192000"/>
              <a:gd name="connsiteY62" fmla="*/ 2337048 h 3021872"/>
              <a:gd name="connsiteX63" fmla="*/ 9387555 w 12192000"/>
              <a:gd name="connsiteY63" fmla="*/ 2324836 h 3021872"/>
              <a:gd name="connsiteX64" fmla="*/ 9385480 w 12192000"/>
              <a:gd name="connsiteY64" fmla="*/ 2325313 h 3021872"/>
              <a:gd name="connsiteX65" fmla="*/ 9369766 w 12192000"/>
              <a:gd name="connsiteY65" fmla="*/ 2317902 h 3021872"/>
              <a:gd name="connsiteX66" fmla="*/ 9356267 w 12192000"/>
              <a:gd name="connsiteY66" fmla="*/ 2307218 h 3021872"/>
              <a:gd name="connsiteX67" fmla="*/ 9240605 w 12192000"/>
              <a:gd name="connsiteY67" fmla="*/ 2292733 h 3021872"/>
              <a:gd name="connsiteX68" fmla="*/ 9083251 w 12192000"/>
              <a:gd name="connsiteY68" fmla="*/ 2245348 h 3021872"/>
              <a:gd name="connsiteX69" fmla="*/ 8956025 w 12192000"/>
              <a:gd name="connsiteY69" fmla="*/ 2219438 h 3021872"/>
              <a:gd name="connsiteX70" fmla="*/ 8791834 w 12192000"/>
              <a:gd name="connsiteY70" fmla="*/ 2194608 h 3021872"/>
              <a:gd name="connsiteX71" fmla="*/ 8677385 w 12192000"/>
              <a:gd name="connsiteY71" fmla="*/ 2172946 h 3021872"/>
              <a:gd name="connsiteX72" fmla="*/ 8628381 w 12192000"/>
              <a:gd name="connsiteY72" fmla="*/ 2151256 h 3021872"/>
              <a:gd name="connsiteX73" fmla="*/ 8608955 w 12192000"/>
              <a:gd name="connsiteY73" fmla="*/ 2154253 h 3021872"/>
              <a:gd name="connsiteX74" fmla="*/ 8605623 w 12192000"/>
              <a:gd name="connsiteY74" fmla="*/ 2154974 h 3021872"/>
              <a:gd name="connsiteX75" fmla="*/ 8591946 w 12192000"/>
              <a:gd name="connsiteY75" fmla="*/ 2153429 h 3021872"/>
              <a:gd name="connsiteX76" fmla="*/ 8588503 w 12192000"/>
              <a:gd name="connsiteY76" fmla="*/ 2158528 h 3021872"/>
              <a:gd name="connsiteX77" fmla="*/ 8542929 w 12192000"/>
              <a:gd name="connsiteY77" fmla="*/ 2155780 h 3021872"/>
              <a:gd name="connsiteX78" fmla="*/ 8422422 w 12192000"/>
              <a:gd name="connsiteY78" fmla="*/ 2128783 h 3021872"/>
              <a:gd name="connsiteX79" fmla="*/ 8350509 w 12192000"/>
              <a:gd name="connsiteY79" fmla="*/ 2116143 h 3021872"/>
              <a:gd name="connsiteX80" fmla="*/ 8323483 w 12192000"/>
              <a:gd name="connsiteY80" fmla="*/ 2116856 h 3021872"/>
              <a:gd name="connsiteX81" fmla="*/ 8285541 w 12192000"/>
              <a:gd name="connsiteY81" fmla="*/ 2114142 h 3021872"/>
              <a:gd name="connsiteX82" fmla="*/ 8156321 w 12192000"/>
              <a:gd name="connsiteY82" fmla="*/ 2105622 h 3021872"/>
              <a:gd name="connsiteX83" fmla="*/ 8115022 w 12192000"/>
              <a:gd name="connsiteY83" fmla="*/ 2097331 h 3021872"/>
              <a:gd name="connsiteX84" fmla="*/ 8109128 w 12192000"/>
              <a:gd name="connsiteY84" fmla="*/ 2095725 h 3021872"/>
              <a:gd name="connsiteX85" fmla="*/ 8061947 w 12192000"/>
              <a:gd name="connsiteY85" fmla="*/ 2076044 h 3021872"/>
              <a:gd name="connsiteX86" fmla="*/ 8056343 w 12192000"/>
              <a:gd name="connsiteY86" fmla="*/ 2079176 h 3021872"/>
              <a:gd name="connsiteX87" fmla="*/ 8039888 w 12192000"/>
              <a:gd name="connsiteY87" fmla="*/ 2079889 h 3021872"/>
              <a:gd name="connsiteX88" fmla="*/ 8027893 w 12192000"/>
              <a:gd name="connsiteY88" fmla="*/ 2071837 h 3021872"/>
              <a:gd name="connsiteX89" fmla="*/ 7968202 w 12192000"/>
              <a:gd name="connsiteY89" fmla="*/ 2048643 h 3021872"/>
              <a:gd name="connsiteX90" fmla="*/ 7879707 w 12192000"/>
              <a:gd name="connsiteY90" fmla="*/ 2019539 h 3021872"/>
              <a:gd name="connsiteX91" fmla="*/ 7867283 w 12192000"/>
              <a:gd name="connsiteY91" fmla="*/ 2011237 h 3021872"/>
              <a:gd name="connsiteX92" fmla="*/ 7843997 w 12192000"/>
              <a:gd name="connsiteY92" fmla="*/ 2004002 h 3021872"/>
              <a:gd name="connsiteX93" fmla="*/ 7819810 w 12192000"/>
              <a:gd name="connsiteY93" fmla="*/ 2003978 h 3021872"/>
              <a:gd name="connsiteX94" fmla="*/ 7766905 w 12192000"/>
              <a:gd name="connsiteY94" fmla="*/ 1994240 h 3021872"/>
              <a:gd name="connsiteX95" fmla="*/ 7748811 w 12192000"/>
              <a:gd name="connsiteY95" fmla="*/ 2001647 h 3021872"/>
              <a:gd name="connsiteX96" fmla="*/ 7745757 w 12192000"/>
              <a:gd name="connsiteY96" fmla="*/ 2003120 h 3021872"/>
              <a:gd name="connsiteX97" fmla="*/ 7732110 w 12192000"/>
              <a:gd name="connsiteY97" fmla="*/ 2004783 h 3021872"/>
              <a:gd name="connsiteX98" fmla="*/ 7730039 w 12192000"/>
              <a:gd name="connsiteY98" fmla="*/ 2010536 h 3021872"/>
              <a:gd name="connsiteX99" fmla="*/ 7685159 w 12192000"/>
              <a:gd name="connsiteY99" fmla="*/ 2018415 h 3021872"/>
              <a:gd name="connsiteX100" fmla="*/ 7561596 w 12192000"/>
              <a:gd name="connsiteY100" fmla="*/ 2020063 h 3021872"/>
              <a:gd name="connsiteX101" fmla="*/ 7488722 w 12192000"/>
              <a:gd name="connsiteY101" fmla="*/ 2024418 h 3021872"/>
              <a:gd name="connsiteX102" fmla="*/ 7462688 w 12192000"/>
              <a:gd name="connsiteY102" fmla="*/ 2031366 h 3021872"/>
              <a:gd name="connsiteX103" fmla="*/ 7425222 w 12192000"/>
              <a:gd name="connsiteY103" fmla="*/ 2037510 h 3021872"/>
              <a:gd name="connsiteX104" fmla="*/ 7360376 w 12192000"/>
              <a:gd name="connsiteY104" fmla="*/ 2052454 h 3021872"/>
              <a:gd name="connsiteX105" fmla="*/ 7297796 w 12192000"/>
              <a:gd name="connsiteY105" fmla="*/ 2059134 h 3021872"/>
              <a:gd name="connsiteX106" fmla="*/ 7255684 w 12192000"/>
              <a:gd name="connsiteY106" fmla="*/ 2060633 h 3021872"/>
              <a:gd name="connsiteX107" fmla="*/ 7249573 w 12192000"/>
              <a:gd name="connsiteY107" fmla="*/ 2060435 h 3021872"/>
              <a:gd name="connsiteX108" fmla="*/ 7198933 w 12192000"/>
              <a:gd name="connsiteY108" fmla="*/ 2052227 h 3021872"/>
              <a:gd name="connsiteX109" fmla="*/ 7194276 w 12192000"/>
              <a:gd name="connsiteY109" fmla="*/ 2056568 h 3021872"/>
              <a:gd name="connsiteX110" fmla="*/ 7178495 w 12192000"/>
              <a:gd name="connsiteY110" fmla="*/ 2061069 h 3021872"/>
              <a:gd name="connsiteX111" fmla="*/ 7164866 w 12192000"/>
              <a:gd name="connsiteY111" fmla="*/ 2056021 h 3021872"/>
              <a:gd name="connsiteX112" fmla="*/ 7101221 w 12192000"/>
              <a:gd name="connsiteY112" fmla="*/ 2047289 h 3021872"/>
              <a:gd name="connsiteX113" fmla="*/ 7008182 w 12192000"/>
              <a:gd name="connsiteY113" fmla="*/ 2039482 h 3021872"/>
              <a:gd name="connsiteX114" fmla="*/ 6994073 w 12192000"/>
              <a:gd name="connsiteY114" fmla="*/ 2034288 h 3021872"/>
              <a:gd name="connsiteX115" fmla="*/ 6902768 w 12192000"/>
              <a:gd name="connsiteY115" fmla="*/ 2021990 h 3021872"/>
              <a:gd name="connsiteX116" fmla="*/ 6854917 w 12192000"/>
              <a:gd name="connsiteY116" fmla="*/ 2020321 h 3021872"/>
              <a:gd name="connsiteX117" fmla="*/ 6849655 w 12192000"/>
              <a:gd name="connsiteY117" fmla="*/ 2025191 h 3021872"/>
              <a:gd name="connsiteX118" fmla="*/ 6835522 w 12192000"/>
              <a:gd name="connsiteY118" fmla="*/ 2024012 h 3021872"/>
              <a:gd name="connsiteX119" fmla="*/ 6707727 w 12192000"/>
              <a:gd name="connsiteY119" fmla="*/ 2006254 h 3021872"/>
              <a:gd name="connsiteX120" fmla="*/ 6561947 w 12192000"/>
              <a:gd name="connsiteY120" fmla="*/ 1975575 h 3021872"/>
              <a:gd name="connsiteX121" fmla="*/ 6464714 w 12192000"/>
              <a:gd name="connsiteY121" fmla="*/ 1978704 h 3021872"/>
              <a:gd name="connsiteX122" fmla="*/ 6242129 w 12192000"/>
              <a:gd name="connsiteY122" fmla="*/ 1915441 h 3021872"/>
              <a:gd name="connsiteX123" fmla="*/ 6080728 w 12192000"/>
              <a:gd name="connsiteY123" fmla="*/ 1895758 h 3021872"/>
              <a:gd name="connsiteX124" fmla="*/ 6069627 w 12192000"/>
              <a:gd name="connsiteY124" fmla="*/ 1885968 h 3021872"/>
              <a:gd name="connsiteX125" fmla="*/ 6055146 w 12192000"/>
              <a:gd name="connsiteY125" fmla="*/ 1879305 h 3021872"/>
              <a:gd name="connsiteX126" fmla="*/ 5953405 w 12192000"/>
              <a:gd name="connsiteY126" fmla="*/ 1849929 h 3021872"/>
              <a:gd name="connsiteX127" fmla="*/ 5940151 w 12192000"/>
              <a:gd name="connsiteY127" fmla="*/ 1852123 h 3021872"/>
              <a:gd name="connsiteX128" fmla="*/ 5917647 w 12192000"/>
              <a:gd name="connsiteY128" fmla="*/ 1852476 h 3021872"/>
              <a:gd name="connsiteX129" fmla="*/ 5860259 w 12192000"/>
              <a:gd name="connsiteY129" fmla="*/ 1865444 h 3021872"/>
              <a:gd name="connsiteX130" fmla="*/ 5821880 w 12192000"/>
              <a:gd name="connsiteY130" fmla="*/ 1854695 h 3021872"/>
              <a:gd name="connsiteX131" fmla="*/ 5813898 w 12192000"/>
              <a:gd name="connsiteY131" fmla="*/ 1853063 h 3021872"/>
              <a:gd name="connsiteX132" fmla="*/ 5813633 w 12192000"/>
              <a:gd name="connsiteY132" fmla="*/ 1853249 h 3021872"/>
              <a:gd name="connsiteX133" fmla="*/ 5804995 w 12192000"/>
              <a:gd name="connsiteY133" fmla="*/ 1851966 h 3021872"/>
              <a:gd name="connsiteX134" fmla="*/ 5799340 w 12192000"/>
              <a:gd name="connsiteY134" fmla="*/ 1850088 h 3021872"/>
              <a:gd name="connsiteX135" fmla="*/ 5783850 w 12192000"/>
              <a:gd name="connsiteY135" fmla="*/ 1846922 h 3021872"/>
              <a:gd name="connsiteX136" fmla="*/ 5777803 w 12192000"/>
              <a:gd name="connsiteY136" fmla="*/ 1847290 h 3021872"/>
              <a:gd name="connsiteX137" fmla="*/ 5774372 w 12192000"/>
              <a:gd name="connsiteY137" fmla="*/ 1849538 h 3021872"/>
              <a:gd name="connsiteX138" fmla="*/ 5740527 w 12192000"/>
              <a:gd name="connsiteY138" fmla="*/ 1850453 h 3021872"/>
              <a:gd name="connsiteX139" fmla="*/ 5671437 w 12192000"/>
              <a:gd name="connsiteY139" fmla="*/ 1845438 h 3021872"/>
              <a:gd name="connsiteX140" fmla="*/ 5633526 w 12192000"/>
              <a:gd name="connsiteY140" fmla="*/ 1839191 h 3021872"/>
              <a:gd name="connsiteX141" fmla="*/ 5527860 w 12192000"/>
              <a:gd name="connsiteY141" fmla="*/ 1825767 h 3021872"/>
              <a:gd name="connsiteX142" fmla="*/ 5420429 w 12192000"/>
              <a:gd name="connsiteY142" fmla="*/ 1815102 h 3021872"/>
              <a:gd name="connsiteX143" fmla="*/ 5339073 w 12192000"/>
              <a:gd name="connsiteY143" fmla="*/ 1819639 h 3021872"/>
              <a:gd name="connsiteX144" fmla="*/ 5334373 w 12192000"/>
              <a:gd name="connsiteY144" fmla="*/ 1817028 h 3021872"/>
              <a:gd name="connsiteX145" fmla="*/ 5326433 w 12192000"/>
              <a:gd name="connsiteY145" fmla="*/ 1814516 h 3021872"/>
              <a:gd name="connsiteX146" fmla="*/ 5326080 w 12192000"/>
              <a:gd name="connsiteY146" fmla="*/ 1814651 h 3021872"/>
              <a:gd name="connsiteX147" fmla="*/ 5318954 w 12192000"/>
              <a:gd name="connsiteY147" fmla="*/ 1811914 h 3021872"/>
              <a:gd name="connsiteX148" fmla="*/ 5286087 w 12192000"/>
              <a:gd name="connsiteY148" fmla="*/ 1796038 h 3021872"/>
              <a:gd name="connsiteX149" fmla="*/ 5223002 w 12192000"/>
              <a:gd name="connsiteY149" fmla="*/ 1799482 h 3021872"/>
              <a:gd name="connsiteX150" fmla="*/ 5200540 w 12192000"/>
              <a:gd name="connsiteY150" fmla="*/ 1796400 h 3021872"/>
              <a:gd name="connsiteX151" fmla="*/ 5154928 w 12192000"/>
              <a:gd name="connsiteY151" fmla="*/ 1781130 h 3021872"/>
              <a:gd name="connsiteX152" fmla="*/ 5149478 w 12192000"/>
              <a:gd name="connsiteY152" fmla="*/ 1780679 h 3021872"/>
              <a:gd name="connsiteX153" fmla="*/ 5130626 w 12192000"/>
              <a:gd name="connsiteY153" fmla="*/ 1768669 h 3021872"/>
              <a:gd name="connsiteX154" fmla="*/ 5102239 w 12192000"/>
              <a:gd name="connsiteY154" fmla="*/ 1753436 h 3021872"/>
              <a:gd name="connsiteX155" fmla="*/ 5099658 w 12192000"/>
              <a:gd name="connsiteY155" fmla="*/ 1753538 h 3021872"/>
              <a:gd name="connsiteX156" fmla="*/ 5088508 w 12192000"/>
              <a:gd name="connsiteY156" fmla="*/ 1745106 h 3021872"/>
              <a:gd name="connsiteX157" fmla="*/ 5082205 w 12192000"/>
              <a:gd name="connsiteY157" fmla="*/ 1734262 h 3021872"/>
              <a:gd name="connsiteX158" fmla="*/ 4931750 w 12192000"/>
              <a:gd name="connsiteY158" fmla="*/ 1691385 h 3021872"/>
              <a:gd name="connsiteX159" fmla="*/ 4824030 w 12192000"/>
              <a:gd name="connsiteY159" fmla="*/ 1643040 h 3021872"/>
              <a:gd name="connsiteX160" fmla="*/ 4758423 w 12192000"/>
              <a:gd name="connsiteY160" fmla="*/ 1579191 h 3021872"/>
              <a:gd name="connsiteX161" fmla="*/ 4514045 w 12192000"/>
              <a:gd name="connsiteY161" fmla="*/ 1535848 h 3021872"/>
              <a:gd name="connsiteX162" fmla="*/ 4458973 w 12192000"/>
              <a:gd name="connsiteY162" fmla="*/ 1525122 h 3021872"/>
              <a:gd name="connsiteX163" fmla="*/ 4423105 w 12192000"/>
              <a:gd name="connsiteY163" fmla="*/ 1500018 h 3021872"/>
              <a:gd name="connsiteX164" fmla="*/ 4400073 w 12192000"/>
              <a:gd name="connsiteY164" fmla="*/ 1499739 h 3021872"/>
              <a:gd name="connsiteX165" fmla="*/ 4395961 w 12192000"/>
              <a:gd name="connsiteY165" fmla="*/ 1499863 h 3021872"/>
              <a:gd name="connsiteX166" fmla="*/ 4382523 w 12192000"/>
              <a:gd name="connsiteY166" fmla="*/ 1496619 h 3021872"/>
              <a:gd name="connsiteX167" fmla="*/ 4374971 w 12192000"/>
              <a:gd name="connsiteY167" fmla="*/ 1500377 h 3021872"/>
              <a:gd name="connsiteX168" fmla="*/ 4352051 w 12192000"/>
              <a:gd name="connsiteY168" fmla="*/ 1498843 h 3021872"/>
              <a:gd name="connsiteX169" fmla="*/ 4328364 w 12192000"/>
              <a:gd name="connsiteY169" fmla="*/ 1491566 h 3021872"/>
              <a:gd name="connsiteX170" fmla="*/ 4220142 w 12192000"/>
              <a:gd name="connsiteY170" fmla="*/ 1451803 h 3021872"/>
              <a:gd name="connsiteX171" fmla="*/ 4152921 w 12192000"/>
              <a:gd name="connsiteY171" fmla="*/ 1430969 h 3021872"/>
              <a:gd name="connsiteX172" fmla="*/ 4123498 w 12192000"/>
              <a:gd name="connsiteY172" fmla="*/ 1427696 h 3021872"/>
              <a:gd name="connsiteX173" fmla="*/ 4085026 w 12192000"/>
              <a:gd name="connsiteY173" fmla="*/ 1420005 h 3021872"/>
              <a:gd name="connsiteX174" fmla="*/ 4014120 w 12192000"/>
              <a:gd name="connsiteY174" fmla="*/ 1410025 h 3021872"/>
              <a:gd name="connsiteX175" fmla="*/ 3924085 w 12192000"/>
              <a:gd name="connsiteY175" fmla="*/ 1390368 h 3021872"/>
              <a:gd name="connsiteX176" fmla="*/ 3875102 w 12192000"/>
              <a:gd name="connsiteY176" fmla="*/ 1356231 h 3021872"/>
              <a:gd name="connsiteX177" fmla="*/ 3866735 w 12192000"/>
              <a:gd name="connsiteY177" fmla="*/ 1358044 h 3021872"/>
              <a:gd name="connsiteX178" fmla="*/ 3824835 w 12192000"/>
              <a:gd name="connsiteY178" fmla="*/ 1344150 h 3021872"/>
              <a:gd name="connsiteX179" fmla="*/ 3698316 w 12192000"/>
              <a:gd name="connsiteY179" fmla="*/ 1271660 h 3021872"/>
              <a:gd name="connsiteX180" fmla="*/ 3615875 w 12192000"/>
              <a:gd name="connsiteY180" fmla="*/ 1245166 h 3021872"/>
              <a:gd name="connsiteX181" fmla="*/ 3583351 w 12192000"/>
              <a:gd name="connsiteY181" fmla="*/ 1239605 h 3021872"/>
              <a:gd name="connsiteX182" fmla="*/ 3529058 w 12192000"/>
              <a:gd name="connsiteY182" fmla="*/ 1230047 h 3021872"/>
              <a:gd name="connsiteX183" fmla="*/ 3438822 w 12192000"/>
              <a:gd name="connsiteY183" fmla="*/ 1205661 h 3021872"/>
              <a:gd name="connsiteX184" fmla="*/ 3390292 w 12192000"/>
              <a:gd name="connsiteY184" fmla="*/ 1197075 h 3021872"/>
              <a:gd name="connsiteX185" fmla="*/ 3315537 w 12192000"/>
              <a:gd name="connsiteY185" fmla="*/ 1185391 h 3021872"/>
              <a:gd name="connsiteX186" fmla="*/ 3305896 w 12192000"/>
              <a:gd name="connsiteY186" fmla="*/ 1180025 h 3021872"/>
              <a:gd name="connsiteX187" fmla="*/ 3260055 w 12192000"/>
              <a:gd name="connsiteY187" fmla="*/ 1189560 h 3021872"/>
              <a:gd name="connsiteX188" fmla="*/ 3136098 w 12192000"/>
              <a:gd name="connsiteY188" fmla="*/ 1171708 h 3021872"/>
              <a:gd name="connsiteX189" fmla="*/ 3113533 w 12192000"/>
              <a:gd name="connsiteY189" fmla="*/ 1171758 h 3021872"/>
              <a:gd name="connsiteX190" fmla="*/ 3087934 w 12192000"/>
              <a:gd name="connsiteY190" fmla="*/ 1162189 h 3021872"/>
              <a:gd name="connsiteX191" fmla="*/ 3033101 w 12192000"/>
              <a:gd name="connsiteY191" fmla="*/ 1146004 h 3021872"/>
              <a:gd name="connsiteX192" fmla="*/ 2999082 w 12192000"/>
              <a:gd name="connsiteY192" fmla="*/ 1129337 h 3021872"/>
              <a:gd name="connsiteX193" fmla="*/ 2988144 w 12192000"/>
              <a:gd name="connsiteY193" fmla="*/ 1133783 h 3021872"/>
              <a:gd name="connsiteX194" fmla="*/ 2964880 w 12192000"/>
              <a:gd name="connsiteY194" fmla="*/ 1133160 h 3021872"/>
              <a:gd name="connsiteX195" fmla="*/ 2871083 w 12192000"/>
              <a:gd name="connsiteY195" fmla="*/ 1114281 h 3021872"/>
              <a:gd name="connsiteX196" fmla="*/ 2853547 w 12192000"/>
              <a:gd name="connsiteY196" fmla="*/ 1113282 h 3021872"/>
              <a:gd name="connsiteX197" fmla="*/ 2834998 w 12192000"/>
              <a:gd name="connsiteY197" fmla="*/ 1105032 h 3021872"/>
              <a:gd name="connsiteX198" fmla="*/ 2832012 w 12192000"/>
              <a:gd name="connsiteY198" fmla="*/ 1103667 h 3021872"/>
              <a:gd name="connsiteX199" fmla="*/ 2831450 w 12192000"/>
              <a:gd name="connsiteY199" fmla="*/ 1103681 h 3021872"/>
              <a:gd name="connsiteX200" fmla="*/ 2830158 w 12192000"/>
              <a:gd name="connsiteY200" fmla="*/ 1102819 h 3021872"/>
              <a:gd name="connsiteX201" fmla="*/ 2817969 w 12192000"/>
              <a:gd name="connsiteY201" fmla="*/ 1097243 h 3021872"/>
              <a:gd name="connsiteX202" fmla="*/ 2812278 w 12192000"/>
              <a:gd name="connsiteY202" fmla="*/ 1097008 h 3021872"/>
              <a:gd name="connsiteX203" fmla="*/ 2735949 w 12192000"/>
              <a:gd name="connsiteY203" fmla="*/ 1069536 h 3021872"/>
              <a:gd name="connsiteX204" fmla="*/ 2700542 w 12192000"/>
              <a:gd name="connsiteY204" fmla="*/ 1056907 h 3021872"/>
              <a:gd name="connsiteX205" fmla="*/ 2690071 w 12192000"/>
              <a:gd name="connsiteY205" fmla="*/ 1056397 h 3021872"/>
              <a:gd name="connsiteX206" fmla="*/ 2655269 w 12192000"/>
              <a:gd name="connsiteY206" fmla="*/ 1042078 h 3021872"/>
              <a:gd name="connsiteX207" fmla="*/ 2637172 w 12192000"/>
              <a:gd name="connsiteY207" fmla="*/ 1039382 h 3021872"/>
              <a:gd name="connsiteX208" fmla="*/ 2544676 w 12192000"/>
              <a:gd name="connsiteY208" fmla="*/ 1019916 h 3021872"/>
              <a:gd name="connsiteX209" fmla="*/ 2521406 w 12192000"/>
              <a:gd name="connsiteY209" fmla="*/ 1022036 h 3021872"/>
              <a:gd name="connsiteX210" fmla="*/ 2462038 w 12192000"/>
              <a:gd name="connsiteY210" fmla="*/ 992687 h 3021872"/>
              <a:gd name="connsiteX211" fmla="*/ 2448962 w 12192000"/>
              <a:gd name="connsiteY211" fmla="*/ 988555 h 3021872"/>
              <a:gd name="connsiteX212" fmla="*/ 2444223 w 12192000"/>
              <a:gd name="connsiteY212" fmla="*/ 985580 h 3021872"/>
              <a:gd name="connsiteX213" fmla="*/ 2428175 w 12192000"/>
              <a:gd name="connsiteY213" fmla="*/ 997242 h 3021872"/>
              <a:gd name="connsiteX214" fmla="*/ 2398519 w 12192000"/>
              <a:gd name="connsiteY214" fmla="*/ 1001482 h 3021872"/>
              <a:gd name="connsiteX215" fmla="*/ 2385271 w 12192000"/>
              <a:gd name="connsiteY215" fmla="*/ 993786 h 3021872"/>
              <a:gd name="connsiteX216" fmla="*/ 2298174 w 12192000"/>
              <a:gd name="connsiteY216" fmla="*/ 956527 h 3021872"/>
              <a:gd name="connsiteX217" fmla="*/ 2271014 w 12192000"/>
              <a:gd name="connsiteY217" fmla="*/ 945440 h 3021872"/>
              <a:gd name="connsiteX218" fmla="*/ 2214838 w 12192000"/>
              <a:gd name="connsiteY218" fmla="*/ 924396 h 3021872"/>
              <a:gd name="connsiteX219" fmla="*/ 2038407 w 12192000"/>
              <a:gd name="connsiteY219" fmla="*/ 916628 h 3021872"/>
              <a:gd name="connsiteX220" fmla="*/ 1958268 w 12192000"/>
              <a:gd name="connsiteY220" fmla="*/ 931677 h 3021872"/>
              <a:gd name="connsiteX221" fmla="*/ 1740316 w 12192000"/>
              <a:gd name="connsiteY221" fmla="*/ 931710 h 3021872"/>
              <a:gd name="connsiteX222" fmla="*/ 1454477 w 12192000"/>
              <a:gd name="connsiteY222" fmla="*/ 973878 h 3021872"/>
              <a:gd name="connsiteX223" fmla="*/ 1385984 w 12192000"/>
              <a:gd name="connsiteY223" fmla="*/ 958621 h 3021872"/>
              <a:gd name="connsiteX224" fmla="*/ 1355604 w 12192000"/>
              <a:gd name="connsiteY224" fmla="*/ 960893 h 3021872"/>
              <a:gd name="connsiteX225" fmla="*/ 1305323 w 12192000"/>
              <a:gd name="connsiteY225" fmla="*/ 967511 h 3021872"/>
              <a:gd name="connsiteX226" fmla="*/ 1125607 w 12192000"/>
              <a:gd name="connsiteY226" fmla="*/ 968467 h 3021872"/>
              <a:gd name="connsiteX227" fmla="*/ 1016562 w 12192000"/>
              <a:gd name="connsiteY227" fmla="*/ 975260 h 3021872"/>
              <a:gd name="connsiteX228" fmla="*/ 818620 w 12192000"/>
              <a:gd name="connsiteY228" fmla="*/ 987723 h 3021872"/>
              <a:gd name="connsiteX229" fmla="*/ 611870 w 12192000"/>
              <a:gd name="connsiteY229" fmla="*/ 1002547 h 3021872"/>
              <a:gd name="connsiteX230" fmla="*/ 520325 w 12192000"/>
              <a:gd name="connsiteY230" fmla="*/ 1010590 h 3021872"/>
              <a:gd name="connsiteX231" fmla="*/ 386188 w 12192000"/>
              <a:gd name="connsiteY231" fmla="*/ 1040956 h 3021872"/>
              <a:gd name="connsiteX232" fmla="*/ 272629 w 12192000"/>
              <a:gd name="connsiteY232" fmla="*/ 1010300 h 3021872"/>
              <a:gd name="connsiteX233" fmla="*/ 113450 w 12192000"/>
              <a:gd name="connsiteY233" fmla="*/ 1038933 h 3021872"/>
              <a:gd name="connsiteX234" fmla="*/ 4256 w 12192000"/>
              <a:gd name="connsiteY234" fmla="*/ 1060111 h 3021872"/>
              <a:gd name="connsiteX235" fmla="*/ 0 w 12192000"/>
              <a:gd name="connsiteY235" fmla="*/ 1059714 h 3021872"/>
              <a:gd name="connsiteX236" fmla="*/ 0 w 12192000"/>
              <a:gd name="connsiteY236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438556 w 12192000"/>
              <a:gd name="connsiteY13" fmla="*/ 2873658 h 3021872"/>
              <a:gd name="connsiteX14" fmla="*/ 11355280 w 12192000"/>
              <a:gd name="connsiteY14" fmla="*/ 2766974 h 3021872"/>
              <a:gd name="connsiteX15" fmla="*/ 11346286 w 12192000"/>
              <a:gd name="connsiteY15" fmla="*/ 2771221 h 3021872"/>
              <a:gd name="connsiteX16" fmla="*/ 11344784 w 12192000"/>
              <a:gd name="connsiteY16" fmla="*/ 2767480 h 3021872"/>
              <a:gd name="connsiteX17" fmla="*/ 11307999 w 12192000"/>
              <a:gd name="connsiteY17" fmla="*/ 2758374 h 3021872"/>
              <a:gd name="connsiteX18" fmla="*/ 11228674 w 12192000"/>
              <a:gd name="connsiteY18" fmla="*/ 2738503 h 3021872"/>
              <a:gd name="connsiteX19" fmla="*/ 11208775 w 12192000"/>
              <a:gd name="connsiteY19" fmla="*/ 2733735 h 3021872"/>
              <a:gd name="connsiteX20" fmla="*/ 11191329 w 12192000"/>
              <a:gd name="connsiteY20" fmla="*/ 2735896 h 3021872"/>
              <a:gd name="connsiteX21" fmla="*/ 11095293 w 12192000"/>
              <a:gd name="connsiteY21" fmla="*/ 2734181 h 3021872"/>
              <a:gd name="connsiteX22" fmla="*/ 11072290 w 12192000"/>
              <a:gd name="connsiteY22" fmla="*/ 2737734 h 3021872"/>
              <a:gd name="connsiteX23" fmla="*/ 10980239 w 12192000"/>
              <a:gd name="connsiteY23" fmla="*/ 2729000 h 3021872"/>
              <a:gd name="connsiteX24" fmla="*/ 10980167 w 12192000"/>
              <a:gd name="connsiteY24" fmla="*/ 2728972 h 3021872"/>
              <a:gd name="connsiteX25" fmla="*/ 10943501 w 12192000"/>
              <a:gd name="connsiteY25" fmla="*/ 2723352 h 3021872"/>
              <a:gd name="connsiteX26" fmla="*/ 10740825 w 12192000"/>
              <a:gd name="connsiteY26" fmla="*/ 2642544 h 3021872"/>
              <a:gd name="connsiteX27" fmla="*/ 10621021 w 12192000"/>
              <a:gd name="connsiteY27" fmla="*/ 2583972 h 3021872"/>
              <a:gd name="connsiteX28" fmla="*/ 10501779 w 12192000"/>
              <a:gd name="connsiteY28" fmla="*/ 2548735 h 3021872"/>
              <a:gd name="connsiteX29" fmla="*/ 10403355 w 12192000"/>
              <a:gd name="connsiteY29" fmla="*/ 2512953 h 3021872"/>
              <a:gd name="connsiteX30" fmla="*/ 10337449 w 12192000"/>
              <a:gd name="connsiteY30" fmla="*/ 2488172 h 3021872"/>
              <a:gd name="connsiteX31" fmla="*/ 10324327 w 12192000"/>
              <a:gd name="connsiteY31" fmla="*/ 2478939 h 3021872"/>
              <a:gd name="connsiteX32" fmla="*/ 10321929 w 12192000"/>
              <a:gd name="connsiteY32" fmla="*/ 2478993 h 3021872"/>
              <a:gd name="connsiteX33" fmla="*/ 10290461 w 12192000"/>
              <a:gd name="connsiteY33" fmla="*/ 2462144 h 3021872"/>
              <a:gd name="connsiteX34" fmla="*/ 10268970 w 12192000"/>
              <a:gd name="connsiteY34" fmla="*/ 2448931 h 3021872"/>
              <a:gd name="connsiteX35" fmla="*/ 10263699 w 12192000"/>
              <a:gd name="connsiteY35" fmla="*/ 2448340 h 3021872"/>
              <a:gd name="connsiteX36" fmla="*/ 10228272 w 12192000"/>
              <a:gd name="connsiteY36" fmla="*/ 2431997 h 3021872"/>
              <a:gd name="connsiteX37" fmla="*/ 10215997 w 12192000"/>
              <a:gd name="connsiteY37" fmla="*/ 2431103 h 3021872"/>
              <a:gd name="connsiteX38" fmla="*/ 10193885 w 12192000"/>
              <a:gd name="connsiteY38" fmla="*/ 2427360 h 3021872"/>
              <a:gd name="connsiteX39" fmla="*/ 10135557 w 12192000"/>
              <a:gd name="connsiteY39" fmla="*/ 2429769 h 3021872"/>
              <a:gd name="connsiteX40" fmla="*/ 10092108 w 12192000"/>
              <a:gd name="connsiteY40" fmla="*/ 2409075 h 3021872"/>
              <a:gd name="connsiteX41" fmla="*/ 10091815 w 12192000"/>
              <a:gd name="connsiteY41" fmla="*/ 2409211 h 3021872"/>
              <a:gd name="connsiteX42" fmla="*/ 10083558 w 12192000"/>
              <a:gd name="connsiteY42" fmla="*/ 2406369 h 3021872"/>
              <a:gd name="connsiteX43" fmla="*/ 10078319 w 12192000"/>
              <a:gd name="connsiteY43" fmla="*/ 2403481 h 3021872"/>
              <a:gd name="connsiteX44" fmla="*/ 10063647 w 12192000"/>
              <a:gd name="connsiteY44" fmla="*/ 2397528 h 3021872"/>
              <a:gd name="connsiteX45" fmla="*/ 10057660 w 12192000"/>
              <a:gd name="connsiteY45" fmla="*/ 2396793 h 3021872"/>
              <a:gd name="connsiteX46" fmla="*/ 10003124 w 12192000"/>
              <a:gd name="connsiteY46" fmla="*/ 2406692 h 3021872"/>
              <a:gd name="connsiteX47" fmla="*/ 9898644 w 12192000"/>
              <a:gd name="connsiteY47" fmla="*/ 2393136 h 3021872"/>
              <a:gd name="connsiteX48" fmla="*/ 9794969 w 12192000"/>
              <a:gd name="connsiteY48" fmla="*/ 2376665 h 3021872"/>
              <a:gd name="connsiteX49" fmla="*/ 9690708 w 12192000"/>
              <a:gd name="connsiteY49" fmla="*/ 2362478 h 3021872"/>
              <a:gd name="connsiteX50" fmla="*/ 9656590 w 12192000"/>
              <a:gd name="connsiteY50" fmla="*/ 2365107 h 3021872"/>
              <a:gd name="connsiteX51" fmla="*/ 9651013 w 12192000"/>
              <a:gd name="connsiteY51" fmla="*/ 2365379 h 3021872"/>
              <a:gd name="connsiteX52" fmla="*/ 9629535 w 12192000"/>
              <a:gd name="connsiteY52" fmla="*/ 2359562 h 3021872"/>
              <a:gd name="connsiteX53" fmla="*/ 9621002 w 12192000"/>
              <a:gd name="connsiteY53" fmla="*/ 2358015 h 3021872"/>
              <a:gd name="connsiteX54" fmla="*/ 9620811 w 12192000"/>
              <a:gd name="connsiteY54" fmla="*/ 2358209 h 3021872"/>
              <a:gd name="connsiteX55" fmla="*/ 9612783 w 12192000"/>
              <a:gd name="connsiteY55" fmla="*/ 2356304 h 3021872"/>
              <a:gd name="connsiteX56" fmla="*/ 9573299 w 12192000"/>
              <a:gd name="connsiteY56" fmla="*/ 2344048 h 3021872"/>
              <a:gd name="connsiteX57" fmla="*/ 9523299 w 12192000"/>
              <a:gd name="connsiteY57" fmla="*/ 2356751 h 3021872"/>
              <a:gd name="connsiteX58" fmla="*/ 9502217 w 12192000"/>
              <a:gd name="connsiteY58" fmla="*/ 2356672 h 3021872"/>
              <a:gd name="connsiteX59" fmla="*/ 9491052 w 12192000"/>
              <a:gd name="connsiteY59" fmla="*/ 2357876 h 3021872"/>
              <a:gd name="connsiteX60" fmla="*/ 9490420 w 12192000"/>
              <a:gd name="connsiteY60" fmla="*/ 2358754 h 3021872"/>
              <a:gd name="connsiteX61" fmla="*/ 9422814 w 12192000"/>
              <a:gd name="connsiteY61" fmla="*/ 2337048 h 3021872"/>
              <a:gd name="connsiteX62" fmla="*/ 9387555 w 12192000"/>
              <a:gd name="connsiteY62" fmla="*/ 2324836 h 3021872"/>
              <a:gd name="connsiteX63" fmla="*/ 9385480 w 12192000"/>
              <a:gd name="connsiteY63" fmla="*/ 2325313 h 3021872"/>
              <a:gd name="connsiteX64" fmla="*/ 9369766 w 12192000"/>
              <a:gd name="connsiteY64" fmla="*/ 2317902 h 3021872"/>
              <a:gd name="connsiteX65" fmla="*/ 9356267 w 12192000"/>
              <a:gd name="connsiteY65" fmla="*/ 2307218 h 3021872"/>
              <a:gd name="connsiteX66" fmla="*/ 9240605 w 12192000"/>
              <a:gd name="connsiteY66" fmla="*/ 2292733 h 3021872"/>
              <a:gd name="connsiteX67" fmla="*/ 9083251 w 12192000"/>
              <a:gd name="connsiteY67" fmla="*/ 2245348 h 3021872"/>
              <a:gd name="connsiteX68" fmla="*/ 8956025 w 12192000"/>
              <a:gd name="connsiteY68" fmla="*/ 2219438 h 3021872"/>
              <a:gd name="connsiteX69" fmla="*/ 8791834 w 12192000"/>
              <a:gd name="connsiteY69" fmla="*/ 2194608 h 3021872"/>
              <a:gd name="connsiteX70" fmla="*/ 8677385 w 12192000"/>
              <a:gd name="connsiteY70" fmla="*/ 2172946 h 3021872"/>
              <a:gd name="connsiteX71" fmla="*/ 8628381 w 12192000"/>
              <a:gd name="connsiteY71" fmla="*/ 2151256 h 3021872"/>
              <a:gd name="connsiteX72" fmla="*/ 8608955 w 12192000"/>
              <a:gd name="connsiteY72" fmla="*/ 2154253 h 3021872"/>
              <a:gd name="connsiteX73" fmla="*/ 8605623 w 12192000"/>
              <a:gd name="connsiteY73" fmla="*/ 2154974 h 3021872"/>
              <a:gd name="connsiteX74" fmla="*/ 8591946 w 12192000"/>
              <a:gd name="connsiteY74" fmla="*/ 2153429 h 3021872"/>
              <a:gd name="connsiteX75" fmla="*/ 8588503 w 12192000"/>
              <a:gd name="connsiteY75" fmla="*/ 2158528 h 3021872"/>
              <a:gd name="connsiteX76" fmla="*/ 8542929 w 12192000"/>
              <a:gd name="connsiteY76" fmla="*/ 2155780 h 3021872"/>
              <a:gd name="connsiteX77" fmla="*/ 8422422 w 12192000"/>
              <a:gd name="connsiteY77" fmla="*/ 2128783 h 3021872"/>
              <a:gd name="connsiteX78" fmla="*/ 8350509 w 12192000"/>
              <a:gd name="connsiteY78" fmla="*/ 2116143 h 3021872"/>
              <a:gd name="connsiteX79" fmla="*/ 8323483 w 12192000"/>
              <a:gd name="connsiteY79" fmla="*/ 2116856 h 3021872"/>
              <a:gd name="connsiteX80" fmla="*/ 8285541 w 12192000"/>
              <a:gd name="connsiteY80" fmla="*/ 2114142 h 3021872"/>
              <a:gd name="connsiteX81" fmla="*/ 8156321 w 12192000"/>
              <a:gd name="connsiteY81" fmla="*/ 2105622 h 3021872"/>
              <a:gd name="connsiteX82" fmla="*/ 8115022 w 12192000"/>
              <a:gd name="connsiteY82" fmla="*/ 2097331 h 3021872"/>
              <a:gd name="connsiteX83" fmla="*/ 8109128 w 12192000"/>
              <a:gd name="connsiteY83" fmla="*/ 2095725 h 3021872"/>
              <a:gd name="connsiteX84" fmla="*/ 8061947 w 12192000"/>
              <a:gd name="connsiteY84" fmla="*/ 2076044 h 3021872"/>
              <a:gd name="connsiteX85" fmla="*/ 8056343 w 12192000"/>
              <a:gd name="connsiteY85" fmla="*/ 2079176 h 3021872"/>
              <a:gd name="connsiteX86" fmla="*/ 8039888 w 12192000"/>
              <a:gd name="connsiteY86" fmla="*/ 2079889 h 3021872"/>
              <a:gd name="connsiteX87" fmla="*/ 8027893 w 12192000"/>
              <a:gd name="connsiteY87" fmla="*/ 2071837 h 3021872"/>
              <a:gd name="connsiteX88" fmla="*/ 7968202 w 12192000"/>
              <a:gd name="connsiteY88" fmla="*/ 2048643 h 3021872"/>
              <a:gd name="connsiteX89" fmla="*/ 7879707 w 12192000"/>
              <a:gd name="connsiteY89" fmla="*/ 2019539 h 3021872"/>
              <a:gd name="connsiteX90" fmla="*/ 7867283 w 12192000"/>
              <a:gd name="connsiteY90" fmla="*/ 2011237 h 3021872"/>
              <a:gd name="connsiteX91" fmla="*/ 7843997 w 12192000"/>
              <a:gd name="connsiteY91" fmla="*/ 2004002 h 3021872"/>
              <a:gd name="connsiteX92" fmla="*/ 7819810 w 12192000"/>
              <a:gd name="connsiteY92" fmla="*/ 2003978 h 3021872"/>
              <a:gd name="connsiteX93" fmla="*/ 7766905 w 12192000"/>
              <a:gd name="connsiteY93" fmla="*/ 1994240 h 3021872"/>
              <a:gd name="connsiteX94" fmla="*/ 7748811 w 12192000"/>
              <a:gd name="connsiteY94" fmla="*/ 2001647 h 3021872"/>
              <a:gd name="connsiteX95" fmla="*/ 7745757 w 12192000"/>
              <a:gd name="connsiteY95" fmla="*/ 2003120 h 3021872"/>
              <a:gd name="connsiteX96" fmla="*/ 7732110 w 12192000"/>
              <a:gd name="connsiteY96" fmla="*/ 2004783 h 3021872"/>
              <a:gd name="connsiteX97" fmla="*/ 7730039 w 12192000"/>
              <a:gd name="connsiteY97" fmla="*/ 2010536 h 3021872"/>
              <a:gd name="connsiteX98" fmla="*/ 7685159 w 12192000"/>
              <a:gd name="connsiteY98" fmla="*/ 2018415 h 3021872"/>
              <a:gd name="connsiteX99" fmla="*/ 7561596 w 12192000"/>
              <a:gd name="connsiteY99" fmla="*/ 2020063 h 3021872"/>
              <a:gd name="connsiteX100" fmla="*/ 7488722 w 12192000"/>
              <a:gd name="connsiteY100" fmla="*/ 2024418 h 3021872"/>
              <a:gd name="connsiteX101" fmla="*/ 7462688 w 12192000"/>
              <a:gd name="connsiteY101" fmla="*/ 2031366 h 3021872"/>
              <a:gd name="connsiteX102" fmla="*/ 7425222 w 12192000"/>
              <a:gd name="connsiteY102" fmla="*/ 2037510 h 3021872"/>
              <a:gd name="connsiteX103" fmla="*/ 7360376 w 12192000"/>
              <a:gd name="connsiteY103" fmla="*/ 2052454 h 3021872"/>
              <a:gd name="connsiteX104" fmla="*/ 7297796 w 12192000"/>
              <a:gd name="connsiteY104" fmla="*/ 2059134 h 3021872"/>
              <a:gd name="connsiteX105" fmla="*/ 7255684 w 12192000"/>
              <a:gd name="connsiteY105" fmla="*/ 2060633 h 3021872"/>
              <a:gd name="connsiteX106" fmla="*/ 7249573 w 12192000"/>
              <a:gd name="connsiteY106" fmla="*/ 2060435 h 3021872"/>
              <a:gd name="connsiteX107" fmla="*/ 7198933 w 12192000"/>
              <a:gd name="connsiteY107" fmla="*/ 2052227 h 3021872"/>
              <a:gd name="connsiteX108" fmla="*/ 7194276 w 12192000"/>
              <a:gd name="connsiteY108" fmla="*/ 2056568 h 3021872"/>
              <a:gd name="connsiteX109" fmla="*/ 7178495 w 12192000"/>
              <a:gd name="connsiteY109" fmla="*/ 2061069 h 3021872"/>
              <a:gd name="connsiteX110" fmla="*/ 7164866 w 12192000"/>
              <a:gd name="connsiteY110" fmla="*/ 2056021 h 3021872"/>
              <a:gd name="connsiteX111" fmla="*/ 7101221 w 12192000"/>
              <a:gd name="connsiteY111" fmla="*/ 2047289 h 3021872"/>
              <a:gd name="connsiteX112" fmla="*/ 7008182 w 12192000"/>
              <a:gd name="connsiteY112" fmla="*/ 2039482 h 3021872"/>
              <a:gd name="connsiteX113" fmla="*/ 6994073 w 12192000"/>
              <a:gd name="connsiteY113" fmla="*/ 2034288 h 3021872"/>
              <a:gd name="connsiteX114" fmla="*/ 6902768 w 12192000"/>
              <a:gd name="connsiteY114" fmla="*/ 2021990 h 3021872"/>
              <a:gd name="connsiteX115" fmla="*/ 6854917 w 12192000"/>
              <a:gd name="connsiteY115" fmla="*/ 2020321 h 3021872"/>
              <a:gd name="connsiteX116" fmla="*/ 6849655 w 12192000"/>
              <a:gd name="connsiteY116" fmla="*/ 2025191 h 3021872"/>
              <a:gd name="connsiteX117" fmla="*/ 6835522 w 12192000"/>
              <a:gd name="connsiteY117" fmla="*/ 2024012 h 3021872"/>
              <a:gd name="connsiteX118" fmla="*/ 6707727 w 12192000"/>
              <a:gd name="connsiteY118" fmla="*/ 2006254 h 3021872"/>
              <a:gd name="connsiteX119" fmla="*/ 6561947 w 12192000"/>
              <a:gd name="connsiteY119" fmla="*/ 1975575 h 3021872"/>
              <a:gd name="connsiteX120" fmla="*/ 6464714 w 12192000"/>
              <a:gd name="connsiteY120" fmla="*/ 1978704 h 3021872"/>
              <a:gd name="connsiteX121" fmla="*/ 6242129 w 12192000"/>
              <a:gd name="connsiteY121" fmla="*/ 1915441 h 3021872"/>
              <a:gd name="connsiteX122" fmla="*/ 6080728 w 12192000"/>
              <a:gd name="connsiteY122" fmla="*/ 1895758 h 3021872"/>
              <a:gd name="connsiteX123" fmla="*/ 6069627 w 12192000"/>
              <a:gd name="connsiteY123" fmla="*/ 1885968 h 3021872"/>
              <a:gd name="connsiteX124" fmla="*/ 6055146 w 12192000"/>
              <a:gd name="connsiteY124" fmla="*/ 1879305 h 3021872"/>
              <a:gd name="connsiteX125" fmla="*/ 5953405 w 12192000"/>
              <a:gd name="connsiteY125" fmla="*/ 1849929 h 3021872"/>
              <a:gd name="connsiteX126" fmla="*/ 5940151 w 12192000"/>
              <a:gd name="connsiteY126" fmla="*/ 1852123 h 3021872"/>
              <a:gd name="connsiteX127" fmla="*/ 5917647 w 12192000"/>
              <a:gd name="connsiteY127" fmla="*/ 1852476 h 3021872"/>
              <a:gd name="connsiteX128" fmla="*/ 5860259 w 12192000"/>
              <a:gd name="connsiteY128" fmla="*/ 1865444 h 3021872"/>
              <a:gd name="connsiteX129" fmla="*/ 5821880 w 12192000"/>
              <a:gd name="connsiteY129" fmla="*/ 1854695 h 3021872"/>
              <a:gd name="connsiteX130" fmla="*/ 5813898 w 12192000"/>
              <a:gd name="connsiteY130" fmla="*/ 1853063 h 3021872"/>
              <a:gd name="connsiteX131" fmla="*/ 5813633 w 12192000"/>
              <a:gd name="connsiteY131" fmla="*/ 1853249 h 3021872"/>
              <a:gd name="connsiteX132" fmla="*/ 5804995 w 12192000"/>
              <a:gd name="connsiteY132" fmla="*/ 1851966 h 3021872"/>
              <a:gd name="connsiteX133" fmla="*/ 5799340 w 12192000"/>
              <a:gd name="connsiteY133" fmla="*/ 1850088 h 3021872"/>
              <a:gd name="connsiteX134" fmla="*/ 5783850 w 12192000"/>
              <a:gd name="connsiteY134" fmla="*/ 1846922 h 3021872"/>
              <a:gd name="connsiteX135" fmla="*/ 5777803 w 12192000"/>
              <a:gd name="connsiteY135" fmla="*/ 1847290 h 3021872"/>
              <a:gd name="connsiteX136" fmla="*/ 5774372 w 12192000"/>
              <a:gd name="connsiteY136" fmla="*/ 1849538 h 3021872"/>
              <a:gd name="connsiteX137" fmla="*/ 5740527 w 12192000"/>
              <a:gd name="connsiteY137" fmla="*/ 1850453 h 3021872"/>
              <a:gd name="connsiteX138" fmla="*/ 5671437 w 12192000"/>
              <a:gd name="connsiteY138" fmla="*/ 1845438 h 3021872"/>
              <a:gd name="connsiteX139" fmla="*/ 5633526 w 12192000"/>
              <a:gd name="connsiteY139" fmla="*/ 1839191 h 3021872"/>
              <a:gd name="connsiteX140" fmla="*/ 5527860 w 12192000"/>
              <a:gd name="connsiteY140" fmla="*/ 1825767 h 3021872"/>
              <a:gd name="connsiteX141" fmla="*/ 5420429 w 12192000"/>
              <a:gd name="connsiteY141" fmla="*/ 1815102 h 3021872"/>
              <a:gd name="connsiteX142" fmla="*/ 5339073 w 12192000"/>
              <a:gd name="connsiteY142" fmla="*/ 1819639 h 3021872"/>
              <a:gd name="connsiteX143" fmla="*/ 5334373 w 12192000"/>
              <a:gd name="connsiteY143" fmla="*/ 1817028 h 3021872"/>
              <a:gd name="connsiteX144" fmla="*/ 5326433 w 12192000"/>
              <a:gd name="connsiteY144" fmla="*/ 1814516 h 3021872"/>
              <a:gd name="connsiteX145" fmla="*/ 5326080 w 12192000"/>
              <a:gd name="connsiteY145" fmla="*/ 1814651 h 3021872"/>
              <a:gd name="connsiteX146" fmla="*/ 5318954 w 12192000"/>
              <a:gd name="connsiteY146" fmla="*/ 1811914 h 3021872"/>
              <a:gd name="connsiteX147" fmla="*/ 5286087 w 12192000"/>
              <a:gd name="connsiteY147" fmla="*/ 1796038 h 3021872"/>
              <a:gd name="connsiteX148" fmla="*/ 5223002 w 12192000"/>
              <a:gd name="connsiteY148" fmla="*/ 1799482 h 3021872"/>
              <a:gd name="connsiteX149" fmla="*/ 5200540 w 12192000"/>
              <a:gd name="connsiteY149" fmla="*/ 1796400 h 3021872"/>
              <a:gd name="connsiteX150" fmla="*/ 5154928 w 12192000"/>
              <a:gd name="connsiteY150" fmla="*/ 1781130 h 3021872"/>
              <a:gd name="connsiteX151" fmla="*/ 5149478 w 12192000"/>
              <a:gd name="connsiteY151" fmla="*/ 1780679 h 3021872"/>
              <a:gd name="connsiteX152" fmla="*/ 5130626 w 12192000"/>
              <a:gd name="connsiteY152" fmla="*/ 1768669 h 3021872"/>
              <a:gd name="connsiteX153" fmla="*/ 5102239 w 12192000"/>
              <a:gd name="connsiteY153" fmla="*/ 1753436 h 3021872"/>
              <a:gd name="connsiteX154" fmla="*/ 5099658 w 12192000"/>
              <a:gd name="connsiteY154" fmla="*/ 1753538 h 3021872"/>
              <a:gd name="connsiteX155" fmla="*/ 5088508 w 12192000"/>
              <a:gd name="connsiteY155" fmla="*/ 1745106 h 3021872"/>
              <a:gd name="connsiteX156" fmla="*/ 5082205 w 12192000"/>
              <a:gd name="connsiteY156" fmla="*/ 1734262 h 3021872"/>
              <a:gd name="connsiteX157" fmla="*/ 4931750 w 12192000"/>
              <a:gd name="connsiteY157" fmla="*/ 1691385 h 3021872"/>
              <a:gd name="connsiteX158" fmla="*/ 4824030 w 12192000"/>
              <a:gd name="connsiteY158" fmla="*/ 1643040 h 3021872"/>
              <a:gd name="connsiteX159" fmla="*/ 4758423 w 12192000"/>
              <a:gd name="connsiteY159" fmla="*/ 1579191 h 3021872"/>
              <a:gd name="connsiteX160" fmla="*/ 4514045 w 12192000"/>
              <a:gd name="connsiteY160" fmla="*/ 1535848 h 3021872"/>
              <a:gd name="connsiteX161" fmla="*/ 4458973 w 12192000"/>
              <a:gd name="connsiteY161" fmla="*/ 1525122 h 3021872"/>
              <a:gd name="connsiteX162" fmla="*/ 4423105 w 12192000"/>
              <a:gd name="connsiteY162" fmla="*/ 1500018 h 3021872"/>
              <a:gd name="connsiteX163" fmla="*/ 4400073 w 12192000"/>
              <a:gd name="connsiteY163" fmla="*/ 1499739 h 3021872"/>
              <a:gd name="connsiteX164" fmla="*/ 4395961 w 12192000"/>
              <a:gd name="connsiteY164" fmla="*/ 1499863 h 3021872"/>
              <a:gd name="connsiteX165" fmla="*/ 4382523 w 12192000"/>
              <a:gd name="connsiteY165" fmla="*/ 1496619 h 3021872"/>
              <a:gd name="connsiteX166" fmla="*/ 4374971 w 12192000"/>
              <a:gd name="connsiteY166" fmla="*/ 1500377 h 3021872"/>
              <a:gd name="connsiteX167" fmla="*/ 4352051 w 12192000"/>
              <a:gd name="connsiteY167" fmla="*/ 1498843 h 3021872"/>
              <a:gd name="connsiteX168" fmla="*/ 4328364 w 12192000"/>
              <a:gd name="connsiteY168" fmla="*/ 1491566 h 3021872"/>
              <a:gd name="connsiteX169" fmla="*/ 4220142 w 12192000"/>
              <a:gd name="connsiteY169" fmla="*/ 1451803 h 3021872"/>
              <a:gd name="connsiteX170" fmla="*/ 4152921 w 12192000"/>
              <a:gd name="connsiteY170" fmla="*/ 1430969 h 3021872"/>
              <a:gd name="connsiteX171" fmla="*/ 4123498 w 12192000"/>
              <a:gd name="connsiteY171" fmla="*/ 1427696 h 3021872"/>
              <a:gd name="connsiteX172" fmla="*/ 4085026 w 12192000"/>
              <a:gd name="connsiteY172" fmla="*/ 1420005 h 3021872"/>
              <a:gd name="connsiteX173" fmla="*/ 4014120 w 12192000"/>
              <a:gd name="connsiteY173" fmla="*/ 1410025 h 3021872"/>
              <a:gd name="connsiteX174" fmla="*/ 3924085 w 12192000"/>
              <a:gd name="connsiteY174" fmla="*/ 1390368 h 3021872"/>
              <a:gd name="connsiteX175" fmla="*/ 3875102 w 12192000"/>
              <a:gd name="connsiteY175" fmla="*/ 1356231 h 3021872"/>
              <a:gd name="connsiteX176" fmla="*/ 3866735 w 12192000"/>
              <a:gd name="connsiteY176" fmla="*/ 1358044 h 3021872"/>
              <a:gd name="connsiteX177" fmla="*/ 3824835 w 12192000"/>
              <a:gd name="connsiteY177" fmla="*/ 1344150 h 3021872"/>
              <a:gd name="connsiteX178" fmla="*/ 3698316 w 12192000"/>
              <a:gd name="connsiteY178" fmla="*/ 1271660 h 3021872"/>
              <a:gd name="connsiteX179" fmla="*/ 3615875 w 12192000"/>
              <a:gd name="connsiteY179" fmla="*/ 1245166 h 3021872"/>
              <a:gd name="connsiteX180" fmla="*/ 3583351 w 12192000"/>
              <a:gd name="connsiteY180" fmla="*/ 1239605 h 3021872"/>
              <a:gd name="connsiteX181" fmla="*/ 3529058 w 12192000"/>
              <a:gd name="connsiteY181" fmla="*/ 1230047 h 3021872"/>
              <a:gd name="connsiteX182" fmla="*/ 3438822 w 12192000"/>
              <a:gd name="connsiteY182" fmla="*/ 1205661 h 3021872"/>
              <a:gd name="connsiteX183" fmla="*/ 3390292 w 12192000"/>
              <a:gd name="connsiteY183" fmla="*/ 1197075 h 3021872"/>
              <a:gd name="connsiteX184" fmla="*/ 3315537 w 12192000"/>
              <a:gd name="connsiteY184" fmla="*/ 1185391 h 3021872"/>
              <a:gd name="connsiteX185" fmla="*/ 3305896 w 12192000"/>
              <a:gd name="connsiteY185" fmla="*/ 1180025 h 3021872"/>
              <a:gd name="connsiteX186" fmla="*/ 3260055 w 12192000"/>
              <a:gd name="connsiteY186" fmla="*/ 1189560 h 3021872"/>
              <a:gd name="connsiteX187" fmla="*/ 3136098 w 12192000"/>
              <a:gd name="connsiteY187" fmla="*/ 1171708 h 3021872"/>
              <a:gd name="connsiteX188" fmla="*/ 3113533 w 12192000"/>
              <a:gd name="connsiteY188" fmla="*/ 1171758 h 3021872"/>
              <a:gd name="connsiteX189" fmla="*/ 3087934 w 12192000"/>
              <a:gd name="connsiteY189" fmla="*/ 1162189 h 3021872"/>
              <a:gd name="connsiteX190" fmla="*/ 3033101 w 12192000"/>
              <a:gd name="connsiteY190" fmla="*/ 1146004 h 3021872"/>
              <a:gd name="connsiteX191" fmla="*/ 2999082 w 12192000"/>
              <a:gd name="connsiteY191" fmla="*/ 1129337 h 3021872"/>
              <a:gd name="connsiteX192" fmla="*/ 2988144 w 12192000"/>
              <a:gd name="connsiteY192" fmla="*/ 1133783 h 3021872"/>
              <a:gd name="connsiteX193" fmla="*/ 2964880 w 12192000"/>
              <a:gd name="connsiteY193" fmla="*/ 1133160 h 3021872"/>
              <a:gd name="connsiteX194" fmla="*/ 2871083 w 12192000"/>
              <a:gd name="connsiteY194" fmla="*/ 1114281 h 3021872"/>
              <a:gd name="connsiteX195" fmla="*/ 2853547 w 12192000"/>
              <a:gd name="connsiteY195" fmla="*/ 1113282 h 3021872"/>
              <a:gd name="connsiteX196" fmla="*/ 2834998 w 12192000"/>
              <a:gd name="connsiteY196" fmla="*/ 1105032 h 3021872"/>
              <a:gd name="connsiteX197" fmla="*/ 2832012 w 12192000"/>
              <a:gd name="connsiteY197" fmla="*/ 1103667 h 3021872"/>
              <a:gd name="connsiteX198" fmla="*/ 2831450 w 12192000"/>
              <a:gd name="connsiteY198" fmla="*/ 1103681 h 3021872"/>
              <a:gd name="connsiteX199" fmla="*/ 2830158 w 12192000"/>
              <a:gd name="connsiteY199" fmla="*/ 1102819 h 3021872"/>
              <a:gd name="connsiteX200" fmla="*/ 2817969 w 12192000"/>
              <a:gd name="connsiteY200" fmla="*/ 1097243 h 3021872"/>
              <a:gd name="connsiteX201" fmla="*/ 2812278 w 12192000"/>
              <a:gd name="connsiteY201" fmla="*/ 1097008 h 3021872"/>
              <a:gd name="connsiteX202" fmla="*/ 2735949 w 12192000"/>
              <a:gd name="connsiteY202" fmla="*/ 1069536 h 3021872"/>
              <a:gd name="connsiteX203" fmla="*/ 2700542 w 12192000"/>
              <a:gd name="connsiteY203" fmla="*/ 1056907 h 3021872"/>
              <a:gd name="connsiteX204" fmla="*/ 2690071 w 12192000"/>
              <a:gd name="connsiteY204" fmla="*/ 1056397 h 3021872"/>
              <a:gd name="connsiteX205" fmla="*/ 2655269 w 12192000"/>
              <a:gd name="connsiteY205" fmla="*/ 1042078 h 3021872"/>
              <a:gd name="connsiteX206" fmla="*/ 2637172 w 12192000"/>
              <a:gd name="connsiteY206" fmla="*/ 1039382 h 3021872"/>
              <a:gd name="connsiteX207" fmla="*/ 2544676 w 12192000"/>
              <a:gd name="connsiteY207" fmla="*/ 1019916 h 3021872"/>
              <a:gd name="connsiteX208" fmla="*/ 2521406 w 12192000"/>
              <a:gd name="connsiteY208" fmla="*/ 1022036 h 3021872"/>
              <a:gd name="connsiteX209" fmla="*/ 2462038 w 12192000"/>
              <a:gd name="connsiteY209" fmla="*/ 992687 h 3021872"/>
              <a:gd name="connsiteX210" fmla="*/ 2448962 w 12192000"/>
              <a:gd name="connsiteY210" fmla="*/ 988555 h 3021872"/>
              <a:gd name="connsiteX211" fmla="*/ 2444223 w 12192000"/>
              <a:gd name="connsiteY211" fmla="*/ 985580 h 3021872"/>
              <a:gd name="connsiteX212" fmla="*/ 2428175 w 12192000"/>
              <a:gd name="connsiteY212" fmla="*/ 997242 h 3021872"/>
              <a:gd name="connsiteX213" fmla="*/ 2398519 w 12192000"/>
              <a:gd name="connsiteY213" fmla="*/ 1001482 h 3021872"/>
              <a:gd name="connsiteX214" fmla="*/ 2385271 w 12192000"/>
              <a:gd name="connsiteY214" fmla="*/ 993786 h 3021872"/>
              <a:gd name="connsiteX215" fmla="*/ 2298174 w 12192000"/>
              <a:gd name="connsiteY215" fmla="*/ 956527 h 3021872"/>
              <a:gd name="connsiteX216" fmla="*/ 2271014 w 12192000"/>
              <a:gd name="connsiteY216" fmla="*/ 945440 h 3021872"/>
              <a:gd name="connsiteX217" fmla="*/ 2214838 w 12192000"/>
              <a:gd name="connsiteY217" fmla="*/ 924396 h 3021872"/>
              <a:gd name="connsiteX218" fmla="*/ 2038407 w 12192000"/>
              <a:gd name="connsiteY218" fmla="*/ 916628 h 3021872"/>
              <a:gd name="connsiteX219" fmla="*/ 1958268 w 12192000"/>
              <a:gd name="connsiteY219" fmla="*/ 931677 h 3021872"/>
              <a:gd name="connsiteX220" fmla="*/ 1740316 w 12192000"/>
              <a:gd name="connsiteY220" fmla="*/ 931710 h 3021872"/>
              <a:gd name="connsiteX221" fmla="*/ 1454477 w 12192000"/>
              <a:gd name="connsiteY221" fmla="*/ 973878 h 3021872"/>
              <a:gd name="connsiteX222" fmla="*/ 1385984 w 12192000"/>
              <a:gd name="connsiteY222" fmla="*/ 958621 h 3021872"/>
              <a:gd name="connsiteX223" fmla="*/ 1355604 w 12192000"/>
              <a:gd name="connsiteY223" fmla="*/ 960893 h 3021872"/>
              <a:gd name="connsiteX224" fmla="*/ 1305323 w 12192000"/>
              <a:gd name="connsiteY224" fmla="*/ 967511 h 3021872"/>
              <a:gd name="connsiteX225" fmla="*/ 1125607 w 12192000"/>
              <a:gd name="connsiteY225" fmla="*/ 968467 h 3021872"/>
              <a:gd name="connsiteX226" fmla="*/ 1016562 w 12192000"/>
              <a:gd name="connsiteY226" fmla="*/ 975260 h 3021872"/>
              <a:gd name="connsiteX227" fmla="*/ 818620 w 12192000"/>
              <a:gd name="connsiteY227" fmla="*/ 987723 h 3021872"/>
              <a:gd name="connsiteX228" fmla="*/ 611870 w 12192000"/>
              <a:gd name="connsiteY228" fmla="*/ 1002547 h 3021872"/>
              <a:gd name="connsiteX229" fmla="*/ 520325 w 12192000"/>
              <a:gd name="connsiteY229" fmla="*/ 1010590 h 3021872"/>
              <a:gd name="connsiteX230" fmla="*/ 386188 w 12192000"/>
              <a:gd name="connsiteY230" fmla="*/ 1040956 h 3021872"/>
              <a:gd name="connsiteX231" fmla="*/ 272629 w 12192000"/>
              <a:gd name="connsiteY231" fmla="*/ 1010300 h 3021872"/>
              <a:gd name="connsiteX232" fmla="*/ 113450 w 12192000"/>
              <a:gd name="connsiteY232" fmla="*/ 1038933 h 3021872"/>
              <a:gd name="connsiteX233" fmla="*/ 4256 w 12192000"/>
              <a:gd name="connsiteY233" fmla="*/ 1060111 h 3021872"/>
              <a:gd name="connsiteX234" fmla="*/ 0 w 12192000"/>
              <a:gd name="connsiteY234" fmla="*/ 1059714 h 3021872"/>
              <a:gd name="connsiteX235" fmla="*/ 0 w 12192000"/>
              <a:gd name="connsiteY235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55280 w 12192000"/>
              <a:gd name="connsiteY14" fmla="*/ 2766974 h 3021872"/>
              <a:gd name="connsiteX15" fmla="*/ 11346286 w 12192000"/>
              <a:gd name="connsiteY15" fmla="*/ 2771221 h 3021872"/>
              <a:gd name="connsiteX16" fmla="*/ 11344784 w 12192000"/>
              <a:gd name="connsiteY16" fmla="*/ 2767480 h 3021872"/>
              <a:gd name="connsiteX17" fmla="*/ 11307999 w 12192000"/>
              <a:gd name="connsiteY17" fmla="*/ 2758374 h 3021872"/>
              <a:gd name="connsiteX18" fmla="*/ 11228674 w 12192000"/>
              <a:gd name="connsiteY18" fmla="*/ 2738503 h 3021872"/>
              <a:gd name="connsiteX19" fmla="*/ 11208775 w 12192000"/>
              <a:gd name="connsiteY19" fmla="*/ 2733735 h 3021872"/>
              <a:gd name="connsiteX20" fmla="*/ 11191329 w 12192000"/>
              <a:gd name="connsiteY20" fmla="*/ 2735896 h 3021872"/>
              <a:gd name="connsiteX21" fmla="*/ 11095293 w 12192000"/>
              <a:gd name="connsiteY21" fmla="*/ 2734181 h 3021872"/>
              <a:gd name="connsiteX22" fmla="*/ 11072290 w 12192000"/>
              <a:gd name="connsiteY22" fmla="*/ 2737734 h 3021872"/>
              <a:gd name="connsiteX23" fmla="*/ 10980239 w 12192000"/>
              <a:gd name="connsiteY23" fmla="*/ 2729000 h 3021872"/>
              <a:gd name="connsiteX24" fmla="*/ 10980167 w 12192000"/>
              <a:gd name="connsiteY24" fmla="*/ 2728972 h 3021872"/>
              <a:gd name="connsiteX25" fmla="*/ 10943501 w 12192000"/>
              <a:gd name="connsiteY25" fmla="*/ 2723352 h 3021872"/>
              <a:gd name="connsiteX26" fmla="*/ 10740825 w 12192000"/>
              <a:gd name="connsiteY26" fmla="*/ 2642544 h 3021872"/>
              <a:gd name="connsiteX27" fmla="*/ 10621021 w 12192000"/>
              <a:gd name="connsiteY27" fmla="*/ 2583972 h 3021872"/>
              <a:gd name="connsiteX28" fmla="*/ 10501779 w 12192000"/>
              <a:gd name="connsiteY28" fmla="*/ 2548735 h 3021872"/>
              <a:gd name="connsiteX29" fmla="*/ 10403355 w 12192000"/>
              <a:gd name="connsiteY29" fmla="*/ 2512953 h 3021872"/>
              <a:gd name="connsiteX30" fmla="*/ 10337449 w 12192000"/>
              <a:gd name="connsiteY30" fmla="*/ 2488172 h 3021872"/>
              <a:gd name="connsiteX31" fmla="*/ 10324327 w 12192000"/>
              <a:gd name="connsiteY31" fmla="*/ 2478939 h 3021872"/>
              <a:gd name="connsiteX32" fmla="*/ 10321929 w 12192000"/>
              <a:gd name="connsiteY32" fmla="*/ 2478993 h 3021872"/>
              <a:gd name="connsiteX33" fmla="*/ 10290461 w 12192000"/>
              <a:gd name="connsiteY33" fmla="*/ 2462144 h 3021872"/>
              <a:gd name="connsiteX34" fmla="*/ 10268970 w 12192000"/>
              <a:gd name="connsiteY34" fmla="*/ 2448931 h 3021872"/>
              <a:gd name="connsiteX35" fmla="*/ 10263699 w 12192000"/>
              <a:gd name="connsiteY35" fmla="*/ 2448340 h 3021872"/>
              <a:gd name="connsiteX36" fmla="*/ 10228272 w 12192000"/>
              <a:gd name="connsiteY36" fmla="*/ 2431997 h 3021872"/>
              <a:gd name="connsiteX37" fmla="*/ 10215997 w 12192000"/>
              <a:gd name="connsiteY37" fmla="*/ 2431103 h 3021872"/>
              <a:gd name="connsiteX38" fmla="*/ 10193885 w 12192000"/>
              <a:gd name="connsiteY38" fmla="*/ 2427360 h 3021872"/>
              <a:gd name="connsiteX39" fmla="*/ 10135557 w 12192000"/>
              <a:gd name="connsiteY39" fmla="*/ 2429769 h 3021872"/>
              <a:gd name="connsiteX40" fmla="*/ 10092108 w 12192000"/>
              <a:gd name="connsiteY40" fmla="*/ 2409075 h 3021872"/>
              <a:gd name="connsiteX41" fmla="*/ 10091815 w 12192000"/>
              <a:gd name="connsiteY41" fmla="*/ 2409211 h 3021872"/>
              <a:gd name="connsiteX42" fmla="*/ 10083558 w 12192000"/>
              <a:gd name="connsiteY42" fmla="*/ 2406369 h 3021872"/>
              <a:gd name="connsiteX43" fmla="*/ 10078319 w 12192000"/>
              <a:gd name="connsiteY43" fmla="*/ 2403481 h 3021872"/>
              <a:gd name="connsiteX44" fmla="*/ 10063647 w 12192000"/>
              <a:gd name="connsiteY44" fmla="*/ 2397528 h 3021872"/>
              <a:gd name="connsiteX45" fmla="*/ 10057660 w 12192000"/>
              <a:gd name="connsiteY45" fmla="*/ 2396793 h 3021872"/>
              <a:gd name="connsiteX46" fmla="*/ 10003124 w 12192000"/>
              <a:gd name="connsiteY46" fmla="*/ 2406692 h 3021872"/>
              <a:gd name="connsiteX47" fmla="*/ 9898644 w 12192000"/>
              <a:gd name="connsiteY47" fmla="*/ 2393136 h 3021872"/>
              <a:gd name="connsiteX48" fmla="*/ 9794969 w 12192000"/>
              <a:gd name="connsiteY48" fmla="*/ 2376665 h 3021872"/>
              <a:gd name="connsiteX49" fmla="*/ 9690708 w 12192000"/>
              <a:gd name="connsiteY49" fmla="*/ 2362478 h 3021872"/>
              <a:gd name="connsiteX50" fmla="*/ 9656590 w 12192000"/>
              <a:gd name="connsiteY50" fmla="*/ 2365107 h 3021872"/>
              <a:gd name="connsiteX51" fmla="*/ 9651013 w 12192000"/>
              <a:gd name="connsiteY51" fmla="*/ 2365379 h 3021872"/>
              <a:gd name="connsiteX52" fmla="*/ 9629535 w 12192000"/>
              <a:gd name="connsiteY52" fmla="*/ 2359562 h 3021872"/>
              <a:gd name="connsiteX53" fmla="*/ 9621002 w 12192000"/>
              <a:gd name="connsiteY53" fmla="*/ 2358015 h 3021872"/>
              <a:gd name="connsiteX54" fmla="*/ 9620811 w 12192000"/>
              <a:gd name="connsiteY54" fmla="*/ 2358209 h 3021872"/>
              <a:gd name="connsiteX55" fmla="*/ 9612783 w 12192000"/>
              <a:gd name="connsiteY55" fmla="*/ 2356304 h 3021872"/>
              <a:gd name="connsiteX56" fmla="*/ 9573299 w 12192000"/>
              <a:gd name="connsiteY56" fmla="*/ 2344048 h 3021872"/>
              <a:gd name="connsiteX57" fmla="*/ 9523299 w 12192000"/>
              <a:gd name="connsiteY57" fmla="*/ 2356751 h 3021872"/>
              <a:gd name="connsiteX58" fmla="*/ 9502217 w 12192000"/>
              <a:gd name="connsiteY58" fmla="*/ 2356672 h 3021872"/>
              <a:gd name="connsiteX59" fmla="*/ 9491052 w 12192000"/>
              <a:gd name="connsiteY59" fmla="*/ 2357876 h 3021872"/>
              <a:gd name="connsiteX60" fmla="*/ 9490420 w 12192000"/>
              <a:gd name="connsiteY60" fmla="*/ 2358754 h 3021872"/>
              <a:gd name="connsiteX61" fmla="*/ 9422814 w 12192000"/>
              <a:gd name="connsiteY61" fmla="*/ 2337048 h 3021872"/>
              <a:gd name="connsiteX62" fmla="*/ 9387555 w 12192000"/>
              <a:gd name="connsiteY62" fmla="*/ 2324836 h 3021872"/>
              <a:gd name="connsiteX63" fmla="*/ 9385480 w 12192000"/>
              <a:gd name="connsiteY63" fmla="*/ 2325313 h 3021872"/>
              <a:gd name="connsiteX64" fmla="*/ 9369766 w 12192000"/>
              <a:gd name="connsiteY64" fmla="*/ 2317902 h 3021872"/>
              <a:gd name="connsiteX65" fmla="*/ 9356267 w 12192000"/>
              <a:gd name="connsiteY65" fmla="*/ 2307218 h 3021872"/>
              <a:gd name="connsiteX66" fmla="*/ 9240605 w 12192000"/>
              <a:gd name="connsiteY66" fmla="*/ 2292733 h 3021872"/>
              <a:gd name="connsiteX67" fmla="*/ 9083251 w 12192000"/>
              <a:gd name="connsiteY67" fmla="*/ 2245348 h 3021872"/>
              <a:gd name="connsiteX68" fmla="*/ 8956025 w 12192000"/>
              <a:gd name="connsiteY68" fmla="*/ 2219438 h 3021872"/>
              <a:gd name="connsiteX69" fmla="*/ 8791834 w 12192000"/>
              <a:gd name="connsiteY69" fmla="*/ 2194608 h 3021872"/>
              <a:gd name="connsiteX70" fmla="*/ 8677385 w 12192000"/>
              <a:gd name="connsiteY70" fmla="*/ 2172946 h 3021872"/>
              <a:gd name="connsiteX71" fmla="*/ 8628381 w 12192000"/>
              <a:gd name="connsiteY71" fmla="*/ 2151256 h 3021872"/>
              <a:gd name="connsiteX72" fmla="*/ 8608955 w 12192000"/>
              <a:gd name="connsiteY72" fmla="*/ 2154253 h 3021872"/>
              <a:gd name="connsiteX73" fmla="*/ 8605623 w 12192000"/>
              <a:gd name="connsiteY73" fmla="*/ 2154974 h 3021872"/>
              <a:gd name="connsiteX74" fmla="*/ 8591946 w 12192000"/>
              <a:gd name="connsiteY74" fmla="*/ 2153429 h 3021872"/>
              <a:gd name="connsiteX75" fmla="*/ 8588503 w 12192000"/>
              <a:gd name="connsiteY75" fmla="*/ 2158528 h 3021872"/>
              <a:gd name="connsiteX76" fmla="*/ 8542929 w 12192000"/>
              <a:gd name="connsiteY76" fmla="*/ 2155780 h 3021872"/>
              <a:gd name="connsiteX77" fmla="*/ 8422422 w 12192000"/>
              <a:gd name="connsiteY77" fmla="*/ 2128783 h 3021872"/>
              <a:gd name="connsiteX78" fmla="*/ 8350509 w 12192000"/>
              <a:gd name="connsiteY78" fmla="*/ 2116143 h 3021872"/>
              <a:gd name="connsiteX79" fmla="*/ 8323483 w 12192000"/>
              <a:gd name="connsiteY79" fmla="*/ 2116856 h 3021872"/>
              <a:gd name="connsiteX80" fmla="*/ 8285541 w 12192000"/>
              <a:gd name="connsiteY80" fmla="*/ 2114142 h 3021872"/>
              <a:gd name="connsiteX81" fmla="*/ 8156321 w 12192000"/>
              <a:gd name="connsiteY81" fmla="*/ 2105622 h 3021872"/>
              <a:gd name="connsiteX82" fmla="*/ 8115022 w 12192000"/>
              <a:gd name="connsiteY82" fmla="*/ 2097331 h 3021872"/>
              <a:gd name="connsiteX83" fmla="*/ 8109128 w 12192000"/>
              <a:gd name="connsiteY83" fmla="*/ 2095725 h 3021872"/>
              <a:gd name="connsiteX84" fmla="*/ 8061947 w 12192000"/>
              <a:gd name="connsiteY84" fmla="*/ 2076044 h 3021872"/>
              <a:gd name="connsiteX85" fmla="*/ 8056343 w 12192000"/>
              <a:gd name="connsiteY85" fmla="*/ 2079176 h 3021872"/>
              <a:gd name="connsiteX86" fmla="*/ 8039888 w 12192000"/>
              <a:gd name="connsiteY86" fmla="*/ 2079889 h 3021872"/>
              <a:gd name="connsiteX87" fmla="*/ 8027893 w 12192000"/>
              <a:gd name="connsiteY87" fmla="*/ 2071837 h 3021872"/>
              <a:gd name="connsiteX88" fmla="*/ 7968202 w 12192000"/>
              <a:gd name="connsiteY88" fmla="*/ 2048643 h 3021872"/>
              <a:gd name="connsiteX89" fmla="*/ 7879707 w 12192000"/>
              <a:gd name="connsiteY89" fmla="*/ 2019539 h 3021872"/>
              <a:gd name="connsiteX90" fmla="*/ 7867283 w 12192000"/>
              <a:gd name="connsiteY90" fmla="*/ 2011237 h 3021872"/>
              <a:gd name="connsiteX91" fmla="*/ 7843997 w 12192000"/>
              <a:gd name="connsiteY91" fmla="*/ 2004002 h 3021872"/>
              <a:gd name="connsiteX92" fmla="*/ 7819810 w 12192000"/>
              <a:gd name="connsiteY92" fmla="*/ 2003978 h 3021872"/>
              <a:gd name="connsiteX93" fmla="*/ 7766905 w 12192000"/>
              <a:gd name="connsiteY93" fmla="*/ 1994240 h 3021872"/>
              <a:gd name="connsiteX94" fmla="*/ 7748811 w 12192000"/>
              <a:gd name="connsiteY94" fmla="*/ 2001647 h 3021872"/>
              <a:gd name="connsiteX95" fmla="*/ 7745757 w 12192000"/>
              <a:gd name="connsiteY95" fmla="*/ 2003120 h 3021872"/>
              <a:gd name="connsiteX96" fmla="*/ 7732110 w 12192000"/>
              <a:gd name="connsiteY96" fmla="*/ 2004783 h 3021872"/>
              <a:gd name="connsiteX97" fmla="*/ 7730039 w 12192000"/>
              <a:gd name="connsiteY97" fmla="*/ 2010536 h 3021872"/>
              <a:gd name="connsiteX98" fmla="*/ 7685159 w 12192000"/>
              <a:gd name="connsiteY98" fmla="*/ 2018415 h 3021872"/>
              <a:gd name="connsiteX99" fmla="*/ 7561596 w 12192000"/>
              <a:gd name="connsiteY99" fmla="*/ 2020063 h 3021872"/>
              <a:gd name="connsiteX100" fmla="*/ 7488722 w 12192000"/>
              <a:gd name="connsiteY100" fmla="*/ 2024418 h 3021872"/>
              <a:gd name="connsiteX101" fmla="*/ 7462688 w 12192000"/>
              <a:gd name="connsiteY101" fmla="*/ 2031366 h 3021872"/>
              <a:gd name="connsiteX102" fmla="*/ 7425222 w 12192000"/>
              <a:gd name="connsiteY102" fmla="*/ 2037510 h 3021872"/>
              <a:gd name="connsiteX103" fmla="*/ 7360376 w 12192000"/>
              <a:gd name="connsiteY103" fmla="*/ 2052454 h 3021872"/>
              <a:gd name="connsiteX104" fmla="*/ 7297796 w 12192000"/>
              <a:gd name="connsiteY104" fmla="*/ 2059134 h 3021872"/>
              <a:gd name="connsiteX105" fmla="*/ 7255684 w 12192000"/>
              <a:gd name="connsiteY105" fmla="*/ 2060633 h 3021872"/>
              <a:gd name="connsiteX106" fmla="*/ 7249573 w 12192000"/>
              <a:gd name="connsiteY106" fmla="*/ 2060435 h 3021872"/>
              <a:gd name="connsiteX107" fmla="*/ 7198933 w 12192000"/>
              <a:gd name="connsiteY107" fmla="*/ 2052227 h 3021872"/>
              <a:gd name="connsiteX108" fmla="*/ 7194276 w 12192000"/>
              <a:gd name="connsiteY108" fmla="*/ 2056568 h 3021872"/>
              <a:gd name="connsiteX109" fmla="*/ 7178495 w 12192000"/>
              <a:gd name="connsiteY109" fmla="*/ 2061069 h 3021872"/>
              <a:gd name="connsiteX110" fmla="*/ 7164866 w 12192000"/>
              <a:gd name="connsiteY110" fmla="*/ 2056021 h 3021872"/>
              <a:gd name="connsiteX111" fmla="*/ 7101221 w 12192000"/>
              <a:gd name="connsiteY111" fmla="*/ 2047289 h 3021872"/>
              <a:gd name="connsiteX112" fmla="*/ 7008182 w 12192000"/>
              <a:gd name="connsiteY112" fmla="*/ 2039482 h 3021872"/>
              <a:gd name="connsiteX113" fmla="*/ 6994073 w 12192000"/>
              <a:gd name="connsiteY113" fmla="*/ 2034288 h 3021872"/>
              <a:gd name="connsiteX114" fmla="*/ 6902768 w 12192000"/>
              <a:gd name="connsiteY114" fmla="*/ 2021990 h 3021872"/>
              <a:gd name="connsiteX115" fmla="*/ 6854917 w 12192000"/>
              <a:gd name="connsiteY115" fmla="*/ 2020321 h 3021872"/>
              <a:gd name="connsiteX116" fmla="*/ 6849655 w 12192000"/>
              <a:gd name="connsiteY116" fmla="*/ 2025191 h 3021872"/>
              <a:gd name="connsiteX117" fmla="*/ 6835522 w 12192000"/>
              <a:gd name="connsiteY117" fmla="*/ 2024012 h 3021872"/>
              <a:gd name="connsiteX118" fmla="*/ 6707727 w 12192000"/>
              <a:gd name="connsiteY118" fmla="*/ 2006254 h 3021872"/>
              <a:gd name="connsiteX119" fmla="*/ 6561947 w 12192000"/>
              <a:gd name="connsiteY119" fmla="*/ 1975575 h 3021872"/>
              <a:gd name="connsiteX120" fmla="*/ 6464714 w 12192000"/>
              <a:gd name="connsiteY120" fmla="*/ 1978704 h 3021872"/>
              <a:gd name="connsiteX121" fmla="*/ 6242129 w 12192000"/>
              <a:gd name="connsiteY121" fmla="*/ 1915441 h 3021872"/>
              <a:gd name="connsiteX122" fmla="*/ 6080728 w 12192000"/>
              <a:gd name="connsiteY122" fmla="*/ 1895758 h 3021872"/>
              <a:gd name="connsiteX123" fmla="*/ 6069627 w 12192000"/>
              <a:gd name="connsiteY123" fmla="*/ 1885968 h 3021872"/>
              <a:gd name="connsiteX124" fmla="*/ 6055146 w 12192000"/>
              <a:gd name="connsiteY124" fmla="*/ 1879305 h 3021872"/>
              <a:gd name="connsiteX125" fmla="*/ 5953405 w 12192000"/>
              <a:gd name="connsiteY125" fmla="*/ 1849929 h 3021872"/>
              <a:gd name="connsiteX126" fmla="*/ 5940151 w 12192000"/>
              <a:gd name="connsiteY126" fmla="*/ 1852123 h 3021872"/>
              <a:gd name="connsiteX127" fmla="*/ 5917647 w 12192000"/>
              <a:gd name="connsiteY127" fmla="*/ 1852476 h 3021872"/>
              <a:gd name="connsiteX128" fmla="*/ 5860259 w 12192000"/>
              <a:gd name="connsiteY128" fmla="*/ 1865444 h 3021872"/>
              <a:gd name="connsiteX129" fmla="*/ 5821880 w 12192000"/>
              <a:gd name="connsiteY129" fmla="*/ 1854695 h 3021872"/>
              <a:gd name="connsiteX130" fmla="*/ 5813898 w 12192000"/>
              <a:gd name="connsiteY130" fmla="*/ 1853063 h 3021872"/>
              <a:gd name="connsiteX131" fmla="*/ 5813633 w 12192000"/>
              <a:gd name="connsiteY131" fmla="*/ 1853249 h 3021872"/>
              <a:gd name="connsiteX132" fmla="*/ 5804995 w 12192000"/>
              <a:gd name="connsiteY132" fmla="*/ 1851966 h 3021872"/>
              <a:gd name="connsiteX133" fmla="*/ 5799340 w 12192000"/>
              <a:gd name="connsiteY133" fmla="*/ 1850088 h 3021872"/>
              <a:gd name="connsiteX134" fmla="*/ 5783850 w 12192000"/>
              <a:gd name="connsiteY134" fmla="*/ 1846922 h 3021872"/>
              <a:gd name="connsiteX135" fmla="*/ 5777803 w 12192000"/>
              <a:gd name="connsiteY135" fmla="*/ 1847290 h 3021872"/>
              <a:gd name="connsiteX136" fmla="*/ 5774372 w 12192000"/>
              <a:gd name="connsiteY136" fmla="*/ 1849538 h 3021872"/>
              <a:gd name="connsiteX137" fmla="*/ 5740527 w 12192000"/>
              <a:gd name="connsiteY137" fmla="*/ 1850453 h 3021872"/>
              <a:gd name="connsiteX138" fmla="*/ 5671437 w 12192000"/>
              <a:gd name="connsiteY138" fmla="*/ 1845438 h 3021872"/>
              <a:gd name="connsiteX139" fmla="*/ 5633526 w 12192000"/>
              <a:gd name="connsiteY139" fmla="*/ 1839191 h 3021872"/>
              <a:gd name="connsiteX140" fmla="*/ 5527860 w 12192000"/>
              <a:gd name="connsiteY140" fmla="*/ 1825767 h 3021872"/>
              <a:gd name="connsiteX141" fmla="*/ 5420429 w 12192000"/>
              <a:gd name="connsiteY141" fmla="*/ 1815102 h 3021872"/>
              <a:gd name="connsiteX142" fmla="*/ 5339073 w 12192000"/>
              <a:gd name="connsiteY142" fmla="*/ 1819639 h 3021872"/>
              <a:gd name="connsiteX143" fmla="*/ 5334373 w 12192000"/>
              <a:gd name="connsiteY143" fmla="*/ 1817028 h 3021872"/>
              <a:gd name="connsiteX144" fmla="*/ 5326433 w 12192000"/>
              <a:gd name="connsiteY144" fmla="*/ 1814516 h 3021872"/>
              <a:gd name="connsiteX145" fmla="*/ 5326080 w 12192000"/>
              <a:gd name="connsiteY145" fmla="*/ 1814651 h 3021872"/>
              <a:gd name="connsiteX146" fmla="*/ 5318954 w 12192000"/>
              <a:gd name="connsiteY146" fmla="*/ 1811914 h 3021872"/>
              <a:gd name="connsiteX147" fmla="*/ 5286087 w 12192000"/>
              <a:gd name="connsiteY147" fmla="*/ 1796038 h 3021872"/>
              <a:gd name="connsiteX148" fmla="*/ 5223002 w 12192000"/>
              <a:gd name="connsiteY148" fmla="*/ 1799482 h 3021872"/>
              <a:gd name="connsiteX149" fmla="*/ 5200540 w 12192000"/>
              <a:gd name="connsiteY149" fmla="*/ 1796400 h 3021872"/>
              <a:gd name="connsiteX150" fmla="*/ 5154928 w 12192000"/>
              <a:gd name="connsiteY150" fmla="*/ 1781130 h 3021872"/>
              <a:gd name="connsiteX151" fmla="*/ 5149478 w 12192000"/>
              <a:gd name="connsiteY151" fmla="*/ 1780679 h 3021872"/>
              <a:gd name="connsiteX152" fmla="*/ 5130626 w 12192000"/>
              <a:gd name="connsiteY152" fmla="*/ 1768669 h 3021872"/>
              <a:gd name="connsiteX153" fmla="*/ 5102239 w 12192000"/>
              <a:gd name="connsiteY153" fmla="*/ 1753436 h 3021872"/>
              <a:gd name="connsiteX154" fmla="*/ 5099658 w 12192000"/>
              <a:gd name="connsiteY154" fmla="*/ 1753538 h 3021872"/>
              <a:gd name="connsiteX155" fmla="*/ 5088508 w 12192000"/>
              <a:gd name="connsiteY155" fmla="*/ 1745106 h 3021872"/>
              <a:gd name="connsiteX156" fmla="*/ 5082205 w 12192000"/>
              <a:gd name="connsiteY156" fmla="*/ 1734262 h 3021872"/>
              <a:gd name="connsiteX157" fmla="*/ 4931750 w 12192000"/>
              <a:gd name="connsiteY157" fmla="*/ 1691385 h 3021872"/>
              <a:gd name="connsiteX158" fmla="*/ 4824030 w 12192000"/>
              <a:gd name="connsiteY158" fmla="*/ 1643040 h 3021872"/>
              <a:gd name="connsiteX159" fmla="*/ 4758423 w 12192000"/>
              <a:gd name="connsiteY159" fmla="*/ 1579191 h 3021872"/>
              <a:gd name="connsiteX160" fmla="*/ 4514045 w 12192000"/>
              <a:gd name="connsiteY160" fmla="*/ 1535848 h 3021872"/>
              <a:gd name="connsiteX161" fmla="*/ 4458973 w 12192000"/>
              <a:gd name="connsiteY161" fmla="*/ 1525122 h 3021872"/>
              <a:gd name="connsiteX162" fmla="*/ 4423105 w 12192000"/>
              <a:gd name="connsiteY162" fmla="*/ 1500018 h 3021872"/>
              <a:gd name="connsiteX163" fmla="*/ 4400073 w 12192000"/>
              <a:gd name="connsiteY163" fmla="*/ 1499739 h 3021872"/>
              <a:gd name="connsiteX164" fmla="*/ 4395961 w 12192000"/>
              <a:gd name="connsiteY164" fmla="*/ 1499863 h 3021872"/>
              <a:gd name="connsiteX165" fmla="*/ 4382523 w 12192000"/>
              <a:gd name="connsiteY165" fmla="*/ 1496619 h 3021872"/>
              <a:gd name="connsiteX166" fmla="*/ 4374971 w 12192000"/>
              <a:gd name="connsiteY166" fmla="*/ 1500377 h 3021872"/>
              <a:gd name="connsiteX167" fmla="*/ 4352051 w 12192000"/>
              <a:gd name="connsiteY167" fmla="*/ 1498843 h 3021872"/>
              <a:gd name="connsiteX168" fmla="*/ 4328364 w 12192000"/>
              <a:gd name="connsiteY168" fmla="*/ 1491566 h 3021872"/>
              <a:gd name="connsiteX169" fmla="*/ 4220142 w 12192000"/>
              <a:gd name="connsiteY169" fmla="*/ 1451803 h 3021872"/>
              <a:gd name="connsiteX170" fmla="*/ 4152921 w 12192000"/>
              <a:gd name="connsiteY170" fmla="*/ 1430969 h 3021872"/>
              <a:gd name="connsiteX171" fmla="*/ 4123498 w 12192000"/>
              <a:gd name="connsiteY171" fmla="*/ 1427696 h 3021872"/>
              <a:gd name="connsiteX172" fmla="*/ 4085026 w 12192000"/>
              <a:gd name="connsiteY172" fmla="*/ 1420005 h 3021872"/>
              <a:gd name="connsiteX173" fmla="*/ 4014120 w 12192000"/>
              <a:gd name="connsiteY173" fmla="*/ 1410025 h 3021872"/>
              <a:gd name="connsiteX174" fmla="*/ 3924085 w 12192000"/>
              <a:gd name="connsiteY174" fmla="*/ 1390368 h 3021872"/>
              <a:gd name="connsiteX175" fmla="*/ 3875102 w 12192000"/>
              <a:gd name="connsiteY175" fmla="*/ 1356231 h 3021872"/>
              <a:gd name="connsiteX176" fmla="*/ 3866735 w 12192000"/>
              <a:gd name="connsiteY176" fmla="*/ 1358044 h 3021872"/>
              <a:gd name="connsiteX177" fmla="*/ 3824835 w 12192000"/>
              <a:gd name="connsiteY177" fmla="*/ 1344150 h 3021872"/>
              <a:gd name="connsiteX178" fmla="*/ 3698316 w 12192000"/>
              <a:gd name="connsiteY178" fmla="*/ 1271660 h 3021872"/>
              <a:gd name="connsiteX179" fmla="*/ 3615875 w 12192000"/>
              <a:gd name="connsiteY179" fmla="*/ 1245166 h 3021872"/>
              <a:gd name="connsiteX180" fmla="*/ 3583351 w 12192000"/>
              <a:gd name="connsiteY180" fmla="*/ 1239605 h 3021872"/>
              <a:gd name="connsiteX181" fmla="*/ 3529058 w 12192000"/>
              <a:gd name="connsiteY181" fmla="*/ 1230047 h 3021872"/>
              <a:gd name="connsiteX182" fmla="*/ 3438822 w 12192000"/>
              <a:gd name="connsiteY182" fmla="*/ 1205661 h 3021872"/>
              <a:gd name="connsiteX183" fmla="*/ 3390292 w 12192000"/>
              <a:gd name="connsiteY183" fmla="*/ 1197075 h 3021872"/>
              <a:gd name="connsiteX184" fmla="*/ 3315537 w 12192000"/>
              <a:gd name="connsiteY184" fmla="*/ 1185391 h 3021872"/>
              <a:gd name="connsiteX185" fmla="*/ 3305896 w 12192000"/>
              <a:gd name="connsiteY185" fmla="*/ 1180025 h 3021872"/>
              <a:gd name="connsiteX186" fmla="*/ 3260055 w 12192000"/>
              <a:gd name="connsiteY186" fmla="*/ 1189560 h 3021872"/>
              <a:gd name="connsiteX187" fmla="*/ 3136098 w 12192000"/>
              <a:gd name="connsiteY187" fmla="*/ 1171708 h 3021872"/>
              <a:gd name="connsiteX188" fmla="*/ 3113533 w 12192000"/>
              <a:gd name="connsiteY188" fmla="*/ 1171758 h 3021872"/>
              <a:gd name="connsiteX189" fmla="*/ 3087934 w 12192000"/>
              <a:gd name="connsiteY189" fmla="*/ 1162189 h 3021872"/>
              <a:gd name="connsiteX190" fmla="*/ 3033101 w 12192000"/>
              <a:gd name="connsiteY190" fmla="*/ 1146004 h 3021872"/>
              <a:gd name="connsiteX191" fmla="*/ 2999082 w 12192000"/>
              <a:gd name="connsiteY191" fmla="*/ 1129337 h 3021872"/>
              <a:gd name="connsiteX192" fmla="*/ 2988144 w 12192000"/>
              <a:gd name="connsiteY192" fmla="*/ 1133783 h 3021872"/>
              <a:gd name="connsiteX193" fmla="*/ 2964880 w 12192000"/>
              <a:gd name="connsiteY193" fmla="*/ 1133160 h 3021872"/>
              <a:gd name="connsiteX194" fmla="*/ 2871083 w 12192000"/>
              <a:gd name="connsiteY194" fmla="*/ 1114281 h 3021872"/>
              <a:gd name="connsiteX195" fmla="*/ 2853547 w 12192000"/>
              <a:gd name="connsiteY195" fmla="*/ 1113282 h 3021872"/>
              <a:gd name="connsiteX196" fmla="*/ 2834998 w 12192000"/>
              <a:gd name="connsiteY196" fmla="*/ 1105032 h 3021872"/>
              <a:gd name="connsiteX197" fmla="*/ 2832012 w 12192000"/>
              <a:gd name="connsiteY197" fmla="*/ 1103667 h 3021872"/>
              <a:gd name="connsiteX198" fmla="*/ 2831450 w 12192000"/>
              <a:gd name="connsiteY198" fmla="*/ 1103681 h 3021872"/>
              <a:gd name="connsiteX199" fmla="*/ 2830158 w 12192000"/>
              <a:gd name="connsiteY199" fmla="*/ 1102819 h 3021872"/>
              <a:gd name="connsiteX200" fmla="*/ 2817969 w 12192000"/>
              <a:gd name="connsiteY200" fmla="*/ 1097243 h 3021872"/>
              <a:gd name="connsiteX201" fmla="*/ 2812278 w 12192000"/>
              <a:gd name="connsiteY201" fmla="*/ 1097008 h 3021872"/>
              <a:gd name="connsiteX202" fmla="*/ 2735949 w 12192000"/>
              <a:gd name="connsiteY202" fmla="*/ 1069536 h 3021872"/>
              <a:gd name="connsiteX203" fmla="*/ 2700542 w 12192000"/>
              <a:gd name="connsiteY203" fmla="*/ 1056907 h 3021872"/>
              <a:gd name="connsiteX204" fmla="*/ 2690071 w 12192000"/>
              <a:gd name="connsiteY204" fmla="*/ 1056397 h 3021872"/>
              <a:gd name="connsiteX205" fmla="*/ 2655269 w 12192000"/>
              <a:gd name="connsiteY205" fmla="*/ 1042078 h 3021872"/>
              <a:gd name="connsiteX206" fmla="*/ 2637172 w 12192000"/>
              <a:gd name="connsiteY206" fmla="*/ 1039382 h 3021872"/>
              <a:gd name="connsiteX207" fmla="*/ 2544676 w 12192000"/>
              <a:gd name="connsiteY207" fmla="*/ 1019916 h 3021872"/>
              <a:gd name="connsiteX208" fmla="*/ 2521406 w 12192000"/>
              <a:gd name="connsiteY208" fmla="*/ 1022036 h 3021872"/>
              <a:gd name="connsiteX209" fmla="*/ 2462038 w 12192000"/>
              <a:gd name="connsiteY209" fmla="*/ 992687 h 3021872"/>
              <a:gd name="connsiteX210" fmla="*/ 2448962 w 12192000"/>
              <a:gd name="connsiteY210" fmla="*/ 988555 h 3021872"/>
              <a:gd name="connsiteX211" fmla="*/ 2444223 w 12192000"/>
              <a:gd name="connsiteY211" fmla="*/ 985580 h 3021872"/>
              <a:gd name="connsiteX212" fmla="*/ 2428175 w 12192000"/>
              <a:gd name="connsiteY212" fmla="*/ 997242 h 3021872"/>
              <a:gd name="connsiteX213" fmla="*/ 2398519 w 12192000"/>
              <a:gd name="connsiteY213" fmla="*/ 1001482 h 3021872"/>
              <a:gd name="connsiteX214" fmla="*/ 2385271 w 12192000"/>
              <a:gd name="connsiteY214" fmla="*/ 993786 h 3021872"/>
              <a:gd name="connsiteX215" fmla="*/ 2298174 w 12192000"/>
              <a:gd name="connsiteY215" fmla="*/ 956527 h 3021872"/>
              <a:gd name="connsiteX216" fmla="*/ 2271014 w 12192000"/>
              <a:gd name="connsiteY216" fmla="*/ 945440 h 3021872"/>
              <a:gd name="connsiteX217" fmla="*/ 2214838 w 12192000"/>
              <a:gd name="connsiteY217" fmla="*/ 924396 h 3021872"/>
              <a:gd name="connsiteX218" fmla="*/ 2038407 w 12192000"/>
              <a:gd name="connsiteY218" fmla="*/ 916628 h 3021872"/>
              <a:gd name="connsiteX219" fmla="*/ 1958268 w 12192000"/>
              <a:gd name="connsiteY219" fmla="*/ 931677 h 3021872"/>
              <a:gd name="connsiteX220" fmla="*/ 1740316 w 12192000"/>
              <a:gd name="connsiteY220" fmla="*/ 931710 h 3021872"/>
              <a:gd name="connsiteX221" fmla="*/ 1454477 w 12192000"/>
              <a:gd name="connsiteY221" fmla="*/ 973878 h 3021872"/>
              <a:gd name="connsiteX222" fmla="*/ 1385984 w 12192000"/>
              <a:gd name="connsiteY222" fmla="*/ 958621 h 3021872"/>
              <a:gd name="connsiteX223" fmla="*/ 1355604 w 12192000"/>
              <a:gd name="connsiteY223" fmla="*/ 960893 h 3021872"/>
              <a:gd name="connsiteX224" fmla="*/ 1305323 w 12192000"/>
              <a:gd name="connsiteY224" fmla="*/ 967511 h 3021872"/>
              <a:gd name="connsiteX225" fmla="*/ 1125607 w 12192000"/>
              <a:gd name="connsiteY225" fmla="*/ 968467 h 3021872"/>
              <a:gd name="connsiteX226" fmla="*/ 1016562 w 12192000"/>
              <a:gd name="connsiteY226" fmla="*/ 975260 h 3021872"/>
              <a:gd name="connsiteX227" fmla="*/ 818620 w 12192000"/>
              <a:gd name="connsiteY227" fmla="*/ 987723 h 3021872"/>
              <a:gd name="connsiteX228" fmla="*/ 611870 w 12192000"/>
              <a:gd name="connsiteY228" fmla="*/ 1002547 h 3021872"/>
              <a:gd name="connsiteX229" fmla="*/ 520325 w 12192000"/>
              <a:gd name="connsiteY229" fmla="*/ 1010590 h 3021872"/>
              <a:gd name="connsiteX230" fmla="*/ 386188 w 12192000"/>
              <a:gd name="connsiteY230" fmla="*/ 1040956 h 3021872"/>
              <a:gd name="connsiteX231" fmla="*/ 272629 w 12192000"/>
              <a:gd name="connsiteY231" fmla="*/ 1010300 h 3021872"/>
              <a:gd name="connsiteX232" fmla="*/ 113450 w 12192000"/>
              <a:gd name="connsiteY232" fmla="*/ 1038933 h 3021872"/>
              <a:gd name="connsiteX233" fmla="*/ 4256 w 12192000"/>
              <a:gd name="connsiteY233" fmla="*/ 1060111 h 3021872"/>
              <a:gd name="connsiteX234" fmla="*/ 0 w 12192000"/>
              <a:gd name="connsiteY234" fmla="*/ 1059714 h 3021872"/>
              <a:gd name="connsiteX235" fmla="*/ 0 w 12192000"/>
              <a:gd name="connsiteY235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55280 w 12192000"/>
              <a:gd name="connsiteY14" fmla="*/ 2766974 h 3021872"/>
              <a:gd name="connsiteX15" fmla="*/ 11346286 w 12192000"/>
              <a:gd name="connsiteY15" fmla="*/ 2771221 h 3021872"/>
              <a:gd name="connsiteX16" fmla="*/ 11307999 w 12192000"/>
              <a:gd name="connsiteY16" fmla="*/ 2758374 h 3021872"/>
              <a:gd name="connsiteX17" fmla="*/ 11228674 w 12192000"/>
              <a:gd name="connsiteY17" fmla="*/ 2738503 h 3021872"/>
              <a:gd name="connsiteX18" fmla="*/ 11208775 w 12192000"/>
              <a:gd name="connsiteY18" fmla="*/ 2733735 h 3021872"/>
              <a:gd name="connsiteX19" fmla="*/ 11191329 w 12192000"/>
              <a:gd name="connsiteY19" fmla="*/ 2735896 h 3021872"/>
              <a:gd name="connsiteX20" fmla="*/ 11095293 w 12192000"/>
              <a:gd name="connsiteY20" fmla="*/ 2734181 h 3021872"/>
              <a:gd name="connsiteX21" fmla="*/ 11072290 w 12192000"/>
              <a:gd name="connsiteY21" fmla="*/ 2737734 h 3021872"/>
              <a:gd name="connsiteX22" fmla="*/ 10980239 w 12192000"/>
              <a:gd name="connsiteY22" fmla="*/ 2729000 h 3021872"/>
              <a:gd name="connsiteX23" fmla="*/ 10980167 w 12192000"/>
              <a:gd name="connsiteY23" fmla="*/ 2728972 h 3021872"/>
              <a:gd name="connsiteX24" fmla="*/ 10943501 w 12192000"/>
              <a:gd name="connsiteY24" fmla="*/ 2723352 h 3021872"/>
              <a:gd name="connsiteX25" fmla="*/ 10740825 w 12192000"/>
              <a:gd name="connsiteY25" fmla="*/ 2642544 h 3021872"/>
              <a:gd name="connsiteX26" fmla="*/ 10621021 w 12192000"/>
              <a:gd name="connsiteY26" fmla="*/ 2583972 h 3021872"/>
              <a:gd name="connsiteX27" fmla="*/ 10501779 w 12192000"/>
              <a:gd name="connsiteY27" fmla="*/ 2548735 h 3021872"/>
              <a:gd name="connsiteX28" fmla="*/ 10403355 w 12192000"/>
              <a:gd name="connsiteY28" fmla="*/ 2512953 h 3021872"/>
              <a:gd name="connsiteX29" fmla="*/ 10337449 w 12192000"/>
              <a:gd name="connsiteY29" fmla="*/ 2488172 h 3021872"/>
              <a:gd name="connsiteX30" fmla="*/ 10324327 w 12192000"/>
              <a:gd name="connsiteY30" fmla="*/ 2478939 h 3021872"/>
              <a:gd name="connsiteX31" fmla="*/ 10321929 w 12192000"/>
              <a:gd name="connsiteY31" fmla="*/ 2478993 h 3021872"/>
              <a:gd name="connsiteX32" fmla="*/ 10290461 w 12192000"/>
              <a:gd name="connsiteY32" fmla="*/ 2462144 h 3021872"/>
              <a:gd name="connsiteX33" fmla="*/ 10268970 w 12192000"/>
              <a:gd name="connsiteY33" fmla="*/ 2448931 h 3021872"/>
              <a:gd name="connsiteX34" fmla="*/ 10263699 w 12192000"/>
              <a:gd name="connsiteY34" fmla="*/ 2448340 h 3021872"/>
              <a:gd name="connsiteX35" fmla="*/ 10228272 w 12192000"/>
              <a:gd name="connsiteY35" fmla="*/ 2431997 h 3021872"/>
              <a:gd name="connsiteX36" fmla="*/ 10215997 w 12192000"/>
              <a:gd name="connsiteY36" fmla="*/ 2431103 h 3021872"/>
              <a:gd name="connsiteX37" fmla="*/ 10193885 w 12192000"/>
              <a:gd name="connsiteY37" fmla="*/ 2427360 h 3021872"/>
              <a:gd name="connsiteX38" fmla="*/ 10135557 w 12192000"/>
              <a:gd name="connsiteY38" fmla="*/ 2429769 h 3021872"/>
              <a:gd name="connsiteX39" fmla="*/ 10092108 w 12192000"/>
              <a:gd name="connsiteY39" fmla="*/ 2409075 h 3021872"/>
              <a:gd name="connsiteX40" fmla="*/ 10091815 w 12192000"/>
              <a:gd name="connsiteY40" fmla="*/ 2409211 h 3021872"/>
              <a:gd name="connsiteX41" fmla="*/ 10083558 w 12192000"/>
              <a:gd name="connsiteY41" fmla="*/ 2406369 h 3021872"/>
              <a:gd name="connsiteX42" fmla="*/ 10078319 w 12192000"/>
              <a:gd name="connsiteY42" fmla="*/ 2403481 h 3021872"/>
              <a:gd name="connsiteX43" fmla="*/ 10063647 w 12192000"/>
              <a:gd name="connsiteY43" fmla="*/ 2397528 h 3021872"/>
              <a:gd name="connsiteX44" fmla="*/ 10057660 w 12192000"/>
              <a:gd name="connsiteY44" fmla="*/ 2396793 h 3021872"/>
              <a:gd name="connsiteX45" fmla="*/ 10003124 w 12192000"/>
              <a:gd name="connsiteY45" fmla="*/ 2406692 h 3021872"/>
              <a:gd name="connsiteX46" fmla="*/ 9898644 w 12192000"/>
              <a:gd name="connsiteY46" fmla="*/ 2393136 h 3021872"/>
              <a:gd name="connsiteX47" fmla="*/ 9794969 w 12192000"/>
              <a:gd name="connsiteY47" fmla="*/ 2376665 h 3021872"/>
              <a:gd name="connsiteX48" fmla="*/ 9690708 w 12192000"/>
              <a:gd name="connsiteY48" fmla="*/ 2362478 h 3021872"/>
              <a:gd name="connsiteX49" fmla="*/ 9656590 w 12192000"/>
              <a:gd name="connsiteY49" fmla="*/ 2365107 h 3021872"/>
              <a:gd name="connsiteX50" fmla="*/ 9651013 w 12192000"/>
              <a:gd name="connsiteY50" fmla="*/ 2365379 h 3021872"/>
              <a:gd name="connsiteX51" fmla="*/ 9629535 w 12192000"/>
              <a:gd name="connsiteY51" fmla="*/ 2359562 h 3021872"/>
              <a:gd name="connsiteX52" fmla="*/ 9621002 w 12192000"/>
              <a:gd name="connsiteY52" fmla="*/ 2358015 h 3021872"/>
              <a:gd name="connsiteX53" fmla="*/ 9620811 w 12192000"/>
              <a:gd name="connsiteY53" fmla="*/ 2358209 h 3021872"/>
              <a:gd name="connsiteX54" fmla="*/ 9612783 w 12192000"/>
              <a:gd name="connsiteY54" fmla="*/ 2356304 h 3021872"/>
              <a:gd name="connsiteX55" fmla="*/ 9573299 w 12192000"/>
              <a:gd name="connsiteY55" fmla="*/ 2344048 h 3021872"/>
              <a:gd name="connsiteX56" fmla="*/ 9523299 w 12192000"/>
              <a:gd name="connsiteY56" fmla="*/ 2356751 h 3021872"/>
              <a:gd name="connsiteX57" fmla="*/ 9502217 w 12192000"/>
              <a:gd name="connsiteY57" fmla="*/ 2356672 h 3021872"/>
              <a:gd name="connsiteX58" fmla="*/ 9491052 w 12192000"/>
              <a:gd name="connsiteY58" fmla="*/ 2357876 h 3021872"/>
              <a:gd name="connsiteX59" fmla="*/ 9490420 w 12192000"/>
              <a:gd name="connsiteY59" fmla="*/ 2358754 h 3021872"/>
              <a:gd name="connsiteX60" fmla="*/ 9422814 w 12192000"/>
              <a:gd name="connsiteY60" fmla="*/ 2337048 h 3021872"/>
              <a:gd name="connsiteX61" fmla="*/ 9387555 w 12192000"/>
              <a:gd name="connsiteY61" fmla="*/ 2324836 h 3021872"/>
              <a:gd name="connsiteX62" fmla="*/ 9385480 w 12192000"/>
              <a:gd name="connsiteY62" fmla="*/ 2325313 h 3021872"/>
              <a:gd name="connsiteX63" fmla="*/ 9369766 w 12192000"/>
              <a:gd name="connsiteY63" fmla="*/ 2317902 h 3021872"/>
              <a:gd name="connsiteX64" fmla="*/ 9356267 w 12192000"/>
              <a:gd name="connsiteY64" fmla="*/ 2307218 h 3021872"/>
              <a:gd name="connsiteX65" fmla="*/ 9240605 w 12192000"/>
              <a:gd name="connsiteY65" fmla="*/ 2292733 h 3021872"/>
              <a:gd name="connsiteX66" fmla="*/ 9083251 w 12192000"/>
              <a:gd name="connsiteY66" fmla="*/ 2245348 h 3021872"/>
              <a:gd name="connsiteX67" fmla="*/ 8956025 w 12192000"/>
              <a:gd name="connsiteY67" fmla="*/ 2219438 h 3021872"/>
              <a:gd name="connsiteX68" fmla="*/ 8791834 w 12192000"/>
              <a:gd name="connsiteY68" fmla="*/ 2194608 h 3021872"/>
              <a:gd name="connsiteX69" fmla="*/ 8677385 w 12192000"/>
              <a:gd name="connsiteY69" fmla="*/ 2172946 h 3021872"/>
              <a:gd name="connsiteX70" fmla="*/ 8628381 w 12192000"/>
              <a:gd name="connsiteY70" fmla="*/ 2151256 h 3021872"/>
              <a:gd name="connsiteX71" fmla="*/ 8608955 w 12192000"/>
              <a:gd name="connsiteY71" fmla="*/ 2154253 h 3021872"/>
              <a:gd name="connsiteX72" fmla="*/ 8605623 w 12192000"/>
              <a:gd name="connsiteY72" fmla="*/ 2154974 h 3021872"/>
              <a:gd name="connsiteX73" fmla="*/ 8591946 w 12192000"/>
              <a:gd name="connsiteY73" fmla="*/ 2153429 h 3021872"/>
              <a:gd name="connsiteX74" fmla="*/ 8588503 w 12192000"/>
              <a:gd name="connsiteY74" fmla="*/ 2158528 h 3021872"/>
              <a:gd name="connsiteX75" fmla="*/ 8542929 w 12192000"/>
              <a:gd name="connsiteY75" fmla="*/ 2155780 h 3021872"/>
              <a:gd name="connsiteX76" fmla="*/ 8422422 w 12192000"/>
              <a:gd name="connsiteY76" fmla="*/ 2128783 h 3021872"/>
              <a:gd name="connsiteX77" fmla="*/ 8350509 w 12192000"/>
              <a:gd name="connsiteY77" fmla="*/ 2116143 h 3021872"/>
              <a:gd name="connsiteX78" fmla="*/ 8323483 w 12192000"/>
              <a:gd name="connsiteY78" fmla="*/ 2116856 h 3021872"/>
              <a:gd name="connsiteX79" fmla="*/ 8285541 w 12192000"/>
              <a:gd name="connsiteY79" fmla="*/ 2114142 h 3021872"/>
              <a:gd name="connsiteX80" fmla="*/ 8156321 w 12192000"/>
              <a:gd name="connsiteY80" fmla="*/ 2105622 h 3021872"/>
              <a:gd name="connsiteX81" fmla="*/ 8115022 w 12192000"/>
              <a:gd name="connsiteY81" fmla="*/ 2097331 h 3021872"/>
              <a:gd name="connsiteX82" fmla="*/ 8109128 w 12192000"/>
              <a:gd name="connsiteY82" fmla="*/ 2095725 h 3021872"/>
              <a:gd name="connsiteX83" fmla="*/ 8061947 w 12192000"/>
              <a:gd name="connsiteY83" fmla="*/ 2076044 h 3021872"/>
              <a:gd name="connsiteX84" fmla="*/ 8056343 w 12192000"/>
              <a:gd name="connsiteY84" fmla="*/ 2079176 h 3021872"/>
              <a:gd name="connsiteX85" fmla="*/ 8039888 w 12192000"/>
              <a:gd name="connsiteY85" fmla="*/ 2079889 h 3021872"/>
              <a:gd name="connsiteX86" fmla="*/ 8027893 w 12192000"/>
              <a:gd name="connsiteY86" fmla="*/ 2071837 h 3021872"/>
              <a:gd name="connsiteX87" fmla="*/ 7968202 w 12192000"/>
              <a:gd name="connsiteY87" fmla="*/ 2048643 h 3021872"/>
              <a:gd name="connsiteX88" fmla="*/ 7879707 w 12192000"/>
              <a:gd name="connsiteY88" fmla="*/ 2019539 h 3021872"/>
              <a:gd name="connsiteX89" fmla="*/ 7867283 w 12192000"/>
              <a:gd name="connsiteY89" fmla="*/ 2011237 h 3021872"/>
              <a:gd name="connsiteX90" fmla="*/ 7843997 w 12192000"/>
              <a:gd name="connsiteY90" fmla="*/ 2004002 h 3021872"/>
              <a:gd name="connsiteX91" fmla="*/ 7819810 w 12192000"/>
              <a:gd name="connsiteY91" fmla="*/ 2003978 h 3021872"/>
              <a:gd name="connsiteX92" fmla="*/ 7766905 w 12192000"/>
              <a:gd name="connsiteY92" fmla="*/ 1994240 h 3021872"/>
              <a:gd name="connsiteX93" fmla="*/ 7748811 w 12192000"/>
              <a:gd name="connsiteY93" fmla="*/ 2001647 h 3021872"/>
              <a:gd name="connsiteX94" fmla="*/ 7745757 w 12192000"/>
              <a:gd name="connsiteY94" fmla="*/ 2003120 h 3021872"/>
              <a:gd name="connsiteX95" fmla="*/ 7732110 w 12192000"/>
              <a:gd name="connsiteY95" fmla="*/ 2004783 h 3021872"/>
              <a:gd name="connsiteX96" fmla="*/ 7730039 w 12192000"/>
              <a:gd name="connsiteY96" fmla="*/ 2010536 h 3021872"/>
              <a:gd name="connsiteX97" fmla="*/ 7685159 w 12192000"/>
              <a:gd name="connsiteY97" fmla="*/ 2018415 h 3021872"/>
              <a:gd name="connsiteX98" fmla="*/ 7561596 w 12192000"/>
              <a:gd name="connsiteY98" fmla="*/ 2020063 h 3021872"/>
              <a:gd name="connsiteX99" fmla="*/ 7488722 w 12192000"/>
              <a:gd name="connsiteY99" fmla="*/ 2024418 h 3021872"/>
              <a:gd name="connsiteX100" fmla="*/ 7462688 w 12192000"/>
              <a:gd name="connsiteY100" fmla="*/ 2031366 h 3021872"/>
              <a:gd name="connsiteX101" fmla="*/ 7425222 w 12192000"/>
              <a:gd name="connsiteY101" fmla="*/ 2037510 h 3021872"/>
              <a:gd name="connsiteX102" fmla="*/ 7360376 w 12192000"/>
              <a:gd name="connsiteY102" fmla="*/ 2052454 h 3021872"/>
              <a:gd name="connsiteX103" fmla="*/ 7297796 w 12192000"/>
              <a:gd name="connsiteY103" fmla="*/ 2059134 h 3021872"/>
              <a:gd name="connsiteX104" fmla="*/ 7255684 w 12192000"/>
              <a:gd name="connsiteY104" fmla="*/ 2060633 h 3021872"/>
              <a:gd name="connsiteX105" fmla="*/ 7249573 w 12192000"/>
              <a:gd name="connsiteY105" fmla="*/ 2060435 h 3021872"/>
              <a:gd name="connsiteX106" fmla="*/ 7198933 w 12192000"/>
              <a:gd name="connsiteY106" fmla="*/ 2052227 h 3021872"/>
              <a:gd name="connsiteX107" fmla="*/ 7194276 w 12192000"/>
              <a:gd name="connsiteY107" fmla="*/ 2056568 h 3021872"/>
              <a:gd name="connsiteX108" fmla="*/ 7178495 w 12192000"/>
              <a:gd name="connsiteY108" fmla="*/ 2061069 h 3021872"/>
              <a:gd name="connsiteX109" fmla="*/ 7164866 w 12192000"/>
              <a:gd name="connsiteY109" fmla="*/ 2056021 h 3021872"/>
              <a:gd name="connsiteX110" fmla="*/ 7101221 w 12192000"/>
              <a:gd name="connsiteY110" fmla="*/ 2047289 h 3021872"/>
              <a:gd name="connsiteX111" fmla="*/ 7008182 w 12192000"/>
              <a:gd name="connsiteY111" fmla="*/ 2039482 h 3021872"/>
              <a:gd name="connsiteX112" fmla="*/ 6994073 w 12192000"/>
              <a:gd name="connsiteY112" fmla="*/ 2034288 h 3021872"/>
              <a:gd name="connsiteX113" fmla="*/ 6902768 w 12192000"/>
              <a:gd name="connsiteY113" fmla="*/ 2021990 h 3021872"/>
              <a:gd name="connsiteX114" fmla="*/ 6854917 w 12192000"/>
              <a:gd name="connsiteY114" fmla="*/ 2020321 h 3021872"/>
              <a:gd name="connsiteX115" fmla="*/ 6849655 w 12192000"/>
              <a:gd name="connsiteY115" fmla="*/ 2025191 h 3021872"/>
              <a:gd name="connsiteX116" fmla="*/ 6835522 w 12192000"/>
              <a:gd name="connsiteY116" fmla="*/ 2024012 h 3021872"/>
              <a:gd name="connsiteX117" fmla="*/ 6707727 w 12192000"/>
              <a:gd name="connsiteY117" fmla="*/ 2006254 h 3021872"/>
              <a:gd name="connsiteX118" fmla="*/ 6561947 w 12192000"/>
              <a:gd name="connsiteY118" fmla="*/ 1975575 h 3021872"/>
              <a:gd name="connsiteX119" fmla="*/ 6464714 w 12192000"/>
              <a:gd name="connsiteY119" fmla="*/ 1978704 h 3021872"/>
              <a:gd name="connsiteX120" fmla="*/ 6242129 w 12192000"/>
              <a:gd name="connsiteY120" fmla="*/ 1915441 h 3021872"/>
              <a:gd name="connsiteX121" fmla="*/ 6080728 w 12192000"/>
              <a:gd name="connsiteY121" fmla="*/ 1895758 h 3021872"/>
              <a:gd name="connsiteX122" fmla="*/ 6069627 w 12192000"/>
              <a:gd name="connsiteY122" fmla="*/ 1885968 h 3021872"/>
              <a:gd name="connsiteX123" fmla="*/ 6055146 w 12192000"/>
              <a:gd name="connsiteY123" fmla="*/ 1879305 h 3021872"/>
              <a:gd name="connsiteX124" fmla="*/ 5953405 w 12192000"/>
              <a:gd name="connsiteY124" fmla="*/ 1849929 h 3021872"/>
              <a:gd name="connsiteX125" fmla="*/ 5940151 w 12192000"/>
              <a:gd name="connsiteY125" fmla="*/ 1852123 h 3021872"/>
              <a:gd name="connsiteX126" fmla="*/ 5917647 w 12192000"/>
              <a:gd name="connsiteY126" fmla="*/ 1852476 h 3021872"/>
              <a:gd name="connsiteX127" fmla="*/ 5860259 w 12192000"/>
              <a:gd name="connsiteY127" fmla="*/ 1865444 h 3021872"/>
              <a:gd name="connsiteX128" fmla="*/ 5821880 w 12192000"/>
              <a:gd name="connsiteY128" fmla="*/ 1854695 h 3021872"/>
              <a:gd name="connsiteX129" fmla="*/ 5813898 w 12192000"/>
              <a:gd name="connsiteY129" fmla="*/ 1853063 h 3021872"/>
              <a:gd name="connsiteX130" fmla="*/ 5813633 w 12192000"/>
              <a:gd name="connsiteY130" fmla="*/ 1853249 h 3021872"/>
              <a:gd name="connsiteX131" fmla="*/ 5804995 w 12192000"/>
              <a:gd name="connsiteY131" fmla="*/ 1851966 h 3021872"/>
              <a:gd name="connsiteX132" fmla="*/ 5799340 w 12192000"/>
              <a:gd name="connsiteY132" fmla="*/ 1850088 h 3021872"/>
              <a:gd name="connsiteX133" fmla="*/ 5783850 w 12192000"/>
              <a:gd name="connsiteY133" fmla="*/ 1846922 h 3021872"/>
              <a:gd name="connsiteX134" fmla="*/ 5777803 w 12192000"/>
              <a:gd name="connsiteY134" fmla="*/ 1847290 h 3021872"/>
              <a:gd name="connsiteX135" fmla="*/ 5774372 w 12192000"/>
              <a:gd name="connsiteY135" fmla="*/ 1849538 h 3021872"/>
              <a:gd name="connsiteX136" fmla="*/ 5740527 w 12192000"/>
              <a:gd name="connsiteY136" fmla="*/ 1850453 h 3021872"/>
              <a:gd name="connsiteX137" fmla="*/ 5671437 w 12192000"/>
              <a:gd name="connsiteY137" fmla="*/ 1845438 h 3021872"/>
              <a:gd name="connsiteX138" fmla="*/ 5633526 w 12192000"/>
              <a:gd name="connsiteY138" fmla="*/ 1839191 h 3021872"/>
              <a:gd name="connsiteX139" fmla="*/ 5527860 w 12192000"/>
              <a:gd name="connsiteY139" fmla="*/ 1825767 h 3021872"/>
              <a:gd name="connsiteX140" fmla="*/ 5420429 w 12192000"/>
              <a:gd name="connsiteY140" fmla="*/ 1815102 h 3021872"/>
              <a:gd name="connsiteX141" fmla="*/ 5339073 w 12192000"/>
              <a:gd name="connsiteY141" fmla="*/ 1819639 h 3021872"/>
              <a:gd name="connsiteX142" fmla="*/ 5334373 w 12192000"/>
              <a:gd name="connsiteY142" fmla="*/ 1817028 h 3021872"/>
              <a:gd name="connsiteX143" fmla="*/ 5326433 w 12192000"/>
              <a:gd name="connsiteY143" fmla="*/ 1814516 h 3021872"/>
              <a:gd name="connsiteX144" fmla="*/ 5326080 w 12192000"/>
              <a:gd name="connsiteY144" fmla="*/ 1814651 h 3021872"/>
              <a:gd name="connsiteX145" fmla="*/ 5318954 w 12192000"/>
              <a:gd name="connsiteY145" fmla="*/ 1811914 h 3021872"/>
              <a:gd name="connsiteX146" fmla="*/ 5286087 w 12192000"/>
              <a:gd name="connsiteY146" fmla="*/ 1796038 h 3021872"/>
              <a:gd name="connsiteX147" fmla="*/ 5223002 w 12192000"/>
              <a:gd name="connsiteY147" fmla="*/ 1799482 h 3021872"/>
              <a:gd name="connsiteX148" fmla="*/ 5200540 w 12192000"/>
              <a:gd name="connsiteY148" fmla="*/ 1796400 h 3021872"/>
              <a:gd name="connsiteX149" fmla="*/ 5154928 w 12192000"/>
              <a:gd name="connsiteY149" fmla="*/ 1781130 h 3021872"/>
              <a:gd name="connsiteX150" fmla="*/ 5149478 w 12192000"/>
              <a:gd name="connsiteY150" fmla="*/ 1780679 h 3021872"/>
              <a:gd name="connsiteX151" fmla="*/ 5130626 w 12192000"/>
              <a:gd name="connsiteY151" fmla="*/ 1768669 h 3021872"/>
              <a:gd name="connsiteX152" fmla="*/ 5102239 w 12192000"/>
              <a:gd name="connsiteY152" fmla="*/ 1753436 h 3021872"/>
              <a:gd name="connsiteX153" fmla="*/ 5099658 w 12192000"/>
              <a:gd name="connsiteY153" fmla="*/ 1753538 h 3021872"/>
              <a:gd name="connsiteX154" fmla="*/ 5088508 w 12192000"/>
              <a:gd name="connsiteY154" fmla="*/ 1745106 h 3021872"/>
              <a:gd name="connsiteX155" fmla="*/ 5082205 w 12192000"/>
              <a:gd name="connsiteY155" fmla="*/ 1734262 h 3021872"/>
              <a:gd name="connsiteX156" fmla="*/ 4931750 w 12192000"/>
              <a:gd name="connsiteY156" fmla="*/ 1691385 h 3021872"/>
              <a:gd name="connsiteX157" fmla="*/ 4824030 w 12192000"/>
              <a:gd name="connsiteY157" fmla="*/ 1643040 h 3021872"/>
              <a:gd name="connsiteX158" fmla="*/ 4758423 w 12192000"/>
              <a:gd name="connsiteY158" fmla="*/ 1579191 h 3021872"/>
              <a:gd name="connsiteX159" fmla="*/ 4514045 w 12192000"/>
              <a:gd name="connsiteY159" fmla="*/ 1535848 h 3021872"/>
              <a:gd name="connsiteX160" fmla="*/ 4458973 w 12192000"/>
              <a:gd name="connsiteY160" fmla="*/ 1525122 h 3021872"/>
              <a:gd name="connsiteX161" fmla="*/ 4423105 w 12192000"/>
              <a:gd name="connsiteY161" fmla="*/ 1500018 h 3021872"/>
              <a:gd name="connsiteX162" fmla="*/ 4400073 w 12192000"/>
              <a:gd name="connsiteY162" fmla="*/ 1499739 h 3021872"/>
              <a:gd name="connsiteX163" fmla="*/ 4395961 w 12192000"/>
              <a:gd name="connsiteY163" fmla="*/ 1499863 h 3021872"/>
              <a:gd name="connsiteX164" fmla="*/ 4382523 w 12192000"/>
              <a:gd name="connsiteY164" fmla="*/ 1496619 h 3021872"/>
              <a:gd name="connsiteX165" fmla="*/ 4374971 w 12192000"/>
              <a:gd name="connsiteY165" fmla="*/ 1500377 h 3021872"/>
              <a:gd name="connsiteX166" fmla="*/ 4352051 w 12192000"/>
              <a:gd name="connsiteY166" fmla="*/ 1498843 h 3021872"/>
              <a:gd name="connsiteX167" fmla="*/ 4328364 w 12192000"/>
              <a:gd name="connsiteY167" fmla="*/ 1491566 h 3021872"/>
              <a:gd name="connsiteX168" fmla="*/ 4220142 w 12192000"/>
              <a:gd name="connsiteY168" fmla="*/ 1451803 h 3021872"/>
              <a:gd name="connsiteX169" fmla="*/ 4152921 w 12192000"/>
              <a:gd name="connsiteY169" fmla="*/ 1430969 h 3021872"/>
              <a:gd name="connsiteX170" fmla="*/ 4123498 w 12192000"/>
              <a:gd name="connsiteY170" fmla="*/ 1427696 h 3021872"/>
              <a:gd name="connsiteX171" fmla="*/ 4085026 w 12192000"/>
              <a:gd name="connsiteY171" fmla="*/ 1420005 h 3021872"/>
              <a:gd name="connsiteX172" fmla="*/ 4014120 w 12192000"/>
              <a:gd name="connsiteY172" fmla="*/ 1410025 h 3021872"/>
              <a:gd name="connsiteX173" fmla="*/ 3924085 w 12192000"/>
              <a:gd name="connsiteY173" fmla="*/ 1390368 h 3021872"/>
              <a:gd name="connsiteX174" fmla="*/ 3875102 w 12192000"/>
              <a:gd name="connsiteY174" fmla="*/ 1356231 h 3021872"/>
              <a:gd name="connsiteX175" fmla="*/ 3866735 w 12192000"/>
              <a:gd name="connsiteY175" fmla="*/ 1358044 h 3021872"/>
              <a:gd name="connsiteX176" fmla="*/ 3824835 w 12192000"/>
              <a:gd name="connsiteY176" fmla="*/ 1344150 h 3021872"/>
              <a:gd name="connsiteX177" fmla="*/ 3698316 w 12192000"/>
              <a:gd name="connsiteY177" fmla="*/ 1271660 h 3021872"/>
              <a:gd name="connsiteX178" fmla="*/ 3615875 w 12192000"/>
              <a:gd name="connsiteY178" fmla="*/ 1245166 h 3021872"/>
              <a:gd name="connsiteX179" fmla="*/ 3583351 w 12192000"/>
              <a:gd name="connsiteY179" fmla="*/ 1239605 h 3021872"/>
              <a:gd name="connsiteX180" fmla="*/ 3529058 w 12192000"/>
              <a:gd name="connsiteY180" fmla="*/ 1230047 h 3021872"/>
              <a:gd name="connsiteX181" fmla="*/ 3438822 w 12192000"/>
              <a:gd name="connsiteY181" fmla="*/ 1205661 h 3021872"/>
              <a:gd name="connsiteX182" fmla="*/ 3390292 w 12192000"/>
              <a:gd name="connsiteY182" fmla="*/ 1197075 h 3021872"/>
              <a:gd name="connsiteX183" fmla="*/ 3315537 w 12192000"/>
              <a:gd name="connsiteY183" fmla="*/ 1185391 h 3021872"/>
              <a:gd name="connsiteX184" fmla="*/ 3305896 w 12192000"/>
              <a:gd name="connsiteY184" fmla="*/ 1180025 h 3021872"/>
              <a:gd name="connsiteX185" fmla="*/ 3260055 w 12192000"/>
              <a:gd name="connsiteY185" fmla="*/ 1189560 h 3021872"/>
              <a:gd name="connsiteX186" fmla="*/ 3136098 w 12192000"/>
              <a:gd name="connsiteY186" fmla="*/ 1171708 h 3021872"/>
              <a:gd name="connsiteX187" fmla="*/ 3113533 w 12192000"/>
              <a:gd name="connsiteY187" fmla="*/ 1171758 h 3021872"/>
              <a:gd name="connsiteX188" fmla="*/ 3087934 w 12192000"/>
              <a:gd name="connsiteY188" fmla="*/ 1162189 h 3021872"/>
              <a:gd name="connsiteX189" fmla="*/ 3033101 w 12192000"/>
              <a:gd name="connsiteY189" fmla="*/ 1146004 h 3021872"/>
              <a:gd name="connsiteX190" fmla="*/ 2999082 w 12192000"/>
              <a:gd name="connsiteY190" fmla="*/ 1129337 h 3021872"/>
              <a:gd name="connsiteX191" fmla="*/ 2988144 w 12192000"/>
              <a:gd name="connsiteY191" fmla="*/ 1133783 h 3021872"/>
              <a:gd name="connsiteX192" fmla="*/ 2964880 w 12192000"/>
              <a:gd name="connsiteY192" fmla="*/ 1133160 h 3021872"/>
              <a:gd name="connsiteX193" fmla="*/ 2871083 w 12192000"/>
              <a:gd name="connsiteY193" fmla="*/ 1114281 h 3021872"/>
              <a:gd name="connsiteX194" fmla="*/ 2853547 w 12192000"/>
              <a:gd name="connsiteY194" fmla="*/ 1113282 h 3021872"/>
              <a:gd name="connsiteX195" fmla="*/ 2834998 w 12192000"/>
              <a:gd name="connsiteY195" fmla="*/ 1105032 h 3021872"/>
              <a:gd name="connsiteX196" fmla="*/ 2832012 w 12192000"/>
              <a:gd name="connsiteY196" fmla="*/ 1103667 h 3021872"/>
              <a:gd name="connsiteX197" fmla="*/ 2831450 w 12192000"/>
              <a:gd name="connsiteY197" fmla="*/ 1103681 h 3021872"/>
              <a:gd name="connsiteX198" fmla="*/ 2830158 w 12192000"/>
              <a:gd name="connsiteY198" fmla="*/ 1102819 h 3021872"/>
              <a:gd name="connsiteX199" fmla="*/ 2817969 w 12192000"/>
              <a:gd name="connsiteY199" fmla="*/ 1097243 h 3021872"/>
              <a:gd name="connsiteX200" fmla="*/ 2812278 w 12192000"/>
              <a:gd name="connsiteY200" fmla="*/ 1097008 h 3021872"/>
              <a:gd name="connsiteX201" fmla="*/ 2735949 w 12192000"/>
              <a:gd name="connsiteY201" fmla="*/ 1069536 h 3021872"/>
              <a:gd name="connsiteX202" fmla="*/ 2700542 w 12192000"/>
              <a:gd name="connsiteY202" fmla="*/ 1056907 h 3021872"/>
              <a:gd name="connsiteX203" fmla="*/ 2690071 w 12192000"/>
              <a:gd name="connsiteY203" fmla="*/ 1056397 h 3021872"/>
              <a:gd name="connsiteX204" fmla="*/ 2655269 w 12192000"/>
              <a:gd name="connsiteY204" fmla="*/ 1042078 h 3021872"/>
              <a:gd name="connsiteX205" fmla="*/ 2637172 w 12192000"/>
              <a:gd name="connsiteY205" fmla="*/ 1039382 h 3021872"/>
              <a:gd name="connsiteX206" fmla="*/ 2544676 w 12192000"/>
              <a:gd name="connsiteY206" fmla="*/ 1019916 h 3021872"/>
              <a:gd name="connsiteX207" fmla="*/ 2521406 w 12192000"/>
              <a:gd name="connsiteY207" fmla="*/ 1022036 h 3021872"/>
              <a:gd name="connsiteX208" fmla="*/ 2462038 w 12192000"/>
              <a:gd name="connsiteY208" fmla="*/ 992687 h 3021872"/>
              <a:gd name="connsiteX209" fmla="*/ 2448962 w 12192000"/>
              <a:gd name="connsiteY209" fmla="*/ 988555 h 3021872"/>
              <a:gd name="connsiteX210" fmla="*/ 2444223 w 12192000"/>
              <a:gd name="connsiteY210" fmla="*/ 985580 h 3021872"/>
              <a:gd name="connsiteX211" fmla="*/ 2428175 w 12192000"/>
              <a:gd name="connsiteY211" fmla="*/ 997242 h 3021872"/>
              <a:gd name="connsiteX212" fmla="*/ 2398519 w 12192000"/>
              <a:gd name="connsiteY212" fmla="*/ 1001482 h 3021872"/>
              <a:gd name="connsiteX213" fmla="*/ 2385271 w 12192000"/>
              <a:gd name="connsiteY213" fmla="*/ 993786 h 3021872"/>
              <a:gd name="connsiteX214" fmla="*/ 2298174 w 12192000"/>
              <a:gd name="connsiteY214" fmla="*/ 956527 h 3021872"/>
              <a:gd name="connsiteX215" fmla="*/ 2271014 w 12192000"/>
              <a:gd name="connsiteY215" fmla="*/ 945440 h 3021872"/>
              <a:gd name="connsiteX216" fmla="*/ 2214838 w 12192000"/>
              <a:gd name="connsiteY216" fmla="*/ 924396 h 3021872"/>
              <a:gd name="connsiteX217" fmla="*/ 2038407 w 12192000"/>
              <a:gd name="connsiteY217" fmla="*/ 916628 h 3021872"/>
              <a:gd name="connsiteX218" fmla="*/ 1958268 w 12192000"/>
              <a:gd name="connsiteY218" fmla="*/ 931677 h 3021872"/>
              <a:gd name="connsiteX219" fmla="*/ 1740316 w 12192000"/>
              <a:gd name="connsiteY219" fmla="*/ 931710 h 3021872"/>
              <a:gd name="connsiteX220" fmla="*/ 1454477 w 12192000"/>
              <a:gd name="connsiteY220" fmla="*/ 973878 h 3021872"/>
              <a:gd name="connsiteX221" fmla="*/ 1385984 w 12192000"/>
              <a:gd name="connsiteY221" fmla="*/ 958621 h 3021872"/>
              <a:gd name="connsiteX222" fmla="*/ 1355604 w 12192000"/>
              <a:gd name="connsiteY222" fmla="*/ 960893 h 3021872"/>
              <a:gd name="connsiteX223" fmla="*/ 1305323 w 12192000"/>
              <a:gd name="connsiteY223" fmla="*/ 967511 h 3021872"/>
              <a:gd name="connsiteX224" fmla="*/ 1125607 w 12192000"/>
              <a:gd name="connsiteY224" fmla="*/ 968467 h 3021872"/>
              <a:gd name="connsiteX225" fmla="*/ 1016562 w 12192000"/>
              <a:gd name="connsiteY225" fmla="*/ 975260 h 3021872"/>
              <a:gd name="connsiteX226" fmla="*/ 818620 w 12192000"/>
              <a:gd name="connsiteY226" fmla="*/ 987723 h 3021872"/>
              <a:gd name="connsiteX227" fmla="*/ 611870 w 12192000"/>
              <a:gd name="connsiteY227" fmla="*/ 1002547 h 3021872"/>
              <a:gd name="connsiteX228" fmla="*/ 520325 w 12192000"/>
              <a:gd name="connsiteY228" fmla="*/ 1010590 h 3021872"/>
              <a:gd name="connsiteX229" fmla="*/ 386188 w 12192000"/>
              <a:gd name="connsiteY229" fmla="*/ 1040956 h 3021872"/>
              <a:gd name="connsiteX230" fmla="*/ 272629 w 12192000"/>
              <a:gd name="connsiteY230" fmla="*/ 1010300 h 3021872"/>
              <a:gd name="connsiteX231" fmla="*/ 113450 w 12192000"/>
              <a:gd name="connsiteY231" fmla="*/ 1038933 h 3021872"/>
              <a:gd name="connsiteX232" fmla="*/ 4256 w 12192000"/>
              <a:gd name="connsiteY232" fmla="*/ 1060111 h 3021872"/>
              <a:gd name="connsiteX233" fmla="*/ 0 w 12192000"/>
              <a:gd name="connsiteY233" fmla="*/ 1059714 h 3021872"/>
              <a:gd name="connsiteX234" fmla="*/ 0 w 12192000"/>
              <a:gd name="connsiteY234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55280 w 12192000"/>
              <a:gd name="connsiteY14" fmla="*/ 2766974 h 3021872"/>
              <a:gd name="connsiteX15" fmla="*/ 11307999 w 12192000"/>
              <a:gd name="connsiteY15" fmla="*/ 2758374 h 3021872"/>
              <a:gd name="connsiteX16" fmla="*/ 11228674 w 12192000"/>
              <a:gd name="connsiteY16" fmla="*/ 2738503 h 3021872"/>
              <a:gd name="connsiteX17" fmla="*/ 11208775 w 12192000"/>
              <a:gd name="connsiteY17" fmla="*/ 2733735 h 3021872"/>
              <a:gd name="connsiteX18" fmla="*/ 11191329 w 12192000"/>
              <a:gd name="connsiteY18" fmla="*/ 2735896 h 3021872"/>
              <a:gd name="connsiteX19" fmla="*/ 11095293 w 12192000"/>
              <a:gd name="connsiteY19" fmla="*/ 2734181 h 3021872"/>
              <a:gd name="connsiteX20" fmla="*/ 11072290 w 12192000"/>
              <a:gd name="connsiteY20" fmla="*/ 2737734 h 3021872"/>
              <a:gd name="connsiteX21" fmla="*/ 10980239 w 12192000"/>
              <a:gd name="connsiteY21" fmla="*/ 2729000 h 3021872"/>
              <a:gd name="connsiteX22" fmla="*/ 10980167 w 12192000"/>
              <a:gd name="connsiteY22" fmla="*/ 2728972 h 3021872"/>
              <a:gd name="connsiteX23" fmla="*/ 10943501 w 12192000"/>
              <a:gd name="connsiteY23" fmla="*/ 2723352 h 3021872"/>
              <a:gd name="connsiteX24" fmla="*/ 10740825 w 12192000"/>
              <a:gd name="connsiteY24" fmla="*/ 2642544 h 3021872"/>
              <a:gd name="connsiteX25" fmla="*/ 10621021 w 12192000"/>
              <a:gd name="connsiteY25" fmla="*/ 2583972 h 3021872"/>
              <a:gd name="connsiteX26" fmla="*/ 10501779 w 12192000"/>
              <a:gd name="connsiteY26" fmla="*/ 2548735 h 3021872"/>
              <a:gd name="connsiteX27" fmla="*/ 10403355 w 12192000"/>
              <a:gd name="connsiteY27" fmla="*/ 2512953 h 3021872"/>
              <a:gd name="connsiteX28" fmla="*/ 10337449 w 12192000"/>
              <a:gd name="connsiteY28" fmla="*/ 2488172 h 3021872"/>
              <a:gd name="connsiteX29" fmla="*/ 10324327 w 12192000"/>
              <a:gd name="connsiteY29" fmla="*/ 2478939 h 3021872"/>
              <a:gd name="connsiteX30" fmla="*/ 10321929 w 12192000"/>
              <a:gd name="connsiteY30" fmla="*/ 2478993 h 3021872"/>
              <a:gd name="connsiteX31" fmla="*/ 10290461 w 12192000"/>
              <a:gd name="connsiteY31" fmla="*/ 2462144 h 3021872"/>
              <a:gd name="connsiteX32" fmla="*/ 10268970 w 12192000"/>
              <a:gd name="connsiteY32" fmla="*/ 2448931 h 3021872"/>
              <a:gd name="connsiteX33" fmla="*/ 10263699 w 12192000"/>
              <a:gd name="connsiteY33" fmla="*/ 2448340 h 3021872"/>
              <a:gd name="connsiteX34" fmla="*/ 10228272 w 12192000"/>
              <a:gd name="connsiteY34" fmla="*/ 2431997 h 3021872"/>
              <a:gd name="connsiteX35" fmla="*/ 10215997 w 12192000"/>
              <a:gd name="connsiteY35" fmla="*/ 2431103 h 3021872"/>
              <a:gd name="connsiteX36" fmla="*/ 10193885 w 12192000"/>
              <a:gd name="connsiteY36" fmla="*/ 2427360 h 3021872"/>
              <a:gd name="connsiteX37" fmla="*/ 10135557 w 12192000"/>
              <a:gd name="connsiteY37" fmla="*/ 2429769 h 3021872"/>
              <a:gd name="connsiteX38" fmla="*/ 10092108 w 12192000"/>
              <a:gd name="connsiteY38" fmla="*/ 2409075 h 3021872"/>
              <a:gd name="connsiteX39" fmla="*/ 10091815 w 12192000"/>
              <a:gd name="connsiteY39" fmla="*/ 2409211 h 3021872"/>
              <a:gd name="connsiteX40" fmla="*/ 10083558 w 12192000"/>
              <a:gd name="connsiteY40" fmla="*/ 2406369 h 3021872"/>
              <a:gd name="connsiteX41" fmla="*/ 10078319 w 12192000"/>
              <a:gd name="connsiteY41" fmla="*/ 2403481 h 3021872"/>
              <a:gd name="connsiteX42" fmla="*/ 10063647 w 12192000"/>
              <a:gd name="connsiteY42" fmla="*/ 2397528 h 3021872"/>
              <a:gd name="connsiteX43" fmla="*/ 10057660 w 12192000"/>
              <a:gd name="connsiteY43" fmla="*/ 2396793 h 3021872"/>
              <a:gd name="connsiteX44" fmla="*/ 10003124 w 12192000"/>
              <a:gd name="connsiteY44" fmla="*/ 2406692 h 3021872"/>
              <a:gd name="connsiteX45" fmla="*/ 9898644 w 12192000"/>
              <a:gd name="connsiteY45" fmla="*/ 2393136 h 3021872"/>
              <a:gd name="connsiteX46" fmla="*/ 9794969 w 12192000"/>
              <a:gd name="connsiteY46" fmla="*/ 2376665 h 3021872"/>
              <a:gd name="connsiteX47" fmla="*/ 9690708 w 12192000"/>
              <a:gd name="connsiteY47" fmla="*/ 2362478 h 3021872"/>
              <a:gd name="connsiteX48" fmla="*/ 9656590 w 12192000"/>
              <a:gd name="connsiteY48" fmla="*/ 2365107 h 3021872"/>
              <a:gd name="connsiteX49" fmla="*/ 9651013 w 12192000"/>
              <a:gd name="connsiteY49" fmla="*/ 2365379 h 3021872"/>
              <a:gd name="connsiteX50" fmla="*/ 9629535 w 12192000"/>
              <a:gd name="connsiteY50" fmla="*/ 2359562 h 3021872"/>
              <a:gd name="connsiteX51" fmla="*/ 9621002 w 12192000"/>
              <a:gd name="connsiteY51" fmla="*/ 2358015 h 3021872"/>
              <a:gd name="connsiteX52" fmla="*/ 9620811 w 12192000"/>
              <a:gd name="connsiteY52" fmla="*/ 2358209 h 3021872"/>
              <a:gd name="connsiteX53" fmla="*/ 9612783 w 12192000"/>
              <a:gd name="connsiteY53" fmla="*/ 2356304 h 3021872"/>
              <a:gd name="connsiteX54" fmla="*/ 9573299 w 12192000"/>
              <a:gd name="connsiteY54" fmla="*/ 2344048 h 3021872"/>
              <a:gd name="connsiteX55" fmla="*/ 9523299 w 12192000"/>
              <a:gd name="connsiteY55" fmla="*/ 2356751 h 3021872"/>
              <a:gd name="connsiteX56" fmla="*/ 9502217 w 12192000"/>
              <a:gd name="connsiteY56" fmla="*/ 2356672 h 3021872"/>
              <a:gd name="connsiteX57" fmla="*/ 9491052 w 12192000"/>
              <a:gd name="connsiteY57" fmla="*/ 2357876 h 3021872"/>
              <a:gd name="connsiteX58" fmla="*/ 9490420 w 12192000"/>
              <a:gd name="connsiteY58" fmla="*/ 2358754 h 3021872"/>
              <a:gd name="connsiteX59" fmla="*/ 9422814 w 12192000"/>
              <a:gd name="connsiteY59" fmla="*/ 2337048 h 3021872"/>
              <a:gd name="connsiteX60" fmla="*/ 9387555 w 12192000"/>
              <a:gd name="connsiteY60" fmla="*/ 2324836 h 3021872"/>
              <a:gd name="connsiteX61" fmla="*/ 9385480 w 12192000"/>
              <a:gd name="connsiteY61" fmla="*/ 2325313 h 3021872"/>
              <a:gd name="connsiteX62" fmla="*/ 9369766 w 12192000"/>
              <a:gd name="connsiteY62" fmla="*/ 2317902 h 3021872"/>
              <a:gd name="connsiteX63" fmla="*/ 9356267 w 12192000"/>
              <a:gd name="connsiteY63" fmla="*/ 2307218 h 3021872"/>
              <a:gd name="connsiteX64" fmla="*/ 9240605 w 12192000"/>
              <a:gd name="connsiteY64" fmla="*/ 2292733 h 3021872"/>
              <a:gd name="connsiteX65" fmla="*/ 9083251 w 12192000"/>
              <a:gd name="connsiteY65" fmla="*/ 2245348 h 3021872"/>
              <a:gd name="connsiteX66" fmla="*/ 8956025 w 12192000"/>
              <a:gd name="connsiteY66" fmla="*/ 2219438 h 3021872"/>
              <a:gd name="connsiteX67" fmla="*/ 8791834 w 12192000"/>
              <a:gd name="connsiteY67" fmla="*/ 2194608 h 3021872"/>
              <a:gd name="connsiteX68" fmla="*/ 8677385 w 12192000"/>
              <a:gd name="connsiteY68" fmla="*/ 2172946 h 3021872"/>
              <a:gd name="connsiteX69" fmla="*/ 8628381 w 12192000"/>
              <a:gd name="connsiteY69" fmla="*/ 2151256 h 3021872"/>
              <a:gd name="connsiteX70" fmla="*/ 8608955 w 12192000"/>
              <a:gd name="connsiteY70" fmla="*/ 2154253 h 3021872"/>
              <a:gd name="connsiteX71" fmla="*/ 8605623 w 12192000"/>
              <a:gd name="connsiteY71" fmla="*/ 2154974 h 3021872"/>
              <a:gd name="connsiteX72" fmla="*/ 8591946 w 12192000"/>
              <a:gd name="connsiteY72" fmla="*/ 2153429 h 3021872"/>
              <a:gd name="connsiteX73" fmla="*/ 8588503 w 12192000"/>
              <a:gd name="connsiteY73" fmla="*/ 2158528 h 3021872"/>
              <a:gd name="connsiteX74" fmla="*/ 8542929 w 12192000"/>
              <a:gd name="connsiteY74" fmla="*/ 2155780 h 3021872"/>
              <a:gd name="connsiteX75" fmla="*/ 8422422 w 12192000"/>
              <a:gd name="connsiteY75" fmla="*/ 2128783 h 3021872"/>
              <a:gd name="connsiteX76" fmla="*/ 8350509 w 12192000"/>
              <a:gd name="connsiteY76" fmla="*/ 2116143 h 3021872"/>
              <a:gd name="connsiteX77" fmla="*/ 8323483 w 12192000"/>
              <a:gd name="connsiteY77" fmla="*/ 2116856 h 3021872"/>
              <a:gd name="connsiteX78" fmla="*/ 8285541 w 12192000"/>
              <a:gd name="connsiteY78" fmla="*/ 2114142 h 3021872"/>
              <a:gd name="connsiteX79" fmla="*/ 8156321 w 12192000"/>
              <a:gd name="connsiteY79" fmla="*/ 2105622 h 3021872"/>
              <a:gd name="connsiteX80" fmla="*/ 8115022 w 12192000"/>
              <a:gd name="connsiteY80" fmla="*/ 2097331 h 3021872"/>
              <a:gd name="connsiteX81" fmla="*/ 8109128 w 12192000"/>
              <a:gd name="connsiteY81" fmla="*/ 2095725 h 3021872"/>
              <a:gd name="connsiteX82" fmla="*/ 8061947 w 12192000"/>
              <a:gd name="connsiteY82" fmla="*/ 2076044 h 3021872"/>
              <a:gd name="connsiteX83" fmla="*/ 8056343 w 12192000"/>
              <a:gd name="connsiteY83" fmla="*/ 2079176 h 3021872"/>
              <a:gd name="connsiteX84" fmla="*/ 8039888 w 12192000"/>
              <a:gd name="connsiteY84" fmla="*/ 2079889 h 3021872"/>
              <a:gd name="connsiteX85" fmla="*/ 8027893 w 12192000"/>
              <a:gd name="connsiteY85" fmla="*/ 2071837 h 3021872"/>
              <a:gd name="connsiteX86" fmla="*/ 7968202 w 12192000"/>
              <a:gd name="connsiteY86" fmla="*/ 2048643 h 3021872"/>
              <a:gd name="connsiteX87" fmla="*/ 7879707 w 12192000"/>
              <a:gd name="connsiteY87" fmla="*/ 2019539 h 3021872"/>
              <a:gd name="connsiteX88" fmla="*/ 7867283 w 12192000"/>
              <a:gd name="connsiteY88" fmla="*/ 2011237 h 3021872"/>
              <a:gd name="connsiteX89" fmla="*/ 7843997 w 12192000"/>
              <a:gd name="connsiteY89" fmla="*/ 2004002 h 3021872"/>
              <a:gd name="connsiteX90" fmla="*/ 7819810 w 12192000"/>
              <a:gd name="connsiteY90" fmla="*/ 2003978 h 3021872"/>
              <a:gd name="connsiteX91" fmla="*/ 7766905 w 12192000"/>
              <a:gd name="connsiteY91" fmla="*/ 1994240 h 3021872"/>
              <a:gd name="connsiteX92" fmla="*/ 7748811 w 12192000"/>
              <a:gd name="connsiteY92" fmla="*/ 2001647 h 3021872"/>
              <a:gd name="connsiteX93" fmla="*/ 7745757 w 12192000"/>
              <a:gd name="connsiteY93" fmla="*/ 2003120 h 3021872"/>
              <a:gd name="connsiteX94" fmla="*/ 7732110 w 12192000"/>
              <a:gd name="connsiteY94" fmla="*/ 2004783 h 3021872"/>
              <a:gd name="connsiteX95" fmla="*/ 7730039 w 12192000"/>
              <a:gd name="connsiteY95" fmla="*/ 2010536 h 3021872"/>
              <a:gd name="connsiteX96" fmla="*/ 7685159 w 12192000"/>
              <a:gd name="connsiteY96" fmla="*/ 2018415 h 3021872"/>
              <a:gd name="connsiteX97" fmla="*/ 7561596 w 12192000"/>
              <a:gd name="connsiteY97" fmla="*/ 2020063 h 3021872"/>
              <a:gd name="connsiteX98" fmla="*/ 7488722 w 12192000"/>
              <a:gd name="connsiteY98" fmla="*/ 2024418 h 3021872"/>
              <a:gd name="connsiteX99" fmla="*/ 7462688 w 12192000"/>
              <a:gd name="connsiteY99" fmla="*/ 2031366 h 3021872"/>
              <a:gd name="connsiteX100" fmla="*/ 7425222 w 12192000"/>
              <a:gd name="connsiteY100" fmla="*/ 2037510 h 3021872"/>
              <a:gd name="connsiteX101" fmla="*/ 7360376 w 12192000"/>
              <a:gd name="connsiteY101" fmla="*/ 2052454 h 3021872"/>
              <a:gd name="connsiteX102" fmla="*/ 7297796 w 12192000"/>
              <a:gd name="connsiteY102" fmla="*/ 2059134 h 3021872"/>
              <a:gd name="connsiteX103" fmla="*/ 7255684 w 12192000"/>
              <a:gd name="connsiteY103" fmla="*/ 2060633 h 3021872"/>
              <a:gd name="connsiteX104" fmla="*/ 7249573 w 12192000"/>
              <a:gd name="connsiteY104" fmla="*/ 2060435 h 3021872"/>
              <a:gd name="connsiteX105" fmla="*/ 7198933 w 12192000"/>
              <a:gd name="connsiteY105" fmla="*/ 2052227 h 3021872"/>
              <a:gd name="connsiteX106" fmla="*/ 7194276 w 12192000"/>
              <a:gd name="connsiteY106" fmla="*/ 2056568 h 3021872"/>
              <a:gd name="connsiteX107" fmla="*/ 7178495 w 12192000"/>
              <a:gd name="connsiteY107" fmla="*/ 2061069 h 3021872"/>
              <a:gd name="connsiteX108" fmla="*/ 7164866 w 12192000"/>
              <a:gd name="connsiteY108" fmla="*/ 2056021 h 3021872"/>
              <a:gd name="connsiteX109" fmla="*/ 7101221 w 12192000"/>
              <a:gd name="connsiteY109" fmla="*/ 2047289 h 3021872"/>
              <a:gd name="connsiteX110" fmla="*/ 7008182 w 12192000"/>
              <a:gd name="connsiteY110" fmla="*/ 2039482 h 3021872"/>
              <a:gd name="connsiteX111" fmla="*/ 6994073 w 12192000"/>
              <a:gd name="connsiteY111" fmla="*/ 2034288 h 3021872"/>
              <a:gd name="connsiteX112" fmla="*/ 6902768 w 12192000"/>
              <a:gd name="connsiteY112" fmla="*/ 2021990 h 3021872"/>
              <a:gd name="connsiteX113" fmla="*/ 6854917 w 12192000"/>
              <a:gd name="connsiteY113" fmla="*/ 2020321 h 3021872"/>
              <a:gd name="connsiteX114" fmla="*/ 6849655 w 12192000"/>
              <a:gd name="connsiteY114" fmla="*/ 2025191 h 3021872"/>
              <a:gd name="connsiteX115" fmla="*/ 6835522 w 12192000"/>
              <a:gd name="connsiteY115" fmla="*/ 2024012 h 3021872"/>
              <a:gd name="connsiteX116" fmla="*/ 6707727 w 12192000"/>
              <a:gd name="connsiteY116" fmla="*/ 2006254 h 3021872"/>
              <a:gd name="connsiteX117" fmla="*/ 6561947 w 12192000"/>
              <a:gd name="connsiteY117" fmla="*/ 1975575 h 3021872"/>
              <a:gd name="connsiteX118" fmla="*/ 6464714 w 12192000"/>
              <a:gd name="connsiteY118" fmla="*/ 1978704 h 3021872"/>
              <a:gd name="connsiteX119" fmla="*/ 6242129 w 12192000"/>
              <a:gd name="connsiteY119" fmla="*/ 1915441 h 3021872"/>
              <a:gd name="connsiteX120" fmla="*/ 6080728 w 12192000"/>
              <a:gd name="connsiteY120" fmla="*/ 1895758 h 3021872"/>
              <a:gd name="connsiteX121" fmla="*/ 6069627 w 12192000"/>
              <a:gd name="connsiteY121" fmla="*/ 1885968 h 3021872"/>
              <a:gd name="connsiteX122" fmla="*/ 6055146 w 12192000"/>
              <a:gd name="connsiteY122" fmla="*/ 1879305 h 3021872"/>
              <a:gd name="connsiteX123" fmla="*/ 5953405 w 12192000"/>
              <a:gd name="connsiteY123" fmla="*/ 1849929 h 3021872"/>
              <a:gd name="connsiteX124" fmla="*/ 5940151 w 12192000"/>
              <a:gd name="connsiteY124" fmla="*/ 1852123 h 3021872"/>
              <a:gd name="connsiteX125" fmla="*/ 5917647 w 12192000"/>
              <a:gd name="connsiteY125" fmla="*/ 1852476 h 3021872"/>
              <a:gd name="connsiteX126" fmla="*/ 5860259 w 12192000"/>
              <a:gd name="connsiteY126" fmla="*/ 1865444 h 3021872"/>
              <a:gd name="connsiteX127" fmla="*/ 5821880 w 12192000"/>
              <a:gd name="connsiteY127" fmla="*/ 1854695 h 3021872"/>
              <a:gd name="connsiteX128" fmla="*/ 5813898 w 12192000"/>
              <a:gd name="connsiteY128" fmla="*/ 1853063 h 3021872"/>
              <a:gd name="connsiteX129" fmla="*/ 5813633 w 12192000"/>
              <a:gd name="connsiteY129" fmla="*/ 1853249 h 3021872"/>
              <a:gd name="connsiteX130" fmla="*/ 5804995 w 12192000"/>
              <a:gd name="connsiteY130" fmla="*/ 1851966 h 3021872"/>
              <a:gd name="connsiteX131" fmla="*/ 5799340 w 12192000"/>
              <a:gd name="connsiteY131" fmla="*/ 1850088 h 3021872"/>
              <a:gd name="connsiteX132" fmla="*/ 5783850 w 12192000"/>
              <a:gd name="connsiteY132" fmla="*/ 1846922 h 3021872"/>
              <a:gd name="connsiteX133" fmla="*/ 5777803 w 12192000"/>
              <a:gd name="connsiteY133" fmla="*/ 1847290 h 3021872"/>
              <a:gd name="connsiteX134" fmla="*/ 5774372 w 12192000"/>
              <a:gd name="connsiteY134" fmla="*/ 1849538 h 3021872"/>
              <a:gd name="connsiteX135" fmla="*/ 5740527 w 12192000"/>
              <a:gd name="connsiteY135" fmla="*/ 1850453 h 3021872"/>
              <a:gd name="connsiteX136" fmla="*/ 5671437 w 12192000"/>
              <a:gd name="connsiteY136" fmla="*/ 1845438 h 3021872"/>
              <a:gd name="connsiteX137" fmla="*/ 5633526 w 12192000"/>
              <a:gd name="connsiteY137" fmla="*/ 1839191 h 3021872"/>
              <a:gd name="connsiteX138" fmla="*/ 5527860 w 12192000"/>
              <a:gd name="connsiteY138" fmla="*/ 1825767 h 3021872"/>
              <a:gd name="connsiteX139" fmla="*/ 5420429 w 12192000"/>
              <a:gd name="connsiteY139" fmla="*/ 1815102 h 3021872"/>
              <a:gd name="connsiteX140" fmla="*/ 5339073 w 12192000"/>
              <a:gd name="connsiteY140" fmla="*/ 1819639 h 3021872"/>
              <a:gd name="connsiteX141" fmla="*/ 5334373 w 12192000"/>
              <a:gd name="connsiteY141" fmla="*/ 1817028 h 3021872"/>
              <a:gd name="connsiteX142" fmla="*/ 5326433 w 12192000"/>
              <a:gd name="connsiteY142" fmla="*/ 1814516 h 3021872"/>
              <a:gd name="connsiteX143" fmla="*/ 5326080 w 12192000"/>
              <a:gd name="connsiteY143" fmla="*/ 1814651 h 3021872"/>
              <a:gd name="connsiteX144" fmla="*/ 5318954 w 12192000"/>
              <a:gd name="connsiteY144" fmla="*/ 1811914 h 3021872"/>
              <a:gd name="connsiteX145" fmla="*/ 5286087 w 12192000"/>
              <a:gd name="connsiteY145" fmla="*/ 1796038 h 3021872"/>
              <a:gd name="connsiteX146" fmla="*/ 5223002 w 12192000"/>
              <a:gd name="connsiteY146" fmla="*/ 1799482 h 3021872"/>
              <a:gd name="connsiteX147" fmla="*/ 5200540 w 12192000"/>
              <a:gd name="connsiteY147" fmla="*/ 1796400 h 3021872"/>
              <a:gd name="connsiteX148" fmla="*/ 5154928 w 12192000"/>
              <a:gd name="connsiteY148" fmla="*/ 1781130 h 3021872"/>
              <a:gd name="connsiteX149" fmla="*/ 5149478 w 12192000"/>
              <a:gd name="connsiteY149" fmla="*/ 1780679 h 3021872"/>
              <a:gd name="connsiteX150" fmla="*/ 5130626 w 12192000"/>
              <a:gd name="connsiteY150" fmla="*/ 1768669 h 3021872"/>
              <a:gd name="connsiteX151" fmla="*/ 5102239 w 12192000"/>
              <a:gd name="connsiteY151" fmla="*/ 1753436 h 3021872"/>
              <a:gd name="connsiteX152" fmla="*/ 5099658 w 12192000"/>
              <a:gd name="connsiteY152" fmla="*/ 1753538 h 3021872"/>
              <a:gd name="connsiteX153" fmla="*/ 5088508 w 12192000"/>
              <a:gd name="connsiteY153" fmla="*/ 1745106 h 3021872"/>
              <a:gd name="connsiteX154" fmla="*/ 5082205 w 12192000"/>
              <a:gd name="connsiteY154" fmla="*/ 1734262 h 3021872"/>
              <a:gd name="connsiteX155" fmla="*/ 4931750 w 12192000"/>
              <a:gd name="connsiteY155" fmla="*/ 1691385 h 3021872"/>
              <a:gd name="connsiteX156" fmla="*/ 4824030 w 12192000"/>
              <a:gd name="connsiteY156" fmla="*/ 1643040 h 3021872"/>
              <a:gd name="connsiteX157" fmla="*/ 4758423 w 12192000"/>
              <a:gd name="connsiteY157" fmla="*/ 1579191 h 3021872"/>
              <a:gd name="connsiteX158" fmla="*/ 4514045 w 12192000"/>
              <a:gd name="connsiteY158" fmla="*/ 1535848 h 3021872"/>
              <a:gd name="connsiteX159" fmla="*/ 4458973 w 12192000"/>
              <a:gd name="connsiteY159" fmla="*/ 1525122 h 3021872"/>
              <a:gd name="connsiteX160" fmla="*/ 4423105 w 12192000"/>
              <a:gd name="connsiteY160" fmla="*/ 1500018 h 3021872"/>
              <a:gd name="connsiteX161" fmla="*/ 4400073 w 12192000"/>
              <a:gd name="connsiteY161" fmla="*/ 1499739 h 3021872"/>
              <a:gd name="connsiteX162" fmla="*/ 4395961 w 12192000"/>
              <a:gd name="connsiteY162" fmla="*/ 1499863 h 3021872"/>
              <a:gd name="connsiteX163" fmla="*/ 4382523 w 12192000"/>
              <a:gd name="connsiteY163" fmla="*/ 1496619 h 3021872"/>
              <a:gd name="connsiteX164" fmla="*/ 4374971 w 12192000"/>
              <a:gd name="connsiteY164" fmla="*/ 1500377 h 3021872"/>
              <a:gd name="connsiteX165" fmla="*/ 4352051 w 12192000"/>
              <a:gd name="connsiteY165" fmla="*/ 1498843 h 3021872"/>
              <a:gd name="connsiteX166" fmla="*/ 4328364 w 12192000"/>
              <a:gd name="connsiteY166" fmla="*/ 1491566 h 3021872"/>
              <a:gd name="connsiteX167" fmla="*/ 4220142 w 12192000"/>
              <a:gd name="connsiteY167" fmla="*/ 1451803 h 3021872"/>
              <a:gd name="connsiteX168" fmla="*/ 4152921 w 12192000"/>
              <a:gd name="connsiteY168" fmla="*/ 1430969 h 3021872"/>
              <a:gd name="connsiteX169" fmla="*/ 4123498 w 12192000"/>
              <a:gd name="connsiteY169" fmla="*/ 1427696 h 3021872"/>
              <a:gd name="connsiteX170" fmla="*/ 4085026 w 12192000"/>
              <a:gd name="connsiteY170" fmla="*/ 1420005 h 3021872"/>
              <a:gd name="connsiteX171" fmla="*/ 4014120 w 12192000"/>
              <a:gd name="connsiteY171" fmla="*/ 1410025 h 3021872"/>
              <a:gd name="connsiteX172" fmla="*/ 3924085 w 12192000"/>
              <a:gd name="connsiteY172" fmla="*/ 1390368 h 3021872"/>
              <a:gd name="connsiteX173" fmla="*/ 3875102 w 12192000"/>
              <a:gd name="connsiteY173" fmla="*/ 1356231 h 3021872"/>
              <a:gd name="connsiteX174" fmla="*/ 3866735 w 12192000"/>
              <a:gd name="connsiteY174" fmla="*/ 1358044 h 3021872"/>
              <a:gd name="connsiteX175" fmla="*/ 3824835 w 12192000"/>
              <a:gd name="connsiteY175" fmla="*/ 1344150 h 3021872"/>
              <a:gd name="connsiteX176" fmla="*/ 3698316 w 12192000"/>
              <a:gd name="connsiteY176" fmla="*/ 1271660 h 3021872"/>
              <a:gd name="connsiteX177" fmla="*/ 3615875 w 12192000"/>
              <a:gd name="connsiteY177" fmla="*/ 1245166 h 3021872"/>
              <a:gd name="connsiteX178" fmla="*/ 3583351 w 12192000"/>
              <a:gd name="connsiteY178" fmla="*/ 1239605 h 3021872"/>
              <a:gd name="connsiteX179" fmla="*/ 3529058 w 12192000"/>
              <a:gd name="connsiteY179" fmla="*/ 1230047 h 3021872"/>
              <a:gd name="connsiteX180" fmla="*/ 3438822 w 12192000"/>
              <a:gd name="connsiteY180" fmla="*/ 1205661 h 3021872"/>
              <a:gd name="connsiteX181" fmla="*/ 3390292 w 12192000"/>
              <a:gd name="connsiteY181" fmla="*/ 1197075 h 3021872"/>
              <a:gd name="connsiteX182" fmla="*/ 3315537 w 12192000"/>
              <a:gd name="connsiteY182" fmla="*/ 1185391 h 3021872"/>
              <a:gd name="connsiteX183" fmla="*/ 3305896 w 12192000"/>
              <a:gd name="connsiteY183" fmla="*/ 1180025 h 3021872"/>
              <a:gd name="connsiteX184" fmla="*/ 3260055 w 12192000"/>
              <a:gd name="connsiteY184" fmla="*/ 1189560 h 3021872"/>
              <a:gd name="connsiteX185" fmla="*/ 3136098 w 12192000"/>
              <a:gd name="connsiteY185" fmla="*/ 1171708 h 3021872"/>
              <a:gd name="connsiteX186" fmla="*/ 3113533 w 12192000"/>
              <a:gd name="connsiteY186" fmla="*/ 1171758 h 3021872"/>
              <a:gd name="connsiteX187" fmla="*/ 3087934 w 12192000"/>
              <a:gd name="connsiteY187" fmla="*/ 1162189 h 3021872"/>
              <a:gd name="connsiteX188" fmla="*/ 3033101 w 12192000"/>
              <a:gd name="connsiteY188" fmla="*/ 1146004 h 3021872"/>
              <a:gd name="connsiteX189" fmla="*/ 2999082 w 12192000"/>
              <a:gd name="connsiteY189" fmla="*/ 1129337 h 3021872"/>
              <a:gd name="connsiteX190" fmla="*/ 2988144 w 12192000"/>
              <a:gd name="connsiteY190" fmla="*/ 1133783 h 3021872"/>
              <a:gd name="connsiteX191" fmla="*/ 2964880 w 12192000"/>
              <a:gd name="connsiteY191" fmla="*/ 1133160 h 3021872"/>
              <a:gd name="connsiteX192" fmla="*/ 2871083 w 12192000"/>
              <a:gd name="connsiteY192" fmla="*/ 1114281 h 3021872"/>
              <a:gd name="connsiteX193" fmla="*/ 2853547 w 12192000"/>
              <a:gd name="connsiteY193" fmla="*/ 1113282 h 3021872"/>
              <a:gd name="connsiteX194" fmla="*/ 2834998 w 12192000"/>
              <a:gd name="connsiteY194" fmla="*/ 1105032 h 3021872"/>
              <a:gd name="connsiteX195" fmla="*/ 2832012 w 12192000"/>
              <a:gd name="connsiteY195" fmla="*/ 1103667 h 3021872"/>
              <a:gd name="connsiteX196" fmla="*/ 2831450 w 12192000"/>
              <a:gd name="connsiteY196" fmla="*/ 1103681 h 3021872"/>
              <a:gd name="connsiteX197" fmla="*/ 2830158 w 12192000"/>
              <a:gd name="connsiteY197" fmla="*/ 1102819 h 3021872"/>
              <a:gd name="connsiteX198" fmla="*/ 2817969 w 12192000"/>
              <a:gd name="connsiteY198" fmla="*/ 1097243 h 3021872"/>
              <a:gd name="connsiteX199" fmla="*/ 2812278 w 12192000"/>
              <a:gd name="connsiteY199" fmla="*/ 1097008 h 3021872"/>
              <a:gd name="connsiteX200" fmla="*/ 2735949 w 12192000"/>
              <a:gd name="connsiteY200" fmla="*/ 1069536 h 3021872"/>
              <a:gd name="connsiteX201" fmla="*/ 2700542 w 12192000"/>
              <a:gd name="connsiteY201" fmla="*/ 1056907 h 3021872"/>
              <a:gd name="connsiteX202" fmla="*/ 2690071 w 12192000"/>
              <a:gd name="connsiteY202" fmla="*/ 1056397 h 3021872"/>
              <a:gd name="connsiteX203" fmla="*/ 2655269 w 12192000"/>
              <a:gd name="connsiteY203" fmla="*/ 1042078 h 3021872"/>
              <a:gd name="connsiteX204" fmla="*/ 2637172 w 12192000"/>
              <a:gd name="connsiteY204" fmla="*/ 1039382 h 3021872"/>
              <a:gd name="connsiteX205" fmla="*/ 2544676 w 12192000"/>
              <a:gd name="connsiteY205" fmla="*/ 1019916 h 3021872"/>
              <a:gd name="connsiteX206" fmla="*/ 2521406 w 12192000"/>
              <a:gd name="connsiteY206" fmla="*/ 1022036 h 3021872"/>
              <a:gd name="connsiteX207" fmla="*/ 2462038 w 12192000"/>
              <a:gd name="connsiteY207" fmla="*/ 992687 h 3021872"/>
              <a:gd name="connsiteX208" fmla="*/ 2448962 w 12192000"/>
              <a:gd name="connsiteY208" fmla="*/ 988555 h 3021872"/>
              <a:gd name="connsiteX209" fmla="*/ 2444223 w 12192000"/>
              <a:gd name="connsiteY209" fmla="*/ 985580 h 3021872"/>
              <a:gd name="connsiteX210" fmla="*/ 2428175 w 12192000"/>
              <a:gd name="connsiteY210" fmla="*/ 997242 h 3021872"/>
              <a:gd name="connsiteX211" fmla="*/ 2398519 w 12192000"/>
              <a:gd name="connsiteY211" fmla="*/ 1001482 h 3021872"/>
              <a:gd name="connsiteX212" fmla="*/ 2385271 w 12192000"/>
              <a:gd name="connsiteY212" fmla="*/ 993786 h 3021872"/>
              <a:gd name="connsiteX213" fmla="*/ 2298174 w 12192000"/>
              <a:gd name="connsiteY213" fmla="*/ 956527 h 3021872"/>
              <a:gd name="connsiteX214" fmla="*/ 2271014 w 12192000"/>
              <a:gd name="connsiteY214" fmla="*/ 945440 h 3021872"/>
              <a:gd name="connsiteX215" fmla="*/ 2214838 w 12192000"/>
              <a:gd name="connsiteY215" fmla="*/ 924396 h 3021872"/>
              <a:gd name="connsiteX216" fmla="*/ 2038407 w 12192000"/>
              <a:gd name="connsiteY216" fmla="*/ 916628 h 3021872"/>
              <a:gd name="connsiteX217" fmla="*/ 1958268 w 12192000"/>
              <a:gd name="connsiteY217" fmla="*/ 931677 h 3021872"/>
              <a:gd name="connsiteX218" fmla="*/ 1740316 w 12192000"/>
              <a:gd name="connsiteY218" fmla="*/ 931710 h 3021872"/>
              <a:gd name="connsiteX219" fmla="*/ 1454477 w 12192000"/>
              <a:gd name="connsiteY219" fmla="*/ 973878 h 3021872"/>
              <a:gd name="connsiteX220" fmla="*/ 1385984 w 12192000"/>
              <a:gd name="connsiteY220" fmla="*/ 958621 h 3021872"/>
              <a:gd name="connsiteX221" fmla="*/ 1355604 w 12192000"/>
              <a:gd name="connsiteY221" fmla="*/ 960893 h 3021872"/>
              <a:gd name="connsiteX222" fmla="*/ 1305323 w 12192000"/>
              <a:gd name="connsiteY222" fmla="*/ 967511 h 3021872"/>
              <a:gd name="connsiteX223" fmla="*/ 1125607 w 12192000"/>
              <a:gd name="connsiteY223" fmla="*/ 968467 h 3021872"/>
              <a:gd name="connsiteX224" fmla="*/ 1016562 w 12192000"/>
              <a:gd name="connsiteY224" fmla="*/ 975260 h 3021872"/>
              <a:gd name="connsiteX225" fmla="*/ 818620 w 12192000"/>
              <a:gd name="connsiteY225" fmla="*/ 987723 h 3021872"/>
              <a:gd name="connsiteX226" fmla="*/ 611870 w 12192000"/>
              <a:gd name="connsiteY226" fmla="*/ 1002547 h 3021872"/>
              <a:gd name="connsiteX227" fmla="*/ 520325 w 12192000"/>
              <a:gd name="connsiteY227" fmla="*/ 1010590 h 3021872"/>
              <a:gd name="connsiteX228" fmla="*/ 386188 w 12192000"/>
              <a:gd name="connsiteY228" fmla="*/ 1040956 h 3021872"/>
              <a:gd name="connsiteX229" fmla="*/ 272629 w 12192000"/>
              <a:gd name="connsiteY229" fmla="*/ 1010300 h 3021872"/>
              <a:gd name="connsiteX230" fmla="*/ 113450 w 12192000"/>
              <a:gd name="connsiteY230" fmla="*/ 1038933 h 3021872"/>
              <a:gd name="connsiteX231" fmla="*/ 4256 w 12192000"/>
              <a:gd name="connsiteY231" fmla="*/ 1060111 h 3021872"/>
              <a:gd name="connsiteX232" fmla="*/ 0 w 12192000"/>
              <a:gd name="connsiteY232" fmla="*/ 1059714 h 3021872"/>
              <a:gd name="connsiteX233" fmla="*/ 0 w 12192000"/>
              <a:gd name="connsiteY233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80680 w 12192000"/>
              <a:gd name="connsiteY14" fmla="*/ 2855874 h 3021872"/>
              <a:gd name="connsiteX15" fmla="*/ 11307999 w 12192000"/>
              <a:gd name="connsiteY15" fmla="*/ 2758374 h 3021872"/>
              <a:gd name="connsiteX16" fmla="*/ 11228674 w 12192000"/>
              <a:gd name="connsiteY16" fmla="*/ 2738503 h 3021872"/>
              <a:gd name="connsiteX17" fmla="*/ 11208775 w 12192000"/>
              <a:gd name="connsiteY17" fmla="*/ 2733735 h 3021872"/>
              <a:gd name="connsiteX18" fmla="*/ 11191329 w 12192000"/>
              <a:gd name="connsiteY18" fmla="*/ 2735896 h 3021872"/>
              <a:gd name="connsiteX19" fmla="*/ 11095293 w 12192000"/>
              <a:gd name="connsiteY19" fmla="*/ 2734181 h 3021872"/>
              <a:gd name="connsiteX20" fmla="*/ 11072290 w 12192000"/>
              <a:gd name="connsiteY20" fmla="*/ 2737734 h 3021872"/>
              <a:gd name="connsiteX21" fmla="*/ 10980239 w 12192000"/>
              <a:gd name="connsiteY21" fmla="*/ 2729000 h 3021872"/>
              <a:gd name="connsiteX22" fmla="*/ 10980167 w 12192000"/>
              <a:gd name="connsiteY22" fmla="*/ 2728972 h 3021872"/>
              <a:gd name="connsiteX23" fmla="*/ 10943501 w 12192000"/>
              <a:gd name="connsiteY23" fmla="*/ 2723352 h 3021872"/>
              <a:gd name="connsiteX24" fmla="*/ 10740825 w 12192000"/>
              <a:gd name="connsiteY24" fmla="*/ 2642544 h 3021872"/>
              <a:gd name="connsiteX25" fmla="*/ 10621021 w 12192000"/>
              <a:gd name="connsiteY25" fmla="*/ 2583972 h 3021872"/>
              <a:gd name="connsiteX26" fmla="*/ 10501779 w 12192000"/>
              <a:gd name="connsiteY26" fmla="*/ 2548735 h 3021872"/>
              <a:gd name="connsiteX27" fmla="*/ 10403355 w 12192000"/>
              <a:gd name="connsiteY27" fmla="*/ 2512953 h 3021872"/>
              <a:gd name="connsiteX28" fmla="*/ 10337449 w 12192000"/>
              <a:gd name="connsiteY28" fmla="*/ 2488172 h 3021872"/>
              <a:gd name="connsiteX29" fmla="*/ 10324327 w 12192000"/>
              <a:gd name="connsiteY29" fmla="*/ 2478939 h 3021872"/>
              <a:gd name="connsiteX30" fmla="*/ 10321929 w 12192000"/>
              <a:gd name="connsiteY30" fmla="*/ 2478993 h 3021872"/>
              <a:gd name="connsiteX31" fmla="*/ 10290461 w 12192000"/>
              <a:gd name="connsiteY31" fmla="*/ 2462144 h 3021872"/>
              <a:gd name="connsiteX32" fmla="*/ 10268970 w 12192000"/>
              <a:gd name="connsiteY32" fmla="*/ 2448931 h 3021872"/>
              <a:gd name="connsiteX33" fmla="*/ 10263699 w 12192000"/>
              <a:gd name="connsiteY33" fmla="*/ 2448340 h 3021872"/>
              <a:gd name="connsiteX34" fmla="*/ 10228272 w 12192000"/>
              <a:gd name="connsiteY34" fmla="*/ 2431997 h 3021872"/>
              <a:gd name="connsiteX35" fmla="*/ 10215997 w 12192000"/>
              <a:gd name="connsiteY35" fmla="*/ 2431103 h 3021872"/>
              <a:gd name="connsiteX36" fmla="*/ 10193885 w 12192000"/>
              <a:gd name="connsiteY36" fmla="*/ 2427360 h 3021872"/>
              <a:gd name="connsiteX37" fmla="*/ 10135557 w 12192000"/>
              <a:gd name="connsiteY37" fmla="*/ 2429769 h 3021872"/>
              <a:gd name="connsiteX38" fmla="*/ 10092108 w 12192000"/>
              <a:gd name="connsiteY38" fmla="*/ 2409075 h 3021872"/>
              <a:gd name="connsiteX39" fmla="*/ 10091815 w 12192000"/>
              <a:gd name="connsiteY39" fmla="*/ 2409211 h 3021872"/>
              <a:gd name="connsiteX40" fmla="*/ 10083558 w 12192000"/>
              <a:gd name="connsiteY40" fmla="*/ 2406369 h 3021872"/>
              <a:gd name="connsiteX41" fmla="*/ 10078319 w 12192000"/>
              <a:gd name="connsiteY41" fmla="*/ 2403481 h 3021872"/>
              <a:gd name="connsiteX42" fmla="*/ 10063647 w 12192000"/>
              <a:gd name="connsiteY42" fmla="*/ 2397528 h 3021872"/>
              <a:gd name="connsiteX43" fmla="*/ 10057660 w 12192000"/>
              <a:gd name="connsiteY43" fmla="*/ 2396793 h 3021872"/>
              <a:gd name="connsiteX44" fmla="*/ 10003124 w 12192000"/>
              <a:gd name="connsiteY44" fmla="*/ 2406692 h 3021872"/>
              <a:gd name="connsiteX45" fmla="*/ 9898644 w 12192000"/>
              <a:gd name="connsiteY45" fmla="*/ 2393136 h 3021872"/>
              <a:gd name="connsiteX46" fmla="*/ 9794969 w 12192000"/>
              <a:gd name="connsiteY46" fmla="*/ 2376665 h 3021872"/>
              <a:gd name="connsiteX47" fmla="*/ 9690708 w 12192000"/>
              <a:gd name="connsiteY47" fmla="*/ 2362478 h 3021872"/>
              <a:gd name="connsiteX48" fmla="*/ 9656590 w 12192000"/>
              <a:gd name="connsiteY48" fmla="*/ 2365107 h 3021872"/>
              <a:gd name="connsiteX49" fmla="*/ 9651013 w 12192000"/>
              <a:gd name="connsiteY49" fmla="*/ 2365379 h 3021872"/>
              <a:gd name="connsiteX50" fmla="*/ 9629535 w 12192000"/>
              <a:gd name="connsiteY50" fmla="*/ 2359562 h 3021872"/>
              <a:gd name="connsiteX51" fmla="*/ 9621002 w 12192000"/>
              <a:gd name="connsiteY51" fmla="*/ 2358015 h 3021872"/>
              <a:gd name="connsiteX52" fmla="*/ 9620811 w 12192000"/>
              <a:gd name="connsiteY52" fmla="*/ 2358209 h 3021872"/>
              <a:gd name="connsiteX53" fmla="*/ 9612783 w 12192000"/>
              <a:gd name="connsiteY53" fmla="*/ 2356304 h 3021872"/>
              <a:gd name="connsiteX54" fmla="*/ 9573299 w 12192000"/>
              <a:gd name="connsiteY54" fmla="*/ 2344048 h 3021872"/>
              <a:gd name="connsiteX55" fmla="*/ 9523299 w 12192000"/>
              <a:gd name="connsiteY55" fmla="*/ 2356751 h 3021872"/>
              <a:gd name="connsiteX56" fmla="*/ 9502217 w 12192000"/>
              <a:gd name="connsiteY56" fmla="*/ 2356672 h 3021872"/>
              <a:gd name="connsiteX57" fmla="*/ 9491052 w 12192000"/>
              <a:gd name="connsiteY57" fmla="*/ 2357876 h 3021872"/>
              <a:gd name="connsiteX58" fmla="*/ 9490420 w 12192000"/>
              <a:gd name="connsiteY58" fmla="*/ 2358754 h 3021872"/>
              <a:gd name="connsiteX59" fmla="*/ 9422814 w 12192000"/>
              <a:gd name="connsiteY59" fmla="*/ 2337048 h 3021872"/>
              <a:gd name="connsiteX60" fmla="*/ 9387555 w 12192000"/>
              <a:gd name="connsiteY60" fmla="*/ 2324836 h 3021872"/>
              <a:gd name="connsiteX61" fmla="*/ 9385480 w 12192000"/>
              <a:gd name="connsiteY61" fmla="*/ 2325313 h 3021872"/>
              <a:gd name="connsiteX62" fmla="*/ 9369766 w 12192000"/>
              <a:gd name="connsiteY62" fmla="*/ 2317902 h 3021872"/>
              <a:gd name="connsiteX63" fmla="*/ 9356267 w 12192000"/>
              <a:gd name="connsiteY63" fmla="*/ 2307218 h 3021872"/>
              <a:gd name="connsiteX64" fmla="*/ 9240605 w 12192000"/>
              <a:gd name="connsiteY64" fmla="*/ 2292733 h 3021872"/>
              <a:gd name="connsiteX65" fmla="*/ 9083251 w 12192000"/>
              <a:gd name="connsiteY65" fmla="*/ 2245348 h 3021872"/>
              <a:gd name="connsiteX66" fmla="*/ 8956025 w 12192000"/>
              <a:gd name="connsiteY66" fmla="*/ 2219438 h 3021872"/>
              <a:gd name="connsiteX67" fmla="*/ 8791834 w 12192000"/>
              <a:gd name="connsiteY67" fmla="*/ 2194608 h 3021872"/>
              <a:gd name="connsiteX68" fmla="*/ 8677385 w 12192000"/>
              <a:gd name="connsiteY68" fmla="*/ 2172946 h 3021872"/>
              <a:gd name="connsiteX69" fmla="*/ 8628381 w 12192000"/>
              <a:gd name="connsiteY69" fmla="*/ 2151256 h 3021872"/>
              <a:gd name="connsiteX70" fmla="*/ 8608955 w 12192000"/>
              <a:gd name="connsiteY70" fmla="*/ 2154253 h 3021872"/>
              <a:gd name="connsiteX71" fmla="*/ 8605623 w 12192000"/>
              <a:gd name="connsiteY71" fmla="*/ 2154974 h 3021872"/>
              <a:gd name="connsiteX72" fmla="*/ 8591946 w 12192000"/>
              <a:gd name="connsiteY72" fmla="*/ 2153429 h 3021872"/>
              <a:gd name="connsiteX73" fmla="*/ 8588503 w 12192000"/>
              <a:gd name="connsiteY73" fmla="*/ 2158528 h 3021872"/>
              <a:gd name="connsiteX74" fmla="*/ 8542929 w 12192000"/>
              <a:gd name="connsiteY74" fmla="*/ 2155780 h 3021872"/>
              <a:gd name="connsiteX75" fmla="*/ 8422422 w 12192000"/>
              <a:gd name="connsiteY75" fmla="*/ 2128783 h 3021872"/>
              <a:gd name="connsiteX76" fmla="*/ 8350509 w 12192000"/>
              <a:gd name="connsiteY76" fmla="*/ 2116143 h 3021872"/>
              <a:gd name="connsiteX77" fmla="*/ 8323483 w 12192000"/>
              <a:gd name="connsiteY77" fmla="*/ 2116856 h 3021872"/>
              <a:gd name="connsiteX78" fmla="*/ 8285541 w 12192000"/>
              <a:gd name="connsiteY78" fmla="*/ 2114142 h 3021872"/>
              <a:gd name="connsiteX79" fmla="*/ 8156321 w 12192000"/>
              <a:gd name="connsiteY79" fmla="*/ 2105622 h 3021872"/>
              <a:gd name="connsiteX80" fmla="*/ 8115022 w 12192000"/>
              <a:gd name="connsiteY80" fmla="*/ 2097331 h 3021872"/>
              <a:gd name="connsiteX81" fmla="*/ 8109128 w 12192000"/>
              <a:gd name="connsiteY81" fmla="*/ 2095725 h 3021872"/>
              <a:gd name="connsiteX82" fmla="*/ 8061947 w 12192000"/>
              <a:gd name="connsiteY82" fmla="*/ 2076044 h 3021872"/>
              <a:gd name="connsiteX83" fmla="*/ 8056343 w 12192000"/>
              <a:gd name="connsiteY83" fmla="*/ 2079176 h 3021872"/>
              <a:gd name="connsiteX84" fmla="*/ 8039888 w 12192000"/>
              <a:gd name="connsiteY84" fmla="*/ 2079889 h 3021872"/>
              <a:gd name="connsiteX85" fmla="*/ 8027893 w 12192000"/>
              <a:gd name="connsiteY85" fmla="*/ 2071837 h 3021872"/>
              <a:gd name="connsiteX86" fmla="*/ 7968202 w 12192000"/>
              <a:gd name="connsiteY86" fmla="*/ 2048643 h 3021872"/>
              <a:gd name="connsiteX87" fmla="*/ 7879707 w 12192000"/>
              <a:gd name="connsiteY87" fmla="*/ 2019539 h 3021872"/>
              <a:gd name="connsiteX88" fmla="*/ 7867283 w 12192000"/>
              <a:gd name="connsiteY88" fmla="*/ 2011237 h 3021872"/>
              <a:gd name="connsiteX89" fmla="*/ 7843997 w 12192000"/>
              <a:gd name="connsiteY89" fmla="*/ 2004002 h 3021872"/>
              <a:gd name="connsiteX90" fmla="*/ 7819810 w 12192000"/>
              <a:gd name="connsiteY90" fmla="*/ 2003978 h 3021872"/>
              <a:gd name="connsiteX91" fmla="*/ 7766905 w 12192000"/>
              <a:gd name="connsiteY91" fmla="*/ 1994240 h 3021872"/>
              <a:gd name="connsiteX92" fmla="*/ 7748811 w 12192000"/>
              <a:gd name="connsiteY92" fmla="*/ 2001647 h 3021872"/>
              <a:gd name="connsiteX93" fmla="*/ 7745757 w 12192000"/>
              <a:gd name="connsiteY93" fmla="*/ 2003120 h 3021872"/>
              <a:gd name="connsiteX94" fmla="*/ 7732110 w 12192000"/>
              <a:gd name="connsiteY94" fmla="*/ 2004783 h 3021872"/>
              <a:gd name="connsiteX95" fmla="*/ 7730039 w 12192000"/>
              <a:gd name="connsiteY95" fmla="*/ 2010536 h 3021872"/>
              <a:gd name="connsiteX96" fmla="*/ 7685159 w 12192000"/>
              <a:gd name="connsiteY96" fmla="*/ 2018415 h 3021872"/>
              <a:gd name="connsiteX97" fmla="*/ 7561596 w 12192000"/>
              <a:gd name="connsiteY97" fmla="*/ 2020063 h 3021872"/>
              <a:gd name="connsiteX98" fmla="*/ 7488722 w 12192000"/>
              <a:gd name="connsiteY98" fmla="*/ 2024418 h 3021872"/>
              <a:gd name="connsiteX99" fmla="*/ 7462688 w 12192000"/>
              <a:gd name="connsiteY99" fmla="*/ 2031366 h 3021872"/>
              <a:gd name="connsiteX100" fmla="*/ 7425222 w 12192000"/>
              <a:gd name="connsiteY100" fmla="*/ 2037510 h 3021872"/>
              <a:gd name="connsiteX101" fmla="*/ 7360376 w 12192000"/>
              <a:gd name="connsiteY101" fmla="*/ 2052454 h 3021872"/>
              <a:gd name="connsiteX102" fmla="*/ 7297796 w 12192000"/>
              <a:gd name="connsiteY102" fmla="*/ 2059134 h 3021872"/>
              <a:gd name="connsiteX103" fmla="*/ 7255684 w 12192000"/>
              <a:gd name="connsiteY103" fmla="*/ 2060633 h 3021872"/>
              <a:gd name="connsiteX104" fmla="*/ 7249573 w 12192000"/>
              <a:gd name="connsiteY104" fmla="*/ 2060435 h 3021872"/>
              <a:gd name="connsiteX105" fmla="*/ 7198933 w 12192000"/>
              <a:gd name="connsiteY105" fmla="*/ 2052227 h 3021872"/>
              <a:gd name="connsiteX106" fmla="*/ 7194276 w 12192000"/>
              <a:gd name="connsiteY106" fmla="*/ 2056568 h 3021872"/>
              <a:gd name="connsiteX107" fmla="*/ 7178495 w 12192000"/>
              <a:gd name="connsiteY107" fmla="*/ 2061069 h 3021872"/>
              <a:gd name="connsiteX108" fmla="*/ 7164866 w 12192000"/>
              <a:gd name="connsiteY108" fmla="*/ 2056021 h 3021872"/>
              <a:gd name="connsiteX109" fmla="*/ 7101221 w 12192000"/>
              <a:gd name="connsiteY109" fmla="*/ 2047289 h 3021872"/>
              <a:gd name="connsiteX110" fmla="*/ 7008182 w 12192000"/>
              <a:gd name="connsiteY110" fmla="*/ 2039482 h 3021872"/>
              <a:gd name="connsiteX111" fmla="*/ 6994073 w 12192000"/>
              <a:gd name="connsiteY111" fmla="*/ 2034288 h 3021872"/>
              <a:gd name="connsiteX112" fmla="*/ 6902768 w 12192000"/>
              <a:gd name="connsiteY112" fmla="*/ 2021990 h 3021872"/>
              <a:gd name="connsiteX113" fmla="*/ 6854917 w 12192000"/>
              <a:gd name="connsiteY113" fmla="*/ 2020321 h 3021872"/>
              <a:gd name="connsiteX114" fmla="*/ 6849655 w 12192000"/>
              <a:gd name="connsiteY114" fmla="*/ 2025191 h 3021872"/>
              <a:gd name="connsiteX115" fmla="*/ 6835522 w 12192000"/>
              <a:gd name="connsiteY115" fmla="*/ 2024012 h 3021872"/>
              <a:gd name="connsiteX116" fmla="*/ 6707727 w 12192000"/>
              <a:gd name="connsiteY116" fmla="*/ 2006254 h 3021872"/>
              <a:gd name="connsiteX117" fmla="*/ 6561947 w 12192000"/>
              <a:gd name="connsiteY117" fmla="*/ 1975575 h 3021872"/>
              <a:gd name="connsiteX118" fmla="*/ 6464714 w 12192000"/>
              <a:gd name="connsiteY118" fmla="*/ 1978704 h 3021872"/>
              <a:gd name="connsiteX119" fmla="*/ 6242129 w 12192000"/>
              <a:gd name="connsiteY119" fmla="*/ 1915441 h 3021872"/>
              <a:gd name="connsiteX120" fmla="*/ 6080728 w 12192000"/>
              <a:gd name="connsiteY120" fmla="*/ 1895758 h 3021872"/>
              <a:gd name="connsiteX121" fmla="*/ 6069627 w 12192000"/>
              <a:gd name="connsiteY121" fmla="*/ 1885968 h 3021872"/>
              <a:gd name="connsiteX122" fmla="*/ 6055146 w 12192000"/>
              <a:gd name="connsiteY122" fmla="*/ 1879305 h 3021872"/>
              <a:gd name="connsiteX123" fmla="*/ 5953405 w 12192000"/>
              <a:gd name="connsiteY123" fmla="*/ 1849929 h 3021872"/>
              <a:gd name="connsiteX124" fmla="*/ 5940151 w 12192000"/>
              <a:gd name="connsiteY124" fmla="*/ 1852123 h 3021872"/>
              <a:gd name="connsiteX125" fmla="*/ 5917647 w 12192000"/>
              <a:gd name="connsiteY125" fmla="*/ 1852476 h 3021872"/>
              <a:gd name="connsiteX126" fmla="*/ 5860259 w 12192000"/>
              <a:gd name="connsiteY126" fmla="*/ 1865444 h 3021872"/>
              <a:gd name="connsiteX127" fmla="*/ 5821880 w 12192000"/>
              <a:gd name="connsiteY127" fmla="*/ 1854695 h 3021872"/>
              <a:gd name="connsiteX128" fmla="*/ 5813898 w 12192000"/>
              <a:gd name="connsiteY128" fmla="*/ 1853063 h 3021872"/>
              <a:gd name="connsiteX129" fmla="*/ 5813633 w 12192000"/>
              <a:gd name="connsiteY129" fmla="*/ 1853249 h 3021872"/>
              <a:gd name="connsiteX130" fmla="*/ 5804995 w 12192000"/>
              <a:gd name="connsiteY130" fmla="*/ 1851966 h 3021872"/>
              <a:gd name="connsiteX131" fmla="*/ 5799340 w 12192000"/>
              <a:gd name="connsiteY131" fmla="*/ 1850088 h 3021872"/>
              <a:gd name="connsiteX132" fmla="*/ 5783850 w 12192000"/>
              <a:gd name="connsiteY132" fmla="*/ 1846922 h 3021872"/>
              <a:gd name="connsiteX133" fmla="*/ 5777803 w 12192000"/>
              <a:gd name="connsiteY133" fmla="*/ 1847290 h 3021872"/>
              <a:gd name="connsiteX134" fmla="*/ 5774372 w 12192000"/>
              <a:gd name="connsiteY134" fmla="*/ 1849538 h 3021872"/>
              <a:gd name="connsiteX135" fmla="*/ 5740527 w 12192000"/>
              <a:gd name="connsiteY135" fmla="*/ 1850453 h 3021872"/>
              <a:gd name="connsiteX136" fmla="*/ 5671437 w 12192000"/>
              <a:gd name="connsiteY136" fmla="*/ 1845438 h 3021872"/>
              <a:gd name="connsiteX137" fmla="*/ 5633526 w 12192000"/>
              <a:gd name="connsiteY137" fmla="*/ 1839191 h 3021872"/>
              <a:gd name="connsiteX138" fmla="*/ 5527860 w 12192000"/>
              <a:gd name="connsiteY138" fmla="*/ 1825767 h 3021872"/>
              <a:gd name="connsiteX139" fmla="*/ 5420429 w 12192000"/>
              <a:gd name="connsiteY139" fmla="*/ 1815102 h 3021872"/>
              <a:gd name="connsiteX140" fmla="*/ 5339073 w 12192000"/>
              <a:gd name="connsiteY140" fmla="*/ 1819639 h 3021872"/>
              <a:gd name="connsiteX141" fmla="*/ 5334373 w 12192000"/>
              <a:gd name="connsiteY141" fmla="*/ 1817028 h 3021872"/>
              <a:gd name="connsiteX142" fmla="*/ 5326433 w 12192000"/>
              <a:gd name="connsiteY142" fmla="*/ 1814516 h 3021872"/>
              <a:gd name="connsiteX143" fmla="*/ 5326080 w 12192000"/>
              <a:gd name="connsiteY143" fmla="*/ 1814651 h 3021872"/>
              <a:gd name="connsiteX144" fmla="*/ 5318954 w 12192000"/>
              <a:gd name="connsiteY144" fmla="*/ 1811914 h 3021872"/>
              <a:gd name="connsiteX145" fmla="*/ 5286087 w 12192000"/>
              <a:gd name="connsiteY145" fmla="*/ 1796038 h 3021872"/>
              <a:gd name="connsiteX146" fmla="*/ 5223002 w 12192000"/>
              <a:gd name="connsiteY146" fmla="*/ 1799482 h 3021872"/>
              <a:gd name="connsiteX147" fmla="*/ 5200540 w 12192000"/>
              <a:gd name="connsiteY147" fmla="*/ 1796400 h 3021872"/>
              <a:gd name="connsiteX148" fmla="*/ 5154928 w 12192000"/>
              <a:gd name="connsiteY148" fmla="*/ 1781130 h 3021872"/>
              <a:gd name="connsiteX149" fmla="*/ 5149478 w 12192000"/>
              <a:gd name="connsiteY149" fmla="*/ 1780679 h 3021872"/>
              <a:gd name="connsiteX150" fmla="*/ 5130626 w 12192000"/>
              <a:gd name="connsiteY150" fmla="*/ 1768669 h 3021872"/>
              <a:gd name="connsiteX151" fmla="*/ 5102239 w 12192000"/>
              <a:gd name="connsiteY151" fmla="*/ 1753436 h 3021872"/>
              <a:gd name="connsiteX152" fmla="*/ 5099658 w 12192000"/>
              <a:gd name="connsiteY152" fmla="*/ 1753538 h 3021872"/>
              <a:gd name="connsiteX153" fmla="*/ 5088508 w 12192000"/>
              <a:gd name="connsiteY153" fmla="*/ 1745106 h 3021872"/>
              <a:gd name="connsiteX154" fmla="*/ 5082205 w 12192000"/>
              <a:gd name="connsiteY154" fmla="*/ 1734262 h 3021872"/>
              <a:gd name="connsiteX155" fmla="*/ 4931750 w 12192000"/>
              <a:gd name="connsiteY155" fmla="*/ 1691385 h 3021872"/>
              <a:gd name="connsiteX156" fmla="*/ 4824030 w 12192000"/>
              <a:gd name="connsiteY156" fmla="*/ 1643040 h 3021872"/>
              <a:gd name="connsiteX157" fmla="*/ 4758423 w 12192000"/>
              <a:gd name="connsiteY157" fmla="*/ 1579191 h 3021872"/>
              <a:gd name="connsiteX158" fmla="*/ 4514045 w 12192000"/>
              <a:gd name="connsiteY158" fmla="*/ 1535848 h 3021872"/>
              <a:gd name="connsiteX159" fmla="*/ 4458973 w 12192000"/>
              <a:gd name="connsiteY159" fmla="*/ 1525122 h 3021872"/>
              <a:gd name="connsiteX160" fmla="*/ 4423105 w 12192000"/>
              <a:gd name="connsiteY160" fmla="*/ 1500018 h 3021872"/>
              <a:gd name="connsiteX161" fmla="*/ 4400073 w 12192000"/>
              <a:gd name="connsiteY161" fmla="*/ 1499739 h 3021872"/>
              <a:gd name="connsiteX162" fmla="*/ 4395961 w 12192000"/>
              <a:gd name="connsiteY162" fmla="*/ 1499863 h 3021872"/>
              <a:gd name="connsiteX163" fmla="*/ 4382523 w 12192000"/>
              <a:gd name="connsiteY163" fmla="*/ 1496619 h 3021872"/>
              <a:gd name="connsiteX164" fmla="*/ 4374971 w 12192000"/>
              <a:gd name="connsiteY164" fmla="*/ 1500377 h 3021872"/>
              <a:gd name="connsiteX165" fmla="*/ 4352051 w 12192000"/>
              <a:gd name="connsiteY165" fmla="*/ 1498843 h 3021872"/>
              <a:gd name="connsiteX166" fmla="*/ 4328364 w 12192000"/>
              <a:gd name="connsiteY166" fmla="*/ 1491566 h 3021872"/>
              <a:gd name="connsiteX167" fmla="*/ 4220142 w 12192000"/>
              <a:gd name="connsiteY167" fmla="*/ 1451803 h 3021872"/>
              <a:gd name="connsiteX168" fmla="*/ 4152921 w 12192000"/>
              <a:gd name="connsiteY168" fmla="*/ 1430969 h 3021872"/>
              <a:gd name="connsiteX169" fmla="*/ 4123498 w 12192000"/>
              <a:gd name="connsiteY169" fmla="*/ 1427696 h 3021872"/>
              <a:gd name="connsiteX170" fmla="*/ 4085026 w 12192000"/>
              <a:gd name="connsiteY170" fmla="*/ 1420005 h 3021872"/>
              <a:gd name="connsiteX171" fmla="*/ 4014120 w 12192000"/>
              <a:gd name="connsiteY171" fmla="*/ 1410025 h 3021872"/>
              <a:gd name="connsiteX172" fmla="*/ 3924085 w 12192000"/>
              <a:gd name="connsiteY172" fmla="*/ 1390368 h 3021872"/>
              <a:gd name="connsiteX173" fmla="*/ 3875102 w 12192000"/>
              <a:gd name="connsiteY173" fmla="*/ 1356231 h 3021872"/>
              <a:gd name="connsiteX174" fmla="*/ 3866735 w 12192000"/>
              <a:gd name="connsiteY174" fmla="*/ 1358044 h 3021872"/>
              <a:gd name="connsiteX175" fmla="*/ 3824835 w 12192000"/>
              <a:gd name="connsiteY175" fmla="*/ 1344150 h 3021872"/>
              <a:gd name="connsiteX176" fmla="*/ 3698316 w 12192000"/>
              <a:gd name="connsiteY176" fmla="*/ 1271660 h 3021872"/>
              <a:gd name="connsiteX177" fmla="*/ 3615875 w 12192000"/>
              <a:gd name="connsiteY177" fmla="*/ 1245166 h 3021872"/>
              <a:gd name="connsiteX178" fmla="*/ 3583351 w 12192000"/>
              <a:gd name="connsiteY178" fmla="*/ 1239605 h 3021872"/>
              <a:gd name="connsiteX179" fmla="*/ 3529058 w 12192000"/>
              <a:gd name="connsiteY179" fmla="*/ 1230047 h 3021872"/>
              <a:gd name="connsiteX180" fmla="*/ 3438822 w 12192000"/>
              <a:gd name="connsiteY180" fmla="*/ 1205661 h 3021872"/>
              <a:gd name="connsiteX181" fmla="*/ 3390292 w 12192000"/>
              <a:gd name="connsiteY181" fmla="*/ 1197075 h 3021872"/>
              <a:gd name="connsiteX182" fmla="*/ 3315537 w 12192000"/>
              <a:gd name="connsiteY182" fmla="*/ 1185391 h 3021872"/>
              <a:gd name="connsiteX183" fmla="*/ 3305896 w 12192000"/>
              <a:gd name="connsiteY183" fmla="*/ 1180025 h 3021872"/>
              <a:gd name="connsiteX184" fmla="*/ 3260055 w 12192000"/>
              <a:gd name="connsiteY184" fmla="*/ 1189560 h 3021872"/>
              <a:gd name="connsiteX185" fmla="*/ 3136098 w 12192000"/>
              <a:gd name="connsiteY185" fmla="*/ 1171708 h 3021872"/>
              <a:gd name="connsiteX186" fmla="*/ 3113533 w 12192000"/>
              <a:gd name="connsiteY186" fmla="*/ 1171758 h 3021872"/>
              <a:gd name="connsiteX187" fmla="*/ 3087934 w 12192000"/>
              <a:gd name="connsiteY187" fmla="*/ 1162189 h 3021872"/>
              <a:gd name="connsiteX188" fmla="*/ 3033101 w 12192000"/>
              <a:gd name="connsiteY188" fmla="*/ 1146004 h 3021872"/>
              <a:gd name="connsiteX189" fmla="*/ 2999082 w 12192000"/>
              <a:gd name="connsiteY189" fmla="*/ 1129337 h 3021872"/>
              <a:gd name="connsiteX190" fmla="*/ 2988144 w 12192000"/>
              <a:gd name="connsiteY190" fmla="*/ 1133783 h 3021872"/>
              <a:gd name="connsiteX191" fmla="*/ 2964880 w 12192000"/>
              <a:gd name="connsiteY191" fmla="*/ 1133160 h 3021872"/>
              <a:gd name="connsiteX192" fmla="*/ 2871083 w 12192000"/>
              <a:gd name="connsiteY192" fmla="*/ 1114281 h 3021872"/>
              <a:gd name="connsiteX193" fmla="*/ 2853547 w 12192000"/>
              <a:gd name="connsiteY193" fmla="*/ 1113282 h 3021872"/>
              <a:gd name="connsiteX194" fmla="*/ 2834998 w 12192000"/>
              <a:gd name="connsiteY194" fmla="*/ 1105032 h 3021872"/>
              <a:gd name="connsiteX195" fmla="*/ 2832012 w 12192000"/>
              <a:gd name="connsiteY195" fmla="*/ 1103667 h 3021872"/>
              <a:gd name="connsiteX196" fmla="*/ 2831450 w 12192000"/>
              <a:gd name="connsiteY196" fmla="*/ 1103681 h 3021872"/>
              <a:gd name="connsiteX197" fmla="*/ 2830158 w 12192000"/>
              <a:gd name="connsiteY197" fmla="*/ 1102819 h 3021872"/>
              <a:gd name="connsiteX198" fmla="*/ 2817969 w 12192000"/>
              <a:gd name="connsiteY198" fmla="*/ 1097243 h 3021872"/>
              <a:gd name="connsiteX199" fmla="*/ 2812278 w 12192000"/>
              <a:gd name="connsiteY199" fmla="*/ 1097008 h 3021872"/>
              <a:gd name="connsiteX200" fmla="*/ 2735949 w 12192000"/>
              <a:gd name="connsiteY200" fmla="*/ 1069536 h 3021872"/>
              <a:gd name="connsiteX201" fmla="*/ 2700542 w 12192000"/>
              <a:gd name="connsiteY201" fmla="*/ 1056907 h 3021872"/>
              <a:gd name="connsiteX202" fmla="*/ 2690071 w 12192000"/>
              <a:gd name="connsiteY202" fmla="*/ 1056397 h 3021872"/>
              <a:gd name="connsiteX203" fmla="*/ 2655269 w 12192000"/>
              <a:gd name="connsiteY203" fmla="*/ 1042078 h 3021872"/>
              <a:gd name="connsiteX204" fmla="*/ 2637172 w 12192000"/>
              <a:gd name="connsiteY204" fmla="*/ 1039382 h 3021872"/>
              <a:gd name="connsiteX205" fmla="*/ 2544676 w 12192000"/>
              <a:gd name="connsiteY205" fmla="*/ 1019916 h 3021872"/>
              <a:gd name="connsiteX206" fmla="*/ 2521406 w 12192000"/>
              <a:gd name="connsiteY206" fmla="*/ 1022036 h 3021872"/>
              <a:gd name="connsiteX207" fmla="*/ 2462038 w 12192000"/>
              <a:gd name="connsiteY207" fmla="*/ 992687 h 3021872"/>
              <a:gd name="connsiteX208" fmla="*/ 2448962 w 12192000"/>
              <a:gd name="connsiteY208" fmla="*/ 988555 h 3021872"/>
              <a:gd name="connsiteX209" fmla="*/ 2444223 w 12192000"/>
              <a:gd name="connsiteY209" fmla="*/ 985580 h 3021872"/>
              <a:gd name="connsiteX210" fmla="*/ 2428175 w 12192000"/>
              <a:gd name="connsiteY210" fmla="*/ 997242 h 3021872"/>
              <a:gd name="connsiteX211" fmla="*/ 2398519 w 12192000"/>
              <a:gd name="connsiteY211" fmla="*/ 1001482 h 3021872"/>
              <a:gd name="connsiteX212" fmla="*/ 2385271 w 12192000"/>
              <a:gd name="connsiteY212" fmla="*/ 993786 h 3021872"/>
              <a:gd name="connsiteX213" fmla="*/ 2298174 w 12192000"/>
              <a:gd name="connsiteY213" fmla="*/ 956527 h 3021872"/>
              <a:gd name="connsiteX214" fmla="*/ 2271014 w 12192000"/>
              <a:gd name="connsiteY214" fmla="*/ 945440 h 3021872"/>
              <a:gd name="connsiteX215" fmla="*/ 2214838 w 12192000"/>
              <a:gd name="connsiteY215" fmla="*/ 924396 h 3021872"/>
              <a:gd name="connsiteX216" fmla="*/ 2038407 w 12192000"/>
              <a:gd name="connsiteY216" fmla="*/ 916628 h 3021872"/>
              <a:gd name="connsiteX217" fmla="*/ 1958268 w 12192000"/>
              <a:gd name="connsiteY217" fmla="*/ 931677 h 3021872"/>
              <a:gd name="connsiteX218" fmla="*/ 1740316 w 12192000"/>
              <a:gd name="connsiteY218" fmla="*/ 931710 h 3021872"/>
              <a:gd name="connsiteX219" fmla="*/ 1454477 w 12192000"/>
              <a:gd name="connsiteY219" fmla="*/ 973878 h 3021872"/>
              <a:gd name="connsiteX220" fmla="*/ 1385984 w 12192000"/>
              <a:gd name="connsiteY220" fmla="*/ 958621 h 3021872"/>
              <a:gd name="connsiteX221" fmla="*/ 1355604 w 12192000"/>
              <a:gd name="connsiteY221" fmla="*/ 960893 h 3021872"/>
              <a:gd name="connsiteX222" fmla="*/ 1305323 w 12192000"/>
              <a:gd name="connsiteY222" fmla="*/ 967511 h 3021872"/>
              <a:gd name="connsiteX223" fmla="*/ 1125607 w 12192000"/>
              <a:gd name="connsiteY223" fmla="*/ 968467 h 3021872"/>
              <a:gd name="connsiteX224" fmla="*/ 1016562 w 12192000"/>
              <a:gd name="connsiteY224" fmla="*/ 975260 h 3021872"/>
              <a:gd name="connsiteX225" fmla="*/ 818620 w 12192000"/>
              <a:gd name="connsiteY225" fmla="*/ 987723 h 3021872"/>
              <a:gd name="connsiteX226" fmla="*/ 611870 w 12192000"/>
              <a:gd name="connsiteY226" fmla="*/ 1002547 h 3021872"/>
              <a:gd name="connsiteX227" fmla="*/ 520325 w 12192000"/>
              <a:gd name="connsiteY227" fmla="*/ 1010590 h 3021872"/>
              <a:gd name="connsiteX228" fmla="*/ 386188 w 12192000"/>
              <a:gd name="connsiteY228" fmla="*/ 1040956 h 3021872"/>
              <a:gd name="connsiteX229" fmla="*/ 272629 w 12192000"/>
              <a:gd name="connsiteY229" fmla="*/ 1010300 h 3021872"/>
              <a:gd name="connsiteX230" fmla="*/ 113450 w 12192000"/>
              <a:gd name="connsiteY230" fmla="*/ 1038933 h 3021872"/>
              <a:gd name="connsiteX231" fmla="*/ 4256 w 12192000"/>
              <a:gd name="connsiteY231" fmla="*/ 1060111 h 3021872"/>
              <a:gd name="connsiteX232" fmla="*/ 0 w 12192000"/>
              <a:gd name="connsiteY232" fmla="*/ 1059714 h 3021872"/>
              <a:gd name="connsiteX233" fmla="*/ 0 w 12192000"/>
              <a:gd name="connsiteY233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80680 w 12192000"/>
              <a:gd name="connsiteY14" fmla="*/ 2855874 h 3021872"/>
              <a:gd name="connsiteX15" fmla="*/ 11307999 w 12192000"/>
              <a:gd name="connsiteY15" fmla="*/ 2809174 h 3021872"/>
              <a:gd name="connsiteX16" fmla="*/ 11228674 w 12192000"/>
              <a:gd name="connsiteY16" fmla="*/ 2738503 h 3021872"/>
              <a:gd name="connsiteX17" fmla="*/ 11208775 w 12192000"/>
              <a:gd name="connsiteY17" fmla="*/ 2733735 h 3021872"/>
              <a:gd name="connsiteX18" fmla="*/ 11191329 w 12192000"/>
              <a:gd name="connsiteY18" fmla="*/ 2735896 h 3021872"/>
              <a:gd name="connsiteX19" fmla="*/ 11095293 w 12192000"/>
              <a:gd name="connsiteY19" fmla="*/ 2734181 h 3021872"/>
              <a:gd name="connsiteX20" fmla="*/ 11072290 w 12192000"/>
              <a:gd name="connsiteY20" fmla="*/ 2737734 h 3021872"/>
              <a:gd name="connsiteX21" fmla="*/ 10980239 w 12192000"/>
              <a:gd name="connsiteY21" fmla="*/ 2729000 h 3021872"/>
              <a:gd name="connsiteX22" fmla="*/ 10980167 w 12192000"/>
              <a:gd name="connsiteY22" fmla="*/ 2728972 h 3021872"/>
              <a:gd name="connsiteX23" fmla="*/ 10943501 w 12192000"/>
              <a:gd name="connsiteY23" fmla="*/ 2723352 h 3021872"/>
              <a:gd name="connsiteX24" fmla="*/ 10740825 w 12192000"/>
              <a:gd name="connsiteY24" fmla="*/ 2642544 h 3021872"/>
              <a:gd name="connsiteX25" fmla="*/ 10621021 w 12192000"/>
              <a:gd name="connsiteY25" fmla="*/ 2583972 h 3021872"/>
              <a:gd name="connsiteX26" fmla="*/ 10501779 w 12192000"/>
              <a:gd name="connsiteY26" fmla="*/ 2548735 h 3021872"/>
              <a:gd name="connsiteX27" fmla="*/ 10403355 w 12192000"/>
              <a:gd name="connsiteY27" fmla="*/ 2512953 h 3021872"/>
              <a:gd name="connsiteX28" fmla="*/ 10337449 w 12192000"/>
              <a:gd name="connsiteY28" fmla="*/ 2488172 h 3021872"/>
              <a:gd name="connsiteX29" fmla="*/ 10324327 w 12192000"/>
              <a:gd name="connsiteY29" fmla="*/ 2478939 h 3021872"/>
              <a:gd name="connsiteX30" fmla="*/ 10321929 w 12192000"/>
              <a:gd name="connsiteY30" fmla="*/ 2478993 h 3021872"/>
              <a:gd name="connsiteX31" fmla="*/ 10290461 w 12192000"/>
              <a:gd name="connsiteY31" fmla="*/ 2462144 h 3021872"/>
              <a:gd name="connsiteX32" fmla="*/ 10268970 w 12192000"/>
              <a:gd name="connsiteY32" fmla="*/ 2448931 h 3021872"/>
              <a:gd name="connsiteX33" fmla="*/ 10263699 w 12192000"/>
              <a:gd name="connsiteY33" fmla="*/ 2448340 h 3021872"/>
              <a:gd name="connsiteX34" fmla="*/ 10228272 w 12192000"/>
              <a:gd name="connsiteY34" fmla="*/ 2431997 h 3021872"/>
              <a:gd name="connsiteX35" fmla="*/ 10215997 w 12192000"/>
              <a:gd name="connsiteY35" fmla="*/ 2431103 h 3021872"/>
              <a:gd name="connsiteX36" fmla="*/ 10193885 w 12192000"/>
              <a:gd name="connsiteY36" fmla="*/ 2427360 h 3021872"/>
              <a:gd name="connsiteX37" fmla="*/ 10135557 w 12192000"/>
              <a:gd name="connsiteY37" fmla="*/ 2429769 h 3021872"/>
              <a:gd name="connsiteX38" fmla="*/ 10092108 w 12192000"/>
              <a:gd name="connsiteY38" fmla="*/ 2409075 h 3021872"/>
              <a:gd name="connsiteX39" fmla="*/ 10091815 w 12192000"/>
              <a:gd name="connsiteY39" fmla="*/ 2409211 h 3021872"/>
              <a:gd name="connsiteX40" fmla="*/ 10083558 w 12192000"/>
              <a:gd name="connsiteY40" fmla="*/ 2406369 h 3021872"/>
              <a:gd name="connsiteX41" fmla="*/ 10078319 w 12192000"/>
              <a:gd name="connsiteY41" fmla="*/ 2403481 h 3021872"/>
              <a:gd name="connsiteX42" fmla="*/ 10063647 w 12192000"/>
              <a:gd name="connsiteY42" fmla="*/ 2397528 h 3021872"/>
              <a:gd name="connsiteX43" fmla="*/ 10057660 w 12192000"/>
              <a:gd name="connsiteY43" fmla="*/ 2396793 h 3021872"/>
              <a:gd name="connsiteX44" fmla="*/ 10003124 w 12192000"/>
              <a:gd name="connsiteY44" fmla="*/ 2406692 h 3021872"/>
              <a:gd name="connsiteX45" fmla="*/ 9898644 w 12192000"/>
              <a:gd name="connsiteY45" fmla="*/ 2393136 h 3021872"/>
              <a:gd name="connsiteX46" fmla="*/ 9794969 w 12192000"/>
              <a:gd name="connsiteY46" fmla="*/ 2376665 h 3021872"/>
              <a:gd name="connsiteX47" fmla="*/ 9690708 w 12192000"/>
              <a:gd name="connsiteY47" fmla="*/ 2362478 h 3021872"/>
              <a:gd name="connsiteX48" fmla="*/ 9656590 w 12192000"/>
              <a:gd name="connsiteY48" fmla="*/ 2365107 h 3021872"/>
              <a:gd name="connsiteX49" fmla="*/ 9651013 w 12192000"/>
              <a:gd name="connsiteY49" fmla="*/ 2365379 h 3021872"/>
              <a:gd name="connsiteX50" fmla="*/ 9629535 w 12192000"/>
              <a:gd name="connsiteY50" fmla="*/ 2359562 h 3021872"/>
              <a:gd name="connsiteX51" fmla="*/ 9621002 w 12192000"/>
              <a:gd name="connsiteY51" fmla="*/ 2358015 h 3021872"/>
              <a:gd name="connsiteX52" fmla="*/ 9620811 w 12192000"/>
              <a:gd name="connsiteY52" fmla="*/ 2358209 h 3021872"/>
              <a:gd name="connsiteX53" fmla="*/ 9612783 w 12192000"/>
              <a:gd name="connsiteY53" fmla="*/ 2356304 h 3021872"/>
              <a:gd name="connsiteX54" fmla="*/ 9573299 w 12192000"/>
              <a:gd name="connsiteY54" fmla="*/ 2344048 h 3021872"/>
              <a:gd name="connsiteX55" fmla="*/ 9523299 w 12192000"/>
              <a:gd name="connsiteY55" fmla="*/ 2356751 h 3021872"/>
              <a:gd name="connsiteX56" fmla="*/ 9502217 w 12192000"/>
              <a:gd name="connsiteY56" fmla="*/ 2356672 h 3021872"/>
              <a:gd name="connsiteX57" fmla="*/ 9491052 w 12192000"/>
              <a:gd name="connsiteY57" fmla="*/ 2357876 h 3021872"/>
              <a:gd name="connsiteX58" fmla="*/ 9490420 w 12192000"/>
              <a:gd name="connsiteY58" fmla="*/ 2358754 h 3021872"/>
              <a:gd name="connsiteX59" fmla="*/ 9422814 w 12192000"/>
              <a:gd name="connsiteY59" fmla="*/ 2337048 h 3021872"/>
              <a:gd name="connsiteX60" fmla="*/ 9387555 w 12192000"/>
              <a:gd name="connsiteY60" fmla="*/ 2324836 h 3021872"/>
              <a:gd name="connsiteX61" fmla="*/ 9385480 w 12192000"/>
              <a:gd name="connsiteY61" fmla="*/ 2325313 h 3021872"/>
              <a:gd name="connsiteX62" fmla="*/ 9369766 w 12192000"/>
              <a:gd name="connsiteY62" fmla="*/ 2317902 h 3021872"/>
              <a:gd name="connsiteX63" fmla="*/ 9356267 w 12192000"/>
              <a:gd name="connsiteY63" fmla="*/ 2307218 h 3021872"/>
              <a:gd name="connsiteX64" fmla="*/ 9240605 w 12192000"/>
              <a:gd name="connsiteY64" fmla="*/ 2292733 h 3021872"/>
              <a:gd name="connsiteX65" fmla="*/ 9083251 w 12192000"/>
              <a:gd name="connsiteY65" fmla="*/ 2245348 h 3021872"/>
              <a:gd name="connsiteX66" fmla="*/ 8956025 w 12192000"/>
              <a:gd name="connsiteY66" fmla="*/ 2219438 h 3021872"/>
              <a:gd name="connsiteX67" fmla="*/ 8791834 w 12192000"/>
              <a:gd name="connsiteY67" fmla="*/ 2194608 h 3021872"/>
              <a:gd name="connsiteX68" fmla="*/ 8677385 w 12192000"/>
              <a:gd name="connsiteY68" fmla="*/ 2172946 h 3021872"/>
              <a:gd name="connsiteX69" fmla="*/ 8628381 w 12192000"/>
              <a:gd name="connsiteY69" fmla="*/ 2151256 h 3021872"/>
              <a:gd name="connsiteX70" fmla="*/ 8608955 w 12192000"/>
              <a:gd name="connsiteY70" fmla="*/ 2154253 h 3021872"/>
              <a:gd name="connsiteX71" fmla="*/ 8605623 w 12192000"/>
              <a:gd name="connsiteY71" fmla="*/ 2154974 h 3021872"/>
              <a:gd name="connsiteX72" fmla="*/ 8591946 w 12192000"/>
              <a:gd name="connsiteY72" fmla="*/ 2153429 h 3021872"/>
              <a:gd name="connsiteX73" fmla="*/ 8588503 w 12192000"/>
              <a:gd name="connsiteY73" fmla="*/ 2158528 h 3021872"/>
              <a:gd name="connsiteX74" fmla="*/ 8542929 w 12192000"/>
              <a:gd name="connsiteY74" fmla="*/ 2155780 h 3021872"/>
              <a:gd name="connsiteX75" fmla="*/ 8422422 w 12192000"/>
              <a:gd name="connsiteY75" fmla="*/ 2128783 h 3021872"/>
              <a:gd name="connsiteX76" fmla="*/ 8350509 w 12192000"/>
              <a:gd name="connsiteY76" fmla="*/ 2116143 h 3021872"/>
              <a:gd name="connsiteX77" fmla="*/ 8323483 w 12192000"/>
              <a:gd name="connsiteY77" fmla="*/ 2116856 h 3021872"/>
              <a:gd name="connsiteX78" fmla="*/ 8285541 w 12192000"/>
              <a:gd name="connsiteY78" fmla="*/ 2114142 h 3021872"/>
              <a:gd name="connsiteX79" fmla="*/ 8156321 w 12192000"/>
              <a:gd name="connsiteY79" fmla="*/ 2105622 h 3021872"/>
              <a:gd name="connsiteX80" fmla="*/ 8115022 w 12192000"/>
              <a:gd name="connsiteY80" fmla="*/ 2097331 h 3021872"/>
              <a:gd name="connsiteX81" fmla="*/ 8109128 w 12192000"/>
              <a:gd name="connsiteY81" fmla="*/ 2095725 h 3021872"/>
              <a:gd name="connsiteX82" fmla="*/ 8061947 w 12192000"/>
              <a:gd name="connsiteY82" fmla="*/ 2076044 h 3021872"/>
              <a:gd name="connsiteX83" fmla="*/ 8056343 w 12192000"/>
              <a:gd name="connsiteY83" fmla="*/ 2079176 h 3021872"/>
              <a:gd name="connsiteX84" fmla="*/ 8039888 w 12192000"/>
              <a:gd name="connsiteY84" fmla="*/ 2079889 h 3021872"/>
              <a:gd name="connsiteX85" fmla="*/ 8027893 w 12192000"/>
              <a:gd name="connsiteY85" fmla="*/ 2071837 h 3021872"/>
              <a:gd name="connsiteX86" fmla="*/ 7968202 w 12192000"/>
              <a:gd name="connsiteY86" fmla="*/ 2048643 h 3021872"/>
              <a:gd name="connsiteX87" fmla="*/ 7879707 w 12192000"/>
              <a:gd name="connsiteY87" fmla="*/ 2019539 h 3021872"/>
              <a:gd name="connsiteX88" fmla="*/ 7867283 w 12192000"/>
              <a:gd name="connsiteY88" fmla="*/ 2011237 h 3021872"/>
              <a:gd name="connsiteX89" fmla="*/ 7843997 w 12192000"/>
              <a:gd name="connsiteY89" fmla="*/ 2004002 h 3021872"/>
              <a:gd name="connsiteX90" fmla="*/ 7819810 w 12192000"/>
              <a:gd name="connsiteY90" fmla="*/ 2003978 h 3021872"/>
              <a:gd name="connsiteX91" fmla="*/ 7766905 w 12192000"/>
              <a:gd name="connsiteY91" fmla="*/ 1994240 h 3021872"/>
              <a:gd name="connsiteX92" fmla="*/ 7748811 w 12192000"/>
              <a:gd name="connsiteY92" fmla="*/ 2001647 h 3021872"/>
              <a:gd name="connsiteX93" fmla="*/ 7745757 w 12192000"/>
              <a:gd name="connsiteY93" fmla="*/ 2003120 h 3021872"/>
              <a:gd name="connsiteX94" fmla="*/ 7732110 w 12192000"/>
              <a:gd name="connsiteY94" fmla="*/ 2004783 h 3021872"/>
              <a:gd name="connsiteX95" fmla="*/ 7730039 w 12192000"/>
              <a:gd name="connsiteY95" fmla="*/ 2010536 h 3021872"/>
              <a:gd name="connsiteX96" fmla="*/ 7685159 w 12192000"/>
              <a:gd name="connsiteY96" fmla="*/ 2018415 h 3021872"/>
              <a:gd name="connsiteX97" fmla="*/ 7561596 w 12192000"/>
              <a:gd name="connsiteY97" fmla="*/ 2020063 h 3021872"/>
              <a:gd name="connsiteX98" fmla="*/ 7488722 w 12192000"/>
              <a:gd name="connsiteY98" fmla="*/ 2024418 h 3021872"/>
              <a:gd name="connsiteX99" fmla="*/ 7462688 w 12192000"/>
              <a:gd name="connsiteY99" fmla="*/ 2031366 h 3021872"/>
              <a:gd name="connsiteX100" fmla="*/ 7425222 w 12192000"/>
              <a:gd name="connsiteY100" fmla="*/ 2037510 h 3021872"/>
              <a:gd name="connsiteX101" fmla="*/ 7360376 w 12192000"/>
              <a:gd name="connsiteY101" fmla="*/ 2052454 h 3021872"/>
              <a:gd name="connsiteX102" fmla="*/ 7297796 w 12192000"/>
              <a:gd name="connsiteY102" fmla="*/ 2059134 h 3021872"/>
              <a:gd name="connsiteX103" fmla="*/ 7255684 w 12192000"/>
              <a:gd name="connsiteY103" fmla="*/ 2060633 h 3021872"/>
              <a:gd name="connsiteX104" fmla="*/ 7249573 w 12192000"/>
              <a:gd name="connsiteY104" fmla="*/ 2060435 h 3021872"/>
              <a:gd name="connsiteX105" fmla="*/ 7198933 w 12192000"/>
              <a:gd name="connsiteY105" fmla="*/ 2052227 h 3021872"/>
              <a:gd name="connsiteX106" fmla="*/ 7194276 w 12192000"/>
              <a:gd name="connsiteY106" fmla="*/ 2056568 h 3021872"/>
              <a:gd name="connsiteX107" fmla="*/ 7178495 w 12192000"/>
              <a:gd name="connsiteY107" fmla="*/ 2061069 h 3021872"/>
              <a:gd name="connsiteX108" fmla="*/ 7164866 w 12192000"/>
              <a:gd name="connsiteY108" fmla="*/ 2056021 h 3021872"/>
              <a:gd name="connsiteX109" fmla="*/ 7101221 w 12192000"/>
              <a:gd name="connsiteY109" fmla="*/ 2047289 h 3021872"/>
              <a:gd name="connsiteX110" fmla="*/ 7008182 w 12192000"/>
              <a:gd name="connsiteY110" fmla="*/ 2039482 h 3021872"/>
              <a:gd name="connsiteX111" fmla="*/ 6994073 w 12192000"/>
              <a:gd name="connsiteY111" fmla="*/ 2034288 h 3021872"/>
              <a:gd name="connsiteX112" fmla="*/ 6902768 w 12192000"/>
              <a:gd name="connsiteY112" fmla="*/ 2021990 h 3021872"/>
              <a:gd name="connsiteX113" fmla="*/ 6854917 w 12192000"/>
              <a:gd name="connsiteY113" fmla="*/ 2020321 h 3021872"/>
              <a:gd name="connsiteX114" fmla="*/ 6849655 w 12192000"/>
              <a:gd name="connsiteY114" fmla="*/ 2025191 h 3021872"/>
              <a:gd name="connsiteX115" fmla="*/ 6835522 w 12192000"/>
              <a:gd name="connsiteY115" fmla="*/ 2024012 h 3021872"/>
              <a:gd name="connsiteX116" fmla="*/ 6707727 w 12192000"/>
              <a:gd name="connsiteY116" fmla="*/ 2006254 h 3021872"/>
              <a:gd name="connsiteX117" fmla="*/ 6561947 w 12192000"/>
              <a:gd name="connsiteY117" fmla="*/ 1975575 h 3021872"/>
              <a:gd name="connsiteX118" fmla="*/ 6464714 w 12192000"/>
              <a:gd name="connsiteY118" fmla="*/ 1978704 h 3021872"/>
              <a:gd name="connsiteX119" fmla="*/ 6242129 w 12192000"/>
              <a:gd name="connsiteY119" fmla="*/ 1915441 h 3021872"/>
              <a:gd name="connsiteX120" fmla="*/ 6080728 w 12192000"/>
              <a:gd name="connsiteY120" fmla="*/ 1895758 h 3021872"/>
              <a:gd name="connsiteX121" fmla="*/ 6069627 w 12192000"/>
              <a:gd name="connsiteY121" fmla="*/ 1885968 h 3021872"/>
              <a:gd name="connsiteX122" fmla="*/ 6055146 w 12192000"/>
              <a:gd name="connsiteY122" fmla="*/ 1879305 h 3021872"/>
              <a:gd name="connsiteX123" fmla="*/ 5953405 w 12192000"/>
              <a:gd name="connsiteY123" fmla="*/ 1849929 h 3021872"/>
              <a:gd name="connsiteX124" fmla="*/ 5940151 w 12192000"/>
              <a:gd name="connsiteY124" fmla="*/ 1852123 h 3021872"/>
              <a:gd name="connsiteX125" fmla="*/ 5917647 w 12192000"/>
              <a:gd name="connsiteY125" fmla="*/ 1852476 h 3021872"/>
              <a:gd name="connsiteX126" fmla="*/ 5860259 w 12192000"/>
              <a:gd name="connsiteY126" fmla="*/ 1865444 h 3021872"/>
              <a:gd name="connsiteX127" fmla="*/ 5821880 w 12192000"/>
              <a:gd name="connsiteY127" fmla="*/ 1854695 h 3021872"/>
              <a:gd name="connsiteX128" fmla="*/ 5813898 w 12192000"/>
              <a:gd name="connsiteY128" fmla="*/ 1853063 h 3021872"/>
              <a:gd name="connsiteX129" fmla="*/ 5813633 w 12192000"/>
              <a:gd name="connsiteY129" fmla="*/ 1853249 h 3021872"/>
              <a:gd name="connsiteX130" fmla="*/ 5804995 w 12192000"/>
              <a:gd name="connsiteY130" fmla="*/ 1851966 h 3021872"/>
              <a:gd name="connsiteX131" fmla="*/ 5799340 w 12192000"/>
              <a:gd name="connsiteY131" fmla="*/ 1850088 h 3021872"/>
              <a:gd name="connsiteX132" fmla="*/ 5783850 w 12192000"/>
              <a:gd name="connsiteY132" fmla="*/ 1846922 h 3021872"/>
              <a:gd name="connsiteX133" fmla="*/ 5777803 w 12192000"/>
              <a:gd name="connsiteY133" fmla="*/ 1847290 h 3021872"/>
              <a:gd name="connsiteX134" fmla="*/ 5774372 w 12192000"/>
              <a:gd name="connsiteY134" fmla="*/ 1849538 h 3021872"/>
              <a:gd name="connsiteX135" fmla="*/ 5740527 w 12192000"/>
              <a:gd name="connsiteY135" fmla="*/ 1850453 h 3021872"/>
              <a:gd name="connsiteX136" fmla="*/ 5671437 w 12192000"/>
              <a:gd name="connsiteY136" fmla="*/ 1845438 h 3021872"/>
              <a:gd name="connsiteX137" fmla="*/ 5633526 w 12192000"/>
              <a:gd name="connsiteY137" fmla="*/ 1839191 h 3021872"/>
              <a:gd name="connsiteX138" fmla="*/ 5527860 w 12192000"/>
              <a:gd name="connsiteY138" fmla="*/ 1825767 h 3021872"/>
              <a:gd name="connsiteX139" fmla="*/ 5420429 w 12192000"/>
              <a:gd name="connsiteY139" fmla="*/ 1815102 h 3021872"/>
              <a:gd name="connsiteX140" fmla="*/ 5339073 w 12192000"/>
              <a:gd name="connsiteY140" fmla="*/ 1819639 h 3021872"/>
              <a:gd name="connsiteX141" fmla="*/ 5334373 w 12192000"/>
              <a:gd name="connsiteY141" fmla="*/ 1817028 h 3021872"/>
              <a:gd name="connsiteX142" fmla="*/ 5326433 w 12192000"/>
              <a:gd name="connsiteY142" fmla="*/ 1814516 h 3021872"/>
              <a:gd name="connsiteX143" fmla="*/ 5326080 w 12192000"/>
              <a:gd name="connsiteY143" fmla="*/ 1814651 h 3021872"/>
              <a:gd name="connsiteX144" fmla="*/ 5318954 w 12192000"/>
              <a:gd name="connsiteY144" fmla="*/ 1811914 h 3021872"/>
              <a:gd name="connsiteX145" fmla="*/ 5286087 w 12192000"/>
              <a:gd name="connsiteY145" fmla="*/ 1796038 h 3021872"/>
              <a:gd name="connsiteX146" fmla="*/ 5223002 w 12192000"/>
              <a:gd name="connsiteY146" fmla="*/ 1799482 h 3021872"/>
              <a:gd name="connsiteX147" fmla="*/ 5200540 w 12192000"/>
              <a:gd name="connsiteY147" fmla="*/ 1796400 h 3021872"/>
              <a:gd name="connsiteX148" fmla="*/ 5154928 w 12192000"/>
              <a:gd name="connsiteY148" fmla="*/ 1781130 h 3021872"/>
              <a:gd name="connsiteX149" fmla="*/ 5149478 w 12192000"/>
              <a:gd name="connsiteY149" fmla="*/ 1780679 h 3021872"/>
              <a:gd name="connsiteX150" fmla="*/ 5130626 w 12192000"/>
              <a:gd name="connsiteY150" fmla="*/ 1768669 h 3021872"/>
              <a:gd name="connsiteX151" fmla="*/ 5102239 w 12192000"/>
              <a:gd name="connsiteY151" fmla="*/ 1753436 h 3021872"/>
              <a:gd name="connsiteX152" fmla="*/ 5099658 w 12192000"/>
              <a:gd name="connsiteY152" fmla="*/ 1753538 h 3021872"/>
              <a:gd name="connsiteX153" fmla="*/ 5088508 w 12192000"/>
              <a:gd name="connsiteY153" fmla="*/ 1745106 h 3021872"/>
              <a:gd name="connsiteX154" fmla="*/ 5082205 w 12192000"/>
              <a:gd name="connsiteY154" fmla="*/ 1734262 h 3021872"/>
              <a:gd name="connsiteX155" fmla="*/ 4931750 w 12192000"/>
              <a:gd name="connsiteY155" fmla="*/ 1691385 h 3021872"/>
              <a:gd name="connsiteX156" fmla="*/ 4824030 w 12192000"/>
              <a:gd name="connsiteY156" fmla="*/ 1643040 h 3021872"/>
              <a:gd name="connsiteX157" fmla="*/ 4758423 w 12192000"/>
              <a:gd name="connsiteY157" fmla="*/ 1579191 h 3021872"/>
              <a:gd name="connsiteX158" fmla="*/ 4514045 w 12192000"/>
              <a:gd name="connsiteY158" fmla="*/ 1535848 h 3021872"/>
              <a:gd name="connsiteX159" fmla="*/ 4458973 w 12192000"/>
              <a:gd name="connsiteY159" fmla="*/ 1525122 h 3021872"/>
              <a:gd name="connsiteX160" fmla="*/ 4423105 w 12192000"/>
              <a:gd name="connsiteY160" fmla="*/ 1500018 h 3021872"/>
              <a:gd name="connsiteX161" fmla="*/ 4400073 w 12192000"/>
              <a:gd name="connsiteY161" fmla="*/ 1499739 h 3021872"/>
              <a:gd name="connsiteX162" fmla="*/ 4395961 w 12192000"/>
              <a:gd name="connsiteY162" fmla="*/ 1499863 h 3021872"/>
              <a:gd name="connsiteX163" fmla="*/ 4382523 w 12192000"/>
              <a:gd name="connsiteY163" fmla="*/ 1496619 h 3021872"/>
              <a:gd name="connsiteX164" fmla="*/ 4374971 w 12192000"/>
              <a:gd name="connsiteY164" fmla="*/ 1500377 h 3021872"/>
              <a:gd name="connsiteX165" fmla="*/ 4352051 w 12192000"/>
              <a:gd name="connsiteY165" fmla="*/ 1498843 h 3021872"/>
              <a:gd name="connsiteX166" fmla="*/ 4328364 w 12192000"/>
              <a:gd name="connsiteY166" fmla="*/ 1491566 h 3021872"/>
              <a:gd name="connsiteX167" fmla="*/ 4220142 w 12192000"/>
              <a:gd name="connsiteY167" fmla="*/ 1451803 h 3021872"/>
              <a:gd name="connsiteX168" fmla="*/ 4152921 w 12192000"/>
              <a:gd name="connsiteY168" fmla="*/ 1430969 h 3021872"/>
              <a:gd name="connsiteX169" fmla="*/ 4123498 w 12192000"/>
              <a:gd name="connsiteY169" fmla="*/ 1427696 h 3021872"/>
              <a:gd name="connsiteX170" fmla="*/ 4085026 w 12192000"/>
              <a:gd name="connsiteY170" fmla="*/ 1420005 h 3021872"/>
              <a:gd name="connsiteX171" fmla="*/ 4014120 w 12192000"/>
              <a:gd name="connsiteY171" fmla="*/ 1410025 h 3021872"/>
              <a:gd name="connsiteX172" fmla="*/ 3924085 w 12192000"/>
              <a:gd name="connsiteY172" fmla="*/ 1390368 h 3021872"/>
              <a:gd name="connsiteX173" fmla="*/ 3875102 w 12192000"/>
              <a:gd name="connsiteY173" fmla="*/ 1356231 h 3021872"/>
              <a:gd name="connsiteX174" fmla="*/ 3866735 w 12192000"/>
              <a:gd name="connsiteY174" fmla="*/ 1358044 h 3021872"/>
              <a:gd name="connsiteX175" fmla="*/ 3824835 w 12192000"/>
              <a:gd name="connsiteY175" fmla="*/ 1344150 h 3021872"/>
              <a:gd name="connsiteX176" fmla="*/ 3698316 w 12192000"/>
              <a:gd name="connsiteY176" fmla="*/ 1271660 h 3021872"/>
              <a:gd name="connsiteX177" fmla="*/ 3615875 w 12192000"/>
              <a:gd name="connsiteY177" fmla="*/ 1245166 h 3021872"/>
              <a:gd name="connsiteX178" fmla="*/ 3583351 w 12192000"/>
              <a:gd name="connsiteY178" fmla="*/ 1239605 h 3021872"/>
              <a:gd name="connsiteX179" fmla="*/ 3529058 w 12192000"/>
              <a:gd name="connsiteY179" fmla="*/ 1230047 h 3021872"/>
              <a:gd name="connsiteX180" fmla="*/ 3438822 w 12192000"/>
              <a:gd name="connsiteY180" fmla="*/ 1205661 h 3021872"/>
              <a:gd name="connsiteX181" fmla="*/ 3390292 w 12192000"/>
              <a:gd name="connsiteY181" fmla="*/ 1197075 h 3021872"/>
              <a:gd name="connsiteX182" fmla="*/ 3315537 w 12192000"/>
              <a:gd name="connsiteY182" fmla="*/ 1185391 h 3021872"/>
              <a:gd name="connsiteX183" fmla="*/ 3305896 w 12192000"/>
              <a:gd name="connsiteY183" fmla="*/ 1180025 h 3021872"/>
              <a:gd name="connsiteX184" fmla="*/ 3260055 w 12192000"/>
              <a:gd name="connsiteY184" fmla="*/ 1189560 h 3021872"/>
              <a:gd name="connsiteX185" fmla="*/ 3136098 w 12192000"/>
              <a:gd name="connsiteY185" fmla="*/ 1171708 h 3021872"/>
              <a:gd name="connsiteX186" fmla="*/ 3113533 w 12192000"/>
              <a:gd name="connsiteY186" fmla="*/ 1171758 h 3021872"/>
              <a:gd name="connsiteX187" fmla="*/ 3087934 w 12192000"/>
              <a:gd name="connsiteY187" fmla="*/ 1162189 h 3021872"/>
              <a:gd name="connsiteX188" fmla="*/ 3033101 w 12192000"/>
              <a:gd name="connsiteY188" fmla="*/ 1146004 h 3021872"/>
              <a:gd name="connsiteX189" fmla="*/ 2999082 w 12192000"/>
              <a:gd name="connsiteY189" fmla="*/ 1129337 h 3021872"/>
              <a:gd name="connsiteX190" fmla="*/ 2988144 w 12192000"/>
              <a:gd name="connsiteY190" fmla="*/ 1133783 h 3021872"/>
              <a:gd name="connsiteX191" fmla="*/ 2964880 w 12192000"/>
              <a:gd name="connsiteY191" fmla="*/ 1133160 h 3021872"/>
              <a:gd name="connsiteX192" fmla="*/ 2871083 w 12192000"/>
              <a:gd name="connsiteY192" fmla="*/ 1114281 h 3021872"/>
              <a:gd name="connsiteX193" fmla="*/ 2853547 w 12192000"/>
              <a:gd name="connsiteY193" fmla="*/ 1113282 h 3021872"/>
              <a:gd name="connsiteX194" fmla="*/ 2834998 w 12192000"/>
              <a:gd name="connsiteY194" fmla="*/ 1105032 h 3021872"/>
              <a:gd name="connsiteX195" fmla="*/ 2832012 w 12192000"/>
              <a:gd name="connsiteY195" fmla="*/ 1103667 h 3021872"/>
              <a:gd name="connsiteX196" fmla="*/ 2831450 w 12192000"/>
              <a:gd name="connsiteY196" fmla="*/ 1103681 h 3021872"/>
              <a:gd name="connsiteX197" fmla="*/ 2830158 w 12192000"/>
              <a:gd name="connsiteY197" fmla="*/ 1102819 h 3021872"/>
              <a:gd name="connsiteX198" fmla="*/ 2817969 w 12192000"/>
              <a:gd name="connsiteY198" fmla="*/ 1097243 h 3021872"/>
              <a:gd name="connsiteX199" fmla="*/ 2812278 w 12192000"/>
              <a:gd name="connsiteY199" fmla="*/ 1097008 h 3021872"/>
              <a:gd name="connsiteX200" fmla="*/ 2735949 w 12192000"/>
              <a:gd name="connsiteY200" fmla="*/ 1069536 h 3021872"/>
              <a:gd name="connsiteX201" fmla="*/ 2700542 w 12192000"/>
              <a:gd name="connsiteY201" fmla="*/ 1056907 h 3021872"/>
              <a:gd name="connsiteX202" fmla="*/ 2690071 w 12192000"/>
              <a:gd name="connsiteY202" fmla="*/ 1056397 h 3021872"/>
              <a:gd name="connsiteX203" fmla="*/ 2655269 w 12192000"/>
              <a:gd name="connsiteY203" fmla="*/ 1042078 h 3021872"/>
              <a:gd name="connsiteX204" fmla="*/ 2637172 w 12192000"/>
              <a:gd name="connsiteY204" fmla="*/ 1039382 h 3021872"/>
              <a:gd name="connsiteX205" fmla="*/ 2544676 w 12192000"/>
              <a:gd name="connsiteY205" fmla="*/ 1019916 h 3021872"/>
              <a:gd name="connsiteX206" fmla="*/ 2521406 w 12192000"/>
              <a:gd name="connsiteY206" fmla="*/ 1022036 h 3021872"/>
              <a:gd name="connsiteX207" fmla="*/ 2462038 w 12192000"/>
              <a:gd name="connsiteY207" fmla="*/ 992687 h 3021872"/>
              <a:gd name="connsiteX208" fmla="*/ 2448962 w 12192000"/>
              <a:gd name="connsiteY208" fmla="*/ 988555 h 3021872"/>
              <a:gd name="connsiteX209" fmla="*/ 2444223 w 12192000"/>
              <a:gd name="connsiteY209" fmla="*/ 985580 h 3021872"/>
              <a:gd name="connsiteX210" fmla="*/ 2428175 w 12192000"/>
              <a:gd name="connsiteY210" fmla="*/ 997242 h 3021872"/>
              <a:gd name="connsiteX211" fmla="*/ 2398519 w 12192000"/>
              <a:gd name="connsiteY211" fmla="*/ 1001482 h 3021872"/>
              <a:gd name="connsiteX212" fmla="*/ 2385271 w 12192000"/>
              <a:gd name="connsiteY212" fmla="*/ 993786 h 3021872"/>
              <a:gd name="connsiteX213" fmla="*/ 2298174 w 12192000"/>
              <a:gd name="connsiteY213" fmla="*/ 956527 h 3021872"/>
              <a:gd name="connsiteX214" fmla="*/ 2271014 w 12192000"/>
              <a:gd name="connsiteY214" fmla="*/ 945440 h 3021872"/>
              <a:gd name="connsiteX215" fmla="*/ 2214838 w 12192000"/>
              <a:gd name="connsiteY215" fmla="*/ 924396 h 3021872"/>
              <a:gd name="connsiteX216" fmla="*/ 2038407 w 12192000"/>
              <a:gd name="connsiteY216" fmla="*/ 916628 h 3021872"/>
              <a:gd name="connsiteX217" fmla="*/ 1958268 w 12192000"/>
              <a:gd name="connsiteY217" fmla="*/ 931677 h 3021872"/>
              <a:gd name="connsiteX218" fmla="*/ 1740316 w 12192000"/>
              <a:gd name="connsiteY218" fmla="*/ 931710 h 3021872"/>
              <a:gd name="connsiteX219" fmla="*/ 1454477 w 12192000"/>
              <a:gd name="connsiteY219" fmla="*/ 973878 h 3021872"/>
              <a:gd name="connsiteX220" fmla="*/ 1385984 w 12192000"/>
              <a:gd name="connsiteY220" fmla="*/ 958621 h 3021872"/>
              <a:gd name="connsiteX221" fmla="*/ 1355604 w 12192000"/>
              <a:gd name="connsiteY221" fmla="*/ 960893 h 3021872"/>
              <a:gd name="connsiteX222" fmla="*/ 1305323 w 12192000"/>
              <a:gd name="connsiteY222" fmla="*/ 967511 h 3021872"/>
              <a:gd name="connsiteX223" fmla="*/ 1125607 w 12192000"/>
              <a:gd name="connsiteY223" fmla="*/ 968467 h 3021872"/>
              <a:gd name="connsiteX224" fmla="*/ 1016562 w 12192000"/>
              <a:gd name="connsiteY224" fmla="*/ 975260 h 3021872"/>
              <a:gd name="connsiteX225" fmla="*/ 818620 w 12192000"/>
              <a:gd name="connsiteY225" fmla="*/ 987723 h 3021872"/>
              <a:gd name="connsiteX226" fmla="*/ 611870 w 12192000"/>
              <a:gd name="connsiteY226" fmla="*/ 1002547 h 3021872"/>
              <a:gd name="connsiteX227" fmla="*/ 520325 w 12192000"/>
              <a:gd name="connsiteY227" fmla="*/ 1010590 h 3021872"/>
              <a:gd name="connsiteX228" fmla="*/ 386188 w 12192000"/>
              <a:gd name="connsiteY228" fmla="*/ 1040956 h 3021872"/>
              <a:gd name="connsiteX229" fmla="*/ 272629 w 12192000"/>
              <a:gd name="connsiteY229" fmla="*/ 1010300 h 3021872"/>
              <a:gd name="connsiteX230" fmla="*/ 113450 w 12192000"/>
              <a:gd name="connsiteY230" fmla="*/ 1038933 h 3021872"/>
              <a:gd name="connsiteX231" fmla="*/ 4256 w 12192000"/>
              <a:gd name="connsiteY231" fmla="*/ 1060111 h 3021872"/>
              <a:gd name="connsiteX232" fmla="*/ 0 w 12192000"/>
              <a:gd name="connsiteY232" fmla="*/ 1059714 h 3021872"/>
              <a:gd name="connsiteX233" fmla="*/ 0 w 12192000"/>
              <a:gd name="connsiteY233" fmla="*/ 0 h 3021872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28674 w 12192000"/>
              <a:gd name="connsiteY15" fmla="*/ 2738503 h 2990841"/>
              <a:gd name="connsiteX16" fmla="*/ 11208775 w 12192000"/>
              <a:gd name="connsiteY16" fmla="*/ 2733735 h 2990841"/>
              <a:gd name="connsiteX17" fmla="*/ 11191329 w 12192000"/>
              <a:gd name="connsiteY17" fmla="*/ 2735896 h 2990841"/>
              <a:gd name="connsiteX18" fmla="*/ 11095293 w 12192000"/>
              <a:gd name="connsiteY18" fmla="*/ 2734181 h 2990841"/>
              <a:gd name="connsiteX19" fmla="*/ 11072290 w 12192000"/>
              <a:gd name="connsiteY19" fmla="*/ 2737734 h 2990841"/>
              <a:gd name="connsiteX20" fmla="*/ 10980239 w 12192000"/>
              <a:gd name="connsiteY20" fmla="*/ 2729000 h 2990841"/>
              <a:gd name="connsiteX21" fmla="*/ 10980167 w 12192000"/>
              <a:gd name="connsiteY21" fmla="*/ 2728972 h 2990841"/>
              <a:gd name="connsiteX22" fmla="*/ 10943501 w 12192000"/>
              <a:gd name="connsiteY22" fmla="*/ 2723352 h 2990841"/>
              <a:gd name="connsiteX23" fmla="*/ 10740825 w 12192000"/>
              <a:gd name="connsiteY23" fmla="*/ 2642544 h 2990841"/>
              <a:gd name="connsiteX24" fmla="*/ 10621021 w 12192000"/>
              <a:gd name="connsiteY24" fmla="*/ 2583972 h 2990841"/>
              <a:gd name="connsiteX25" fmla="*/ 10501779 w 12192000"/>
              <a:gd name="connsiteY25" fmla="*/ 2548735 h 2990841"/>
              <a:gd name="connsiteX26" fmla="*/ 10403355 w 12192000"/>
              <a:gd name="connsiteY26" fmla="*/ 2512953 h 2990841"/>
              <a:gd name="connsiteX27" fmla="*/ 10337449 w 12192000"/>
              <a:gd name="connsiteY27" fmla="*/ 2488172 h 2990841"/>
              <a:gd name="connsiteX28" fmla="*/ 10324327 w 12192000"/>
              <a:gd name="connsiteY28" fmla="*/ 2478939 h 2990841"/>
              <a:gd name="connsiteX29" fmla="*/ 10321929 w 12192000"/>
              <a:gd name="connsiteY29" fmla="*/ 2478993 h 2990841"/>
              <a:gd name="connsiteX30" fmla="*/ 10290461 w 12192000"/>
              <a:gd name="connsiteY30" fmla="*/ 2462144 h 2990841"/>
              <a:gd name="connsiteX31" fmla="*/ 10268970 w 12192000"/>
              <a:gd name="connsiteY31" fmla="*/ 2448931 h 2990841"/>
              <a:gd name="connsiteX32" fmla="*/ 10263699 w 12192000"/>
              <a:gd name="connsiteY32" fmla="*/ 2448340 h 2990841"/>
              <a:gd name="connsiteX33" fmla="*/ 10228272 w 12192000"/>
              <a:gd name="connsiteY33" fmla="*/ 2431997 h 2990841"/>
              <a:gd name="connsiteX34" fmla="*/ 10215997 w 12192000"/>
              <a:gd name="connsiteY34" fmla="*/ 2431103 h 2990841"/>
              <a:gd name="connsiteX35" fmla="*/ 10193885 w 12192000"/>
              <a:gd name="connsiteY35" fmla="*/ 2427360 h 2990841"/>
              <a:gd name="connsiteX36" fmla="*/ 10135557 w 12192000"/>
              <a:gd name="connsiteY36" fmla="*/ 2429769 h 2990841"/>
              <a:gd name="connsiteX37" fmla="*/ 10092108 w 12192000"/>
              <a:gd name="connsiteY37" fmla="*/ 2409075 h 2990841"/>
              <a:gd name="connsiteX38" fmla="*/ 10091815 w 12192000"/>
              <a:gd name="connsiteY38" fmla="*/ 2409211 h 2990841"/>
              <a:gd name="connsiteX39" fmla="*/ 10083558 w 12192000"/>
              <a:gd name="connsiteY39" fmla="*/ 2406369 h 2990841"/>
              <a:gd name="connsiteX40" fmla="*/ 10078319 w 12192000"/>
              <a:gd name="connsiteY40" fmla="*/ 2403481 h 2990841"/>
              <a:gd name="connsiteX41" fmla="*/ 10063647 w 12192000"/>
              <a:gd name="connsiteY41" fmla="*/ 2397528 h 2990841"/>
              <a:gd name="connsiteX42" fmla="*/ 10057660 w 12192000"/>
              <a:gd name="connsiteY42" fmla="*/ 2396793 h 2990841"/>
              <a:gd name="connsiteX43" fmla="*/ 10003124 w 12192000"/>
              <a:gd name="connsiteY43" fmla="*/ 2406692 h 2990841"/>
              <a:gd name="connsiteX44" fmla="*/ 9898644 w 12192000"/>
              <a:gd name="connsiteY44" fmla="*/ 2393136 h 2990841"/>
              <a:gd name="connsiteX45" fmla="*/ 9794969 w 12192000"/>
              <a:gd name="connsiteY45" fmla="*/ 2376665 h 2990841"/>
              <a:gd name="connsiteX46" fmla="*/ 9690708 w 12192000"/>
              <a:gd name="connsiteY46" fmla="*/ 2362478 h 2990841"/>
              <a:gd name="connsiteX47" fmla="*/ 9656590 w 12192000"/>
              <a:gd name="connsiteY47" fmla="*/ 2365107 h 2990841"/>
              <a:gd name="connsiteX48" fmla="*/ 9651013 w 12192000"/>
              <a:gd name="connsiteY48" fmla="*/ 2365379 h 2990841"/>
              <a:gd name="connsiteX49" fmla="*/ 9629535 w 12192000"/>
              <a:gd name="connsiteY49" fmla="*/ 2359562 h 2990841"/>
              <a:gd name="connsiteX50" fmla="*/ 9621002 w 12192000"/>
              <a:gd name="connsiteY50" fmla="*/ 2358015 h 2990841"/>
              <a:gd name="connsiteX51" fmla="*/ 9620811 w 12192000"/>
              <a:gd name="connsiteY51" fmla="*/ 2358209 h 2990841"/>
              <a:gd name="connsiteX52" fmla="*/ 9612783 w 12192000"/>
              <a:gd name="connsiteY52" fmla="*/ 2356304 h 2990841"/>
              <a:gd name="connsiteX53" fmla="*/ 9573299 w 12192000"/>
              <a:gd name="connsiteY53" fmla="*/ 2344048 h 2990841"/>
              <a:gd name="connsiteX54" fmla="*/ 9523299 w 12192000"/>
              <a:gd name="connsiteY54" fmla="*/ 2356751 h 2990841"/>
              <a:gd name="connsiteX55" fmla="*/ 9502217 w 12192000"/>
              <a:gd name="connsiteY55" fmla="*/ 2356672 h 2990841"/>
              <a:gd name="connsiteX56" fmla="*/ 9491052 w 12192000"/>
              <a:gd name="connsiteY56" fmla="*/ 2357876 h 2990841"/>
              <a:gd name="connsiteX57" fmla="*/ 9490420 w 12192000"/>
              <a:gd name="connsiteY57" fmla="*/ 2358754 h 2990841"/>
              <a:gd name="connsiteX58" fmla="*/ 9422814 w 12192000"/>
              <a:gd name="connsiteY58" fmla="*/ 2337048 h 2990841"/>
              <a:gd name="connsiteX59" fmla="*/ 9387555 w 12192000"/>
              <a:gd name="connsiteY59" fmla="*/ 2324836 h 2990841"/>
              <a:gd name="connsiteX60" fmla="*/ 9385480 w 12192000"/>
              <a:gd name="connsiteY60" fmla="*/ 2325313 h 2990841"/>
              <a:gd name="connsiteX61" fmla="*/ 9369766 w 12192000"/>
              <a:gd name="connsiteY61" fmla="*/ 2317902 h 2990841"/>
              <a:gd name="connsiteX62" fmla="*/ 9356267 w 12192000"/>
              <a:gd name="connsiteY62" fmla="*/ 2307218 h 2990841"/>
              <a:gd name="connsiteX63" fmla="*/ 9240605 w 12192000"/>
              <a:gd name="connsiteY63" fmla="*/ 2292733 h 2990841"/>
              <a:gd name="connsiteX64" fmla="*/ 9083251 w 12192000"/>
              <a:gd name="connsiteY64" fmla="*/ 2245348 h 2990841"/>
              <a:gd name="connsiteX65" fmla="*/ 8956025 w 12192000"/>
              <a:gd name="connsiteY65" fmla="*/ 2219438 h 2990841"/>
              <a:gd name="connsiteX66" fmla="*/ 8791834 w 12192000"/>
              <a:gd name="connsiteY66" fmla="*/ 2194608 h 2990841"/>
              <a:gd name="connsiteX67" fmla="*/ 8677385 w 12192000"/>
              <a:gd name="connsiteY67" fmla="*/ 2172946 h 2990841"/>
              <a:gd name="connsiteX68" fmla="*/ 8628381 w 12192000"/>
              <a:gd name="connsiteY68" fmla="*/ 2151256 h 2990841"/>
              <a:gd name="connsiteX69" fmla="*/ 8608955 w 12192000"/>
              <a:gd name="connsiteY69" fmla="*/ 2154253 h 2990841"/>
              <a:gd name="connsiteX70" fmla="*/ 8605623 w 12192000"/>
              <a:gd name="connsiteY70" fmla="*/ 2154974 h 2990841"/>
              <a:gd name="connsiteX71" fmla="*/ 8591946 w 12192000"/>
              <a:gd name="connsiteY71" fmla="*/ 2153429 h 2990841"/>
              <a:gd name="connsiteX72" fmla="*/ 8588503 w 12192000"/>
              <a:gd name="connsiteY72" fmla="*/ 2158528 h 2990841"/>
              <a:gd name="connsiteX73" fmla="*/ 8542929 w 12192000"/>
              <a:gd name="connsiteY73" fmla="*/ 2155780 h 2990841"/>
              <a:gd name="connsiteX74" fmla="*/ 8422422 w 12192000"/>
              <a:gd name="connsiteY74" fmla="*/ 2128783 h 2990841"/>
              <a:gd name="connsiteX75" fmla="*/ 8350509 w 12192000"/>
              <a:gd name="connsiteY75" fmla="*/ 2116143 h 2990841"/>
              <a:gd name="connsiteX76" fmla="*/ 8323483 w 12192000"/>
              <a:gd name="connsiteY76" fmla="*/ 2116856 h 2990841"/>
              <a:gd name="connsiteX77" fmla="*/ 8285541 w 12192000"/>
              <a:gd name="connsiteY77" fmla="*/ 2114142 h 2990841"/>
              <a:gd name="connsiteX78" fmla="*/ 8156321 w 12192000"/>
              <a:gd name="connsiteY78" fmla="*/ 2105622 h 2990841"/>
              <a:gd name="connsiteX79" fmla="*/ 8115022 w 12192000"/>
              <a:gd name="connsiteY79" fmla="*/ 2097331 h 2990841"/>
              <a:gd name="connsiteX80" fmla="*/ 8109128 w 12192000"/>
              <a:gd name="connsiteY80" fmla="*/ 2095725 h 2990841"/>
              <a:gd name="connsiteX81" fmla="*/ 8061947 w 12192000"/>
              <a:gd name="connsiteY81" fmla="*/ 2076044 h 2990841"/>
              <a:gd name="connsiteX82" fmla="*/ 8056343 w 12192000"/>
              <a:gd name="connsiteY82" fmla="*/ 2079176 h 2990841"/>
              <a:gd name="connsiteX83" fmla="*/ 8039888 w 12192000"/>
              <a:gd name="connsiteY83" fmla="*/ 2079889 h 2990841"/>
              <a:gd name="connsiteX84" fmla="*/ 8027893 w 12192000"/>
              <a:gd name="connsiteY84" fmla="*/ 2071837 h 2990841"/>
              <a:gd name="connsiteX85" fmla="*/ 7968202 w 12192000"/>
              <a:gd name="connsiteY85" fmla="*/ 2048643 h 2990841"/>
              <a:gd name="connsiteX86" fmla="*/ 7879707 w 12192000"/>
              <a:gd name="connsiteY86" fmla="*/ 2019539 h 2990841"/>
              <a:gd name="connsiteX87" fmla="*/ 7867283 w 12192000"/>
              <a:gd name="connsiteY87" fmla="*/ 2011237 h 2990841"/>
              <a:gd name="connsiteX88" fmla="*/ 7843997 w 12192000"/>
              <a:gd name="connsiteY88" fmla="*/ 2004002 h 2990841"/>
              <a:gd name="connsiteX89" fmla="*/ 7819810 w 12192000"/>
              <a:gd name="connsiteY89" fmla="*/ 2003978 h 2990841"/>
              <a:gd name="connsiteX90" fmla="*/ 7766905 w 12192000"/>
              <a:gd name="connsiteY90" fmla="*/ 1994240 h 2990841"/>
              <a:gd name="connsiteX91" fmla="*/ 7748811 w 12192000"/>
              <a:gd name="connsiteY91" fmla="*/ 2001647 h 2990841"/>
              <a:gd name="connsiteX92" fmla="*/ 7745757 w 12192000"/>
              <a:gd name="connsiteY92" fmla="*/ 2003120 h 2990841"/>
              <a:gd name="connsiteX93" fmla="*/ 7732110 w 12192000"/>
              <a:gd name="connsiteY93" fmla="*/ 2004783 h 2990841"/>
              <a:gd name="connsiteX94" fmla="*/ 7730039 w 12192000"/>
              <a:gd name="connsiteY94" fmla="*/ 2010536 h 2990841"/>
              <a:gd name="connsiteX95" fmla="*/ 7685159 w 12192000"/>
              <a:gd name="connsiteY95" fmla="*/ 2018415 h 2990841"/>
              <a:gd name="connsiteX96" fmla="*/ 7561596 w 12192000"/>
              <a:gd name="connsiteY96" fmla="*/ 2020063 h 2990841"/>
              <a:gd name="connsiteX97" fmla="*/ 7488722 w 12192000"/>
              <a:gd name="connsiteY97" fmla="*/ 2024418 h 2990841"/>
              <a:gd name="connsiteX98" fmla="*/ 7462688 w 12192000"/>
              <a:gd name="connsiteY98" fmla="*/ 2031366 h 2990841"/>
              <a:gd name="connsiteX99" fmla="*/ 7425222 w 12192000"/>
              <a:gd name="connsiteY99" fmla="*/ 2037510 h 2990841"/>
              <a:gd name="connsiteX100" fmla="*/ 7360376 w 12192000"/>
              <a:gd name="connsiteY100" fmla="*/ 2052454 h 2990841"/>
              <a:gd name="connsiteX101" fmla="*/ 7297796 w 12192000"/>
              <a:gd name="connsiteY101" fmla="*/ 2059134 h 2990841"/>
              <a:gd name="connsiteX102" fmla="*/ 7255684 w 12192000"/>
              <a:gd name="connsiteY102" fmla="*/ 2060633 h 2990841"/>
              <a:gd name="connsiteX103" fmla="*/ 7249573 w 12192000"/>
              <a:gd name="connsiteY103" fmla="*/ 2060435 h 2990841"/>
              <a:gd name="connsiteX104" fmla="*/ 7198933 w 12192000"/>
              <a:gd name="connsiteY104" fmla="*/ 2052227 h 2990841"/>
              <a:gd name="connsiteX105" fmla="*/ 7194276 w 12192000"/>
              <a:gd name="connsiteY105" fmla="*/ 2056568 h 2990841"/>
              <a:gd name="connsiteX106" fmla="*/ 7178495 w 12192000"/>
              <a:gd name="connsiteY106" fmla="*/ 2061069 h 2990841"/>
              <a:gd name="connsiteX107" fmla="*/ 7164866 w 12192000"/>
              <a:gd name="connsiteY107" fmla="*/ 2056021 h 2990841"/>
              <a:gd name="connsiteX108" fmla="*/ 7101221 w 12192000"/>
              <a:gd name="connsiteY108" fmla="*/ 2047289 h 2990841"/>
              <a:gd name="connsiteX109" fmla="*/ 7008182 w 12192000"/>
              <a:gd name="connsiteY109" fmla="*/ 2039482 h 2990841"/>
              <a:gd name="connsiteX110" fmla="*/ 6994073 w 12192000"/>
              <a:gd name="connsiteY110" fmla="*/ 2034288 h 2990841"/>
              <a:gd name="connsiteX111" fmla="*/ 6902768 w 12192000"/>
              <a:gd name="connsiteY111" fmla="*/ 2021990 h 2990841"/>
              <a:gd name="connsiteX112" fmla="*/ 6854917 w 12192000"/>
              <a:gd name="connsiteY112" fmla="*/ 2020321 h 2990841"/>
              <a:gd name="connsiteX113" fmla="*/ 6849655 w 12192000"/>
              <a:gd name="connsiteY113" fmla="*/ 2025191 h 2990841"/>
              <a:gd name="connsiteX114" fmla="*/ 6835522 w 12192000"/>
              <a:gd name="connsiteY114" fmla="*/ 2024012 h 2990841"/>
              <a:gd name="connsiteX115" fmla="*/ 6707727 w 12192000"/>
              <a:gd name="connsiteY115" fmla="*/ 2006254 h 2990841"/>
              <a:gd name="connsiteX116" fmla="*/ 6561947 w 12192000"/>
              <a:gd name="connsiteY116" fmla="*/ 1975575 h 2990841"/>
              <a:gd name="connsiteX117" fmla="*/ 6464714 w 12192000"/>
              <a:gd name="connsiteY117" fmla="*/ 1978704 h 2990841"/>
              <a:gd name="connsiteX118" fmla="*/ 6242129 w 12192000"/>
              <a:gd name="connsiteY118" fmla="*/ 1915441 h 2990841"/>
              <a:gd name="connsiteX119" fmla="*/ 6080728 w 12192000"/>
              <a:gd name="connsiteY119" fmla="*/ 1895758 h 2990841"/>
              <a:gd name="connsiteX120" fmla="*/ 6069627 w 12192000"/>
              <a:gd name="connsiteY120" fmla="*/ 1885968 h 2990841"/>
              <a:gd name="connsiteX121" fmla="*/ 6055146 w 12192000"/>
              <a:gd name="connsiteY121" fmla="*/ 1879305 h 2990841"/>
              <a:gd name="connsiteX122" fmla="*/ 5953405 w 12192000"/>
              <a:gd name="connsiteY122" fmla="*/ 1849929 h 2990841"/>
              <a:gd name="connsiteX123" fmla="*/ 5940151 w 12192000"/>
              <a:gd name="connsiteY123" fmla="*/ 1852123 h 2990841"/>
              <a:gd name="connsiteX124" fmla="*/ 5917647 w 12192000"/>
              <a:gd name="connsiteY124" fmla="*/ 1852476 h 2990841"/>
              <a:gd name="connsiteX125" fmla="*/ 5860259 w 12192000"/>
              <a:gd name="connsiteY125" fmla="*/ 1865444 h 2990841"/>
              <a:gd name="connsiteX126" fmla="*/ 5821880 w 12192000"/>
              <a:gd name="connsiteY126" fmla="*/ 1854695 h 2990841"/>
              <a:gd name="connsiteX127" fmla="*/ 5813898 w 12192000"/>
              <a:gd name="connsiteY127" fmla="*/ 1853063 h 2990841"/>
              <a:gd name="connsiteX128" fmla="*/ 5813633 w 12192000"/>
              <a:gd name="connsiteY128" fmla="*/ 1853249 h 2990841"/>
              <a:gd name="connsiteX129" fmla="*/ 5804995 w 12192000"/>
              <a:gd name="connsiteY129" fmla="*/ 1851966 h 2990841"/>
              <a:gd name="connsiteX130" fmla="*/ 5799340 w 12192000"/>
              <a:gd name="connsiteY130" fmla="*/ 1850088 h 2990841"/>
              <a:gd name="connsiteX131" fmla="*/ 5783850 w 12192000"/>
              <a:gd name="connsiteY131" fmla="*/ 1846922 h 2990841"/>
              <a:gd name="connsiteX132" fmla="*/ 5777803 w 12192000"/>
              <a:gd name="connsiteY132" fmla="*/ 1847290 h 2990841"/>
              <a:gd name="connsiteX133" fmla="*/ 5774372 w 12192000"/>
              <a:gd name="connsiteY133" fmla="*/ 1849538 h 2990841"/>
              <a:gd name="connsiteX134" fmla="*/ 5740527 w 12192000"/>
              <a:gd name="connsiteY134" fmla="*/ 1850453 h 2990841"/>
              <a:gd name="connsiteX135" fmla="*/ 5671437 w 12192000"/>
              <a:gd name="connsiteY135" fmla="*/ 1845438 h 2990841"/>
              <a:gd name="connsiteX136" fmla="*/ 5633526 w 12192000"/>
              <a:gd name="connsiteY136" fmla="*/ 1839191 h 2990841"/>
              <a:gd name="connsiteX137" fmla="*/ 5527860 w 12192000"/>
              <a:gd name="connsiteY137" fmla="*/ 1825767 h 2990841"/>
              <a:gd name="connsiteX138" fmla="*/ 5420429 w 12192000"/>
              <a:gd name="connsiteY138" fmla="*/ 1815102 h 2990841"/>
              <a:gd name="connsiteX139" fmla="*/ 5339073 w 12192000"/>
              <a:gd name="connsiteY139" fmla="*/ 1819639 h 2990841"/>
              <a:gd name="connsiteX140" fmla="*/ 5334373 w 12192000"/>
              <a:gd name="connsiteY140" fmla="*/ 1817028 h 2990841"/>
              <a:gd name="connsiteX141" fmla="*/ 5326433 w 12192000"/>
              <a:gd name="connsiteY141" fmla="*/ 1814516 h 2990841"/>
              <a:gd name="connsiteX142" fmla="*/ 5326080 w 12192000"/>
              <a:gd name="connsiteY142" fmla="*/ 1814651 h 2990841"/>
              <a:gd name="connsiteX143" fmla="*/ 5318954 w 12192000"/>
              <a:gd name="connsiteY143" fmla="*/ 1811914 h 2990841"/>
              <a:gd name="connsiteX144" fmla="*/ 5286087 w 12192000"/>
              <a:gd name="connsiteY144" fmla="*/ 1796038 h 2990841"/>
              <a:gd name="connsiteX145" fmla="*/ 5223002 w 12192000"/>
              <a:gd name="connsiteY145" fmla="*/ 1799482 h 2990841"/>
              <a:gd name="connsiteX146" fmla="*/ 5200540 w 12192000"/>
              <a:gd name="connsiteY146" fmla="*/ 1796400 h 2990841"/>
              <a:gd name="connsiteX147" fmla="*/ 5154928 w 12192000"/>
              <a:gd name="connsiteY147" fmla="*/ 1781130 h 2990841"/>
              <a:gd name="connsiteX148" fmla="*/ 5149478 w 12192000"/>
              <a:gd name="connsiteY148" fmla="*/ 1780679 h 2990841"/>
              <a:gd name="connsiteX149" fmla="*/ 5130626 w 12192000"/>
              <a:gd name="connsiteY149" fmla="*/ 1768669 h 2990841"/>
              <a:gd name="connsiteX150" fmla="*/ 5102239 w 12192000"/>
              <a:gd name="connsiteY150" fmla="*/ 1753436 h 2990841"/>
              <a:gd name="connsiteX151" fmla="*/ 5099658 w 12192000"/>
              <a:gd name="connsiteY151" fmla="*/ 1753538 h 2990841"/>
              <a:gd name="connsiteX152" fmla="*/ 5088508 w 12192000"/>
              <a:gd name="connsiteY152" fmla="*/ 1745106 h 2990841"/>
              <a:gd name="connsiteX153" fmla="*/ 5082205 w 12192000"/>
              <a:gd name="connsiteY153" fmla="*/ 1734262 h 2990841"/>
              <a:gd name="connsiteX154" fmla="*/ 4931750 w 12192000"/>
              <a:gd name="connsiteY154" fmla="*/ 1691385 h 2990841"/>
              <a:gd name="connsiteX155" fmla="*/ 4824030 w 12192000"/>
              <a:gd name="connsiteY155" fmla="*/ 1643040 h 2990841"/>
              <a:gd name="connsiteX156" fmla="*/ 4758423 w 12192000"/>
              <a:gd name="connsiteY156" fmla="*/ 1579191 h 2990841"/>
              <a:gd name="connsiteX157" fmla="*/ 4514045 w 12192000"/>
              <a:gd name="connsiteY157" fmla="*/ 1535848 h 2990841"/>
              <a:gd name="connsiteX158" fmla="*/ 4458973 w 12192000"/>
              <a:gd name="connsiteY158" fmla="*/ 1525122 h 2990841"/>
              <a:gd name="connsiteX159" fmla="*/ 4423105 w 12192000"/>
              <a:gd name="connsiteY159" fmla="*/ 1500018 h 2990841"/>
              <a:gd name="connsiteX160" fmla="*/ 4400073 w 12192000"/>
              <a:gd name="connsiteY160" fmla="*/ 1499739 h 2990841"/>
              <a:gd name="connsiteX161" fmla="*/ 4395961 w 12192000"/>
              <a:gd name="connsiteY161" fmla="*/ 1499863 h 2990841"/>
              <a:gd name="connsiteX162" fmla="*/ 4382523 w 12192000"/>
              <a:gd name="connsiteY162" fmla="*/ 1496619 h 2990841"/>
              <a:gd name="connsiteX163" fmla="*/ 4374971 w 12192000"/>
              <a:gd name="connsiteY163" fmla="*/ 1500377 h 2990841"/>
              <a:gd name="connsiteX164" fmla="*/ 4352051 w 12192000"/>
              <a:gd name="connsiteY164" fmla="*/ 1498843 h 2990841"/>
              <a:gd name="connsiteX165" fmla="*/ 4328364 w 12192000"/>
              <a:gd name="connsiteY165" fmla="*/ 1491566 h 2990841"/>
              <a:gd name="connsiteX166" fmla="*/ 4220142 w 12192000"/>
              <a:gd name="connsiteY166" fmla="*/ 1451803 h 2990841"/>
              <a:gd name="connsiteX167" fmla="*/ 4152921 w 12192000"/>
              <a:gd name="connsiteY167" fmla="*/ 1430969 h 2990841"/>
              <a:gd name="connsiteX168" fmla="*/ 4123498 w 12192000"/>
              <a:gd name="connsiteY168" fmla="*/ 1427696 h 2990841"/>
              <a:gd name="connsiteX169" fmla="*/ 4085026 w 12192000"/>
              <a:gd name="connsiteY169" fmla="*/ 1420005 h 2990841"/>
              <a:gd name="connsiteX170" fmla="*/ 4014120 w 12192000"/>
              <a:gd name="connsiteY170" fmla="*/ 1410025 h 2990841"/>
              <a:gd name="connsiteX171" fmla="*/ 3924085 w 12192000"/>
              <a:gd name="connsiteY171" fmla="*/ 1390368 h 2990841"/>
              <a:gd name="connsiteX172" fmla="*/ 3875102 w 12192000"/>
              <a:gd name="connsiteY172" fmla="*/ 1356231 h 2990841"/>
              <a:gd name="connsiteX173" fmla="*/ 3866735 w 12192000"/>
              <a:gd name="connsiteY173" fmla="*/ 1358044 h 2990841"/>
              <a:gd name="connsiteX174" fmla="*/ 3824835 w 12192000"/>
              <a:gd name="connsiteY174" fmla="*/ 1344150 h 2990841"/>
              <a:gd name="connsiteX175" fmla="*/ 3698316 w 12192000"/>
              <a:gd name="connsiteY175" fmla="*/ 1271660 h 2990841"/>
              <a:gd name="connsiteX176" fmla="*/ 3615875 w 12192000"/>
              <a:gd name="connsiteY176" fmla="*/ 1245166 h 2990841"/>
              <a:gd name="connsiteX177" fmla="*/ 3583351 w 12192000"/>
              <a:gd name="connsiteY177" fmla="*/ 1239605 h 2990841"/>
              <a:gd name="connsiteX178" fmla="*/ 3529058 w 12192000"/>
              <a:gd name="connsiteY178" fmla="*/ 1230047 h 2990841"/>
              <a:gd name="connsiteX179" fmla="*/ 3438822 w 12192000"/>
              <a:gd name="connsiteY179" fmla="*/ 1205661 h 2990841"/>
              <a:gd name="connsiteX180" fmla="*/ 3390292 w 12192000"/>
              <a:gd name="connsiteY180" fmla="*/ 1197075 h 2990841"/>
              <a:gd name="connsiteX181" fmla="*/ 3315537 w 12192000"/>
              <a:gd name="connsiteY181" fmla="*/ 1185391 h 2990841"/>
              <a:gd name="connsiteX182" fmla="*/ 3305896 w 12192000"/>
              <a:gd name="connsiteY182" fmla="*/ 1180025 h 2990841"/>
              <a:gd name="connsiteX183" fmla="*/ 3260055 w 12192000"/>
              <a:gd name="connsiteY183" fmla="*/ 1189560 h 2990841"/>
              <a:gd name="connsiteX184" fmla="*/ 3136098 w 12192000"/>
              <a:gd name="connsiteY184" fmla="*/ 1171708 h 2990841"/>
              <a:gd name="connsiteX185" fmla="*/ 3113533 w 12192000"/>
              <a:gd name="connsiteY185" fmla="*/ 1171758 h 2990841"/>
              <a:gd name="connsiteX186" fmla="*/ 3087934 w 12192000"/>
              <a:gd name="connsiteY186" fmla="*/ 1162189 h 2990841"/>
              <a:gd name="connsiteX187" fmla="*/ 3033101 w 12192000"/>
              <a:gd name="connsiteY187" fmla="*/ 1146004 h 2990841"/>
              <a:gd name="connsiteX188" fmla="*/ 2999082 w 12192000"/>
              <a:gd name="connsiteY188" fmla="*/ 1129337 h 2990841"/>
              <a:gd name="connsiteX189" fmla="*/ 2988144 w 12192000"/>
              <a:gd name="connsiteY189" fmla="*/ 1133783 h 2990841"/>
              <a:gd name="connsiteX190" fmla="*/ 2964880 w 12192000"/>
              <a:gd name="connsiteY190" fmla="*/ 1133160 h 2990841"/>
              <a:gd name="connsiteX191" fmla="*/ 2871083 w 12192000"/>
              <a:gd name="connsiteY191" fmla="*/ 1114281 h 2990841"/>
              <a:gd name="connsiteX192" fmla="*/ 2853547 w 12192000"/>
              <a:gd name="connsiteY192" fmla="*/ 1113282 h 2990841"/>
              <a:gd name="connsiteX193" fmla="*/ 2834998 w 12192000"/>
              <a:gd name="connsiteY193" fmla="*/ 1105032 h 2990841"/>
              <a:gd name="connsiteX194" fmla="*/ 2832012 w 12192000"/>
              <a:gd name="connsiteY194" fmla="*/ 1103667 h 2990841"/>
              <a:gd name="connsiteX195" fmla="*/ 2831450 w 12192000"/>
              <a:gd name="connsiteY195" fmla="*/ 1103681 h 2990841"/>
              <a:gd name="connsiteX196" fmla="*/ 2830158 w 12192000"/>
              <a:gd name="connsiteY196" fmla="*/ 1102819 h 2990841"/>
              <a:gd name="connsiteX197" fmla="*/ 2817969 w 12192000"/>
              <a:gd name="connsiteY197" fmla="*/ 1097243 h 2990841"/>
              <a:gd name="connsiteX198" fmla="*/ 2812278 w 12192000"/>
              <a:gd name="connsiteY198" fmla="*/ 1097008 h 2990841"/>
              <a:gd name="connsiteX199" fmla="*/ 2735949 w 12192000"/>
              <a:gd name="connsiteY199" fmla="*/ 1069536 h 2990841"/>
              <a:gd name="connsiteX200" fmla="*/ 2700542 w 12192000"/>
              <a:gd name="connsiteY200" fmla="*/ 1056907 h 2990841"/>
              <a:gd name="connsiteX201" fmla="*/ 2690071 w 12192000"/>
              <a:gd name="connsiteY201" fmla="*/ 1056397 h 2990841"/>
              <a:gd name="connsiteX202" fmla="*/ 2655269 w 12192000"/>
              <a:gd name="connsiteY202" fmla="*/ 1042078 h 2990841"/>
              <a:gd name="connsiteX203" fmla="*/ 2637172 w 12192000"/>
              <a:gd name="connsiteY203" fmla="*/ 1039382 h 2990841"/>
              <a:gd name="connsiteX204" fmla="*/ 2544676 w 12192000"/>
              <a:gd name="connsiteY204" fmla="*/ 1019916 h 2990841"/>
              <a:gd name="connsiteX205" fmla="*/ 2521406 w 12192000"/>
              <a:gd name="connsiteY205" fmla="*/ 1022036 h 2990841"/>
              <a:gd name="connsiteX206" fmla="*/ 2462038 w 12192000"/>
              <a:gd name="connsiteY206" fmla="*/ 992687 h 2990841"/>
              <a:gd name="connsiteX207" fmla="*/ 2448962 w 12192000"/>
              <a:gd name="connsiteY207" fmla="*/ 988555 h 2990841"/>
              <a:gd name="connsiteX208" fmla="*/ 2444223 w 12192000"/>
              <a:gd name="connsiteY208" fmla="*/ 985580 h 2990841"/>
              <a:gd name="connsiteX209" fmla="*/ 2428175 w 12192000"/>
              <a:gd name="connsiteY209" fmla="*/ 997242 h 2990841"/>
              <a:gd name="connsiteX210" fmla="*/ 2398519 w 12192000"/>
              <a:gd name="connsiteY210" fmla="*/ 1001482 h 2990841"/>
              <a:gd name="connsiteX211" fmla="*/ 2385271 w 12192000"/>
              <a:gd name="connsiteY211" fmla="*/ 993786 h 2990841"/>
              <a:gd name="connsiteX212" fmla="*/ 2298174 w 12192000"/>
              <a:gd name="connsiteY212" fmla="*/ 956527 h 2990841"/>
              <a:gd name="connsiteX213" fmla="*/ 2271014 w 12192000"/>
              <a:gd name="connsiteY213" fmla="*/ 945440 h 2990841"/>
              <a:gd name="connsiteX214" fmla="*/ 2214838 w 12192000"/>
              <a:gd name="connsiteY214" fmla="*/ 924396 h 2990841"/>
              <a:gd name="connsiteX215" fmla="*/ 2038407 w 12192000"/>
              <a:gd name="connsiteY215" fmla="*/ 916628 h 2990841"/>
              <a:gd name="connsiteX216" fmla="*/ 1958268 w 12192000"/>
              <a:gd name="connsiteY216" fmla="*/ 931677 h 2990841"/>
              <a:gd name="connsiteX217" fmla="*/ 1740316 w 12192000"/>
              <a:gd name="connsiteY217" fmla="*/ 931710 h 2990841"/>
              <a:gd name="connsiteX218" fmla="*/ 1454477 w 12192000"/>
              <a:gd name="connsiteY218" fmla="*/ 973878 h 2990841"/>
              <a:gd name="connsiteX219" fmla="*/ 1385984 w 12192000"/>
              <a:gd name="connsiteY219" fmla="*/ 958621 h 2990841"/>
              <a:gd name="connsiteX220" fmla="*/ 1355604 w 12192000"/>
              <a:gd name="connsiteY220" fmla="*/ 960893 h 2990841"/>
              <a:gd name="connsiteX221" fmla="*/ 1305323 w 12192000"/>
              <a:gd name="connsiteY221" fmla="*/ 967511 h 2990841"/>
              <a:gd name="connsiteX222" fmla="*/ 1125607 w 12192000"/>
              <a:gd name="connsiteY222" fmla="*/ 968467 h 2990841"/>
              <a:gd name="connsiteX223" fmla="*/ 1016562 w 12192000"/>
              <a:gd name="connsiteY223" fmla="*/ 975260 h 2990841"/>
              <a:gd name="connsiteX224" fmla="*/ 818620 w 12192000"/>
              <a:gd name="connsiteY224" fmla="*/ 987723 h 2990841"/>
              <a:gd name="connsiteX225" fmla="*/ 611870 w 12192000"/>
              <a:gd name="connsiteY225" fmla="*/ 1002547 h 2990841"/>
              <a:gd name="connsiteX226" fmla="*/ 520325 w 12192000"/>
              <a:gd name="connsiteY226" fmla="*/ 1010590 h 2990841"/>
              <a:gd name="connsiteX227" fmla="*/ 386188 w 12192000"/>
              <a:gd name="connsiteY227" fmla="*/ 1040956 h 2990841"/>
              <a:gd name="connsiteX228" fmla="*/ 272629 w 12192000"/>
              <a:gd name="connsiteY228" fmla="*/ 1010300 h 2990841"/>
              <a:gd name="connsiteX229" fmla="*/ 113450 w 12192000"/>
              <a:gd name="connsiteY229" fmla="*/ 1038933 h 2990841"/>
              <a:gd name="connsiteX230" fmla="*/ 4256 w 12192000"/>
              <a:gd name="connsiteY230" fmla="*/ 1060111 h 2990841"/>
              <a:gd name="connsiteX231" fmla="*/ 0 w 12192000"/>
              <a:gd name="connsiteY231" fmla="*/ 1059714 h 2990841"/>
              <a:gd name="connsiteX232" fmla="*/ 0 w 12192000"/>
              <a:gd name="connsiteY232" fmla="*/ 0 h 2990841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28674 w 12192000"/>
              <a:gd name="connsiteY15" fmla="*/ 2738503 h 2990841"/>
              <a:gd name="connsiteX16" fmla="*/ 11208775 w 12192000"/>
              <a:gd name="connsiteY16" fmla="*/ 2733735 h 2990841"/>
              <a:gd name="connsiteX17" fmla="*/ 11191329 w 12192000"/>
              <a:gd name="connsiteY17" fmla="*/ 2735896 h 2990841"/>
              <a:gd name="connsiteX18" fmla="*/ 11095293 w 12192000"/>
              <a:gd name="connsiteY18" fmla="*/ 2734181 h 2990841"/>
              <a:gd name="connsiteX19" fmla="*/ 11072290 w 12192000"/>
              <a:gd name="connsiteY19" fmla="*/ 2737734 h 2990841"/>
              <a:gd name="connsiteX20" fmla="*/ 10980239 w 12192000"/>
              <a:gd name="connsiteY20" fmla="*/ 2729000 h 2990841"/>
              <a:gd name="connsiteX21" fmla="*/ 10980167 w 12192000"/>
              <a:gd name="connsiteY21" fmla="*/ 2728972 h 2990841"/>
              <a:gd name="connsiteX22" fmla="*/ 10943501 w 12192000"/>
              <a:gd name="connsiteY22" fmla="*/ 2723352 h 2990841"/>
              <a:gd name="connsiteX23" fmla="*/ 10740825 w 12192000"/>
              <a:gd name="connsiteY23" fmla="*/ 2642544 h 2990841"/>
              <a:gd name="connsiteX24" fmla="*/ 10621021 w 12192000"/>
              <a:gd name="connsiteY24" fmla="*/ 2583972 h 2990841"/>
              <a:gd name="connsiteX25" fmla="*/ 10501779 w 12192000"/>
              <a:gd name="connsiteY25" fmla="*/ 2548735 h 2990841"/>
              <a:gd name="connsiteX26" fmla="*/ 10403355 w 12192000"/>
              <a:gd name="connsiteY26" fmla="*/ 2512953 h 2990841"/>
              <a:gd name="connsiteX27" fmla="*/ 10337449 w 12192000"/>
              <a:gd name="connsiteY27" fmla="*/ 2488172 h 2990841"/>
              <a:gd name="connsiteX28" fmla="*/ 10324327 w 12192000"/>
              <a:gd name="connsiteY28" fmla="*/ 2478939 h 2990841"/>
              <a:gd name="connsiteX29" fmla="*/ 10321929 w 12192000"/>
              <a:gd name="connsiteY29" fmla="*/ 2478993 h 2990841"/>
              <a:gd name="connsiteX30" fmla="*/ 10290461 w 12192000"/>
              <a:gd name="connsiteY30" fmla="*/ 2462144 h 2990841"/>
              <a:gd name="connsiteX31" fmla="*/ 10268970 w 12192000"/>
              <a:gd name="connsiteY31" fmla="*/ 2448931 h 2990841"/>
              <a:gd name="connsiteX32" fmla="*/ 10263699 w 12192000"/>
              <a:gd name="connsiteY32" fmla="*/ 2448340 h 2990841"/>
              <a:gd name="connsiteX33" fmla="*/ 10228272 w 12192000"/>
              <a:gd name="connsiteY33" fmla="*/ 2431997 h 2990841"/>
              <a:gd name="connsiteX34" fmla="*/ 10215997 w 12192000"/>
              <a:gd name="connsiteY34" fmla="*/ 2431103 h 2990841"/>
              <a:gd name="connsiteX35" fmla="*/ 10193885 w 12192000"/>
              <a:gd name="connsiteY35" fmla="*/ 2427360 h 2990841"/>
              <a:gd name="connsiteX36" fmla="*/ 10135557 w 12192000"/>
              <a:gd name="connsiteY36" fmla="*/ 2429769 h 2990841"/>
              <a:gd name="connsiteX37" fmla="*/ 10092108 w 12192000"/>
              <a:gd name="connsiteY37" fmla="*/ 2409075 h 2990841"/>
              <a:gd name="connsiteX38" fmla="*/ 10091815 w 12192000"/>
              <a:gd name="connsiteY38" fmla="*/ 2409211 h 2990841"/>
              <a:gd name="connsiteX39" fmla="*/ 10083558 w 12192000"/>
              <a:gd name="connsiteY39" fmla="*/ 2406369 h 2990841"/>
              <a:gd name="connsiteX40" fmla="*/ 10078319 w 12192000"/>
              <a:gd name="connsiteY40" fmla="*/ 2403481 h 2990841"/>
              <a:gd name="connsiteX41" fmla="*/ 10063647 w 12192000"/>
              <a:gd name="connsiteY41" fmla="*/ 2397528 h 2990841"/>
              <a:gd name="connsiteX42" fmla="*/ 10057660 w 12192000"/>
              <a:gd name="connsiteY42" fmla="*/ 2396793 h 2990841"/>
              <a:gd name="connsiteX43" fmla="*/ 10003124 w 12192000"/>
              <a:gd name="connsiteY43" fmla="*/ 2406692 h 2990841"/>
              <a:gd name="connsiteX44" fmla="*/ 9898644 w 12192000"/>
              <a:gd name="connsiteY44" fmla="*/ 2393136 h 2990841"/>
              <a:gd name="connsiteX45" fmla="*/ 9794969 w 12192000"/>
              <a:gd name="connsiteY45" fmla="*/ 2376665 h 2990841"/>
              <a:gd name="connsiteX46" fmla="*/ 9690708 w 12192000"/>
              <a:gd name="connsiteY46" fmla="*/ 2362478 h 2990841"/>
              <a:gd name="connsiteX47" fmla="*/ 9656590 w 12192000"/>
              <a:gd name="connsiteY47" fmla="*/ 2365107 h 2990841"/>
              <a:gd name="connsiteX48" fmla="*/ 9651013 w 12192000"/>
              <a:gd name="connsiteY48" fmla="*/ 2365379 h 2990841"/>
              <a:gd name="connsiteX49" fmla="*/ 9629535 w 12192000"/>
              <a:gd name="connsiteY49" fmla="*/ 2359562 h 2990841"/>
              <a:gd name="connsiteX50" fmla="*/ 9621002 w 12192000"/>
              <a:gd name="connsiteY50" fmla="*/ 2358015 h 2990841"/>
              <a:gd name="connsiteX51" fmla="*/ 9620811 w 12192000"/>
              <a:gd name="connsiteY51" fmla="*/ 2358209 h 2990841"/>
              <a:gd name="connsiteX52" fmla="*/ 9612783 w 12192000"/>
              <a:gd name="connsiteY52" fmla="*/ 2356304 h 2990841"/>
              <a:gd name="connsiteX53" fmla="*/ 9573299 w 12192000"/>
              <a:gd name="connsiteY53" fmla="*/ 2344048 h 2990841"/>
              <a:gd name="connsiteX54" fmla="*/ 9523299 w 12192000"/>
              <a:gd name="connsiteY54" fmla="*/ 2356751 h 2990841"/>
              <a:gd name="connsiteX55" fmla="*/ 9502217 w 12192000"/>
              <a:gd name="connsiteY55" fmla="*/ 2356672 h 2990841"/>
              <a:gd name="connsiteX56" fmla="*/ 9491052 w 12192000"/>
              <a:gd name="connsiteY56" fmla="*/ 2357876 h 2990841"/>
              <a:gd name="connsiteX57" fmla="*/ 9490420 w 12192000"/>
              <a:gd name="connsiteY57" fmla="*/ 2358754 h 2990841"/>
              <a:gd name="connsiteX58" fmla="*/ 9422814 w 12192000"/>
              <a:gd name="connsiteY58" fmla="*/ 2337048 h 2990841"/>
              <a:gd name="connsiteX59" fmla="*/ 9387555 w 12192000"/>
              <a:gd name="connsiteY59" fmla="*/ 2324836 h 2990841"/>
              <a:gd name="connsiteX60" fmla="*/ 9385480 w 12192000"/>
              <a:gd name="connsiteY60" fmla="*/ 2325313 h 2990841"/>
              <a:gd name="connsiteX61" fmla="*/ 9369766 w 12192000"/>
              <a:gd name="connsiteY61" fmla="*/ 2317902 h 2990841"/>
              <a:gd name="connsiteX62" fmla="*/ 9356267 w 12192000"/>
              <a:gd name="connsiteY62" fmla="*/ 2307218 h 2990841"/>
              <a:gd name="connsiteX63" fmla="*/ 9240605 w 12192000"/>
              <a:gd name="connsiteY63" fmla="*/ 2292733 h 2990841"/>
              <a:gd name="connsiteX64" fmla="*/ 9083251 w 12192000"/>
              <a:gd name="connsiteY64" fmla="*/ 2245348 h 2990841"/>
              <a:gd name="connsiteX65" fmla="*/ 8956025 w 12192000"/>
              <a:gd name="connsiteY65" fmla="*/ 2219438 h 2990841"/>
              <a:gd name="connsiteX66" fmla="*/ 8791834 w 12192000"/>
              <a:gd name="connsiteY66" fmla="*/ 2194608 h 2990841"/>
              <a:gd name="connsiteX67" fmla="*/ 8677385 w 12192000"/>
              <a:gd name="connsiteY67" fmla="*/ 2172946 h 2990841"/>
              <a:gd name="connsiteX68" fmla="*/ 8628381 w 12192000"/>
              <a:gd name="connsiteY68" fmla="*/ 2151256 h 2990841"/>
              <a:gd name="connsiteX69" fmla="*/ 8608955 w 12192000"/>
              <a:gd name="connsiteY69" fmla="*/ 2154253 h 2990841"/>
              <a:gd name="connsiteX70" fmla="*/ 8605623 w 12192000"/>
              <a:gd name="connsiteY70" fmla="*/ 2154974 h 2990841"/>
              <a:gd name="connsiteX71" fmla="*/ 8591946 w 12192000"/>
              <a:gd name="connsiteY71" fmla="*/ 2153429 h 2990841"/>
              <a:gd name="connsiteX72" fmla="*/ 8588503 w 12192000"/>
              <a:gd name="connsiteY72" fmla="*/ 2158528 h 2990841"/>
              <a:gd name="connsiteX73" fmla="*/ 8542929 w 12192000"/>
              <a:gd name="connsiteY73" fmla="*/ 2155780 h 2990841"/>
              <a:gd name="connsiteX74" fmla="*/ 8422422 w 12192000"/>
              <a:gd name="connsiteY74" fmla="*/ 2128783 h 2990841"/>
              <a:gd name="connsiteX75" fmla="*/ 8350509 w 12192000"/>
              <a:gd name="connsiteY75" fmla="*/ 2116143 h 2990841"/>
              <a:gd name="connsiteX76" fmla="*/ 8323483 w 12192000"/>
              <a:gd name="connsiteY76" fmla="*/ 2116856 h 2990841"/>
              <a:gd name="connsiteX77" fmla="*/ 8285541 w 12192000"/>
              <a:gd name="connsiteY77" fmla="*/ 2114142 h 2990841"/>
              <a:gd name="connsiteX78" fmla="*/ 8156321 w 12192000"/>
              <a:gd name="connsiteY78" fmla="*/ 2105622 h 2990841"/>
              <a:gd name="connsiteX79" fmla="*/ 8115022 w 12192000"/>
              <a:gd name="connsiteY79" fmla="*/ 2097331 h 2990841"/>
              <a:gd name="connsiteX80" fmla="*/ 8109128 w 12192000"/>
              <a:gd name="connsiteY80" fmla="*/ 2095725 h 2990841"/>
              <a:gd name="connsiteX81" fmla="*/ 8061947 w 12192000"/>
              <a:gd name="connsiteY81" fmla="*/ 2076044 h 2990841"/>
              <a:gd name="connsiteX82" fmla="*/ 8056343 w 12192000"/>
              <a:gd name="connsiteY82" fmla="*/ 2079176 h 2990841"/>
              <a:gd name="connsiteX83" fmla="*/ 8039888 w 12192000"/>
              <a:gd name="connsiteY83" fmla="*/ 2079889 h 2990841"/>
              <a:gd name="connsiteX84" fmla="*/ 8027893 w 12192000"/>
              <a:gd name="connsiteY84" fmla="*/ 2071837 h 2990841"/>
              <a:gd name="connsiteX85" fmla="*/ 7968202 w 12192000"/>
              <a:gd name="connsiteY85" fmla="*/ 2048643 h 2990841"/>
              <a:gd name="connsiteX86" fmla="*/ 7879707 w 12192000"/>
              <a:gd name="connsiteY86" fmla="*/ 2019539 h 2990841"/>
              <a:gd name="connsiteX87" fmla="*/ 7867283 w 12192000"/>
              <a:gd name="connsiteY87" fmla="*/ 2011237 h 2990841"/>
              <a:gd name="connsiteX88" fmla="*/ 7843997 w 12192000"/>
              <a:gd name="connsiteY88" fmla="*/ 2004002 h 2990841"/>
              <a:gd name="connsiteX89" fmla="*/ 7766905 w 12192000"/>
              <a:gd name="connsiteY89" fmla="*/ 1994240 h 2990841"/>
              <a:gd name="connsiteX90" fmla="*/ 7748811 w 12192000"/>
              <a:gd name="connsiteY90" fmla="*/ 2001647 h 2990841"/>
              <a:gd name="connsiteX91" fmla="*/ 7745757 w 12192000"/>
              <a:gd name="connsiteY91" fmla="*/ 2003120 h 2990841"/>
              <a:gd name="connsiteX92" fmla="*/ 7732110 w 12192000"/>
              <a:gd name="connsiteY92" fmla="*/ 2004783 h 2990841"/>
              <a:gd name="connsiteX93" fmla="*/ 7730039 w 12192000"/>
              <a:gd name="connsiteY93" fmla="*/ 2010536 h 2990841"/>
              <a:gd name="connsiteX94" fmla="*/ 7685159 w 12192000"/>
              <a:gd name="connsiteY94" fmla="*/ 2018415 h 2990841"/>
              <a:gd name="connsiteX95" fmla="*/ 7561596 w 12192000"/>
              <a:gd name="connsiteY95" fmla="*/ 2020063 h 2990841"/>
              <a:gd name="connsiteX96" fmla="*/ 7488722 w 12192000"/>
              <a:gd name="connsiteY96" fmla="*/ 2024418 h 2990841"/>
              <a:gd name="connsiteX97" fmla="*/ 7462688 w 12192000"/>
              <a:gd name="connsiteY97" fmla="*/ 2031366 h 2990841"/>
              <a:gd name="connsiteX98" fmla="*/ 7425222 w 12192000"/>
              <a:gd name="connsiteY98" fmla="*/ 2037510 h 2990841"/>
              <a:gd name="connsiteX99" fmla="*/ 7360376 w 12192000"/>
              <a:gd name="connsiteY99" fmla="*/ 2052454 h 2990841"/>
              <a:gd name="connsiteX100" fmla="*/ 7297796 w 12192000"/>
              <a:gd name="connsiteY100" fmla="*/ 2059134 h 2990841"/>
              <a:gd name="connsiteX101" fmla="*/ 7255684 w 12192000"/>
              <a:gd name="connsiteY101" fmla="*/ 2060633 h 2990841"/>
              <a:gd name="connsiteX102" fmla="*/ 7249573 w 12192000"/>
              <a:gd name="connsiteY102" fmla="*/ 2060435 h 2990841"/>
              <a:gd name="connsiteX103" fmla="*/ 7198933 w 12192000"/>
              <a:gd name="connsiteY103" fmla="*/ 2052227 h 2990841"/>
              <a:gd name="connsiteX104" fmla="*/ 7194276 w 12192000"/>
              <a:gd name="connsiteY104" fmla="*/ 2056568 h 2990841"/>
              <a:gd name="connsiteX105" fmla="*/ 7178495 w 12192000"/>
              <a:gd name="connsiteY105" fmla="*/ 2061069 h 2990841"/>
              <a:gd name="connsiteX106" fmla="*/ 7164866 w 12192000"/>
              <a:gd name="connsiteY106" fmla="*/ 2056021 h 2990841"/>
              <a:gd name="connsiteX107" fmla="*/ 7101221 w 12192000"/>
              <a:gd name="connsiteY107" fmla="*/ 2047289 h 2990841"/>
              <a:gd name="connsiteX108" fmla="*/ 7008182 w 12192000"/>
              <a:gd name="connsiteY108" fmla="*/ 2039482 h 2990841"/>
              <a:gd name="connsiteX109" fmla="*/ 6994073 w 12192000"/>
              <a:gd name="connsiteY109" fmla="*/ 2034288 h 2990841"/>
              <a:gd name="connsiteX110" fmla="*/ 6902768 w 12192000"/>
              <a:gd name="connsiteY110" fmla="*/ 2021990 h 2990841"/>
              <a:gd name="connsiteX111" fmla="*/ 6854917 w 12192000"/>
              <a:gd name="connsiteY111" fmla="*/ 2020321 h 2990841"/>
              <a:gd name="connsiteX112" fmla="*/ 6849655 w 12192000"/>
              <a:gd name="connsiteY112" fmla="*/ 2025191 h 2990841"/>
              <a:gd name="connsiteX113" fmla="*/ 6835522 w 12192000"/>
              <a:gd name="connsiteY113" fmla="*/ 2024012 h 2990841"/>
              <a:gd name="connsiteX114" fmla="*/ 6707727 w 12192000"/>
              <a:gd name="connsiteY114" fmla="*/ 2006254 h 2990841"/>
              <a:gd name="connsiteX115" fmla="*/ 6561947 w 12192000"/>
              <a:gd name="connsiteY115" fmla="*/ 1975575 h 2990841"/>
              <a:gd name="connsiteX116" fmla="*/ 6464714 w 12192000"/>
              <a:gd name="connsiteY116" fmla="*/ 1978704 h 2990841"/>
              <a:gd name="connsiteX117" fmla="*/ 6242129 w 12192000"/>
              <a:gd name="connsiteY117" fmla="*/ 1915441 h 2990841"/>
              <a:gd name="connsiteX118" fmla="*/ 6080728 w 12192000"/>
              <a:gd name="connsiteY118" fmla="*/ 1895758 h 2990841"/>
              <a:gd name="connsiteX119" fmla="*/ 6069627 w 12192000"/>
              <a:gd name="connsiteY119" fmla="*/ 1885968 h 2990841"/>
              <a:gd name="connsiteX120" fmla="*/ 6055146 w 12192000"/>
              <a:gd name="connsiteY120" fmla="*/ 1879305 h 2990841"/>
              <a:gd name="connsiteX121" fmla="*/ 5953405 w 12192000"/>
              <a:gd name="connsiteY121" fmla="*/ 1849929 h 2990841"/>
              <a:gd name="connsiteX122" fmla="*/ 5940151 w 12192000"/>
              <a:gd name="connsiteY122" fmla="*/ 1852123 h 2990841"/>
              <a:gd name="connsiteX123" fmla="*/ 5917647 w 12192000"/>
              <a:gd name="connsiteY123" fmla="*/ 1852476 h 2990841"/>
              <a:gd name="connsiteX124" fmla="*/ 5860259 w 12192000"/>
              <a:gd name="connsiteY124" fmla="*/ 1865444 h 2990841"/>
              <a:gd name="connsiteX125" fmla="*/ 5821880 w 12192000"/>
              <a:gd name="connsiteY125" fmla="*/ 1854695 h 2990841"/>
              <a:gd name="connsiteX126" fmla="*/ 5813898 w 12192000"/>
              <a:gd name="connsiteY126" fmla="*/ 1853063 h 2990841"/>
              <a:gd name="connsiteX127" fmla="*/ 5813633 w 12192000"/>
              <a:gd name="connsiteY127" fmla="*/ 1853249 h 2990841"/>
              <a:gd name="connsiteX128" fmla="*/ 5804995 w 12192000"/>
              <a:gd name="connsiteY128" fmla="*/ 1851966 h 2990841"/>
              <a:gd name="connsiteX129" fmla="*/ 5799340 w 12192000"/>
              <a:gd name="connsiteY129" fmla="*/ 1850088 h 2990841"/>
              <a:gd name="connsiteX130" fmla="*/ 5783850 w 12192000"/>
              <a:gd name="connsiteY130" fmla="*/ 1846922 h 2990841"/>
              <a:gd name="connsiteX131" fmla="*/ 5777803 w 12192000"/>
              <a:gd name="connsiteY131" fmla="*/ 1847290 h 2990841"/>
              <a:gd name="connsiteX132" fmla="*/ 5774372 w 12192000"/>
              <a:gd name="connsiteY132" fmla="*/ 1849538 h 2990841"/>
              <a:gd name="connsiteX133" fmla="*/ 5740527 w 12192000"/>
              <a:gd name="connsiteY133" fmla="*/ 1850453 h 2990841"/>
              <a:gd name="connsiteX134" fmla="*/ 5671437 w 12192000"/>
              <a:gd name="connsiteY134" fmla="*/ 1845438 h 2990841"/>
              <a:gd name="connsiteX135" fmla="*/ 5633526 w 12192000"/>
              <a:gd name="connsiteY135" fmla="*/ 1839191 h 2990841"/>
              <a:gd name="connsiteX136" fmla="*/ 5527860 w 12192000"/>
              <a:gd name="connsiteY136" fmla="*/ 1825767 h 2990841"/>
              <a:gd name="connsiteX137" fmla="*/ 5420429 w 12192000"/>
              <a:gd name="connsiteY137" fmla="*/ 1815102 h 2990841"/>
              <a:gd name="connsiteX138" fmla="*/ 5339073 w 12192000"/>
              <a:gd name="connsiteY138" fmla="*/ 1819639 h 2990841"/>
              <a:gd name="connsiteX139" fmla="*/ 5334373 w 12192000"/>
              <a:gd name="connsiteY139" fmla="*/ 1817028 h 2990841"/>
              <a:gd name="connsiteX140" fmla="*/ 5326433 w 12192000"/>
              <a:gd name="connsiteY140" fmla="*/ 1814516 h 2990841"/>
              <a:gd name="connsiteX141" fmla="*/ 5326080 w 12192000"/>
              <a:gd name="connsiteY141" fmla="*/ 1814651 h 2990841"/>
              <a:gd name="connsiteX142" fmla="*/ 5318954 w 12192000"/>
              <a:gd name="connsiteY142" fmla="*/ 1811914 h 2990841"/>
              <a:gd name="connsiteX143" fmla="*/ 5286087 w 12192000"/>
              <a:gd name="connsiteY143" fmla="*/ 1796038 h 2990841"/>
              <a:gd name="connsiteX144" fmla="*/ 5223002 w 12192000"/>
              <a:gd name="connsiteY144" fmla="*/ 1799482 h 2990841"/>
              <a:gd name="connsiteX145" fmla="*/ 5200540 w 12192000"/>
              <a:gd name="connsiteY145" fmla="*/ 1796400 h 2990841"/>
              <a:gd name="connsiteX146" fmla="*/ 5154928 w 12192000"/>
              <a:gd name="connsiteY146" fmla="*/ 1781130 h 2990841"/>
              <a:gd name="connsiteX147" fmla="*/ 5149478 w 12192000"/>
              <a:gd name="connsiteY147" fmla="*/ 1780679 h 2990841"/>
              <a:gd name="connsiteX148" fmla="*/ 5130626 w 12192000"/>
              <a:gd name="connsiteY148" fmla="*/ 1768669 h 2990841"/>
              <a:gd name="connsiteX149" fmla="*/ 5102239 w 12192000"/>
              <a:gd name="connsiteY149" fmla="*/ 1753436 h 2990841"/>
              <a:gd name="connsiteX150" fmla="*/ 5099658 w 12192000"/>
              <a:gd name="connsiteY150" fmla="*/ 1753538 h 2990841"/>
              <a:gd name="connsiteX151" fmla="*/ 5088508 w 12192000"/>
              <a:gd name="connsiteY151" fmla="*/ 1745106 h 2990841"/>
              <a:gd name="connsiteX152" fmla="*/ 5082205 w 12192000"/>
              <a:gd name="connsiteY152" fmla="*/ 1734262 h 2990841"/>
              <a:gd name="connsiteX153" fmla="*/ 4931750 w 12192000"/>
              <a:gd name="connsiteY153" fmla="*/ 1691385 h 2990841"/>
              <a:gd name="connsiteX154" fmla="*/ 4824030 w 12192000"/>
              <a:gd name="connsiteY154" fmla="*/ 1643040 h 2990841"/>
              <a:gd name="connsiteX155" fmla="*/ 4758423 w 12192000"/>
              <a:gd name="connsiteY155" fmla="*/ 1579191 h 2990841"/>
              <a:gd name="connsiteX156" fmla="*/ 4514045 w 12192000"/>
              <a:gd name="connsiteY156" fmla="*/ 1535848 h 2990841"/>
              <a:gd name="connsiteX157" fmla="*/ 4458973 w 12192000"/>
              <a:gd name="connsiteY157" fmla="*/ 1525122 h 2990841"/>
              <a:gd name="connsiteX158" fmla="*/ 4423105 w 12192000"/>
              <a:gd name="connsiteY158" fmla="*/ 1500018 h 2990841"/>
              <a:gd name="connsiteX159" fmla="*/ 4400073 w 12192000"/>
              <a:gd name="connsiteY159" fmla="*/ 1499739 h 2990841"/>
              <a:gd name="connsiteX160" fmla="*/ 4395961 w 12192000"/>
              <a:gd name="connsiteY160" fmla="*/ 1499863 h 2990841"/>
              <a:gd name="connsiteX161" fmla="*/ 4382523 w 12192000"/>
              <a:gd name="connsiteY161" fmla="*/ 1496619 h 2990841"/>
              <a:gd name="connsiteX162" fmla="*/ 4374971 w 12192000"/>
              <a:gd name="connsiteY162" fmla="*/ 1500377 h 2990841"/>
              <a:gd name="connsiteX163" fmla="*/ 4352051 w 12192000"/>
              <a:gd name="connsiteY163" fmla="*/ 1498843 h 2990841"/>
              <a:gd name="connsiteX164" fmla="*/ 4328364 w 12192000"/>
              <a:gd name="connsiteY164" fmla="*/ 1491566 h 2990841"/>
              <a:gd name="connsiteX165" fmla="*/ 4220142 w 12192000"/>
              <a:gd name="connsiteY165" fmla="*/ 1451803 h 2990841"/>
              <a:gd name="connsiteX166" fmla="*/ 4152921 w 12192000"/>
              <a:gd name="connsiteY166" fmla="*/ 1430969 h 2990841"/>
              <a:gd name="connsiteX167" fmla="*/ 4123498 w 12192000"/>
              <a:gd name="connsiteY167" fmla="*/ 1427696 h 2990841"/>
              <a:gd name="connsiteX168" fmla="*/ 4085026 w 12192000"/>
              <a:gd name="connsiteY168" fmla="*/ 1420005 h 2990841"/>
              <a:gd name="connsiteX169" fmla="*/ 4014120 w 12192000"/>
              <a:gd name="connsiteY169" fmla="*/ 1410025 h 2990841"/>
              <a:gd name="connsiteX170" fmla="*/ 3924085 w 12192000"/>
              <a:gd name="connsiteY170" fmla="*/ 1390368 h 2990841"/>
              <a:gd name="connsiteX171" fmla="*/ 3875102 w 12192000"/>
              <a:gd name="connsiteY171" fmla="*/ 1356231 h 2990841"/>
              <a:gd name="connsiteX172" fmla="*/ 3866735 w 12192000"/>
              <a:gd name="connsiteY172" fmla="*/ 1358044 h 2990841"/>
              <a:gd name="connsiteX173" fmla="*/ 3824835 w 12192000"/>
              <a:gd name="connsiteY173" fmla="*/ 1344150 h 2990841"/>
              <a:gd name="connsiteX174" fmla="*/ 3698316 w 12192000"/>
              <a:gd name="connsiteY174" fmla="*/ 1271660 h 2990841"/>
              <a:gd name="connsiteX175" fmla="*/ 3615875 w 12192000"/>
              <a:gd name="connsiteY175" fmla="*/ 1245166 h 2990841"/>
              <a:gd name="connsiteX176" fmla="*/ 3583351 w 12192000"/>
              <a:gd name="connsiteY176" fmla="*/ 1239605 h 2990841"/>
              <a:gd name="connsiteX177" fmla="*/ 3529058 w 12192000"/>
              <a:gd name="connsiteY177" fmla="*/ 1230047 h 2990841"/>
              <a:gd name="connsiteX178" fmla="*/ 3438822 w 12192000"/>
              <a:gd name="connsiteY178" fmla="*/ 1205661 h 2990841"/>
              <a:gd name="connsiteX179" fmla="*/ 3390292 w 12192000"/>
              <a:gd name="connsiteY179" fmla="*/ 1197075 h 2990841"/>
              <a:gd name="connsiteX180" fmla="*/ 3315537 w 12192000"/>
              <a:gd name="connsiteY180" fmla="*/ 1185391 h 2990841"/>
              <a:gd name="connsiteX181" fmla="*/ 3305896 w 12192000"/>
              <a:gd name="connsiteY181" fmla="*/ 1180025 h 2990841"/>
              <a:gd name="connsiteX182" fmla="*/ 3260055 w 12192000"/>
              <a:gd name="connsiteY182" fmla="*/ 1189560 h 2990841"/>
              <a:gd name="connsiteX183" fmla="*/ 3136098 w 12192000"/>
              <a:gd name="connsiteY183" fmla="*/ 1171708 h 2990841"/>
              <a:gd name="connsiteX184" fmla="*/ 3113533 w 12192000"/>
              <a:gd name="connsiteY184" fmla="*/ 1171758 h 2990841"/>
              <a:gd name="connsiteX185" fmla="*/ 3087934 w 12192000"/>
              <a:gd name="connsiteY185" fmla="*/ 1162189 h 2990841"/>
              <a:gd name="connsiteX186" fmla="*/ 3033101 w 12192000"/>
              <a:gd name="connsiteY186" fmla="*/ 1146004 h 2990841"/>
              <a:gd name="connsiteX187" fmla="*/ 2999082 w 12192000"/>
              <a:gd name="connsiteY187" fmla="*/ 1129337 h 2990841"/>
              <a:gd name="connsiteX188" fmla="*/ 2988144 w 12192000"/>
              <a:gd name="connsiteY188" fmla="*/ 1133783 h 2990841"/>
              <a:gd name="connsiteX189" fmla="*/ 2964880 w 12192000"/>
              <a:gd name="connsiteY189" fmla="*/ 1133160 h 2990841"/>
              <a:gd name="connsiteX190" fmla="*/ 2871083 w 12192000"/>
              <a:gd name="connsiteY190" fmla="*/ 1114281 h 2990841"/>
              <a:gd name="connsiteX191" fmla="*/ 2853547 w 12192000"/>
              <a:gd name="connsiteY191" fmla="*/ 1113282 h 2990841"/>
              <a:gd name="connsiteX192" fmla="*/ 2834998 w 12192000"/>
              <a:gd name="connsiteY192" fmla="*/ 1105032 h 2990841"/>
              <a:gd name="connsiteX193" fmla="*/ 2832012 w 12192000"/>
              <a:gd name="connsiteY193" fmla="*/ 1103667 h 2990841"/>
              <a:gd name="connsiteX194" fmla="*/ 2831450 w 12192000"/>
              <a:gd name="connsiteY194" fmla="*/ 1103681 h 2990841"/>
              <a:gd name="connsiteX195" fmla="*/ 2830158 w 12192000"/>
              <a:gd name="connsiteY195" fmla="*/ 1102819 h 2990841"/>
              <a:gd name="connsiteX196" fmla="*/ 2817969 w 12192000"/>
              <a:gd name="connsiteY196" fmla="*/ 1097243 h 2990841"/>
              <a:gd name="connsiteX197" fmla="*/ 2812278 w 12192000"/>
              <a:gd name="connsiteY197" fmla="*/ 1097008 h 2990841"/>
              <a:gd name="connsiteX198" fmla="*/ 2735949 w 12192000"/>
              <a:gd name="connsiteY198" fmla="*/ 1069536 h 2990841"/>
              <a:gd name="connsiteX199" fmla="*/ 2700542 w 12192000"/>
              <a:gd name="connsiteY199" fmla="*/ 1056907 h 2990841"/>
              <a:gd name="connsiteX200" fmla="*/ 2690071 w 12192000"/>
              <a:gd name="connsiteY200" fmla="*/ 1056397 h 2990841"/>
              <a:gd name="connsiteX201" fmla="*/ 2655269 w 12192000"/>
              <a:gd name="connsiteY201" fmla="*/ 1042078 h 2990841"/>
              <a:gd name="connsiteX202" fmla="*/ 2637172 w 12192000"/>
              <a:gd name="connsiteY202" fmla="*/ 1039382 h 2990841"/>
              <a:gd name="connsiteX203" fmla="*/ 2544676 w 12192000"/>
              <a:gd name="connsiteY203" fmla="*/ 1019916 h 2990841"/>
              <a:gd name="connsiteX204" fmla="*/ 2521406 w 12192000"/>
              <a:gd name="connsiteY204" fmla="*/ 1022036 h 2990841"/>
              <a:gd name="connsiteX205" fmla="*/ 2462038 w 12192000"/>
              <a:gd name="connsiteY205" fmla="*/ 992687 h 2990841"/>
              <a:gd name="connsiteX206" fmla="*/ 2448962 w 12192000"/>
              <a:gd name="connsiteY206" fmla="*/ 988555 h 2990841"/>
              <a:gd name="connsiteX207" fmla="*/ 2444223 w 12192000"/>
              <a:gd name="connsiteY207" fmla="*/ 985580 h 2990841"/>
              <a:gd name="connsiteX208" fmla="*/ 2428175 w 12192000"/>
              <a:gd name="connsiteY208" fmla="*/ 997242 h 2990841"/>
              <a:gd name="connsiteX209" fmla="*/ 2398519 w 12192000"/>
              <a:gd name="connsiteY209" fmla="*/ 1001482 h 2990841"/>
              <a:gd name="connsiteX210" fmla="*/ 2385271 w 12192000"/>
              <a:gd name="connsiteY210" fmla="*/ 993786 h 2990841"/>
              <a:gd name="connsiteX211" fmla="*/ 2298174 w 12192000"/>
              <a:gd name="connsiteY211" fmla="*/ 956527 h 2990841"/>
              <a:gd name="connsiteX212" fmla="*/ 2271014 w 12192000"/>
              <a:gd name="connsiteY212" fmla="*/ 945440 h 2990841"/>
              <a:gd name="connsiteX213" fmla="*/ 2214838 w 12192000"/>
              <a:gd name="connsiteY213" fmla="*/ 924396 h 2990841"/>
              <a:gd name="connsiteX214" fmla="*/ 2038407 w 12192000"/>
              <a:gd name="connsiteY214" fmla="*/ 916628 h 2990841"/>
              <a:gd name="connsiteX215" fmla="*/ 1958268 w 12192000"/>
              <a:gd name="connsiteY215" fmla="*/ 931677 h 2990841"/>
              <a:gd name="connsiteX216" fmla="*/ 1740316 w 12192000"/>
              <a:gd name="connsiteY216" fmla="*/ 931710 h 2990841"/>
              <a:gd name="connsiteX217" fmla="*/ 1454477 w 12192000"/>
              <a:gd name="connsiteY217" fmla="*/ 973878 h 2990841"/>
              <a:gd name="connsiteX218" fmla="*/ 1385984 w 12192000"/>
              <a:gd name="connsiteY218" fmla="*/ 958621 h 2990841"/>
              <a:gd name="connsiteX219" fmla="*/ 1355604 w 12192000"/>
              <a:gd name="connsiteY219" fmla="*/ 960893 h 2990841"/>
              <a:gd name="connsiteX220" fmla="*/ 1305323 w 12192000"/>
              <a:gd name="connsiteY220" fmla="*/ 967511 h 2990841"/>
              <a:gd name="connsiteX221" fmla="*/ 1125607 w 12192000"/>
              <a:gd name="connsiteY221" fmla="*/ 968467 h 2990841"/>
              <a:gd name="connsiteX222" fmla="*/ 1016562 w 12192000"/>
              <a:gd name="connsiteY222" fmla="*/ 975260 h 2990841"/>
              <a:gd name="connsiteX223" fmla="*/ 818620 w 12192000"/>
              <a:gd name="connsiteY223" fmla="*/ 987723 h 2990841"/>
              <a:gd name="connsiteX224" fmla="*/ 611870 w 12192000"/>
              <a:gd name="connsiteY224" fmla="*/ 1002547 h 2990841"/>
              <a:gd name="connsiteX225" fmla="*/ 520325 w 12192000"/>
              <a:gd name="connsiteY225" fmla="*/ 1010590 h 2990841"/>
              <a:gd name="connsiteX226" fmla="*/ 386188 w 12192000"/>
              <a:gd name="connsiteY226" fmla="*/ 1040956 h 2990841"/>
              <a:gd name="connsiteX227" fmla="*/ 272629 w 12192000"/>
              <a:gd name="connsiteY227" fmla="*/ 1010300 h 2990841"/>
              <a:gd name="connsiteX228" fmla="*/ 113450 w 12192000"/>
              <a:gd name="connsiteY228" fmla="*/ 1038933 h 2990841"/>
              <a:gd name="connsiteX229" fmla="*/ 4256 w 12192000"/>
              <a:gd name="connsiteY229" fmla="*/ 1060111 h 2990841"/>
              <a:gd name="connsiteX230" fmla="*/ 0 w 12192000"/>
              <a:gd name="connsiteY230" fmla="*/ 1059714 h 2990841"/>
              <a:gd name="connsiteX231" fmla="*/ 0 w 12192000"/>
              <a:gd name="connsiteY231" fmla="*/ 0 h 2990841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28674 w 12192000"/>
              <a:gd name="connsiteY15" fmla="*/ 2738503 h 2990841"/>
              <a:gd name="connsiteX16" fmla="*/ 11208775 w 12192000"/>
              <a:gd name="connsiteY16" fmla="*/ 2733735 h 2990841"/>
              <a:gd name="connsiteX17" fmla="*/ 11095293 w 12192000"/>
              <a:gd name="connsiteY17" fmla="*/ 2734181 h 2990841"/>
              <a:gd name="connsiteX18" fmla="*/ 11072290 w 12192000"/>
              <a:gd name="connsiteY18" fmla="*/ 2737734 h 2990841"/>
              <a:gd name="connsiteX19" fmla="*/ 10980239 w 12192000"/>
              <a:gd name="connsiteY19" fmla="*/ 2729000 h 2990841"/>
              <a:gd name="connsiteX20" fmla="*/ 10980167 w 12192000"/>
              <a:gd name="connsiteY20" fmla="*/ 2728972 h 2990841"/>
              <a:gd name="connsiteX21" fmla="*/ 10943501 w 12192000"/>
              <a:gd name="connsiteY21" fmla="*/ 2723352 h 2990841"/>
              <a:gd name="connsiteX22" fmla="*/ 10740825 w 12192000"/>
              <a:gd name="connsiteY22" fmla="*/ 2642544 h 2990841"/>
              <a:gd name="connsiteX23" fmla="*/ 10621021 w 12192000"/>
              <a:gd name="connsiteY23" fmla="*/ 2583972 h 2990841"/>
              <a:gd name="connsiteX24" fmla="*/ 10501779 w 12192000"/>
              <a:gd name="connsiteY24" fmla="*/ 2548735 h 2990841"/>
              <a:gd name="connsiteX25" fmla="*/ 10403355 w 12192000"/>
              <a:gd name="connsiteY25" fmla="*/ 2512953 h 2990841"/>
              <a:gd name="connsiteX26" fmla="*/ 10337449 w 12192000"/>
              <a:gd name="connsiteY26" fmla="*/ 2488172 h 2990841"/>
              <a:gd name="connsiteX27" fmla="*/ 10324327 w 12192000"/>
              <a:gd name="connsiteY27" fmla="*/ 2478939 h 2990841"/>
              <a:gd name="connsiteX28" fmla="*/ 10321929 w 12192000"/>
              <a:gd name="connsiteY28" fmla="*/ 2478993 h 2990841"/>
              <a:gd name="connsiteX29" fmla="*/ 10290461 w 12192000"/>
              <a:gd name="connsiteY29" fmla="*/ 2462144 h 2990841"/>
              <a:gd name="connsiteX30" fmla="*/ 10268970 w 12192000"/>
              <a:gd name="connsiteY30" fmla="*/ 2448931 h 2990841"/>
              <a:gd name="connsiteX31" fmla="*/ 10263699 w 12192000"/>
              <a:gd name="connsiteY31" fmla="*/ 2448340 h 2990841"/>
              <a:gd name="connsiteX32" fmla="*/ 10228272 w 12192000"/>
              <a:gd name="connsiteY32" fmla="*/ 2431997 h 2990841"/>
              <a:gd name="connsiteX33" fmla="*/ 10215997 w 12192000"/>
              <a:gd name="connsiteY33" fmla="*/ 2431103 h 2990841"/>
              <a:gd name="connsiteX34" fmla="*/ 10193885 w 12192000"/>
              <a:gd name="connsiteY34" fmla="*/ 2427360 h 2990841"/>
              <a:gd name="connsiteX35" fmla="*/ 10135557 w 12192000"/>
              <a:gd name="connsiteY35" fmla="*/ 2429769 h 2990841"/>
              <a:gd name="connsiteX36" fmla="*/ 10092108 w 12192000"/>
              <a:gd name="connsiteY36" fmla="*/ 2409075 h 2990841"/>
              <a:gd name="connsiteX37" fmla="*/ 10091815 w 12192000"/>
              <a:gd name="connsiteY37" fmla="*/ 2409211 h 2990841"/>
              <a:gd name="connsiteX38" fmla="*/ 10083558 w 12192000"/>
              <a:gd name="connsiteY38" fmla="*/ 2406369 h 2990841"/>
              <a:gd name="connsiteX39" fmla="*/ 10078319 w 12192000"/>
              <a:gd name="connsiteY39" fmla="*/ 2403481 h 2990841"/>
              <a:gd name="connsiteX40" fmla="*/ 10063647 w 12192000"/>
              <a:gd name="connsiteY40" fmla="*/ 2397528 h 2990841"/>
              <a:gd name="connsiteX41" fmla="*/ 10057660 w 12192000"/>
              <a:gd name="connsiteY41" fmla="*/ 2396793 h 2990841"/>
              <a:gd name="connsiteX42" fmla="*/ 10003124 w 12192000"/>
              <a:gd name="connsiteY42" fmla="*/ 2406692 h 2990841"/>
              <a:gd name="connsiteX43" fmla="*/ 9898644 w 12192000"/>
              <a:gd name="connsiteY43" fmla="*/ 2393136 h 2990841"/>
              <a:gd name="connsiteX44" fmla="*/ 9794969 w 12192000"/>
              <a:gd name="connsiteY44" fmla="*/ 2376665 h 2990841"/>
              <a:gd name="connsiteX45" fmla="*/ 9690708 w 12192000"/>
              <a:gd name="connsiteY45" fmla="*/ 2362478 h 2990841"/>
              <a:gd name="connsiteX46" fmla="*/ 9656590 w 12192000"/>
              <a:gd name="connsiteY46" fmla="*/ 2365107 h 2990841"/>
              <a:gd name="connsiteX47" fmla="*/ 9651013 w 12192000"/>
              <a:gd name="connsiteY47" fmla="*/ 2365379 h 2990841"/>
              <a:gd name="connsiteX48" fmla="*/ 9629535 w 12192000"/>
              <a:gd name="connsiteY48" fmla="*/ 2359562 h 2990841"/>
              <a:gd name="connsiteX49" fmla="*/ 9621002 w 12192000"/>
              <a:gd name="connsiteY49" fmla="*/ 2358015 h 2990841"/>
              <a:gd name="connsiteX50" fmla="*/ 9620811 w 12192000"/>
              <a:gd name="connsiteY50" fmla="*/ 2358209 h 2990841"/>
              <a:gd name="connsiteX51" fmla="*/ 9612783 w 12192000"/>
              <a:gd name="connsiteY51" fmla="*/ 2356304 h 2990841"/>
              <a:gd name="connsiteX52" fmla="*/ 9573299 w 12192000"/>
              <a:gd name="connsiteY52" fmla="*/ 2344048 h 2990841"/>
              <a:gd name="connsiteX53" fmla="*/ 9523299 w 12192000"/>
              <a:gd name="connsiteY53" fmla="*/ 2356751 h 2990841"/>
              <a:gd name="connsiteX54" fmla="*/ 9502217 w 12192000"/>
              <a:gd name="connsiteY54" fmla="*/ 2356672 h 2990841"/>
              <a:gd name="connsiteX55" fmla="*/ 9491052 w 12192000"/>
              <a:gd name="connsiteY55" fmla="*/ 2357876 h 2990841"/>
              <a:gd name="connsiteX56" fmla="*/ 9490420 w 12192000"/>
              <a:gd name="connsiteY56" fmla="*/ 2358754 h 2990841"/>
              <a:gd name="connsiteX57" fmla="*/ 9422814 w 12192000"/>
              <a:gd name="connsiteY57" fmla="*/ 2337048 h 2990841"/>
              <a:gd name="connsiteX58" fmla="*/ 9387555 w 12192000"/>
              <a:gd name="connsiteY58" fmla="*/ 2324836 h 2990841"/>
              <a:gd name="connsiteX59" fmla="*/ 9385480 w 12192000"/>
              <a:gd name="connsiteY59" fmla="*/ 2325313 h 2990841"/>
              <a:gd name="connsiteX60" fmla="*/ 9369766 w 12192000"/>
              <a:gd name="connsiteY60" fmla="*/ 2317902 h 2990841"/>
              <a:gd name="connsiteX61" fmla="*/ 9356267 w 12192000"/>
              <a:gd name="connsiteY61" fmla="*/ 2307218 h 2990841"/>
              <a:gd name="connsiteX62" fmla="*/ 9240605 w 12192000"/>
              <a:gd name="connsiteY62" fmla="*/ 2292733 h 2990841"/>
              <a:gd name="connsiteX63" fmla="*/ 9083251 w 12192000"/>
              <a:gd name="connsiteY63" fmla="*/ 2245348 h 2990841"/>
              <a:gd name="connsiteX64" fmla="*/ 8956025 w 12192000"/>
              <a:gd name="connsiteY64" fmla="*/ 2219438 h 2990841"/>
              <a:gd name="connsiteX65" fmla="*/ 8791834 w 12192000"/>
              <a:gd name="connsiteY65" fmla="*/ 2194608 h 2990841"/>
              <a:gd name="connsiteX66" fmla="*/ 8677385 w 12192000"/>
              <a:gd name="connsiteY66" fmla="*/ 2172946 h 2990841"/>
              <a:gd name="connsiteX67" fmla="*/ 8628381 w 12192000"/>
              <a:gd name="connsiteY67" fmla="*/ 2151256 h 2990841"/>
              <a:gd name="connsiteX68" fmla="*/ 8608955 w 12192000"/>
              <a:gd name="connsiteY68" fmla="*/ 2154253 h 2990841"/>
              <a:gd name="connsiteX69" fmla="*/ 8605623 w 12192000"/>
              <a:gd name="connsiteY69" fmla="*/ 2154974 h 2990841"/>
              <a:gd name="connsiteX70" fmla="*/ 8591946 w 12192000"/>
              <a:gd name="connsiteY70" fmla="*/ 2153429 h 2990841"/>
              <a:gd name="connsiteX71" fmla="*/ 8588503 w 12192000"/>
              <a:gd name="connsiteY71" fmla="*/ 2158528 h 2990841"/>
              <a:gd name="connsiteX72" fmla="*/ 8542929 w 12192000"/>
              <a:gd name="connsiteY72" fmla="*/ 2155780 h 2990841"/>
              <a:gd name="connsiteX73" fmla="*/ 8422422 w 12192000"/>
              <a:gd name="connsiteY73" fmla="*/ 2128783 h 2990841"/>
              <a:gd name="connsiteX74" fmla="*/ 8350509 w 12192000"/>
              <a:gd name="connsiteY74" fmla="*/ 2116143 h 2990841"/>
              <a:gd name="connsiteX75" fmla="*/ 8323483 w 12192000"/>
              <a:gd name="connsiteY75" fmla="*/ 2116856 h 2990841"/>
              <a:gd name="connsiteX76" fmla="*/ 8285541 w 12192000"/>
              <a:gd name="connsiteY76" fmla="*/ 2114142 h 2990841"/>
              <a:gd name="connsiteX77" fmla="*/ 8156321 w 12192000"/>
              <a:gd name="connsiteY77" fmla="*/ 2105622 h 2990841"/>
              <a:gd name="connsiteX78" fmla="*/ 8115022 w 12192000"/>
              <a:gd name="connsiteY78" fmla="*/ 2097331 h 2990841"/>
              <a:gd name="connsiteX79" fmla="*/ 8109128 w 12192000"/>
              <a:gd name="connsiteY79" fmla="*/ 2095725 h 2990841"/>
              <a:gd name="connsiteX80" fmla="*/ 8061947 w 12192000"/>
              <a:gd name="connsiteY80" fmla="*/ 2076044 h 2990841"/>
              <a:gd name="connsiteX81" fmla="*/ 8056343 w 12192000"/>
              <a:gd name="connsiteY81" fmla="*/ 2079176 h 2990841"/>
              <a:gd name="connsiteX82" fmla="*/ 8039888 w 12192000"/>
              <a:gd name="connsiteY82" fmla="*/ 2079889 h 2990841"/>
              <a:gd name="connsiteX83" fmla="*/ 8027893 w 12192000"/>
              <a:gd name="connsiteY83" fmla="*/ 2071837 h 2990841"/>
              <a:gd name="connsiteX84" fmla="*/ 7968202 w 12192000"/>
              <a:gd name="connsiteY84" fmla="*/ 2048643 h 2990841"/>
              <a:gd name="connsiteX85" fmla="*/ 7879707 w 12192000"/>
              <a:gd name="connsiteY85" fmla="*/ 2019539 h 2990841"/>
              <a:gd name="connsiteX86" fmla="*/ 7867283 w 12192000"/>
              <a:gd name="connsiteY86" fmla="*/ 2011237 h 2990841"/>
              <a:gd name="connsiteX87" fmla="*/ 7843997 w 12192000"/>
              <a:gd name="connsiteY87" fmla="*/ 2004002 h 2990841"/>
              <a:gd name="connsiteX88" fmla="*/ 7766905 w 12192000"/>
              <a:gd name="connsiteY88" fmla="*/ 1994240 h 2990841"/>
              <a:gd name="connsiteX89" fmla="*/ 7748811 w 12192000"/>
              <a:gd name="connsiteY89" fmla="*/ 2001647 h 2990841"/>
              <a:gd name="connsiteX90" fmla="*/ 7745757 w 12192000"/>
              <a:gd name="connsiteY90" fmla="*/ 2003120 h 2990841"/>
              <a:gd name="connsiteX91" fmla="*/ 7732110 w 12192000"/>
              <a:gd name="connsiteY91" fmla="*/ 2004783 h 2990841"/>
              <a:gd name="connsiteX92" fmla="*/ 7730039 w 12192000"/>
              <a:gd name="connsiteY92" fmla="*/ 2010536 h 2990841"/>
              <a:gd name="connsiteX93" fmla="*/ 7685159 w 12192000"/>
              <a:gd name="connsiteY93" fmla="*/ 2018415 h 2990841"/>
              <a:gd name="connsiteX94" fmla="*/ 7561596 w 12192000"/>
              <a:gd name="connsiteY94" fmla="*/ 2020063 h 2990841"/>
              <a:gd name="connsiteX95" fmla="*/ 7488722 w 12192000"/>
              <a:gd name="connsiteY95" fmla="*/ 2024418 h 2990841"/>
              <a:gd name="connsiteX96" fmla="*/ 7462688 w 12192000"/>
              <a:gd name="connsiteY96" fmla="*/ 2031366 h 2990841"/>
              <a:gd name="connsiteX97" fmla="*/ 7425222 w 12192000"/>
              <a:gd name="connsiteY97" fmla="*/ 2037510 h 2990841"/>
              <a:gd name="connsiteX98" fmla="*/ 7360376 w 12192000"/>
              <a:gd name="connsiteY98" fmla="*/ 2052454 h 2990841"/>
              <a:gd name="connsiteX99" fmla="*/ 7297796 w 12192000"/>
              <a:gd name="connsiteY99" fmla="*/ 2059134 h 2990841"/>
              <a:gd name="connsiteX100" fmla="*/ 7255684 w 12192000"/>
              <a:gd name="connsiteY100" fmla="*/ 2060633 h 2990841"/>
              <a:gd name="connsiteX101" fmla="*/ 7249573 w 12192000"/>
              <a:gd name="connsiteY101" fmla="*/ 2060435 h 2990841"/>
              <a:gd name="connsiteX102" fmla="*/ 7198933 w 12192000"/>
              <a:gd name="connsiteY102" fmla="*/ 2052227 h 2990841"/>
              <a:gd name="connsiteX103" fmla="*/ 7194276 w 12192000"/>
              <a:gd name="connsiteY103" fmla="*/ 2056568 h 2990841"/>
              <a:gd name="connsiteX104" fmla="*/ 7178495 w 12192000"/>
              <a:gd name="connsiteY104" fmla="*/ 2061069 h 2990841"/>
              <a:gd name="connsiteX105" fmla="*/ 7164866 w 12192000"/>
              <a:gd name="connsiteY105" fmla="*/ 2056021 h 2990841"/>
              <a:gd name="connsiteX106" fmla="*/ 7101221 w 12192000"/>
              <a:gd name="connsiteY106" fmla="*/ 2047289 h 2990841"/>
              <a:gd name="connsiteX107" fmla="*/ 7008182 w 12192000"/>
              <a:gd name="connsiteY107" fmla="*/ 2039482 h 2990841"/>
              <a:gd name="connsiteX108" fmla="*/ 6994073 w 12192000"/>
              <a:gd name="connsiteY108" fmla="*/ 2034288 h 2990841"/>
              <a:gd name="connsiteX109" fmla="*/ 6902768 w 12192000"/>
              <a:gd name="connsiteY109" fmla="*/ 2021990 h 2990841"/>
              <a:gd name="connsiteX110" fmla="*/ 6854917 w 12192000"/>
              <a:gd name="connsiteY110" fmla="*/ 2020321 h 2990841"/>
              <a:gd name="connsiteX111" fmla="*/ 6849655 w 12192000"/>
              <a:gd name="connsiteY111" fmla="*/ 2025191 h 2990841"/>
              <a:gd name="connsiteX112" fmla="*/ 6835522 w 12192000"/>
              <a:gd name="connsiteY112" fmla="*/ 2024012 h 2990841"/>
              <a:gd name="connsiteX113" fmla="*/ 6707727 w 12192000"/>
              <a:gd name="connsiteY113" fmla="*/ 2006254 h 2990841"/>
              <a:gd name="connsiteX114" fmla="*/ 6561947 w 12192000"/>
              <a:gd name="connsiteY114" fmla="*/ 1975575 h 2990841"/>
              <a:gd name="connsiteX115" fmla="*/ 6464714 w 12192000"/>
              <a:gd name="connsiteY115" fmla="*/ 1978704 h 2990841"/>
              <a:gd name="connsiteX116" fmla="*/ 6242129 w 12192000"/>
              <a:gd name="connsiteY116" fmla="*/ 1915441 h 2990841"/>
              <a:gd name="connsiteX117" fmla="*/ 6080728 w 12192000"/>
              <a:gd name="connsiteY117" fmla="*/ 1895758 h 2990841"/>
              <a:gd name="connsiteX118" fmla="*/ 6069627 w 12192000"/>
              <a:gd name="connsiteY118" fmla="*/ 1885968 h 2990841"/>
              <a:gd name="connsiteX119" fmla="*/ 6055146 w 12192000"/>
              <a:gd name="connsiteY119" fmla="*/ 1879305 h 2990841"/>
              <a:gd name="connsiteX120" fmla="*/ 5953405 w 12192000"/>
              <a:gd name="connsiteY120" fmla="*/ 1849929 h 2990841"/>
              <a:gd name="connsiteX121" fmla="*/ 5940151 w 12192000"/>
              <a:gd name="connsiteY121" fmla="*/ 1852123 h 2990841"/>
              <a:gd name="connsiteX122" fmla="*/ 5917647 w 12192000"/>
              <a:gd name="connsiteY122" fmla="*/ 1852476 h 2990841"/>
              <a:gd name="connsiteX123" fmla="*/ 5860259 w 12192000"/>
              <a:gd name="connsiteY123" fmla="*/ 1865444 h 2990841"/>
              <a:gd name="connsiteX124" fmla="*/ 5821880 w 12192000"/>
              <a:gd name="connsiteY124" fmla="*/ 1854695 h 2990841"/>
              <a:gd name="connsiteX125" fmla="*/ 5813898 w 12192000"/>
              <a:gd name="connsiteY125" fmla="*/ 1853063 h 2990841"/>
              <a:gd name="connsiteX126" fmla="*/ 5813633 w 12192000"/>
              <a:gd name="connsiteY126" fmla="*/ 1853249 h 2990841"/>
              <a:gd name="connsiteX127" fmla="*/ 5804995 w 12192000"/>
              <a:gd name="connsiteY127" fmla="*/ 1851966 h 2990841"/>
              <a:gd name="connsiteX128" fmla="*/ 5799340 w 12192000"/>
              <a:gd name="connsiteY128" fmla="*/ 1850088 h 2990841"/>
              <a:gd name="connsiteX129" fmla="*/ 5783850 w 12192000"/>
              <a:gd name="connsiteY129" fmla="*/ 1846922 h 2990841"/>
              <a:gd name="connsiteX130" fmla="*/ 5777803 w 12192000"/>
              <a:gd name="connsiteY130" fmla="*/ 1847290 h 2990841"/>
              <a:gd name="connsiteX131" fmla="*/ 5774372 w 12192000"/>
              <a:gd name="connsiteY131" fmla="*/ 1849538 h 2990841"/>
              <a:gd name="connsiteX132" fmla="*/ 5740527 w 12192000"/>
              <a:gd name="connsiteY132" fmla="*/ 1850453 h 2990841"/>
              <a:gd name="connsiteX133" fmla="*/ 5671437 w 12192000"/>
              <a:gd name="connsiteY133" fmla="*/ 1845438 h 2990841"/>
              <a:gd name="connsiteX134" fmla="*/ 5633526 w 12192000"/>
              <a:gd name="connsiteY134" fmla="*/ 1839191 h 2990841"/>
              <a:gd name="connsiteX135" fmla="*/ 5527860 w 12192000"/>
              <a:gd name="connsiteY135" fmla="*/ 1825767 h 2990841"/>
              <a:gd name="connsiteX136" fmla="*/ 5420429 w 12192000"/>
              <a:gd name="connsiteY136" fmla="*/ 1815102 h 2990841"/>
              <a:gd name="connsiteX137" fmla="*/ 5339073 w 12192000"/>
              <a:gd name="connsiteY137" fmla="*/ 1819639 h 2990841"/>
              <a:gd name="connsiteX138" fmla="*/ 5334373 w 12192000"/>
              <a:gd name="connsiteY138" fmla="*/ 1817028 h 2990841"/>
              <a:gd name="connsiteX139" fmla="*/ 5326433 w 12192000"/>
              <a:gd name="connsiteY139" fmla="*/ 1814516 h 2990841"/>
              <a:gd name="connsiteX140" fmla="*/ 5326080 w 12192000"/>
              <a:gd name="connsiteY140" fmla="*/ 1814651 h 2990841"/>
              <a:gd name="connsiteX141" fmla="*/ 5318954 w 12192000"/>
              <a:gd name="connsiteY141" fmla="*/ 1811914 h 2990841"/>
              <a:gd name="connsiteX142" fmla="*/ 5286087 w 12192000"/>
              <a:gd name="connsiteY142" fmla="*/ 1796038 h 2990841"/>
              <a:gd name="connsiteX143" fmla="*/ 5223002 w 12192000"/>
              <a:gd name="connsiteY143" fmla="*/ 1799482 h 2990841"/>
              <a:gd name="connsiteX144" fmla="*/ 5200540 w 12192000"/>
              <a:gd name="connsiteY144" fmla="*/ 1796400 h 2990841"/>
              <a:gd name="connsiteX145" fmla="*/ 5154928 w 12192000"/>
              <a:gd name="connsiteY145" fmla="*/ 1781130 h 2990841"/>
              <a:gd name="connsiteX146" fmla="*/ 5149478 w 12192000"/>
              <a:gd name="connsiteY146" fmla="*/ 1780679 h 2990841"/>
              <a:gd name="connsiteX147" fmla="*/ 5130626 w 12192000"/>
              <a:gd name="connsiteY147" fmla="*/ 1768669 h 2990841"/>
              <a:gd name="connsiteX148" fmla="*/ 5102239 w 12192000"/>
              <a:gd name="connsiteY148" fmla="*/ 1753436 h 2990841"/>
              <a:gd name="connsiteX149" fmla="*/ 5099658 w 12192000"/>
              <a:gd name="connsiteY149" fmla="*/ 1753538 h 2990841"/>
              <a:gd name="connsiteX150" fmla="*/ 5088508 w 12192000"/>
              <a:gd name="connsiteY150" fmla="*/ 1745106 h 2990841"/>
              <a:gd name="connsiteX151" fmla="*/ 5082205 w 12192000"/>
              <a:gd name="connsiteY151" fmla="*/ 1734262 h 2990841"/>
              <a:gd name="connsiteX152" fmla="*/ 4931750 w 12192000"/>
              <a:gd name="connsiteY152" fmla="*/ 1691385 h 2990841"/>
              <a:gd name="connsiteX153" fmla="*/ 4824030 w 12192000"/>
              <a:gd name="connsiteY153" fmla="*/ 1643040 h 2990841"/>
              <a:gd name="connsiteX154" fmla="*/ 4758423 w 12192000"/>
              <a:gd name="connsiteY154" fmla="*/ 1579191 h 2990841"/>
              <a:gd name="connsiteX155" fmla="*/ 4514045 w 12192000"/>
              <a:gd name="connsiteY155" fmla="*/ 1535848 h 2990841"/>
              <a:gd name="connsiteX156" fmla="*/ 4458973 w 12192000"/>
              <a:gd name="connsiteY156" fmla="*/ 1525122 h 2990841"/>
              <a:gd name="connsiteX157" fmla="*/ 4423105 w 12192000"/>
              <a:gd name="connsiteY157" fmla="*/ 1500018 h 2990841"/>
              <a:gd name="connsiteX158" fmla="*/ 4400073 w 12192000"/>
              <a:gd name="connsiteY158" fmla="*/ 1499739 h 2990841"/>
              <a:gd name="connsiteX159" fmla="*/ 4395961 w 12192000"/>
              <a:gd name="connsiteY159" fmla="*/ 1499863 h 2990841"/>
              <a:gd name="connsiteX160" fmla="*/ 4382523 w 12192000"/>
              <a:gd name="connsiteY160" fmla="*/ 1496619 h 2990841"/>
              <a:gd name="connsiteX161" fmla="*/ 4374971 w 12192000"/>
              <a:gd name="connsiteY161" fmla="*/ 1500377 h 2990841"/>
              <a:gd name="connsiteX162" fmla="*/ 4352051 w 12192000"/>
              <a:gd name="connsiteY162" fmla="*/ 1498843 h 2990841"/>
              <a:gd name="connsiteX163" fmla="*/ 4328364 w 12192000"/>
              <a:gd name="connsiteY163" fmla="*/ 1491566 h 2990841"/>
              <a:gd name="connsiteX164" fmla="*/ 4220142 w 12192000"/>
              <a:gd name="connsiteY164" fmla="*/ 1451803 h 2990841"/>
              <a:gd name="connsiteX165" fmla="*/ 4152921 w 12192000"/>
              <a:gd name="connsiteY165" fmla="*/ 1430969 h 2990841"/>
              <a:gd name="connsiteX166" fmla="*/ 4123498 w 12192000"/>
              <a:gd name="connsiteY166" fmla="*/ 1427696 h 2990841"/>
              <a:gd name="connsiteX167" fmla="*/ 4085026 w 12192000"/>
              <a:gd name="connsiteY167" fmla="*/ 1420005 h 2990841"/>
              <a:gd name="connsiteX168" fmla="*/ 4014120 w 12192000"/>
              <a:gd name="connsiteY168" fmla="*/ 1410025 h 2990841"/>
              <a:gd name="connsiteX169" fmla="*/ 3924085 w 12192000"/>
              <a:gd name="connsiteY169" fmla="*/ 1390368 h 2990841"/>
              <a:gd name="connsiteX170" fmla="*/ 3875102 w 12192000"/>
              <a:gd name="connsiteY170" fmla="*/ 1356231 h 2990841"/>
              <a:gd name="connsiteX171" fmla="*/ 3866735 w 12192000"/>
              <a:gd name="connsiteY171" fmla="*/ 1358044 h 2990841"/>
              <a:gd name="connsiteX172" fmla="*/ 3824835 w 12192000"/>
              <a:gd name="connsiteY172" fmla="*/ 1344150 h 2990841"/>
              <a:gd name="connsiteX173" fmla="*/ 3698316 w 12192000"/>
              <a:gd name="connsiteY173" fmla="*/ 1271660 h 2990841"/>
              <a:gd name="connsiteX174" fmla="*/ 3615875 w 12192000"/>
              <a:gd name="connsiteY174" fmla="*/ 1245166 h 2990841"/>
              <a:gd name="connsiteX175" fmla="*/ 3583351 w 12192000"/>
              <a:gd name="connsiteY175" fmla="*/ 1239605 h 2990841"/>
              <a:gd name="connsiteX176" fmla="*/ 3529058 w 12192000"/>
              <a:gd name="connsiteY176" fmla="*/ 1230047 h 2990841"/>
              <a:gd name="connsiteX177" fmla="*/ 3438822 w 12192000"/>
              <a:gd name="connsiteY177" fmla="*/ 1205661 h 2990841"/>
              <a:gd name="connsiteX178" fmla="*/ 3390292 w 12192000"/>
              <a:gd name="connsiteY178" fmla="*/ 1197075 h 2990841"/>
              <a:gd name="connsiteX179" fmla="*/ 3315537 w 12192000"/>
              <a:gd name="connsiteY179" fmla="*/ 1185391 h 2990841"/>
              <a:gd name="connsiteX180" fmla="*/ 3305896 w 12192000"/>
              <a:gd name="connsiteY180" fmla="*/ 1180025 h 2990841"/>
              <a:gd name="connsiteX181" fmla="*/ 3260055 w 12192000"/>
              <a:gd name="connsiteY181" fmla="*/ 1189560 h 2990841"/>
              <a:gd name="connsiteX182" fmla="*/ 3136098 w 12192000"/>
              <a:gd name="connsiteY182" fmla="*/ 1171708 h 2990841"/>
              <a:gd name="connsiteX183" fmla="*/ 3113533 w 12192000"/>
              <a:gd name="connsiteY183" fmla="*/ 1171758 h 2990841"/>
              <a:gd name="connsiteX184" fmla="*/ 3087934 w 12192000"/>
              <a:gd name="connsiteY184" fmla="*/ 1162189 h 2990841"/>
              <a:gd name="connsiteX185" fmla="*/ 3033101 w 12192000"/>
              <a:gd name="connsiteY185" fmla="*/ 1146004 h 2990841"/>
              <a:gd name="connsiteX186" fmla="*/ 2999082 w 12192000"/>
              <a:gd name="connsiteY186" fmla="*/ 1129337 h 2990841"/>
              <a:gd name="connsiteX187" fmla="*/ 2988144 w 12192000"/>
              <a:gd name="connsiteY187" fmla="*/ 1133783 h 2990841"/>
              <a:gd name="connsiteX188" fmla="*/ 2964880 w 12192000"/>
              <a:gd name="connsiteY188" fmla="*/ 1133160 h 2990841"/>
              <a:gd name="connsiteX189" fmla="*/ 2871083 w 12192000"/>
              <a:gd name="connsiteY189" fmla="*/ 1114281 h 2990841"/>
              <a:gd name="connsiteX190" fmla="*/ 2853547 w 12192000"/>
              <a:gd name="connsiteY190" fmla="*/ 1113282 h 2990841"/>
              <a:gd name="connsiteX191" fmla="*/ 2834998 w 12192000"/>
              <a:gd name="connsiteY191" fmla="*/ 1105032 h 2990841"/>
              <a:gd name="connsiteX192" fmla="*/ 2832012 w 12192000"/>
              <a:gd name="connsiteY192" fmla="*/ 1103667 h 2990841"/>
              <a:gd name="connsiteX193" fmla="*/ 2831450 w 12192000"/>
              <a:gd name="connsiteY193" fmla="*/ 1103681 h 2990841"/>
              <a:gd name="connsiteX194" fmla="*/ 2830158 w 12192000"/>
              <a:gd name="connsiteY194" fmla="*/ 1102819 h 2990841"/>
              <a:gd name="connsiteX195" fmla="*/ 2817969 w 12192000"/>
              <a:gd name="connsiteY195" fmla="*/ 1097243 h 2990841"/>
              <a:gd name="connsiteX196" fmla="*/ 2812278 w 12192000"/>
              <a:gd name="connsiteY196" fmla="*/ 1097008 h 2990841"/>
              <a:gd name="connsiteX197" fmla="*/ 2735949 w 12192000"/>
              <a:gd name="connsiteY197" fmla="*/ 1069536 h 2990841"/>
              <a:gd name="connsiteX198" fmla="*/ 2700542 w 12192000"/>
              <a:gd name="connsiteY198" fmla="*/ 1056907 h 2990841"/>
              <a:gd name="connsiteX199" fmla="*/ 2690071 w 12192000"/>
              <a:gd name="connsiteY199" fmla="*/ 1056397 h 2990841"/>
              <a:gd name="connsiteX200" fmla="*/ 2655269 w 12192000"/>
              <a:gd name="connsiteY200" fmla="*/ 1042078 h 2990841"/>
              <a:gd name="connsiteX201" fmla="*/ 2637172 w 12192000"/>
              <a:gd name="connsiteY201" fmla="*/ 1039382 h 2990841"/>
              <a:gd name="connsiteX202" fmla="*/ 2544676 w 12192000"/>
              <a:gd name="connsiteY202" fmla="*/ 1019916 h 2990841"/>
              <a:gd name="connsiteX203" fmla="*/ 2521406 w 12192000"/>
              <a:gd name="connsiteY203" fmla="*/ 1022036 h 2990841"/>
              <a:gd name="connsiteX204" fmla="*/ 2462038 w 12192000"/>
              <a:gd name="connsiteY204" fmla="*/ 992687 h 2990841"/>
              <a:gd name="connsiteX205" fmla="*/ 2448962 w 12192000"/>
              <a:gd name="connsiteY205" fmla="*/ 988555 h 2990841"/>
              <a:gd name="connsiteX206" fmla="*/ 2444223 w 12192000"/>
              <a:gd name="connsiteY206" fmla="*/ 985580 h 2990841"/>
              <a:gd name="connsiteX207" fmla="*/ 2428175 w 12192000"/>
              <a:gd name="connsiteY207" fmla="*/ 997242 h 2990841"/>
              <a:gd name="connsiteX208" fmla="*/ 2398519 w 12192000"/>
              <a:gd name="connsiteY208" fmla="*/ 1001482 h 2990841"/>
              <a:gd name="connsiteX209" fmla="*/ 2385271 w 12192000"/>
              <a:gd name="connsiteY209" fmla="*/ 993786 h 2990841"/>
              <a:gd name="connsiteX210" fmla="*/ 2298174 w 12192000"/>
              <a:gd name="connsiteY210" fmla="*/ 956527 h 2990841"/>
              <a:gd name="connsiteX211" fmla="*/ 2271014 w 12192000"/>
              <a:gd name="connsiteY211" fmla="*/ 945440 h 2990841"/>
              <a:gd name="connsiteX212" fmla="*/ 2214838 w 12192000"/>
              <a:gd name="connsiteY212" fmla="*/ 924396 h 2990841"/>
              <a:gd name="connsiteX213" fmla="*/ 2038407 w 12192000"/>
              <a:gd name="connsiteY213" fmla="*/ 916628 h 2990841"/>
              <a:gd name="connsiteX214" fmla="*/ 1958268 w 12192000"/>
              <a:gd name="connsiteY214" fmla="*/ 931677 h 2990841"/>
              <a:gd name="connsiteX215" fmla="*/ 1740316 w 12192000"/>
              <a:gd name="connsiteY215" fmla="*/ 931710 h 2990841"/>
              <a:gd name="connsiteX216" fmla="*/ 1454477 w 12192000"/>
              <a:gd name="connsiteY216" fmla="*/ 973878 h 2990841"/>
              <a:gd name="connsiteX217" fmla="*/ 1385984 w 12192000"/>
              <a:gd name="connsiteY217" fmla="*/ 958621 h 2990841"/>
              <a:gd name="connsiteX218" fmla="*/ 1355604 w 12192000"/>
              <a:gd name="connsiteY218" fmla="*/ 960893 h 2990841"/>
              <a:gd name="connsiteX219" fmla="*/ 1305323 w 12192000"/>
              <a:gd name="connsiteY219" fmla="*/ 967511 h 2990841"/>
              <a:gd name="connsiteX220" fmla="*/ 1125607 w 12192000"/>
              <a:gd name="connsiteY220" fmla="*/ 968467 h 2990841"/>
              <a:gd name="connsiteX221" fmla="*/ 1016562 w 12192000"/>
              <a:gd name="connsiteY221" fmla="*/ 975260 h 2990841"/>
              <a:gd name="connsiteX222" fmla="*/ 818620 w 12192000"/>
              <a:gd name="connsiteY222" fmla="*/ 987723 h 2990841"/>
              <a:gd name="connsiteX223" fmla="*/ 611870 w 12192000"/>
              <a:gd name="connsiteY223" fmla="*/ 1002547 h 2990841"/>
              <a:gd name="connsiteX224" fmla="*/ 520325 w 12192000"/>
              <a:gd name="connsiteY224" fmla="*/ 1010590 h 2990841"/>
              <a:gd name="connsiteX225" fmla="*/ 386188 w 12192000"/>
              <a:gd name="connsiteY225" fmla="*/ 1040956 h 2990841"/>
              <a:gd name="connsiteX226" fmla="*/ 272629 w 12192000"/>
              <a:gd name="connsiteY226" fmla="*/ 1010300 h 2990841"/>
              <a:gd name="connsiteX227" fmla="*/ 113450 w 12192000"/>
              <a:gd name="connsiteY227" fmla="*/ 1038933 h 2990841"/>
              <a:gd name="connsiteX228" fmla="*/ 4256 w 12192000"/>
              <a:gd name="connsiteY228" fmla="*/ 1060111 h 2990841"/>
              <a:gd name="connsiteX229" fmla="*/ 0 w 12192000"/>
              <a:gd name="connsiteY229" fmla="*/ 1059714 h 2990841"/>
              <a:gd name="connsiteX230" fmla="*/ 0 w 12192000"/>
              <a:gd name="connsiteY230" fmla="*/ 0 h 2990841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28674 w 12192000"/>
              <a:gd name="connsiteY15" fmla="*/ 2738503 h 2990841"/>
              <a:gd name="connsiteX16" fmla="*/ 11095293 w 12192000"/>
              <a:gd name="connsiteY16" fmla="*/ 2734181 h 2990841"/>
              <a:gd name="connsiteX17" fmla="*/ 11072290 w 12192000"/>
              <a:gd name="connsiteY17" fmla="*/ 2737734 h 2990841"/>
              <a:gd name="connsiteX18" fmla="*/ 10980239 w 12192000"/>
              <a:gd name="connsiteY18" fmla="*/ 2729000 h 2990841"/>
              <a:gd name="connsiteX19" fmla="*/ 10980167 w 12192000"/>
              <a:gd name="connsiteY19" fmla="*/ 2728972 h 2990841"/>
              <a:gd name="connsiteX20" fmla="*/ 10943501 w 12192000"/>
              <a:gd name="connsiteY20" fmla="*/ 2723352 h 2990841"/>
              <a:gd name="connsiteX21" fmla="*/ 10740825 w 12192000"/>
              <a:gd name="connsiteY21" fmla="*/ 2642544 h 2990841"/>
              <a:gd name="connsiteX22" fmla="*/ 10621021 w 12192000"/>
              <a:gd name="connsiteY22" fmla="*/ 2583972 h 2990841"/>
              <a:gd name="connsiteX23" fmla="*/ 10501779 w 12192000"/>
              <a:gd name="connsiteY23" fmla="*/ 2548735 h 2990841"/>
              <a:gd name="connsiteX24" fmla="*/ 10403355 w 12192000"/>
              <a:gd name="connsiteY24" fmla="*/ 2512953 h 2990841"/>
              <a:gd name="connsiteX25" fmla="*/ 10337449 w 12192000"/>
              <a:gd name="connsiteY25" fmla="*/ 2488172 h 2990841"/>
              <a:gd name="connsiteX26" fmla="*/ 10324327 w 12192000"/>
              <a:gd name="connsiteY26" fmla="*/ 2478939 h 2990841"/>
              <a:gd name="connsiteX27" fmla="*/ 10321929 w 12192000"/>
              <a:gd name="connsiteY27" fmla="*/ 2478993 h 2990841"/>
              <a:gd name="connsiteX28" fmla="*/ 10290461 w 12192000"/>
              <a:gd name="connsiteY28" fmla="*/ 2462144 h 2990841"/>
              <a:gd name="connsiteX29" fmla="*/ 10268970 w 12192000"/>
              <a:gd name="connsiteY29" fmla="*/ 2448931 h 2990841"/>
              <a:gd name="connsiteX30" fmla="*/ 10263699 w 12192000"/>
              <a:gd name="connsiteY30" fmla="*/ 2448340 h 2990841"/>
              <a:gd name="connsiteX31" fmla="*/ 10228272 w 12192000"/>
              <a:gd name="connsiteY31" fmla="*/ 2431997 h 2990841"/>
              <a:gd name="connsiteX32" fmla="*/ 10215997 w 12192000"/>
              <a:gd name="connsiteY32" fmla="*/ 2431103 h 2990841"/>
              <a:gd name="connsiteX33" fmla="*/ 10193885 w 12192000"/>
              <a:gd name="connsiteY33" fmla="*/ 2427360 h 2990841"/>
              <a:gd name="connsiteX34" fmla="*/ 10135557 w 12192000"/>
              <a:gd name="connsiteY34" fmla="*/ 2429769 h 2990841"/>
              <a:gd name="connsiteX35" fmla="*/ 10092108 w 12192000"/>
              <a:gd name="connsiteY35" fmla="*/ 2409075 h 2990841"/>
              <a:gd name="connsiteX36" fmla="*/ 10091815 w 12192000"/>
              <a:gd name="connsiteY36" fmla="*/ 2409211 h 2990841"/>
              <a:gd name="connsiteX37" fmla="*/ 10083558 w 12192000"/>
              <a:gd name="connsiteY37" fmla="*/ 2406369 h 2990841"/>
              <a:gd name="connsiteX38" fmla="*/ 10078319 w 12192000"/>
              <a:gd name="connsiteY38" fmla="*/ 2403481 h 2990841"/>
              <a:gd name="connsiteX39" fmla="*/ 10063647 w 12192000"/>
              <a:gd name="connsiteY39" fmla="*/ 2397528 h 2990841"/>
              <a:gd name="connsiteX40" fmla="*/ 10057660 w 12192000"/>
              <a:gd name="connsiteY40" fmla="*/ 2396793 h 2990841"/>
              <a:gd name="connsiteX41" fmla="*/ 10003124 w 12192000"/>
              <a:gd name="connsiteY41" fmla="*/ 2406692 h 2990841"/>
              <a:gd name="connsiteX42" fmla="*/ 9898644 w 12192000"/>
              <a:gd name="connsiteY42" fmla="*/ 2393136 h 2990841"/>
              <a:gd name="connsiteX43" fmla="*/ 9794969 w 12192000"/>
              <a:gd name="connsiteY43" fmla="*/ 2376665 h 2990841"/>
              <a:gd name="connsiteX44" fmla="*/ 9690708 w 12192000"/>
              <a:gd name="connsiteY44" fmla="*/ 2362478 h 2990841"/>
              <a:gd name="connsiteX45" fmla="*/ 9656590 w 12192000"/>
              <a:gd name="connsiteY45" fmla="*/ 2365107 h 2990841"/>
              <a:gd name="connsiteX46" fmla="*/ 9651013 w 12192000"/>
              <a:gd name="connsiteY46" fmla="*/ 2365379 h 2990841"/>
              <a:gd name="connsiteX47" fmla="*/ 9629535 w 12192000"/>
              <a:gd name="connsiteY47" fmla="*/ 2359562 h 2990841"/>
              <a:gd name="connsiteX48" fmla="*/ 9621002 w 12192000"/>
              <a:gd name="connsiteY48" fmla="*/ 2358015 h 2990841"/>
              <a:gd name="connsiteX49" fmla="*/ 9620811 w 12192000"/>
              <a:gd name="connsiteY49" fmla="*/ 2358209 h 2990841"/>
              <a:gd name="connsiteX50" fmla="*/ 9612783 w 12192000"/>
              <a:gd name="connsiteY50" fmla="*/ 2356304 h 2990841"/>
              <a:gd name="connsiteX51" fmla="*/ 9573299 w 12192000"/>
              <a:gd name="connsiteY51" fmla="*/ 2344048 h 2990841"/>
              <a:gd name="connsiteX52" fmla="*/ 9523299 w 12192000"/>
              <a:gd name="connsiteY52" fmla="*/ 2356751 h 2990841"/>
              <a:gd name="connsiteX53" fmla="*/ 9502217 w 12192000"/>
              <a:gd name="connsiteY53" fmla="*/ 2356672 h 2990841"/>
              <a:gd name="connsiteX54" fmla="*/ 9491052 w 12192000"/>
              <a:gd name="connsiteY54" fmla="*/ 2357876 h 2990841"/>
              <a:gd name="connsiteX55" fmla="*/ 9490420 w 12192000"/>
              <a:gd name="connsiteY55" fmla="*/ 2358754 h 2990841"/>
              <a:gd name="connsiteX56" fmla="*/ 9422814 w 12192000"/>
              <a:gd name="connsiteY56" fmla="*/ 2337048 h 2990841"/>
              <a:gd name="connsiteX57" fmla="*/ 9387555 w 12192000"/>
              <a:gd name="connsiteY57" fmla="*/ 2324836 h 2990841"/>
              <a:gd name="connsiteX58" fmla="*/ 9385480 w 12192000"/>
              <a:gd name="connsiteY58" fmla="*/ 2325313 h 2990841"/>
              <a:gd name="connsiteX59" fmla="*/ 9369766 w 12192000"/>
              <a:gd name="connsiteY59" fmla="*/ 2317902 h 2990841"/>
              <a:gd name="connsiteX60" fmla="*/ 9356267 w 12192000"/>
              <a:gd name="connsiteY60" fmla="*/ 2307218 h 2990841"/>
              <a:gd name="connsiteX61" fmla="*/ 9240605 w 12192000"/>
              <a:gd name="connsiteY61" fmla="*/ 2292733 h 2990841"/>
              <a:gd name="connsiteX62" fmla="*/ 9083251 w 12192000"/>
              <a:gd name="connsiteY62" fmla="*/ 2245348 h 2990841"/>
              <a:gd name="connsiteX63" fmla="*/ 8956025 w 12192000"/>
              <a:gd name="connsiteY63" fmla="*/ 2219438 h 2990841"/>
              <a:gd name="connsiteX64" fmla="*/ 8791834 w 12192000"/>
              <a:gd name="connsiteY64" fmla="*/ 2194608 h 2990841"/>
              <a:gd name="connsiteX65" fmla="*/ 8677385 w 12192000"/>
              <a:gd name="connsiteY65" fmla="*/ 2172946 h 2990841"/>
              <a:gd name="connsiteX66" fmla="*/ 8628381 w 12192000"/>
              <a:gd name="connsiteY66" fmla="*/ 2151256 h 2990841"/>
              <a:gd name="connsiteX67" fmla="*/ 8608955 w 12192000"/>
              <a:gd name="connsiteY67" fmla="*/ 2154253 h 2990841"/>
              <a:gd name="connsiteX68" fmla="*/ 8605623 w 12192000"/>
              <a:gd name="connsiteY68" fmla="*/ 2154974 h 2990841"/>
              <a:gd name="connsiteX69" fmla="*/ 8591946 w 12192000"/>
              <a:gd name="connsiteY69" fmla="*/ 2153429 h 2990841"/>
              <a:gd name="connsiteX70" fmla="*/ 8588503 w 12192000"/>
              <a:gd name="connsiteY70" fmla="*/ 2158528 h 2990841"/>
              <a:gd name="connsiteX71" fmla="*/ 8542929 w 12192000"/>
              <a:gd name="connsiteY71" fmla="*/ 2155780 h 2990841"/>
              <a:gd name="connsiteX72" fmla="*/ 8422422 w 12192000"/>
              <a:gd name="connsiteY72" fmla="*/ 2128783 h 2990841"/>
              <a:gd name="connsiteX73" fmla="*/ 8350509 w 12192000"/>
              <a:gd name="connsiteY73" fmla="*/ 2116143 h 2990841"/>
              <a:gd name="connsiteX74" fmla="*/ 8323483 w 12192000"/>
              <a:gd name="connsiteY74" fmla="*/ 2116856 h 2990841"/>
              <a:gd name="connsiteX75" fmla="*/ 8285541 w 12192000"/>
              <a:gd name="connsiteY75" fmla="*/ 2114142 h 2990841"/>
              <a:gd name="connsiteX76" fmla="*/ 8156321 w 12192000"/>
              <a:gd name="connsiteY76" fmla="*/ 2105622 h 2990841"/>
              <a:gd name="connsiteX77" fmla="*/ 8115022 w 12192000"/>
              <a:gd name="connsiteY77" fmla="*/ 2097331 h 2990841"/>
              <a:gd name="connsiteX78" fmla="*/ 8109128 w 12192000"/>
              <a:gd name="connsiteY78" fmla="*/ 2095725 h 2990841"/>
              <a:gd name="connsiteX79" fmla="*/ 8061947 w 12192000"/>
              <a:gd name="connsiteY79" fmla="*/ 2076044 h 2990841"/>
              <a:gd name="connsiteX80" fmla="*/ 8056343 w 12192000"/>
              <a:gd name="connsiteY80" fmla="*/ 2079176 h 2990841"/>
              <a:gd name="connsiteX81" fmla="*/ 8039888 w 12192000"/>
              <a:gd name="connsiteY81" fmla="*/ 2079889 h 2990841"/>
              <a:gd name="connsiteX82" fmla="*/ 8027893 w 12192000"/>
              <a:gd name="connsiteY82" fmla="*/ 2071837 h 2990841"/>
              <a:gd name="connsiteX83" fmla="*/ 7968202 w 12192000"/>
              <a:gd name="connsiteY83" fmla="*/ 2048643 h 2990841"/>
              <a:gd name="connsiteX84" fmla="*/ 7879707 w 12192000"/>
              <a:gd name="connsiteY84" fmla="*/ 2019539 h 2990841"/>
              <a:gd name="connsiteX85" fmla="*/ 7867283 w 12192000"/>
              <a:gd name="connsiteY85" fmla="*/ 2011237 h 2990841"/>
              <a:gd name="connsiteX86" fmla="*/ 7843997 w 12192000"/>
              <a:gd name="connsiteY86" fmla="*/ 2004002 h 2990841"/>
              <a:gd name="connsiteX87" fmla="*/ 7766905 w 12192000"/>
              <a:gd name="connsiteY87" fmla="*/ 1994240 h 2990841"/>
              <a:gd name="connsiteX88" fmla="*/ 7748811 w 12192000"/>
              <a:gd name="connsiteY88" fmla="*/ 2001647 h 2990841"/>
              <a:gd name="connsiteX89" fmla="*/ 7745757 w 12192000"/>
              <a:gd name="connsiteY89" fmla="*/ 2003120 h 2990841"/>
              <a:gd name="connsiteX90" fmla="*/ 7732110 w 12192000"/>
              <a:gd name="connsiteY90" fmla="*/ 2004783 h 2990841"/>
              <a:gd name="connsiteX91" fmla="*/ 7730039 w 12192000"/>
              <a:gd name="connsiteY91" fmla="*/ 2010536 h 2990841"/>
              <a:gd name="connsiteX92" fmla="*/ 7685159 w 12192000"/>
              <a:gd name="connsiteY92" fmla="*/ 2018415 h 2990841"/>
              <a:gd name="connsiteX93" fmla="*/ 7561596 w 12192000"/>
              <a:gd name="connsiteY93" fmla="*/ 2020063 h 2990841"/>
              <a:gd name="connsiteX94" fmla="*/ 7488722 w 12192000"/>
              <a:gd name="connsiteY94" fmla="*/ 2024418 h 2990841"/>
              <a:gd name="connsiteX95" fmla="*/ 7462688 w 12192000"/>
              <a:gd name="connsiteY95" fmla="*/ 2031366 h 2990841"/>
              <a:gd name="connsiteX96" fmla="*/ 7425222 w 12192000"/>
              <a:gd name="connsiteY96" fmla="*/ 2037510 h 2990841"/>
              <a:gd name="connsiteX97" fmla="*/ 7360376 w 12192000"/>
              <a:gd name="connsiteY97" fmla="*/ 2052454 h 2990841"/>
              <a:gd name="connsiteX98" fmla="*/ 7297796 w 12192000"/>
              <a:gd name="connsiteY98" fmla="*/ 2059134 h 2990841"/>
              <a:gd name="connsiteX99" fmla="*/ 7255684 w 12192000"/>
              <a:gd name="connsiteY99" fmla="*/ 2060633 h 2990841"/>
              <a:gd name="connsiteX100" fmla="*/ 7249573 w 12192000"/>
              <a:gd name="connsiteY100" fmla="*/ 2060435 h 2990841"/>
              <a:gd name="connsiteX101" fmla="*/ 7198933 w 12192000"/>
              <a:gd name="connsiteY101" fmla="*/ 2052227 h 2990841"/>
              <a:gd name="connsiteX102" fmla="*/ 7194276 w 12192000"/>
              <a:gd name="connsiteY102" fmla="*/ 2056568 h 2990841"/>
              <a:gd name="connsiteX103" fmla="*/ 7178495 w 12192000"/>
              <a:gd name="connsiteY103" fmla="*/ 2061069 h 2990841"/>
              <a:gd name="connsiteX104" fmla="*/ 7164866 w 12192000"/>
              <a:gd name="connsiteY104" fmla="*/ 2056021 h 2990841"/>
              <a:gd name="connsiteX105" fmla="*/ 7101221 w 12192000"/>
              <a:gd name="connsiteY105" fmla="*/ 2047289 h 2990841"/>
              <a:gd name="connsiteX106" fmla="*/ 7008182 w 12192000"/>
              <a:gd name="connsiteY106" fmla="*/ 2039482 h 2990841"/>
              <a:gd name="connsiteX107" fmla="*/ 6994073 w 12192000"/>
              <a:gd name="connsiteY107" fmla="*/ 2034288 h 2990841"/>
              <a:gd name="connsiteX108" fmla="*/ 6902768 w 12192000"/>
              <a:gd name="connsiteY108" fmla="*/ 2021990 h 2990841"/>
              <a:gd name="connsiteX109" fmla="*/ 6854917 w 12192000"/>
              <a:gd name="connsiteY109" fmla="*/ 2020321 h 2990841"/>
              <a:gd name="connsiteX110" fmla="*/ 6849655 w 12192000"/>
              <a:gd name="connsiteY110" fmla="*/ 2025191 h 2990841"/>
              <a:gd name="connsiteX111" fmla="*/ 6835522 w 12192000"/>
              <a:gd name="connsiteY111" fmla="*/ 2024012 h 2990841"/>
              <a:gd name="connsiteX112" fmla="*/ 6707727 w 12192000"/>
              <a:gd name="connsiteY112" fmla="*/ 2006254 h 2990841"/>
              <a:gd name="connsiteX113" fmla="*/ 6561947 w 12192000"/>
              <a:gd name="connsiteY113" fmla="*/ 1975575 h 2990841"/>
              <a:gd name="connsiteX114" fmla="*/ 6464714 w 12192000"/>
              <a:gd name="connsiteY114" fmla="*/ 1978704 h 2990841"/>
              <a:gd name="connsiteX115" fmla="*/ 6242129 w 12192000"/>
              <a:gd name="connsiteY115" fmla="*/ 1915441 h 2990841"/>
              <a:gd name="connsiteX116" fmla="*/ 6080728 w 12192000"/>
              <a:gd name="connsiteY116" fmla="*/ 1895758 h 2990841"/>
              <a:gd name="connsiteX117" fmla="*/ 6069627 w 12192000"/>
              <a:gd name="connsiteY117" fmla="*/ 1885968 h 2990841"/>
              <a:gd name="connsiteX118" fmla="*/ 6055146 w 12192000"/>
              <a:gd name="connsiteY118" fmla="*/ 1879305 h 2990841"/>
              <a:gd name="connsiteX119" fmla="*/ 5953405 w 12192000"/>
              <a:gd name="connsiteY119" fmla="*/ 1849929 h 2990841"/>
              <a:gd name="connsiteX120" fmla="*/ 5940151 w 12192000"/>
              <a:gd name="connsiteY120" fmla="*/ 1852123 h 2990841"/>
              <a:gd name="connsiteX121" fmla="*/ 5917647 w 12192000"/>
              <a:gd name="connsiteY121" fmla="*/ 1852476 h 2990841"/>
              <a:gd name="connsiteX122" fmla="*/ 5860259 w 12192000"/>
              <a:gd name="connsiteY122" fmla="*/ 1865444 h 2990841"/>
              <a:gd name="connsiteX123" fmla="*/ 5821880 w 12192000"/>
              <a:gd name="connsiteY123" fmla="*/ 1854695 h 2990841"/>
              <a:gd name="connsiteX124" fmla="*/ 5813898 w 12192000"/>
              <a:gd name="connsiteY124" fmla="*/ 1853063 h 2990841"/>
              <a:gd name="connsiteX125" fmla="*/ 5813633 w 12192000"/>
              <a:gd name="connsiteY125" fmla="*/ 1853249 h 2990841"/>
              <a:gd name="connsiteX126" fmla="*/ 5804995 w 12192000"/>
              <a:gd name="connsiteY126" fmla="*/ 1851966 h 2990841"/>
              <a:gd name="connsiteX127" fmla="*/ 5799340 w 12192000"/>
              <a:gd name="connsiteY127" fmla="*/ 1850088 h 2990841"/>
              <a:gd name="connsiteX128" fmla="*/ 5783850 w 12192000"/>
              <a:gd name="connsiteY128" fmla="*/ 1846922 h 2990841"/>
              <a:gd name="connsiteX129" fmla="*/ 5777803 w 12192000"/>
              <a:gd name="connsiteY129" fmla="*/ 1847290 h 2990841"/>
              <a:gd name="connsiteX130" fmla="*/ 5774372 w 12192000"/>
              <a:gd name="connsiteY130" fmla="*/ 1849538 h 2990841"/>
              <a:gd name="connsiteX131" fmla="*/ 5740527 w 12192000"/>
              <a:gd name="connsiteY131" fmla="*/ 1850453 h 2990841"/>
              <a:gd name="connsiteX132" fmla="*/ 5671437 w 12192000"/>
              <a:gd name="connsiteY132" fmla="*/ 1845438 h 2990841"/>
              <a:gd name="connsiteX133" fmla="*/ 5633526 w 12192000"/>
              <a:gd name="connsiteY133" fmla="*/ 1839191 h 2990841"/>
              <a:gd name="connsiteX134" fmla="*/ 5527860 w 12192000"/>
              <a:gd name="connsiteY134" fmla="*/ 1825767 h 2990841"/>
              <a:gd name="connsiteX135" fmla="*/ 5420429 w 12192000"/>
              <a:gd name="connsiteY135" fmla="*/ 1815102 h 2990841"/>
              <a:gd name="connsiteX136" fmla="*/ 5339073 w 12192000"/>
              <a:gd name="connsiteY136" fmla="*/ 1819639 h 2990841"/>
              <a:gd name="connsiteX137" fmla="*/ 5334373 w 12192000"/>
              <a:gd name="connsiteY137" fmla="*/ 1817028 h 2990841"/>
              <a:gd name="connsiteX138" fmla="*/ 5326433 w 12192000"/>
              <a:gd name="connsiteY138" fmla="*/ 1814516 h 2990841"/>
              <a:gd name="connsiteX139" fmla="*/ 5326080 w 12192000"/>
              <a:gd name="connsiteY139" fmla="*/ 1814651 h 2990841"/>
              <a:gd name="connsiteX140" fmla="*/ 5318954 w 12192000"/>
              <a:gd name="connsiteY140" fmla="*/ 1811914 h 2990841"/>
              <a:gd name="connsiteX141" fmla="*/ 5286087 w 12192000"/>
              <a:gd name="connsiteY141" fmla="*/ 1796038 h 2990841"/>
              <a:gd name="connsiteX142" fmla="*/ 5223002 w 12192000"/>
              <a:gd name="connsiteY142" fmla="*/ 1799482 h 2990841"/>
              <a:gd name="connsiteX143" fmla="*/ 5200540 w 12192000"/>
              <a:gd name="connsiteY143" fmla="*/ 1796400 h 2990841"/>
              <a:gd name="connsiteX144" fmla="*/ 5154928 w 12192000"/>
              <a:gd name="connsiteY144" fmla="*/ 1781130 h 2990841"/>
              <a:gd name="connsiteX145" fmla="*/ 5149478 w 12192000"/>
              <a:gd name="connsiteY145" fmla="*/ 1780679 h 2990841"/>
              <a:gd name="connsiteX146" fmla="*/ 5130626 w 12192000"/>
              <a:gd name="connsiteY146" fmla="*/ 1768669 h 2990841"/>
              <a:gd name="connsiteX147" fmla="*/ 5102239 w 12192000"/>
              <a:gd name="connsiteY147" fmla="*/ 1753436 h 2990841"/>
              <a:gd name="connsiteX148" fmla="*/ 5099658 w 12192000"/>
              <a:gd name="connsiteY148" fmla="*/ 1753538 h 2990841"/>
              <a:gd name="connsiteX149" fmla="*/ 5088508 w 12192000"/>
              <a:gd name="connsiteY149" fmla="*/ 1745106 h 2990841"/>
              <a:gd name="connsiteX150" fmla="*/ 5082205 w 12192000"/>
              <a:gd name="connsiteY150" fmla="*/ 1734262 h 2990841"/>
              <a:gd name="connsiteX151" fmla="*/ 4931750 w 12192000"/>
              <a:gd name="connsiteY151" fmla="*/ 1691385 h 2990841"/>
              <a:gd name="connsiteX152" fmla="*/ 4824030 w 12192000"/>
              <a:gd name="connsiteY152" fmla="*/ 1643040 h 2990841"/>
              <a:gd name="connsiteX153" fmla="*/ 4758423 w 12192000"/>
              <a:gd name="connsiteY153" fmla="*/ 1579191 h 2990841"/>
              <a:gd name="connsiteX154" fmla="*/ 4514045 w 12192000"/>
              <a:gd name="connsiteY154" fmla="*/ 1535848 h 2990841"/>
              <a:gd name="connsiteX155" fmla="*/ 4458973 w 12192000"/>
              <a:gd name="connsiteY155" fmla="*/ 1525122 h 2990841"/>
              <a:gd name="connsiteX156" fmla="*/ 4423105 w 12192000"/>
              <a:gd name="connsiteY156" fmla="*/ 1500018 h 2990841"/>
              <a:gd name="connsiteX157" fmla="*/ 4400073 w 12192000"/>
              <a:gd name="connsiteY157" fmla="*/ 1499739 h 2990841"/>
              <a:gd name="connsiteX158" fmla="*/ 4395961 w 12192000"/>
              <a:gd name="connsiteY158" fmla="*/ 1499863 h 2990841"/>
              <a:gd name="connsiteX159" fmla="*/ 4382523 w 12192000"/>
              <a:gd name="connsiteY159" fmla="*/ 1496619 h 2990841"/>
              <a:gd name="connsiteX160" fmla="*/ 4374971 w 12192000"/>
              <a:gd name="connsiteY160" fmla="*/ 1500377 h 2990841"/>
              <a:gd name="connsiteX161" fmla="*/ 4352051 w 12192000"/>
              <a:gd name="connsiteY161" fmla="*/ 1498843 h 2990841"/>
              <a:gd name="connsiteX162" fmla="*/ 4328364 w 12192000"/>
              <a:gd name="connsiteY162" fmla="*/ 1491566 h 2990841"/>
              <a:gd name="connsiteX163" fmla="*/ 4220142 w 12192000"/>
              <a:gd name="connsiteY163" fmla="*/ 1451803 h 2990841"/>
              <a:gd name="connsiteX164" fmla="*/ 4152921 w 12192000"/>
              <a:gd name="connsiteY164" fmla="*/ 1430969 h 2990841"/>
              <a:gd name="connsiteX165" fmla="*/ 4123498 w 12192000"/>
              <a:gd name="connsiteY165" fmla="*/ 1427696 h 2990841"/>
              <a:gd name="connsiteX166" fmla="*/ 4085026 w 12192000"/>
              <a:gd name="connsiteY166" fmla="*/ 1420005 h 2990841"/>
              <a:gd name="connsiteX167" fmla="*/ 4014120 w 12192000"/>
              <a:gd name="connsiteY167" fmla="*/ 1410025 h 2990841"/>
              <a:gd name="connsiteX168" fmla="*/ 3924085 w 12192000"/>
              <a:gd name="connsiteY168" fmla="*/ 1390368 h 2990841"/>
              <a:gd name="connsiteX169" fmla="*/ 3875102 w 12192000"/>
              <a:gd name="connsiteY169" fmla="*/ 1356231 h 2990841"/>
              <a:gd name="connsiteX170" fmla="*/ 3866735 w 12192000"/>
              <a:gd name="connsiteY170" fmla="*/ 1358044 h 2990841"/>
              <a:gd name="connsiteX171" fmla="*/ 3824835 w 12192000"/>
              <a:gd name="connsiteY171" fmla="*/ 1344150 h 2990841"/>
              <a:gd name="connsiteX172" fmla="*/ 3698316 w 12192000"/>
              <a:gd name="connsiteY172" fmla="*/ 1271660 h 2990841"/>
              <a:gd name="connsiteX173" fmla="*/ 3615875 w 12192000"/>
              <a:gd name="connsiteY173" fmla="*/ 1245166 h 2990841"/>
              <a:gd name="connsiteX174" fmla="*/ 3583351 w 12192000"/>
              <a:gd name="connsiteY174" fmla="*/ 1239605 h 2990841"/>
              <a:gd name="connsiteX175" fmla="*/ 3529058 w 12192000"/>
              <a:gd name="connsiteY175" fmla="*/ 1230047 h 2990841"/>
              <a:gd name="connsiteX176" fmla="*/ 3438822 w 12192000"/>
              <a:gd name="connsiteY176" fmla="*/ 1205661 h 2990841"/>
              <a:gd name="connsiteX177" fmla="*/ 3390292 w 12192000"/>
              <a:gd name="connsiteY177" fmla="*/ 1197075 h 2990841"/>
              <a:gd name="connsiteX178" fmla="*/ 3315537 w 12192000"/>
              <a:gd name="connsiteY178" fmla="*/ 1185391 h 2990841"/>
              <a:gd name="connsiteX179" fmla="*/ 3305896 w 12192000"/>
              <a:gd name="connsiteY179" fmla="*/ 1180025 h 2990841"/>
              <a:gd name="connsiteX180" fmla="*/ 3260055 w 12192000"/>
              <a:gd name="connsiteY180" fmla="*/ 1189560 h 2990841"/>
              <a:gd name="connsiteX181" fmla="*/ 3136098 w 12192000"/>
              <a:gd name="connsiteY181" fmla="*/ 1171708 h 2990841"/>
              <a:gd name="connsiteX182" fmla="*/ 3113533 w 12192000"/>
              <a:gd name="connsiteY182" fmla="*/ 1171758 h 2990841"/>
              <a:gd name="connsiteX183" fmla="*/ 3087934 w 12192000"/>
              <a:gd name="connsiteY183" fmla="*/ 1162189 h 2990841"/>
              <a:gd name="connsiteX184" fmla="*/ 3033101 w 12192000"/>
              <a:gd name="connsiteY184" fmla="*/ 1146004 h 2990841"/>
              <a:gd name="connsiteX185" fmla="*/ 2999082 w 12192000"/>
              <a:gd name="connsiteY185" fmla="*/ 1129337 h 2990841"/>
              <a:gd name="connsiteX186" fmla="*/ 2988144 w 12192000"/>
              <a:gd name="connsiteY186" fmla="*/ 1133783 h 2990841"/>
              <a:gd name="connsiteX187" fmla="*/ 2964880 w 12192000"/>
              <a:gd name="connsiteY187" fmla="*/ 1133160 h 2990841"/>
              <a:gd name="connsiteX188" fmla="*/ 2871083 w 12192000"/>
              <a:gd name="connsiteY188" fmla="*/ 1114281 h 2990841"/>
              <a:gd name="connsiteX189" fmla="*/ 2853547 w 12192000"/>
              <a:gd name="connsiteY189" fmla="*/ 1113282 h 2990841"/>
              <a:gd name="connsiteX190" fmla="*/ 2834998 w 12192000"/>
              <a:gd name="connsiteY190" fmla="*/ 1105032 h 2990841"/>
              <a:gd name="connsiteX191" fmla="*/ 2832012 w 12192000"/>
              <a:gd name="connsiteY191" fmla="*/ 1103667 h 2990841"/>
              <a:gd name="connsiteX192" fmla="*/ 2831450 w 12192000"/>
              <a:gd name="connsiteY192" fmla="*/ 1103681 h 2990841"/>
              <a:gd name="connsiteX193" fmla="*/ 2830158 w 12192000"/>
              <a:gd name="connsiteY193" fmla="*/ 1102819 h 2990841"/>
              <a:gd name="connsiteX194" fmla="*/ 2817969 w 12192000"/>
              <a:gd name="connsiteY194" fmla="*/ 1097243 h 2990841"/>
              <a:gd name="connsiteX195" fmla="*/ 2812278 w 12192000"/>
              <a:gd name="connsiteY195" fmla="*/ 1097008 h 2990841"/>
              <a:gd name="connsiteX196" fmla="*/ 2735949 w 12192000"/>
              <a:gd name="connsiteY196" fmla="*/ 1069536 h 2990841"/>
              <a:gd name="connsiteX197" fmla="*/ 2700542 w 12192000"/>
              <a:gd name="connsiteY197" fmla="*/ 1056907 h 2990841"/>
              <a:gd name="connsiteX198" fmla="*/ 2690071 w 12192000"/>
              <a:gd name="connsiteY198" fmla="*/ 1056397 h 2990841"/>
              <a:gd name="connsiteX199" fmla="*/ 2655269 w 12192000"/>
              <a:gd name="connsiteY199" fmla="*/ 1042078 h 2990841"/>
              <a:gd name="connsiteX200" fmla="*/ 2637172 w 12192000"/>
              <a:gd name="connsiteY200" fmla="*/ 1039382 h 2990841"/>
              <a:gd name="connsiteX201" fmla="*/ 2544676 w 12192000"/>
              <a:gd name="connsiteY201" fmla="*/ 1019916 h 2990841"/>
              <a:gd name="connsiteX202" fmla="*/ 2521406 w 12192000"/>
              <a:gd name="connsiteY202" fmla="*/ 1022036 h 2990841"/>
              <a:gd name="connsiteX203" fmla="*/ 2462038 w 12192000"/>
              <a:gd name="connsiteY203" fmla="*/ 992687 h 2990841"/>
              <a:gd name="connsiteX204" fmla="*/ 2448962 w 12192000"/>
              <a:gd name="connsiteY204" fmla="*/ 988555 h 2990841"/>
              <a:gd name="connsiteX205" fmla="*/ 2444223 w 12192000"/>
              <a:gd name="connsiteY205" fmla="*/ 985580 h 2990841"/>
              <a:gd name="connsiteX206" fmla="*/ 2428175 w 12192000"/>
              <a:gd name="connsiteY206" fmla="*/ 997242 h 2990841"/>
              <a:gd name="connsiteX207" fmla="*/ 2398519 w 12192000"/>
              <a:gd name="connsiteY207" fmla="*/ 1001482 h 2990841"/>
              <a:gd name="connsiteX208" fmla="*/ 2385271 w 12192000"/>
              <a:gd name="connsiteY208" fmla="*/ 993786 h 2990841"/>
              <a:gd name="connsiteX209" fmla="*/ 2298174 w 12192000"/>
              <a:gd name="connsiteY209" fmla="*/ 956527 h 2990841"/>
              <a:gd name="connsiteX210" fmla="*/ 2271014 w 12192000"/>
              <a:gd name="connsiteY210" fmla="*/ 945440 h 2990841"/>
              <a:gd name="connsiteX211" fmla="*/ 2214838 w 12192000"/>
              <a:gd name="connsiteY211" fmla="*/ 924396 h 2990841"/>
              <a:gd name="connsiteX212" fmla="*/ 2038407 w 12192000"/>
              <a:gd name="connsiteY212" fmla="*/ 916628 h 2990841"/>
              <a:gd name="connsiteX213" fmla="*/ 1958268 w 12192000"/>
              <a:gd name="connsiteY213" fmla="*/ 931677 h 2990841"/>
              <a:gd name="connsiteX214" fmla="*/ 1740316 w 12192000"/>
              <a:gd name="connsiteY214" fmla="*/ 931710 h 2990841"/>
              <a:gd name="connsiteX215" fmla="*/ 1454477 w 12192000"/>
              <a:gd name="connsiteY215" fmla="*/ 973878 h 2990841"/>
              <a:gd name="connsiteX216" fmla="*/ 1385984 w 12192000"/>
              <a:gd name="connsiteY216" fmla="*/ 958621 h 2990841"/>
              <a:gd name="connsiteX217" fmla="*/ 1355604 w 12192000"/>
              <a:gd name="connsiteY217" fmla="*/ 960893 h 2990841"/>
              <a:gd name="connsiteX218" fmla="*/ 1305323 w 12192000"/>
              <a:gd name="connsiteY218" fmla="*/ 967511 h 2990841"/>
              <a:gd name="connsiteX219" fmla="*/ 1125607 w 12192000"/>
              <a:gd name="connsiteY219" fmla="*/ 968467 h 2990841"/>
              <a:gd name="connsiteX220" fmla="*/ 1016562 w 12192000"/>
              <a:gd name="connsiteY220" fmla="*/ 975260 h 2990841"/>
              <a:gd name="connsiteX221" fmla="*/ 818620 w 12192000"/>
              <a:gd name="connsiteY221" fmla="*/ 987723 h 2990841"/>
              <a:gd name="connsiteX222" fmla="*/ 611870 w 12192000"/>
              <a:gd name="connsiteY222" fmla="*/ 1002547 h 2990841"/>
              <a:gd name="connsiteX223" fmla="*/ 520325 w 12192000"/>
              <a:gd name="connsiteY223" fmla="*/ 1010590 h 2990841"/>
              <a:gd name="connsiteX224" fmla="*/ 386188 w 12192000"/>
              <a:gd name="connsiteY224" fmla="*/ 1040956 h 2990841"/>
              <a:gd name="connsiteX225" fmla="*/ 272629 w 12192000"/>
              <a:gd name="connsiteY225" fmla="*/ 1010300 h 2990841"/>
              <a:gd name="connsiteX226" fmla="*/ 113450 w 12192000"/>
              <a:gd name="connsiteY226" fmla="*/ 1038933 h 2990841"/>
              <a:gd name="connsiteX227" fmla="*/ 4256 w 12192000"/>
              <a:gd name="connsiteY227" fmla="*/ 1060111 h 2990841"/>
              <a:gd name="connsiteX228" fmla="*/ 0 w 12192000"/>
              <a:gd name="connsiteY228" fmla="*/ 1059714 h 2990841"/>
              <a:gd name="connsiteX229" fmla="*/ 0 w 12192000"/>
              <a:gd name="connsiteY229" fmla="*/ 0 h 2990841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03274 w 12192000"/>
              <a:gd name="connsiteY15" fmla="*/ 2782953 h 2990841"/>
              <a:gd name="connsiteX16" fmla="*/ 11095293 w 12192000"/>
              <a:gd name="connsiteY16" fmla="*/ 2734181 h 2990841"/>
              <a:gd name="connsiteX17" fmla="*/ 11072290 w 12192000"/>
              <a:gd name="connsiteY17" fmla="*/ 2737734 h 2990841"/>
              <a:gd name="connsiteX18" fmla="*/ 10980239 w 12192000"/>
              <a:gd name="connsiteY18" fmla="*/ 2729000 h 2990841"/>
              <a:gd name="connsiteX19" fmla="*/ 10980167 w 12192000"/>
              <a:gd name="connsiteY19" fmla="*/ 2728972 h 2990841"/>
              <a:gd name="connsiteX20" fmla="*/ 10943501 w 12192000"/>
              <a:gd name="connsiteY20" fmla="*/ 2723352 h 2990841"/>
              <a:gd name="connsiteX21" fmla="*/ 10740825 w 12192000"/>
              <a:gd name="connsiteY21" fmla="*/ 2642544 h 2990841"/>
              <a:gd name="connsiteX22" fmla="*/ 10621021 w 12192000"/>
              <a:gd name="connsiteY22" fmla="*/ 2583972 h 2990841"/>
              <a:gd name="connsiteX23" fmla="*/ 10501779 w 12192000"/>
              <a:gd name="connsiteY23" fmla="*/ 2548735 h 2990841"/>
              <a:gd name="connsiteX24" fmla="*/ 10403355 w 12192000"/>
              <a:gd name="connsiteY24" fmla="*/ 2512953 h 2990841"/>
              <a:gd name="connsiteX25" fmla="*/ 10337449 w 12192000"/>
              <a:gd name="connsiteY25" fmla="*/ 2488172 h 2990841"/>
              <a:gd name="connsiteX26" fmla="*/ 10324327 w 12192000"/>
              <a:gd name="connsiteY26" fmla="*/ 2478939 h 2990841"/>
              <a:gd name="connsiteX27" fmla="*/ 10321929 w 12192000"/>
              <a:gd name="connsiteY27" fmla="*/ 2478993 h 2990841"/>
              <a:gd name="connsiteX28" fmla="*/ 10290461 w 12192000"/>
              <a:gd name="connsiteY28" fmla="*/ 2462144 h 2990841"/>
              <a:gd name="connsiteX29" fmla="*/ 10268970 w 12192000"/>
              <a:gd name="connsiteY29" fmla="*/ 2448931 h 2990841"/>
              <a:gd name="connsiteX30" fmla="*/ 10263699 w 12192000"/>
              <a:gd name="connsiteY30" fmla="*/ 2448340 h 2990841"/>
              <a:gd name="connsiteX31" fmla="*/ 10228272 w 12192000"/>
              <a:gd name="connsiteY31" fmla="*/ 2431997 h 2990841"/>
              <a:gd name="connsiteX32" fmla="*/ 10215997 w 12192000"/>
              <a:gd name="connsiteY32" fmla="*/ 2431103 h 2990841"/>
              <a:gd name="connsiteX33" fmla="*/ 10193885 w 12192000"/>
              <a:gd name="connsiteY33" fmla="*/ 2427360 h 2990841"/>
              <a:gd name="connsiteX34" fmla="*/ 10135557 w 12192000"/>
              <a:gd name="connsiteY34" fmla="*/ 2429769 h 2990841"/>
              <a:gd name="connsiteX35" fmla="*/ 10092108 w 12192000"/>
              <a:gd name="connsiteY35" fmla="*/ 2409075 h 2990841"/>
              <a:gd name="connsiteX36" fmla="*/ 10091815 w 12192000"/>
              <a:gd name="connsiteY36" fmla="*/ 2409211 h 2990841"/>
              <a:gd name="connsiteX37" fmla="*/ 10083558 w 12192000"/>
              <a:gd name="connsiteY37" fmla="*/ 2406369 h 2990841"/>
              <a:gd name="connsiteX38" fmla="*/ 10078319 w 12192000"/>
              <a:gd name="connsiteY38" fmla="*/ 2403481 h 2990841"/>
              <a:gd name="connsiteX39" fmla="*/ 10063647 w 12192000"/>
              <a:gd name="connsiteY39" fmla="*/ 2397528 h 2990841"/>
              <a:gd name="connsiteX40" fmla="*/ 10057660 w 12192000"/>
              <a:gd name="connsiteY40" fmla="*/ 2396793 h 2990841"/>
              <a:gd name="connsiteX41" fmla="*/ 10003124 w 12192000"/>
              <a:gd name="connsiteY41" fmla="*/ 2406692 h 2990841"/>
              <a:gd name="connsiteX42" fmla="*/ 9898644 w 12192000"/>
              <a:gd name="connsiteY42" fmla="*/ 2393136 h 2990841"/>
              <a:gd name="connsiteX43" fmla="*/ 9794969 w 12192000"/>
              <a:gd name="connsiteY43" fmla="*/ 2376665 h 2990841"/>
              <a:gd name="connsiteX44" fmla="*/ 9690708 w 12192000"/>
              <a:gd name="connsiteY44" fmla="*/ 2362478 h 2990841"/>
              <a:gd name="connsiteX45" fmla="*/ 9656590 w 12192000"/>
              <a:gd name="connsiteY45" fmla="*/ 2365107 h 2990841"/>
              <a:gd name="connsiteX46" fmla="*/ 9651013 w 12192000"/>
              <a:gd name="connsiteY46" fmla="*/ 2365379 h 2990841"/>
              <a:gd name="connsiteX47" fmla="*/ 9629535 w 12192000"/>
              <a:gd name="connsiteY47" fmla="*/ 2359562 h 2990841"/>
              <a:gd name="connsiteX48" fmla="*/ 9621002 w 12192000"/>
              <a:gd name="connsiteY48" fmla="*/ 2358015 h 2990841"/>
              <a:gd name="connsiteX49" fmla="*/ 9620811 w 12192000"/>
              <a:gd name="connsiteY49" fmla="*/ 2358209 h 2990841"/>
              <a:gd name="connsiteX50" fmla="*/ 9612783 w 12192000"/>
              <a:gd name="connsiteY50" fmla="*/ 2356304 h 2990841"/>
              <a:gd name="connsiteX51" fmla="*/ 9573299 w 12192000"/>
              <a:gd name="connsiteY51" fmla="*/ 2344048 h 2990841"/>
              <a:gd name="connsiteX52" fmla="*/ 9523299 w 12192000"/>
              <a:gd name="connsiteY52" fmla="*/ 2356751 h 2990841"/>
              <a:gd name="connsiteX53" fmla="*/ 9502217 w 12192000"/>
              <a:gd name="connsiteY53" fmla="*/ 2356672 h 2990841"/>
              <a:gd name="connsiteX54" fmla="*/ 9491052 w 12192000"/>
              <a:gd name="connsiteY54" fmla="*/ 2357876 h 2990841"/>
              <a:gd name="connsiteX55" fmla="*/ 9490420 w 12192000"/>
              <a:gd name="connsiteY55" fmla="*/ 2358754 h 2990841"/>
              <a:gd name="connsiteX56" fmla="*/ 9422814 w 12192000"/>
              <a:gd name="connsiteY56" fmla="*/ 2337048 h 2990841"/>
              <a:gd name="connsiteX57" fmla="*/ 9387555 w 12192000"/>
              <a:gd name="connsiteY57" fmla="*/ 2324836 h 2990841"/>
              <a:gd name="connsiteX58" fmla="*/ 9385480 w 12192000"/>
              <a:gd name="connsiteY58" fmla="*/ 2325313 h 2990841"/>
              <a:gd name="connsiteX59" fmla="*/ 9369766 w 12192000"/>
              <a:gd name="connsiteY59" fmla="*/ 2317902 h 2990841"/>
              <a:gd name="connsiteX60" fmla="*/ 9356267 w 12192000"/>
              <a:gd name="connsiteY60" fmla="*/ 2307218 h 2990841"/>
              <a:gd name="connsiteX61" fmla="*/ 9240605 w 12192000"/>
              <a:gd name="connsiteY61" fmla="*/ 2292733 h 2990841"/>
              <a:gd name="connsiteX62" fmla="*/ 9083251 w 12192000"/>
              <a:gd name="connsiteY62" fmla="*/ 2245348 h 2990841"/>
              <a:gd name="connsiteX63" fmla="*/ 8956025 w 12192000"/>
              <a:gd name="connsiteY63" fmla="*/ 2219438 h 2990841"/>
              <a:gd name="connsiteX64" fmla="*/ 8791834 w 12192000"/>
              <a:gd name="connsiteY64" fmla="*/ 2194608 h 2990841"/>
              <a:gd name="connsiteX65" fmla="*/ 8677385 w 12192000"/>
              <a:gd name="connsiteY65" fmla="*/ 2172946 h 2990841"/>
              <a:gd name="connsiteX66" fmla="*/ 8628381 w 12192000"/>
              <a:gd name="connsiteY66" fmla="*/ 2151256 h 2990841"/>
              <a:gd name="connsiteX67" fmla="*/ 8608955 w 12192000"/>
              <a:gd name="connsiteY67" fmla="*/ 2154253 h 2990841"/>
              <a:gd name="connsiteX68" fmla="*/ 8605623 w 12192000"/>
              <a:gd name="connsiteY68" fmla="*/ 2154974 h 2990841"/>
              <a:gd name="connsiteX69" fmla="*/ 8591946 w 12192000"/>
              <a:gd name="connsiteY69" fmla="*/ 2153429 h 2990841"/>
              <a:gd name="connsiteX70" fmla="*/ 8588503 w 12192000"/>
              <a:gd name="connsiteY70" fmla="*/ 2158528 h 2990841"/>
              <a:gd name="connsiteX71" fmla="*/ 8542929 w 12192000"/>
              <a:gd name="connsiteY71" fmla="*/ 2155780 h 2990841"/>
              <a:gd name="connsiteX72" fmla="*/ 8422422 w 12192000"/>
              <a:gd name="connsiteY72" fmla="*/ 2128783 h 2990841"/>
              <a:gd name="connsiteX73" fmla="*/ 8350509 w 12192000"/>
              <a:gd name="connsiteY73" fmla="*/ 2116143 h 2990841"/>
              <a:gd name="connsiteX74" fmla="*/ 8323483 w 12192000"/>
              <a:gd name="connsiteY74" fmla="*/ 2116856 h 2990841"/>
              <a:gd name="connsiteX75" fmla="*/ 8285541 w 12192000"/>
              <a:gd name="connsiteY75" fmla="*/ 2114142 h 2990841"/>
              <a:gd name="connsiteX76" fmla="*/ 8156321 w 12192000"/>
              <a:gd name="connsiteY76" fmla="*/ 2105622 h 2990841"/>
              <a:gd name="connsiteX77" fmla="*/ 8115022 w 12192000"/>
              <a:gd name="connsiteY77" fmla="*/ 2097331 h 2990841"/>
              <a:gd name="connsiteX78" fmla="*/ 8109128 w 12192000"/>
              <a:gd name="connsiteY78" fmla="*/ 2095725 h 2990841"/>
              <a:gd name="connsiteX79" fmla="*/ 8061947 w 12192000"/>
              <a:gd name="connsiteY79" fmla="*/ 2076044 h 2990841"/>
              <a:gd name="connsiteX80" fmla="*/ 8056343 w 12192000"/>
              <a:gd name="connsiteY80" fmla="*/ 2079176 h 2990841"/>
              <a:gd name="connsiteX81" fmla="*/ 8039888 w 12192000"/>
              <a:gd name="connsiteY81" fmla="*/ 2079889 h 2990841"/>
              <a:gd name="connsiteX82" fmla="*/ 8027893 w 12192000"/>
              <a:gd name="connsiteY82" fmla="*/ 2071837 h 2990841"/>
              <a:gd name="connsiteX83" fmla="*/ 7968202 w 12192000"/>
              <a:gd name="connsiteY83" fmla="*/ 2048643 h 2990841"/>
              <a:gd name="connsiteX84" fmla="*/ 7879707 w 12192000"/>
              <a:gd name="connsiteY84" fmla="*/ 2019539 h 2990841"/>
              <a:gd name="connsiteX85" fmla="*/ 7867283 w 12192000"/>
              <a:gd name="connsiteY85" fmla="*/ 2011237 h 2990841"/>
              <a:gd name="connsiteX86" fmla="*/ 7843997 w 12192000"/>
              <a:gd name="connsiteY86" fmla="*/ 2004002 h 2990841"/>
              <a:gd name="connsiteX87" fmla="*/ 7766905 w 12192000"/>
              <a:gd name="connsiteY87" fmla="*/ 1994240 h 2990841"/>
              <a:gd name="connsiteX88" fmla="*/ 7748811 w 12192000"/>
              <a:gd name="connsiteY88" fmla="*/ 2001647 h 2990841"/>
              <a:gd name="connsiteX89" fmla="*/ 7745757 w 12192000"/>
              <a:gd name="connsiteY89" fmla="*/ 2003120 h 2990841"/>
              <a:gd name="connsiteX90" fmla="*/ 7732110 w 12192000"/>
              <a:gd name="connsiteY90" fmla="*/ 2004783 h 2990841"/>
              <a:gd name="connsiteX91" fmla="*/ 7730039 w 12192000"/>
              <a:gd name="connsiteY91" fmla="*/ 2010536 h 2990841"/>
              <a:gd name="connsiteX92" fmla="*/ 7685159 w 12192000"/>
              <a:gd name="connsiteY92" fmla="*/ 2018415 h 2990841"/>
              <a:gd name="connsiteX93" fmla="*/ 7561596 w 12192000"/>
              <a:gd name="connsiteY93" fmla="*/ 2020063 h 2990841"/>
              <a:gd name="connsiteX94" fmla="*/ 7488722 w 12192000"/>
              <a:gd name="connsiteY94" fmla="*/ 2024418 h 2990841"/>
              <a:gd name="connsiteX95" fmla="*/ 7462688 w 12192000"/>
              <a:gd name="connsiteY95" fmla="*/ 2031366 h 2990841"/>
              <a:gd name="connsiteX96" fmla="*/ 7425222 w 12192000"/>
              <a:gd name="connsiteY96" fmla="*/ 2037510 h 2990841"/>
              <a:gd name="connsiteX97" fmla="*/ 7360376 w 12192000"/>
              <a:gd name="connsiteY97" fmla="*/ 2052454 h 2990841"/>
              <a:gd name="connsiteX98" fmla="*/ 7297796 w 12192000"/>
              <a:gd name="connsiteY98" fmla="*/ 2059134 h 2990841"/>
              <a:gd name="connsiteX99" fmla="*/ 7255684 w 12192000"/>
              <a:gd name="connsiteY99" fmla="*/ 2060633 h 2990841"/>
              <a:gd name="connsiteX100" fmla="*/ 7249573 w 12192000"/>
              <a:gd name="connsiteY100" fmla="*/ 2060435 h 2990841"/>
              <a:gd name="connsiteX101" fmla="*/ 7198933 w 12192000"/>
              <a:gd name="connsiteY101" fmla="*/ 2052227 h 2990841"/>
              <a:gd name="connsiteX102" fmla="*/ 7194276 w 12192000"/>
              <a:gd name="connsiteY102" fmla="*/ 2056568 h 2990841"/>
              <a:gd name="connsiteX103" fmla="*/ 7178495 w 12192000"/>
              <a:gd name="connsiteY103" fmla="*/ 2061069 h 2990841"/>
              <a:gd name="connsiteX104" fmla="*/ 7164866 w 12192000"/>
              <a:gd name="connsiteY104" fmla="*/ 2056021 h 2990841"/>
              <a:gd name="connsiteX105" fmla="*/ 7101221 w 12192000"/>
              <a:gd name="connsiteY105" fmla="*/ 2047289 h 2990841"/>
              <a:gd name="connsiteX106" fmla="*/ 7008182 w 12192000"/>
              <a:gd name="connsiteY106" fmla="*/ 2039482 h 2990841"/>
              <a:gd name="connsiteX107" fmla="*/ 6994073 w 12192000"/>
              <a:gd name="connsiteY107" fmla="*/ 2034288 h 2990841"/>
              <a:gd name="connsiteX108" fmla="*/ 6902768 w 12192000"/>
              <a:gd name="connsiteY108" fmla="*/ 2021990 h 2990841"/>
              <a:gd name="connsiteX109" fmla="*/ 6854917 w 12192000"/>
              <a:gd name="connsiteY109" fmla="*/ 2020321 h 2990841"/>
              <a:gd name="connsiteX110" fmla="*/ 6849655 w 12192000"/>
              <a:gd name="connsiteY110" fmla="*/ 2025191 h 2990841"/>
              <a:gd name="connsiteX111" fmla="*/ 6835522 w 12192000"/>
              <a:gd name="connsiteY111" fmla="*/ 2024012 h 2990841"/>
              <a:gd name="connsiteX112" fmla="*/ 6707727 w 12192000"/>
              <a:gd name="connsiteY112" fmla="*/ 2006254 h 2990841"/>
              <a:gd name="connsiteX113" fmla="*/ 6561947 w 12192000"/>
              <a:gd name="connsiteY113" fmla="*/ 1975575 h 2990841"/>
              <a:gd name="connsiteX114" fmla="*/ 6464714 w 12192000"/>
              <a:gd name="connsiteY114" fmla="*/ 1978704 h 2990841"/>
              <a:gd name="connsiteX115" fmla="*/ 6242129 w 12192000"/>
              <a:gd name="connsiteY115" fmla="*/ 1915441 h 2990841"/>
              <a:gd name="connsiteX116" fmla="*/ 6080728 w 12192000"/>
              <a:gd name="connsiteY116" fmla="*/ 1895758 h 2990841"/>
              <a:gd name="connsiteX117" fmla="*/ 6069627 w 12192000"/>
              <a:gd name="connsiteY117" fmla="*/ 1885968 h 2990841"/>
              <a:gd name="connsiteX118" fmla="*/ 6055146 w 12192000"/>
              <a:gd name="connsiteY118" fmla="*/ 1879305 h 2990841"/>
              <a:gd name="connsiteX119" fmla="*/ 5953405 w 12192000"/>
              <a:gd name="connsiteY119" fmla="*/ 1849929 h 2990841"/>
              <a:gd name="connsiteX120" fmla="*/ 5940151 w 12192000"/>
              <a:gd name="connsiteY120" fmla="*/ 1852123 h 2990841"/>
              <a:gd name="connsiteX121" fmla="*/ 5917647 w 12192000"/>
              <a:gd name="connsiteY121" fmla="*/ 1852476 h 2990841"/>
              <a:gd name="connsiteX122" fmla="*/ 5860259 w 12192000"/>
              <a:gd name="connsiteY122" fmla="*/ 1865444 h 2990841"/>
              <a:gd name="connsiteX123" fmla="*/ 5821880 w 12192000"/>
              <a:gd name="connsiteY123" fmla="*/ 1854695 h 2990841"/>
              <a:gd name="connsiteX124" fmla="*/ 5813898 w 12192000"/>
              <a:gd name="connsiteY124" fmla="*/ 1853063 h 2990841"/>
              <a:gd name="connsiteX125" fmla="*/ 5813633 w 12192000"/>
              <a:gd name="connsiteY125" fmla="*/ 1853249 h 2990841"/>
              <a:gd name="connsiteX126" fmla="*/ 5804995 w 12192000"/>
              <a:gd name="connsiteY126" fmla="*/ 1851966 h 2990841"/>
              <a:gd name="connsiteX127" fmla="*/ 5799340 w 12192000"/>
              <a:gd name="connsiteY127" fmla="*/ 1850088 h 2990841"/>
              <a:gd name="connsiteX128" fmla="*/ 5783850 w 12192000"/>
              <a:gd name="connsiteY128" fmla="*/ 1846922 h 2990841"/>
              <a:gd name="connsiteX129" fmla="*/ 5777803 w 12192000"/>
              <a:gd name="connsiteY129" fmla="*/ 1847290 h 2990841"/>
              <a:gd name="connsiteX130" fmla="*/ 5774372 w 12192000"/>
              <a:gd name="connsiteY130" fmla="*/ 1849538 h 2990841"/>
              <a:gd name="connsiteX131" fmla="*/ 5740527 w 12192000"/>
              <a:gd name="connsiteY131" fmla="*/ 1850453 h 2990841"/>
              <a:gd name="connsiteX132" fmla="*/ 5671437 w 12192000"/>
              <a:gd name="connsiteY132" fmla="*/ 1845438 h 2990841"/>
              <a:gd name="connsiteX133" fmla="*/ 5633526 w 12192000"/>
              <a:gd name="connsiteY133" fmla="*/ 1839191 h 2990841"/>
              <a:gd name="connsiteX134" fmla="*/ 5527860 w 12192000"/>
              <a:gd name="connsiteY134" fmla="*/ 1825767 h 2990841"/>
              <a:gd name="connsiteX135" fmla="*/ 5420429 w 12192000"/>
              <a:gd name="connsiteY135" fmla="*/ 1815102 h 2990841"/>
              <a:gd name="connsiteX136" fmla="*/ 5339073 w 12192000"/>
              <a:gd name="connsiteY136" fmla="*/ 1819639 h 2990841"/>
              <a:gd name="connsiteX137" fmla="*/ 5334373 w 12192000"/>
              <a:gd name="connsiteY137" fmla="*/ 1817028 h 2990841"/>
              <a:gd name="connsiteX138" fmla="*/ 5326433 w 12192000"/>
              <a:gd name="connsiteY138" fmla="*/ 1814516 h 2990841"/>
              <a:gd name="connsiteX139" fmla="*/ 5326080 w 12192000"/>
              <a:gd name="connsiteY139" fmla="*/ 1814651 h 2990841"/>
              <a:gd name="connsiteX140" fmla="*/ 5318954 w 12192000"/>
              <a:gd name="connsiteY140" fmla="*/ 1811914 h 2990841"/>
              <a:gd name="connsiteX141" fmla="*/ 5286087 w 12192000"/>
              <a:gd name="connsiteY141" fmla="*/ 1796038 h 2990841"/>
              <a:gd name="connsiteX142" fmla="*/ 5223002 w 12192000"/>
              <a:gd name="connsiteY142" fmla="*/ 1799482 h 2990841"/>
              <a:gd name="connsiteX143" fmla="*/ 5200540 w 12192000"/>
              <a:gd name="connsiteY143" fmla="*/ 1796400 h 2990841"/>
              <a:gd name="connsiteX144" fmla="*/ 5154928 w 12192000"/>
              <a:gd name="connsiteY144" fmla="*/ 1781130 h 2990841"/>
              <a:gd name="connsiteX145" fmla="*/ 5149478 w 12192000"/>
              <a:gd name="connsiteY145" fmla="*/ 1780679 h 2990841"/>
              <a:gd name="connsiteX146" fmla="*/ 5130626 w 12192000"/>
              <a:gd name="connsiteY146" fmla="*/ 1768669 h 2990841"/>
              <a:gd name="connsiteX147" fmla="*/ 5102239 w 12192000"/>
              <a:gd name="connsiteY147" fmla="*/ 1753436 h 2990841"/>
              <a:gd name="connsiteX148" fmla="*/ 5099658 w 12192000"/>
              <a:gd name="connsiteY148" fmla="*/ 1753538 h 2990841"/>
              <a:gd name="connsiteX149" fmla="*/ 5088508 w 12192000"/>
              <a:gd name="connsiteY149" fmla="*/ 1745106 h 2990841"/>
              <a:gd name="connsiteX150" fmla="*/ 5082205 w 12192000"/>
              <a:gd name="connsiteY150" fmla="*/ 1734262 h 2990841"/>
              <a:gd name="connsiteX151" fmla="*/ 4931750 w 12192000"/>
              <a:gd name="connsiteY151" fmla="*/ 1691385 h 2990841"/>
              <a:gd name="connsiteX152" fmla="*/ 4824030 w 12192000"/>
              <a:gd name="connsiteY152" fmla="*/ 1643040 h 2990841"/>
              <a:gd name="connsiteX153" fmla="*/ 4758423 w 12192000"/>
              <a:gd name="connsiteY153" fmla="*/ 1579191 h 2990841"/>
              <a:gd name="connsiteX154" fmla="*/ 4514045 w 12192000"/>
              <a:gd name="connsiteY154" fmla="*/ 1535848 h 2990841"/>
              <a:gd name="connsiteX155" fmla="*/ 4458973 w 12192000"/>
              <a:gd name="connsiteY155" fmla="*/ 1525122 h 2990841"/>
              <a:gd name="connsiteX156" fmla="*/ 4423105 w 12192000"/>
              <a:gd name="connsiteY156" fmla="*/ 1500018 h 2990841"/>
              <a:gd name="connsiteX157" fmla="*/ 4400073 w 12192000"/>
              <a:gd name="connsiteY157" fmla="*/ 1499739 h 2990841"/>
              <a:gd name="connsiteX158" fmla="*/ 4395961 w 12192000"/>
              <a:gd name="connsiteY158" fmla="*/ 1499863 h 2990841"/>
              <a:gd name="connsiteX159" fmla="*/ 4382523 w 12192000"/>
              <a:gd name="connsiteY159" fmla="*/ 1496619 h 2990841"/>
              <a:gd name="connsiteX160" fmla="*/ 4374971 w 12192000"/>
              <a:gd name="connsiteY160" fmla="*/ 1500377 h 2990841"/>
              <a:gd name="connsiteX161" fmla="*/ 4352051 w 12192000"/>
              <a:gd name="connsiteY161" fmla="*/ 1498843 h 2990841"/>
              <a:gd name="connsiteX162" fmla="*/ 4328364 w 12192000"/>
              <a:gd name="connsiteY162" fmla="*/ 1491566 h 2990841"/>
              <a:gd name="connsiteX163" fmla="*/ 4220142 w 12192000"/>
              <a:gd name="connsiteY163" fmla="*/ 1451803 h 2990841"/>
              <a:gd name="connsiteX164" fmla="*/ 4152921 w 12192000"/>
              <a:gd name="connsiteY164" fmla="*/ 1430969 h 2990841"/>
              <a:gd name="connsiteX165" fmla="*/ 4123498 w 12192000"/>
              <a:gd name="connsiteY165" fmla="*/ 1427696 h 2990841"/>
              <a:gd name="connsiteX166" fmla="*/ 4085026 w 12192000"/>
              <a:gd name="connsiteY166" fmla="*/ 1420005 h 2990841"/>
              <a:gd name="connsiteX167" fmla="*/ 4014120 w 12192000"/>
              <a:gd name="connsiteY167" fmla="*/ 1410025 h 2990841"/>
              <a:gd name="connsiteX168" fmla="*/ 3924085 w 12192000"/>
              <a:gd name="connsiteY168" fmla="*/ 1390368 h 2990841"/>
              <a:gd name="connsiteX169" fmla="*/ 3875102 w 12192000"/>
              <a:gd name="connsiteY169" fmla="*/ 1356231 h 2990841"/>
              <a:gd name="connsiteX170" fmla="*/ 3866735 w 12192000"/>
              <a:gd name="connsiteY170" fmla="*/ 1358044 h 2990841"/>
              <a:gd name="connsiteX171" fmla="*/ 3824835 w 12192000"/>
              <a:gd name="connsiteY171" fmla="*/ 1344150 h 2990841"/>
              <a:gd name="connsiteX172" fmla="*/ 3698316 w 12192000"/>
              <a:gd name="connsiteY172" fmla="*/ 1271660 h 2990841"/>
              <a:gd name="connsiteX173" fmla="*/ 3615875 w 12192000"/>
              <a:gd name="connsiteY173" fmla="*/ 1245166 h 2990841"/>
              <a:gd name="connsiteX174" fmla="*/ 3583351 w 12192000"/>
              <a:gd name="connsiteY174" fmla="*/ 1239605 h 2990841"/>
              <a:gd name="connsiteX175" fmla="*/ 3529058 w 12192000"/>
              <a:gd name="connsiteY175" fmla="*/ 1230047 h 2990841"/>
              <a:gd name="connsiteX176" fmla="*/ 3438822 w 12192000"/>
              <a:gd name="connsiteY176" fmla="*/ 1205661 h 2990841"/>
              <a:gd name="connsiteX177" fmla="*/ 3390292 w 12192000"/>
              <a:gd name="connsiteY177" fmla="*/ 1197075 h 2990841"/>
              <a:gd name="connsiteX178" fmla="*/ 3315537 w 12192000"/>
              <a:gd name="connsiteY178" fmla="*/ 1185391 h 2990841"/>
              <a:gd name="connsiteX179" fmla="*/ 3305896 w 12192000"/>
              <a:gd name="connsiteY179" fmla="*/ 1180025 h 2990841"/>
              <a:gd name="connsiteX180" fmla="*/ 3260055 w 12192000"/>
              <a:gd name="connsiteY180" fmla="*/ 1189560 h 2990841"/>
              <a:gd name="connsiteX181" fmla="*/ 3136098 w 12192000"/>
              <a:gd name="connsiteY181" fmla="*/ 1171708 h 2990841"/>
              <a:gd name="connsiteX182" fmla="*/ 3113533 w 12192000"/>
              <a:gd name="connsiteY182" fmla="*/ 1171758 h 2990841"/>
              <a:gd name="connsiteX183" fmla="*/ 3087934 w 12192000"/>
              <a:gd name="connsiteY183" fmla="*/ 1162189 h 2990841"/>
              <a:gd name="connsiteX184" fmla="*/ 3033101 w 12192000"/>
              <a:gd name="connsiteY184" fmla="*/ 1146004 h 2990841"/>
              <a:gd name="connsiteX185" fmla="*/ 2999082 w 12192000"/>
              <a:gd name="connsiteY185" fmla="*/ 1129337 h 2990841"/>
              <a:gd name="connsiteX186" fmla="*/ 2988144 w 12192000"/>
              <a:gd name="connsiteY186" fmla="*/ 1133783 h 2990841"/>
              <a:gd name="connsiteX187" fmla="*/ 2964880 w 12192000"/>
              <a:gd name="connsiteY187" fmla="*/ 1133160 h 2990841"/>
              <a:gd name="connsiteX188" fmla="*/ 2871083 w 12192000"/>
              <a:gd name="connsiteY188" fmla="*/ 1114281 h 2990841"/>
              <a:gd name="connsiteX189" fmla="*/ 2853547 w 12192000"/>
              <a:gd name="connsiteY189" fmla="*/ 1113282 h 2990841"/>
              <a:gd name="connsiteX190" fmla="*/ 2834998 w 12192000"/>
              <a:gd name="connsiteY190" fmla="*/ 1105032 h 2990841"/>
              <a:gd name="connsiteX191" fmla="*/ 2832012 w 12192000"/>
              <a:gd name="connsiteY191" fmla="*/ 1103667 h 2990841"/>
              <a:gd name="connsiteX192" fmla="*/ 2831450 w 12192000"/>
              <a:gd name="connsiteY192" fmla="*/ 1103681 h 2990841"/>
              <a:gd name="connsiteX193" fmla="*/ 2830158 w 12192000"/>
              <a:gd name="connsiteY193" fmla="*/ 1102819 h 2990841"/>
              <a:gd name="connsiteX194" fmla="*/ 2817969 w 12192000"/>
              <a:gd name="connsiteY194" fmla="*/ 1097243 h 2990841"/>
              <a:gd name="connsiteX195" fmla="*/ 2812278 w 12192000"/>
              <a:gd name="connsiteY195" fmla="*/ 1097008 h 2990841"/>
              <a:gd name="connsiteX196" fmla="*/ 2735949 w 12192000"/>
              <a:gd name="connsiteY196" fmla="*/ 1069536 h 2990841"/>
              <a:gd name="connsiteX197" fmla="*/ 2700542 w 12192000"/>
              <a:gd name="connsiteY197" fmla="*/ 1056907 h 2990841"/>
              <a:gd name="connsiteX198" fmla="*/ 2690071 w 12192000"/>
              <a:gd name="connsiteY198" fmla="*/ 1056397 h 2990841"/>
              <a:gd name="connsiteX199" fmla="*/ 2655269 w 12192000"/>
              <a:gd name="connsiteY199" fmla="*/ 1042078 h 2990841"/>
              <a:gd name="connsiteX200" fmla="*/ 2637172 w 12192000"/>
              <a:gd name="connsiteY200" fmla="*/ 1039382 h 2990841"/>
              <a:gd name="connsiteX201" fmla="*/ 2544676 w 12192000"/>
              <a:gd name="connsiteY201" fmla="*/ 1019916 h 2990841"/>
              <a:gd name="connsiteX202" fmla="*/ 2521406 w 12192000"/>
              <a:gd name="connsiteY202" fmla="*/ 1022036 h 2990841"/>
              <a:gd name="connsiteX203" fmla="*/ 2462038 w 12192000"/>
              <a:gd name="connsiteY203" fmla="*/ 992687 h 2990841"/>
              <a:gd name="connsiteX204" fmla="*/ 2448962 w 12192000"/>
              <a:gd name="connsiteY204" fmla="*/ 988555 h 2990841"/>
              <a:gd name="connsiteX205" fmla="*/ 2444223 w 12192000"/>
              <a:gd name="connsiteY205" fmla="*/ 985580 h 2990841"/>
              <a:gd name="connsiteX206" fmla="*/ 2428175 w 12192000"/>
              <a:gd name="connsiteY206" fmla="*/ 997242 h 2990841"/>
              <a:gd name="connsiteX207" fmla="*/ 2398519 w 12192000"/>
              <a:gd name="connsiteY207" fmla="*/ 1001482 h 2990841"/>
              <a:gd name="connsiteX208" fmla="*/ 2385271 w 12192000"/>
              <a:gd name="connsiteY208" fmla="*/ 993786 h 2990841"/>
              <a:gd name="connsiteX209" fmla="*/ 2298174 w 12192000"/>
              <a:gd name="connsiteY209" fmla="*/ 956527 h 2990841"/>
              <a:gd name="connsiteX210" fmla="*/ 2271014 w 12192000"/>
              <a:gd name="connsiteY210" fmla="*/ 945440 h 2990841"/>
              <a:gd name="connsiteX211" fmla="*/ 2214838 w 12192000"/>
              <a:gd name="connsiteY211" fmla="*/ 924396 h 2990841"/>
              <a:gd name="connsiteX212" fmla="*/ 2038407 w 12192000"/>
              <a:gd name="connsiteY212" fmla="*/ 916628 h 2990841"/>
              <a:gd name="connsiteX213" fmla="*/ 1958268 w 12192000"/>
              <a:gd name="connsiteY213" fmla="*/ 931677 h 2990841"/>
              <a:gd name="connsiteX214" fmla="*/ 1740316 w 12192000"/>
              <a:gd name="connsiteY214" fmla="*/ 931710 h 2990841"/>
              <a:gd name="connsiteX215" fmla="*/ 1454477 w 12192000"/>
              <a:gd name="connsiteY215" fmla="*/ 973878 h 2990841"/>
              <a:gd name="connsiteX216" fmla="*/ 1385984 w 12192000"/>
              <a:gd name="connsiteY216" fmla="*/ 958621 h 2990841"/>
              <a:gd name="connsiteX217" fmla="*/ 1355604 w 12192000"/>
              <a:gd name="connsiteY217" fmla="*/ 960893 h 2990841"/>
              <a:gd name="connsiteX218" fmla="*/ 1305323 w 12192000"/>
              <a:gd name="connsiteY218" fmla="*/ 967511 h 2990841"/>
              <a:gd name="connsiteX219" fmla="*/ 1125607 w 12192000"/>
              <a:gd name="connsiteY219" fmla="*/ 968467 h 2990841"/>
              <a:gd name="connsiteX220" fmla="*/ 1016562 w 12192000"/>
              <a:gd name="connsiteY220" fmla="*/ 975260 h 2990841"/>
              <a:gd name="connsiteX221" fmla="*/ 818620 w 12192000"/>
              <a:gd name="connsiteY221" fmla="*/ 987723 h 2990841"/>
              <a:gd name="connsiteX222" fmla="*/ 611870 w 12192000"/>
              <a:gd name="connsiteY222" fmla="*/ 1002547 h 2990841"/>
              <a:gd name="connsiteX223" fmla="*/ 520325 w 12192000"/>
              <a:gd name="connsiteY223" fmla="*/ 1010590 h 2990841"/>
              <a:gd name="connsiteX224" fmla="*/ 386188 w 12192000"/>
              <a:gd name="connsiteY224" fmla="*/ 1040956 h 2990841"/>
              <a:gd name="connsiteX225" fmla="*/ 272629 w 12192000"/>
              <a:gd name="connsiteY225" fmla="*/ 1010300 h 2990841"/>
              <a:gd name="connsiteX226" fmla="*/ 113450 w 12192000"/>
              <a:gd name="connsiteY226" fmla="*/ 1038933 h 2990841"/>
              <a:gd name="connsiteX227" fmla="*/ 4256 w 12192000"/>
              <a:gd name="connsiteY227" fmla="*/ 1060111 h 2990841"/>
              <a:gd name="connsiteX228" fmla="*/ 0 w 12192000"/>
              <a:gd name="connsiteY228" fmla="*/ 1059714 h 2990841"/>
              <a:gd name="connsiteX229" fmla="*/ 0 w 12192000"/>
              <a:gd name="connsiteY229" fmla="*/ 0 h 2990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</a:cxnLst>
            <a:rect l="l" t="t" r="r" b="b"/>
            <a:pathLst>
              <a:path w="12192000" h="2990841">
                <a:moveTo>
                  <a:pt x="0" y="0"/>
                </a:moveTo>
                <a:lnTo>
                  <a:pt x="12192000" y="0"/>
                </a:lnTo>
                <a:lnTo>
                  <a:pt x="12192000" y="2802781"/>
                </a:lnTo>
                <a:lnTo>
                  <a:pt x="12174273" y="2805362"/>
                </a:lnTo>
                <a:cubicBezTo>
                  <a:pt x="12153156" y="2808849"/>
                  <a:pt x="12141200" y="2889671"/>
                  <a:pt x="12112141" y="2896170"/>
                </a:cubicBezTo>
                <a:cubicBezTo>
                  <a:pt x="12097906" y="2905231"/>
                  <a:pt x="12020567" y="2950723"/>
                  <a:pt x="12013268" y="2939595"/>
                </a:cubicBezTo>
                <a:cubicBezTo>
                  <a:pt x="11957925" y="2959263"/>
                  <a:pt x="11866218" y="2951292"/>
                  <a:pt x="11844564" y="2972630"/>
                </a:cubicBezTo>
                <a:cubicBezTo>
                  <a:pt x="11843500" y="2945375"/>
                  <a:pt x="11766579" y="2986889"/>
                  <a:pt x="11754334" y="2963535"/>
                </a:cubicBezTo>
                <a:lnTo>
                  <a:pt x="11683126" y="2966141"/>
                </a:lnTo>
                <a:cubicBezTo>
                  <a:pt x="11673289" y="2963004"/>
                  <a:pt x="11646108" y="2985687"/>
                  <a:pt x="11641086" y="2983775"/>
                </a:cubicBezTo>
                <a:lnTo>
                  <a:pt x="11557571" y="2990841"/>
                </a:lnTo>
                <a:lnTo>
                  <a:pt x="11494397" y="2946810"/>
                </a:lnTo>
                <a:lnTo>
                  <a:pt x="11438556" y="2873658"/>
                </a:lnTo>
                <a:cubicBezTo>
                  <a:pt x="11415370" y="2835219"/>
                  <a:pt x="11396058" y="2872947"/>
                  <a:pt x="11380680" y="2855874"/>
                </a:cubicBezTo>
                <a:lnTo>
                  <a:pt x="11307999" y="2809174"/>
                </a:lnTo>
                <a:cubicBezTo>
                  <a:pt x="11285869" y="2798706"/>
                  <a:pt x="11233146" y="2785513"/>
                  <a:pt x="11203274" y="2782953"/>
                </a:cubicBezTo>
                <a:cubicBezTo>
                  <a:pt x="11167823" y="2770454"/>
                  <a:pt x="11121357" y="2734309"/>
                  <a:pt x="11095293" y="2734181"/>
                </a:cubicBezTo>
                <a:cubicBezTo>
                  <a:pt x="11086282" y="2732796"/>
                  <a:pt x="11078861" y="2734604"/>
                  <a:pt x="11072290" y="2737734"/>
                </a:cubicBezTo>
                <a:lnTo>
                  <a:pt x="10980239" y="2729000"/>
                </a:lnTo>
                <a:cubicBezTo>
                  <a:pt x="10980215" y="2728991"/>
                  <a:pt x="10980191" y="2728981"/>
                  <a:pt x="10980167" y="2728972"/>
                </a:cubicBezTo>
                <a:cubicBezTo>
                  <a:pt x="10969700" y="2721966"/>
                  <a:pt x="10976939" y="2716112"/>
                  <a:pt x="10943501" y="2723352"/>
                </a:cubicBezTo>
                <a:cubicBezTo>
                  <a:pt x="10882610" y="2691851"/>
                  <a:pt x="10789646" y="2682338"/>
                  <a:pt x="10740825" y="2642544"/>
                </a:cubicBezTo>
                <a:cubicBezTo>
                  <a:pt x="10687056" y="2626233"/>
                  <a:pt x="10660863" y="2599606"/>
                  <a:pt x="10621021" y="2583972"/>
                </a:cubicBezTo>
                <a:cubicBezTo>
                  <a:pt x="10561387" y="2561855"/>
                  <a:pt x="10541151" y="2552943"/>
                  <a:pt x="10501779" y="2548735"/>
                </a:cubicBezTo>
                <a:cubicBezTo>
                  <a:pt x="10445659" y="2532567"/>
                  <a:pt x="10460987" y="2513871"/>
                  <a:pt x="10403355" y="2512953"/>
                </a:cubicBezTo>
                <a:cubicBezTo>
                  <a:pt x="10401243" y="2508649"/>
                  <a:pt x="10341431" y="2491716"/>
                  <a:pt x="10337449" y="2488172"/>
                </a:cubicBezTo>
                <a:lnTo>
                  <a:pt x="10324327" y="2478939"/>
                </a:lnTo>
                <a:lnTo>
                  <a:pt x="10321929" y="2478993"/>
                </a:lnTo>
                <a:lnTo>
                  <a:pt x="10290461" y="2462144"/>
                </a:lnTo>
                <a:lnTo>
                  <a:pt x="10268970" y="2448931"/>
                </a:lnTo>
                <a:lnTo>
                  <a:pt x="10263699" y="2448340"/>
                </a:lnTo>
                <a:lnTo>
                  <a:pt x="10228272" y="2431997"/>
                </a:lnTo>
                <a:cubicBezTo>
                  <a:pt x="10225098" y="2433085"/>
                  <a:pt x="10221277" y="2433156"/>
                  <a:pt x="10215997" y="2431103"/>
                </a:cubicBezTo>
                <a:cubicBezTo>
                  <a:pt x="10215399" y="2447326"/>
                  <a:pt x="10209399" y="2434844"/>
                  <a:pt x="10193885" y="2427360"/>
                </a:cubicBezTo>
                <a:cubicBezTo>
                  <a:pt x="10189499" y="2450887"/>
                  <a:pt x="10150682" y="2421728"/>
                  <a:pt x="10135557" y="2429769"/>
                </a:cubicBezTo>
                <a:lnTo>
                  <a:pt x="10092108" y="2409075"/>
                </a:lnTo>
                <a:lnTo>
                  <a:pt x="10091815" y="2409211"/>
                </a:lnTo>
                <a:cubicBezTo>
                  <a:pt x="10089872" y="2408966"/>
                  <a:pt x="10087273" y="2408116"/>
                  <a:pt x="10083558" y="2406369"/>
                </a:cubicBezTo>
                <a:lnTo>
                  <a:pt x="10078319" y="2403481"/>
                </a:lnTo>
                <a:lnTo>
                  <a:pt x="10063647" y="2397528"/>
                </a:lnTo>
                <a:lnTo>
                  <a:pt x="10057660" y="2396793"/>
                </a:lnTo>
                <a:cubicBezTo>
                  <a:pt x="10035413" y="2398668"/>
                  <a:pt x="10034156" y="2431477"/>
                  <a:pt x="10003124" y="2406692"/>
                </a:cubicBezTo>
                <a:cubicBezTo>
                  <a:pt x="9962249" y="2399563"/>
                  <a:pt x="9937221" y="2412203"/>
                  <a:pt x="9898644" y="2393136"/>
                </a:cubicBezTo>
                <a:cubicBezTo>
                  <a:pt x="9860381" y="2386534"/>
                  <a:pt x="9827775" y="2387821"/>
                  <a:pt x="9794969" y="2376665"/>
                </a:cubicBezTo>
                <a:cubicBezTo>
                  <a:pt x="9760317" y="2371555"/>
                  <a:pt x="9713351" y="2364793"/>
                  <a:pt x="9690708" y="2362478"/>
                </a:cubicBezTo>
                <a:lnTo>
                  <a:pt x="9656590" y="2365107"/>
                </a:lnTo>
                <a:lnTo>
                  <a:pt x="9651013" y="2365379"/>
                </a:lnTo>
                <a:lnTo>
                  <a:pt x="9629535" y="2359562"/>
                </a:lnTo>
                <a:cubicBezTo>
                  <a:pt x="9625484" y="2358373"/>
                  <a:pt x="9622818" y="2357933"/>
                  <a:pt x="9621002" y="2358015"/>
                </a:cubicBezTo>
                <a:lnTo>
                  <a:pt x="9620811" y="2358209"/>
                </a:lnTo>
                <a:lnTo>
                  <a:pt x="9612783" y="2356304"/>
                </a:lnTo>
                <a:cubicBezTo>
                  <a:pt x="9599203" y="2352561"/>
                  <a:pt x="9585950" y="2348410"/>
                  <a:pt x="9573299" y="2344048"/>
                </a:cubicBezTo>
                <a:cubicBezTo>
                  <a:pt x="9563717" y="2355133"/>
                  <a:pt x="9516404" y="2331271"/>
                  <a:pt x="9523299" y="2356751"/>
                </a:cubicBezTo>
                <a:cubicBezTo>
                  <a:pt x="9506289" y="2351593"/>
                  <a:pt x="9495335" y="2339528"/>
                  <a:pt x="9502217" y="2356672"/>
                </a:cubicBezTo>
                <a:cubicBezTo>
                  <a:pt x="9496655" y="2355438"/>
                  <a:pt x="9493341" y="2356180"/>
                  <a:pt x="9491052" y="2357876"/>
                </a:cubicBezTo>
                <a:lnTo>
                  <a:pt x="9490420" y="2358754"/>
                </a:lnTo>
                <a:lnTo>
                  <a:pt x="9422814" y="2337048"/>
                </a:lnTo>
                <a:lnTo>
                  <a:pt x="9387555" y="2324836"/>
                </a:lnTo>
                <a:lnTo>
                  <a:pt x="9385480" y="2325313"/>
                </a:lnTo>
                <a:lnTo>
                  <a:pt x="9369766" y="2317902"/>
                </a:lnTo>
                <a:cubicBezTo>
                  <a:pt x="9364661" y="2314873"/>
                  <a:pt x="9360076" y="2311368"/>
                  <a:pt x="9356267" y="2307218"/>
                </a:cubicBezTo>
                <a:cubicBezTo>
                  <a:pt x="9305354" y="2316304"/>
                  <a:pt x="9297150" y="2299932"/>
                  <a:pt x="9240605" y="2292733"/>
                </a:cubicBezTo>
                <a:cubicBezTo>
                  <a:pt x="9201411" y="2263587"/>
                  <a:pt x="9136366" y="2247280"/>
                  <a:pt x="9083251" y="2245348"/>
                </a:cubicBezTo>
                <a:cubicBezTo>
                  <a:pt x="9051628" y="2225260"/>
                  <a:pt x="9000659" y="2236602"/>
                  <a:pt x="8956025" y="2219438"/>
                </a:cubicBezTo>
                <a:cubicBezTo>
                  <a:pt x="8897398" y="2207968"/>
                  <a:pt x="8847078" y="2203698"/>
                  <a:pt x="8791834" y="2194608"/>
                </a:cubicBezTo>
                <a:cubicBezTo>
                  <a:pt x="8757176" y="2212527"/>
                  <a:pt x="8714900" y="2175292"/>
                  <a:pt x="8677385" y="2172946"/>
                </a:cubicBezTo>
                <a:cubicBezTo>
                  <a:pt x="8686038" y="2152179"/>
                  <a:pt x="8632373" y="2177219"/>
                  <a:pt x="8628381" y="2151256"/>
                </a:cubicBezTo>
                <a:cubicBezTo>
                  <a:pt x="8621679" y="2151652"/>
                  <a:pt x="8615316" y="2152853"/>
                  <a:pt x="8608955" y="2154253"/>
                </a:cubicBezTo>
                <a:lnTo>
                  <a:pt x="8605623" y="2154974"/>
                </a:lnTo>
                <a:lnTo>
                  <a:pt x="8591946" y="2153429"/>
                </a:lnTo>
                <a:lnTo>
                  <a:pt x="8588503" y="2158528"/>
                </a:lnTo>
                <a:cubicBezTo>
                  <a:pt x="8580337" y="2158920"/>
                  <a:pt x="8570608" y="2160739"/>
                  <a:pt x="8542929" y="2155780"/>
                </a:cubicBezTo>
                <a:cubicBezTo>
                  <a:pt x="8511679" y="2136711"/>
                  <a:pt x="8460981" y="2153627"/>
                  <a:pt x="8422422" y="2128783"/>
                </a:cubicBezTo>
                <a:cubicBezTo>
                  <a:pt x="8407889" y="2121568"/>
                  <a:pt x="8360739" y="2110986"/>
                  <a:pt x="8350509" y="2116143"/>
                </a:cubicBezTo>
                <a:cubicBezTo>
                  <a:pt x="8340408" y="2115411"/>
                  <a:pt x="8329432" y="2110159"/>
                  <a:pt x="8323483" y="2116856"/>
                </a:cubicBezTo>
                <a:cubicBezTo>
                  <a:pt x="8314286" y="2124436"/>
                  <a:pt x="8282671" y="2101979"/>
                  <a:pt x="8285541" y="2114142"/>
                </a:cubicBezTo>
                <a:lnTo>
                  <a:pt x="8156321" y="2105622"/>
                </a:lnTo>
                <a:lnTo>
                  <a:pt x="8115022" y="2097331"/>
                </a:lnTo>
                <a:lnTo>
                  <a:pt x="8109128" y="2095725"/>
                </a:lnTo>
                <a:lnTo>
                  <a:pt x="8061947" y="2076044"/>
                </a:lnTo>
                <a:cubicBezTo>
                  <a:pt x="8060431" y="2077299"/>
                  <a:pt x="8058545" y="2078356"/>
                  <a:pt x="8056343" y="2079176"/>
                </a:cubicBezTo>
                <a:lnTo>
                  <a:pt x="8039888" y="2079889"/>
                </a:lnTo>
                <a:lnTo>
                  <a:pt x="8027893" y="2071837"/>
                </a:lnTo>
                <a:lnTo>
                  <a:pt x="7968202" y="2048643"/>
                </a:lnTo>
                <a:lnTo>
                  <a:pt x="7879707" y="2019539"/>
                </a:lnTo>
                <a:lnTo>
                  <a:pt x="7867283" y="2011237"/>
                </a:lnTo>
                <a:lnTo>
                  <a:pt x="7843997" y="2004002"/>
                </a:lnTo>
                <a:lnTo>
                  <a:pt x="7766905" y="1994240"/>
                </a:lnTo>
                <a:cubicBezTo>
                  <a:pt x="7760504" y="1996175"/>
                  <a:pt x="7754630" y="1998816"/>
                  <a:pt x="7748811" y="2001647"/>
                </a:cubicBezTo>
                <a:lnTo>
                  <a:pt x="7745757" y="2003120"/>
                </a:lnTo>
                <a:lnTo>
                  <a:pt x="7732110" y="2004783"/>
                </a:lnTo>
                <a:lnTo>
                  <a:pt x="7730039" y="2010536"/>
                </a:lnTo>
                <a:cubicBezTo>
                  <a:pt x="7722213" y="2012808"/>
                  <a:pt x="7713232" y="2016827"/>
                  <a:pt x="7685159" y="2018415"/>
                </a:cubicBezTo>
                <a:cubicBezTo>
                  <a:pt x="7650121" y="2007109"/>
                  <a:pt x="7605156" y="2035286"/>
                  <a:pt x="7561596" y="2020063"/>
                </a:cubicBezTo>
                <a:cubicBezTo>
                  <a:pt x="7545713" y="2016412"/>
                  <a:pt x="7497362" y="2017038"/>
                  <a:pt x="7488722" y="2024418"/>
                </a:cubicBezTo>
                <a:cubicBezTo>
                  <a:pt x="7478744" y="2026045"/>
                  <a:pt x="7466795" y="2023481"/>
                  <a:pt x="7462688" y="2031366"/>
                </a:cubicBezTo>
                <a:cubicBezTo>
                  <a:pt x="7455652" y="2040863"/>
                  <a:pt x="7419419" y="2026351"/>
                  <a:pt x="7425222" y="2037510"/>
                </a:cubicBezTo>
                <a:cubicBezTo>
                  <a:pt x="7399515" y="2027572"/>
                  <a:pt x="7381042" y="2047478"/>
                  <a:pt x="7360376" y="2052454"/>
                </a:cubicBezTo>
                <a:lnTo>
                  <a:pt x="7297796" y="2059134"/>
                </a:lnTo>
                <a:lnTo>
                  <a:pt x="7255684" y="2060633"/>
                </a:lnTo>
                <a:lnTo>
                  <a:pt x="7249573" y="2060435"/>
                </a:lnTo>
                <a:lnTo>
                  <a:pt x="7198933" y="2052227"/>
                </a:lnTo>
                <a:cubicBezTo>
                  <a:pt x="7197775" y="2053798"/>
                  <a:pt x="7196208" y="2055262"/>
                  <a:pt x="7194276" y="2056568"/>
                </a:cubicBezTo>
                <a:lnTo>
                  <a:pt x="7178495" y="2061069"/>
                </a:lnTo>
                <a:lnTo>
                  <a:pt x="7164866" y="2056021"/>
                </a:lnTo>
                <a:lnTo>
                  <a:pt x="7101221" y="2047289"/>
                </a:lnTo>
                <a:lnTo>
                  <a:pt x="7008182" y="2039482"/>
                </a:lnTo>
                <a:lnTo>
                  <a:pt x="6994073" y="2034288"/>
                </a:lnTo>
                <a:cubicBezTo>
                  <a:pt x="6961948" y="2028703"/>
                  <a:pt x="6923364" y="2034987"/>
                  <a:pt x="6902768" y="2021990"/>
                </a:cubicBezTo>
                <a:lnTo>
                  <a:pt x="6854917" y="2020321"/>
                </a:lnTo>
                <a:lnTo>
                  <a:pt x="6849655" y="2025191"/>
                </a:lnTo>
                <a:lnTo>
                  <a:pt x="6835522" y="2024012"/>
                </a:lnTo>
                <a:lnTo>
                  <a:pt x="6707727" y="2006254"/>
                </a:lnTo>
                <a:cubicBezTo>
                  <a:pt x="6642353" y="1986451"/>
                  <a:pt x="6616707" y="2005699"/>
                  <a:pt x="6561947" y="1975575"/>
                </a:cubicBezTo>
                <a:cubicBezTo>
                  <a:pt x="6570638" y="1987100"/>
                  <a:pt x="6483775" y="1984398"/>
                  <a:pt x="6464714" y="1978704"/>
                </a:cubicBezTo>
                <a:cubicBezTo>
                  <a:pt x="6442396" y="1968469"/>
                  <a:pt x="6305390" y="1929270"/>
                  <a:pt x="6242129" y="1915441"/>
                </a:cubicBezTo>
                <a:cubicBezTo>
                  <a:pt x="6183945" y="1909802"/>
                  <a:pt x="6137961" y="1886178"/>
                  <a:pt x="6080728" y="1895758"/>
                </a:cubicBezTo>
                <a:cubicBezTo>
                  <a:pt x="6077949" y="1891926"/>
                  <a:pt x="6074141" y="1888719"/>
                  <a:pt x="6069627" y="1885968"/>
                </a:cubicBezTo>
                <a:lnTo>
                  <a:pt x="6055146" y="1879305"/>
                </a:lnTo>
                <a:lnTo>
                  <a:pt x="5953405" y="1849929"/>
                </a:lnTo>
                <a:lnTo>
                  <a:pt x="5940151" y="1852123"/>
                </a:lnTo>
                <a:cubicBezTo>
                  <a:pt x="5942170" y="1868132"/>
                  <a:pt x="5934217" y="1856989"/>
                  <a:pt x="5917647" y="1852476"/>
                </a:cubicBezTo>
                <a:cubicBezTo>
                  <a:pt x="5917087" y="1876332"/>
                  <a:pt x="5873949" y="1854812"/>
                  <a:pt x="5860259" y="1865444"/>
                </a:cubicBezTo>
                <a:cubicBezTo>
                  <a:pt x="5848100" y="1861590"/>
                  <a:pt x="5835229" y="1857949"/>
                  <a:pt x="5821880" y="1854695"/>
                </a:cubicBezTo>
                <a:lnTo>
                  <a:pt x="5813898" y="1853063"/>
                </a:lnTo>
                <a:lnTo>
                  <a:pt x="5813633" y="1853249"/>
                </a:lnTo>
                <a:cubicBezTo>
                  <a:pt x="5811666" y="1853365"/>
                  <a:pt x="5808957" y="1853004"/>
                  <a:pt x="5804995" y="1851966"/>
                </a:cubicBezTo>
                <a:lnTo>
                  <a:pt x="5799340" y="1850088"/>
                </a:lnTo>
                <a:lnTo>
                  <a:pt x="5783850" y="1846922"/>
                </a:lnTo>
                <a:lnTo>
                  <a:pt x="5777803" y="1847290"/>
                </a:lnTo>
                <a:lnTo>
                  <a:pt x="5774372" y="1849538"/>
                </a:lnTo>
                <a:lnTo>
                  <a:pt x="5740527" y="1850453"/>
                </a:lnTo>
                <a:cubicBezTo>
                  <a:pt x="5719831" y="1837995"/>
                  <a:pt x="5708248" y="1848206"/>
                  <a:pt x="5671437" y="1845438"/>
                </a:cubicBezTo>
                <a:cubicBezTo>
                  <a:pt x="5661254" y="1835524"/>
                  <a:pt x="5648165" y="1835805"/>
                  <a:pt x="5633526" y="1839191"/>
                </a:cubicBezTo>
                <a:cubicBezTo>
                  <a:pt x="5601939" y="1829345"/>
                  <a:pt x="5566694" y="1831214"/>
                  <a:pt x="5527860" y="1825767"/>
                </a:cubicBezTo>
                <a:cubicBezTo>
                  <a:pt x="5492570" y="1808587"/>
                  <a:pt x="5461889" y="1820995"/>
                  <a:pt x="5420429" y="1815102"/>
                </a:cubicBezTo>
                <a:lnTo>
                  <a:pt x="5339073" y="1819639"/>
                </a:lnTo>
                <a:lnTo>
                  <a:pt x="5334373" y="1817028"/>
                </a:lnTo>
                <a:cubicBezTo>
                  <a:pt x="5330948" y="1815458"/>
                  <a:pt x="5328433" y="1814709"/>
                  <a:pt x="5326433" y="1814516"/>
                </a:cubicBezTo>
                <a:lnTo>
                  <a:pt x="5326080" y="1814651"/>
                </a:lnTo>
                <a:lnTo>
                  <a:pt x="5318954" y="1811914"/>
                </a:lnTo>
                <a:cubicBezTo>
                  <a:pt x="5307286" y="1806846"/>
                  <a:pt x="5296282" y="1801489"/>
                  <a:pt x="5286087" y="1796038"/>
                </a:cubicBezTo>
                <a:cubicBezTo>
                  <a:pt x="5267421" y="1803916"/>
                  <a:pt x="5235010" y="1777240"/>
                  <a:pt x="5223002" y="1799482"/>
                </a:cubicBezTo>
                <a:cubicBezTo>
                  <a:pt x="5208754" y="1792747"/>
                  <a:pt x="5206223" y="1781112"/>
                  <a:pt x="5200540" y="1796400"/>
                </a:cubicBezTo>
                <a:cubicBezTo>
                  <a:pt x="5189195" y="1793341"/>
                  <a:pt x="5163438" y="1783749"/>
                  <a:pt x="5154928" y="1781130"/>
                </a:cubicBezTo>
                <a:lnTo>
                  <a:pt x="5149478" y="1780679"/>
                </a:lnTo>
                <a:lnTo>
                  <a:pt x="5130626" y="1768669"/>
                </a:lnTo>
                <a:lnTo>
                  <a:pt x="5102239" y="1753436"/>
                </a:lnTo>
                <a:lnTo>
                  <a:pt x="5099658" y="1753538"/>
                </a:lnTo>
                <a:lnTo>
                  <a:pt x="5088508" y="1745106"/>
                </a:lnTo>
                <a:cubicBezTo>
                  <a:pt x="5085358" y="1741849"/>
                  <a:pt x="5083121" y="1738271"/>
                  <a:pt x="5082205" y="1734262"/>
                </a:cubicBezTo>
                <a:cubicBezTo>
                  <a:pt x="5020903" y="1734556"/>
                  <a:pt x="4986687" y="1705479"/>
                  <a:pt x="4931750" y="1691385"/>
                </a:cubicBezTo>
                <a:cubicBezTo>
                  <a:pt x="4875712" y="1668857"/>
                  <a:pt x="4861742" y="1656961"/>
                  <a:pt x="4824030" y="1643040"/>
                </a:cubicBezTo>
                <a:cubicBezTo>
                  <a:pt x="4807877" y="1634825"/>
                  <a:pt x="4755343" y="1567089"/>
                  <a:pt x="4758423" y="1579191"/>
                </a:cubicBezTo>
                <a:cubicBezTo>
                  <a:pt x="4718632" y="1542702"/>
                  <a:pt x="4569309" y="1564284"/>
                  <a:pt x="4514045" y="1535848"/>
                </a:cubicBezTo>
                <a:lnTo>
                  <a:pt x="4458973" y="1525122"/>
                </a:lnTo>
                <a:cubicBezTo>
                  <a:pt x="4484007" y="1509039"/>
                  <a:pt x="4407630" y="1522247"/>
                  <a:pt x="4423105" y="1500018"/>
                </a:cubicBezTo>
                <a:lnTo>
                  <a:pt x="4400073" y="1499739"/>
                </a:lnTo>
                <a:lnTo>
                  <a:pt x="4395961" y="1499863"/>
                </a:lnTo>
                <a:lnTo>
                  <a:pt x="4382523" y="1496619"/>
                </a:lnTo>
                <a:lnTo>
                  <a:pt x="4374971" y="1500377"/>
                </a:lnTo>
                <a:lnTo>
                  <a:pt x="4352051" y="1498843"/>
                </a:lnTo>
                <a:cubicBezTo>
                  <a:pt x="4344046" y="1497545"/>
                  <a:pt x="4336114" y="1495307"/>
                  <a:pt x="4328364" y="1491566"/>
                </a:cubicBezTo>
                <a:cubicBezTo>
                  <a:pt x="4309479" y="1471189"/>
                  <a:pt x="4242449" y="1478045"/>
                  <a:pt x="4220142" y="1451803"/>
                </a:cubicBezTo>
                <a:cubicBezTo>
                  <a:pt x="4210098" y="1443705"/>
                  <a:pt x="4167770" y="1428132"/>
                  <a:pt x="4152921" y="1430969"/>
                </a:cubicBezTo>
                <a:cubicBezTo>
                  <a:pt x="4142686" y="1428914"/>
                  <a:pt x="4134947" y="1422963"/>
                  <a:pt x="4123498" y="1427696"/>
                </a:cubicBezTo>
                <a:cubicBezTo>
                  <a:pt x="4107912" y="1432707"/>
                  <a:pt x="4091210" y="1409448"/>
                  <a:pt x="4085026" y="1420005"/>
                </a:cubicBezTo>
                <a:cubicBezTo>
                  <a:pt x="4072823" y="1403781"/>
                  <a:pt x="4036932" y="1413042"/>
                  <a:pt x="4014120" y="1410025"/>
                </a:cubicBezTo>
                <a:cubicBezTo>
                  <a:pt x="4006441" y="1395614"/>
                  <a:pt x="3966150" y="1403492"/>
                  <a:pt x="3924085" y="1390368"/>
                </a:cubicBezTo>
                <a:cubicBezTo>
                  <a:pt x="3916167" y="1374069"/>
                  <a:pt x="3895606" y="1381656"/>
                  <a:pt x="3875102" y="1356231"/>
                </a:cubicBezTo>
                <a:cubicBezTo>
                  <a:pt x="3872529" y="1357063"/>
                  <a:pt x="3869710" y="1357674"/>
                  <a:pt x="3866735" y="1358044"/>
                </a:cubicBezTo>
                <a:cubicBezTo>
                  <a:pt x="3849446" y="1360201"/>
                  <a:pt x="3830687" y="1353979"/>
                  <a:pt x="3824835" y="1344150"/>
                </a:cubicBezTo>
                <a:cubicBezTo>
                  <a:pt x="3788907" y="1307152"/>
                  <a:pt x="3740067" y="1291192"/>
                  <a:pt x="3698316" y="1271660"/>
                </a:cubicBezTo>
                <a:cubicBezTo>
                  <a:pt x="3649205" y="1251666"/>
                  <a:pt x="3663792" y="1285105"/>
                  <a:pt x="3615875" y="1245166"/>
                </a:cubicBezTo>
                <a:cubicBezTo>
                  <a:pt x="3602284" y="1250335"/>
                  <a:pt x="3593842" y="1247907"/>
                  <a:pt x="3583351" y="1239605"/>
                </a:cubicBezTo>
                <a:cubicBezTo>
                  <a:pt x="3558986" y="1230451"/>
                  <a:pt x="3544123" y="1250078"/>
                  <a:pt x="3529058" y="1230047"/>
                </a:cubicBezTo>
                <a:cubicBezTo>
                  <a:pt x="3504971" y="1224389"/>
                  <a:pt x="3461950" y="1211157"/>
                  <a:pt x="3438822" y="1205661"/>
                </a:cubicBezTo>
                <a:cubicBezTo>
                  <a:pt x="3413595" y="1198250"/>
                  <a:pt x="3430158" y="1179572"/>
                  <a:pt x="3390292" y="1197075"/>
                </a:cubicBezTo>
                <a:cubicBezTo>
                  <a:pt x="3369769" y="1182654"/>
                  <a:pt x="3355349" y="1191712"/>
                  <a:pt x="3315537" y="1185391"/>
                </a:cubicBezTo>
                <a:lnTo>
                  <a:pt x="3305896" y="1180025"/>
                </a:lnTo>
                <a:lnTo>
                  <a:pt x="3260055" y="1189560"/>
                </a:lnTo>
                <a:cubicBezTo>
                  <a:pt x="3195508" y="1150095"/>
                  <a:pt x="3250892" y="1208015"/>
                  <a:pt x="3136098" y="1171708"/>
                </a:cubicBezTo>
                <a:cubicBezTo>
                  <a:pt x="3131461" y="1166620"/>
                  <a:pt x="3114868" y="1166657"/>
                  <a:pt x="3113533" y="1171758"/>
                </a:cubicBezTo>
                <a:cubicBezTo>
                  <a:pt x="3106857" y="1168465"/>
                  <a:pt x="3094246" y="1155020"/>
                  <a:pt x="3087934" y="1162189"/>
                </a:cubicBezTo>
                <a:cubicBezTo>
                  <a:pt x="3068672" y="1158062"/>
                  <a:pt x="3050252" y="1152613"/>
                  <a:pt x="3033101" y="1146004"/>
                </a:cubicBezTo>
                <a:lnTo>
                  <a:pt x="2999082" y="1129337"/>
                </a:lnTo>
                <a:lnTo>
                  <a:pt x="2988144" y="1133783"/>
                </a:lnTo>
                <a:cubicBezTo>
                  <a:pt x="2981074" y="1135684"/>
                  <a:pt x="2973438" y="1136134"/>
                  <a:pt x="2964880" y="1133160"/>
                </a:cubicBezTo>
                <a:cubicBezTo>
                  <a:pt x="2920272" y="1101032"/>
                  <a:pt x="2955174" y="1146378"/>
                  <a:pt x="2871083" y="1114281"/>
                </a:cubicBezTo>
                <a:cubicBezTo>
                  <a:pt x="2868197" y="1110308"/>
                  <a:pt x="2855296" y="1109570"/>
                  <a:pt x="2853547" y="1113282"/>
                </a:cubicBezTo>
                <a:cubicBezTo>
                  <a:pt x="2848818" y="1110541"/>
                  <a:pt x="2840909" y="1100024"/>
                  <a:pt x="2834998" y="1105032"/>
                </a:cubicBezTo>
                <a:lnTo>
                  <a:pt x="2832012" y="1103667"/>
                </a:lnTo>
                <a:lnTo>
                  <a:pt x="2831450" y="1103681"/>
                </a:lnTo>
                <a:lnTo>
                  <a:pt x="2830158" y="1102819"/>
                </a:lnTo>
                <a:lnTo>
                  <a:pt x="2817969" y="1097243"/>
                </a:lnTo>
                <a:lnTo>
                  <a:pt x="2812278" y="1097008"/>
                </a:lnTo>
                <a:cubicBezTo>
                  <a:pt x="2782953" y="1091570"/>
                  <a:pt x="2756661" y="1082109"/>
                  <a:pt x="2735949" y="1069536"/>
                </a:cubicBezTo>
                <a:cubicBezTo>
                  <a:pt x="2704652" y="1068600"/>
                  <a:pt x="2701319" y="1062997"/>
                  <a:pt x="2700542" y="1056907"/>
                </a:cubicBezTo>
                <a:cubicBezTo>
                  <a:pt x="2692895" y="1054717"/>
                  <a:pt x="2696137" y="1057657"/>
                  <a:pt x="2690071" y="1056397"/>
                </a:cubicBezTo>
                <a:cubicBezTo>
                  <a:pt x="2682526" y="1053926"/>
                  <a:pt x="2664085" y="1044914"/>
                  <a:pt x="2655269" y="1042078"/>
                </a:cubicBezTo>
                <a:lnTo>
                  <a:pt x="2637172" y="1039382"/>
                </a:lnTo>
                <a:cubicBezTo>
                  <a:pt x="2618740" y="1035689"/>
                  <a:pt x="2563972" y="1022806"/>
                  <a:pt x="2544676" y="1019916"/>
                </a:cubicBezTo>
                <a:cubicBezTo>
                  <a:pt x="2535131" y="1024179"/>
                  <a:pt x="2527645" y="1024310"/>
                  <a:pt x="2521406" y="1022036"/>
                </a:cubicBezTo>
                <a:lnTo>
                  <a:pt x="2462038" y="992687"/>
                </a:lnTo>
                <a:cubicBezTo>
                  <a:pt x="2457267" y="998575"/>
                  <a:pt x="2454415" y="994722"/>
                  <a:pt x="2448962" y="988555"/>
                </a:cubicBezTo>
                <a:lnTo>
                  <a:pt x="2444223" y="985580"/>
                </a:lnTo>
                <a:lnTo>
                  <a:pt x="2428175" y="997242"/>
                </a:lnTo>
                <a:lnTo>
                  <a:pt x="2398519" y="1001482"/>
                </a:lnTo>
                <a:lnTo>
                  <a:pt x="2385271" y="993786"/>
                </a:lnTo>
                <a:cubicBezTo>
                  <a:pt x="2368549" y="986294"/>
                  <a:pt x="2317218" y="964586"/>
                  <a:pt x="2298174" y="956527"/>
                </a:cubicBezTo>
                <a:lnTo>
                  <a:pt x="2271014" y="945440"/>
                </a:lnTo>
                <a:cubicBezTo>
                  <a:pt x="2261629" y="920979"/>
                  <a:pt x="2212674" y="951665"/>
                  <a:pt x="2214838" y="924396"/>
                </a:cubicBezTo>
                <a:cubicBezTo>
                  <a:pt x="2190842" y="943574"/>
                  <a:pt x="2075228" y="913189"/>
                  <a:pt x="2038407" y="916628"/>
                </a:cubicBezTo>
                <a:cubicBezTo>
                  <a:pt x="2032484" y="904831"/>
                  <a:pt x="1973457" y="924022"/>
                  <a:pt x="1958268" y="931677"/>
                </a:cubicBezTo>
                <a:cubicBezTo>
                  <a:pt x="1839915" y="946361"/>
                  <a:pt x="1772277" y="921208"/>
                  <a:pt x="1740316" y="931710"/>
                </a:cubicBezTo>
                <a:cubicBezTo>
                  <a:pt x="1656352" y="938742"/>
                  <a:pt x="1517316" y="972175"/>
                  <a:pt x="1454477" y="973878"/>
                </a:cubicBezTo>
                <a:cubicBezTo>
                  <a:pt x="1447844" y="955844"/>
                  <a:pt x="1381857" y="986836"/>
                  <a:pt x="1385984" y="958621"/>
                </a:cubicBezTo>
                <a:cubicBezTo>
                  <a:pt x="1378957" y="947708"/>
                  <a:pt x="1362850" y="949599"/>
                  <a:pt x="1355604" y="960893"/>
                </a:cubicBezTo>
                <a:cubicBezTo>
                  <a:pt x="1336238" y="960625"/>
                  <a:pt x="1324013" y="948157"/>
                  <a:pt x="1305323" y="967511"/>
                </a:cubicBezTo>
                <a:cubicBezTo>
                  <a:pt x="1278705" y="967786"/>
                  <a:pt x="1146105" y="939369"/>
                  <a:pt x="1125607" y="968467"/>
                </a:cubicBezTo>
                <a:cubicBezTo>
                  <a:pt x="1041186" y="960317"/>
                  <a:pt x="1070003" y="976412"/>
                  <a:pt x="1016562" y="975260"/>
                </a:cubicBezTo>
                <a:cubicBezTo>
                  <a:pt x="920672" y="944685"/>
                  <a:pt x="862370" y="992122"/>
                  <a:pt x="818620" y="987723"/>
                </a:cubicBezTo>
                <a:cubicBezTo>
                  <a:pt x="727112" y="1020869"/>
                  <a:pt x="685054" y="997074"/>
                  <a:pt x="611870" y="1002547"/>
                </a:cubicBezTo>
                <a:cubicBezTo>
                  <a:pt x="577961" y="997418"/>
                  <a:pt x="564317" y="1026491"/>
                  <a:pt x="520325" y="1010590"/>
                </a:cubicBezTo>
                <a:cubicBezTo>
                  <a:pt x="496481" y="1040851"/>
                  <a:pt x="408644" y="1032874"/>
                  <a:pt x="386188" y="1040956"/>
                </a:cubicBezTo>
                <a:cubicBezTo>
                  <a:pt x="353018" y="1051266"/>
                  <a:pt x="333397" y="1021789"/>
                  <a:pt x="272629" y="1010300"/>
                </a:cubicBezTo>
                <a:cubicBezTo>
                  <a:pt x="249098" y="1021439"/>
                  <a:pt x="118307" y="1018785"/>
                  <a:pt x="113450" y="1038933"/>
                </a:cubicBezTo>
                <a:cubicBezTo>
                  <a:pt x="87868" y="1055176"/>
                  <a:pt x="43374" y="1053924"/>
                  <a:pt x="4256" y="1060111"/>
                </a:cubicBezTo>
                <a:lnTo>
                  <a:pt x="0" y="1059714"/>
                </a:lnTo>
                <a:lnTo>
                  <a:pt x="0" y="0"/>
                </a:ln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006AED-13C1-DC4A-97A3-BEC4BCCF6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062" y="59842"/>
            <a:ext cx="11697860" cy="85685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Alveoli</a:t>
            </a: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AEFD2FD1-B3A5-4E1D-BCC8-7684A5440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052" y="5939656"/>
            <a:ext cx="7301949" cy="91834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6423 w 9517857"/>
              <a:gd name="connsiteY3" fmla="*/ 247919 h 918356"/>
              <a:gd name="connsiteX4" fmla="*/ 4685225 w 9517857"/>
              <a:gd name="connsiteY4" fmla="*/ 246530 h 918356"/>
              <a:gd name="connsiteX5" fmla="*/ 4686133 w 9517857"/>
              <a:gd name="connsiteY5" fmla="*/ 246727 h 918356"/>
              <a:gd name="connsiteX6" fmla="*/ 4686423 w 9517857"/>
              <a:gd name="connsiteY6" fmla="*/ 247919 h 918356"/>
              <a:gd name="connsiteX7" fmla="*/ 4685225 w 9517857"/>
              <a:gd name="connsiteY7" fmla="*/ 246530 h 918356"/>
              <a:gd name="connsiteX8" fmla="*/ 9517856 w 9517857"/>
              <a:gd name="connsiteY8" fmla="*/ 0 h 918356"/>
              <a:gd name="connsiteX9" fmla="*/ 9517857 w 9517857"/>
              <a:gd name="connsiteY9" fmla="*/ 12 h 918356"/>
              <a:gd name="connsiteX10" fmla="*/ 9517857 w 9517857"/>
              <a:gd name="connsiteY10" fmla="*/ 918356 h 918356"/>
              <a:gd name="connsiteX11" fmla="*/ 14604 w 9517857"/>
              <a:gd name="connsiteY11" fmla="*/ 918356 h 918356"/>
              <a:gd name="connsiteX12" fmla="*/ 12841 w 9517857"/>
              <a:gd name="connsiteY12" fmla="*/ 917763 h 918356"/>
              <a:gd name="connsiteX13" fmla="*/ 93 w 9517857"/>
              <a:gd name="connsiteY13" fmla="*/ 912471 h 918356"/>
              <a:gd name="connsiteX14" fmla="*/ 58674 w 9517857"/>
              <a:gd name="connsiteY14" fmla="*/ 890322 h 918356"/>
              <a:gd name="connsiteX15" fmla="*/ 275005 w 9517857"/>
              <a:gd name="connsiteY15" fmla="*/ 807229 h 918356"/>
              <a:gd name="connsiteX16" fmla="*/ 587824 w 9517857"/>
              <a:gd name="connsiteY16" fmla="*/ 798195 h 918356"/>
              <a:gd name="connsiteX17" fmla="*/ 651826 w 9517857"/>
              <a:gd name="connsiteY17" fmla="*/ 738338 h 918356"/>
              <a:gd name="connsiteX18" fmla="*/ 727985 w 9517857"/>
              <a:gd name="connsiteY18" fmla="*/ 719826 h 918356"/>
              <a:gd name="connsiteX19" fmla="*/ 778982 w 9517857"/>
              <a:gd name="connsiteY19" fmla="*/ 710142 h 918356"/>
              <a:gd name="connsiteX20" fmla="*/ 849944 w 9517857"/>
              <a:gd name="connsiteY20" fmla="*/ 717987 h 918356"/>
              <a:gd name="connsiteX21" fmla="*/ 921659 w 9517857"/>
              <a:gd name="connsiteY21" fmla="*/ 712695 h 918356"/>
              <a:gd name="connsiteX22" fmla="*/ 930946 w 9517857"/>
              <a:gd name="connsiteY22" fmla="*/ 734046 h 918356"/>
              <a:gd name="connsiteX23" fmla="*/ 986250 w 9517857"/>
              <a:gd name="connsiteY23" fmla="*/ 713530 h 918356"/>
              <a:gd name="connsiteX24" fmla="*/ 1013752 w 9517857"/>
              <a:gd name="connsiteY24" fmla="*/ 713361 h 918356"/>
              <a:gd name="connsiteX25" fmla="*/ 1023734 w 9517857"/>
              <a:gd name="connsiteY25" fmla="*/ 718571 h 918356"/>
              <a:gd name="connsiteX26" fmla="*/ 1063207 w 9517857"/>
              <a:gd name="connsiteY26" fmla="*/ 715651 h 918356"/>
              <a:gd name="connsiteX27" fmla="*/ 1081980 w 9517857"/>
              <a:gd name="connsiteY27" fmla="*/ 738455 h 918356"/>
              <a:gd name="connsiteX28" fmla="*/ 1218120 w 9517857"/>
              <a:gd name="connsiteY28" fmla="*/ 713280 h 918356"/>
              <a:gd name="connsiteX29" fmla="*/ 1397459 w 9517857"/>
              <a:gd name="connsiteY29" fmla="*/ 691190 h 918356"/>
              <a:gd name="connsiteX30" fmla="*/ 1580688 w 9517857"/>
              <a:gd name="connsiteY30" fmla="*/ 693697 h 918356"/>
              <a:gd name="connsiteX31" fmla="*/ 1772334 w 9517857"/>
              <a:gd name="connsiteY31" fmla="*/ 710640 h 918356"/>
              <a:gd name="connsiteX32" fmla="*/ 2002561 w 9517857"/>
              <a:gd name="connsiteY32" fmla="*/ 659917 h 918356"/>
              <a:gd name="connsiteX33" fmla="*/ 2135144 w 9517857"/>
              <a:gd name="connsiteY33" fmla="*/ 636501 h 918356"/>
              <a:gd name="connsiteX34" fmla="*/ 2440292 w 9517857"/>
              <a:gd name="connsiteY34" fmla="*/ 593862 h 918356"/>
              <a:gd name="connsiteX35" fmla="*/ 2547829 w 9517857"/>
              <a:gd name="connsiteY35" fmla="*/ 566150 h 918356"/>
              <a:gd name="connsiteX36" fmla="*/ 2658055 w 9517857"/>
              <a:gd name="connsiteY36" fmla="*/ 578727 h 918356"/>
              <a:gd name="connsiteX37" fmla="*/ 2693698 w 9517857"/>
              <a:gd name="connsiteY37" fmla="*/ 560029 h 918356"/>
              <a:gd name="connsiteX38" fmla="*/ 2699673 w 9517857"/>
              <a:gd name="connsiteY38" fmla="*/ 556400 h 918356"/>
              <a:gd name="connsiteX39" fmla="*/ 2727306 w 9517857"/>
              <a:gd name="connsiteY39" fmla="*/ 550698 h 918356"/>
              <a:gd name="connsiteX40" fmla="*/ 2730451 w 9517857"/>
              <a:gd name="connsiteY40" fmla="*/ 538058 h 918356"/>
              <a:gd name="connsiteX41" fmla="*/ 2768713 w 9517857"/>
              <a:gd name="connsiteY41" fmla="*/ 521575 h 918356"/>
              <a:gd name="connsiteX42" fmla="*/ 2820868 w 9517857"/>
              <a:gd name="connsiteY42" fmla="*/ 514160 h 918356"/>
              <a:gd name="connsiteX43" fmla="*/ 3073635 w 9517857"/>
              <a:gd name="connsiteY43" fmla="*/ 491294 h 918356"/>
              <a:gd name="connsiteX44" fmla="*/ 3222071 w 9517857"/>
              <a:gd name="connsiteY44" fmla="*/ 470559 h 918356"/>
              <a:gd name="connsiteX45" fmla="*/ 3274069 w 9517857"/>
              <a:gd name="connsiteY45" fmla="*/ 451605 h 918356"/>
              <a:gd name="connsiteX46" fmla="*/ 3349632 w 9517857"/>
              <a:gd name="connsiteY46" fmla="*/ 432583 h 918356"/>
              <a:gd name="connsiteX47" fmla="*/ 3479593 w 9517857"/>
              <a:gd name="connsiteY47" fmla="*/ 390437 h 918356"/>
              <a:gd name="connsiteX48" fmla="*/ 3660110 w 9517857"/>
              <a:gd name="connsiteY48" fmla="*/ 348726 h 918356"/>
              <a:gd name="connsiteX49" fmla="*/ 3750023 w 9517857"/>
              <a:gd name="connsiteY49" fmla="*/ 370678 h 918356"/>
              <a:gd name="connsiteX50" fmla="*/ 3844133 w 9517857"/>
              <a:gd name="connsiteY50" fmla="*/ 360648 h 918356"/>
              <a:gd name="connsiteX51" fmla="*/ 3913545 w 9517857"/>
              <a:gd name="connsiteY51" fmla="*/ 344235 h 918356"/>
              <a:gd name="connsiteX52" fmla="*/ 4266740 w 9517857"/>
              <a:gd name="connsiteY52" fmla="*/ 361454 h 918356"/>
              <a:gd name="connsiteX53" fmla="*/ 4430770 w 9517857"/>
              <a:gd name="connsiteY53" fmla="*/ 342643 h 918356"/>
              <a:gd name="connsiteX54" fmla="*/ 4512664 w 9517857"/>
              <a:gd name="connsiteY54" fmla="*/ 319948 h 918356"/>
              <a:gd name="connsiteX55" fmla="*/ 4616423 w 9517857"/>
              <a:gd name="connsiteY55" fmla="*/ 290914 h 918356"/>
              <a:gd name="connsiteX56" fmla="*/ 4691675 w 9517857"/>
              <a:gd name="connsiteY56" fmla="*/ 254011 h 918356"/>
              <a:gd name="connsiteX57" fmla="*/ 4689051 w 9517857"/>
              <a:gd name="connsiteY57" fmla="*/ 250968 h 918356"/>
              <a:gd name="connsiteX58" fmla="*/ 4719994 w 9517857"/>
              <a:gd name="connsiteY58" fmla="*/ 245307 h 918356"/>
              <a:gd name="connsiteX59" fmla="*/ 4752894 w 9517857"/>
              <a:gd name="connsiteY59" fmla="*/ 239875 h 918356"/>
              <a:gd name="connsiteX60" fmla="*/ 4769329 w 9517857"/>
              <a:gd name="connsiteY60" fmla="*/ 233585 h 918356"/>
              <a:gd name="connsiteX61" fmla="*/ 4775634 w 9517857"/>
              <a:gd name="connsiteY61" fmla="*/ 234063 h 918356"/>
              <a:gd name="connsiteX62" fmla="*/ 4790452 w 9517857"/>
              <a:gd name="connsiteY62" fmla="*/ 233572 h 918356"/>
              <a:gd name="connsiteX63" fmla="*/ 4789062 w 9517857"/>
              <a:gd name="connsiteY63" fmla="*/ 241924 h 918356"/>
              <a:gd name="connsiteX64" fmla="*/ 4827826 w 9517857"/>
              <a:gd name="connsiteY64" fmla="*/ 246977 h 918356"/>
              <a:gd name="connsiteX65" fmla="*/ 4892569 w 9517857"/>
              <a:gd name="connsiteY65" fmla="*/ 249933 h 918356"/>
              <a:gd name="connsiteX66" fmla="*/ 4896611 w 9517857"/>
              <a:gd name="connsiteY66" fmla="*/ 240448 h 918356"/>
              <a:gd name="connsiteX67" fmla="*/ 4917286 w 9517857"/>
              <a:gd name="connsiteY67" fmla="*/ 243659 h 918356"/>
              <a:gd name="connsiteX68" fmla="*/ 4981173 w 9517857"/>
              <a:gd name="connsiteY68" fmla="*/ 247103 h 918356"/>
              <a:gd name="connsiteX69" fmla="*/ 5060397 w 9517857"/>
              <a:gd name="connsiteY69" fmla="*/ 263688 h 918356"/>
              <a:gd name="connsiteX70" fmla="*/ 5252996 w 9517857"/>
              <a:gd name="connsiteY70" fmla="*/ 270655 h 918356"/>
              <a:gd name="connsiteX71" fmla="*/ 5358056 w 9517857"/>
              <a:gd name="connsiteY71" fmla="*/ 247248 h 918356"/>
              <a:gd name="connsiteX72" fmla="*/ 5426496 w 9517857"/>
              <a:gd name="connsiteY72" fmla="*/ 235142 h 918356"/>
              <a:gd name="connsiteX73" fmla="*/ 5497161 w 9517857"/>
              <a:gd name="connsiteY73" fmla="*/ 228808 h 918356"/>
              <a:gd name="connsiteX74" fmla="*/ 5826043 w 9517857"/>
              <a:gd name="connsiteY74" fmla="*/ 148073 h 918356"/>
              <a:gd name="connsiteX75" fmla="*/ 6013415 w 9517857"/>
              <a:gd name="connsiteY75" fmla="*/ 137316 h 918356"/>
              <a:gd name="connsiteX76" fmla="*/ 6080994 w 9517857"/>
              <a:gd name="connsiteY76" fmla="*/ 142938 h 918356"/>
              <a:gd name="connsiteX77" fmla="*/ 6194152 w 9517857"/>
              <a:gd name="connsiteY77" fmla="*/ 151772 h 918356"/>
              <a:gd name="connsiteX78" fmla="*/ 6281379 w 9517857"/>
              <a:gd name="connsiteY78" fmla="*/ 181626 h 918356"/>
              <a:gd name="connsiteX79" fmla="*/ 6374947 w 9517857"/>
              <a:gd name="connsiteY79" fmla="*/ 179799 h 918356"/>
              <a:gd name="connsiteX80" fmla="*/ 6448518 w 9517857"/>
              <a:gd name="connsiteY80" fmla="*/ 164378 h 918356"/>
              <a:gd name="connsiteX81" fmla="*/ 6544700 w 9517857"/>
              <a:gd name="connsiteY81" fmla="*/ 167161 h 918356"/>
              <a:gd name="connsiteX82" fmla="*/ 6648353 w 9517857"/>
              <a:gd name="connsiteY82" fmla="*/ 172250 h 918356"/>
              <a:gd name="connsiteX83" fmla="*/ 6736227 w 9517857"/>
              <a:gd name="connsiteY83" fmla="*/ 173216 h 918356"/>
              <a:gd name="connsiteX84" fmla="*/ 6977218 w 9517857"/>
              <a:gd name="connsiteY84" fmla="*/ 184289 h 918356"/>
              <a:gd name="connsiteX85" fmla="*/ 7065221 w 9517857"/>
              <a:gd name="connsiteY85" fmla="*/ 227531 h 918356"/>
              <a:gd name="connsiteX86" fmla="*/ 7565449 w 9517857"/>
              <a:gd name="connsiteY86" fmla="*/ 258950 h 918356"/>
              <a:gd name="connsiteX87" fmla="*/ 7599285 w 9517857"/>
              <a:gd name="connsiteY87" fmla="*/ 266021 h 918356"/>
              <a:gd name="connsiteX88" fmla="*/ 7644411 w 9517857"/>
              <a:gd name="connsiteY88" fmla="*/ 258986 h 918356"/>
              <a:gd name="connsiteX89" fmla="*/ 7825110 w 9517857"/>
              <a:gd name="connsiteY89" fmla="*/ 229109 h 918356"/>
              <a:gd name="connsiteX90" fmla="*/ 7965804 w 9517857"/>
              <a:gd name="connsiteY90" fmla="*/ 190545 h 918356"/>
              <a:gd name="connsiteX91" fmla="*/ 8147401 w 9517857"/>
              <a:gd name="connsiteY91" fmla="*/ 205617 h 918356"/>
              <a:gd name="connsiteX92" fmla="*/ 8256033 w 9517857"/>
              <a:gd name="connsiteY92" fmla="*/ 193713 h 918356"/>
              <a:gd name="connsiteX93" fmla="*/ 8410677 w 9517857"/>
              <a:gd name="connsiteY93" fmla="*/ 172167 h 918356"/>
              <a:gd name="connsiteX94" fmla="*/ 8617841 w 9517857"/>
              <a:gd name="connsiteY94" fmla="*/ 155167 h 918356"/>
              <a:gd name="connsiteX95" fmla="*/ 8715976 w 9517857"/>
              <a:gd name="connsiteY95" fmla="*/ 178374 h 918356"/>
              <a:gd name="connsiteX96" fmla="*/ 8778827 w 9517857"/>
              <a:gd name="connsiteY96" fmla="*/ 172936 h 918356"/>
              <a:gd name="connsiteX97" fmla="*/ 8840778 w 9517857"/>
              <a:gd name="connsiteY97" fmla="*/ 143149 h 918356"/>
              <a:gd name="connsiteX98" fmla="*/ 9010380 w 9517857"/>
              <a:gd name="connsiteY98" fmla="*/ 91891 h 918356"/>
              <a:gd name="connsiteX99" fmla="*/ 9110856 w 9517857"/>
              <a:gd name="connsiteY99" fmla="*/ 70997 h 918356"/>
              <a:gd name="connsiteX100" fmla="*/ 9268817 w 9517857"/>
              <a:gd name="connsiteY100" fmla="*/ 53082 h 918356"/>
              <a:gd name="connsiteX101" fmla="*/ 9316667 w 9517857"/>
              <a:gd name="connsiteY101" fmla="*/ 45047 h 918356"/>
              <a:gd name="connsiteX102" fmla="*/ 9428209 w 9517857"/>
              <a:gd name="connsiteY102" fmla="*/ 29923 h 918356"/>
              <a:gd name="connsiteX103" fmla="*/ 9517856 w 9517857"/>
              <a:gd name="connsiteY103" fmla="*/ 0 h 918356"/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6423 w 9517857"/>
              <a:gd name="connsiteY3" fmla="*/ 247919 h 918356"/>
              <a:gd name="connsiteX4" fmla="*/ 4685225 w 9517857"/>
              <a:gd name="connsiteY4" fmla="*/ 246530 h 918356"/>
              <a:gd name="connsiteX5" fmla="*/ 4686133 w 9517857"/>
              <a:gd name="connsiteY5" fmla="*/ 246727 h 918356"/>
              <a:gd name="connsiteX6" fmla="*/ 4686423 w 9517857"/>
              <a:gd name="connsiteY6" fmla="*/ 247919 h 918356"/>
              <a:gd name="connsiteX7" fmla="*/ 4685225 w 9517857"/>
              <a:gd name="connsiteY7" fmla="*/ 246530 h 918356"/>
              <a:gd name="connsiteX8" fmla="*/ 9517856 w 9517857"/>
              <a:gd name="connsiteY8" fmla="*/ 0 h 918356"/>
              <a:gd name="connsiteX9" fmla="*/ 9517857 w 9517857"/>
              <a:gd name="connsiteY9" fmla="*/ 12 h 918356"/>
              <a:gd name="connsiteX10" fmla="*/ 9517857 w 9517857"/>
              <a:gd name="connsiteY10" fmla="*/ 918356 h 918356"/>
              <a:gd name="connsiteX11" fmla="*/ 14604 w 9517857"/>
              <a:gd name="connsiteY11" fmla="*/ 918356 h 918356"/>
              <a:gd name="connsiteX12" fmla="*/ 12841 w 9517857"/>
              <a:gd name="connsiteY12" fmla="*/ 917763 h 918356"/>
              <a:gd name="connsiteX13" fmla="*/ 93 w 9517857"/>
              <a:gd name="connsiteY13" fmla="*/ 912471 h 918356"/>
              <a:gd name="connsiteX14" fmla="*/ 58674 w 9517857"/>
              <a:gd name="connsiteY14" fmla="*/ 890322 h 918356"/>
              <a:gd name="connsiteX15" fmla="*/ 275005 w 9517857"/>
              <a:gd name="connsiteY15" fmla="*/ 807229 h 918356"/>
              <a:gd name="connsiteX16" fmla="*/ 587824 w 9517857"/>
              <a:gd name="connsiteY16" fmla="*/ 798195 h 918356"/>
              <a:gd name="connsiteX17" fmla="*/ 651826 w 9517857"/>
              <a:gd name="connsiteY17" fmla="*/ 738338 h 918356"/>
              <a:gd name="connsiteX18" fmla="*/ 727985 w 9517857"/>
              <a:gd name="connsiteY18" fmla="*/ 719826 h 918356"/>
              <a:gd name="connsiteX19" fmla="*/ 778982 w 9517857"/>
              <a:gd name="connsiteY19" fmla="*/ 710142 h 918356"/>
              <a:gd name="connsiteX20" fmla="*/ 849944 w 9517857"/>
              <a:gd name="connsiteY20" fmla="*/ 717987 h 918356"/>
              <a:gd name="connsiteX21" fmla="*/ 921659 w 9517857"/>
              <a:gd name="connsiteY21" fmla="*/ 712695 h 918356"/>
              <a:gd name="connsiteX22" fmla="*/ 930946 w 9517857"/>
              <a:gd name="connsiteY22" fmla="*/ 734046 h 918356"/>
              <a:gd name="connsiteX23" fmla="*/ 986250 w 9517857"/>
              <a:gd name="connsiteY23" fmla="*/ 713530 h 918356"/>
              <a:gd name="connsiteX24" fmla="*/ 1013752 w 9517857"/>
              <a:gd name="connsiteY24" fmla="*/ 713361 h 918356"/>
              <a:gd name="connsiteX25" fmla="*/ 1023734 w 9517857"/>
              <a:gd name="connsiteY25" fmla="*/ 718571 h 918356"/>
              <a:gd name="connsiteX26" fmla="*/ 1063207 w 9517857"/>
              <a:gd name="connsiteY26" fmla="*/ 715651 h 918356"/>
              <a:gd name="connsiteX27" fmla="*/ 1081980 w 9517857"/>
              <a:gd name="connsiteY27" fmla="*/ 738455 h 918356"/>
              <a:gd name="connsiteX28" fmla="*/ 1218120 w 9517857"/>
              <a:gd name="connsiteY28" fmla="*/ 713280 h 918356"/>
              <a:gd name="connsiteX29" fmla="*/ 1397459 w 9517857"/>
              <a:gd name="connsiteY29" fmla="*/ 691190 h 918356"/>
              <a:gd name="connsiteX30" fmla="*/ 1580688 w 9517857"/>
              <a:gd name="connsiteY30" fmla="*/ 693697 h 918356"/>
              <a:gd name="connsiteX31" fmla="*/ 1772334 w 9517857"/>
              <a:gd name="connsiteY31" fmla="*/ 710640 h 918356"/>
              <a:gd name="connsiteX32" fmla="*/ 2002561 w 9517857"/>
              <a:gd name="connsiteY32" fmla="*/ 659917 h 918356"/>
              <a:gd name="connsiteX33" fmla="*/ 2135144 w 9517857"/>
              <a:gd name="connsiteY33" fmla="*/ 636501 h 918356"/>
              <a:gd name="connsiteX34" fmla="*/ 2440292 w 9517857"/>
              <a:gd name="connsiteY34" fmla="*/ 593862 h 918356"/>
              <a:gd name="connsiteX35" fmla="*/ 2547829 w 9517857"/>
              <a:gd name="connsiteY35" fmla="*/ 566150 h 918356"/>
              <a:gd name="connsiteX36" fmla="*/ 2658055 w 9517857"/>
              <a:gd name="connsiteY36" fmla="*/ 578727 h 918356"/>
              <a:gd name="connsiteX37" fmla="*/ 2693698 w 9517857"/>
              <a:gd name="connsiteY37" fmla="*/ 560029 h 918356"/>
              <a:gd name="connsiteX38" fmla="*/ 2699673 w 9517857"/>
              <a:gd name="connsiteY38" fmla="*/ 556400 h 918356"/>
              <a:gd name="connsiteX39" fmla="*/ 2727306 w 9517857"/>
              <a:gd name="connsiteY39" fmla="*/ 550698 h 918356"/>
              <a:gd name="connsiteX40" fmla="*/ 2730451 w 9517857"/>
              <a:gd name="connsiteY40" fmla="*/ 538058 h 918356"/>
              <a:gd name="connsiteX41" fmla="*/ 2768713 w 9517857"/>
              <a:gd name="connsiteY41" fmla="*/ 521575 h 918356"/>
              <a:gd name="connsiteX42" fmla="*/ 2820868 w 9517857"/>
              <a:gd name="connsiteY42" fmla="*/ 514160 h 918356"/>
              <a:gd name="connsiteX43" fmla="*/ 3073635 w 9517857"/>
              <a:gd name="connsiteY43" fmla="*/ 491294 h 918356"/>
              <a:gd name="connsiteX44" fmla="*/ 3222071 w 9517857"/>
              <a:gd name="connsiteY44" fmla="*/ 470559 h 918356"/>
              <a:gd name="connsiteX45" fmla="*/ 3274069 w 9517857"/>
              <a:gd name="connsiteY45" fmla="*/ 451605 h 918356"/>
              <a:gd name="connsiteX46" fmla="*/ 3349632 w 9517857"/>
              <a:gd name="connsiteY46" fmla="*/ 432583 h 918356"/>
              <a:gd name="connsiteX47" fmla="*/ 3479593 w 9517857"/>
              <a:gd name="connsiteY47" fmla="*/ 390437 h 918356"/>
              <a:gd name="connsiteX48" fmla="*/ 3660110 w 9517857"/>
              <a:gd name="connsiteY48" fmla="*/ 348726 h 918356"/>
              <a:gd name="connsiteX49" fmla="*/ 3750023 w 9517857"/>
              <a:gd name="connsiteY49" fmla="*/ 370678 h 918356"/>
              <a:gd name="connsiteX50" fmla="*/ 3844133 w 9517857"/>
              <a:gd name="connsiteY50" fmla="*/ 360648 h 918356"/>
              <a:gd name="connsiteX51" fmla="*/ 3913545 w 9517857"/>
              <a:gd name="connsiteY51" fmla="*/ 344235 h 918356"/>
              <a:gd name="connsiteX52" fmla="*/ 4266740 w 9517857"/>
              <a:gd name="connsiteY52" fmla="*/ 361454 h 918356"/>
              <a:gd name="connsiteX53" fmla="*/ 4430770 w 9517857"/>
              <a:gd name="connsiteY53" fmla="*/ 342643 h 918356"/>
              <a:gd name="connsiteX54" fmla="*/ 4512664 w 9517857"/>
              <a:gd name="connsiteY54" fmla="*/ 319948 h 918356"/>
              <a:gd name="connsiteX55" fmla="*/ 4616423 w 9517857"/>
              <a:gd name="connsiteY55" fmla="*/ 290914 h 918356"/>
              <a:gd name="connsiteX56" fmla="*/ 4691675 w 9517857"/>
              <a:gd name="connsiteY56" fmla="*/ 254011 h 918356"/>
              <a:gd name="connsiteX57" fmla="*/ 4689051 w 9517857"/>
              <a:gd name="connsiteY57" fmla="*/ 250968 h 918356"/>
              <a:gd name="connsiteX58" fmla="*/ 4719994 w 9517857"/>
              <a:gd name="connsiteY58" fmla="*/ 245307 h 918356"/>
              <a:gd name="connsiteX59" fmla="*/ 4752894 w 9517857"/>
              <a:gd name="connsiteY59" fmla="*/ 239875 h 918356"/>
              <a:gd name="connsiteX60" fmla="*/ 4769329 w 9517857"/>
              <a:gd name="connsiteY60" fmla="*/ 233585 h 918356"/>
              <a:gd name="connsiteX61" fmla="*/ 4775634 w 9517857"/>
              <a:gd name="connsiteY61" fmla="*/ 234063 h 918356"/>
              <a:gd name="connsiteX62" fmla="*/ 4790452 w 9517857"/>
              <a:gd name="connsiteY62" fmla="*/ 233572 h 918356"/>
              <a:gd name="connsiteX63" fmla="*/ 4789062 w 9517857"/>
              <a:gd name="connsiteY63" fmla="*/ 241924 h 918356"/>
              <a:gd name="connsiteX64" fmla="*/ 4827826 w 9517857"/>
              <a:gd name="connsiteY64" fmla="*/ 246977 h 918356"/>
              <a:gd name="connsiteX65" fmla="*/ 4892569 w 9517857"/>
              <a:gd name="connsiteY65" fmla="*/ 249933 h 918356"/>
              <a:gd name="connsiteX66" fmla="*/ 4896611 w 9517857"/>
              <a:gd name="connsiteY66" fmla="*/ 240448 h 918356"/>
              <a:gd name="connsiteX67" fmla="*/ 4917286 w 9517857"/>
              <a:gd name="connsiteY67" fmla="*/ 243659 h 918356"/>
              <a:gd name="connsiteX68" fmla="*/ 4981173 w 9517857"/>
              <a:gd name="connsiteY68" fmla="*/ 247103 h 918356"/>
              <a:gd name="connsiteX69" fmla="*/ 5060397 w 9517857"/>
              <a:gd name="connsiteY69" fmla="*/ 263688 h 918356"/>
              <a:gd name="connsiteX70" fmla="*/ 5252996 w 9517857"/>
              <a:gd name="connsiteY70" fmla="*/ 270655 h 918356"/>
              <a:gd name="connsiteX71" fmla="*/ 5358056 w 9517857"/>
              <a:gd name="connsiteY71" fmla="*/ 247248 h 918356"/>
              <a:gd name="connsiteX72" fmla="*/ 5426496 w 9517857"/>
              <a:gd name="connsiteY72" fmla="*/ 235142 h 918356"/>
              <a:gd name="connsiteX73" fmla="*/ 5497161 w 9517857"/>
              <a:gd name="connsiteY73" fmla="*/ 228808 h 918356"/>
              <a:gd name="connsiteX74" fmla="*/ 5826043 w 9517857"/>
              <a:gd name="connsiteY74" fmla="*/ 148073 h 918356"/>
              <a:gd name="connsiteX75" fmla="*/ 6013415 w 9517857"/>
              <a:gd name="connsiteY75" fmla="*/ 137316 h 918356"/>
              <a:gd name="connsiteX76" fmla="*/ 6080994 w 9517857"/>
              <a:gd name="connsiteY76" fmla="*/ 142938 h 918356"/>
              <a:gd name="connsiteX77" fmla="*/ 6194152 w 9517857"/>
              <a:gd name="connsiteY77" fmla="*/ 151772 h 918356"/>
              <a:gd name="connsiteX78" fmla="*/ 6281379 w 9517857"/>
              <a:gd name="connsiteY78" fmla="*/ 181626 h 918356"/>
              <a:gd name="connsiteX79" fmla="*/ 6374947 w 9517857"/>
              <a:gd name="connsiteY79" fmla="*/ 179799 h 918356"/>
              <a:gd name="connsiteX80" fmla="*/ 6448518 w 9517857"/>
              <a:gd name="connsiteY80" fmla="*/ 164378 h 918356"/>
              <a:gd name="connsiteX81" fmla="*/ 6544700 w 9517857"/>
              <a:gd name="connsiteY81" fmla="*/ 167161 h 918356"/>
              <a:gd name="connsiteX82" fmla="*/ 6648353 w 9517857"/>
              <a:gd name="connsiteY82" fmla="*/ 172250 h 918356"/>
              <a:gd name="connsiteX83" fmla="*/ 6736227 w 9517857"/>
              <a:gd name="connsiteY83" fmla="*/ 173216 h 918356"/>
              <a:gd name="connsiteX84" fmla="*/ 6977218 w 9517857"/>
              <a:gd name="connsiteY84" fmla="*/ 184289 h 918356"/>
              <a:gd name="connsiteX85" fmla="*/ 7065221 w 9517857"/>
              <a:gd name="connsiteY85" fmla="*/ 227531 h 918356"/>
              <a:gd name="connsiteX86" fmla="*/ 7565449 w 9517857"/>
              <a:gd name="connsiteY86" fmla="*/ 258950 h 918356"/>
              <a:gd name="connsiteX87" fmla="*/ 7599285 w 9517857"/>
              <a:gd name="connsiteY87" fmla="*/ 266021 h 918356"/>
              <a:gd name="connsiteX88" fmla="*/ 7644411 w 9517857"/>
              <a:gd name="connsiteY88" fmla="*/ 258986 h 918356"/>
              <a:gd name="connsiteX89" fmla="*/ 7825110 w 9517857"/>
              <a:gd name="connsiteY89" fmla="*/ 229109 h 918356"/>
              <a:gd name="connsiteX90" fmla="*/ 7965804 w 9517857"/>
              <a:gd name="connsiteY90" fmla="*/ 190545 h 918356"/>
              <a:gd name="connsiteX91" fmla="*/ 8147401 w 9517857"/>
              <a:gd name="connsiteY91" fmla="*/ 205617 h 918356"/>
              <a:gd name="connsiteX92" fmla="*/ 8256033 w 9517857"/>
              <a:gd name="connsiteY92" fmla="*/ 193713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  <a:gd name="connsiteX102" fmla="*/ 9517856 w 9517857"/>
              <a:gd name="connsiteY102" fmla="*/ 0 h 918356"/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6423 w 9517857"/>
              <a:gd name="connsiteY3" fmla="*/ 247919 h 918356"/>
              <a:gd name="connsiteX4" fmla="*/ 4685225 w 9517857"/>
              <a:gd name="connsiteY4" fmla="*/ 246530 h 918356"/>
              <a:gd name="connsiteX5" fmla="*/ 4686133 w 9517857"/>
              <a:gd name="connsiteY5" fmla="*/ 246727 h 918356"/>
              <a:gd name="connsiteX6" fmla="*/ 4686423 w 9517857"/>
              <a:gd name="connsiteY6" fmla="*/ 247919 h 918356"/>
              <a:gd name="connsiteX7" fmla="*/ 4685225 w 9517857"/>
              <a:gd name="connsiteY7" fmla="*/ 246530 h 918356"/>
              <a:gd name="connsiteX8" fmla="*/ 9517856 w 9517857"/>
              <a:gd name="connsiteY8" fmla="*/ 0 h 918356"/>
              <a:gd name="connsiteX9" fmla="*/ 9517857 w 9517857"/>
              <a:gd name="connsiteY9" fmla="*/ 12 h 918356"/>
              <a:gd name="connsiteX10" fmla="*/ 9517857 w 9517857"/>
              <a:gd name="connsiteY10" fmla="*/ 918356 h 918356"/>
              <a:gd name="connsiteX11" fmla="*/ 14604 w 9517857"/>
              <a:gd name="connsiteY11" fmla="*/ 918356 h 918356"/>
              <a:gd name="connsiteX12" fmla="*/ 12841 w 9517857"/>
              <a:gd name="connsiteY12" fmla="*/ 917763 h 918356"/>
              <a:gd name="connsiteX13" fmla="*/ 93 w 9517857"/>
              <a:gd name="connsiteY13" fmla="*/ 912471 h 918356"/>
              <a:gd name="connsiteX14" fmla="*/ 58674 w 9517857"/>
              <a:gd name="connsiteY14" fmla="*/ 890322 h 918356"/>
              <a:gd name="connsiteX15" fmla="*/ 275005 w 9517857"/>
              <a:gd name="connsiteY15" fmla="*/ 807229 h 918356"/>
              <a:gd name="connsiteX16" fmla="*/ 587824 w 9517857"/>
              <a:gd name="connsiteY16" fmla="*/ 798195 h 918356"/>
              <a:gd name="connsiteX17" fmla="*/ 651826 w 9517857"/>
              <a:gd name="connsiteY17" fmla="*/ 738338 h 918356"/>
              <a:gd name="connsiteX18" fmla="*/ 727985 w 9517857"/>
              <a:gd name="connsiteY18" fmla="*/ 719826 h 918356"/>
              <a:gd name="connsiteX19" fmla="*/ 778982 w 9517857"/>
              <a:gd name="connsiteY19" fmla="*/ 710142 h 918356"/>
              <a:gd name="connsiteX20" fmla="*/ 849944 w 9517857"/>
              <a:gd name="connsiteY20" fmla="*/ 717987 h 918356"/>
              <a:gd name="connsiteX21" fmla="*/ 921659 w 9517857"/>
              <a:gd name="connsiteY21" fmla="*/ 712695 h 918356"/>
              <a:gd name="connsiteX22" fmla="*/ 930946 w 9517857"/>
              <a:gd name="connsiteY22" fmla="*/ 734046 h 918356"/>
              <a:gd name="connsiteX23" fmla="*/ 986250 w 9517857"/>
              <a:gd name="connsiteY23" fmla="*/ 713530 h 918356"/>
              <a:gd name="connsiteX24" fmla="*/ 1013752 w 9517857"/>
              <a:gd name="connsiteY24" fmla="*/ 713361 h 918356"/>
              <a:gd name="connsiteX25" fmla="*/ 1023734 w 9517857"/>
              <a:gd name="connsiteY25" fmla="*/ 718571 h 918356"/>
              <a:gd name="connsiteX26" fmla="*/ 1063207 w 9517857"/>
              <a:gd name="connsiteY26" fmla="*/ 715651 h 918356"/>
              <a:gd name="connsiteX27" fmla="*/ 1081980 w 9517857"/>
              <a:gd name="connsiteY27" fmla="*/ 738455 h 918356"/>
              <a:gd name="connsiteX28" fmla="*/ 1218120 w 9517857"/>
              <a:gd name="connsiteY28" fmla="*/ 713280 h 918356"/>
              <a:gd name="connsiteX29" fmla="*/ 1397459 w 9517857"/>
              <a:gd name="connsiteY29" fmla="*/ 691190 h 918356"/>
              <a:gd name="connsiteX30" fmla="*/ 1580688 w 9517857"/>
              <a:gd name="connsiteY30" fmla="*/ 693697 h 918356"/>
              <a:gd name="connsiteX31" fmla="*/ 1772334 w 9517857"/>
              <a:gd name="connsiteY31" fmla="*/ 710640 h 918356"/>
              <a:gd name="connsiteX32" fmla="*/ 2002561 w 9517857"/>
              <a:gd name="connsiteY32" fmla="*/ 659917 h 918356"/>
              <a:gd name="connsiteX33" fmla="*/ 2135144 w 9517857"/>
              <a:gd name="connsiteY33" fmla="*/ 636501 h 918356"/>
              <a:gd name="connsiteX34" fmla="*/ 2440292 w 9517857"/>
              <a:gd name="connsiteY34" fmla="*/ 593862 h 918356"/>
              <a:gd name="connsiteX35" fmla="*/ 2547829 w 9517857"/>
              <a:gd name="connsiteY35" fmla="*/ 566150 h 918356"/>
              <a:gd name="connsiteX36" fmla="*/ 2658055 w 9517857"/>
              <a:gd name="connsiteY36" fmla="*/ 578727 h 918356"/>
              <a:gd name="connsiteX37" fmla="*/ 2693698 w 9517857"/>
              <a:gd name="connsiteY37" fmla="*/ 560029 h 918356"/>
              <a:gd name="connsiteX38" fmla="*/ 2699673 w 9517857"/>
              <a:gd name="connsiteY38" fmla="*/ 556400 h 918356"/>
              <a:gd name="connsiteX39" fmla="*/ 2727306 w 9517857"/>
              <a:gd name="connsiteY39" fmla="*/ 550698 h 918356"/>
              <a:gd name="connsiteX40" fmla="*/ 2730451 w 9517857"/>
              <a:gd name="connsiteY40" fmla="*/ 538058 h 918356"/>
              <a:gd name="connsiteX41" fmla="*/ 2768713 w 9517857"/>
              <a:gd name="connsiteY41" fmla="*/ 521575 h 918356"/>
              <a:gd name="connsiteX42" fmla="*/ 2820868 w 9517857"/>
              <a:gd name="connsiteY42" fmla="*/ 514160 h 918356"/>
              <a:gd name="connsiteX43" fmla="*/ 3073635 w 9517857"/>
              <a:gd name="connsiteY43" fmla="*/ 491294 h 918356"/>
              <a:gd name="connsiteX44" fmla="*/ 3222071 w 9517857"/>
              <a:gd name="connsiteY44" fmla="*/ 470559 h 918356"/>
              <a:gd name="connsiteX45" fmla="*/ 3274069 w 9517857"/>
              <a:gd name="connsiteY45" fmla="*/ 451605 h 918356"/>
              <a:gd name="connsiteX46" fmla="*/ 3349632 w 9517857"/>
              <a:gd name="connsiteY46" fmla="*/ 432583 h 918356"/>
              <a:gd name="connsiteX47" fmla="*/ 3479593 w 9517857"/>
              <a:gd name="connsiteY47" fmla="*/ 390437 h 918356"/>
              <a:gd name="connsiteX48" fmla="*/ 3660110 w 9517857"/>
              <a:gd name="connsiteY48" fmla="*/ 348726 h 918356"/>
              <a:gd name="connsiteX49" fmla="*/ 3750023 w 9517857"/>
              <a:gd name="connsiteY49" fmla="*/ 370678 h 918356"/>
              <a:gd name="connsiteX50" fmla="*/ 3844133 w 9517857"/>
              <a:gd name="connsiteY50" fmla="*/ 360648 h 918356"/>
              <a:gd name="connsiteX51" fmla="*/ 3913545 w 9517857"/>
              <a:gd name="connsiteY51" fmla="*/ 344235 h 918356"/>
              <a:gd name="connsiteX52" fmla="*/ 4266740 w 9517857"/>
              <a:gd name="connsiteY52" fmla="*/ 361454 h 918356"/>
              <a:gd name="connsiteX53" fmla="*/ 4430770 w 9517857"/>
              <a:gd name="connsiteY53" fmla="*/ 342643 h 918356"/>
              <a:gd name="connsiteX54" fmla="*/ 4512664 w 9517857"/>
              <a:gd name="connsiteY54" fmla="*/ 319948 h 918356"/>
              <a:gd name="connsiteX55" fmla="*/ 4616423 w 9517857"/>
              <a:gd name="connsiteY55" fmla="*/ 290914 h 918356"/>
              <a:gd name="connsiteX56" fmla="*/ 4691675 w 9517857"/>
              <a:gd name="connsiteY56" fmla="*/ 254011 h 918356"/>
              <a:gd name="connsiteX57" fmla="*/ 4689051 w 9517857"/>
              <a:gd name="connsiteY57" fmla="*/ 250968 h 918356"/>
              <a:gd name="connsiteX58" fmla="*/ 4719994 w 9517857"/>
              <a:gd name="connsiteY58" fmla="*/ 245307 h 918356"/>
              <a:gd name="connsiteX59" fmla="*/ 4752894 w 9517857"/>
              <a:gd name="connsiteY59" fmla="*/ 239875 h 918356"/>
              <a:gd name="connsiteX60" fmla="*/ 4769329 w 9517857"/>
              <a:gd name="connsiteY60" fmla="*/ 233585 h 918356"/>
              <a:gd name="connsiteX61" fmla="*/ 4775634 w 9517857"/>
              <a:gd name="connsiteY61" fmla="*/ 234063 h 918356"/>
              <a:gd name="connsiteX62" fmla="*/ 4790452 w 9517857"/>
              <a:gd name="connsiteY62" fmla="*/ 233572 h 918356"/>
              <a:gd name="connsiteX63" fmla="*/ 4789062 w 9517857"/>
              <a:gd name="connsiteY63" fmla="*/ 241924 h 918356"/>
              <a:gd name="connsiteX64" fmla="*/ 4827826 w 9517857"/>
              <a:gd name="connsiteY64" fmla="*/ 246977 h 918356"/>
              <a:gd name="connsiteX65" fmla="*/ 4892569 w 9517857"/>
              <a:gd name="connsiteY65" fmla="*/ 249933 h 918356"/>
              <a:gd name="connsiteX66" fmla="*/ 4896611 w 9517857"/>
              <a:gd name="connsiteY66" fmla="*/ 240448 h 918356"/>
              <a:gd name="connsiteX67" fmla="*/ 4917286 w 9517857"/>
              <a:gd name="connsiteY67" fmla="*/ 243659 h 918356"/>
              <a:gd name="connsiteX68" fmla="*/ 4981173 w 9517857"/>
              <a:gd name="connsiteY68" fmla="*/ 247103 h 918356"/>
              <a:gd name="connsiteX69" fmla="*/ 5060397 w 9517857"/>
              <a:gd name="connsiteY69" fmla="*/ 263688 h 918356"/>
              <a:gd name="connsiteX70" fmla="*/ 5252996 w 9517857"/>
              <a:gd name="connsiteY70" fmla="*/ 270655 h 918356"/>
              <a:gd name="connsiteX71" fmla="*/ 5358056 w 9517857"/>
              <a:gd name="connsiteY71" fmla="*/ 247248 h 918356"/>
              <a:gd name="connsiteX72" fmla="*/ 5426496 w 9517857"/>
              <a:gd name="connsiteY72" fmla="*/ 235142 h 918356"/>
              <a:gd name="connsiteX73" fmla="*/ 5497161 w 9517857"/>
              <a:gd name="connsiteY73" fmla="*/ 228808 h 918356"/>
              <a:gd name="connsiteX74" fmla="*/ 5826043 w 9517857"/>
              <a:gd name="connsiteY74" fmla="*/ 148073 h 918356"/>
              <a:gd name="connsiteX75" fmla="*/ 6013415 w 9517857"/>
              <a:gd name="connsiteY75" fmla="*/ 137316 h 918356"/>
              <a:gd name="connsiteX76" fmla="*/ 6080994 w 9517857"/>
              <a:gd name="connsiteY76" fmla="*/ 142938 h 918356"/>
              <a:gd name="connsiteX77" fmla="*/ 6194152 w 9517857"/>
              <a:gd name="connsiteY77" fmla="*/ 151772 h 918356"/>
              <a:gd name="connsiteX78" fmla="*/ 6281379 w 9517857"/>
              <a:gd name="connsiteY78" fmla="*/ 181626 h 918356"/>
              <a:gd name="connsiteX79" fmla="*/ 6374947 w 9517857"/>
              <a:gd name="connsiteY79" fmla="*/ 179799 h 918356"/>
              <a:gd name="connsiteX80" fmla="*/ 6448518 w 9517857"/>
              <a:gd name="connsiteY80" fmla="*/ 164378 h 918356"/>
              <a:gd name="connsiteX81" fmla="*/ 6544700 w 9517857"/>
              <a:gd name="connsiteY81" fmla="*/ 167161 h 918356"/>
              <a:gd name="connsiteX82" fmla="*/ 6648353 w 9517857"/>
              <a:gd name="connsiteY82" fmla="*/ 172250 h 918356"/>
              <a:gd name="connsiteX83" fmla="*/ 6736227 w 9517857"/>
              <a:gd name="connsiteY83" fmla="*/ 173216 h 918356"/>
              <a:gd name="connsiteX84" fmla="*/ 6977218 w 9517857"/>
              <a:gd name="connsiteY84" fmla="*/ 184289 h 918356"/>
              <a:gd name="connsiteX85" fmla="*/ 7065221 w 9517857"/>
              <a:gd name="connsiteY85" fmla="*/ 227531 h 918356"/>
              <a:gd name="connsiteX86" fmla="*/ 7565449 w 9517857"/>
              <a:gd name="connsiteY86" fmla="*/ 258950 h 918356"/>
              <a:gd name="connsiteX87" fmla="*/ 7599285 w 9517857"/>
              <a:gd name="connsiteY87" fmla="*/ 266021 h 918356"/>
              <a:gd name="connsiteX88" fmla="*/ 7644411 w 9517857"/>
              <a:gd name="connsiteY88" fmla="*/ 258986 h 918356"/>
              <a:gd name="connsiteX89" fmla="*/ 7825110 w 9517857"/>
              <a:gd name="connsiteY89" fmla="*/ 229109 h 918356"/>
              <a:gd name="connsiteX90" fmla="*/ 7965804 w 9517857"/>
              <a:gd name="connsiteY90" fmla="*/ 190545 h 918356"/>
              <a:gd name="connsiteX91" fmla="*/ 8147401 w 9517857"/>
              <a:gd name="connsiteY91" fmla="*/ 205617 h 918356"/>
              <a:gd name="connsiteX92" fmla="*/ 8256033 w 9517857"/>
              <a:gd name="connsiteY92" fmla="*/ 193713 h 918356"/>
              <a:gd name="connsiteX93" fmla="*/ 8551625 w 9517857"/>
              <a:gd name="connsiteY93" fmla="*/ 16151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  <a:gd name="connsiteX102" fmla="*/ 9517856 w 9517857"/>
              <a:gd name="connsiteY102" fmla="*/ 0 h 918356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660110 w 9517857"/>
              <a:gd name="connsiteY48" fmla="*/ 348714 h 918344"/>
              <a:gd name="connsiteX49" fmla="*/ 3750023 w 9517857"/>
              <a:gd name="connsiteY49" fmla="*/ 370666 h 918344"/>
              <a:gd name="connsiteX50" fmla="*/ 3844133 w 9517857"/>
              <a:gd name="connsiteY50" fmla="*/ 360636 h 918344"/>
              <a:gd name="connsiteX51" fmla="*/ 3913545 w 9517857"/>
              <a:gd name="connsiteY51" fmla="*/ 344223 h 918344"/>
              <a:gd name="connsiteX52" fmla="*/ 4266740 w 9517857"/>
              <a:gd name="connsiteY52" fmla="*/ 361442 h 918344"/>
              <a:gd name="connsiteX53" fmla="*/ 4430770 w 9517857"/>
              <a:gd name="connsiteY53" fmla="*/ 342631 h 918344"/>
              <a:gd name="connsiteX54" fmla="*/ 4512664 w 9517857"/>
              <a:gd name="connsiteY54" fmla="*/ 319936 h 918344"/>
              <a:gd name="connsiteX55" fmla="*/ 4616423 w 9517857"/>
              <a:gd name="connsiteY55" fmla="*/ 290902 h 918344"/>
              <a:gd name="connsiteX56" fmla="*/ 4691675 w 9517857"/>
              <a:gd name="connsiteY56" fmla="*/ 253999 h 918344"/>
              <a:gd name="connsiteX57" fmla="*/ 4689051 w 9517857"/>
              <a:gd name="connsiteY57" fmla="*/ 250956 h 918344"/>
              <a:gd name="connsiteX58" fmla="*/ 4719994 w 9517857"/>
              <a:gd name="connsiteY58" fmla="*/ 245295 h 918344"/>
              <a:gd name="connsiteX59" fmla="*/ 4752894 w 9517857"/>
              <a:gd name="connsiteY59" fmla="*/ 239863 h 918344"/>
              <a:gd name="connsiteX60" fmla="*/ 4769329 w 9517857"/>
              <a:gd name="connsiteY60" fmla="*/ 233573 h 918344"/>
              <a:gd name="connsiteX61" fmla="*/ 4775634 w 9517857"/>
              <a:gd name="connsiteY61" fmla="*/ 234051 h 918344"/>
              <a:gd name="connsiteX62" fmla="*/ 4790452 w 9517857"/>
              <a:gd name="connsiteY62" fmla="*/ 233560 h 918344"/>
              <a:gd name="connsiteX63" fmla="*/ 4789062 w 9517857"/>
              <a:gd name="connsiteY63" fmla="*/ 241912 h 918344"/>
              <a:gd name="connsiteX64" fmla="*/ 4827826 w 9517857"/>
              <a:gd name="connsiteY64" fmla="*/ 246965 h 918344"/>
              <a:gd name="connsiteX65" fmla="*/ 4892569 w 9517857"/>
              <a:gd name="connsiteY65" fmla="*/ 249921 h 918344"/>
              <a:gd name="connsiteX66" fmla="*/ 4896611 w 9517857"/>
              <a:gd name="connsiteY66" fmla="*/ 240436 h 918344"/>
              <a:gd name="connsiteX67" fmla="*/ 4917286 w 9517857"/>
              <a:gd name="connsiteY67" fmla="*/ 243647 h 918344"/>
              <a:gd name="connsiteX68" fmla="*/ 4981173 w 9517857"/>
              <a:gd name="connsiteY68" fmla="*/ 247091 h 918344"/>
              <a:gd name="connsiteX69" fmla="*/ 5060397 w 9517857"/>
              <a:gd name="connsiteY69" fmla="*/ 263676 h 918344"/>
              <a:gd name="connsiteX70" fmla="*/ 5252996 w 9517857"/>
              <a:gd name="connsiteY70" fmla="*/ 270643 h 918344"/>
              <a:gd name="connsiteX71" fmla="*/ 5358056 w 9517857"/>
              <a:gd name="connsiteY71" fmla="*/ 247236 h 918344"/>
              <a:gd name="connsiteX72" fmla="*/ 5426496 w 9517857"/>
              <a:gd name="connsiteY72" fmla="*/ 235130 h 918344"/>
              <a:gd name="connsiteX73" fmla="*/ 5497161 w 9517857"/>
              <a:gd name="connsiteY73" fmla="*/ 228796 h 918344"/>
              <a:gd name="connsiteX74" fmla="*/ 5826043 w 9517857"/>
              <a:gd name="connsiteY74" fmla="*/ 148061 h 918344"/>
              <a:gd name="connsiteX75" fmla="*/ 6013415 w 9517857"/>
              <a:gd name="connsiteY75" fmla="*/ 137304 h 918344"/>
              <a:gd name="connsiteX76" fmla="*/ 6080994 w 9517857"/>
              <a:gd name="connsiteY76" fmla="*/ 142926 h 918344"/>
              <a:gd name="connsiteX77" fmla="*/ 6194152 w 9517857"/>
              <a:gd name="connsiteY77" fmla="*/ 151760 h 918344"/>
              <a:gd name="connsiteX78" fmla="*/ 6281379 w 9517857"/>
              <a:gd name="connsiteY78" fmla="*/ 181614 h 918344"/>
              <a:gd name="connsiteX79" fmla="*/ 6374947 w 9517857"/>
              <a:gd name="connsiteY79" fmla="*/ 179787 h 918344"/>
              <a:gd name="connsiteX80" fmla="*/ 6448518 w 9517857"/>
              <a:gd name="connsiteY80" fmla="*/ 164366 h 918344"/>
              <a:gd name="connsiteX81" fmla="*/ 6544700 w 9517857"/>
              <a:gd name="connsiteY81" fmla="*/ 167149 h 918344"/>
              <a:gd name="connsiteX82" fmla="*/ 6648353 w 9517857"/>
              <a:gd name="connsiteY82" fmla="*/ 172238 h 918344"/>
              <a:gd name="connsiteX83" fmla="*/ 6736227 w 9517857"/>
              <a:gd name="connsiteY83" fmla="*/ 173204 h 918344"/>
              <a:gd name="connsiteX84" fmla="*/ 6977218 w 9517857"/>
              <a:gd name="connsiteY84" fmla="*/ 184277 h 918344"/>
              <a:gd name="connsiteX85" fmla="*/ 7065221 w 9517857"/>
              <a:gd name="connsiteY85" fmla="*/ 227519 h 918344"/>
              <a:gd name="connsiteX86" fmla="*/ 7565449 w 9517857"/>
              <a:gd name="connsiteY86" fmla="*/ 258938 h 918344"/>
              <a:gd name="connsiteX87" fmla="*/ 7599285 w 9517857"/>
              <a:gd name="connsiteY87" fmla="*/ 266009 h 918344"/>
              <a:gd name="connsiteX88" fmla="*/ 7644411 w 9517857"/>
              <a:gd name="connsiteY88" fmla="*/ 258974 h 918344"/>
              <a:gd name="connsiteX89" fmla="*/ 7825110 w 9517857"/>
              <a:gd name="connsiteY89" fmla="*/ 229097 h 918344"/>
              <a:gd name="connsiteX90" fmla="*/ 7965804 w 9517857"/>
              <a:gd name="connsiteY90" fmla="*/ 190533 h 918344"/>
              <a:gd name="connsiteX91" fmla="*/ 8147401 w 9517857"/>
              <a:gd name="connsiteY91" fmla="*/ 205605 h 918344"/>
              <a:gd name="connsiteX92" fmla="*/ 8256033 w 9517857"/>
              <a:gd name="connsiteY92" fmla="*/ 193701 h 918344"/>
              <a:gd name="connsiteX93" fmla="*/ 8551625 w 9517857"/>
              <a:gd name="connsiteY93" fmla="*/ 161505 h 918344"/>
              <a:gd name="connsiteX94" fmla="*/ 8715976 w 9517857"/>
              <a:gd name="connsiteY94" fmla="*/ 178362 h 918344"/>
              <a:gd name="connsiteX95" fmla="*/ 8778827 w 9517857"/>
              <a:gd name="connsiteY95" fmla="*/ 172924 h 918344"/>
              <a:gd name="connsiteX96" fmla="*/ 8840778 w 9517857"/>
              <a:gd name="connsiteY96" fmla="*/ 143137 h 918344"/>
              <a:gd name="connsiteX97" fmla="*/ 9010380 w 9517857"/>
              <a:gd name="connsiteY97" fmla="*/ 91879 h 918344"/>
              <a:gd name="connsiteX98" fmla="*/ 9110856 w 9517857"/>
              <a:gd name="connsiteY98" fmla="*/ 70985 h 918344"/>
              <a:gd name="connsiteX99" fmla="*/ 9268817 w 9517857"/>
              <a:gd name="connsiteY99" fmla="*/ 53070 h 918344"/>
              <a:gd name="connsiteX100" fmla="*/ 9316667 w 9517857"/>
              <a:gd name="connsiteY100" fmla="*/ 45035 h 918344"/>
              <a:gd name="connsiteX101" fmla="*/ 9428209 w 9517857"/>
              <a:gd name="connsiteY101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660110 w 9517857"/>
              <a:gd name="connsiteY48" fmla="*/ 348714 h 918344"/>
              <a:gd name="connsiteX49" fmla="*/ 3750023 w 9517857"/>
              <a:gd name="connsiteY49" fmla="*/ 370666 h 918344"/>
              <a:gd name="connsiteX50" fmla="*/ 3844133 w 9517857"/>
              <a:gd name="connsiteY50" fmla="*/ 360636 h 918344"/>
              <a:gd name="connsiteX51" fmla="*/ 3913545 w 9517857"/>
              <a:gd name="connsiteY51" fmla="*/ 344223 h 918344"/>
              <a:gd name="connsiteX52" fmla="*/ 4266740 w 9517857"/>
              <a:gd name="connsiteY52" fmla="*/ 361442 h 918344"/>
              <a:gd name="connsiteX53" fmla="*/ 4430770 w 9517857"/>
              <a:gd name="connsiteY53" fmla="*/ 342631 h 918344"/>
              <a:gd name="connsiteX54" fmla="*/ 4512664 w 9517857"/>
              <a:gd name="connsiteY54" fmla="*/ 319936 h 918344"/>
              <a:gd name="connsiteX55" fmla="*/ 4616423 w 9517857"/>
              <a:gd name="connsiteY55" fmla="*/ 290902 h 918344"/>
              <a:gd name="connsiteX56" fmla="*/ 4691675 w 9517857"/>
              <a:gd name="connsiteY56" fmla="*/ 253999 h 918344"/>
              <a:gd name="connsiteX57" fmla="*/ 4689051 w 9517857"/>
              <a:gd name="connsiteY57" fmla="*/ 250956 h 918344"/>
              <a:gd name="connsiteX58" fmla="*/ 4719994 w 9517857"/>
              <a:gd name="connsiteY58" fmla="*/ 245295 h 918344"/>
              <a:gd name="connsiteX59" fmla="*/ 4752894 w 9517857"/>
              <a:gd name="connsiteY59" fmla="*/ 239863 h 918344"/>
              <a:gd name="connsiteX60" fmla="*/ 4769329 w 9517857"/>
              <a:gd name="connsiteY60" fmla="*/ 233573 h 918344"/>
              <a:gd name="connsiteX61" fmla="*/ 4775634 w 9517857"/>
              <a:gd name="connsiteY61" fmla="*/ 234051 h 918344"/>
              <a:gd name="connsiteX62" fmla="*/ 4790452 w 9517857"/>
              <a:gd name="connsiteY62" fmla="*/ 233560 h 918344"/>
              <a:gd name="connsiteX63" fmla="*/ 4789062 w 9517857"/>
              <a:gd name="connsiteY63" fmla="*/ 241912 h 918344"/>
              <a:gd name="connsiteX64" fmla="*/ 4827826 w 9517857"/>
              <a:gd name="connsiteY64" fmla="*/ 246965 h 918344"/>
              <a:gd name="connsiteX65" fmla="*/ 4892569 w 9517857"/>
              <a:gd name="connsiteY65" fmla="*/ 249921 h 918344"/>
              <a:gd name="connsiteX66" fmla="*/ 4896611 w 9517857"/>
              <a:gd name="connsiteY66" fmla="*/ 240436 h 918344"/>
              <a:gd name="connsiteX67" fmla="*/ 4917286 w 9517857"/>
              <a:gd name="connsiteY67" fmla="*/ 243647 h 918344"/>
              <a:gd name="connsiteX68" fmla="*/ 5060397 w 9517857"/>
              <a:gd name="connsiteY68" fmla="*/ 263676 h 918344"/>
              <a:gd name="connsiteX69" fmla="*/ 5252996 w 9517857"/>
              <a:gd name="connsiteY69" fmla="*/ 270643 h 918344"/>
              <a:gd name="connsiteX70" fmla="*/ 5358056 w 9517857"/>
              <a:gd name="connsiteY70" fmla="*/ 247236 h 918344"/>
              <a:gd name="connsiteX71" fmla="*/ 5426496 w 9517857"/>
              <a:gd name="connsiteY71" fmla="*/ 235130 h 918344"/>
              <a:gd name="connsiteX72" fmla="*/ 5497161 w 9517857"/>
              <a:gd name="connsiteY72" fmla="*/ 228796 h 918344"/>
              <a:gd name="connsiteX73" fmla="*/ 5826043 w 9517857"/>
              <a:gd name="connsiteY73" fmla="*/ 148061 h 918344"/>
              <a:gd name="connsiteX74" fmla="*/ 6013415 w 9517857"/>
              <a:gd name="connsiteY74" fmla="*/ 137304 h 918344"/>
              <a:gd name="connsiteX75" fmla="*/ 6080994 w 9517857"/>
              <a:gd name="connsiteY75" fmla="*/ 142926 h 918344"/>
              <a:gd name="connsiteX76" fmla="*/ 6194152 w 9517857"/>
              <a:gd name="connsiteY76" fmla="*/ 151760 h 918344"/>
              <a:gd name="connsiteX77" fmla="*/ 6281379 w 9517857"/>
              <a:gd name="connsiteY77" fmla="*/ 181614 h 918344"/>
              <a:gd name="connsiteX78" fmla="*/ 6374947 w 9517857"/>
              <a:gd name="connsiteY78" fmla="*/ 179787 h 918344"/>
              <a:gd name="connsiteX79" fmla="*/ 6448518 w 9517857"/>
              <a:gd name="connsiteY79" fmla="*/ 164366 h 918344"/>
              <a:gd name="connsiteX80" fmla="*/ 6544700 w 9517857"/>
              <a:gd name="connsiteY80" fmla="*/ 167149 h 918344"/>
              <a:gd name="connsiteX81" fmla="*/ 6648353 w 9517857"/>
              <a:gd name="connsiteY81" fmla="*/ 172238 h 918344"/>
              <a:gd name="connsiteX82" fmla="*/ 6736227 w 9517857"/>
              <a:gd name="connsiteY82" fmla="*/ 173204 h 918344"/>
              <a:gd name="connsiteX83" fmla="*/ 6977218 w 9517857"/>
              <a:gd name="connsiteY83" fmla="*/ 184277 h 918344"/>
              <a:gd name="connsiteX84" fmla="*/ 7065221 w 9517857"/>
              <a:gd name="connsiteY84" fmla="*/ 227519 h 918344"/>
              <a:gd name="connsiteX85" fmla="*/ 7565449 w 9517857"/>
              <a:gd name="connsiteY85" fmla="*/ 258938 h 918344"/>
              <a:gd name="connsiteX86" fmla="*/ 7599285 w 9517857"/>
              <a:gd name="connsiteY86" fmla="*/ 266009 h 918344"/>
              <a:gd name="connsiteX87" fmla="*/ 7644411 w 9517857"/>
              <a:gd name="connsiteY87" fmla="*/ 258974 h 918344"/>
              <a:gd name="connsiteX88" fmla="*/ 7825110 w 9517857"/>
              <a:gd name="connsiteY88" fmla="*/ 229097 h 918344"/>
              <a:gd name="connsiteX89" fmla="*/ 7965804 w 9517857"/>
              <a:gd name="connsiteY89" fmla="*/ 190533 h 918344"/>
              <a:gd name="connsiteX90" fmla="*/ 8147401 w 9517857"/>
              <a:gd name="connsiteY90" fmla="*/ 205605 h 918344"/>
              <a:gd name="connsiteX91" fmla="*/ 8256033 w 9517857"/>
              <a:gd name="connsiteY91" fmla="*/ 193701 h 918344"/>
              <a:gd name="connsiteX92" fmla="*/ 8551625 w 9517857"/>
              <a:gd name="connsiteY92" fmla="*/ 161505 h 918344"/>
              <a:gd name="connsiteX93" fmla="*/ 8715976 w 9517857"/>
              <a:gd name="connsiteY93" fmla="*/ 178362 h 918344"/>
              <a:gd name="connsiteX94" fmla="*/ 8778827 w 9517857"/>
              <a:gd name="connsiteY94" fmla="*/ 172924 h 918344"/>
              <a:gd name="connsiteX95" fmla="*/ 8840778 w 9517857"/>
              <a:gd name="connsiteY95" fmla="*/ 143137 h 918344"/>
              <a:gd name="connsiteX96" fmla="*/ 9010380 w 9517857"/>
              <a:gd name="connsiteY96" fmla="*/ 91879 h 918344"/>
              <a:gd name="connsiteX97" fmla="*/ 9110856 w 9517857"/>
              <a:gd name="connsiteY97" fmla="*/ 70985 h 918344"/>
              <a:gd name="connsiteX98" fmla="*/ 9268817 w 9517857"/>
              <a:gd name="connsiteY98" fmla="*/ 53070 h 918344"/>
              <a:gd name="connsiteX99" fmla="*/ 9316667 w 9517857"/>
              <a:gd name="connsiteY99" fmla="*/ 45035 h 918344"/>
              <a:gd name="connsiteX100" fmla="*/ 9428209 w 9517857"/>
              <a:gd name="connsiteY100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26043 w 9517857"/>
              <a:gd name="connsiteY72" fmla="*/ 148061 h 918344"/>
              <a:gd name="connsiteX73" fmla="*/ 6013415 w 9517857"/>
              <a:gd name="connsiteY73" fmla="*/ 137304 h 918344"/>
              <a:gd name="connsiteX74" fmla="*/ 6080994 w 9517857"/>
              <a:gd name="connsiteY74" fmla="*/ 142926 h 918344"/>
              <a:gd name="connsiteX75" fmla="*/ 6194152 w 9517857"/>
              <a:gd name="connsiteY75" fmla="*/ 151760 h 918344"/>
              <a:gd name="connsiteX76" fmla="*/ 6281379 w 9517857"/>
              <a:gd name="connsiteY76" fmla="*/ 181614 h 918344"/>
              <a:gd name="connsiteX77" fmla="*/ 6374947 w 9517857"/>
              <a:gd name="connsiteY77" fmla="*/ 179787 h 918344"/>
              <a:gd name="connsiteX78" fmla="*/ 6448518 w 9517857"/>
              <a:gd name="connsiteY78" fmla="*/ 164366 h 918344"/>
              <a:gd name="connsiteX79" fmla="*/ 6544700 w 9517857"/>
              <a:gd name="connsiteY79" fmla="*/ 167149 h 918344"/>
              <a:gd name="connsiteX80" fmla="*/ 6648353 w 9517857"/>
              <a:gd name="connsiteY80" fmla="*/ 172238 h 918344"/>
              <a:gd name="connsiteX81" fmla="*/ 6736227 w 9517857"/>
              <a:gd name="connsiteY81" fmla="*/ 173204 h 918344"/>
              <a:gd name="connsiteX82" fmla="*/ 6977218 w 9517857"/>
              <a:gd name="connsiteY82" fmla="*/ 184277 h 918344"/>
              <a:gd name="connsiteX83" fmla="*/ 7065221 w 9517857"/>
              <a:gd name="connsiteY83" fmla="*/ 227519 h 918344"/>
              <a:gd name="connsiteX84" fmla="*/ 7565449 w 9517857"/>
              <a:gd name="connsiteY84" fmla="*/ 258938 h 918344"/>
              <a:gd name="connsiteX85" fmla="*/ 7599285 w 9517857"/>
              <a:gd name="connsiteY85" fmla="*/ 266009 h 918344"/>
              <a:gd name="connsiteX86" fmla="*/ 7644411 w 9517857"/>
              <a:gd name="connsiteY86" fmla="*/ 258974 h 918344"/>
              <a:gd name="connsiteX87" fmla="*/ 7825110 w 9517857"/>
              <a:gd name="connsiteY87" fmla="*/ 229097 h 918344"/>
              <a:gd name="connsiteX88" fmla="*/ 7965804 w 9517857"/>
              <a:gd name="connsiteY88" fmla="*/ 190533 h 918344"/>
              <a:gd name="connsiteX89" fmla="*/ 8147401 w 9517857"/>
              <a:gd name="connsiteY89" fmla="*/ 205605 h 918344"/>
              <a:gd name="connsiteX90" fmla="*/ 8256033 w 9517857"/>
              <a:gd name="connsiteY90" fmla="*/ 193701 h 918344"/>
              <a:gd name="connsiteX91" fmla="*/ 8551625 w 9517857"/>
              <a:gd name="connsiteY91" fmla="*/ 161505 h 918344"/>
              <a:gd name="connsiteX92" fmla="*/ 8715976 w 9517857"/>
              <a:gd name="connsiteY92" fmla="*/ 178362 h 918344"/>
              <a:gd name="connsiteX93" fmla="*/ 8778827 w 9517857"/>
              <a:gd name="connsiteY93" fmla="*/ 172924 h 918344"/>
              <a:gd name="connsiteX94" fmla="*/ 8840778 w 9517857"/>
              <a:gd name="connsiteY94" fmla="*/ 143137 h 918344"/>
              <a:gd name="connsiteX95" fmla="*/ 9010380 w 9517857"/>
              <a:gd name="connsiteY95" fmla="*/ 91879 h 918344"/>
              <a:gd name="connsiteX96" fmla="*/ 9110856 w 9517857"/>
              <a:gd name="connsiteY96" fmla="*/ 70985 h 918344"/>
              <a:gd name="connsiteX97" fmla="*/ 9268817 w 9517857"/>
              <a:gd name="connsiteY97" fmla="*/ 53070 h 918344"/>
              <a:gd name="connsiteX98" fmla="*/ 9316667 w 9517857"/>
              <a:gd name="connsiteY98" fmla="*/ 45035 h 918344"/>
              <a:gd name="connsiteX99" fmla="*/ 9428209 w 9517857"/>
              <a:gd name="connsiteY99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6013415 w 9517857"/>
              <a:gd name="connsiteY72" fmla="*/ 137304 h 918344"/>
              <a:gd name="connsiteX73" fmla="*/ 6080994 w 9517857"/>
              <a:gd name="connsiteY73" fmla="*/ 1429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599285 w 9517857"/>
              <a:gd name="connsiteY84" fmla="*/ 2660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80994 w 9517857"/>
              <a:gd name="connsiteY73" fmla="*/ 1429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599285 w 9517857"/>
              <a:gd name="connsiteY84" fmla="*/ 2660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599285 w 9517857"/>
              <a:gd name="connsiteY84" fmla="*/ 2660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350974 w 9517857"/>
              <a:gd name="connsiteY84" fmla="*/ 3803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366801 w 9517857"/>
              <a:gd name="connsiteY83" fmla="*/ 258938 h 918344"/>
              <a:gd name="connsiteX84" fmla="*/ 7350974 w 9517857"/>
              <a:gd name="connsiteY84" fmla="*/ 3803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366801 w 9517857"/>
              <a:gd name="connsiteY83" fmla="*/ 258938 h 918344"/>
              <a:gd name="connsiteX84" fmla="*/ 7433745 w 9517857"/>
              <a:gd name="connsiteY84" fmla="*/ 24695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547829 w 9517857"/>
              <a:gd name="connsiteY34" fmla="*/ 5661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13545 w 9517857"/>
              <a:gd name="connsiteY49" fmla="*/ 34422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7965804 w 9517857"/>
              <a:gd name="connsiteY86" fmla="*/ 190533 h 918344"/>
              <a:gd name="connsiteX87" fmla="*/ 8147401 w 9517857"/>
              <a:gd name="connsiteY87" fmla="*/ 205605 h 918344"/>
              <a:gd name="connsiteX88" fmla="*/ 8256033 w 9517857"/>
              <a:gd name="connsiteY88" fmla="*/ 193701 h 918344"/>
              <a:gd name="connsiteX89" fmla="*/ 8551625 w 9517857"/>
              <a:gd name="connsiteY89" fmla="*/ 161505 h 918344"/>
              <a:gd name="connsiteX90" fmla="*/ 8715976 w 9517857"/>
              <a:gd name="connsiteY90" fmla="*/ 178362 h 918344"/>
              <a:gd name="connsiteX91" fmla="*/ 8778827 w 9517857"/>
              <a:gd name="connsiteY91" fmla="*/ 172924 h 918344"/>
              <a:gd name="connsiteX92" fmla="*/ 8840778 w 9517857"/>
              <a:gd name="connsiteY92" fmla="*/ 143137 h 918344"/>
              <a:gd name="connsiteX93" fmla="*/ 9010380 w 9517857"/>
              <a:gd name="connsiteY93" fmla="*/ 91879 h 918344"/>
              <a:gd name="connsiteX94" fmla="*/ 9110856 w 9517857"/>
              <a:gd name="connsiteY94" fmla="*/ 70985 h 918344"/>
              <a:gd name="connsiteX95" fmla="*/ 9268817 w 9517857"/>
              <a:gd name="connsiteY95" fmla="*/ 53070 h 918344"/>
              <a:gd name="connsiteX96" fmla="*/ 9316667 w 9517857"/>
              <a:gd name="connsiteY96" fmla="*/ 45035 h 918344"/>
              <a:gd name="connsiteX97" fmla="*/ 9428209 w 9517857"/>
              <a:gd name="connsiteY97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13545 w 9517857"/>
              <a:gd name="connsiteY49" fmla="*/ 34422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7965804 w 9517857"/>
              <a:gd name="connsiteY86" fmla="*/ 190533 h 918344"/>
              <a:gd name="connsiteX87" fmla="*/ 8147401 w 9517857"/>
              <a:gd name="connsiteY87" fmla="*/ 205605 h 918344"/>
              <a:gd name="connsiteX88" fmla="*/ 8256033 w 9517857"/>
              <a:gd name="connsiteY88" fmla="*/ 193701 h 918344"/>
              <a:gd name="connsiteX89" fmla="*/ 8551625 w 9517857"/>
              <a:gd name="connsiteY89" fmla="*/ 161505 h 918344"/>
              <a:gd name="connsiteX90" fmla="*/ 8715976 w 9517857"/>
              <a:gd name="connsiteY90" fmla="*/ 178362 h 918344"/>
              <a:gd name="connsiteX91" fmla="*/ 8778827 w 9517857"/>
              <a:gd name="connsiteY91" fmla="*/ 172924 h 918344"/>
              <a:gd name="connsiteX92" fmla="*/ 8840778 w 9517857"/>
              <a:gd name="connsiteY92" fmla="*/ 143137 h 918344"/>
              <a:gd name="connsiteX93" fmla="*/ 9010380 w 9517857"/>
              <a:gd name="connsiteY93" fmla="*/ 91879 h 918344"/>
              <a:gd name="connsiteX94" fmla="*/ 9110856 w 9517857"/>
              <a:gd name="connsiteY94" fmla="*/ 70985 h 918344"/>
              <a:gd name="connsiteX95" fmla="*/ 9268817 w 9517857"/>
              <a:gd name="connsiteY95" fmla="*/ 53070 h 918344"/>
              <a:gd name="connsiteX96" fmla="*/ 9316667 w 9517857"/>
              <a:gd name="connsiteY96" fmla="*/ 45035 h 918344"/>
              <a:gd name="connsiteX97" fmla="*/ 9428209 w 9517857"/>
              <a:gd name="connsiteY97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7965804 w 9517857"/>
              <a:gd name="connsiteY86" fmla="*/ 190533 h 918344"/>
              <a:gd name="connsiteX87" fmla="*/ 8147401 w 9517857"/>
              <a:gd name="connsiteY87" fmla="*/ 205605 h 918344"/>
              <a:gd name="connsiteX88" fmla="*/ 8256033 w 9517857"/>
              <a:gd name="connsiteY88" fmla="*/ 193701 h 918344"/>
              <a:gd name="connsiteX89" fmla="*/ 8551625 w 9517857"/>
              <a:gd name="connsiteY89" fmla="*/ 161505 h 918344"/>
              <a:gd name="connsiteX90" fmla="*/ 8715976 w 9517857"/>
              <a:gd name="connsiteY90" fmla="*/ 178362 h 918344"/>
              <a:gd name="connsiteX91" fmla="*/ 8778827 w 9517857"/>
              <a:gd name="connsiteY91" fmla="*/ 172924 h 918344"/>
              <a:gd name="connsiteX92" fmla="*/ 8840778 w 9517857"/>
              <a:gd name="connsiteY92" fmla="*/ 143137 h 918344"/>
              <a:gd name="connsiteX93" fmla="*/ 9010380 w 9517857"/>
              <a:gd name="connsiteY93" fmla="*/ 91879 h 918344"/>
              <a:gd name="connsiteX94" fmla="*/ 9110856 w 9517857"/>
              <a:gd name="connsiteY94" fmla="*/ 70985 h 918344"/>
              <a:gd name="connsiteX95" fmla="*/ 9268817 w 9517857"/>
              <a:gd name="connsiteY95" fmla="*/ 53070 h 918344"/>
              <a:gd name="connsiteX96" fmla="*/ 9316667 w 9517857"/>
              <a:gd name="connsiteY96" fmla="*/ 45035 h 918344"/>
              <a:gd name="connsiteX97" fmla="*/ 9428209 w 9517857"/>
              <a:gd name="connsiteY97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8147401 w 9517857"/>
              <a:gd name="connsiteY86" fmla="*/ 205605 h 918344"/>
              <a:gd name="connsiteX87" fmla="*/ 8256033 w 9517857"/>
              <a:gd name="connsiteY87" fmla="*/ 193701 h 918344"/>
              <a:gd name="connsiteX88" fmla="*/ 8551625 w 9517857"/>
              <a:gd name="connsiteY88" fmla="*/ 161505 h 918344"/>
              <a:gd name="connsiteX89" fmla="*/ 8715976 w 9517857"/>
              <a:gd name="connsiteY89" fmla="*/ 178362 h 918344"/>
              <a:gd name="connsiteX90" fmla="*/ 8778827 w 9517857"/>
              <a:gd name="connsiteY90" fmla="*/ 172924 h 918344"/>
              <a:gd name="connsiteX91" fmla="*/ 8840778 w 9517857"/>
              <a:gd name="connsiteY91" fmla="*/ 143137 h 918344"/>
              <a:gd name="connsiteX92" fmla="*/ 9010380 w 9517857"/>
              <a:gd name="connsiteY92" fmla="*/ 91879 h 918344"/>
              <a:gd name="connsiteX93" fmla="*/ 9110856 w 9517857"/>
              <a:gd name="connsiteY93" fmla="*/ 70985 h 918344"/>
              <a:gd name="connsiteX94" fmla="*/ 9268817 w 9517857"/>
              <a:gd name="connsiteY94" fmla="*/ 53070 h 918344"/>
              <a:gd name="connsiteX95" fmla="*/ 9316667 w 9517857"/>
              <a:gd name="connsiteY95" fmla="*/ 45035 h 918344"/>
              <a:gd name="connsiteX96" fmla="*/ 9428209 w 9517857"/>
              <a:gd name="connsiteY96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8106016 w 9517857"/>
              <a:gd name="connsiteY86" fmla="*/ 231005 h 918344"/>
              <a:gd name="connsiteX87" fmla="*/ 8256033 w 9517857"/>
              <a:gd name="connsiteY87" fmla="*/ 193701 h 918344"/>
              <a:gd name="connsiteX88" fmla="*/ 8551625 w 9517857"/>
              <a:gd name="connsiteY88" fmla="*/ 161505 h 918344"/>
              <a:gd name="connsiteX89" fmla="*/ 8715976 w 9517857"/>
              <a:gd name="connsiteY89" fmla="*/ 178362 h 918344"/>
              <a:gd name="connsiteX90" fmla="*/ 8778827 w 9517857"/>
              <a:gd name="connsiteY90" fmla="*/ 172924 h 918344"/>
              <a:gd name="connsiteX91" fmla="*/ 8840778 w 9517857"/>
              <a:gd name="connsiteY91" fmla="*/ 143137 h 918344"/>
              <a:gd name="connsiteX92" fmla="*/ 9010380 w 9517857"/>
              <a:gd name="connsiteY92" fmla="*/ 91879 h 918344"/>
              <a:gd name="connsiteX93" fmla="*/ 9110856 w 9517857"/>
              <a:gd name="connsiteY93" fmla="*/ 70985 h 918344"/>
              <a:gd name="connsiteX94" fmla="*/ 9268817 w 9517857"/>
              <a:gd name="connsiteY94" fmla="*/ 53070 h 918344"/>
              <a:gd name="connsiteX95" fmla="*/ 9316667 w 9517857"/>
              <a:gd name="connsiteY95" fmla="*/ 45035 h 918344"/>
              <a:gd name="connsiteX96" fmla="*/ 9428209 w 9517857"/>
              <a:gd name="connsiteY96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6014778 w 9517857"/>
              <a:gd name="connsiteY71" fmla="*/ 16832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840778 w 9517857"/>
              <a:gd name="connsiteY89" fmla="*/ 143137 h 918344"/>
              <a:gd name="connsiteX90" fmla="*/ 9010380 w 9517857"/>
              <a:gd name="connsiteY90" fmla="*/ 91879 h 918344"/>
              <a:gd name="connsiteX91" fmla="*/ 9110856 w 9517857"/>
              <a:gd name="connsiteY91" fmla="*/ 70985 h 918344"/>
              <a:gd name="connsiteX92" fmla="*/ 9268817 w 9517857"/>
              <a:gd name="connsiteY92" fmla="*/ 53070 h 918344"/>
              <a:gd name="connsiteX93" fmla="*/ 9316667 w 9517857"/>
              <a:gd name="connsiteY93" fmla="*/ 45035 h 918344"/>
              <a:gd name="connsiteX94" fmla="*/ 9428209 w 9517857"/>
              <a:gd name="connsiteY94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840778 w 9517857"/>
              <a:gd name="connsiteY88" fmla="*/ 143137 h 918344"/>
              <a:gd name="connsiteX89" fmla="*/ 9010380 w 9517857"/>
              <a:gd name="connsiteY89" fmla="*/ 9187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91116 w 9517857"/>
              <a:gd name="connsiteY88" fmla="*/ 143137 h 918344"/>
              <a:gd name="connsiteX89" fmla="*/ 9010380 w 9517857"/>
              <a:gd name="connsiteY89" fmla="*/ 9187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91116 w 9517857"/>
              <a:gd name="connsiteY88" fmla="*/ 143137 h 918344"/>
              <a:gd name="connsiteX89" fmla="*/ 9010380 w 9517857"/>
              <a:gd name="connsiteY89" fmla="*/ 9187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91116 w 9517857"/>
              <a:gd name="connsiteY88" fmla="*/ 143137 h 918344"/>
              <a:gd name="connsiteX89" fmla="*/ 9002103 w 9517857"/>
              <a:gd name="connsiteY89" fmla="*/ 8552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683515 w 9517857"/>
              <a:gd name="connsiteY88" fmla="*/ 143137 h 918344"/>
              <a:gd name="connsiteX89" fmla="*/ 9002103 w 9517857"/>
              <a:gd name="connsiteY89" fmla="*/ 8552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63955 w 9517857"/>
              <a:gd name="connsiteY85" fmla="*/ 2056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683515 w 9517857"/>
              <a:gd name="connsiteY88" fmla="*/ 143137 h 918344"/>
              <a:gd name="connsiteX89" fmla="*/ 9002103 w 9517857"/>
              <a:gd name="connsiteY89" fmla="*/ 8552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9517857" h="918344">
                <a:moveTo>
                  <a:pt x="4686423" y="247907"/>
                </a:moveTo>
                <a:lnTo>
                  <a:pt x="4689051" y="250956"/>
                </a:lnTo>
                <a:lnTo>
                  <a:pt x="4687244" y="251286"/>
                </a:lnTo>
                <a:lnTo>
                  <a:pt x="4686423" y="247907"/>
                </a:lnTo>
                <a:close/>
                <a:moveTo>
                  <a:pt x="4685225" y="246518"/>
                </a:moveTo>
                <a:cubicBezTo>
                  <a:pt x="4688837" y="243186"/>
                  <a:pt x="4687468" y="244586"/>
                  <a:pt x="4686133" y="246715"/>
                </a:cubicBezTo>
                <a:cubicBezTo>
                  <a:pt x="4686230" y="247112"/>
                  <a:pt x="4686326" y="247510"/>
                  <a:pt x="4686423" y="247907"/>
                </a:cubicBezTo>
                <a:lnTo>
                  <a:pt x="4685225" y="246518"/>
                </a:lnTo>
                <a:close/>
                <a:moveTo>
                  <a:pt x="9428209" y="29911"/>
                </a:moveTo>
                <a:lnTo>
                  <a:pt x="9517857" y="0"/>
                </a:lnTo>
                <a:lnTo>
                  <a:pt x="9517857" y="918344"/>
                </a:lnTo>
                <a:lnTo>
                  <a:pt x="14604" y="918344"/>
                </a:lnTo>
                <a:lnTo>
                  <a:pt x="12841" y="917751"/>
                </a:lnTo>
                <a:cubicBezTo>
                  <a:pt x="4532" y="914852"/>
                  <a:pt x="-773" y="912795"/>
                  <a:pt x="93" y="912459"/>
                </a:cubicBezTo>
                <a:cubicBezTo>
                  <a:pt x="172" y="912286"/>
                  <a:pt x="58594" y="890483"/>
                  <a:pt x="58674" y="890310"/>
                </a:cubicBezTo>
                <a:cubicBezTo>
                  <a:pt x="127436" y="929602"/>
                  <a:pt x="206243" y="828214"/>
                  <a:pt x="275005" y="807217"/>
                </a:cubicBezTo>
                <a:cubicBezTo>
                  <a:pt x="303983" y="806075"/>
                  <a:pt x="504960" y="777363"/>
                  <a:pt x="587824" y="798183"/>
                </a:cubicBezTo>
                <a:cubicBezTo>
                  <a:pt x="598733" y="769336"/>
                  <a:pt x="682904" y="785912"/>
                  <a:pt x="651826" y="738326"/>
                </a:cubicBezTo>
                <a:cubicBezTo>
                  <a:pt x="688440" y="737850"/>
                  <a:pt x="753255" y="750384"/>
                  <a:pt x="727985" y="719814"/>
                </a:cubicBezTo>
                <a:cubicBezTo>
                  <a:pt x="739648" y="718737"/>
                  <a:pt x="775717" y="715075"/>
                  <a:pt x="778982" y="710130"/>
                </a:cubicBezTo>
                <a:cubicBezTo>
                  <a:pt x="779189" y="709395"/>
                  <a:pt x="849736" y="718709"/>
                  <a:pt x="849944" y="717975"/>
                </a:cubicBezTo>
                <a:lnTo>
                  <a:pt x="921659" y="712683"/>
                </a:lnTo>
                <a:lnTo>
                  <a:pt x="930946" y="734034"/>
                </a:lnTo>
                <a:lnTo>
                  <a:pt x="986250" y="713518"/>
                </a:lnTo>
                <a:lnTo>
                  <a:pt x="1013752" y="713349"/>
                </a:lnTo>
                <a:lnTo>
                  <a:pt x="1023734" y="718559"/>
                </a:lnTo>
                <a:cubicBezTo>
                  <a:pt x="1033291" y="721264"/>
                  <a:pt x="1045398" y="721382"/>
                  <a:pt x="1063207" y="715639"/>
                </a:cubicBezTo>
                <a:lnTo>
                  <a:pt x="1081980" y="738443"/>
                </a:lnTo>
                <a:lnTo>
                  <a:pt x="1218120" y="713268"/>
                </a:lnTo>
                <a:cubicBezTo>
                  <a:pt x="1230137" y="716150"/>
                  <a:pt x="1387179" y="685167"/>
                  <a:pt x="1397459" y="691178"/>
                </a:cubicBezTo>
                <a:cubicBezTo>
                  <a:pt x="1490025" y="704972"/>
                  <a:pt x="1465878" y="715592"/>
                  <a:pt x="1580688" y="693685"/>
                </a:cubicBezTo>
                <a:cubicBezTo>
                  <a:pt x="1607067" y="704367"/>
                  <a:pt x="1719477" y="658227"/>
                  <a:pt x="1772334" y="710628"/>
                </a:cubicBezTo>
                <a:cubicBezTo>
                  <a:pt x="1745536" y="644812"/>
                  <a:pt x="1976078" y="716424"/>
                  <a:pt x="2002561" y="659905"/>
                </a:cubicBezTo>
                <a:cubicBezTo>
                  <a:pt x="2045346" y="660345"/>
                  <a:pt x="2166676" y="654379"/>
                  <a:pt x="2135144" y="636489"/>
                </a:cubicBezTo>
                <a:cubicBezTo>
                  <a:pt x="2226022" y="620861"/>
                  <a:pt x="2361353" y="588467"/>
                  <a:pt x="2448505" y="578838"/>
                </a:cubicBezTo>
                <a:cubicBezTo>
                  <a:pt x="2446114" y="626857"/>
                  <a:pt x="2632278" y="528268"/>
                  <a:pt x="2658055" y="578715"/>
                </a:cubicBezTo>
                <a:cubicBezTo>
                  <a:pt x="2670795" y="573569"/>
                  <a:pt x="2682322" y="566993"/>
                  <a:pt x="2693698" y="560017"/>
                </a:cubicBezTo>
                <a:lnTo>
                  <a:pt x="2699673" y="556388"/>
                </a:lnTo>
                <a:lnTo>
                  <a:pt x="2727306" y="550686"/>
                </a:lnTo>
                <a:lnTo>
                  <a:pt x="2730451" y="538046"/>
                </a:lnTo>
                <a:lnTo>
                  <a:pt x="2768713" y="521563"/>
                </a:lnTo>
                <a:cubicBezTo>
                  <a:pt x="2783756" y="517092"/>
                  <a:pt x="2800788" y="514279"/>
                  <a:pt x="2820868" y="514148"/>
                </a:cubicBezTo>
                <a:cubicBezTo>
                  <a:pt x="2894791" y="532873"/>
                  <a:pt x="2981506" y="465495"/>
                  <a:pt x="3073635" y="491282"/>
                </a:cubicBezTo>
                <a:cubicBezTo>
                  <a:pt x="3106872" y="496612"/>
                  <a:pt x="3205785" y="487706"/>
                  <a:pt x="3222071" y="470547"/>
                </a:cubicBezTo>
                <a:cubicBezTo>
                  <a:pt x="3242193" y="465502"/>
                  <a:pt x="3267163" y="469124"/>
                  <a:pt x="3274069" y="451593"/>
                </a:cubicBezTo>
                <a:cubicBezTo>
                  <a:pt x="3286659" y="430153"/>
                  <a:pt x="3363648" y="455559"/>
                  <a:pt x="3349632" y="432571"/>
                </a:cubicBezTo>
                <a:lnTo>
                  <a:pt x="3479593" y="390425"/>
                </a:lnTo>
                <a:cubicBezTo>
                  <a:pt x="3546325" y="380108"/>
                  <a:pt x="3689266" y="375631"/>
                  <a:pt x="3750023" y="370666"/>
                </a:cubicBezTo>
                <a:cubicBezTo>
                  <a:pt x="3810780" y="365701"/>
                  <a:pt x="3796187" y="363985"/>
                  <a:pt x="3844133" y="360636"/>
                </a:cubicBezTo>
                <a:cubicBezTo>
                  <a:pt x="3892079" y="357287"/>
                  <a:pt x="4007004" y="338828"/>
                  <a:pt x="4037701" y="350573"/>
                </a:cubicBezTo>
                <a:cubicBezTo>
                  <a:pt x="4133026" y="338752"/>
                  <a:pt x="4159924" y="363178"/>
                  <a:pt x="4266740" y="361442"/>
                </a:cubicBezTo>
                <a:cubicBezTo>
                  <a:pt x="4385770" y="354362"/>
                  <a:pt x="4314535" y="340131"/>
                  <a:pt x="4430770" y="342631"/>
                </a:cubicBezTo>
                <a:cubicBezTo>
                  <a:pt x="4439969" y="322582"/>
                  <a:pt x="4478290" y="314633"/>
                  <a:pt x="4512664" y="319936"/>
                </a:cubicBezTo>
                <a:cubicBezTo>
                  <a:pt x="4570011" y="315126"/>
                  <a:pt x="4549085" y="269587"/>
                  <a:pt x="4616423" y="290902"/>
                </a:cubicBezTo>
                <a:cubicBezTo>
                  <a:pt x="4599641" y="270265"/>
                  <a:pt x="4692085" y="269204"/>
                  <a:pt x="4691675" y="253999"/>
                </a:cubicBezTo>
                <a:lnTo>
                  <a:pt x="4689051" y="250956"/>
                </a:lnTo>
                <a:lnTo>
                  <a:pt x="4719994" y="245295"/>
                </a:lnTo>
                <a:cubicBezTo>
                  <a:pt x="4732635" y="242763"/>
                  <a:pt x="4745300" y="240323"/>
                  <a:pt x="4752894" y="239863"/>
                </a:cubicBezTo>
                <a:lnTo>
                  <a:pt x="4769329" y="233573"/>
                </a:lnTo>
                <a:lnTo>
                  <a:pt x="4775634" y="234051"/>
                </a:lnTo>
                <a:lnTo>
                  <a:pt x="4790452" y="233560"/>
                </a:lnTo>
                <a:lnTo>
                  <a:pt x="4789062" y="241912"/>
                </a:lnTo>
                <a:cubicBezTo>
                  <a:pt x="4786342" y="249920"/>
                  <a:pt x="4804560" y="248619"/>
                  <a:pt x="4827826" y="246965"/>
                </a:cubicBezTo>
                <a:cubicBezTo>
                  <a:pt x="4875782" y="239557"/>
                  <a:pt x="4874112" y="283401"/>
                  <a:pt x="4892569" y="249921"/>
                </a:cubicBezTo>
                <a:lnTo>
                  <a:pt x="4896611" y="240436"/>
                </a:lnTo>
                <a:lnTo>
                  <a:pt x="4917286" y="243647"/>
                </a:lnTo>
                <a:cubicBezTo>
                  <a:pt x="4944584" y="247520"/>
                  <a:pt x="5004445" y="259177"/>
                  <a:pt x="5060397" y="263676"/>
                </a:cubicBezTo>
                <a:cubicBezTo>
                  <a:pt x="5093356" y="238577"/>
                  <a:pt x="5149615" y="249939"/>
                  <a:pt x="5244719" y="245243"/>
                </a:cubicBezTo>
                <a:cubicBezTo>
                  <a:pt x="5280563" y="216460"/>
                  <a:pt x="5287005" y="287909"/>
                  <a:pt x="5358056" y="247236"/>
                </a:cubicBezTo>
                <a:cubicBezTo>
                  <a:pt x="5361752" y="250245"/>
                  <a:pt x="5403312" y="238203"/>
                  <a:pt x="5426496" y="235130"/>
                </a:cubicBezTo>
                <a:cubicBezTo>
                  <a:pt x="5449679" y="232057"/>
                  <a:pt x="5473549" y="245599"/>
                  <a:pt x="5497161" y="228796"/>
                </a:cubicBezTo>
                <a:cubicBezTo>
                  <a:pt x="5639351" y="214989"/>
                  <a:pt x="5707050" y="169433"/>
                  <a:pt x="5923732" y="187376"/>
                </a:cubicBezTo>
                <a:cubicBezTo>
                  <a:pt x="5980821" y="181528"/>
                  <a:pt x="6140195" y="184371"/>
                  <a:pt x="6194152" y="151760"/>
                </a:cubicBezTo>
                <a:cubicBezTo>
                  <a:pt x="6187280" y="177771"/>
                  <a:pt x="6304222" y="153398"/>
                  <a:pt x="6281379" y="181614"/>
                </a:cubicBezTo>
                <a:cubicBezTo>
                  <a:pt x="6321899" y="201807"/>
                  <a:pt x="6335111" y="162578"/>
                  <a:pt x="6374947" y="179787"/>
                </a:cubicBezTo>
                <a:cubicBezTo>
                  <a:pt x="6417404" y="181324"/>
                  <a:pt x="6402484" y="169682"/>
                  <a:pt x="6448518" y="164366"/>
                </a:cubicBezTo>
                <a:cubicBezTo>
                  <a:pt x="6504958" y="162476"/>
                  <a:pt x="6493438" y="111191"/>
                  <a:pt x="6544700" y="167149"/>
                </a:cubicBezTo>
                <a:cubicBezTo>
                  <a:pt x="6601507" y="148685"/>
                  <a:pt x="6566269" y="164374"/>
                  <a:pt x="6648353" y="172238"/>
                </a:cubicBezTo>
                <a:cubicBezTo>
                  <a:pt x="6680008" y="155211"/>
                  <a:pt x="6707960" y="160661"/>
                  <a:pt x="6736227" y="173204"/>
                </a:cubicBezTo>
                <a:cubicBezTo>
                  <a:pt x="6813963" y="164272"/>
                  <a:pt x="6888143" y="181284"/>
                  <a:pt x="6977218" y="184277"/>
                </a:cubicBezTo>
                <a:cubicBezTo>
                  <a:pt x="7040424" y="188306"/>
                  <a:pt x="7000291" y="215076"/>
                  <a:pt x="7065221" y="227519"/>
                </a:cubicBezTo>
                <a:cubicBezTo>
                  <a:pt x="7130151" y="239962"/>
                  <a:pt x="7277790" y="252523"/>
                  <a:pt x="7366801" y="258938"/>
                </a:cubicBezTo>
                <a:cubicBezTo>
                  <a:pt x="7377311" y="252420"/>
                  <a:pt x="7435314" y="238566"/>
                  <a:pt x="7433745" y="246959"/>
                </a:cubicBezTo>
                <a:cubicBezTo>
                  <a:pt x="7446076" y="243878"/>
                  <a:pt x="7639946" y="245807"/>
                  <a:pt x="7644411" y="258974"/>
                </a:cubicBezTo>
                <a:cubicBezTo>
                  <a:pt x="7708015" y="258000"/>
                  <a:pt x="7770249" y="247712"/>
                  <a:pt x="7825110" y="229097"/>
                </a:cubicBezTo>
                <a:cubicBezTo>
                  <a:pt x="7908941" y="220202"/>
                  <a:pt x="8092134" y="211504"/>
                  <a:pt x="8163955" y="205605"/>
                </a:cubicBezTo>
                <a:cubicBezTo>
                  <a:pt x="8183007" y="196598"/>
                  <a:pt x="8225048" y="207087"/>
                  <a:pt x="8256033" y="193701"/>
                </a:cubicBezTo>
                <a:cubicBezTo>
                  <a:pt x="8334440" y="185293"/>
                  <a:pt x="8474968" y="164062"/>
                  <a:pt x="8551625" y="161505"/>
                </a:cubicBezTo>
                <a:cubicBezTo>
                  <a:pt x="8649083" y="153078"/>
                  <a:pt x="8607056" y="154741"/>
                  <a:pt x="8683515" y="143137"/>
                </a:cubicBezTo>
                <a:cubicBezTo>
                  <a:pt x="8746256" y="121084"/>
                  <a:pt x="8897706" y="99547"/>
                  <a:pt x="9002103" y="85529"/>
                </a:cubicBezTo>
                <a:cubicBezTo>
                  <a:pt x="9018826" y="50490"/>
                  <a:pt x="9112524" y="108345"/>
                  <a:pt x="9110856" y="70985"/>
                </a:cubicBezTo>
                <a:cubicBezTo>
                  <a:pt x="9148189" y="94238"/>
                  <a:pt x="9209809" y="53273"/>
                  <a:pt x="9268817" y="53070"/>
                </a:cubicBezTo>
                <a:cubicBezTo>
                  <a:pt x="9279135" y="35985"/>
                  <a:pt x="9292736" y="36508"/>
                  <a:pt x="9316667" y="45035"/>
                </a:cubicBezTo>
                <a:cubicBezTo>
                  <a:pt x="9352186" y="45850"/>
                  <a:pt x="9390008" y="39787"/>
                  <a:pt x="9428209" y="29911"/>
                </a:cubicBez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2721D3E-A299-644E-A5F4-4F60B8C5A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992" y="1345131"/>
            <a:ext cx="11441964" cy="5775250"/>
          </a:xfrm>
        </p:spPr>
        <p:txBody>
          <a:bodyPr>
            <a:normAutofit/>
          </a:bodyPr>
          <a:lstStyle/>
          <a:p>
            <a:r>
              <a:rPr lang="en-US" dirty="0"/>
              <a:t>Surface tension is created because attractive forces between molecules of liquid is stronger than forces of gas</a:t>
            </a:r>
          </a:p>
          <a:p>
            <a:r>
              <a:rPr lang="en-US" dirty="0"/>
              <a:t>Molecules of liquid are drawn together to make the smallest surface area (sphere)</a:t>
            </a:r>
          </a:p>
          <a:p>
            <a:r>
              <a:rPr lang="en-US" dirty="0"/>
              <a:t>Surface tension generates pressure that tends to collapse sphere</a:t>
            </a:r>
          </a:p>
          <a:p>
            <a:r>
              <a:rPr lang="en-US" dirty="0">
                <a:highlight>
                  <a:srgbClr val="FFFF00"/>
                </a:highlight>
              </a:rPr>
              <a:t>Pressure generated by such a sphere is given by the Law of Laplace: P = 2T/r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1700" dirty="0"/>
              <a:t>P: collapsing pressure on alveolus (dynes/cm^2) or pressure required to keep alveolus open </a:t>
            </a:r>
          </a:p>
          <a:p>
            <a:pPr marL="0" indent="0">
              <a:buNone/>
            </a:pPr>
            <a:r>
              <a:rPr lang="en-US" sz="1700" dirty="0"/>
              <a:t>	T: surface tension (dynes/cm)</a:t>
            </a:r>
          </a:p>
          <a:p>
            <a:pPr marL="0" indent="0">
              <a:buNone/>
            </a:pPr>
            <a:r>
              <a:rPr lang="en-US" sz="1700" dirty="0"/>
              <a:t>	r: radius of alveolus (cm)</a:t>
            </a:r>
            <a:endParaRPr lang="en-US" dirty="0"/>
          </a:p>
          <a:p>
            <a:r>
              <a:rPr lang="en-US" dirty="0"/>
              <a:t>Small alveoli are not ideal b/c req more pressure to keep open, but from gas exchange perspective, alveoli need to be as small as possible to increase total surface area: volume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4221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4EDBDB8-1990-484C-AEBC-0D3D6D44C0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3604F9-22FD-41B0-9F5F-E5BAF440F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DE6F6764-5DF8-44ED-8935-A362C0E7B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2990841"/>
          </a:xfrm>
          <a:custGeom>
            <a:avLst/>
            <a:gdLst>
              <a:gd name="connsiteX0" fmla="*/ 0 w 12192000"/>
              <a:gd name="connsiteY0" fmla="*/ 0 h 2851980"/>
              <a:gd name="connsiteX1" fmla="*/ 12192000 w 12192000"/>
              <a:gd name="connsiteY1" fmla="*/ 0 h 2851980"/>
              <a:gd name="connsiteX2" fmla="*/ 12192000 w 12192000"/>
              <a:gd name="connsiteY2" fmla="*/ 2802781 h 2851980"/>
              <a:gd name="connsiteX3" fmla="*/ 12174273 w 12192000"/>
              <a:gd name="connsiteY3" fmla="*/ 2805362 h 2851980"/>
              <a:gd name="connsiteX4" fmla="*/ 12099441 w 12192000"/>
              <a:gd name="connsiteY4" fmla="*/ 2819970 h 2851980"/>
              <a:gd name="connsiteX5" fmla="*/ 11968818 w 12192000"/>
              <a:gd name="connsiteY5" fmla="*/ 2844345 h 2851980"/>
              <a:gd name="connsiteX6" fmla="*/ 11844564 w 12192000"/>
              <a:gd name="connsiteY6" fmla="*/ 2851980 h 2851980"/>
              <a:gd name="connsiteX7" fmla="*/ 11786084 w 12192000"/>
              <a:gd name="connsiteY7" fmla="*/ 2836535 h 2851980"/>
              <a:gd name="connsiteX8" fmla="*/ 11731349 w 12192000"/>
              <a:gd name="connsiteY8" fmla="*/ 2820269 h 2851980"/>
              <a:gd name="connsiteX9" fmla="*/ 11709385 w 12192000"/>
              <a:gd name="connsiteY9" fmla="*/ 2806825 h 2851980"/>
              <a:gd name="connsiteX10" fmla="*/ 11702308 w 12192000"/>
              <a:gd name="connsiteY10" fmla="*/ 2811365 h 2851980"/>
              <a:gd name="connsiteX11" fmla="*/ 11689476 w 12192000"/>
              <a:gd name="connsiteY11" fmla="*/ 2807391 h 2851980"/>
              <a:gd name="connsiteX12" fmla="*/ 11666486 w 12192000"/>
              <a:gd name="connsiteY12" fmla="*/ 2799625 h 2851980"/>
              <a:gd name="connsiteX13" fmla="*/ 11652374 w 12192000"/>
              <a:gd name="connsiteY13" fmla="*/ 2793272 h 2851980"/>
              <a:gd name="connsiteX14" fmla="*/ 11646471 w 12192000"/>
              <a:gd name="connsiteY14" fmla="*/ 2800341 h 2851980"/>
              <a:gd name="connsiteX15" fmla="*/ 11623313 w 12192000"/>
              <a:gd name="connsiteY15" fmla="*/ 2800343 h 2851980"/>
              <a:gd name="connsiteX16" fmla="*/ 11608697 w 12192000"/>
              <a:gd name="connsiteY16" fmla="*/ 2813460 h 2851980"/>
              <a:gd name="connsiteX17" fmla="*/ 11603621 w 12192000"/>
              <a:gd name="connsiteY17" fmla="*/ 2810965 h 2851980"/>
              <a:gd name="connsiteX18" fmla="*/ 11590100 w 12192000"/>
              <a:gd name="connsiteY18" fmla="*/ 2808130 h 2851980"/>
              <a:gd name="connsiteX19" fmla="*/ 11566270 w 12192000"/>
              <a:gd name="connsiteY19" fmla="*/ 2794050 h 2851980"/>
              <a:gd name="connsiteX20" fmla="*/ 11543180 w 12192000"/>
              <a:gd name="connsiteY20" fmla="*/ 2794523 h 2851980"/>
              <a:gd name="connsiteX21" fmla="*/ 11527456 w 12192000"/>
              <a:gd name="connsiteY21" fmla="*/ 2784758 h 2851980"/>
              <a:gd name="connsiteX22" fmla="*/ 11410019 w 12192000"/>
              <a:gd name="connsiteY22" fmla="*/ 2778739 h 2851980"/>
              <a:gd name="connsiteX23" fmla="*/ 11391662 w 12192000"/>
              <a:gd name="connsiteY23" fmla="*/ 2777813 h 2851980"/>
              <a:gd name="connsiteX24" fmla="*/ 11381950 w 12192000"/>
              <a:gd name="connsiteY24" fmla="*/ 2771457 h 2851980"/>
              <a:gd name="connsiteX25" fmla="*/ 11355280 w 12192000"/>
              <a:gd name="connsiteY25" fmla="*/ 2766974 h 2851980"/>
              <a:gd name="connsiteX26" fmla="*/ 11346286 w 12192000"/>
              <a:gd name="connsiteY26" fmla="*/ 2771221 h 2851980"/>
              <a:gd name="connsiteX27" fmla="*/ 11344784 w 12192000"/>
              <a:gd name="connsiteY27" fmla="*/ 2767480 h 2851980"/>
              <a:gd name="connsiteX28" fmla="*/ 11307999 w 12192000"/>
              <a:gd name="connsiteY28" fmla="*/ 2758374 h 2851980"/>
              <a:gd name="connsiteX29" fmla="*/ 11228674 w 12192000"/>
              <a:gd name="connsiteY29" fmla="*/ 2738503 h 2851980"/>
              <a:gd name="connsiteX30" fmla="*/ 11208775 w 12192000"/>
              <a:gd name="connsiteY30" fmla="*/ 2733735 h 2851980"/>
              <a:gd name="connsiteX31" fmla="*/ 11191329 w 12192000"/>
              <a:gd name="connsiteY31" fmla="*/ 2735896 h 2851980"/>
              <a:gd name="connsiteX32" fmla="*/ 11095293 w 12192000"/>
              <a:gd name="connsiteY32" fmla="*/ 2734181 h 2851980"/>
              <a:gd name="connsiteX33" fmla="*/ 11072290 w 12192000"/>
              <a:gd name="connsiteY33" fmla="*/ 2737734 h 2851980"/>
              <a:gd name="connsiteX34" fmla="*/ 10980239 w 12192000"/>
              <a:gd name="connsiteY34" fmla="*/ 2729000 h 2851980"/>
              <a:gd name="connsiteX35" fmla="*/ 10980167 w 12192000"/>
              <a:gd name="connsiteY35" fmla="*/ 2728972 h 2851980"/>
              <a:gd name="connsiteX36" fmla="*/ 10943501 w 12192000"/>
              <a:gd name="connsiteY36" fmla="*/ 2723352 h 2851980"/>
              <a:gd name="connsiteX37" fmla="*/ 10740825 w 12192000"/>
              <a:gd name="connsiteY37" fmla="*/ 2642544 h 2851980"/>
              <a:gd name="connsiteX38" fmla="*/ 10621021 w 12192000"/>
              <a:gd name="connsiteY38" fmla="*/ 2583972 h 2851980"/>
              <a:gd name="connsiteX39" fmla="*/ 10501779 w 12192000"/>
              <a:gd name="connsiteY39" fmla="*/ 2548735 h 2851980"/>
              <a:gd name="connsiteX40" fmla="*/ 10403355 w 12192000"/>
              <a:gd name="connsiteY40" fmla="*/ 2512953 h 2851980"/>
              <a:gd name="connsiteX41" fmla="*/ 10337449 w 12192000"/>
              <a:gd name="connsiteY41" fmla="*/ 2488172 h 2851980"/>
              <a:gd name="connsiteX42" fmla="*/ 10324327 w 12192000"/>
              <a:gd name="connsiteY42" fmla="*/ 2478939 h 2851980"/>
              <a:gd name="connsiteX43" fmla="*/ 10321929 w 12192000"/>
              <a:gd name="connsiteY43" fmla="*/ 2478993 h 2851980"/>
              <a:gd name="connsiteX44" fmla="*/ 10290461 w 12192000"/>
              <a:gd name="connsiteY44" fmla="*/ 2462144 h 2851980"/>
              <a:gd name="connsiteX45" fmla="*/ 10268970 w 12192000"/>
              <a:gd name="connsiteY45" fmla="*/ 2448931 h 2851980"/>
              <a:gd name="connsiteX46" fmla="*/ 10263699 w 12192000"/>
              <a:gd name="connsiteY46" fmla="*/ 2448340 h 2851980"/>
              <a:gd name="connsiteX47" fmla="*/ 10228272 w 12192000"/>
              <a:gd name="connsiteY47" fmla="*/ 2431997 h 2851980"/>
              <a:gd name="connsiteX48" fmla="*/ 10215997 w 12192000"/>
              <a:gd name="connsiteY48" fmla="*/ 2431103 h 2851980"/>
              <a:gd name="connsiteX49" fmla="*/ 10193885 w 12192000"/>
              <a:gd name="connsiteY49" fmla="*/ 2427360 h 2851980"/>
              <a:gd name="connsiteX50" fmla="*/ 10135557 w 12192000"/>
              <a:gd name="connsiteY50" fmla="*/ 2429769 h 2851980"/>
              <a:gd name="connsiteX51" fmla="*/ 10092108 w 12192000"/>
              <a:gd name="connsiteY51" fmla="*/ 2409075 h 2851980"/>
              <a:gd name="connsiteX52" fmla="*/ 10091815 w 12192000"/>
              <a:gd name="connsiteY52" fmla="*/ 2409211 h 2851980"/>
              <a:gd name="connsiteX53" fmla="*/ 10083558 w 12192000"/>
              <a:gd name="connsiteY53" fmla="*/ 2406369 h 2851980"/>
              <a:gd name="connsiteX54" fmla="*/ 10078319 w 12192000"/>
              <a:gd name="connsiteY54" fmla="*/ 2403481 h 2851980"/>
              <a:gd name="connsiteX55" fmla="*/ 10063647 w 12192000"/>
              <a:gd name="connsiteY55" fmla="*/ 2397528 h 2851980"/>
              <a:gd name="connsiteX56" fmla="*/ 10057660 w 12192000"/>
              <a:gd name="connsiteY56" fmla="*/ 2396793 h 2851980"/>
              <a:gd name="connsiteX57" fmla="*/ 10003124 w 12192000"/>
              <a:gd name="connsiteY57" fmla="*/ 2406692 h 2851980"/>
              <a:gd name="connsiteX58" fmla="*/ 9898644 w 12192000"/>
              <a:gd name="connsiteY58" fmla="*/ 2393136 h 2851980"/>
              <a:gd name="connsiteX59" fmla="*/ 9794969 w 12192000"/>
              <a:gd name="connsiteY59" fmla="*/ 2376665 h 2851980"/>
              <a:gd name="connsiteX60" fmla="*/ 9690708 w 12192000"/>
              <a:gd name="connsiteY60" fmla="*/ 2362478 h 2851980"/>
              <a:gd name="connsiteX61" fmla="*/ 9656590 w 12192000"/>
              <a:gd name="connsiteY61" fmla="*/ 2365107 h 2851980"/>
              <a:gd name="connsiteX62" fmla="*/ 9651013 w 12192000"/>
              <a:gd name="connsiteY62" fmla="*/ 2365379 h 2851980"/>
              <a:gd name="connsiteX63" fmla="*/ 9629535 w 12192000"/>
              <a:gd name="connsiteY63" fmla="*/ 2359562 h 2851980"/>
              <a:gd name="connsiteX64" fmla="*/ 9621002 w 12192000"/>
              <a:gd name="connsiteY64" fmla="*/ 2358015 h 2851980"/>
              <a:gd name="connsiteX65" fmla="*/ 9620811 w 12192000"/>
              <a:gd name="connsiteY65" fmla="*/ 2358209 h 2851980"/>
              <a:gd name="connsiteX66" fmla="*/ 9612783 w 12192000"/>
              <a:gd name="connsiteY66" fmla="*/ 2356304 h 2851980"/>
              <a:gd name="connsiteX67" fmla="*/ 9573299 w 12192000"/>
              <a:gd name="connsiteY67" fmla="*/ 2344048 h 2851980"/>
              <a:gd name="connsiteX68" fmla="*/ 9523299 w 12192000"/>
              <a:gd name="connsiteY68" fmla="*/ 2356751 h 2851980"/>
              <a:gd name="connsiteX69" fmla="*/ 9502217 w 12192000"/>
              <a:gd name="connsiteY69" fmla="*/ 2356672 h 2851980"/>
              <a:gd name="connsiteX70" fmla="*/ 9491052 w 12192000"/>
              <a:gd name="connsiteY70" fmla="*/ 2357876 h 2851980"/>
              <a:gd name="connsiteX71" fmla="*/ 9490420 w 12192000"/>
              <a:gd name="connsiteY71" fmla="*/ 2358754 h 2851980"/>
              <a:gd name="connsiteX72" fmla="*/ 9422814 w 12192000"/>
              <a:gd name="connsiteY72" fmla="*/ 2337048 h 2851980"/>
              <a:gd name="connsiteX73" fmla="*/ 9387555 w 12192000"/>
              <a:gd name="connsiteY73" fmla="*/ 2324836 h 2851980"/>
              <a:gd name="connsiteX74" fmla="*/ 9385480 w 12192000"/>
              <a:gd name="connsiteY74" fmla="*/ 2325313 h 2851980"/>
              <a:gd name="connsiteX75" fmla="*/ 9369766 w 12192000"/>
              <a:gd name="connsiteY75" fmla="*/ 2317902 h 2851980"/>
              <a:gd name="connsiteX76" fmla="*/ 9356267 w 12192000"/>
              <a:gd name="connsiteY76" fmla="*/ 2307218 h 2851980"/>
              <a:gd name="connsiteX77" fmla="*/ 9240605 w 12192000"/>
              <a:gd name="connsiteY77" fmla="*/ 2292733 h 2851980"/>
              <a:gd name="connsiteX78" fmla="*/ 9083251 w 12192000"/>
              <a:gd name="connsiteY78" fmla="*/ 2245348 h 2851980"/>
              <a:gd name="connsiteX79" fmla="*/ 8956025 w 12192000"/>
              <a:gd name="connsiteY79" fmla="*/ 2219438 h 2851980"/>
              <a:gd name="connsiteX80" fmla="*/ 8791834 w 12192000"/>
              <a:gd name="connsiteY80" fmla="*/ 2194608 h 2851980"/>
              <a:gd name="connsiteX81" fmla="*/ 8677385 w 12192000"/>
              <a:gd name="connsiteY81" fmla="*/ 2172946 h 2851980"/>
              <a:gd name="connsiteX82" fmla="*/ 8628381 w 12192000"/>
              <a:gd name="connsiteY82" fmla="*/ 2151256 h 2851980"/>
              <a:gd name="connsiteX83" fmla="*/ 8608955 w 12192000"/>
              <a:gd name="connsiteY83" fmla="*/ 2154253 h 2851980"/>
              <a:gd name="connsiteX84" fmla="*/ 8605623 w 12192000"/>
              <a:gd name="connsiteY84" fmla="*/ 2154974 h 2851980"/>
              <a:gd name="connsiteX85" fmla="*/ 8591946 w 12192000"/>
              <a:gd name="connsiteY85" fmla="*/ 2153429 h 2851980"/>
              <a:gd name="connsiteX86" fmla="*/ 8588503 w 12192000"/>
              <a:gd name="connsiteY86" fmla="*/ 2158528 h 2851980"/>
              <a:gd name="connsiteX87" fmla="*/ 8542929 w 12192000"/>
              <a:gd name="connsiteY87" fmla="*/ 2155780 h 2851980"/>
              <a:gd name="connsiteX88" fmla="*/ 8422422 w 12192000"/>
              <a:gd name="connsiteY88" fmla="*/ 2128783 h 2851980"/>
              <a:gd name="connsiteX89" fmla="*/ 8350509 w 12192000"/>
              <a:gd name="connsiteY89" fmla="*/ 2116143 h 2851980"/>
              <a:gd name="connsiteX90" fmla="*/ 8323483 w 12192000"/>
              <a:gd name="connsiteY90" fmla="*/ 2116856 h 2851980"/>
              <a:gd name="connsiteX91" fmla="*/ 8285541 w 12192000"/>
              <a:gd name="connsiteY91" fmla="*/ 2114142 h 2851980"/>
              <a:gd name="connsiteX92" fmla="*/ 8156321 w 12192000"/>
              <a:gd name="connsiteY92" fmla="*/ 2105622 h 2851980"/>
              <a:gd name="connsiteX93" fmla="*/ 8115022 w 12192000"/>
              <a:gd name="connsiteY93" fmla="*/ 2097331 h 2851980"/>
              <a:gd name="connsiteX94" fmla="*/ 8109128 w 12192000"/>
              <a:gd name="connsiteY94" fmla="*/ 2095725 h 2851980"/>
              <a:gd name="connsiteX95" fmla="*/ 8061947 w 12192000"/>
              <a:gd name="connsiteY95" fmla="*/ 2076044 h 2851980"/>
              <a:gd name="connsiteX96" fmla="*/ 8056343 w 12192000"/>
              <a:gd name="connsiteY96" fmla="*/ 2079176 h 2851980"/>
              <a:gd name="connsiteX97" fmla="*/ 8039888 w 12192000"/>
              <a:gd name="connsiteY97" fmla="*/ 2079889 h 2851980"/>
              <a:gd name="connsiteX98" fmla="*/ 8027893 w 12192000"/>
              <a:gd name="connsiteY98" fmla="*/ 2071837 h 2851980"/>
              <a:gd name="connsiteX99" fmla="*/ 7968202 w 12192000"/>
              <a:gd name="connsiteY99" fmla="*/ 2048643 h 2851980"/>
              <a:gd name="connsiteX100" fmla="*/ 7879707 w 12192000"/>
              <a:gd name="connsiteY100" fmla="*/ 2019539 h 2851980"/>
              <a:gd name="connsiteX101" fmla="*/ 7867283 w 12192000"/>
              <a:gd name="connsiteY101" fmla="*/ 2011237 h 2851980"/>
              <a:gd name="connsiteX102" fmla="*/ 7843997 w 12192000"/>
              <a:gd name="connsiteY102" fmla="*/ 2004002 h 2851980"/>
              <a:gd name="connsiteX103" fmla="*/ 7819810 w 12192000"/>
              <a:gd name="connsiteY103" fmla="*/ 2003978 h 2851980"/>
              <a:gd name="connsiteX104" fmla="*/ 7766905 w 12192000"/>
              <a:gd name="connsiteY104" fmla="*/ 1994240 h 2851980"/>
              <a:gd name="connsiteX105" fmla="*/ 7748811 w 12192000"/>
              <a:gd name="connsiteY105" fmla="*/ 2001647 h 2851980"/>
              <a:gd name="connsiteX106" fmla="*/ 7745757 w 12192000"/>
              <a:gd name="connsiteY106" fmla="*/ 2003120 h 2851980"/>
              <a:gd name="connsiteX107" fmla="*/ 7732110 w 12192000"/>
              <a:gd name="connsiteY107" fmla="*/ 2004783 h 2851980"/>
              <a:gd name="connsiteX108" fmla="*/ 7730039 w 12192000"/>
              <a:gd name="connsiteY108" fmla="*/ 2010536 h 2851980"/>
              <a:gd name="connsiteX109" fmla="*/ 7685159 w 12192000"/>
              <a:gd name="connsiteY109" fmla="*/ 2018415 h 2851980"/>
              <a:gd name="connsiteX110" fmla="*/ 7561596 w 12192000"/>
              <a:gd name="connsiteY110" fmla="*/ 2020063 h 2851980"/>
              <a:gd name="connsiteX111" fmla="*/ 7488722 w 12192000"/>
              <a:gd name="connsiteY111" fmla="*/ 2024418 h 2851980"/>
              <a:gd name="connsiteX112" fmla="*/ 7462688 w 12192000"/>
              <a:gd name="connsiteY112" fmla="*/ 2031366 h 2851980"/>
              <a:gd name="connsiteX113" fmla="*/ 7425222 w 12192000"/>
              <a:gd name="connsiteY113" fmla="*/ 2037510 h 2851980"/>
              <a:gd name="connsiteX114" fmla="*/ 7360376 w 12192000"/>
              <a:gd name="connsiteY114" fmla="*/ 2052454 h 2851980"/>
              <a:gd name="connsiteX115" fmla="*/ 7297796 w 12192000"/>
              <a:gd name="connsiteY115" fmla="*/ 2059134 h 2851980"/>
              <a:gd name="connsiteX116" fmla="*/ 7255684 w 12192000"/>
              <a:gd name="connsiteY116" fmla="*/ 2060633 h 2851980"/>
              <a:gd name="connsiteX117" fmla="*/ 7249573 w 12192000"/>
              <a:gd name="connsiteY117" fmla="*/ 2060435 h 2851980"/>
              <a:gd name="connsiteX118" fmla="*/ 7198933 w 12192000"/>
              <a:gd name="connsiteY118" fmla="*/ 2052227 h 2851980"/>
              <a:gd name="connsiteX119" fmla="*/ 7194276 w 12192000"/>
              <a:gd name="connsiteY119" fmla="*/ 2056568 h 2851980"/>
              <a:gd name="connsiteX120" fmla="*/ 7178495 w 12192000"/>
              <a:gd name="connsiteY120" fmla="*/ 2061069 h 2851980"/>
              <a:gd name="connsiteX121" fmla="*/ 7164866 w 12192000"/>
              <a:gd name="connsiteY121" fmla="*/ 2056021 h 2851980"/>
              <a:gd name="connsiteX122" fmla="*/ 7101221 w 12192000"/>
              <a:gd name="connsiteY122" fmla="*/ 2047289 h 2851980"/>
              <a:gd name="connsiteX123" fmla="*/ 7008182 w 12192000"/>
              <a:gd name="connsiteY123" fmla="*/ 2039482 h 2851980"/>
              <a:gd name="connsiteX124" fmla="*/ 6994073 w 12192000"/>
              <a:gd name="connsiteY124" fmla="*/ 2034288 h 2851980"/>
              <a:gd name="connsiteX125" fmla="*/ 6902768 w 12192000"/>
              <a:gd name="connsiteY125" fmla="*/ 2021990 h 2851980"/>
              <a:gd name="connsiteX126" fmla="*/ 6854917 w 12192000"/>
              <a:gd name="connsiteY126" fmla="*/ 2020321 h 2851980"/>
              <a:gd name="connsiteX127" fmla="*/ 6849655 w 12192000"/>
              <a:gd name="connsiteY127" fmla="*/ 2025191 h 2851980"/>
              <a:gd name="connsiteX128" fmla="*/ 6835522 w 12192000"/>
              <a:gd name="connsiteY128" fmla="*/ 2024012 h 2851980"/>
              <a:gd name="connsiteX129" fmla="*/ 6707727 w 12192000"/>
              <a:gd name="connsiteY129" fmla="*/ 2006254 h 2851980"/>
              <a:gd name="connsiteX130" fmla="*/ 6561947 w 12192000"/>
              <a:gd name="connsiteY130" fmla="*/ 1975575 h 2851980"/>
              <a:gd name="connsiteX131" fmla="*/ 6464714 w 12192000"/>
              <a:gd name="connsiteY131" fmla="*/ 1978704 h 2851980"/>
              <a:gd name="connsiteX132" fmla="*/ 6242129 w 12192000"/>
              <a:gd name="connsiteY132" fmla="*/ 1915441 h 2851980"/>
              <a:gd name="connsiteX133" fmla="*/ 6080728 w 12192000"/>
              <a:gd name="connsiteY133" fmla="*/ 1895758 h 2851980"/>
              <a:gd name="connsiteX134" fmla="*/ 6069627 w 12192000"/>
              <a:gd name="connsiteY134" fmla="*/ 1885968 h 2851980"/>
              <a:gd name="connsiteX135" fmla="*/ 6055146 w 12192000"/>
              <a:gd name="connsiteY135" fmla="*/ 1879305 h 2851980"/>
              <a:gd name="connsiteX136" fmla="*/ 5953405 w 12192000"/>
              <a:gd name="connsiteY136" fmla="*/ 1849929 h 2851980"/>
              <a:gd name="connsiteX137" fmla="*/ 5940151 w 12192000"/>
              <a:gd name="connsiteY137" fmla="*/ 1852123 h 2851980"/>
              <a:gd name="connsiteX138" fmla="*/ 5917647 w 12192000"/>
              <a:gd name="connsiteY138" fmla="*/ 1852476 h 2851980"/>
              <a:gd name="connsiteX139" fmla="*/ 5860259 w 12192000"/>
              <a:gd name="connsiteY139" fmla="*/ 1865444 h 2851980"/>
              <a:gd name="connsiteX140" fmla="*/ 5821880 w 12192000"/>
              <a:gd name="connsiteY140" fmla="*/ 1854695 h 2851980"/>
              <a:gd name="connsiteX141" fmla="*/ 5813898 w 12192000"/>
              <a:gd name="connsiteY141" fmla="*/ 1853063 h 2851980"/>
              <a:gd name="connsiteX142" fmla="*/ 5813633 w 12192000"/>
              <a:gd name="connsiteY142" fmla="*/ 1853249 h 2851980"/>
              <a:gd name="connsiteX143" fmla="*/ 5804995 w 12192000"/>
              <a:gd name="connsiteY143" fmla="*/ 1851966 h 2851980"/>
              <a:gd name="connsiteX144" fmla="*/ 5799340 w 12192000"/>
              <a:gd name="connsiteY144" fmla="*/ 1850088 h 2851980"/>
              <a:gd name="connsiteX145" fmla="*/ 5783850 w 12192000"/>
              <a:gd name="connsiteY145" fmla="*/ 1846922 h 2851980"/>
              <a:gd name="connsiteX146" fmla="*/ 5777803 w 12192000"/>
              <a:gd name="connsiteY146" fmla="*/ 1847290 h 2851980"/>
              <a:gd name="connsiteX147" fmla="*/ 5774372 w 12192000"/>
              <a:gd name="connsiteY147" fmla="*/ 1849538 h 2851980"/>
              <a:gd name="connsiteX148" fmla="*/ 5740527 w 12192000"/>
              <a:gd name="connsiteY148" fmla="*/ 1850453 h 2851980"/>
              <a:gd name="connsiteX149" fmla="*/ 5671437 w 12192000"/>
              <a:gd name="connsiteY149" fmla="*/ 1845438 h 2851980"/>
              <a:gd name="connsiteX150" fmla="*/ 5633526 w 12192000"/>
              <a:gd name="connsiteY150" fmla="*/ 1839191 h 2851980"/>
              <a:gd name="connsiteX151" fmla="*/ 5527860 w 12192000"/>
              <a:gd name="connsiteY151" fmla="*/ 1825767 h 2851980"/>
              <a:gd name="connsiteX152" fmla="*/ 5420429 w 12192000"/>
              <a:gd name="connsiteY152" fmla="*/ 1815102 h 2851980"/>
              <a:gd name="connsiteX153" fmla="*/ 5339073 w 12192000"/>
              <a:gd name="connsiteY153" fmla="*/ 1819639 h 2851980"/>
              <a:gd name="connsiteX154" fmla="*/ 5334373 w 12192000"/>
              <a:gd name="connsiteY154" fmla="*/ 1817028 h 2851980"/>
              <a:gd name="connsiteX155" fmla="*/ 5326433 w 12192000"/>
              <a:gd name="connsiteY155" fmla="*/ 1814516 h 2851980"/>
              <a:gd name="connsiteX156" fmla="*/ 5326080 w 12192000"/>
              <a:gd name="connsiteY156" fmla="*/ 1814651 h 2851980"/>
              <a:gd name="connsiteX157" fmla="*/ 5318954 w 12192000"/>
              <a:gd name="connsiteY157" fmla="*/ 1811914 h 2851980"/>
              <a:gd name="connsiteX158" fmla="*/ 5286087 w 12192000"/>
              <a:gd name="connsiteY158" fmla="*/ 1796038 h 2851980"/>
              <a:gd name="connsiteX159" fmla="*/ 5223002 w 12192000"/>
              <a:gd name="connsiteY159" fmla="*/ 1799482 h 2851980"/>
              <a:gd name="connsiteX160" fmla="*/ 5200540 w 12192000"/>
              <a:gd name="connsiteY160" fmla="*/ 1796400 h 2851980"/>
              <a:gd name="connsiteX161" fmla="*/ 5154928 w 12192000"/>
              <a:gd name="connsiteY161" fmla="*/ 1781130 h 2851980"/>
              <a:gd name="connsiteX162" fmla="*/ 5149478 w 12192000"/>
              <a:gd name="connsiteY162" fmla="*/ 1780679 h 2851980"/>
              <a:gd name="connsiteX163" fmla="*/ 5130626 w 12192000"/>
              <a:gd name="connsiteY163" fmla="*/ 1768669 h 2851980"/>
              <a:gd name="connsiteX164" fmla="*/ 5102239 w 12192000"/>
              <a:gd name="connsiteY164" fmla="*/ 1753436 h 2851980"/>
              <a:gd name="connsiteX165" fmla="*/ 5099658 w 12192000"/>
              <a:gd name="connsiteY165" fmla="*/ 1753538 h 2851980"/>
              <a:gd name="connsiteX166" fmla="*/ 5088508 w 12192000"/>
              <a:gd name="connsiteY166" fmla="*/ 1745106 h 2851980"/>
              <a:gd name="connsiteX167" fmla="*/ 5082205 w 12192000"/>
              <a:gd name="connsiteY167" fmla="*/ 1734262 h 2851980"/>
              <a:gd name="connsiteX168" fmla="*/ 4931750 w 12192000"/>
              <a:gd name="connsiteY168" fmla="*/ 1691385 h 2851980"/>
              <a:gd name="connsiteX169" fmla="*/ 4824030 w 12192000"/>
              <a:gd name="connsiteY169" fmla="*/ 1643040 h 2851980"/>
              <a:gd name="connsiteX170" fmla="*/ 4758423 w 12192000"/>
              <a:gd name="connsiteY170" fmla="*/ 1579191 h 2851980"/>
              <a:gd name="connsiteX171" fmla="*/ 4514045 w 12192000"/>
              <a:gd name="connsiteY171" fmla="*/ 1535848 h 2851980"/>
              <a:gd name="connsiteX172" fmla="*/ 4458973 w 12192000"/>
              <a:gd name="connsiteY172" fmla="*/ 1525122 h 2851980"/>
              <a:gd name="connsiteX173" fmla="*/ 4423105 w 12192000"/>
              <a:gd name="connsiteY173" fmla="*/ 1500018 h 2851980"/>
              <a:gd name="connsiteX174" fmla="*/ 4400073 w 12192000"/>
              <a:gd name="connsiteY174" fmla="*/ 1499739 h 2851980"/>
              <a:gd name="connsiteX175" fmla="*/ 4395961 w 12192000"/>
              <a:gd name="connsiteY175" fmla="*/ 1499863 h 2851980"/>
              <a:gd name="connsiteX176" fmla="*/ 4382523 w 12192000"/>
              <a:gd name="connsiteY176" fmla="*/ 1496619 h 2851980"/>
              <a:gd name="connsiteX177" fmla="*/ 4374971 w 12192000"/>
              <a:gd name="connsiteY177" fmla="*/ 1500377 h 2851980"/>
              <a:gd name="connsiteX178" fmla="*/ 4352051 w 12192000"/>
              <a:gd name="connsiteY178" fmla="*/ 1498843 h 2851980"/>
              <a:gd name="connsiteX179" fmla="*/ 4328364 w 12192000"/>
              <a:gd name="connsiteY179" fmla="*/ 1491566 h 2851980"/>
              <a:gd name="connsiteX180" fmla="*/ 4220142 w 12192000"/>
              <a:gd name="connsiteY180" fmla="*/ 1451803 h 2851980"/>
              <a:gd name="connsiteX181" fmla="*/ 4152921 w 12192000"/>
              <a:gd name="connsiteY181" fmla="*/ 1430969 h 2851980"/>
              <a:gd name="connsiteX182" fmla="*/ 4123498 w 12192000"/>
              <a:gd name="connsiteY182" fmla="*/ 1427696 h 2851980"/>
              <a:gd name="connsiteX183" fmla="*/ 4085026 w 12192000"/>
              <a:gd name="connsiteY183" fmla="*/ 1420005 h 2851980"/>
              <a:gd name="connsiteX184" fmla="*/ 4014120 w 12192000"/>
              <a:gd name="connsiteY184" fmla="*/ 1410025 h 2851980"/>
              <a:gd name="connsiteX185" fmla="*/ 3924085 w 12192000"/>
              <a:gd name="connsiteY185" fmla="*/ 1390368 h 2851980"/>
              <a:gd name="connsiteX186" fmla="*/ 3875102 w 12192000"/>
              <a:gd name="connsiteY186" fmla="*/ 1356231 h 2851980"/>
              <a:gd name="connsiteX187" fmla="*/ 3866735 w 12192000"/>
              <a:gd name="connsiteY187" fmla="*/ 1358044 h 2851980"/>
              <a:gd name="connsiteX188" fmla="*/ 3824835 w 12192000"/>
              <a:gd name="connsiteY188" fmla="*/ 1344150 h 2851980"/>
              <a:gd name="connsiteX189" fmla="*/ 3698316 w 12192000"/>
              <a:gd name="connsiteY189" fmla="*/ 1271660 h 2851980"/>
              <a:gd name="connsiteX190" fmla="*/ 3615875 w 12192000"/>
              <a:gd name="connsiteY190" fmla="*/ 1245166 h 2851980"/>
              <a:gd name="connsiteX191" fmla="*/ 3583351 w 12192000"/>
              <a:gd name="connsiteY191" fmla="*/ 1239605 h 2851980"/>
              <a:gd name="connsiteX192" fmla="*/ 3529058 w 12192000"/>
              <a:gd name="connsiteY192" fmla="*/ 1230047 h 2851980"/>
              <a:gd name="connsiteX193" fmla="*/ 3438822 w 12192000"/>
              <a:gd name="connsiteY193" fmla="*/ 1205661 h 2851980"/>
              <a:gd name="connsiteX194" fmla="*/ 3390292 w 12192000"/>
              <a:gd name="connsiteY194" fmla="*/ 1197075 h 2851980"/>
              <a:gd name="connsiteX195" fmla="*/ 3315537 w 12192000"/>
              <a:gd name="connsiteY195" fmla="*/ 1185391 h 2851980"/>
              <a:gd name="connsiteX196" fmla="*/ 3305896 w 12192000"/>
              <a:gd name="connsiteY196" fmla="*/ 1180025 h 2851980"/>
              <a:gd name="connsiteX197" fmla="*/ 3260055 w 12192000"/>
              <a:gd name="connsiteY197" fmla="*/ 1189560 h 2851980"/>
              <a:gd name="connsiteX198" fmla="*/ 3136098 w 12192000"/>
              <a:gd name="connsiteY198" fmla="*/ 1171708 h 2851980"/>
              <a:gd name="connsiteX199" fmla="*/ 3113533 w 12192000"/>
              <a:gd name="connsiteY199" fmla="*/ 1171758 h 2851980"/>
              <a:gd name="connsiteX200" fmla="*/ 3087934 w 12192000"/>
              <a:gd name="connsiteY200" fmla="*/ 1162189 h 2851980"/>
              <a:gd name="connsiteX201" fmla="*/ 3033101 w 12192000"/>
              <a:gd name="connsiteY201" fmla="*/ 1146004 h 2851980"/>
              <a:gd name="connsiteX202" fmla="*/ 2999082 w 12192000"/>
              <a:gd name="connsiteY202" fmla="*/ 1129337 h 2851980"/>
              <a:gd name="connsiteX203" fmla="*/ 2988144 w 12192000"/>
              <a:gd name="connsiteY203" fmla="*/ 1133783 h 2851980"/>
              <a:gd name="connsiteX204" fmla="*/ 2964880 w 12192000"/>
              <a:gd name="connsiteY204" fmla="*/ 1133160 h 2851980"/>
              <a:gd name="connsiteX205" fmla="*/ 2871083 w 12192000"/>
              <a:gd name="connsiteY205" fmla="*/ 1114281 h 2851980"/>
              <a:gd name="connsiteX206" fmla="*/ 2853547 w 12192000"/>
              <a:gd name="connsiteY206" fmla="*/ 1113282 h 2851980"/>
              <a:gd name="connsiteX207" fmla="*/ 2834998 w 12192000"/>
              <a:gd name="connsiteY207" fmla="*/ 1105032 h 2851980"/>
              <a:gd name="connsiteX208" fmla="*/ 2832012 w 12192000"/>
              <a:gd name="connsiteY208" fmla="*/ 1103667 h 2851980"/>
              <a:gd name="connsiteX209" fmla="*/ 2831450 w 12192000"/>
              <a:gd name="connsiteY209" fmla="*/ 1103681 h 2851980"/>
              <a:gd name="connsiteX210" fmla="*/ 2830158 w 12192000"/>
              <a:gd name="connsiteY210" fmla="*/ 1102819 h 2851980"/>
              <a:gd name="connsiteX211" fmla="*/ 2817969 w 12192000"/>
              <a:gd name="connsiteY211" fmla="*/ 1097243 h 2851980"/>
              <a:gd name="connsiteX212" fmla="*/ 2812278 w 12192000"/>
              <a:gd name="connsiteY212" fmla="*/ 1097008 h 2851980"/>
              <a:gd name="connsiteX213" fmla="*/ 2735949 w 12192000"/>
              <a:gd name="connsiteY213" fmla="*/ 1069536 h 2851980"/>
              <a:gd name="connsiteX214" fmla="*/ 2700542 w 12192000"/>
              <a:gd name="connsiteY214" fmla="*/ 1056907 h 2851980"/>
              <a:gd name="connsiteX215" fmla="*/ 2690071 w 12192000"/>
              <a:gd name="connsiteY215" fmla="*/ 1056397 h 2851980"/>
              <a:gd name="connsiteX216" fmla="*/ 2655269 w 12192000"/>
              <a:gd name="connsiteY216" fmla="*/ 1042078 h 2851980"/>
              <a:gd name="connsiteX217" fmla="*/ 2637172 w 12192000"/>
              <a:gd name="connsiteY217" fmla="*/ 1039382 h 2851980"/>
              <a:gd name="connsiteX218" fmla="*/ 2544676 w 12192000"/>
              <a:gd name="connsiteY218" fmla="*/ 1019916 h 2851980"/>
              <a:gd name="connsiteX219" fmla="*/ 2521406 w 12192000"/>
              <a:gd name="connsiteY219" fmla="*/ 1022036 h 2851980"/>
              <a:gd name="connsiteX220" fmla="*/ 2462038 w 12192000"/>
              <a:gd name="connsiteY220" fmla="*/ 992687 h 2851980"/>
              <a:gd name="connsiteX221" fmla="*/ 2448962 w 12192000"/>
              <a:gd name="connsiteY221" fmla="*/ 988555 h 2851980"/>
              <a:gd name="connsiteX222" fmla="*/ 2444223 w 12192000"/>
              <a:gd name="connsiteY222" fmla="*/ 985580 h 2851980"/>
              <a:gd name="connsiteX223" fmla="*/ 2428175 w 12192000"/>
              <a:gd name="connsiteY223" fmla="*/ 997242 h 2851980"/>
              <a:gd name="connsiteX224" fmla="*/ 2398519 w 12192000"/>
              <a:gd name="connsiteY224" fmla="*/ 1001482 h 2851980"/>
              <a:gd name="connsiteX225" fmla="*/ 2385271 w 12192000"/>
              <a:gd name="connsiteY225" fmla="*/ 993786 h 2851980"/>
              <a:gd name="connsiteX226" fmla="*/ 2298174 w 12192000"/>
              <a:gd name="connsiteY226" fmla="*/ 956527 h 2851980"/>
              <a:gd name="connsiteX227" fmla="*/ 2271014 w 12192000"/>
              <a:gd name="connsiteY227" fmla="*/ 945440 h 2851980"/>
              <a:gd name="connsiteX228" fmla="*/ 2214838 w 12192000"/>
              <a:gd name="connsiteY228" fmla="*/ 924396 h 2851980"/>
              <a:gd name="connsiteX229" fmla="*/ 2038407 w 12192000"/>
              <a:gd name="connsiteY229" fmla="*/ 916628 h 2851980"/>
              <a:gd name="connsiteX230" fmla="*/ 1958268 w 12192000"/>
              <a:gd name="connsiteY230" fmla="*/ 931677 h 2851980"/>
              <a:gd name="connsiteX231" fmla="*/ 1740316 w 12192000"/>
              <a:gd name="connsiteY231" fmla="*/ 931710 h 2851980"/>
              <a:gd name="connsiteX232" fmla="*/ 1454477 w 12192000"/>
              <a:gd name="connsiteY232" fmla="*/ 973878 h 2851980"/>
              <a:gd name="connsiteX233" fmla="*/ 1385984 w 12192000"/>
              <a:gd name="connsiteY233" fmla="*/ 958621 h 2851980"/>
              <a:gd name="connsiteX234" fmla="*/ 1355604 w 12192000"/>
              <a:gd name="connsiteY234" fmla="*/ 960893 h 2851980"/>
              <a:gd name="connsiteX235" fmla="*/ 1305323 w 12192000"/>
              <a:gd name="connsiteY235" fmla="*/ 967511 h 2851980"/>
              <a:gd name="connsiteX236" fmla="*/ 1125607 w 12192000"/>
              <a:gd name="connsiteY236" fmla="*/ 968467 h 2851980"/>
              <a:gd name="connsiteX237" fmla="*/ 1016562 w 12192000"/>
              <a:gd name="connsiteY237" fmla="*/ 975260 h 2851980"/>
              <a:gd name="connsiteX238" fmla="*/ 818620 w 12192000"/>
              <a:gd name="connsiteY238" fmla="*/ 987723 h 2851980"/>
              <a:gd name="connsiteX239" fmla="*/ 611870 w 12192000"/>
              <a:gd name="connsiteY239" fmla="*/ 1002547 h 2851980"/>
              <a:gd name="connsiteX240" fmla="*/ 520325 w 12192000"/>
              <a:gd name="connsiteY240" fmla="*/ 1010590 h 2851980"/>
              <a:gd name="connsiteX241" fmla="*/ 386188 w 12192000"/>
              <a:gd name="connsiteY241" fmla="*/ 1040956 h 2851980"/>
              <a:gd name="connsiteX242" fmla="*/ 272629 w 12192000"/>
              <a:gd name="connsiteY242" fmla="*/ 1010300 h 2851980"/>
              <a:gd name="connsiteX243" fmla="*/ 113450 w 12192000"/>
              <a:gd name="connsiteY243" fmla="*/ 1038933 h 2851980"/>
              <a:gd name="connsiteX244" fmla="*/ 4256 w 12192000"/>
              <a:gd name="connsiteY244" fmla="*/ 1060111 h 2851980"/>
              <a:gd name="connsiteX245" fmla="*/ 0 w 12192000"/>
              <a:gd name="connsiteY245" fmla="*/ 1059714 h 2851980"/>
              <a:gd name="connsiteX0" fmla="*/ 0 w 12192000"/>
              <a:gd name="connsiteY0" fmla="*/ 0 h 2984579"/>
              <a:gd name="connsiteX1" fmla="*/ 12192000 w 12192000"/>
              <a:gd name="connsiteY1" fmla="*/ 0 h 2984579"/>
              <a:gd name="connsiteX2" fmla="*/ 12192000 w 12192000"/>
              <a:gd name="connsiteY2" fmla="*/ 2802781 h 2984579"/>
              <a:gd name="connsiteX3" fmla="*/ 12174273 w 12192000"/>
              <a:gd name="connsiteY3" fmla="*/ 2805362 h 2984579"/>
              <a:gd name="connsiteX4" fmla="*/ 12099441 w 12192000"/>
              <a:gd name="connsiteY4" fmla="*/ 2819970 h 2984579"/>
              <a:gd name="connsiteX5" fmla="*/ 11968818 w 12192000"/>
              <a:gd name="connsiteY5" fmla="*/ 2984045 h 2984579"/>
              <a:gd name="connsiteX6" fmla="*/ 11844564 w 12192000"/>
              <a:gd name="connsiteY6" fmla="*/ 2851980 h 2984579"/>
              <a:gd name="connsiteX7" fmla="*/ 11786084 w 12192000"/>
              <a:gd name="connsiteY7" fmla="*/ 2836535 h 2984579"/>
              <a:gd name="connsiteX8" fmla="*/ 11731349 w 12192000"/>
              <a:gd name="connsiteY8" fmla="*/ 2820269 h 2984579"/>
              <a:gd name="connsiteX9" fmla="*/ 11709385 w 12192000"/>
              <a:gd name="connsiteY9" fmla="*/ 2806825 h 2984579"/>
              <a:gd name="connsiteX10" fmla="*/ 11702308 w 12192000"/>
              <a:gd name="connsiteY10" fmla="*/ 2811365 h 2984579"/>
              <a:gd name="connsiteX11" fmla="*/ 11689476 w 12192000"/>
              <a:gd name="connsiteY11" fmla="*/ 2807391 h 2984579"/>
              <a:gd name="connsiteX12" fmla="*/ 11666486 w 12192000"/>
              <a:gd name="connsiteY12" fmla="*/ 2799625 h 2984579"/>
              <a:gd name="connsiteX13" fmla="*/ 11652374 w 12192000"/>
              <a:gd name="connsiteY13" fmla="*/ 2793272 h 2984579"/>
              <a:gd name="connsiteX14" fmla="*/ 11646471 w 12192000"/>
              <a:gd name="connsiteY14" fmla="*/ 2800341 h 2984579"/>
              <a:gd name="connsiteX15" fmla="*/ 11623313 w 12192000"/>
              <a:gd name="connsiteY15" fmla="*/ 2800343 h 2984579"/>
              <a:gd name="connsiteX16" fmla="*/ 11608697 w 12192000"/>
              <a:gd name="connsiteY16" fmla="*/ 2813460 h 2984579"/>
              <a:gd name="connsiteX17" fmla="*/ 11603621 w 12192000"/>
              <a:gd name="connsiteY17" fmla="*/ 2810965 h 2984579"/>
              <a:gd name="connsiteX18" fmla="*/ 11590100 w 12192000"/>
              <a:gd name="connsiteY18" fmla="*/ 2808130 h 2984579"/>
              <a:gd name="connsiteX19" fmla="*/ 11566270 w 12192000"/>
              <a:gd name="connsiteY19" fmla="*/ 2794050 h 2984579"/>
              <a:gd name="connsiteX20" fmla="*/ 11543180 w 12192000"/>
              <a:gd name="connsiteY20" fmla="*/ 2794523 h 2984579"/>
              <a:gd name="connsiteX21" fmla="*/ 11527456 w 12192000"/>
              <a:gd name="connsiteY21" fmla="*/ 2784758 h 2984579"/>
              <a:gd name="connsiteX22" fmla="*/ 11410019 w 12192000"/>
              <a:gd name="connsiteY22" fmla="*/ 2778739 h 2984579"/>
              <a:gd name="connsiteX23" fmla="*/ 11391662 w 12192000"/>
              <a:gd name="connsiteY23" fmla="*/ 2777813 h 2984579"/>
              <a:gd name="connsiteX24" fmla="*/ 11381950 w 12192000"/>
              <a:gd name="connsiteY24" fmla="*/ 2771457 h 2984579"/>
              <a:gd name="connsiteX25" fmla="*/ 11355280 w 12192000"/>
              <a:gd name="connsiteY25" fmla="*/ 2766974 h 2984579"/>
              <a:gd name="connsiteX26" fmla="*/ 11346286 w 12192000"/>
              <a:gd name="connsiteY26" fmla="*/ 2771221 h 2984579"/>
              <a:gd name="connsiteX27" fmla="*/ 11344784 w 12192000"/>
              <a:gd name="connsiteY27" fmla="*/ 2767480 h 2984579"/>
              <a:gd name="connsiteX28" fmla="*/ 11307999 w 12192000"/>
              <a:gd name="connsiteY28" fmla="*/ 2758374 h 2984579"/>
              <a:gd name="connsiteX29" fmla="*/ 11228674 w 12192000"/>
              <a:gd name="connsiteY29" fmla="*/ 2738503 h 2984579"/>
              <a:gd name="connsiteX30" fmla="*/ 11208775 w 12192000"/>
              <a:gd name="connsiteY30" fmla="*/ 2733735 h 2984579"/>
              <a:gd name="connsiteX31" fmla="*/ 11191329 w 12192000"/>
              <a:gd name="connsiteY31" fmla="*/ 2735896 h 2984579"/>
              <a:gd name="connsiteX32" fmla="*/ 11095293 w 12192000"/>
              <a:gd name="connsiteY32" fmla="*/ 2734181 h 2984579"/>
              <a:gd name="connsiteX33" fmla="*/ 11072290 w 12192000"/>
              <a:gd name="connsiteY33" fmla="*/ 2737734 h 2984579"/>
              <a:gd name="connsiteX34" fmla="*/ 10980239 w 12192000"/>
              <a:gd name="connsiteY34" fmla="*/ 2729000 h 2984579"/>
              <a:gd name="connsiteX35" fmla="*/ 10980167 w 12192000"/>
              <a:gd name="connsiteY35" fmla="*/ 2728972 h 2984579"/>
              <a:gd name="connsiteX36" fmla="*/ 10943501 w 12192000"/>
              <a:gd name="connsiteY36" fmla="*/ 2723352 h 2984579"/>
              <a:gd name="connsiteX37" fmla="*/ 10740825 w 12192000"/>
              <a:gd name="connsiteY37" fmla="*/ 2642544 h 2984579"/>
              <a:gd name="connsiteX38" fmla="*/ 10621021 w 12192000"/>
              <a:gd name="connsiteY38" fmla="*/ 2583972 h 2984579"/>
              <a:gd name="connsiteX39" fmla="*/ 10501779 w 12192000"/>
              <a:gd name="connsiteY39" fmla="*/ 2548735 h 2984579"/>
              <a:gd name="connsiteX40" fmla="*/ 10403355 w 12192000"/>
              <a:gd name="connsiteY40" fmla="*/ 2512953 h 2984579"/>
              <a:gd name="connsiteX41" fmla="*/ 10337449 w 12192000"/>
              <a:gd name="connsiteY41" fmla="*/ 2488172 h 2984579"/>
              <a:gd name="connsiteX42" fmla="*/ 10324327 w 12192000"/>
              <a:gd name="connsiteY42" fmla="*/ 2478939 h 2984579"/>
              <a:gd name="connsiteX43" fmla="*/ 10321929 w 12192000"/>
              <a:gd name="connsiteY43" fmla="*/ 2478993 h 2984579"/>
              <a:gd name="connsiteX44" fmla="*/ 10290461 w 12192000"/>
              <a:gd name="connsiteY44" fmla="*/ 2462144 h 2984579"/>
              <a:gd name="connsiteX45" fmla="*/ 10268970 w 12192000"/>
              <a:gd name="connsiteY45" fmla="*/ 2448931 h 2984579"/>
              <a:gd name="connsiteX46" fmla="*/ 10263699 w 12192000"/>
              <a:gd name="connsiteY46" fmla="*/ 2448340 h 2984579"/>
              <a:gd name="connsiteX47" fmla="*/ 10228272 w 12192000"/>
              <a:gd name="connsiteY47" fmla="*/ 2431997 h 2984579"/>
              <a:gd name="connsiteX48" fmla="*/ 10215997 w 12192000"/>
              <a:gd name="connsiteY48" fmla="*/ 2431103 h 2984579"/>
              <a:gd name="connsiteX49" fmla="*/ 10193885 w 12192000"/>
              <a:gd name="connsiteY49" fmla="*/ 2427360 h 2984579"/>
              <a:gd name="connsiteX50" fmla="*/ 10135557 w 12192000"/>
              <a:gd name="connsiteY50" fmla="*/ 2429769 h 2984579"/>
              <a:gd name="connsiteX51" fmla="*/ 10092108 w 12192000"/>
              <a:gd name="connsiteY51" fmla="*/ 2409075 h 2984579"/>
              <a:gd name="connsiteX52" fmla="*/ 10091815 w 12192000"/>
              <a:gd name="connsiteY52" fmla="*/ 2409211 h 2984579"/>
              <a:gd name="connsiteX53" fmla="*/ 10083558 w 12192000"/>
              <a:gd name="connsiteY53" fmla="*/ 2406369 h 2984579"/>
              <a:gd name="connsiteX54" fmla="*/ 10078319 w 12192000"/>
              <a:gd name="connsiteY54" fmla="*/ 2403481 h 2984579"/>
              <a:gd name="connsiteX55" fmla="*/ 10063647 w 12192000"/>
              <a:gd name="connsiteY55" fmla="*/ 2397528 h 2984579"/>
              <a:gd name="connsiteX56" fmla="*/ 10057660 w 12192000"/>
              <a:gd name="connsiteY56" fmla="*/ 2396793 h 2984579"/>
              <a:gd name="connsiteX57" fmla="*/ 10003124 w 12192000"/>
              <a:gd name="connsiteY57" fmla="*/ 2406692 h 2984579"/>
              <a:gd name="connsiteX58" fmla="*/ 9898644 w 12192000"/>
              <a:gd name="connsiteY58" fmla="*/ 2393136 h 2984579"/>
              <a:gd name="connsiteX59" fmla="*/ 9794969 w 12192000"/>
              <a:gd name="connsiteY59" fmla="*/ 2376665 h 2984579"/>
              <a:gd name="connsiteX60" fmla="*/ 9690708 w 12192000"/>
              <a:gd name="connsiteY60" fmla="*/ 2362478 h 2984579"/>
              <a:gd name="connsiteX61" fmla="*/ 9656590 w 12192000"/>
              <a:gd name="connsiteY61" fmla="*/ 2365107 h 2984579"/>
              <a:gd name="connsiteX62" fmla="*/ 9651013 w 12192000"/>
              <a:gd name="connsiteY62" fmla="*/ 2365379 h 2984579"/>
              <a:gd name="connsiteX63" fmla="*/ 9629535 w 12192000"/>
              <a:gd name="connsiteY63" fmla="*/ 2359562 h 2984579"/>
              <a:gd name="connsiteX64" fmla="*/ 9621002 w 12192000"/>
              <a:gd name="connsiteY64" fmla="*/ 2358015 h 2984579"/>
              <a:gd name="connsiteX65" fmla="*/ 9620811 w 12192000"/>
              <a:gd name="connsiteY65" fmla="*/ 2358209 h 2984579"/>
              <a:gd name="connsiteX66" fmla="*/ 9612783 w 12192000"/>
              <a:gd name="connsiteY66" fmla="*/ 2356304 h 2984579"/>
              <a:gd name="connsiteX67" fmla="*/ 9573299 w 12192000"/>
              <a:gd name="connsiteY67" fmla="*/ 2344048 h 2984579"/>
              <a:gd name="connsiteX68" fmla="*/ 9523299 w 12192000"/>
              <a:gd name="connsiteY68" fmla="*/ 2356751 h 2984579"/>
              <a:gd name="connsiteX69" fmla="*/ 9502217 w 12192000"/>
              <a:gd name="connsiteY69" fmla="*/ 2356672 h 2984579"/>
              <a:gd name="connsiteX70" fmla="*/ 9491052 w 12192000"/>
              <a:gd name="connsiteY70" fmla="*/ 2357876 h 2984579"/>
              <a:gd name="connsiteX71" fmla="*/ 9490420 w 12192000"/>
              <a:gd name="connsiteY71" fmla="*/ 2358754 h 2984579"/>
              <a:gd name="connsiteX72" fmla="*/ 9422814 w 12192000"/>
              <a:gd name="connsiteY72" fmla="*/ 2337048 h 2984579"/>
              <a:gd name="connsiteX73" fmla="*/ 9387555 w 12192000"/>
              <a:gd name="connsiteY73" fmla="*/ 2324836 h 2984579"/>
              <a:gd name="connsiteX74" fmla="*/ 9385480 w 12192000"/>
              <a:gd name="connsiteY74" fmla="*/ 2325313 h 2984579"/>
              <a:gd name="connsiteX75" fmla="*/ 9369766 w 12192000"/>
              <a:gd name="connsiteY75" fmla="*/ 2317902 h 2984579"/>
              <a:gd name="connsiteX76" fmla="*/ 9356267 w 12192000"/>
              <a:gd name="connsiteY76" fmla="*/ 2307218 h 2984579"/>
              <a:gd name="connsiteX77" fmla="*/ 9240605 w 12192000"/>
              <a:gd name="connsiteY77" fmla="*/ 2292733 h 2984579"/>
              <a:gd name="connsiteX78" fmla="*/ 9083251 w 12192000"/>
              <a:gd name="connsiteY78" fmla="*/ 2245348 h 2984579"/>
              <a:gd name="connsiteX79" fmla="*/ 8956025 w 12192000"/>
              <a:gd name="connsiteY79" fmla="*/ 2219438 h 2984579"/>
              <a:gd name="connsiteX80" fmla="*/ 8791834 w 12192000"/>
              <a:gd name="connsiteY80" fmla="*/ 2194608 h 2984579"/>
              <a:gd name="connsiteX81" fmla="*/ 8677385 w 12192000"/>
              <a:gd name="connsiteY81" fmla="*/ 2172946 h 2984579"/>
              <a:gd name="connsiteX82" fmla="*/ 8628381 w 12192000"/>
              <a:gd name="connsiteY82" fmla="*/ 2151256 h 2984579"/>
              <a:gd name="connsiteX83" fmla="*/ 8608955 w 12192000"/>
              <a:gd name="connsiteY83" fmla="*/ 2154253 h 2984579"/>
              <a:gd name="connsiteX84" fmla="*/ 8605623 w 12192000"/>
              <a:gd name="connsiteY84" fmla="*/ 2154974 h 2984579"/>
              <a:gd name="connsiteX85" fmla="*/ 8591946 w 12192000"/>
              <a:gd name="connsiteY85" fmla="*/ 2153429 h 2984579"/>
              <a:gd name="connsiteX86" fmla="*/ 8588503 w 12192000"/>
              <a:gd name="connsiteY86" fmla="*/ 2158528 h 2984579"/>
              <a:gd name="connsiteX87" fmla="*/ 8542929 w 12192000"/>
              <a:gd name="connsiteY87" fmla="*/ 2155780 h 2984579"/>
              <a:gd name="connsiteX88" fmla="*/ 8422422 w 12192000"/>
              <a:gd name="connsiteY88" fmla="*/ 2128783 h 2984579"/>
              <a:gd name="connsiteX89" fmla="*/ 8350509 w 12192000"/>
              <a:gd name="connsiteY89" fmla="*/ 2116143 h 2984579"/>
              <a:gd name="connsiteX90" fmla="*/ 8323483 w 12192000"/>
              <a:gd name="connsiteY90" fmla="*/ 2116856 h 2984579"/>
              <a:gd name="connsiteX91" fmla="*/ 8285541 w 12192000"/>
              <a:gd name="connsiteY91" fmla="*/ 2114142 h 2984579"/>
              <a:gd name="connsiteX92" fmla="*/ 8156321 w 12192000"/>
              <a:gd name="connsiteY92" fmla="*/ 2105622 h 2984579"/>
              <a:gd name="connsiteX93" fmla="*/ 8115022 w 12192000"/>
              <a:gd name="connsiteY93" fmla="*/ 2097331 h 2984579"/>
              <a:gd name="connsiteX94" fmla="*/ 8109128 w 12192000"/>
              <a:gd name="connsiteY94" fmla="*/ 2095725 h 2984579"/>
              <a:gd name="connsiteX95" fmla="*/ 8061947 w 12192000"/>
              <a:gd name="connsiteY95" fmla="*/ 2076044 h 2984579"/>
              <a:gd name="connsiteX96" fmla="*/ 8056343 w 12192000"/>
              <a:gd name="connsiteY96" fmla="*/ 2079176 h 2984579"/>
              <a:gd name="connsiteX97" fmla="*/ 8039888 w 12192000"/>
              <a:gd name="connsiteY97" fmla="*/ 2079889 h 2984579"/>
              <a:gd name="connsiteX98" fmla="*/ 8027893 w 12192000"/>
              <a:gd name="connsiteY98" fmla="*/ 2071837 h 2984579"/>
              <a:gd name="connsiteX99" fmla="*/ 7968202 w 12192000"/>
              <a:gd name="connsiteY99" fmla="*/ 2048643 h 2984579"/>
              <a:gd name="connsiteX100" fmla="*/ 7879707 w 12192000"/>
              <a:gd name="connsiteY100" fmla="*/ 2019539 h 2984579"/>
              <a:gd name="connsiteX101" fmla="*/ 7867283 w 12192000"/>
              <a:gd name="connsiteY101" fmla="*/ 2011237 h 2984579"/>
              <a:gd name="connsiteX102" fmla="*/ 7843997 w 12192000"/>
              <a:gd name="connsiteY102" fmla="*/ 2004002 h 2984579"/>
              <a:gd name="connsiteX103" fmla="*/ 7819810 w 12192000"/>
              <a:gd name="connsiteY103" fmla="*/ 2003978 h 2984579"/>
              <a:gd name="connsiteX104" fmla="*/ 7766905 w 12192000"/>
              <a:gd name="connsiteY104" fmla="*/ 1994240 h 2984579"/>
              <a:gd name="connsiteX105" fmla="*/ 7748811 w 12192000"/>
              <a:gd name="connsiteY105" fmla="*/ 2001647 h 2984579"/>
              <a:gd name="connsiteX106" fmla="*/ 7745757 w 12192000"/>
              <a:gd name="connsiteY106" fmla="*/ 2003120 h 2984579"/>
              <a:gd name="connsiteX107" fmla="*/ 7732110 w 12192000"/>
              <a:gd name="connsiteY107" fmla="*/ 2004783 h 2984579"/>
              <a:gd name="connsiteX108" fmla="*/ 7730039 w 12192000"/>
              <a:gd name="connsiteY108" fmla="*/ 2010536 h 2984579"/>
              <a:gd name="connsiteX109" fmla="*/ 7685159 w 12192000"/>
              <a:gd name="connsiteY109" fmla="*/ 2018415 h 2984579"/>
              <a:gd name="connsiteX110" fmla="*/ 7561596 w 12192000"/>
              <a:gd name="connsiteY110" fmla="*/ 2020063 h 2984579"/>
              <a:gd name="connsiteX111" fmla="*/ 7488722 w 12192000"/>
              <a:gd name="connsiteY111" fmla="*/ 2024418 h 2984579"/>
              <a:gd name="connsiteX112" fmla="*/ 7462688 w 12192000"/>
              <a:gd name="connsiteY112" fmla="*/ 2031366 h 2984579"/>
              <a:gd name="connsiteX113" fmla="*/ 7425222 w 12192000"/>
              <a:gd name="connsiteY113" fmla="*/ 2037510 h 2984579"/>
              <a:gd name="connsiteX114" fmla="*/ 7360376 w 12192000"/>
              <a:gd name="connsiteY114" fmla="*/ 2052454 h 2984579"/>
              <a:gd name="connsiteX115" fmla="*/ 7297796 w 12192000"/>
              <a:gd name="connsiteY115" fmla="*/ 2059134 h 2984579"/>
              <a:gd name="connsiteX116" fmla="*/ 7255684 w 12192000"/>
              <a:gd name="connsiteY116" fmla="*/ 2060633 h 2984579"/>
              <a:gd name="connsiteX117" fmla="*/ 7249573 w 12192000"/>
              <a:gd name="connsiteY117" fmla="*/ 2060435 h 2984579"/>
              <a:gd name="connsiteX118" fmla="*/ 7198933 w 12192000"/>
              <a:gd name="connsiteY118" fmla="*/ 2052227 h 2984579"/>
              <a:gd name="connsiteX119" fmla="*/ 7194276 w 12192000"/>
              <a:gd name="connsiteY119" fmla="*/ 2056568 h 2984579"/>
              <a:gd name="connsiteX120" fmla="*/ 7178495 w 12192000"/>
              <a:gd name="connsiteY120" fmla="*/ 2061069 h 2984579"/>
              <a:gd name="connsiteX121" fmla="*/ 7164866 w 12192000"/>
              <a:gd name="connsiteY121" fmla="*/ 2056021 h 2984579"/>
              <a:gd name="connsiteX122" fmla="*/ 7101221 w 12192000"/>
              <a:gd name="connsiteY122" fmla="*/ 2047289 h 2984579"/>
              <a:gd name="connsiteX123" fmla="*/ 7008182 w 12192000"/>
              <a:gd name="connsiteY123" fmla="*/ 2039482 h 2984579"/>
              <a:gd name="connsiteX124" fmla="*/ 6994073 w 12192000"/>
              <a:gd name="connsiteY124" fmla="*/ 2034288 h 2984579"/>
              <a:gd name="connsiteX125" fmla="*/ 6902768 w 12192000"/>
              <a:gd name="connsiteY125" fmla="*/ 2021990 h 2984579"/>
              <a:gd name="connsiteX126" fmla="*/ 6854917 w 12192000"/>
              <a:gd name="connsiteY126" fmla="*/ 2020321 h 2984579"/>
              <a:gd name="connsiteX127" fmla="*/ 6849655 w 12192000"/>
              <a:gd name="connsiteY127" fmla="*/ 2025191 h 2984579"/>
              <a:gd name="connsiteX128" fmla="*/ 6835522 w 12192000"/>
              <a:gd name="connsiteY128" fmla="*/ 2024012 h 2984579"/>
              <a:gd name="connsiteX129" fmla="*/ 6707727 w 12192000"/>
              <a:gd name="connsiteY129" fmla="*/ 2006254 h 2984579"/>
              <a:gd name="connsiteX130" fmla="*/ 6561947 w 12192000"/>
              <a:gd name="connsiteY130" fmla="*/ 1975575 h 2984579"/>
              <a:gd name="connsiteX131" fmla="*/ 6464714 w 12192000"/>
              <a:gd name="connsiteY131" fmla="*/ 1978704 h 2984579"/>
              <a:gd name="connsiteX132" fmla="*/ 6242129 w 12192000"/>
              <a:gd name="connsiteY132" fmla="*/ 1915441 h 2984579"/>
              <a:gd name="connsiteX133" fmla="*/ 6080728 w 12192000"/>
              <a:gd name="connsiteY133" fmla="*/ 1895758 h 2984579"/>
              <a:gd name="connsiteX134" fmla="*/ 6069627 w 12192000"/>
              <a:gd name="connsiteY134" fmla="*/ 1885968 h 2984579"/>
              <a:gd name="connsiteX135" fmla="*/ 6055146 w 12192000"/>
              <a:gd name="connsiteY135" fmla="*/ 1879305 h 2984579"/>
              <a:gd name="connsiteX136" fmla="*/ 5953405 w 12192000"/>
              <a:gd name="connsiteY136" fmla="*/ 1849929 h 2984579"/>
              <a:gd name="connsiteX137" fmla="*/ 5940151 w 12192000"/>
              <a:gd name="connsiteY137" fmla="*/ 1852123 h 2984579"/>
              <a:gd name="connsiteX138" fmla="*/ 5917647 w 12192000"/>
              <a:gd name="connsiteY138" fmla="*/ 1852476 h 2984579"/>
              <a:gd name="connsiteX139" fmla="*/ 5860259 w 12192000"/>
              <a:gd name="connsiteY139" fmla="*/ 1865444 h 2984579"/>
              <a:gd name="connsiteX140" fmla="*/ 5821880 w 12192000"/>
              <a:gd name="connsiteY140" fmla="*/ 1854695 h 2984579"/>
              <a:gd name="connsiteX141" fmla="*/ 5813898 w 12192000"/>
              <a:gd name="connsiteY141" fmla="*/ 1853063 h 2984579"/>
              <a:gd name="connsiteX142" fmla="*/ 5813633 w 12192000"/>
              <a:gd name="connsiteY142" fmla="*/ 1853249 h 2984579"/>
              <a:gd name="connsiteX143" fmla="*/ 5804995 w 12192000"/>
              <a:gd name="connsiteY143" fmla="*/ 1851966 h 2984579"/>
              <a:gd name="connsiteX144" fmla="*/ 5799340 w 12192000"/>
              <a:gd name="connsiteY144" fmla="*/ 1850088 h 2984579"/>
              <a:gd name="connsiteX145" fmla="*/ 5783850 w 12192000"/>
              <a:gd name="connsiteY145" fmla="*/ 1846922 h 2984579"/>
              <a:gd name="connsiteX146" fmla="*/ 5777803 w 12192000"/>
              <a:gd name="connsiteY146" fmla="*/ 1847290 h 2984579"/>
              <a:gd name="connsiteX147" fmla="*/ 5774372 w 12192000"/>
              <a:gd name="connsiteY147" fmla="*/ 1849538 h 2984579"/>
              <a:gd name="connsiteX148" fmla="*/ 5740527 w 12192000"/>
              <a:gd name="connsiteY148" fmla="*/ 1850453 h 2984579"/>
              <a:gd name="connsiteX149" fmla="*/ 5671437 w 12192000"/>
              <a:gd name="connsiteY149" fmla="*/ 1845438 h 2984579"/>
              <a:gd name="connsiteX150" fmla="*/ 5633526 w 12192000"/>
              <a:gd name="connsiteY150" fmla="*/ 1839191 h 2984579"/>
              <a:gd name="connsiteX151" fmla="*/ 5527860 w 12192000"/>
              <a:gd name="connsiteY151" fmla="*/ 1825767 h 2984579"/>
              <a:gd name="connsiteX152" fmla="*/ 5420429 w 12192000"/>
              <a:gd name="connsiteY152" fmla="*/ 1815102 h 2984579"/>
              <a:gd name="connsiteX153" fmla="*/ 5339073 w 12192000"/>
              <a:gd name="connsiteY153" fmla="*/ 1819639 h 2984579"/>
              <a:gd name="connsiteX154" fmla="*/ 5334373 w 12192000"/>
              <a:gd name="connsiteY154" fmla="*/ 1817028 h 2984579"/>
              <a:gd name="connsiteX155" fmla="*/ 5326433 w 12192000"/>
              <a:gd name="connsiteY155" fmla="*/ 1814516 h 2984579"/>
              <a:gd name="connsiteX156" fmla="*/ 5326080 w 12192000"/>
              <a:gd name="connsiteY156" fmla="*/ 1814651 h 2984579"/>
              <a:gd name="connsiteX157" fmla="*/ 5318954 w 12192000"/>
              <a:gd name="connsiteY157" fmla="*/ 1811914 h 2984579"/>
              <a:gd name="connsiteX158" fmla="*/ 5286087 w 12192000"/>
              <a:gd name="connsiteY158" fmla="*/ 1796038 h 2984579"/>
              <a:gd name="connsiteX159" fmla="*/ 5223002 w 12192000"/>
              <a:gd name="connsiteY159" fmla="*/ 1799482 h 2984579"/>
              <a:gd name="connsiteX160" fmla="*/ 5200540 w 12192000"/>
              <a:gd name="connsiteY160" fmla="*/ 1796400 h 2984579"/>
              <a:gd name="connsiteX161" fmla="*/ 5154928 w 12192000"/>
              <a:gd name="connsiteY161" fmla="*/ 1781130 h 2984579"/>
              <a:gd name="connsiteX162" fmla="*/ 5149478 w 12192000"/>
              <a:gd name="connsiteY162" fmla="*/ 1780679 h 2984579"/>
              <a:gd name="connsiteX163" fmla="*/ 5130626 w 12192000"/>
              <a:gd name="connsiteY163" fmla="*/ 1768669 h 2984579"/>
              <a:gd name="connsiteX164" fmla="*/ 5102239 w 12192000"/>
              <a:gd name="connsiteY164" fmla="*/ 1753436 h 2984579"/>
              <a:gd name="connsiteX165" fmla="*/ 5099658 w 12192000"/>
              <a:gd name="connsiteY165" fmla="*/ 1753538 h 2984579"/>
              <a:gd name="connsiteX166" fmla="*/ 5088508 w 12192000"/>
              <a:gd name="connsiteY166" fmla="*/ 1745106 h 2984579"/>
              <a:gd name="connsiteX167" fmla="*/ 5082205 w 12192000"/>
              <a:gd name="connsiteY167" fmla="*/ 1734262 h 2984579"/>
              <a:gd name="connsiteX168" fmla="*/ 4931750 w 12192000"/>
              <a:gd name="connsiteY168" fmla="*/ 1691385 h 2984579"/>
              <a:gd name="connsiteX169" fmla="*/ 4824030 w 12192000"/>
              <a:gd name="connsiteY169" fmla="*/ 1643040 h 2984579"/>
              <a:gd name="connsiteX170" fmla="*/ 4758423 w 12192000"/>
              <a:gd name="connsiteY170" fmla="*/ 1579191 h 2984579"/>
              <a:gd name="connsiteX171" fmla="*/ 4514045 w 12192000"/>
              <a:gd name="connsiteY171" fmla="*/ 1535848 h 2984579"/>
              <a:gd name="connsiteX172" fmla="*/ 4458973 w 12192000"/>
              <a:gd name="connsiteY172" fmla="*/ 1525122 h 2984579"/>
              <a:gd name="connsiteX173" fmla="*/ 4423105 w 12192000"/>
              <a:gd name="connsiteY173" fmla="*/ 1500018 h 2984579"/>
              <a:gd name="connsiteX174" fmla="*/ 4400073 w 12192000"/>
              <a:gd name="connsiteY174" fmla="*/ 1499739 h 2984579"/>
              <a:gd name="connsiteX175" fmla="*/ 4395961 w 12192000"/>
              <a:gd name="connsiteY175" fmla="*/ 1499863 h 2984579"/>
              <a:gd name="connsiteX176" fmla="*/ 4382523 w 12192000"/>
              <a:gd name="connsiteY176" fmla="*/ 1496619 h 2984579"/>
              <a:gd name="connsiteX177" fmla="*/ 4374971 w 12192000"/>
              <a:gd name="connsiteY177" fmla="*/ 1500377 h 2984579"/>
              <a:gd name="connsiteX178" fmla="*/ 4352051 w 12192000"/>
              <a:gd name="connsiteY178" fmla="*/ 1498843 h 2984579"/>
              <a:gd name="connsiteX179" fmla="*/ 4328364 w 12192000"/>
              <a:gd name="connsiteY179" fmla="*/ 1491566 h 2984579"/>
              <a:gd name="connsiteX180" fmla="*/ 4220142 w 12192000"/>
              <a:gd name="connsiteY180" fmla="*/ 1451803 h 2984579"/>
              <a:gd name="connsiteX181" fmla="*/ 4152921 w 12192000"/>
              <a:gd name="connsiteY181" fmla="*/ 1430969 h 2984579"/>
              <a:gd name="connsiteX182" fmla="*/ 4123498 w 12192000"/>
              <a:gd name="connsiteY182" fmla="*/ 1427696 h 2984579"/>
              <a:gd name="connsiteX183" fmla="*/ 4085026 w 12192000"/>
              <a:gd name="connsiteY183" fmla="*/ 1420005 h 2984579"/>
              <a:gd name="connsiteX184" fmla="*/ 4014120 w 12192000"/>
              <a:gd name="connsiteY184" fmla="*/ 1410025 h 2984579"/>
              <a:gd name="connsiteX185" fmla="*/ 3924085 w 12192000"/>
              <a:gd name="connsiteY185" fmla="*/ 1390368 h 2984579"/>
              <a:gd name="connsiteX186" fmla="*/ 3875102 w 12192000"/>
              <a:gd name="connsiteY186" fmla="*/ 1356231 h 2984579"/>
              <a:gd name="connsiteX187" fmla="*/ 3866735 w 12192000"/>
              <a:gd name="connsiteY187" fmla="*/ 1358044 h 2984579"/>
              <a:gd name="connsiteX188" fmla="*/ 3824835 w 12192000"/>
              <a:gd name="connsiteY188" fmla="*/ 1344150 h 2984579"/>
              <a:gd name="connsiteX189" fmla="*/ 3698316 w 12192000"/>
              <a:gd name="connsiteY189" fmla="*/ 1271660 h 2984579"/>
              <a:gd name="connsiteX190" fmla="*/ 3615875 w 12192000"/>
              <a:gd name="connsiteY190" fmla="*/ 1245166 h 2984579"/>
              <a:gd name="connsiteX191" fmla="*/ 3583351 w 12192000"/>
              <a:gd name="connsiteY191" fmla="*/ 1239605 h 2984579"/>
              <a:gd name="connsiteX192" fmla="*/ 3529058 w 12192000"/>
              <a:gd name="connsiteY192" fmla="*/ 1230047 h 2984579"/>
              <a:gd name="connsiteX193" fmla="*/ 3438822 w 12192000"/>
              <a:gd name="connsiteY193" fmla="*/ 1205661 h 2984579"/>
              <a:gd name="connsiteX194" fmla="*/ 3390292 w 12192000"/>
              <a:gd name="connsiteY194" fmla="*/ 1197075 h 2984579"/>
              <a:gd name="connsiteX195" fmla="*/ 3315537 w 12192000"/>
              <a:gd name="connsiteY195" fmla="*/ 1185391 h 2984579"/>
              <a:gd name="connsiteX196" fmla="*/ 3305896 w 12192000"/>
              <a:gd name="connsiteY196" fmla="*/ 1180025 h 2984579"/>
              <a:gd name="connsiteX197" fmla="*/ 3260055 w 12192000"/>
              <a:gd name="connsiteY197" fmla="*/ 1189560 h 2984579"/>
              <a:gd name="connsiteX198" fmla="*/ 3136098 w 12192000"/>
              <a:gd name="connsiteY198" fmla="*/ 1171708 h 2984579"/>
              <a:gd name="connsiteX199" fmla="*/ 3113533 w 12192000"/>
              <a:gd name="connsiteY199" fmla="*/ 1171758 h 2984579"/>
              <a:gd name="connsiteX200" fmla="*/ 3087934 w 12192000"/>
              <a:gd name="connsiteY200" fmla="*/ 1162189 h 2984579"/>
              <a:gd name="connsiteX201" fmla="*/ 3033101 w 12192000"/>
              <a:gd name="connsiteY201" fmla="*/ 1146004 h 2984579"/>
              <a:gd name="connsiteX202" fmla="*/ 2999082 w 12192000"/>
              <a:gd name="connsiteY202" fmla="*/ 1129337 h 2984579"/>
              <a:gd name="connsiteX203" fmla="*/ 2988144 w 12192000"/>
              <a:gd name="connsiteY203" fmla="*/ 1133783 h 2984579"/>
              <a:gd name="connsiteX204" fmla="*/ 2964880 w 12192000"/>
              <a:gd name="connsiteY204" fmla="*/ 1133160 h 2984579"/>
              <a:gd name="connsiteX205" fmla="*/ 2871083 w 12192000"/>
              <a:gd name="connsiteY205" fmla="*/ 1114281 h 2984579"/>
              <a:gd name="connsiteX206" fmla="*/ 2853547 w 12192000"/>
              <a:gd name="connsiteY206" fmla="*/ 1113282 h 2984579"/>
              <a:gd name="connsiteX207" fmla="*/ 2834998 w 12192000"/>
              <a:gd name="connsiteY207" fmla="*/ 1105032 h 2984579"/>
              <a:gd name="connsiteX208" fmla="*/ 2832012 w 12192000"/>
              <a:gd name="connsiteY208" fmla="*/ 1103667 h 2984579"/>
              <a:gd name="connsiteX209" fmla="*/ 2831450 w 12192000"/>
              <a:gd name="connsiteY209" fmla="*/ 1103681 h 2984579"/>
              <a:gd name="connsiteX210" fmla="*/ 2830158 w 12192000"/>
              <a:gd name="connsiteY210" fmla="*/ 1102819 h 2984579"/>
              <a:gd name="connsiteX211" fmla="*/ 2817969 w 12192000"/>
              <a:gd name="connsiteY211" fmla="*/ 1097243 h 2984579"/>
              <a:gd name="connsiteX212" fmla="*/ 2812278 w 12192000"/>
              <a:gd name="connsiteY212" fmla="*/ 1097008 h 2984579"/>
              <a:gd name="connsiteX213" fmla="*/ 2735949 w 12192000"/>
              <a:gd name="connsiteY213" fmla="*/ 1069536 h 2984579"/>
              <a:gd name="connsiteX214" fmla="*/ 2700542 w 12192000"/>
              <a:gd name="connsiteY214" fmla="*/ 1056907 h 2984579"/>
              <a:gd name="connsiteX215" fmla="*/ 2690071 w 12192000"/>
              <a:gd name="connsiteY215" fmla="*/ 1056397 h 2984579"/>
              <a:gd name="connsiteX216" fmla="*/ 2655269 w 12192000"/>
              <a:gd name="connsiteY216" fmla="*/ 1042078 h 2984579"/>
              <a:gd name="connsiteX217" fmla="*/ 2637172 w 12192000"/>
              <a:gd name="connsiteY217" fmla="*/ 1039382 h 2984579"/>
              <a:gd name="connsiteX218" fmla="*/ 2544676 w 12192000"/>
              <a:gd name="connsiteY218" fmla="*/ 1019916 h 2984579"/>
              <a:gd name="connsiteX219" fmla="*/ 2521406 w 12192000"/>
              <a:gd name="connsiteY219" fmla="*/ 1022036 h 2984579"/>
              <a:gd name="connsiteX220" fmla="*/ 2462038 w 12192000"/>
              <a:gd name="connsiteY220" fmla="*/ 992687 h 2984579"/>
              <a:gd name="connsiteX221" fmla="*/ 2448962 w 12192000"/>
              <a:gd name="connsiteY221" fmla="*/ 988555 h 2984579"/>
              <a:gd name="connsiteX222" fmla="*/ 2444223 w 12192000"/>
              <a:gd name="connsiteY222" fmla="*/ 985580 h 2984579"/>
              <a:gd name="connsiteX223" fmla="*/ 2428175 w 12192000"/>
              <a:gd name="connsiteY223" fmla="*/ 997242 h 2984579"/>
              <a:gd name="connsiteX224" fmla="*/ 2398519 w 12192000"/>
              <a:gd name="connsiteY224" fmla="*/ 1001482 h 2984579"/>
              <a:gd name="connsiteX225" fmla="*/ 2385271 w 12192000"/>
              <a:gd name="connsiteY225" fmla="*/ 993786 h 2984579"/>
              <a:gd name="connsiteX226" fmla="*/ 2298174 w 12192000"/>
              <a:gd name="connsiteY226" fmla="*/ 956527 h 2984579"/>
              <a:gd name="connsiteX227" fmla="*/ 2271014 w 12192000"/>
              <a:gd name="connsiteY227" fmla="*/ 945440 h 2984579"/>
              <a:gd name="connsiteX228" fmla="*/ 2214838 w 12192000"/>
              <a:gd name="connsiteY228" fmla="*/ 924396 h 2984579"/>
              <a:gd name="connsiteX229" fmla="*/ 2038407 w 12192000"/>
              <a:gd name="connsiteY229" fmla="*/ 916628 h 2984579"/>
              <a:gd name="connsiteX230" fmla="*/ 1958268 w 12192000"/>
              <a:gd name="connsiteY230" fmla="*/ 931677 h 2984579"/>
              <a:gd name="connsiteX231" fmla="*/ 1740316 w 12192000"/>
              <a:gd name="connsiteY231" fmla="*/ 931710 h 2984579"/>
              <a:gd name="connsiteX232" fmla="*/ 1454477 w 12192000"/>
              <a:gd name="connsiteY232" fmla="*/ 973878 h 2984579"/>
              <a:gd name="connsiteX233" fmla="*/ 1385984 w 12192000"/>
              <a:gd name="connsiteY233" fmla="*/ 958621 h 2984579"/>
              <a:gd name="connsiteX234" fmla="*/ 1355604 w 12192000"/>
              <a:gd name="connsiteY234" fmla="*/ 960893 h 2984579"/>
              <a:gd name="connsiteX235" fmla="*/ 1305323 w 12192000"/>
              <a:gd name="connsiteY235" fmla="*/ 967511 h 2984579"/>
              <a:gd name="connsiteX236" fmla="*/ 1125607 w 12192000"/>
              <a:gd name="connsiteY236" fmla="*/ 968467 h 2984579"/>
              <a:gd name="connsiteX237" fmla="*/ 1016562 w 12192000"/>
              <a:gd name="connsiteY237" fmla="*/ 975260 h 2984579"/>
              <a:gd name="connsiteX238" fmla="*/ 818620 w 12192000"/>
              <a:gd name="connsiteY238" fmla="*/ 987723 h 2984579"/>
              <a:gd name="connsiteX239" fmla="*/ 611870 w 12192000"/>
              <a:gd name="connsiteY239" fmla="*/ 1002547 h 2984579"/>
              <a:gd name="connsiteX240" fmla="*/ 520325 w 12192000"/>
              <a:gd name="connsiteY240" fmla="*/ 1010590 h 2984579"/>
              <a:gd name="connsiteX241" fmla="*/ 386188 w 12192000"/>
              <a:gd name="connsiteY241" fmla="*/ 1040956 h 2984579"/>
              <a:gd name="connsiteX242" fmla="*/ 272629 w 12192000"/>
              <a:gd name="connsiteY242" fmla="*/ 1010300 h 2984579"/>
              <a:gd name="connsiteX243" fmla="*/ 113450 w 12192000"/>
              <a:gd name="connsiteY243" fmla="*/ 1038933 h 2984579"/>
              <a:gd name="connsiteX244" fmla="*/ 4256 w 12192000"/>
              <a:gd name="connsiteY244" fmla="*/ 1060111 h 2984579"/>
              <a:gd name="connsiteX245" fmla="*/ 0 w 12192000"/>
              <a:gd name="connsiteY245" fmla="*/ 1059714 h 2984579"/>
              <a:gd name="connsiteX246" fmla="*/ 0 w 12192000"/>
              <a:gd name="connsiteY246" fmla="*/ 0 h 2984579"/>
              <a:gd name="connsiteX0" fmla="*/ 0 w 12192000"/>
              <a:gd name="connsiteY0" fmla="*/ 0 h 2985062"/>
              <a:gd name="connsiteX1" fmla="*/ 12192000 w 12192000"/>
              <a:gd name="connsiteY1" fmla="*/ 0 h 2985062"/>
              <a:gd name="connsiteX2" fmla="*/ 12192000 w 12192000"/>
              <a:gd name="connsiteY2" fmla="*/ 2802781 h 2985062"/>
              <a:gd name="connsiteX3" fmla="*/ 12174273 w 12192000"/>
              <a:gd name="connsiteY3" fmla="*/ 2805362 h 2985062"/>
              <a:gd name="connsiteX4" fmla="*/ 12131191 w 12192000"/>
              <a:gd name="connsiteY4" fmla="*/ 2902520 h 2985062"/>
              <a:gd name="connsiteX5" fmla="*/ 11968818 w 12192000"/>
              <a:gd name="connsiteY5" fmla="*/ 2984045 h 2985062"/>
              <a:gd name="connsiteX6" fmla="*/ 11844564 w 12192000"/>
              <a:gd name="connsiteY6" fmla="*/ 2851980 h 2985062"/>
              <a:gd name="connsiteX7" fmla="*/ 11786084 w 12192000"/>
              <a:gd name="connsiteY7" fmla="*/ 2836535 h 2985062"/>
              <a:gd name="connsiteX8" fmla="*/ 11731349 w 12192000"/>
              <a:gd name="connsiteY8" fmla="*/ 2820269 h 2985062"/>
              <a:gd name="connsiteX9" fmla="*/ 11709385 w 12192000"/>
              <a:gd name="connsiteY9" fmla="*/ 2806825 h 2985062"/>
              <a:gd name="connsiteX10" fmla="*/ 11702308 w 12192000"/>
              <a:gd name="connsiteY10" fmla="*/ 2811365 h 2985062"/>
              <a:gd name="connsiteX11" fmla="*/ 11689476 w 12192000"/>
              <a:gd name="connsiteY11" fmla="*/ 2807391 h 2985062"/>
              <a:gd name="connsiteX12" fmla="*/ 11666486 w 12192000"/>
              <a:gd name="connsiteY12" fmla="*/ 2799625 h 2985062"/>
              <a:gd name="connsiteX13" fmla="*/ 11652374 w 12192000"/>
              <a:gd name="connsiteY13" fmla="*/ 2793272 h 2985062"/>
              <a:gd name="connsiteX14" fmla="*/ 11646471 w 12192000"/>
              <a:gd name="connsiteY14" fmla="*/ 2800341 h 2985062"/>
              <a:gd name="connsiteX15" fmla="*/ 11623313 w 12192000"/>
              <a:gd name="connsiteY15" fmla="*/ 2800343 h 2985062"/>
              <a:gd name="connsiteX16" fmla="*/ 11608697 w 12192000"/>
              <a:gd name="connsiteY16" fmla="*/ 2813460 h 2985062"/>
              <a:gd name="connsiteX17" fmla="*/ 11603621 w 12192000"/>
              <a:gd name="connsiteY17" fmla="*/ 2810965 h 2985062"/>
              <a:gd name="connsiteX18" fmla="*/ 11590100 w 12192000"/>
              <a:gd name="connsiteY18" fmla="*/ 2808130 h 2985062"/>
              <a:gd name="connsiteX19" fmla="*/ 11566270 w 12192000"/>
              <a:gd name="connsiteY19" fmla="*/ 2794050 h 2985062"/>
              <a:gd name="connsiteX20" fmla="*/ 11543180 w 12192000"/>
              <a:gd name="connsiteY20" fmla="*/ 2794523 h 2985062"/>
              <a:gd name="connsiteX21" fmla="*/ 11527456 w 12192000"/>
              <a:gd name="connsiteY21" fmla="*/ 2784758 h 2985062"/>
              <a:gd name="connsiteX22" fmla="*/ 11410019 w 12192000"/>
              <a:gd name="connsiteY22" fmla="*/ 2778739 h 2985062"/>
              <a:gd name="connsiteX23" fmla="*/ 11391662 w 12192000"/>
              <a:gd name="connsiteY23" fmla="*/ 2777813 h 2985062"/>
              <a:gd name="connsiteX24" fmla="*/ 11381950 w 12192000"/>
              <a:gd name="connsiteY24" fmla="*/ 2771457 h 2985062"/>
              <a:gd name="connsiteX25" fmla="*/ 11355280 w 12192000"/>
              <a:gd name="connsiteY25" fmla="*/ 2766974 h 2985062"/>
              <a:gd name="connsiteX26" fmla="*/ 11346286 w 12192000"/>
              <a:gd name="connsiteY26" fmla="*/ 2771221 h 2985062"/>
              <a:gd name="connsiteX27" fmla="*/ 11344784 w 12192000"/>
              <a:gd name="connsiteY27" fmla="*/ 2767480 h 2985062"/>
              <a:gd name="connsiteX28" fmla="*/ 11307999 w 12192000"/>
              <a:gd name="connsiteY28" fmla="*/ 2758374 h 2985062"/>
              <a:gd name="connsiteX29" fmla="*/ 11228674 w 12192000"/>
              <a:gd name="connsiteY29" fmla="*/ 2738503 h 2985062"/>
              <a:gd name="connsiteX30" fmla="*/ 11208775 w 12192000"/>
              <a:gd name="connsiteY30" fmla="*/ 2733735 h 2985062"/>
              <a:gd name="connsiteX31" fmla="*/ 11191329 w 12192000"/>
              <a:gd name="connsiteY31" fmla="*/ 2735896 h 2985062"/>
              <a:gd name="connsiteX32" fmla="*/ 11095293 w 12192000"/>
              <a:gd name="connsiteY32" fmla="*/ 2734181 h 2985062"/>
              <a:gd name="connsiteX33" fmla="*/ 11072290 w 12192000"/>
              <a:gd name="connsiteY33" fmla="*/ 2737734 h 2985062"/>
              <a:gd name="connsiteX34" fmla="*/ 10980239 w 12192000"/>
              <a:gd name="connsiteY34" fmla="*/ 2729000 h 2985062"/>
              <a:gd name="connsiteX35" fmla="*/ 10980167 w 12192000"/>
              <a:gd name="connsiteY35" fmla="*/ 2728972 h 2985062"/>
              <a:gd name="connsiteX36" fmla="*/ 10943501 w 12192000"/>
              <a:gd name="connsiteY36" fmla="*/ 2723352 h 2985062"/>
              <a:gd name="connsiteX37" fmla="*/ 10740825 w 12192000"/>
              <a:gd name="connsiteY37" fmla="*/ 2642544 h 2985062"/>
              <a:gd name="connsiteX38" fmla="*/ 10621021 w 12192000"/>
              <a:gd name="connsiteY38" fmla="*/ 2583972 h 2985062"/>
              <a:gd name="connsiteX39" fmla="*/ 10501779 w 12192000"/>
              <a:gd name="connsiteY39" fmla="*/ 2548735 h 2985062"/>
              <a:gd name="connsiteX40" fmla="*/ 10403355 w 12192000"/>
              <a:gd name="connsiteY40" fmla="*/ 2512953 h 2985062"/>
              <a:gd name="connsiteX41" fmla="*/ 10337449 w 12192000"/>
              <a:gd name="connsiteY41" fmla="*/ 2488172 h 2985062"/>
              <a:gd name="connsiteX42" fmla="*/ 10324327 w 12192000"/>
              <a:gd name="connsiteY42" fmla="*/ 2478939 h 2985062"/>
              <a:gd name="connsiteX43" fmla="*/ 10321929 w 12192000"/>
              <a:gd name="connsiteY43" fmla="*/ 2478993 h 2985062"/>
              <a:gd name="connsiteX44" fmla="*/ 10290461 w 12192000"/>
              <a:gd name="connsiteY44" fmla="*/ 2462144 h 2985062"/>
              <a:gd name="connsiteX45" fmla="*/ 10268970 w 12192000"/>
              <a:gd name="connsiteY45" fmla="*/ 2448931 h 2985062"/>
              <a:gd name="connsiteX46" fmla="*/ 10263699 w 12192000"/>
              <a:gd name="connsiteY46" fmla="*/ 2448340 h 2985062"/>
              <a:gd name="connsiteX47" fmla="*/ 10228272 w 12192000"/>
              <a:gd name="connsiteY47" fmla="*/ 2431997 h 2985062"/>
              <a:gd name="connsiteX48" fmla="*/ 10215997 w 12192000"/>
              <a:gd name="connsiteY48" fmla="*/ 2431103 h 2985062"/>
              <a:gd name="connsiteX49" fmla="*/ 10193885 w 12192000"/>
              <a:gd name="connsiteY49" fmla="*/ 2427360 h 2985062"/>
              <a:gd name="connsiteX50" fmla="*/ 10135557 w 12192000"/>
              <a:gd name="connsiteY50" fmla="*/ 2429769 h 2985062"/>
              <a:gd name="connsiteX51" fmla="*/ 10092108 w 12192000"/>
              <a:gd name="connsiteY51" fmla="*/ 2409075 h 2985062"/>
              <a:gd name="connsiteX52" fmla="*/ 10091815 w 12192000"/>
              <a:gd name="connsiteY52" fmla="*/ 2409211 h 2985062"/>
              <a:gd name="connsiteX53" fmla="*/ 10083558 w 12192000"/>
              <a:gd name="connsiteY53" fmla="*/ 2406369 h 2985062"/>
              <a:gd name="connsiteX54" fmla="*/ 10078319 w 12192000"/>
              <a:gd name="connsiteY54" fmla="*/ 2403481 h 2985062"/>
              <a:gd name="connsiteX55" fmla="*/ 10063647 w 12192000"/>
              <a:gd name="connsiteY55" fmla="*/ 2397528 h 2985062"/>
              <a:gd name="connsiteX56" fmla="*/ 10057660 w 12192000"/>
              <a:gd name="connsiteY56" fmla="*/ 2396793 h 2985062"/>
              <a:gd name="connsiteX57" fmla="*/ 10003124 w 12192000"/>
              <a:gd name="connsiteY57" fmla="*/ 2406692 h 2985062"/>
              <a:gd name="connsiteX58" fmla="*/ 9898644 w 12192000"/>
              <a:gd name="connsiteY58" fmla="*/ 2393136 h 2985062"/>
              <a:gd name="connsiteX59" fmla="*/ 9794969 w 12192000"/>
              <a:gd name="connsiteY59" fmla="*/ 2376665 h 2985062"/>
              <a:gd name="connsiteX60" fmla="*/ 9690708 w 12192000"/>
              <a:gd name="connsiteY60" fmla="*/ 2362478 h 2985062"/>
              <a:gd name="connsiteX61" fmla="*/ 9656590 w 12192000"/>
              <a:gd name="connsiteY61" fmla="*/ 2365107 h 2985062"/>
              <a:gd name="connsiteX62" fmla="*/ 9651013 w 12192000"/>
              <a:gd name="connsiteY62" fmla="*/ 2365379 h 2985062"/>
              <a:gd name="connsiteX63" fmla="*/ 9629535 w 12192000"/>
              <a:gd name="connsiteY63" fmla="*/ 2359562 h 2985062"/>
              <a:gd name="connsiteX64" fmla="*/ 9621002 w 12192000"/>
              <a:gd name="connsiteY64" fmla="*/ 2358015 h 2985062"/>
              <a:gd name="connsiteX65" fmla="*/ 9620811 w 12192000"/>
              <a:gd name="connsiteY65" fmla="*/ 2358209 h 2985062"/>
              <a:gd name="connsiteX66" fmla="*/ 9612783 w 12192000"/>
              <a:gd name="connsiteY66" fmla="*/ 2356304 h 2985062"/>
              <a:gd name="connsiteX67" fmla="*/ 9573299 w 12192000"/>
              <a:gd name="connsiteY67" fmla="*/ 2344048 h 2985062"/>
              <a:gd name="connsiteX68" fmla="*/ 9523299 w 12192000"/>
              <a:gd name="connsiteY68" fmla="*/ 2356751 h 2985062"/>
              <a:gd name="connsiteX69" fmla="*/ 9502217 w 12192000"/>
              <a:gd name="connsiteY69" fmla="*/ 2356672 h 2985062"/>
              <a:gd name="connsiteX70" fmla="*/ 9491052 w 12192000"/>
              <a:gd name="connsiteY70" fmla="*/ 2357876 h 2985062"/>
              <a:gd name="connsiteX71" fmla="*/ 9490420 w 12192000"/>
              <a:gd name="connsiteY71" fmla="*/ 2358754 h 2985062"/>
              <a:gd name="connsiteX72" fmla="*/ 9422814 w 12192000"/>
              <a:gd name="connsiteY72" fmla="*/ 2337048 h 2985062"/>
              <a:gd name="connsiteX73" fmla="*/ 9387555 w 12192000"/>
              <a:gd name="connsiteY73" fmla="*/ 2324836 h 2985062"/>
              <a:gd name="connsiteX74" fmla="*/ 9385480 w 12192000"/>
              <a:gd name="connsiteY74" fmla="*/ 2325313 h 2985062"/>
              <a:gd name="connsiteX75" fmla="*/ 9369766 w 12192000"/>
              <a:gd name="connsiteY75" fmla="*/ 2317902 h 2985062"/>
              <a:gd name="connsiteX76" fmla="*/ 9356267 w 12192000"/>
              <a:gd name="connsiteY76" fmla="*/ 2307218 h 2985062"/>
              <a:gd name="connsiteX77" fmla="*/ 9240605 w 12192000"/>
              <a:gd name="connsiteY77" fmla="*/ 2292733 h 2985062"/>
              <a:gd name="connsiteX78" fmla="*/ 9083251 w 12192000"/>
              <a:gd name="connsiteY78" fmla="*/ 2245348 h 2985062"/>
              <a:gd name="connsiteX79" fmla="*/ 8956025 w 12192000"/>
              <a:gd name="connsiteY79" fmla="*/ 2219438 h 2985062"/>
              <a:gd name="connsiteX80" fmla="*/ 8791834 w 12192000"/>
              <a:gd name="connsiteY80" fmla="*/ 2194608 h 2985062"/>
              <a:gd name="connsiteX81" fmla="*/ 8677385 w 12192000"/>
              <a:gd name="connsiteY81" fmla="*/ 2172946 h 2985062"/>
              <a:gd name="connsiteX82" fmla="*/ 8628381 w 12192000"/>
              <a:gd name="connsiteY82" fmla="*/ 2151256 h 2985062"/>
              <a:gd name="connsiteX83" fmla="*/ 8608955 w 12192000"/>
              <a:gd name="connsiteY83" fmla="*/ 2154253 h 2985062"/>
              <a:gd name="connsiteX84" fmla="*/ 8605623 w 12192000"/>
              <a:gd name="connsiteY84" fmla="*/ 2154974 h 2985062"/>
              <a:gd name="connsiteX85" fmla="*/ 8591946 w 12192000"/>
              <a:gd name="connsiteY85" fmla="*/ 2153429 h 2985062"/>
              <a:gd name="connsiteX86" fmla="*/ 8588503 w 12192000"/>
              <a:gd name="connsiteY86" fmla="*/ 2158528 h 2985062"/>
              <a:gd name="connsiteX87" fmla="*/ 8542929 w 12192000"/>
              <a:gd name="connsiteY87" fmla="*/ 2155780 h 2985062"/>
              <a:gd name="connsiteX88" fmla="*/ 8422422 w 12192000"/>
              <a:gd name="connsiteY88" fmla="*/ 2128783 h 2985062"/>
              <a:gd name="connsiteX89" fmla="*/ 8350509 w 12192000"/>
              <a:gd name="connsiteY89" fmla="*/ 2116143 h 2985062"/>
              <a:gd name="connsiteX90" fmla="*/ 8323483 w 12192000"/>
              <a:gd name="connsiteY90" fmla="*/ 2116856 h 2985062"/>
              <a:gd name="connsiteX91" fmla="*/ 8285541 w 12192000"/>
              <a:gd name="connsiteY91" fmla="*/ 2114142 h 2985062"/>
              <a:gd name="connsiteX92" fmla="*/ 8156321 w 12192000"/>
              <a:gd name="connsiteY92" fmla="*/ 2105622 h 2985062"/>
              <a:gd name="connsiteX93" fmla="*/ 8115022 w 12192000"/>
              <a:gd name="connsiteY93" fmla="*/ 2097331 h 2985062"/>
              <a:gd name="connsiteX94" fmla="*/ 8109128 w 12192000"/>
              <a:gd name="connsiteY94" fmla="*/ 2095725 h 2985062"/>
              <a:gd name="connsiteX95" fmla="*/ 8061947 w 12192000"/>
              <a:gd name="connsiteY95" fmla="*/ 2076044 h 2985062"/>
              <a:gd name="connsiteX96" fmla="*/ 8056343 w 12192000"/>
              <a:gd name="connsiteY96" fmla="*/ 2079176 h 2985062"/>
              <a:gd name="connsiteX97" fmla="*/ 8039888 w 12192000"/>
              <a:gd name="connsiteY97" fmla="*/ 2079889 h 2985062"/>
              <a:gd name="connsiteX98" fmla="*/ 8027893 w 12192000"/>
              <a:gd name="connsiteY98" fmla="*/ 2071837 h 2985062"/>
              <a:gd name="connsiteX99" fmla="*/ 7968202 w 12192000"/>
              <a:gd name="connsiteY99" fmla="*/ 2048643 h 2985062"/>
              <a:gd name="connsiteX100" fmla="*/ 7879707 w 12192000"/>
              <a:gd name="connsiteY100" fmla="*/ 2019539 h 2985062"/>
              <a:gd name="connsiteX101" fmla="*/ 7867283 w 12192000"/>
              <a:gd name="connsiteY101" fmla="*/ 2011237 h 2985062"/>
              <a:gd name="connsiteX102" fmla="*/ 7843997 w 12192000"/>
              <a:gd name="connsiteY102" fmla="*/ 2004002 h 2985062"/>
              <a:gd name="connsiteX103" fmla="*/ 7819810 w 12192000"/>
              <a:gd name="connsiteY103" fmla="*/ 2003978 h 2985062"/>
              <a:gd name="connsiteX104" fmla="*/ 7766905 w 12192000"/>
              <a:gd name="connsiteY104" fmla="*/ 1994240 h 2985062"/>
              <a:gd name="connsiteX105" fmla="*/ 7748811 w 12192000"/>
              <a:gd name="connsiteY105" fmla="*/ 2001647 h 2985062"/>
              <a:gd name="connsiteX106" fmla="*/ 7745757 w 12192000"/>
              <a:gd name="connsiteY106" fmla="*/ 2003120 h 2985062"/>
              <a:gd name="connsiteX107" fmla="*/ 7732110 w 12192000"/>
              <a:gd name="connsiteY107" fmla="*/ 2004783 h 2985062"/>
              <a:gd name="connsiteX108" fmla="*/ 7730039 w 12192000"/>
              <a:gd name="connsiteY108" fmla="*/ 2010536 h 2985062"/>
              <a:gd name="connsiteX109" fmla="*/ 7685159 w 12192000"/>
              <a:gd name="connsiteY109" fmla="*/ 2018415 h 2985062"/>
              <a:gd name="connsiteX110" fmla="*/ 7561596 w 12192000"/>
              <a:gd name="connsiteY110" fmla="*/ 2020063 h 2985062"/>
              <a:gd name="connsiteX111" fmla="*/ 7488722 w 12192000"/>
              <a:gd name="connsiteY111" fmla="*/ 2024418 h 2985062"/>
              <a:gd name="connsiteX112" fmla="*/ 7462688 w 12192000"/>
              <a:gd name="connsiteY112" fmla="*/ 2031366 h 2985062"/>
              <a:gd name="connsiteX113" fmla="*/ 7425222 w 12192000"/>
              <a:gd name="connsiteY113" fmla="*/ 2037510 h 2985062"/>
              <a:gd name="connsiteX114" fmla="*/ 7360376 w 12192000"/>
              <a:gd name="connsiteY114" fmla="*/ 2052454 h 2985062"/>
              <a:gd name="connsiteX115" fmla="*/ 7297796 w 12192000"/>
              <a:gd name="connsiteY115" fmla="*/ 2059134 h 2985062"/>
              <a:gd name="connsiteX116" fmla="*/ 7255684 w 12192000"/>
              <a:gd name="connsiteY116" fmla="*/ 2060633 h 2985062"/>
              <a:gd name="connsiteX117" fmla="*/ 7249573 w 12192000"/>
              <a:gd name="connsiteY117" fmla="*/ 2060435 h 2985062"/>
              <a:gd name="connsiteX118" fmla="*/ 7198933 w 12192000"/>
              <a:gd name="connsiteY118" fmla="*/ 2052227 h 2985062"/>
              <a:gd name="connsiteX119" fmla="*/ 7194276 w 12192000"/>
              <a:gd name="connsiteY119" fmla="*/ 2056568 h 2985062"/>
              <a:gd name="connsiteX120" fmla="*/ 7178495 w 12192000"/>
              <a:gd name="connsiteY120" fmla="*/ 2061069 h 2985062"/>
              <a:gd name="connsiteX121" fmla="*/ 7164866 w 12192000"/>
              <a:gd name="connsiteY121" fmla="*/ 2056021 h 2985062"/>
              <a:gd name="connsiteX122" fmla="*/ 7101221 w 12192000"/>
              <a:gd name="connsiteY122" fmla="*/ 2047289 h 2985062"/>
              <a:gd name="connsiteX123" fmla="*/ 7008182 w 12192000"/>
              <a:gd name="connsiteY123" fmla="*/ 2039482 h 2985062"/>
              <a:gd name="connsiteX124" fmla="*/ 6994073 w 12192000"/>
              <a:gd name="connsiteY124" fmla="*/ 2034288 h 2985062"/>
              <a:gd name="connsiteX125" fmla="*/ 6902768 w 12192000"/>
              <a:gd name="connsiteY125" fmla="*/ 2021990 h 2985062"/>
              <a:gd name="connsiteX126" fmla="*/ 6854917 w 12192000"/>
              <a:gd name="connsiteY126" fmla="*/ 2020321 h 2985062"/>
              <a:gd name="connsiteX127" fmla="*/ 6849655 w 12192000"/>
              <a:gd name="connsiteY127" fmla="*/ 2025191 h 2985062"/>
              <a:gd name="connsiteX128" fmla="*/ 6835522 w 12192000"/>
              <a:gd name="connsiteY128" fmla="*/ 2024012 h 2985062"/>
              <a:gd name="connsiteX129" fmla="*/ 6707727 w 12192000"/>
              <a:gd name="connsiteY129" fmla="*/ 2006254 h 2985062"/>
              <a:gd name="connsiteX130" fmla="*/ 6561947 w 12192000"/>
              <a:gd name="connsiteY130" fmla="*/ 1975575 h 2985062"/>
              <a:gd name="connsiteX131" fmla="*/ 6464714 w 12192000"/>
              <a:gd name="connsiteY131" fmla="*/ 1978704 h 2985062"/>
              <a:gd name="connsiteX132" fmla="*/ 6242129 w 12192000"/>
              <a:gd name="connsiteY132" fmla="*/ 1915441 h 2985062"/>
              <a:gd name="connsiteX133" fmla="*/ 6080728 w 12192000"/>
              <a:gd name="connsiteY133" fmla="*/ 1895758 h 2985062"/>
              <a:gd name="connsiteX134" fmla="*/ 6069627 w 12192000"/>
              <a:gd name="connsiteY134" fmla="*/ 1885968 h 2985062"/>
              <a:gd name="connsiteX135" fmla="*/ 6055146 w 12192000"/>
              <a:gd name="connsiteY135" fmla="*/ 1879305 h 2985062"/>
              <a:gd name="connsiteX136" fmla="*/ 5953405 w 12192000"/>
              <a:gd name="connsiteY136" fmla="*/ 1849929 h 2985062"/>
              <a:gd name="connsiteX137" fmla="*/ 5940151 w 12192000"/>
              <a:gd name="connsiteY137" fmla="*/ 1852123 h 2985062"/>
              <a:gd name="connsiteX138" fmla="*/ 5917647 w 12192000"/>
              <a:gd name="connsiteY138" fmla="*/ 1852476 h 2985062"/>
              <a:gd name="connsiteX139" fmla="*/ 5860259 w 12192000"/>
              <a:gd name="connsiteY139" fmla="*/ 1865444 h 2985062"/>
              <a:gd name="connsiteX140" fmla="*/ 5821880 w 12192000"/>
              <a:gd name="connsiteY140" fmla="*/ 1854695 h 2985062"/>
              <a:gd name="connsiteX141" fmla="*/ 5813898 w 12192000"/>
              <a:gd name="connsiteY141" fmla="*/ 1853063 h 2985062"/>
              <a:gd name="connsiteX142" fmla="*/ 5813633 w 12192000"/>
              <a:gd name="connsiteY142" fmla="*/ 1853249 h 2985062"/>
              <a:gd name="connsiteX143" fmla="*/ 5804995 w 12192000"/>
              <a:gd name="connsiteY143" fmla="*/ 1851966 h 2985062"/>
              <a:gd name="connsiteX144" fmla="*/ 5799340 w 12192000"/>
              <a:gd name="connsiteY144" fmla="*/ 1850088 h 2985062"/>
              <a:gd name="connsiteX145" fmla="*/ 5783850 w 12192000"/>
              <a:gd name="connsiteY145" fmla="*/ 1846922 h 2985062"/>
              <a:gd name="connsiteX146" fmla="*/ 5777803 w 12192000"/>
              <a:gd name="connsiteY146" fmla="*/ 1847290 h 2985062"/>
              <a:gd name="connsiteX147" fmla="*/ 5774372 w 12192000"/>
              <a:gd name="connsiteY147" fmla="*/ 1849538 h 2985062"/>
              <a:gd name="connsiteX148" fmla="*/ 5740527 w 12192000"/>
              <a:gd name="connsiteY148" fmla="*/ 1850453 h 2985062"/>
              <a:gd name="connsiteX149" fmla="*/ 5671437 w 12192000"/>
              <a:gd name="connsiteY149" fmla="*/ 1845438 h 2985062"/>
              <a:gd name="connsiteX150" fmla="*/ 5633526 w 12192000"/>
              <a:gd name="connsiteY150" fmla="*/ 1839191 h 2985062"/>
              <a:gd name="connsiteX151" fmla="*/ 5527860 w 12192000"/>
              <a:gd name="connsiteY151" fmla="*/ 1825767 h 2985062"/>
              <a:gd name="connsiteX152" fmla="*/ 5420429 w 12192000"/>
              <a:gd name="connsiteY152" fmla="*/ 1815102 h 2985062"/>
              <a:gd name="connsiteX153" fmla="*/ 5339073 w 12192000"/>
              <a:gd name="connsiteY153" fmla="*/ 1819639 h 2985062"/>
              <a:gd name="connsiteX154" fmla="*/ 5334373 w 12192000"/>
              <a:gd name="connsiteY154" fmla="*/ 1817028 h 2985062"/>
              <a:gd name="connsiteX155" fmla="*/ 5326433 w 12192000"/>
              <a:gd name="connsiteY155" fmla="*/ 1814516 h 2985062"/>
              <a:gd name="connsiteX156" fmla="*/ 5326080 w 12192000"/>
              <a:gd name="connsiteY156" fmla="*/ 1814651 h 2985062"/>
              <a:gd name="connsiteX157" fmla="*/ 5318954 w 12192000"/>
              <a:gd name="connsiteY157" fmla="*/ 1811914 h 2985062"/>
              <a:gd name="connsiteX158" fmla="*/ 5286087 w 12192000"/>
              <a:gd name="connsiteY158" fmla="*/ 1796038 h 2985062"/>
              <a:gd name="connsiteX159" fmla="*/ 5223002 w 12192000"/>
              <a:gd name="connsiteY159" fmla="*/ 1799482 h 2985062"/>
              <a:gd name="connsiteX160" fmla="*/ 5200540 w 12192000"/>
              <a:gd name="connsiteY160" fmla="*/ 1796400 h 2985062"/>
              <a:gd name="connsiteX161" fmla="*/ 5154928 w 12192000"/>
              <a:gd name="connsiteY161" fmla="*/ 1781130 h 2985062"/>
              <a:gd name="connsiteX162" fmla="*/ 5149478 w 12192000"/>
              <a:gd name="connsiteY162" fmla="*/ 1780679 h 2985062"/>
              <a:gd name="connsiteX163" fmla="*/ 5130626 w 12192000"/>
              <a:gd name="connsiteY163" fmla="*/ 1768669 h 2985062"/>
              <a:gd name="connsiteX164" fmla="*/ 5102239 w 12192000"/>
              <a:gd name="connsiteY164" fmla="*/ 1753436 h 2985062"/>
              <a:gd name="connsiteX165" fmla="*/ 5099658 w 12192000"/>
              <a:gd name="connsiteY165" fmla="*/ 1753538 h 2985062"/>
              <a:gd name="connsiteX166" fmla="*/ 5088508 w 12192000"/>
              <a:gd name="connsiteY166" fmla="*/ 1745106 h 2985062"/>
              <a:gd name="connsiteX167" fmla="*/ 5082205 w 12192000"/>
              <a:gd name="connsiteY167" fmla="*/ 1734262 h 2985062"/>
              <a:gd name="connsiteX168" fmla="*/ 4931750 w 12192000"/>
              <a:gd name="connsiteY168" fmla="*/ 1691385 h 2985062"/>
              <a:gd name="connsiteX169" fmla="*/ 4824030 w 12192000"/>
              <a:gd name="connsiteY169" fmla="*/ 1643040 h 2985062"/>
              <a:gd name="connsiteX170" fmla="*/ 4758423 w 12192000"/>
              <a:gd name="connsiteY170" fmla="*/ 1579191 h 2985062"/>
              <a:gd name="connsiteX171" fmla="*/ 4514045 w 12192000"/>
              <a:gd name="connsiteY171" fmla="*/ 1535848 h 2985062"/>
              <a:gd name="connsiteX172" fmla="*/ 4458973 w 12192000"/>
              <a:gd name="connsiteY172" fmla="*/ 1525122 h 2985062"/>
              <a:gd name="connsiteX173" fmla="*/ 4423105 w 12192000"/>
              <a:gd name="connsiteY173" fmla="*/ 1500018 h 2985062"/>
              <a:gd name="connsiteX174" fmla="*/ 4400073 w 12192000"/>
              <a:gd name="connsiteY174" fmla="*/ 1499739 h 2985062"/>
              <a:gd name="connsiteX175" fmla="*/ 4395961 w 12192000"/>
              <a:gd name="connsiteY175" fmla="*/ 1499863 h 2985062"/>
              <a:gd name="connsiteX176" fmla="*/ 4382523 w 12192000"/>
              <a:gd name="connsiteY176" fmla="*/ 1496619 h 2985062"/>
              <a:gd name="connsiteX177" fmla="*/ 4374971 w 12192000"/>
              <a:gd name="connsiteY177" fmla="*/ 1500377 h 2985062"/>
              <a:gd name="connsiteX178" fmla="*/ 4352051 w 12192000"/>
              <a:gd name="connsiteY178" fmla="*/ 1498843 h 2985062"/>
              <a:gd name="connsiteX179" fmla="*/ 4328364 w 12192000"/>
              <a:gd name="connsiteY179" fmla="*/ 1491566 h 2985062"/>
              <a:gd name="connsiteX180" fmla="*/ 4220142 w 12192000"/>
              <a:gd name="connsiteY180" fmla="*/ 1451803 h 2985062"/>
              <a:gd name="connsiteX181" fmla="*/ 4152921 w 12192000"/>
              <a:gd name="connsiteY181" fmla="*/ 1430969 h 2985062"/>
              <a:gd name="connsiteX182" fmla="*/ 4123498 w 12192000"/>
              <a:gd name="connsiteY182" fmla="*/ 1427696 h 2985062"/>
              <a:gd name="connsiteX183" fmla="*/ 4085026 w 12192000"/>
              <a:gd name="connsiteY183" fmla="*/ 1420005 h 2985062"/>
              <a:gd name="connsiteX184" fmla="*/ 4014120 w 12192000"/>
              <a:gd name="connsiteY184" fmla="*/ 1410025 h 2985062"/>
              <a:gd name="connsiteX185" fmla="*/ 3924085 w 12192000"/>
              <a:gd name="connsiteY185" fmla="*/ 1390368 h 2985062"/>
              <a:gd name="connsiteX186" fmla="*/ 3875102 w 12192000"/>
              <a:gd name="connsiteY186" fmla="*/ 1356231 h 2985062"/>
              <a:gd name="connsiteX187" fmla="*/ 3866735 w 12192000"/>
              <a:gd name="connsiteY187" fmla="*/ 1358044 h 2985062"/>
              <a:gd name="connsiteX188" fmla="*/ 3824835 w 12192000"/>
              <a:gd name="connsiteY188" fmla="*/ 1344150 h 2985062"/>
              <a:gd name="connsiteX189" fmla="*/ 3698316 w 12192000"/>
              <a:gd name="connsiteY189" fmla="*/ 1271660 h 2985062"/>
              <a:gd name="connsiteX190" fmla="*/ 3615875 w 12192000"/>
              <a:gd name="connsiteY190" fmla="*/ 1245166 h 2985062"/>
              <a:gd name="connsiteX191" fmla="*/ 3583351 w 12192000"/>
              <a:gd name="connsiteY191" fmla="*/ 1239605 h 2985062"/>
              <a:gd name="connsiteX192" fmla="*/ 3529058 w 12192000"/>
              <a:gd name="connsiteY192" fmla="*/ 1230047 h 2985062"/>
              <a:gd name="connsiteX193" fmla="*/ 3438822 w 12192000"/>
              <a:gd name="connsiteY193" fmla="*/ 1205661 h 2985062"/>
              <a:gd name="connsiteX194" fmla="*/ 3390292 w 12192000"/>
              <a:gd name="connsiteY194" fmla="*/ 1197075 h 2985062"/>
              <a:gd name="connsiteX195" fmla="*/ 3315537 w 12192000"/>
              <a:gd name="connsiteY195" fmla="*/ 1185391 h 2985062"/>
              <a:gd name="connsiteX196" fmla="*/ 3305896 w 12192000"/>
              <a:gd name="connsiteY196" fmla="*/ 1180025 h 2985062"/>
              <a:gd name="connsiteX197" fmla="*/ 3260055 w 12192000"/>
              <a:gd name="connsiteY197" fmla="*/ 1189560 h 2985062"/>
              <a:gd name="connsiteX198" fmla="*/ 3136098 w 12192000"/>
              <a:gd name="connsiteY198" fmla="*/ 1171708 h 2985062"/>
              <a:gd name="connsiteX199" fmla="*/ 3113533 w 12192000"/>
              <a:gd name="connsiteY199" fmla="*/ 1171758 h 2985062"/>
              <a:gd name="connsiteX200" fmla="*/ 3087934 w 12192000"/>
              <a:gd name="connsiteY200" fmla="*/ 1162189 h 2985062"/>
              <a:gd name="connsiteX201" fmla="*/ 3033101 w 12192000"/>
              <a:gd name="connsiteY201" fmla="*/ 1146004 h 2985062"/>
              <a:gd name="connsiteX202" fmla="*/ 2999082 w 12192000"/>
              <a:gd name="connsiteY202" fmla="*/ 1129337 h 2985062"/>
              <a:gd name="connsiteX203" fmla="*/ 2988144 w 12192000"/>
              <a:gd name="connsiteY203" fmla="*/ 1133783 h 2985062"/>
              <a:gd name="connsiteX204" fmla="*/ 2964880 w 12192000"/>
              <a:gd name="connsiteY204" fmla="*/ 1133160 h 2985062"/>
              <a:gd name="connsiteX205" fmla="*/ 2871083 w 12192000"/>
              <a:gd name="connsiteY205" fmla="*/ 1114281 h 2985062"/>
              <a:gd name="connsiteX206" fmla="*/ 2853547 w 12192000"/>
              <a:gd name="connsiteY206" fmla="*/ 1113282 h 2985062"/>
              <a:gd name="connsiteX207" fmla="*/ 2834998 w 12192000"/>
              <a:gd name="connsiteY207" fmla="*/ 1105032 h 2985062"/>
              <a:gd name="connsiteX208" fmla="*/ 2832012 w 12192000"/>
              <a:gd name="connsiteY208" fmla="*/ 1103667 h 2985062"/>
              <a:gd name="connsiteX209" fmla="*/ 2831450 w 12192000"/>
              <a:gd name="connsiteY209" fmla="*/ 1103681 h 2985062"/>
              <a:gd name="connsiteX210" fmla="*/ 2830158 w 12192000"/>
              <a:gd name="connsiteY210" fmla="*/ 1102819 h 2985062"/>
              <a:gd name="connsiteX211" fmla="*/ 2817969 w 12192000"/>
              <a:gd name="connsiteY211" fmla="*/ 1097243 h 2985062"/>
              <a:gd name="connsiteX212" fmla="*/ 2812278 w 12192000"/>
              <a:gd name="connsiteY212" fmla="*/ 1097008 h 2985062"/>
              <a:gd name="connsiteX213" fmla="*/ 2735949 w 12192000"/>
              <a:gd name="connsiteY213" fmla="*/ 1069536 h 2985062"/>
              <a:gd name="connsiteX214" fmla="*/ 2700542 w 12192000"/>
              <a:gd name="connsiteY214" fmla="*/ 1056907 h 2985062"/>
              <a:gd name="connsiteX215" fmla="*/ 2690071 w 12192000"/>
              <a:gd name="connsiteY215" fmla="*/ 1056397 h 2985062"/>
              <a:gd name="connsiteX216" fmla="*/ 2655269 w 12192000"/>
              <a:gd name="connsiteY216" fmla="*/ 1042078 h 2985062"/>
              <a:gd name="connsiteX217" fmla="*/ 2637172 w 12192000"/>
              <a:gd name="connsiteY217" fmla="*/ 1039382 h 2985062"/>
              <a:gd name="connsiteX218" fmla="*/ 2544676 w 12192000"/>
              <a:gd name="connsiteY218" fmla="*/ 1019916 h 2985062"/>
              <a:gd name="connsiteX219" fmla="*/ 2521406 w 12192000"/>
              <a:gd name="connsiteY219" fmla="*/ 1022036 h 2985062"/>
              <a:gd name="connsiteX220" fmla="*/ 2462038 w 12192000"/>
              <a:gd name="connsiteY220" fmla="*/ 992687 h 2985062"/>
              <a:gd name="connsiteX221" fmla="*/ 2448962 w 12192000"/>
              <a:gd name="connsiteY221" fmla="*/ 988555 h 2985062"/>
              <a:gd name="connsiteX222" fmla="*/ 2444223 w 12192000"/>
              <a:gd name="connsiteY222" fmla="*/ 985580 h 2985062"/>
              <a:gd name="connsiteX223" fmla="*/ 2428175 w 12192000"/>
              <a:gd name="connsiteY223" fmla="*/ 997242 h 2985062"/>
              <a:gd name="connsiteX224" fmla="*/ 2398519 w 12192000"/>
              <a:gd name="connsiteY224" fmla="*/ 1001482 h 2985062"/>
              <a:gd name="connsiteX225" fmla="*/ 2385271 w 12192000"/>
              <a:gd name="connsiteY225" fmla="*/ 993786 h 2985062"/>
              <a:gd name="connsiteX226" fmla="*/ 2298174 w 12192000"/>
              <a:gd name="connsiteY226" fmla="*/ 956527 h 2985062"/>
              <a:gd name="connsiteX227" fmla="*/ 2271014 w 12192000"/>
              <a:gd name="connsiteY227" fmla="*/ 945440 h 2985062"/>
              <a:gd name="connsiteX228" fmla="*/ 2214838 w 12192000"/>
              <a:gd name="connsiteY228" fmla="*/ 924396 h 2985062"/>
              <a:gd name="connsiteX229" fmla="*/ 2038407 w 12192000"/>
              <a:gd name="connsiteY229" fmla="*/ 916628 h 2985062"/>
              <a:gd name="connsiteX230" fmla="*/ 1958268 w 12192000"/>
              <a:gd name="connsiteY230" fmla="*/ 931677 h 2985062"/>
              <a:gd name="connsiteX231" fmla="*/ 1740316 w 12192000"/>
              <a:gd name="connsiteY231" fmla="*/ 931710 h 2985062"/>
              <a:gd name="connsiteX232" fmla="*/ 1454477 w 12192000"/>
              <a:gd name="connsiteY232" fmla="*/ 973878 h 2985062"/>
              <a:gd name="connsiteX233" fmla="*/ 1385984 w 12192000"/>
              <a:gd name="connsiteY233" fmla="*/ 958621 h 2985062"/>
              <a:gd name="connsiteX234" fmla="*/ 1355604 w 12192000"/>
              <a:gd name="connsiteY234" fmla="*/ 960893 h 2985062"/>
              <a:gd name="connsiteX235" fmla="*/ 1305323 w 12192000"/>
              <a:gd name="connsiteY235" fmla="*/ 967511 h 2985062"/>
              <a:gd name="connsiteX236" fmla="*/ 1125607 w 12192000"/>
              <a:gd name="connsiteY236" fmla="*/ 968467 h 2985062"/>
              <a:gd name="connsiteX237" fmla="*/ 1016562 w 12192000"/>
              <a:gd name="connsiteY237" fmla="*/ 975260 h 2985062"/>
              <a:gd name="connsiteX238" fmla="*/ 818620 w 12192000"/>
              <a:gd name="connsiteY238" fmla="*/ 987723 h 2985062"/>
              <a:gd name="connsiteX239" fmla="*/ 611870 w 12192000"/>
              <a:gd name="connsiteY239" fmla="*/ 1002547 h 2985062"/>
              <a:gd name="connsiteX240" fmla="*/ 520325 w 12192000"/>
              <a:gd name="connsiteY240" fmla="*/ 1010590 h 2985062"/>
              <a:gd name="connsiteX241" fmla="*/ 386188 w 12192000"/>
              <a:gd name="connsiteY241" fmla="*/ 1040956 h 2985062"/>
              <a:gd name="connsiteX242" fmla="*/ 272629 w 12192000"/>
              <a:gd name="connsiteY242" fmla="*/ 1010300 h 2985062"/>
              <a:gd name="connsiteX243" fmla="*/ 113450 w 12192000"/>
              <a:gd name="connsiteY243" fmla="*/ 1038933 h 2985062"/>
              <a:gd name="connsiteX244" fmla="*/ 4256 w 12192000"/>
              <a:gd name="connsiteY244" fmla="*/ 1060111 h 2985062"/>
              <a:gd name="connsiteX245" fmla="*/ 0 w 12192000"/>
              <a:gd name="connsiteY245" fmla="*/ 1059714 h 2985062"/>
              <a:gd name="connsiteX246" fmla="*/ 0 w 12192000"/>
              <a:gd name="connsiteY246" fmla="*/ 0 h 2985062"/>
              <a:gd name="connsiteX0" fmla="*/ 0 w 12192000"/>
              <a:gd name="connsiteY0" fmla="*/ 0 h 3017080"/>
              <a:gd name="connsiteX1" fmla="*/ 12192000 w 12192000"/>
              <a:gd name="connsiteY1" fmla="*/ 0 h 3017080"/>
              <a:gd name="connsiteX2" fmla="*/ 12192000 w 12192000"/>
              <a:gd name="connsiteY2" fmla="*/ 2802781 h 3017080"/>
              <a:gd name="connsiteX3" fmla="*/ 12174273 w 12192000"/>
              <a:gd name="connsiteY3" fmla="*/ 2805362 h 3017080"/>
              <a:gd name="connsiteX4" fmla="*/ 12131191 w 12192000"/>
              <a:gd name="connsiteY4" fmla="*/ 2902520 h 3017080"/>
              <a:gd name="connsiteX5" fmla="*/ 11968818 w 12192000"/>
              <a:gd name="connsiteY5" fmla="*/ 2984045 h 3017080"/>
              <a:gd name="connsiteX6" fmla="*/ 11844564 w 12192000"/>
              <a:gd name="connsiteY6" fmla="*/ 3017080 h 3017080"/>
              <a:gd name="connsiteX7" fmla="*/ 11786084 w 12192000"/>
              <a:gd name="connsiteY7" fmla="*/ 2836535 h 3017080"/>
              <a:gd name="connsiteX8" fmla="*/ 11731349 w 12192000"/>
              <a:gd name="connsiteY8" fmla="*/ 2820269 h 3017080"/>
              <a:gd name="connsiteX9" fmla="*/ 11709385 w 12192000"/>
              <a:gd name="connsiteY9" fmla="*/ 2806825 h 3017080"/>
              <a:gd name="connsiteX10" fmla="*/ 11702308 w 12192000"/>
              <a:gd name="connsiteY10" fmla="*/ 2811365 h 3017080"/>
              <a:gd name="connsiteX11" fmla="*/ 11689476 w 12192000"/>
              <a:gd name="connsiteY11" fmla="*/ 2807391 h 3017080"/>
              <a:gd name="connsiteX12" fmla="*/ 11666486 w 12192000"/>
              <a:gd name="connsiteY12" fmla="*/ 2799625 h 3017080"/>
              <a:gd name="connsiteX13" fmla="*/ 11652374 w 12192000"/>
              <a:gd name="connsiteY13" fmla="*/ 2793272 h 3017080"/>
              <a:gd name="connsiteX14" fmla="*/ 11646471 w 12192000"/>
              <a:gd name="connsiteY14" fmla="*/ 2800341 h 3017080"/>
              <a:gd name="connsiteX15" fmla="*/ 11623313 w 12192000"/>
              <a:gd name="connsiteY15" fmla="*/ 2800343 h 3017080"/>
              <a:gd name="connsiteX16" fmla="*/ 11608697 w 12192000"/>
              <a:gd name="connsiteY16" fmla="*/ 2813460 h 3017080"/>
              <a:gd name="connsiteX17" fmla="*/ 11603621 w 12192000"/>
              <a:gd name="connsiteY17" fmla="*/ 2810965 h 3017080"/>
              <a:gd name="connsiteX18" fmla="*/ 11590100 w 12192000"/>
              <a:gd name="connsiteY18" fmla="*/ 2808130 h 3017080"/>
              <a:gd name="connsiteX19" fmla="*/ 11566270 w 12192000"/>
              <a:gd name="connsiteY19" fmla="*/ 2794050 h 3017080"/>
              <a:gd name="connsiteX20" fmla="*/ 11543180 w 12192000"/>
              <a:gd name="connsiteY20" fmla="*/ 2794523 h 3017080"/>
              <a:gd name="connsiteX21" fmla="*/ 11527456 w 12192000"/>
              <a:gd name="connsiteY21" fmla="*/ 2784758 h 3017080"/>
              <a:gd name="connsiteX22" fmla="*/ 11410019 w 12192000"/>
              <a:gd name="connsiteY22" fmla="*/ 2778739 h 3017080"/>
              <a:gd name="connsiteX23" fmla="*/ 11391662 w 12192000"/>
              <a:gd name="connsiteY23" fmla="*/ 2777813 h 3017080"/>
              <a:gd name="connsiteX24" fmla="*/ 11381950 w 12192000"/>
              <a:gd name="connsiteY24" fmla="*/ 2771457 h 3017080"/>
              <a:gd name="connsiteX25" fmla="*/ 11355280 w 12192000"/>
              <a:gd name="connsiteY25" fmla="*/ 2766974 h 3017080"/>
              <a:gd name="connsiteX26" fmla="*/ 11346286 w 12192000"/>
              <a:gd name="connsiteY26" fmla="*/ 2771221 h 3017080"/>
              <a:gd name="connsiteX27" fmla="*/ 11344784 w 12192000"/>
              <a:gd name="connsiteY27" fmla="*/ 2767480 h 3017080"/>
              <a:gd name="connsiteX28" fmla="*/ 11307999 w 12192000"/>
              <a:gd name="connsiteY28" fmla="*/ 2758374 h 3017080"/>
              <a:gd name="connsiteX29" fmla="*/ 11228674 w 12192000"/>
              <a:gd name="connsiteY29" fmla="*/ 2738503 h 3017080"/>
              <a:gd name="connsiteX30" fmla="*/ 11208775 w 12192000"/>
              <a:gd name="connsiteY30" fmla="*/ 2733735 h 3017080"/>
              <a:gd name="connsiteX31" fmla="*/ 11191329 w 12192000"/>
              <a:gd name="connsiteY31" fmla="*/ 2735896 h 3017080"/>
              <a:gd name="connsiteX32" fmla="*/ 11095293 w 12192000"/>
              <a:gd name="connsiteY32" fmla="*/ 2734181 h 3017080"/>
              <a:gd name="connsiteX33" fmla="*/ 11072290 w 12192000"/>
              <a:gd name="connsiteY33" fmla="*/ 2737734 h 3017080"/>
              <a:gd name="connsiteX34" fmla="*/ 10980239 w 12192000"/>
              <a:gd name="connsiteY34" fmla="*/ 2729000 h 3017080"/>
              <a:gd name="connsiteX35" fmla="*/ 10980167 w 12192000"/>
              <a:gd name="connsiteY35" fmla="*/ 2728972 h 3017080"/>
              <a:gd name="connsiteX36" fmla="*/ 10943501 w 12192000"/>
              <a:gd name="connsiteY36" fmla="*/ 2723352 h 3017080"/>
              <a:gd name="connsiteX37" fmla="*/ 10740825 w 12192000"/>
              <a:gd name="connsiteY37" fmla="*/ 2642544 h 3017080"/>
              <a:gd name="connsiteX38" fmla="*/ 10621021 w 12192000"/>
              <a:gd name="connsiteY38" fmla="*/ 2583972 h 3017080"/>
              <a:gd name="connsiteX39" fmla="*/ 10501779 w 12192000"/>
              <a:gd name="connsiteY39" fmla="*/ 2548735 h 3017080"/>
              <a:gd name="connsiteX40" fmla="*/ 10403355 w 12192000"/>
              <a:gd name="connsiteY40" fmla="*/ 2512953 h 3017080"/>
              <a:gd name="connsiteX41" fmla="*/ 10337449 w 12192000"/>
              <a:gd name="connsiteY41" fmla="*/ 2488172 h 3017080"/>
              <a:gd name="connsiteX42" fmla="*/ 10324327 w 12192000"/>
              <a:gd name="connsiteY42" fmla="*/ 2478939 h 3017080"/>
              <a:gd name="connsiteX43" fmla="*/ 10321929 w 12192000"/>
              <a:gd name="connsiteY43" fmla="*/ 2478993 h 3017080"/>
              <a:gd name="connsiteX44" fmla="*/ 10290461 w 12192000"/>
              <a:gd name="connsiteY44" fmla="*/ 2462144 h 3017080"/>
              <a:gd name="connsiteX45" fmla="*/ 10268970 w 12192000"/>
              <a:gd name="connsiteY45" fmla="*/ 2448931 h 3017080"/>
              <a:gd name="connsiteX46" fmla="*/ 10263699 w 12192000"/>
              <a:gd name="connsiteY46" fmla="*/ 2448340 h 3017080"/>
              <a:gd name="connsiteX47" fmla="*/ 10228272 w 12192000"/>
              <a:gd name="connsiteY47" fmla="*/ 2431997 h 3017080"/>
              <a:gd name="connsiteX48" fmla="*/ 10215997 w 12192000"/>
              <a:gd name="connsiteY48" fmla="*/ 2431103 h 3017080"/>
              <a:gd name="connsiteX49" fmla="*/ 10193885 w 12192000"/>
              <a:gd name="connsiteY49" fmla="*/ 2427360 h 3017080"/>
              <a:gd name="connsiteX50" fmla="*/ 10135557 w 12192000"/>
              <a:gd name="connsiteY50" fmla="*/ 2429769 h 3017080"/>
              <a:gd name="connsiteX51" fmla="*/ 10092108 w 12192000"/>
              <a:gd name="connsiteY51" fmla="*/ 2409075 h 3017080"/>
              <a:gd name="connsiteX52" fmla="*/ 10091815 w 12192000"/>
              <a:gd name="connsiteY52" fmla="*/ 2409211 h 3017080"/>
              <a:gd name="connsiteX53" fmla="*/ 10083558 w 12192000"/>
              <a:gd name="connsiteY53" fmla="*/ 2406369 h 3017080"/>
              <a:gd name="connsiteX54" fmla="*/ 10078319 w 12192000"/>
              <a:gd name="connsiteY54" fmla="*/ 2403481 h 3017080"/>
              <a:gd name="connsiteX55" fmla="*/ 10063647 w 12192000"/>
              <a:gd name="connsiteY55" fmla="*/ 2397528 h 3017080"/>
              <a:gd name="connsiteX56" fmla="*/ 10057660 w 12192000"/>
              <a:gd name="connsiteY56" fmla="*/ 2396793 h 3017080"/>
              <a:gd name="connsiteX57" fmla="*/ 10003124 w 12192000"/>
              <a:gd name="connsiteY57" fmla="*/ 2406692 h 3017080"/>
              <a:gd name="connsiteX58" fmla="*/ 9898644 w 12192000"/>
              <a:gd name="connsiteY58" fmla="*/ 2393136 h 3017080"/>
              <a:gd name="connsiteX59" fmla="*/ 9794969 w 12192000"/>
              <a:gd name="connsiteY59" fmla="*/ 2376665 h 3017080"/>
              <a:gd name="connsiteX60" fmla="*/ 9690708 w 12192000"/>
              <a:gd name="connsiteY60" fmla="*/ 2362478 h 3017080"/>
              <a:gd name="connsiteX61" fmla="*/ 9656590 w 12192000"/>
              <a:gd name="connsiteY61" fmla="*/ 2365107 h 3017080"/>
              <a:gd name="connsiteX62" fmla="*/ 9651013 w 12192000"/>
              <a:gd name="connsiteY62" fmla="*/ 2365379 h 3017080"/>
              <a:gd name="connsiteX63" fmla="*/ 9629535 w 12192000"/>
              <a:gd name="connsiteY63" fmla="*/ 2359562 h 3017080"/>
              <a:gd name="connsiteX64" fmla="*/ 9621002 w 12192000"/>
              <a:gd name="connsiteY64" fmla="*/ 2358015 h 3017080"/>
              <a:gd name="connsiteX65" fmla="*/ 9620811 w 12192000"/>
              <a:gd name="connsiteY65" fmla="*/ 2358209 h 3017080"/>
              <a:gd name="connsiteX66" fmla="*/ 9612783 w 12192000"/>
              <a:gd name="connsiteY66" fmla="*/ 2356304 h 3017080"/>
              <a:gd name="connsiteX67" fmla="*/ 9573299 w 12192000"/>
              <a:gd name="connsiteY67" fmla="*/ 2344048 h 3017080"/>
              <a:gd name="connsiteX68" fmla="*/ 9523299 w 12192000"/>
              <a:gd name="connsiteY68" fmla="*/ 2356751 h 3017080"/>
              <a:gd name="connsiteX69" fmla="*/ 9502217 w 12192000"/>
              <a:gd name="connsiteY69" fmla="*/ 2356672 h 3017080"/>
              <a:gd name="connsiteX70" fmla="*/ 9491052 w 12192000"/>
              <a:gd name="connsiteY70" fmla="*/ 2357876 h 3017080"/>
              <a:gd name="connsiteX71" fmla="*/ 9490420 w 12192000"/>
              <a:gd name="connsiteY71" fmla="*/ 2358754 h 3017080"/>
              <a:gd name="connsiteX72" fmla="*/ 9422814 w 12192000"/>
              <a:gd name="connsiteY72" fmla="*/ 2337048 h 3017080"/>
              <a:gd name="connsiteX73" fmla="*/ 9387555 w 12192000"/>
              <a:gd name="connsiteY73" fmla="*/ 2324836 h 3017080"/>
              <a:gd name="connsiteX74" fmla="*/ 9385480 w 12192000"/>
              <a:gd name="connsiteY74" fmla="*/ 2325313 h 3017080"/>
              <a:gd name="connsiteX75" fmla="*/ 9369766 w 12192000"/>
              <a:gd name="connsiteY75" fmla="*/ 2317902 h 3017080"/>
              <a:gd name="connsiteX76" fmla="*/ 9356267 w 12192000"/>
              <a:gd name="connsiteY76" fmla="*/ 2307218 h 3017080"/>
              <a:gd name="connsiteX77" fmla="*/ 9240605 w 12192000"/>
              <a:gd name="connsiteY77" fmla="*/ 2292733 h 3017080"/>
              <a:gd name="connsiteX78" fmla="*/ 9083251 w 12192000"/>
              <a:gd name="connsiteY78" fmla="*/ 2245348 h 3017080"/>
              <a:gd name="connsiteX79" fmla="*/ 8956025 w 12192000"/>
              <a:gd name="connsiteY79" fmla="*/ 2219438 h 3017080"/>
              <a:gd name="connsiteX80" fmla="*/ 8791834 w 12192000"/>
              <a:gd name="connsiteY80" fmla="*/ 2194608 h 3017080"/>
              <a:gd name="connsiteX81" fmla="*/ 8677385 w 12192000"/>
              <a:gd name="connsiteY81" fmla="*/ 2172946 h 3017080"/>
              <a:gd name="connsiteX82" fmla="*/ 8628381 w 12192000"/>
              <a:gd name="connsiteY82" fmla="*/ 2151256 h 3017080"/>
              <a:gd name="connsiteX83" fmla="*/ 8608955 w 12192000"/>
              <a:gd name="connsiteY83" fmla="*/ 2154253 h 3017080"/>
              <a:gd name="connsiteX84" fmla="*/ 8605623 w 12192000"/>
              <a:gd name="connsiteY84" fmla="*/ 2154974 h 3017080"/>
              <a:gd name="connsiteX85" fmla="*/ 8591946 w 12192000"/>
              <a:gd name="connsiteY85" fmla="*/ 2153429 h 3017080"/>
              <a:gd name="connsiteX86" fmla="*/ 8588503 w 12192000"/>
              <a:gd name="connsiteY86" fmla="*/ 2158528 h 3017080"/>
              <a:gd name="connsiteX87" fmla="*/ 8542929 w 12192000"/>
              <a:gd name="connsiteY87" fmla="*/ 2155780 h 3017080"/>
              <a:gd name="connsiteX88" fmla="*/ 8422422 w 12192000"/>
              <a:gd name="connsiteY88" fmla="*/ 2128783 h 3017080"/>
              <a:gd name="connsiteX89" fmla="*/ 8350509 w 12192000"/>
              <a:gd name="connsiteY89" fmla="*/ 2116143 h 3017080"/>
              <a:gd name="connsiteX90" fmla="*/ 8323483 w 12192000"/>
              <a:gd name="connsiteY90" fmla="*/ 2116856 h 3017080"/>
              <a:gd name="connsiteX91" fmla="*/ 8285541 w 12192000"/>
              <a:gd name="connsiteY91" fmla="*/ 2114142 h 3017080"/>
              <a:gd name="connsiteX92" fmla="*/ 8156321 w 12192000"/>
              <a:gd name="connsiteY92" fmla="*/ 2105622 h 3017080"/>
              <a:gd name="connsiteX93" fmla="*/ 8115022 w 12192000"/>
              <a:gd name="connsiteY93" fmla="*/ 2097331 h 3017080"/>
              <a:gd name="connsiteX94" fmla="*/ 8109128 w 12192000"/>
              <a:gd name="connsiteY94" fmla="*/ 2095725 h 3017080"/>
              <a:gd name="connsiteX95" fmla="*/ 8061947 w 12192000"/>
              <a:gd name="connsiteY95" fmla="*/ 2076044 h 3017080"/>
              <a:gd name="connsiteX96" fmla="*/ 8056343 w 12192000"/>
              <a:gd name="connsiteY96" fmla="*/ 2079176 h 3017080"/>
              <a:gd name="connsiteX97" fmla="*/ 8039888 w 12192000"/>
              <a:gd name="connsiteY97" fmla="*/ 2079889 h 3017080"/>
              <a:gd name="connsiteX98" fmla="*/ 8027893 w 12192000"/>
              <a:gd name="connsiteY98" fmla="*/ 2071837 h 3017080"/>
              <a:gd name="connsiteX99" fmla="*/ 7968202 w 12192000"/>
              <a:gd name="connsiteY99" fmla="*/ 2048643 h 3017080"/>
              <a:gd name="connsiteX100" fmla="*/ 7879707 w 12192000"/>
              <a:gd name="connsiteY100" fmla="*/ 2019539 h 3017080"/>
              <a:gd name="connsiteX101" fmla="*/ 7867283 w 12192000"/>
              <a:gd name="connsiteY101" fmla="*/ 2011237 h 3017080"/>
              <a:gd name="connsiteX102" fmla="*/ 7843997 w 12192000"/>
              <a:gd name="connsiteY102" fmla="*/ 2004002 h 3017080"/>
              <a:gd name="connsiteX103" fmla="*/ 7819810 w 12192000"/>
              <a:gd name="connsiteY103" fmla="*/ 2003978 h 3017080"/>
              <a:gd name="connsiteX104" fmla="*/ 7766905 w 12192000"/>
              <a:gd name="connsiteY104" fmla="*/ 1994240 h 3017080"/>
              <a:gd name="connsiteX105" fmla="*/ 7748811 w 12192000"/>
              <a:gd name="connsiteY105" fmla="*/ 2001647 h 3017080"/>
              <a:gd name="connsiteX106" fmla="*/ 7745757 w 12192000"/>
              <a:gd name="connsiteY106" fmla="*/ 2003120 h 3017080"/>
              <a:gd name="connsiteX107" fmla="*/ 7732110 w 12192000"/>
              <a:gd name="connsiteY107" fmla="*/ 2004783 h 3017080"/>
              <a:gd name="connsiteX108" fmla="*/ 7730039 w 12192000"/>
              <a:gd name="connsiteY108" fmla="*/ 2010536 h 3017080"/>
              <a:gd name="connsiteX109" fmla="*/ 7685159 w 12192000"/>
              <a:gd name="connsiteY109" fmla="*/ 2018415 h 3017080"/>
              <a:gd name="connsiteX110" fmla="*/ 7561596 w 12192000"/>
              <a:gd name="connsiteY110" fmla="*/ 2020063 h 3017080"/>
              <a:gd name="connsiteX111" fmla="*/ 7488722 w 12192000"/>
              <a:gd name="connsiteY111" fmla="*/ 2024418 h 3017080"/>
              <a:gd name="connsiteX112" fmla="*/ 7462688 w 12192000"/>
              <a:gd name="connsiteY112" fmla="*/ 2031366 h 3017080"/>
              <a:gd name="connsiteX113" fmla="*/ 7425222 w 12192000"/>
              <a:gd name="connsiteY113" fmla="*/ 2037510 h 3017080"/>
              <a:gd name="connsiteX114" fmla="*/ 7360376 w 12192000"/>
              <a:gd name="connsiteY114" fmla="*/ 2052454 h 3017080"/>
              <a:gd name="connsiteX115" fmla="*/ 7297796 w 12192000"/>
              <a:gd name="connsiteY115" fmla="*/ 2059134 h 3017080"/>
              <a:gd name="connsiteX116" fmla="*/ 7255684 w 12192000"/>
              <a:gd name="connsiteY116" fmla="*/ 2060633 h 3017080"/>
              <a:gd name="connsiteX117" fmla="*/ 7249573 w 12192000"/>
              <a:gd name="connsiteY117" fmla="*/ 2060435 h 3017080"/>
              <a:gd name="connsiteX118" fmla="*/ 7198933 w 12192000"/>
              <a:gd name="connsiteY118" fmla="*/ 2052227 h 3017080"/>
              <a:gd name="connsiteX119" fmla="*/ 7194276 w 12192000"/>
              <a:gd name="connsiteY119" fmla="*/ 2056568 h 3017080"/>
              <a:gd name="connsiteX120" fmla="*/ 7178495 w 12192000"/>
              <a:gd name="connsiteY120" fmla="*/ 2061069 h 3017080"/>
              <a:gd name="connsiteX121" fmla="*/ 7164866 w 12192000"/>
              <a:gd name="connsiteY121" fmla="*/ 2056021 h 3017080"/>
              <a:gd name="connsiteX122" fmla="*/ 7101221 w 12192000"/>
              <a:gd name="connsiteY122" fmla="*/ 2047289 h 3017080"/>
              <a:gd name="connsiteX123" fmla="*/ 7008182 w 12192000"/>
              <a:gd name="connsiteY123" fmla="*/ 2039482 h 3017080"/>
              <a:gd name="connsiteX124" fmla="*/ 6994073 w 12192000"/>
              <a:gd name="connsiteY124" fmla="*/ 2034288 h 3017080"/>
              <a:gd name="connsiteX125" fmla="*/ 6902768 w 12192000"/>
              <a:gd name="connsiteY125" fmla="*/ 2021990 h 3017080"/>
              <a:gd name="connsiteX126" fmla="*/ 6854917 w 12192000"/>
              <a:gd name="connsiteY126" fmla="*/ 2020321 h 3017080"/>
              <a:gd name="connsiteX127" fmla="*/ 6849655 w 12192000"/>
              <a:gd name="connsiteY127" fmla="*/ 2025191 h 3017080"/>
              <a:gd name="connsiteX128" fmla="*/ 6835522 w 12192000"/>
              <a:gd name="connsiteY128" fmla="*/ 2024012 h 3017080"/>
              <a:gd name="connsiteX129" fmla="*/ 6707727 w 12192000"/>
              <a:gd name="connsiteY129" fmla="*/ 2006254 h 3017080"/>
              <a:gd name="connsiteX130" fmla="*/ 6561947 w 12192000"/>
              <a:gd name="connsiteY130" fmla="*/ 1975575 h 3017080"/>
              <a:gd name="connsiteX131" fmla="*/ 6464714 w 12192000"/>
              <a:gd name="connsiteY131" fmla="*/ 1978704 h 3017080"/>
              <a:gd name="connsiteX132" fmla="*/ 6242129 w 12192000"/>
              <a:gd name="connsiteY132" fmla="*/ 1915441 h 3017080"/>
              <a:gd name="connsiteX133" fmla="*/ 6080728 w 12192000"/>
              <a:gd name="connsiteY133" fmla="*/ 1895758 h 3017080"/>
              <a:gd name="connsiteX134" fmla="*/ 6069627 w 12192000"/>
              <a:gd name="connsiteY134" fmla="*/ 1885968 h 3017080"/>
              <a:gd name="connsiteX135" fmla="*/ 6055146 w 12192000"/>
              <a:gd name="connsiteY135" fmla="*/ 1879305 h 3017080"/>
              <a:gd name="connsiteX136" fmla="*/ 5953405 w 12192000"/>
              <a:gd name="connsiteY136" fmla="*/ 1849929 h 3017080"/>
              <a:gd name="connsiteX137" fmla="*/ 5940151 w 12192000"/>
              <a:gd name="connsiteY137" fmla="*/ 1852123 h 3017080"/>
              <a:gd name="connsiteX138" fmla="*/ 5917647 w 12192000"/>
              <a:gd name="connsiteY138" fmla="*/ 1852476 h 3017080"/>
              <a:gd name="connsiteX139" fmla="*/ 5860259 w 12192000"/>
              <a:gd name="connsiteY139" fmla="*/ 1865444 h 3017080"/>
              <a:gd name="connsiteX140" fmla="*/ 5821880 w 12192000"/>
              <a:gd name="connsiteY140" fmla="*/ 1854695 h 3017080"/>
              <a:gd name="connsiteX141" fmla="*/ 5813898 w 12192000"/>
              <a:gd name="connsiteY141" fmla="*/ 1853063 h 3017080"/>
              <a:gd name="connsiteX142" fmla="*/ 5813633 w 12192000"/>
              <a:gd name="connsiteY142" fmla="*/ 1853249 h 3017080"/>
              <a:gd name="connsiteX143" fmla="*/ 5804995 w 12192000"/>
              <a:gd name="connsiteY143" fmla="*/ 1851966 h 3017080"/>
              <a:gd name="connsiteX144" fmla="*/ 5799340 w 12192000"/>
              <a:gd name="connsiteY144" fmla="*/ 1850088 h 3017080"/>
              <a:gd name="connsiteX145" fmla="*/ 5783850 w 12192000"/>
              <a:gd name="connsiteY145" fmla="*/ 1846922 h 3017080"/>
              <a:gd name="connsiteX146" fmla="*/ 5777803 w 12192000"/>
              <a:gd name="connsiteY146" fmla="*/ 1847290 h 3017080"/>
              <a:gd name="connsiteX147" fmla="*/ 5774372 w 12192000"/>
              <a:gd name="connsiteY147" fmla="*/ 1849538 h 3017080"/>
              <a:gd name="connsiteX148" fmla="*/ 5740527 w 12192000"/>
              <a:gd name="connsiteY148" fmla="*/ 1850453 h 3017080"/>
              <a:gd name="connsiteX149" fmla="*/ 5671437 w 12192000"/>
              <a:gd name="connsiteY149" fmla="*/ 1845438 h 3017080"/>
              <a:gd name="connsiteX150" fmla="*/ 5633526 w 12192000"/>
              <a:gd name="connsiteY150" fmla="*/ 1839191 h 3017080"/>
              <a:gd name="connsiteX151" fmla="*/ 5527860 w 12192000"/>
              <a:gd name="connsiteY151" fmla="*/ 1825767 h 3017080"/>
              <a:gd name="connsiteX152" fmla="*/ 5420429 w 12192000"/>
              <a:gd name="connsiteY152" fmla="*/ 1815102 h 3017080"/>
              <a:gd name="connsiteX153" fmla="*/ 5339073 w 12192000"/>
              <a:gd name="connsiteY153" fmla="*/ 1819639 h 3017080"/>
              <a:gd name="connsiteX154" fmla="*/ 5334373 w 12192000"/>
              <a:gd name="connsiteY154" fmla="*/ 1817028 h 3017080"/>
              <a:gd name="connsiteX155" fmla="*/ 5326433 w 12192000"/>
              <a:gd name="connsiteY155" fmla="*/ 1814516 h 3017080"/>
              <a:gd name="connsiteX156" fmla="*/ 5326080 w 12192000"/>
              <a:gd name="connsiteY156" fmla="*/ 1814651 h 3017080"/>
              <a:gd name="connsiteX157" fmla="*/ 5318954 w 12192000"/>
              <a:gd name="connsiteY157" fmla="*/ 1811914 h 3017080"/>
              <a:gd name="connsiteX158" fmla="*/ 5286087 w 12192000"/>
              <a:gd name="connsiteY158" fmla="*/ 1796038 h 3017080"/>
              <a:gd name="connsiteX159" fmla="*/ 5223002 w 12192000"/>
              <a:gd name="connsiteY159" fmla="*/ 1799482 h 3017080"/>
              <a:gd name="connsiteX160" fmla="*/ 5200540 w 12192000"/>
              <a:gd name="connsiteY160" fmla="*/ 1796400 h 3017080"/>
              <a:gd name="connsiteX161" fmla="*/ 5154928 w 12192000"/>
              <a:gd name="connsiteY161" fmla="*/ 1781130 h 3017080"/>
              <a:gd name="connsiteX162" fmla="*/ 5149478 w 12192000"/>
              <a:gd name="connsiteY162" fmla="*/ 1780679 h 3017080"/>
              <a:gd name="connsiteX163" fmla="*/ 5130626 w 12192000"/>
              <a:gd name="connsiteY163" fmla="*/ 1768669 h 3017080"/>
              <a:gd name="connsiteX164" fmla="*/ 5102239 w 12192000"/>
              <a:gd name="connsiteY164" fmla="*/ 1753436 h 3017080"/>
              <a:gd name="connsiteX165" fmla="*/ 5099658 w 12192000"/>
              <a:gd name="connsiteY165" fmla="*/ 1753538 h 3017080"/>
              <a:gd name="connsiteX166" fmla="*/ 5088508 w 12192000"/>
              <a:gd name="connsiteY166" fmla="*/ 1745106 h 3017080"/>
              <a:gd name="connsiteX167" fmla="*/ 5082205 w 12192000"/>
              <a:gd name="connsiteY167" fmla="*/ 1734262 h 3017080"/>
              <a:gd name="connsiteX168" fmla="*/ 4931750 w 12192000"/>
              <a:gd name="connsiteY168" fmla="*/ 1691385 h 3017080"/>
              <a:gd name="connsiteX169" fmla="*/ 4824030 w 12192000"/>
              <a:gd name="connsiteY169" fmla="*/ 1643040 h 3017080"/>
              <a:gd name="connsiteX170" fmla="*/ 4758423 w 12192000"/>
              <a:gd name="connsiteY170" fmla="*/ 1579191 h 3017080"/>
              <a:gd name="connsiteX171" fmla="*/ 4514045 w 12192000"/>
              <a:gd name="connsiteY171" fmla="*/ 1535848 h 3017080"/>
              <a:gd name="connsiteX172" fmla="*/ 4458973 w 12192000"/>
              <a:gd name="connsiteY172" fmla="*/ 1525122 h 3017080"/>
              <a:gd name="connsiteX173" fmla="*/ 4423105 w 12192000"/>
              <a:gd name="connsiteY173" fmla="*/ 1500018 h 3017080"/>
              <a:gd name="connsiteX174" fmla="*/ 4400073 w 12192000"/>
              <a:gd name="connsiteY174" fmla="*/ 1499739 h 3017080"/>
              <a:gd name="connsiteX175" fmla="*/ 4395961 w 12192000"/>
              <a:gd name="connsiteY175" fmla="*/ 1499863 h 3017080"/>
              <a:gd name="connsiteX176" fmla="*/ 4382523 w 12192000"/>
              <a:gd name="connsiteY176" fmla="*/ 1496619 h 3017080"/>
              <a:gd name="connsiteX177" fmla="*/ 4374971 w 12192000"/>
              <a:gd name="connsiteY177" fmla="*/ 1500377 h 3017080"/>
              <a:gd name="connsiteX178" fmla="*/ 4352051 w 12192000"/>
              <a:gd name="connsiteY178" fmla="*/ 1498843 h 3017080"/>
              <a:gd name="connsiteX179" fmla="*/ 4328364 w 12192000"/>
              <a:gd name="connsiteY179" fmla="*/ 1491566 h 3017080"/>
              <a:gd name="connsiteX180" fmla="*/ 4220142 w 12192000"/>
              <a:gd name="connsiteY180" fmla="*/ 1451803 h 3017080"/>
              <a:gd name="connsiteX181" fmla="*/ 4152921 w 12192000"/>
              <a:gd name="connsiteY181" fmla="*/ 1430969 h 3017080"/>
              <a:gd name="connsiteX182" fmla="*/ 4123498 w 12192000"/>
              <a:gd name="connsiteY182" fmla="*/ 1427696 h 3017080"/>
              <a:gd name="connsiteX183" fmla="*/ 4085026 w 12192000"/>
              <a:gd name="connsiteY183" fmla="*/ 1420005 h 3017080"/>
              <a:gd name="connsiteX184" fmla="*/ 4014120 w 12192000"/>
              <a:gd name="connsiteY184" fmla="*/ 1410025 h 3017080"/>
              <a:gd name="connsiteX185" fmla="*/ 3924085 w 12192000"/>
              <a:gd name="connsiteY185" fmla="*/ 1390368 h 3017080"/>
              <a:gd name="connsiteX186" fmla="*/ 3875102 w 12192000"/>
              <a:gd name="connsiteY186" fmla="*/ 1356231 h 3017080"/>
              <a:gd name="connsiteX187" fmla="*/ 3866735 w 12192000"/>
              <a:gd name="connsiteY187" fmla="*/ 1358044 h 3017080"/>
              <a:gd name="connsiteX188" fmla="*/ 3824835 w 12192000"/>
              <a:gd name="connsiteY188" fmla="*/ 1344150 h 3017080"/>
              <a:gd name="connsiteX189" fmla="*/ 3698316 w 12192000"/>
              <a:gd name="connsiteY189" fmla="*/ 1271660 h 3017080"/>
              <a:gd name="connsiteX190" fmla="*/ 3615875 w 12192000"/>
              <a:gd name="connsiteY190" fmla="*/ 1245166 h 3017080"/>
              <a:gd name="connsiteX191" fmla="*/ 3583351 w 12192000"/>
              <a:gd name="connsiteY191" fmla="*/ 1239605 h 3017080"/>
              <a:gd name="connsiteX192" fmla="*/ 3529058 w 12192000"/>
              <a:gd name="connsiteY192" fmla="*/ 1230047 h 3017080"/>
              <a:gd name="connsiteX193" fmla="*/ 3438822 w 12192000"/>
              <a:gd name="connsiteY193" fmla="*/ 1205661 h 3017080"/>
              <a:gd name="connsiteX194" fmla="*/ 3390292 w 12192000"/>
              <a:gd name="connsiteY194" fmla="*/ 1197075 h 3017080"/>
              <a:gd name="connsiteX195" fmla="*/ 3315537 w 12192000"/>
              <a:gd name="connsiteY195" fmla="*/ 1185391 h 3017080"/>
              <a:gd name="connsiteX196" fmla="*/ 3305896 w 12192000"/>
              <a:gd name="connsiteY196" fmla="*/ 1180025 h 3017080"/>
              <a:gd name="connsiteX197" fmla="*/ 3260055 w 12192000"/>
              <a:gd name="connsiteY197" fmla="*/ 1189560 h 3017080"/>
              <a:gd name="connsiteX198" fmla="*/ 3136098 w 12192000"/>
              <a:gd name="connsiteY198" fmla="*/ 1171708 h 3017080"/>
              <a:gd name="connsiteX199" fmla="*/ 3113533 w 12192000"/>
              <a:gd name="connsiteY199" fmla="*/ 1171758 h 3017080"/>
              <a:gd name="connsiteX200" fmla="*/ 3087934 w 12192000"/>
              <a:gd name="connsiteY200" fmla="*/ 1162189 h 3017080"/>
              <a:gd name="connsiteX201" fmla="*/ 3033101 w 12192000"/>
              <a:gd name="connsiteY201" fmla="*/ 1146004 h 3017080"/>
              <a:gd name="connsiteX202" fmla="*/ 2999082 w 12192000"/>
              <a:gd name="connsiteY202" fmla="*/ 1129337 h 3017080"/>
              <a:gd name="connsiteX203" fmla="*/ 2988144 w 12192000"/>
              <a:gd name="connsiteY203" fmla="*/ 1133783 h 3017080"/>
              <a:gd name="connsiteX204" fmla="*/ 2964880 w 12192000"/>
              <a:gd name="connsiteY204" fmla="*/ 1133160 h 3017080"/>
              <a:gd name="connsiteX205" fmla="*/ 2871083 w 12192000"/>
              <a:gd name="connsiteY205" fmla="*/ 1114281 h 3017080"/>
              <a:gd name="connsiteX206" fmla="*/ 2853547 w 12192000"/>
              <a:gd name="connsiteY206" fmla="*/ 1113282 h 3017080"/>
              <a:gd name="connsiteX207" fmla="*/ 2834998 w 12192000"/>
              <a:gd name="connsiteY207" fmla="*/ 1105032 h 3017080"/>
              <a:gd name="connsiteX208" fmla="*/ 2832012 w 12192000"/>
              <a:gd name="connsiteY208" fmla="*/ 1103667 h 3017080"/>
              <a:gd name="connsiteX209" fmla="*/ 2831450 w 12192000"/>
              <a:gd name="connsiteY209" fmla="*/ 1103681 h 3017080"/>
              <a:gd name="connsiteX210" fmla="*/ 2830158 w 12192000"/>
              <a:gd name="connsiteY210" fmla="*/ 1102819 h 3017080"/>
              <a:gd name="connsiteX211" fmla="*/ 2817969 w 12192000"/>
              <a:gd name="connsiteY211" fmla="*/ 1097243 h 3017080"/>
              <a:gd name="connsiteX212" fmla="*/ 2812278 w 12192000"/>
              <a:gd name="connsiteY212" fmla="*/ 1097008 h 3017080"/>
              <a:gd name="connsiteX213" fmla="*/ 2735949 w 12192000"/>
              <a:gd name="connsiteY213" fmla="*/ 1069536 h 3017080"/>
              <a:gd name="connsiteX214" fmla="*/ 2700542 w 12192000"/>
              <a:gd name="connsiteY214" fmla="*/ 1056907 h 3017080"/>
              <a:gd name="connsiteX215" fmla="*/ 2690071 w 12192000"/>
              <a:gd name="connsiteY215" fmla="*/ 1056397 h 3017080"/>
              <a:gd name="connsiteX216" fmla="*/ 2655269 w 12192000"/>
              <a:gd name="connsiteY216" fmla="*/ 1042078 h 3017080"/>
              <a:gd name="connsiteX217" fmla="*/ 2637172 w 12192000"/>
              <a:gd name="connsiteY217" fmla="*/ 1039382 h 3017080"/>
              <a:gd name="connsiteX218" fmla="*/ 2544676 w 12192000"/>
              <a:gd name="connsiteY218" fmla="*/ 1019916 h 3017080"/>
              <a:gd name="connsiteX219" fmla="*/ 2521406 w 12192000"/>
              <a:gd name="connsiteY219" fmla="*/ 1022036 h 3017080"/>
              <a:gd name="connsiteX220" fmla="*/ 2462038 w 12192000"/>
              <a:gd name="connsiteY220" fmla="*/ 992687 h 3017080"/>
              <a:gd name="connsiteX221" fmla="*/ 2448962 w 12192000"/>
              <a:gd name="connsiteY221" fmla="*/ 988555 h 3017080"/>
              <a:gd name="connsiteX222" fmla="*/ 2444223 w 12192000"/>
              <a:gd name="connsiteY222" fmla="*/ 985580 h 3017080"/>
              <a:gd name="connsiteX223" fmla="*/ 2428175 w 12192000"/>
              <a:gd name="connsiteY223" fmla="*/ 997242 h 3017080"/>
              <a:gd name="connsiteX224" fmla="*/ 2398519 w 12192000"/>
              <a:gd name="connsiteY224" fmla="*/ 1001482 h 3017080"/>
              <a:gd name="connsiteX225" fmla="*/ 2385271 w 12192000"/>
              <a:gd name="connsiteY225" fmla="*/ 993786 h 3017080"/>
              <a:gd name="connsiteX226" fmla="*/ 2298174 w 12192000"/>
              <a:gd name="connsiteY226" fmla="*/ 956527 h 3017080"/>
              <a:gd name="connsiteX227" fmla="*/ 2271014 w 12192000"/>
              <a:gd name="connsiteY227" fmla="*/ 945440 h 3017080"/>
              <a:gd name="connsiteX228" fmla="*/ 2214838 w 12192000"/>
              <a:gd name="connsiteY228" fmla="*/ 924396 h 3017080"/>
              <a:gd name="connsiteX229" fmla="*/ 2038407 w 12192000"/>
              <a:gd name="connsiteY229" fmla="*/ 916628 h 3017080"/>
              <a:gd name="connsiteX230" fmla="*/ 1958268 w 12192000"/>
              <a:gd name="connsiteY230" fmla="*/ 931677 h 3017080"/>
              <a:gd name="connsiteX231" fmla="*/ 1740316 w 12192000"/>
              <a:gd name="connsiteY231" fmla="*/ 931710 h 3017080"/>
              <a:gd name="connsiteX232" fmla="*/ 1454477 w 12192000"/>
              <a:gd name="connsiteY232" fmla="*/ 973878 h 3017080"/>
              <a:gd name="connsiteX233" fmla="*/ 1385984 w 12192000"/>
              <a:gd name="connsiteY233" fmla="*/ 958621 h 3017080"/>
              <a:gd name="connsiteX234" fmla="*/ 1355604 w 12192000"/>
              <a:gd name="connsiteY234" fmla="*/ 960893 h 3017080"/>
              <a:gd name="connsiteX235" fmla="*/ 1305323 w 12192000"/>
              <a:gd name="connsiteY235" fmla="*/ 967511 h 3017080"/>
              <a:gd name="connsiteX236" fmla="*/ 1125607 w 12192000"/>
              <a:gd name="connsiteY236" fmla="*/ 968467 h 3017080"/>
              <a:gd name="connsiteX237" fmla="*/ 1016562 w 12192000"/>
              <a:gd name="connsiteY237" fmla="*/ 975260 h 3017080"/>
              <a:gd name="connsiteX238" fmla="*/ 818620 w 12192000"/>
              <a:gd name="connsiteY238" fmla="*/ 987723 h 3017080"/>
              <a:gd name="connsiteX239" fmla="*/ 611870 w 12192000"/>
              <a:gd name="connsiteY239" fmla="*/ 1002547 h 3017080"/>
              <a:gd name="connsiteX240" fmla="*/ 520325 w 12192000"/>
              <a:gd name="connsiteY240" fmla="*/ 1010590 h 3017080"/>
              <a:gd name="connsiteX241" fmla="*/ 386188 w 12192000"/>
              <a:gd name="connsiteY241" fmla="*/ 1040956 h 3017080"/>
              <a:gd name="connsiteX242" fmla="*/ 272629 w 12192000"/>
              <a:gd name="connsiteY242" fmla="*/ 1010300 h 3017080"/>
              <a:gd name="connsiteX243" fmla="*/ 113450 w 12192000"/>
              <a:gd name="connsiteY243" fmla="*/ 1038933 h 3017080"/>
              <a:gd name="connsiteX244" fmla="*/ 4256 w 12192000"/>
              <a:gd name="connsiteY244" fmla="*/ 1060111 h 3017080"/>
              <a:gd name="connsiteX245" fmla="*/ 0 w 12192000"/>
              <a:gd name="connsiteY245" fmla="*/ 1059714 h 3017080"/>
              <a:gd name="connsiteX246" fmla="*/ 0 w 12192000"/>
              <a:gd name="connsiteY246" fmla="*/ 0 h 3017080"/>
              <a:gd name="connsiteX0" fmla="*/ 0 w 12192000"/>
              <a:gd name="connsiteY0" fmla="*/ 0 h 3017080"/>
              <a:gd name="connsiteX1" fmla="*/ 12192000 w 12192000"/>
              <a:gd name="connsiteY1" fmla="*/ 0 h 3017080"/>
              <a:gd name="connsiteX2" fmla="*/ 12192000 w 12192000"/>
              <a:gd name="connsiteY2" fmla="*/ 2802781 h 3017080"/>
              <a:gd name="connsiteX3" fmla="*/ 12174273 w 12192000"/>
              <a:gd name="connsiteY3" fmla="*/ 2805362 h 3017080"/>
              <a:gd name="connsiteX4" fmla="*/ 12131191 w 12192000"/>
              <a:gd name="connsiteY4" fmla="*/ 2902520 h 3017080"/>
              <a:gd name="connsiteX5" fmla="*/ 11968818 w 12192000"/>
              <a:gd name="connsiteY5" fmla="*/ 2984045 h 3017080"/>
              <a:gd name="connsiteX6" fmla="*/ 11844564 w 12192000"/>
              <a:gd name="connsiteY6" fmla="*/ 3017080 h 3017080"/>
              <a:gd name="connsiteX7" fmla="*/ 11709884 w 12192000"/>
              <a:gd name="connsiteY7" fmla="*/ 3001635 h 3017080"/>
              <a:gd name="connsiteX8" fmla="*/ 11731349 w 12192000"/>
              <a:gd name="connsiteY8" fmla="*/ 2820269 h 3017080"/>
              <a:gd name="connsiteX9" fmla="*/ 11709385 w 12192000"/>
              <a:gd name="connsiteY9" fmla="*/ 2806825 h 3017080"/>
              <a:gd name="connsiteX10" fmla="*/ 11702308 w 12192000"/>
              <a:gd name="connsiteY10" fmla="*/ 2811365 h 3017080"/>
              <a:gd name="connsiteX11" fmla="*/ 11689476 w 12192000"/>
              <a:gd name="connsiteY11" fmla="*/ 2807391 h 3017080"/>
              <a:gd name="connsiteX12" fmla="*/ 11666486 w 12192000"/>
              <a:gd name="connsiteY12" fmla="*/ 2799625 h 3017080"/>
              <a:gd name="connsiteX13" fmla="*/ 11652374 w 12192000"/>
              <a:gd name="connsiteY13" fmla="*/ 2793272 h 3017080"/>
              <a:gd name="connsiteX14" fmla="*/ 11646471 w 12192000"/>
              <a:gd name="connsiteY14" fmla="*/ 2800341 h 3017080"/>
              <a:gd name="connsiteX15" fmla="*/ 11623313 w 12192000"/>
              <a:gd name="connsiteY15" fmla="*/ 2800343 h 3017080"/>
              <a:gd name="connsiteX16" fmla="*/ 11608697 w 12192000"/>
              <a:gd name="connsiteY16" fmla="*/ 2813460 h 3017080"/>
              <a:gd name="connsiteX17" fmla="*/ 11603621 w 12192000"/>
              <a:gd name="connsiteY17" fmla="*/ 2810965 h 3017080"/>
              <a:gd name="connsiteX18" fmla="*/ 11590100 w 12192000"/>
              <a:gd name="connsiteY18" fmla="*/ 2808130 h 3017080"/>
              <a:gd name="connsiteX19" fmla="*/ 11566270 w 12192000"/>
              <a:gd name="connsiteY19" fmla="*/ 2794050 h 3017080"/>
              <a:gd name="connsiteX20" fmla="*/ 11543180 w 12192000"/>
              <a:gd name="connsiteY20" fmla="*/ 2794523 h 3017080"/>
              <a:gd name="connsiteX21" fmla="*/ 11527456 w 12192000"/>
              <a:gd name="connsiteY21" fmla="*/ 2784758 h 3017080"/>
              <a:gd name="connsiteX22" fmla="*/ 11410019 w 12192000"/>
              <a:gd name="connsiteY22" fmla="*/ 2778739 h 3017080"/>
              <a:gd name="connsiteX23" fmla="*/ 11391662 w 12192000"/>
              <a:gd name="connsiteY23" fmla="*/ 2777813 h 3017080"/>
              <a:gd name="connsiteX24" fmla="*/ 11381950 w 12192000"/>
              <a:gd name="connsiteY24" fmla="*/ 2771457 h 3017080"/>
              <a:gd name="connsiteX25" fmla="*/ 11355280 w 12192000"/>
              <a:gd name="connsiteY25" fmla="*/ 2766974 h 3017080"/>
              <a:gd name="connsiteX26" fmla="*/ 11346286 w 12192000"/>
              <a:gd name="connsiteY26" fmla="*/ 2771221 h 3017080"/>
              <a:gd name="connsiteX27" fmla="*/ 11344784 w 12192000"/>
              <a:gd name="connsiteY27" fmla="*/ 2767480 h 3017080"/>
              <a:gd name="connsiteX28" fmla="*/ 11307999 w 12192000"/>
              <a:gd name="connsiteY28" fmla="*/ 2758374 h 3017080"/>
              <a:gd name="connsiteX29" fmla="*/ 11228674 w 12192000"/>
              <a:gd name="connsiteY29" fmla="*/ 2738503 h 3017080"/>
              <a:gd name="connsiteX30" fmla="*/ 11208775 w 12192000"/>
              <a:gd name="connsiteY30" fmla="*/ 2733735 h 3017080"/>
              <a:gd name="connsiteX31" fmla="*/ 11191329 w 12192000"/>
              <a:gd name="connsiteY31" fmla="*/ 2735896 h 3017080"/>
              <a:gd name="connsiteX32" fmla="*/ 11095293 w 12192000"/>
              <a:gd name="connsiteY32" fmla="*/ 2734181 h 3017080"/>
              <a:gd name="connsiteX33" fmla="*/ 11072290 w 12192000"/>
              <a:gd name="connsiteY33" fmla="*/ 2737734 h 3017080"/>
              <a:gd name="connsiteX34" fmla="*/ 10980239 w 12192000"/>
              <a:gd name="connsiteY34" fmla="*/ 2729000 h 3017080"/>
              <a:gd name="connsiteX35" fmla="*/ 10980167 w 12192000"/>
              <a:gd name="connsiteY35" fmla="*/ 2728972 h 3017080"/>
              <a:gd name="connsiteX36" fmla="*/ 10943501 w 12192000"/>
              <a:gd name="connsiteY36" fmla="*/ 2723352 h 3017080"/>
              <a:gd name="connsiteX37" fmla="*/ 10740825 w 12192000"/>
              <a:gd name="connsiteY37" fmla="*/ 2642544 h 3017080"/>
              <a:gd name="connsiteX38" fmla="*/ 10621021 w 12192000"/>
              <a:gd name="connsiteY38" fmla="*/ 2583972 h 3017080"/>
              <a:gd name="connsiteX39" fmla="*/ 10501779 w 12192000"/>
              <a:gd name="connsiteY39" fmla="*/ 2548735 h 3017080"/>
              <a:gd name="connsiteX40" fmla="*/ 10403355 w 12192000"/>
              <a:gd name="connsiteY40" fmla="*/ 2512953 h 3017080"/>
              <a:gd name="connsiteX41" fmla="*/ 10337449 w 12192000"/>
              <a:gd name="connsiteY41" fmla="*/ 2488172 h 3017080"/>
              <a:gd name="connsiteX42" fmla="*/ 10324327 w 12192000"/>
              <a:gd name="connsiteY42" fmla="*/ 2478939 h 3017080"/>
              <a:gd name="connsiteX43" fmla="*/ 10321929 w 12192000"/>
              <a:gd name="connsiteY43" fmla="*/ 2478993 h 3017080"/>
              <a:gd name="connsiteX44" fmla="*/ 10290461 w 12192000"/>
              <a:gd name="connsiteY44" fmla="*/ 2462144 h 3017080"/>
              <a:gd name="connsiteX45" fmla="*/ 10268970 w 12192000"/>
              <a:gd name="connsiteY45" fmla="*/ 2448931 h 3017080"/>
              <a:gd name="connsiteX46" fmla="*/ 10263699 w 12192000"/>
              <a:gd name="connsiteY46" fmla="*/ 2448340 h 3017080"/>
              <a:gd name="connsiteX47" fmla="*/ 10228272 w 12192000"/>
              <a:gd name="connsiteY47" fmla="*/ 2431997 h 3017080"/>
              <a:gd name="connsiteX48" fmla="*/ 10215997 w 12192000"/>
              <a:gd name="connsiteY48" fmla="*/ 2431103 h 3017080"/>
              <a:gd name="connsiteX49" fmla="*/ 10193885 w 12192000"/>
              <a:gd name="connsiteY49" fmla="*/ 2427360 h 3017080"/>
              <a:gd name="connsiteX50" fmla="*/ 10135557 w 12192000"/>
              <a:gd name="connsiteY50" fmla="*/ 2429769 h 3017080"/>
              <a:gd name="connsiteX51" fmla="*/ 10092108 w 12192000"/>
              <a:gd name="connsiteY51" fmla="*/ 2409075 h 3017080"/>
              <a:gd name="connsiteX52" fmla="*/ 10091815 w 12192000"/>
              <a:gd name="connsiteY52" fmla="*/ 2409211 h 3017080"/>
              <a:gd name="connsiteX53" fmla="*/ 10083558 w 12192000"/>
              <a:gd name="connsiteY53" fmla="*/ 2406369 h 3017080"/>
              <a:gd name="connsiteX54" fmla="*/ 10078319 w 12192000"/>
              <a:gd name="connsiteY54" fmla="*/ 2403481 h 3017080"/>
              <a:gd name="connsiteX55" fmla="*/ 10063647 w 12192000"/>
              <a:gd name="connsiteY55" fmla="*/ 2397528 h 3017080"/>
              <a:gd name="connsiteX56" fmla="*/ 10057660 w 12192000"/>
              <a:gd name="connsiteY56" fmla="*/ 2396793 h 3017080"/>
              <a:gd name="connsiteX57" fmla="*/ 10003124 w 12192000"/>
              <a:gd name="connsiteY57" fmla="*/ 2406692 h 3017080"/>
              <a:gd name="connsiteX58" fmla="*/ 9898644 w 12192000"/>
              <a:gd name="connsiteY58" fmla="*/ 2393136 h 3017080"/>
              <a:gd name="connsiteX59" fmla="*/ 9794969 w 12192000"/>
              <a:gd name="connsiteY59" fmla="*/ 2376665 h 3017080"/>
              <a:gd name="connsiteX60" fmla="*/ 9690708 w 12192000"/>
              <a:gd name="connsiteY60" fmla="*/ 2362478 h 3017080"/>
              <a:gd name="connsiteX61" fmla="*/ 9656590 w 12192000"/>
              <a:gd name="connsiteY61" fmla="*/ 2365107 h 3017080"/>
              <a:gd name="connsiteX62" fmla="*/ 9651013 w 12192000"/>
              <a:gd name="connsiteY62" fmla="*/ 2365379 h 3017080"/>
              <a:gd name="connsiteX63" fmla="*/ 9629535 w 12192000"/>
              <a:gd name="connsiteY63" fmla="*/ 2359562 h 3017080"/>
              <a:gd name="connsiteX64" fmla="*/ 9621002 w 12192000"/>
              <a:gd name="connsiteY64" fmla="*/ 2358015 h 3017080"/>
              <a:gd name="connsiteX65" fmla="*/ 9620811 w 12192000"/>
              <a:gd name="connsiteY65" fmla="*/ 2358209 h 3017080"/>
              <a:gd name="connsiteX66" fmla="*/ 9612783 w 12192000"/>
              <a:gd name="connsiteY66" fmla="*/ 2356304 h 3017080"/>
              <a:gd name="connsiteX67" fmla="*/ 9573299 w 12192000"/>
              <a:gd name="connsiteY67" fmla="*/ 2344048 h 3017080"/>
              <a:gd name="connsiteX68" fmla="*/ 9523299 w 12192000"/>
              <a:gd name="connsiteY68" fmla="*/ 2356751 h 3017080"/>
              <a:gd name="connsiteX69" fmla="*/ 9502217 w 12192000"/>
              <a:gd name="connsiteY69" fmla="*/ 2356672 h 3017080"/>
              <a:gd name="connsiteX70" fmla="*/ 9491052 w 12192000"/>
              <a:gd name="connsiteY70" fmla="*/ 2357876 h 3017080"/>
              <a:gd name="connsiteX71" fmla="*/ 9490420 w 12192000"/>
              <a:gd name="connsiteY71" fmla="*/ 2358754 h 3017080"/>
              <a:gd name="connsiteX72" fmla="*/ 9422814 w 12192000"/>
              <a:gd name="connsiteY72" fmla="*/ 2337048 h 3017080"/>
              <a:gd name="connsiteX73" fmla="*/ 9387555 w 12192000"/>
              <a:gd name="connsiteY73" fmla="*/ 2324836 h 3017080"/>
              <a:gd name="connsiteX74" fmla="*/ 9385480 w 12192000"/>
              <a:gd name="connsiteY74" fmla="*/ 2325313 h 3017080"/>
              <a:gd name="connsiteX75" fmla="*/ 9369766 w 12192000"/>
              <a:gd name="connsiteY75" fmla="*/ 2317902 h 3017080"/>
              <a:gd name="connsiteX76" fmla="*/ 9356267 w 12192000"/>
              <a:gd name="connsiteY76" fmla="*/ 2307218 h 3017080"/>
              <a:gd name="connsiteX77" fmla="*/ 9240605 w 12192000"/>
              <a:gd name="connsiteY77" fmla="*/ 2292733 h 3017080"/>
              <a:gd name="connsiteX78" fmla="*/ 9083251 w 12192000"/>
              <a:gd name="connsiteY78" fmla="*/ 2245348 h 3017080"/>
              <a:gd name="connsiteX79" fmla="*/ 8956025 w 12192000"/>
              <a:gd name="connsiteY79" fmla="*/ 2219438 h 3017080"/>
              <a:gd name="connsiteX80" fmla="*/ 8791834 w 12192000"/>
              <a:gd name="connsiteY80" fmla="*/ 2194608 h 3017080"/>
              <a:gd name="connsiteX81" fmla="*/ 8677385 w 12192000"/>
              <a:gd name="connsiteY81" fmla="*/ 2172946 h 3017080"/>
              <a:gd name="connsiteX82" fmla="*/ 8628381 w 12192000"/>
              <a:gd name="connsiteY82" fmla="*/ 2151256 h 3017080"/>
              <a:gd name="connsiteX83" fmla="*/ 8608955 w 12192000"/>
              <a:gd name="connsiteY83" fmla="*/ 2154253 h 3017080"/>
              <a:gd name="connsiteX84" fmla="*/ 8605623 w 12192000"/>
              <a:gd name="connsiteY84" fmla="*/ 2154974 h 3017080"/>
              <a:gd name="connsiteX85" fmla="*/ 8591946 w 12192000"/>
              <a:gd name="connsiteY85" fmla="*/ 2153429 h 3017080"/>
              <a:gd name="connsiteX86" fmla="*/ 8588503 w 12192000"/>
              <a:gd name="connsiteY86" fmla="*/ 2158528 h 3017080"/>
              <a:gd name="connsiteX87" fmla="*/ 8542929 w 12192000"/>
              <a:gd name="connsiteY87" fmla="*/ 2155780 h 3017080"/>
              <a:gd name="connsiteX88" fmla="*/ 8422422 w 12192000"/>
              <a:gd name="connsiteY88" fmla="*/ 2128783 h 3017080"/>
              <a:gd name="connsiteX89" fmla="*/ 8350509 w 12192000"/>
              <a:gd name="connsiteY89" fmla="*/ 2116143 h 3017080"/>
              <a:gd name="connsiteX90" fmla="*/ 8323483 w 12192000"/>
              <a:gd name="connsiteY90" fmla="*/ 2116856 h 3017080"/>
              <a:gd name="connsiteX91" fmla="*/ 8285541 w 12192000"/>
              <a:gd name="connsiteY91" fmla="*/ 2114142 h 3017080"/>
              <a:gd name="connsiteX92" fmla="*/ 8156321 w 12192000"/>
              <a:gd name="connsiteY92" fmla="*/ 2105622 h 3017080"/>
              <a:gd name="connsiteX93" fmla="*/ 8115022 w 12192000"/>
              <a:gd name="connsiteY93" fmla="*/ 2097331 h 3017080"/>
              <a:gd name="connsiteX94" fmla="*/ 8109128 w 12192000"/>
              <a:gd name="connsiteY94" fmla="*/ 2095725 h 3017080"/>
              <a:gd name="connsiteX95" fmla="*/ 8061947 w 12192000"/>
              <a:gd name="connsiteY95" fmla="*/ 2076044 h 3017080"/>
              <a:gd name="connsiteX96" fmla="*/ 8056343 w 12192000"/>
              <a:gd name="connsiteY96" fmla="*/ 2079176 h 3017080"/>
              <a:gd name="connsiteX97" fmla="*/ 8039888 w 12192000"/>
              <a:gd name="connsiteY97" fmla="*/ 2079889 h 3017080"/>
              <a:gd name="connsiteX98" fmla="*/ 8027893 w 12192000"/>
              <a:gd name="connsiteY98" fmla="*/ 2071837 h 3017080"/>
              <a:gd name="connsiteX99" fmla="*/ 7968202 w 12192000"/>
              <a:gd name="connsiteY99" fmla="*/ 2048643 h 3017080"/>
              <a:gd name="connsiteX100" fmla="*/ 7879707 w 12192000"/>
              <a:gd name="connsiteY100" fmla="*/ 2019539 h 3017080"/>
              <a:gd name="connsiteX101" fmla="*/ 7867283 w 12192000"/>
              <a:gd name="connsiteY101" fmla="*/ 2011237 h 3017080"/>
              <a:gd name="connsiteX102" fmla="*/ 7843997 w 12192000"/>
              <a:gd name="connsiteY102" fmla="*/ 2004002 h 3017080"/>
              <a:gd name="connsiteX103" fmla="*/ 7819810 w 12192000"/>
              <a:gd name="connsiteY103" fmla="*/ 2003978 h 3017080"/>
              <a:gd name="connsiteX104" fmla="*/ 7766905 w 12192000"/>
              <a:gd name="connsiteY104" fmla="*/ 1994240 h 3017080"/>
              <a:gd name="connsiteX105" fmla="*/ 7748811 w 12192000"/>
              <a:gd name="connsiteY105" fmla="*/ 2001647 h 3017080"/>
              <a:gd name="connsiteX106" fmla="*/ 7745757 w 12192000"/>
              <a:gd name="connsiteY106" fmla="*/ 2003120 h 3017080"/>
              <a:gd name="connsiteX107" fmla="*/ 7732110 w 12192000"/>
              <a:gd name="connsiteY107" fmla="*/ 2004783 h 3017080"/>
              <a:gd name="connsiteX108" fmla="*/ 7730039 w 12192000"/>
              <a:gd name="connsiteY108" fmla="*/ 2010536 h 3017080"/>
              <a:gd name="connsiteX109" fmla="*/ 7685159 w 12192000"/>
              <a:gd name="connsiteY109" fmla="*/ 2018415 h 3017080"/>
              <a:gd name="connsiteX110" fmla="*/ 7561596 w 12192000"/>
              <a:gd name="connsiteY110" fmla="*/ 2020063 h 3017080"/>
              <a:gd name="connsiteX111" fmla="*/ 7488722 w 12192000"/>
              <a:gd name="connsiteY111" fmla="*/ 2024418 h 3017080"/>
              <a:gd name="connsiteX112" fmla="*/ 7462688 w 12192000"/>
              <a:gd name="connsiteY112" fmla="*/ 2031366 h 3017080"/>
              <a:gd name="connsiteX113" fmla="*/ 7425222 w 12192000"/>
              <a:gd name="connsiteY113" fmla="*/ 2037510 h 3017080"/>
              <a:gd name="connsiteX114" fmla="*/ 7360376 w 12192000"/>
              <a:gd name="connsiteY114" fmla="*/ 2052454 h 3017080"/>
              <a:gd name="connsiteX115" fmla="*/ 7297796 w 12192000"/>
              <a:gd name="connsiteY115" fmla="*/ 2059134 h 3017080"/>
              <a:gd name="connsiteX116" fmla="*/ 7255684 w 12192000"/>
              <a:gd name="connsiteY116" fmla="*/ 2060633 h 3017080"/>
              <a:gd name="connsiteX117" fmla="*/ 7249573 w 12192000"/>
              <a:gd name="connsiteY117" fmla="*/ 2060435 h 3017080"/>
              <a:gd name="connsiteX118" fmla="*/ 7198933 w 12192000"/>
              <a:gd name="connsiteY118" fmla="*/ 2052227 h 3017080"/>
              <a:gd name="connsiteX119" fmla="*/ 7194276 w 12192000"/>
              <a:gd name="connsiteY119" fmla="*/ 2056568 h 3017080"/>
              <a:gd name="connsiteX120" fmla="*/ 7178495 w 12192000"/>
              <a:gd name="connsiteY120" fmla="*/ 2061069 h 3017080"/>
              <a:gd name="connsiteX121" fmla="*/ 7164866 w 12192000"/>
              <a:gd name="connsiteY121" fmla="*/ 2056021 h 3017080"/>
              <a:gd name="connsiteX122" fmla="*/ 7101221 w 12192000"/>
              <a:gd name="connsiteY122" fmla="*/ 2047289 h 3017080"/>
              <a:gd name="connsiteX123" fmla="*/ 7008182 w 12192000"/>
              <a:gd name="connsiteY123" fmla="*/ 2039482 h 3017080"/>
              <a:gd name="connsiteX124" fmla="*/ 6994073 w 12192000"/>
              <a:gd name="connsiteY124" fmla="*/ 2034288 h 3017080"/>
              <a:gd name="connsiteX125" fmla="*/ 6902768 w 12192000"/>
              <a:gd name="connsiteY125" fmla="*/ 2021990 h 3017080"/>
              <a:gd name="connsiteX126" fmla="*/ 6854917 w 12192000"/>
              <a:gd name="connsiteY126" fmla="*/ 2020321 h 3017080"/>
              <a:gd name="connsiteX127" fmla="*/ 6849655 w 12192000"/>
              <a:gd name="connsiteY127" fmla="*/ 2025191 h 3017080"/>
              <a:gd name="connsiteX128" fmla="*/ 6835522 w 12192000"/>
              <a:gd name="connsiteY128" fmla="*/ 2024012 h 3017080"/>
              <a:gd name="connsiteX129" fmla="*/ 6707727 w 12192000"/>
              <a:gd name="connsiteY129" fmla="*/ 2006254 h 3017080"/>
              <a:gd name="connsiteX130" fmla="*/ 6561947 w 12192000"/>
              <a:gd name="connsiteY130" fmla="*/ 1975575 h 3017080"/>
              <a:gd name="connsiteX131" fmla="*/ 6464714 w 12192000"/>
              <a:gd name="connsiteY131" fmla="*/ 1978704 h 3017080"/>
              <a:gd name="connsiteX132" fmla="*/ 6242129 w 12192000"/>
              <a:gd name="connsiteY132" fmla="*/ 1915441 h 3017080"/>
              <a:gd name="connsiteX133" fmla="*/ 6080728 w 12192000"/>
              <a:gd name="connsiteY133" fmla="*/ 1895758 h 3017080"/>
              <a:gd name="connsiteX134" fmla="*/ 6069627 w 12192000"/>
              <a:gd name="connsiteY134" fmla="*/ 1885968 h 3017080"/>
              <a:gd name="connsiteX135" fmla="*/ 6055146 w 12192000"/>
              <a:gd name="connsiteY135" fmla="*/ 1879305 h 3017080"/>
              <a:gd name="connsiteX136" fmla="*/ 5953405 w 12192000"/>
              <a:gd name="connsiteY136" fmla="*/ 1849929 h 3017080"/>
              <a:gd name="connsiteX137" fmla="*/ 5940151 w 12192000"/>
              <a:gd name="connsiteY137" fmla="*/ 1852123 h 3017080"/>
              <a:gd name="connsiteX138" fmla="*/ 5917647 w 12192000"/>
              <a:gd name="connsiteY138" fmla="*/ 1852476 h 3017080"/>
              <a:gd name="connsiteX139" fmla="*/ 5860259 w 12192000"/>
              <a:gd name="connsiteY139" fmla="*/ 1865444 h 3017080"/>
              <a:gd name="connsiteX140" fmla="*/ 5821880 w 12192000"/>
              <a:gd name="connsiteY140" fmla="*/ 1854695 h 3017080"/>
              <a:gd name="connsiteX141" fmla="*/ 5813898 w 12192000"/>
              <a:gd name="connsiteY141" fmla="*/ 1853063 h 3017080"/>
              <a:gd name="connsiteX142" fmla="*/ 5813633 w 12192000"/>
              <a:gd name="connsiteY142" fmla="*/ 1853249 h 3017080"/>
              <a:gd name="connsiteX143" fmla="*/ 5804995 w 12192000"/>
              <a:gd name="connsiteY143" fmla="*/ 1851966 h 3017080"/>
              <a:gd name="connsiteX144" fmla="*/ 5799340 w 12192000"/>
              <a:gd name="connsiteY144" fmla="*/ 1850088 h 3017080"/>
              <a:gd name="connsiteX145" fmla="*/ 5783850 w 12192000"/>
              <a:gd name="connsiteY145" fmla="*/ 1846922 h 3017080"/>
              <a:gd name="connsiteX146" fmla="*/ 5777803 w 12192000"/>
              <a:gd name="connsiteY146" fmla="*/ 1847290 h 3017080"/>
              <a:gd name="connsiteX147" fmla="*/ 5774372 w 12192000"/>
              <a:gd name="connsiteY147" fmla="*/ 1849538 h 3017080"/>
              <a:gd name="connsiteX148" fmla="*/ 5740527 w 12192000"/>
              <a:gd name="connsiteY148" fmla="*/ 1850453 h 3017080"/>
              <a:gd name="connsiteX149" fmla="*/ 5671437 w 12192000"/>
              <a:gd name="connsiteY149" fmla="*/ 1845438 h 3017080"/>
              <a:gd name="connsiteX150" fmla="*/ 5633526 w 12192000"/>
              <a:gd name="connsiteY150" fmla="*/ 1839191 h 3017080"/>
              <a:gd name="connsiteX151" fmla="*/ 5527860 w 12192000"/>
              <a:gd name="connsiteY151" fmla="*/ 1825767 h 3017080"/>
              <a:gd name="connsiteX152" fmla="*/ 5420429 w 12192000"/>
              <a:gd name="connsiteY152" fmla="*/ 1815102 h 3017080"/>
              <a:gd name="connsiteX153" fmla="*/ 5339073 w 12192000"/>
              <a:gd name="connsiteY153" fmla="*/ 1819639 h 3017080"/>
              <a:gd name="connsiteX154" fmla="*/ 5334373 w 12192000"/>
              <a:gd name="connsiteY154" fmla="*/ 1817028 h 3017080"/>
              <a:gd name="connsiteX155" fmla="*/ 5326433 w 12192000"/>
              <a:gd name="connsiteY155" fmla="*/ 1814516 h 3017080"/>
              <a:gd name="connsiteX156" fmla="*/ 5326080 w 12192000"/>
              <a:gd name="connsiteY156" fmla="*/ 1814651 h 3017080"/>
              <a:gd name="connsiteX157" fmla="*/ 5318954 w 12192000"/>
              <a:gd name="connsiteY157" fmla="*/ 1811914 h 3017080"/>
              <a:gd name="connsiteX158" fmla="*/ 5286087 w 12192000"/>
              <a:gd name="connsiteY158" fmla="*/ 1796038 h 3017080"/>
              <a:gd name="connsiteX159" fmla="*/ 5223002 w 12192000"/>
              <a:gd name="connsiteY159" fmla="*/ 1799482 h 3017080"/>
              <a:gd name="connsiteX160" fmla="*/ 5200540 w 12192000"/>
              <a:gd name="connsiteY160" fmla="*/ 1796400 h 3017080"/>
              <a:gd name="connsiteX161" fmla="*/ 5154928 w 12192000"/>
              <a:gd name="connsiteY161" fmla="*/ 1781130 h 3017080"/>
              <a:gd name="connsiteX162" fmla="*/ 5149478 w 12192000"/>
              <a:gd name="connsiteY162" fmla="*/ 1780679 h 3017080"/>
              <a:gd name="connsiteX163" fmla="*/ 5130626 w 12192000"/>
              <a:gd name="connsiteY163" fmla="*/ 1768669 h 3017080"/>
              <a:gd name="connsiteX164" fmla="*/ 5102239 w 12192000"/>
              <a:gd name="connsiteY164" fmla="*/ 1753436 h 3017080"/>
              <a:gd name="connsiteX165" fmla="*/ 5099658 w 12192000"/>
              <a:gd name="connsiteY165" fmla="*/ 1753538 h 3017080"/>
              <a:gd name="connsiteX166" fmla="*/ 5088508 w 12192000"/>
              <a:gd name="connsiteY166" fmla="*/ 1745106 h 3017080"/>
              <a:gd name="connsiteX167" fmla="*/ 5082205 w 12192000"/>
              <a:gd name="connsiteY167" fmla="*/ 1734262 h 3017080"/>
              <a:gd name="connsiteX168" fmla="*/ 4931750 w 12192000"/>
              <a:gd name="connsiteY168" fmla="*/ 1691385 h 3017080"/>
              <a:gd name="connsiteX169" fmla="*/ 4824030 w 12192000"/>
              <a:gd name="connsiteY169" fmla="*/ 1643040 h 3017080"/>
              <a:gd name="connsiteX170" fmla="*/ 4758423 w 12192000"/>
              <a:gd name="connsiteY170" fmla="*/ 1579191 h 3017080"/>
              <a:gd name="connsiteX171" fmla="*/ 4514045 w 12192000"/>
              <a:gd name="connsiteY171" fmla="*/ 1535848 h 3017080"/>
              <a:gd name="connsiteX172" fmla="*/ 4458973 w 12192000"/>
              <a:gd name="connsiteY172" fmla="*/ 1525122 h 3017080"/>
              <a:gd name="connsiteX173" fmla="*/ 4423105 w 12192000"/>
              <a:gd name="connsiteY173" fmla="*/ 1500018 h 3017080"/>
              <a:gd name="connsiteX174" fmla="*/ 4400073 w 12192000"/>
              <a:gd name="connsiteY174" fmla="*/ 1499739 h 3017080"/>
              <a:gd name="connsiteX175" fmla="*/ 4395961 w 12192000"/>
              <a:gd name="connsiteY175" fmla="*/ 1499863 h 3017080"/>
              <a:gd name="connsiteX176" fmla="*/ 4382523 w 12192000"/>
              <a:gd name="connsiteY176" fmla="*/ 1496619 h 3017080"/>
              <a:gd name="connsiteX177" fmla="*/ 4374971 w 12192000"/>
              <a:gd name="connsiteY177" fmla="*/ 1500377 h 3017080"/>
              <a:gd name="connsiteX178" fmla="*/ 4352051 w 12192000"/>
              <a:gd name="connsiteY178" fmla="*/ 1498843 h 3017080"/>
              <a:gd name="connsiteX179" fmla="*/ 4328364 w 12192000"/>
              <a:gd name="connsiteY179" fmla="*/ 1491566 h 3017080"/>
              <a:gd name="connsiteX180" fmla="*/ 4220142 w 12192000"/>
              <a:gd name="connsiteY180" fmla="*/ 1451803 h 3017080"/>
              <a:gd name="connsiteX181" fmla="*/ 4152921 w 12192000"/>
              <a:gd name="connsiteY181" fmla="*/ 1430969 h 3017080"/>
              <a:gd name="connsiteX182" fmla="*/ 4123498 w 12192000"/>
              <a:gd name="connsiteY182" fmla="*/ 1427696 h 3017080"/>
              <a:gd name="connsiteX183" fmla="*/ 4085026 w 12192000"/>
              <a:gd name="connsiteY183" fmla="*/ 1420005 h 3017080"/>
              <a:gd name="connsiteX184" fmla="*/ 4014120 w 12192000"/>
              <a:gd name="connsiteY184" fmla="*/ 1410025 h 3017080"/>
              <a:gd name="connsiteX185" fmla="*/ 3924085 w 12192000"/>
              <a:gd name="connsiteY185" fmla="*/ 1390368 h 3017080"/>
              <a:gd name="connsiteX186" fmla="*/ 3875102 w 12192000"/>
              <a:gd name="connsiteY186" fmla="*/ 1356231 h 3017080"/>
              <a:gd name="connsiteX187" fmla="*/ 3866735 w 12192000"/>
              <a:gd name="connsiteY187" fmla="*/ 1358044 h 3017080"/>
              <a:gd name="connsiteX188" fmla="*/ 3824835 w 12192000"/>
              <a:gd name="connsiteY188" fmla="*/ 1344150 h 3017080"/>
              <a:gd name="connsiteX189" fmla="*/ 3698316 w 12192000"/>
              <a:gd name="connsiteY189" fmla="*/ 1271660 h 3017080"/>
              <a:gd name="connsiteX190" fmla="*/ 3615875 w 12192000"/>
              <a:gd name="connsiteY190" fmla="*/ 1245166 h 3017080"/>
              <a:gd name="connsiteX191" fmla="*/ 3583351 w 12192000"/>
              <a:gd name="connsiteY191" fmla="*/ 1239605 h 3017080"/>
              <a:gd name="connsiteX192" fmla="*/ 3529058 w 12192000"/>
              <a:gd name="connsiteY192" fmla="*/ 1230047 h 3017080"/>
              <a:gd name="connsiteX193" fmla="*/ 3438822 w 12192000"/>
              <a:gd name="connsiteY193" fmla="*/ 1205661 h 3017080"/>
              <a:gd name="connsiteX194" fmla="*/ 3390292 w 12192000"/>
              <a:gd name="connsiteY194" fmla="*/ 1197075 h 3017080"/>
              <a:gd name="connsiteX195" fmla="*/ 3315537 w 12192000"/>
              <a:gd name="connsiteY195" fmla="*/ 1185391 h 3017080"/>
              <a:gd name="connsiteX196" fmla="*/ 3305896 w 12192000"/>
              <a:gd name="connsiteY196" fmla="*/ 1180025 h 3017080"/>
              <a:gd name="connsiteX197" fmla="*/ 3260055 w 12192000"/>
              <a:gd name="connsiteY197" fmla="*/ 1189560 h 3017080"/>
              <a:gd name="connsiteX198" fmla="*/ 3136098 w 12192000"/>
              <a:gd name="connsiteY198" fmla="*/ 1171708 h 3017080"/>
              <a:gd name="connsiteX199" fmla="*/ 3113533 w 12192000"/>
              <a:gd name="connsiteY199" fmla="*/ 1171758 h 3017080"/>
              <a:gd name="connsiteX200" fmla="*/ 3087934 w 12192000"/>
              <a:gd name="connsiteY200" fmla="*/ 1162189 h 3017080"/>
              <a:gd name="connsiteX201" fmla="*/ 3033101 w 12192000"/>
              <a:gd name="connsiteY201" fmla="*/ 1146004 h 3017080"/>
              <a:gd name="connsiteX202" fmla="*/ 2999082 w 12192000"/>
              <a:gd name="connsiteY202" fmla="*/ 1129337 h 3017080"/>
              <a:gd name="connsiteX203" fmla="*/ 2988144 w 12192000"/>
              <a:gd name="connsiteY203" fmla="*/ 1133783 h 3017080"/>
              <a:gd name="connsiteX204" fmla="*/ 2964880 w 12192000"/>
              <a:gd name="connsiteY204" fmla="*/ 1133160 h 3017080"/>
              <a:gd name="connsiteX205" fmla="*/ 2871083 w 12192000"/>
              <a:gd name="connsiteY205" fmla="*/ 1114281 h 3017080"/>
              <a:gd name="connsiteX206" fmla="*/ 2853547 w 12192000"/>
              <a:gd name="connsiteY206" fmla="*/ 1113282 h 3017080"/>
              <a:gd name="connsiteX207" fmla="*/ 2834998 w 12192000"/>
              <a:gd name="connsiteY207" fmla="*/ 1105032 h 3017080"/>
              <a:gd name="connsiteX208" fmla="*/ 2832012 w 12192000"/>
              <a:gd name="connsiteY208" fmla="*/ 1103667 h 3017080"/>
              <a:gd name="connsiteX209" fmla="*/ 2831450 w 12192000"/>
              <a:gd name="connsiteY209" fmla="*/ 1103681 h 3017080"/>
              <a:gd name="connsiteX210" fmla="*/ 2830158 w 12192000"/>
              <a:gd name="connsiteY210" fmla="*/ 1102819 h 3017080"/>
              <a:gd name="connsiteX211" fmla="*/ 2817969 w 12192000"/>
              <a:gd name="connsiteY211" fmla="*/ 1097243 h 3017080"/>
              <a:gd name="connsiteX212" fmla="*/ 2812278 w 12192000"/>
              <a:gd name="connsiteY212" fmla="*/ 1097008 h 3017080"/>
              <a:gd name="connsiteX213" fmla="*/ 2735949 w 12192000"/>
              <a:gd name="connsiteY213" fmla="*/ 1069536 h 3017080"/>
              <a:gd name="connsiteX214" fmla="*/ 2700542 w 12192000"/>
              <a:gd name="connsiteY214" fmla="*/ 1056907 h 3017080"/>
              <a:gd name="connsiteX215" fmla="*/ 2690071 w 12192000"/>
              <a:gd name="connsiteY215" fmla="*/ 1056397 h 3017080"/>
              <a:gd name="connsiteX216" fmla="*/ 2655269 w 12192000"/>
              <a:gd name="connsiteY216" fmla="*/ 1042078 h 3017080"/>
              <a:gd name="connsiteX217" fmla="*/ 2637172 w 12192000"/>
              <a:gd name="connsiteY217" fmla="*/ 1039382 h 3017080"/>
              <a:gd name="connsiteX218" fmla="*/ 2544676 w 12192000"/>
              <a:gd name="connsiteY218" fmla="*/ 1019916 h 3017080"/>
              <a:gd name="connsiteX219" fmla="*/ 2521406 w 12192000"/>
              <a:gd name="connsiteY219" fmla="*/ 1022036 h 3017080"/>
              <a:gd name="connsiteX220" fmla="*/ 2462038 w 12192000"/>
              <a:gd name="connsiteY220" fmla="*/ 992687 h 3017080"/>
              <a:gd name="connsiteX221" fmla="*/ 2448962 w 12192000"/>
              <a:gd name="connsiteY221" fmla="*/ 988555 h 3017080"/>
              <a:gd name="connsiteX222" fmla="*/ 2444223 w 12192000"/>
              <a:gd name="connsiteY222" fmla="*/ 985580 h 3017080"/>
              <a:gd name="connsiteX223" fmla="*/ 2428175 w 12192000"/>
              <a:gd name="connsiteY223" fmla="*/ 997242 h 3017080"/>
              <a:gd name="connsiteX224" fmla="*/ 2398519 w 12192000"/>
              <a:gd name="connsiteY224" fmla="*/ 1001482 h 3017080"/>
              <a:gd name="connsiteX225" fmla="*/ 2385271 w 12192000"/>
              <a:gd name="connsiteY225" fmla="*/ 993786 h 3017080"/>
              <a:gd name="connsiteX226" fmla="*/ 2298174 w 12192000"/>
              <a:gd name="connsiteY226" fmla="*/ 956527 h 3017080"/>
              <a:gd name="connsiteX227" fmla="*/ 2271014 w 12192000"/>
              <a:gd name="connsiteY227" fmla="*/ 945440 h 3017080"/>
              <a:gd name="connsiteX228" fmla="*/ 2214838 w 12192000"/>
              <a:gd name="connsiteY228" fmla="*/ 924396 h 3017080"/>
              <a:gd name="connsiteX229" fmla="*/ 2038407 w 12192000"/>
              <a:gd name="connsiteY229" fmla="*/ 916628 h 3017080"/>
              <a:gd name="connsiteX230" fmla="*/ 1958268 w 12192000"/>
              <a:gd name="connsiteY230" fmla="*/ 931677 h 3017080"/>
              <a:gd name="connsiteX231" fmla="*/ 1740316 w 12192000"/>
              <a:gd name="connsiteY231" fmla="*/ 931710 h 3017080"/>
              <a:gd name="connsiteX232" fmla="*/ 1454477 w 12192000"/>
              <a:gd name="connsiteY232" fmla="*/ 973878 h 3017080"/>
              <a:gd name="connsiteX233" fmla="*/ 1385984 w 12192000"/>
              <a:gd name="connsiteY233" fmla="*/ 958621 h 3017080"/>
              <a:gd name="connsiteX234" fmla="*/ 1355604 w 12192000"/>
              <a:gd name="connsiteY234" fmla="*/ 960893 h 3017080"/>
              <a:gd name="connsiteX235" fmla="*/ 1305323 w 12192000"/>
              <a:gd name="connsiteY235" fmla="*/ 967511 h 3017080"/>
              <a:gd name="connsiteX236" fmla="*/ 1125607 w 12192000"/>
              <a:gd name="connsiteY236" fmla="*/ 968467 h 3017080"/>
              <a:gd name="connsiteX237" fmla="*/ 1016562 w 12192000"/>
              <a:gd name="connsiteY237" fmla="*/ 975260 h 3017080"/>
              <a:gd name="connsiteX238" fmla="*/ 818620 w 12192000"/>
              <a:gd name="connsiteY238" fmla="*/ 987723 h 3017080"/>
              <a:gd name="connsiteX239" fmla="*/ 611870 w 12192000"/>
              <a:gd name="connsiteY239" fmla="*/ 1002547 h 3017080"/>
              <a:gd name="connsiteX240" fmla="*/ 520325 w 12192000"/>
              <a:gd name="connsiteY240" fmla="*/ 1010590 h 3017080"/>
              <a:gd name="connsiteX241" fmla="*/ 386188 w 12192000"/>
              <a:gd name="connsiteY241" fmla="*/ 1040956 h 3017080"/>
              <a:gd name="connsiteX242" fmla="*/ 272629 w 12192000"/>
              <a:gd name="connsiteY242" fmla="*/ 1010300 h 3017080"/>
              <a:gd name="connsiteX243" fmla="*/ 113450 w 12192000"/>
              <a:gd name="connsiteY243" fmla="*/ 1038933 h 3017080"/>
              <a:gd name="connsiteX244" fmla="*/ 4256 w 12192000"/>
              <a:gd name="connsiteY244" fmla="*/ 1060111 h 3017080"/>
              <a:gd name="connsiteX245" fmla="*/ 0 w 12192000"/>
              <a:gd name="connsiteY245" fmla="*/ 1059714 h 3017080"/>
              <a:gd name="connsiteX246" fmla="*/ 0 w 12192000"/>
              <a:gd name="connsiteY246" fmla="*/ 0 h 3017080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731349 w 12192000"/>
              <a:gd name="connsiteY8" fmla="*/ 2820269 h 3005983"/>
              <a:gd name="connsiteX9" fmla="*/ 11709385 w 12192000"/>
              <a:gd name="connsiteY9" fmla="*/ 2806825 h 3005983"/>
              <a:gd name="connsiteX10" fmla="*/ 11702308 w 12192000"/>
              <a:gd name="connsiteY10" fmla="*/ 2811365 h 3005983"/>
              <a:gd name="connsiteX11" fmla="*/ 11689476 w 12192000"/>
              <a:gd name="connsiteY11" fmla="*/ 2807391 h 3005983"/>
              <a:gd name="connsiteX12" fmla="*/ 11666486 w 12192000"/>
              <a:gd name="connsiteY12" fmla="*/ 2799625 h 3005983"/>
              <a:gd name="connsiteX13" fmla="*/ 11652374 w 12192000"/>
              <a:gd name="connsiteY13" fmla="*/ 2793272 h 3005983"/>
              <a:gd name="connsiteX14" fmla="*/ 11646471 w 12192000"/>
              <a:gd name="connsiteY14" fmla="*/ 2800341 h 3005983"/>
              <a:gd name="connsiteX15" fmla="*/ 11623313 w 12192000"/>
              <a:gd name="connsiteY15" fmla="*/ 2800343 h 3005983"/>
              <a:gd name="connsiteX16" fmla="*/ 11608697 w 12192000"/>
              <a:gd name="connsiteY16" fmla="*/ 2813460 h 3005983"/>
              <a:gd name="connsiteX17" fmla="*/ 11603621 w 12192000"/>
              <a:gd name="connsiteY17" fmla="*/ 2810965 h 3005983"/>
              <a:gd name="connsiteX18" fmla="*/ 11590100 w 12192000"/>
              <a:gd name="connsiteY18" fmla="*/ 2808130 h 3005983"/>
              <a:gd name="connsiteX19" fmla="*/ 11566270 w 12192000"/>
              <a:gd name="connsiteY19" fmla="*/ 2794050 h 3005983"/>
              <a:gd name="connsiteX20" fmla="*/ 11543180 w 12192000"/>
              <a:gd name="connsiteY20" fmla="*/ 2794523 h 3005983"/>
              <a:gd name="connsiteX21" fmla="*/ 11527456 w 12192000"/>
              <a:gd name="connsiteY21" fmla="*/ 2784758 h 3005983"/>
              <a:gd name="connsiteX22" fmla="*/ 11410019 w 12192000"/>
              <a:gd name="connsiteY22" fmla="*/ 2778739 h 3005983"/>
              <a:gd name="connsiteX23" fmla="*/ 11391662 w 12192000"/>
              <a:gd name="connsiteY23" fmla="*/ 2777813 h 3005983"/>
              <a:gd name="connsiteX24" fmla="*/ 11381950 w 12192000"/>
              <a:gd name="connsiteY24" fmla="*/ 2771457 h 3005983"/>
              <a:gd name="connsiteX25" fmla="*/ 11355280 w 12192000"/>
              <a:gd name="connsiteY25" fmla="*/ 2766974 h 3005983"/>
              <a:gd name="connsiteX26" fmla="*/ 11346286 w 12192000"/>
              <a:gd name="connsiteY26" fmla="*/ 2771221 h 3005983"/>
              <a:gd name="connsiteX27" fmla="*/ 11344784 w 12192000"/>
              <a:gd name="connsiteY27" fmla="*/ 2767480 h 3005983"/>
              <a:gd name="connsiteX28" fmla="*/ 11307999 w 12192000"/>
              <a:gd name="connsiteY28" fmla="*/ 2758374 h 3005983"/>
              <a:gd name="connsiteX29" fmla="*/ 11228674 w 12192000"/>
              <a:gd name="connsiteY29" fmla="*/ 2738503 h 3005983"/>
              <a:gd name="connsiteX30" fmla="*/ 11208775 w 12192000"/>
              <a:gd name="connsiteY30" fmla="*/ 2733735 h 3005983"/>
              <a:gd name="connsiteX31" fmla="*/ 11191329 w 12192000"/>
              <a:gd name="connsiteY31" fmla="*/ 2735896 h 3005983"/>
              <a:gd name="connsiteX32" fmla="*/ 11095293 w 12192000"/>
              <a:gd name="connsiteY32" fmla="*/ 2734181 h 3005983"/>
              <a:gd name="connsiteX33" fmla="*/ 11072290 w 12192000"/>
              <a:gd name="connsiteY33" fmla="*/ 2737734 h 3005983"/>
              <a:gd name="connsiteX34" fmla="*/ 10980239 w 12192000"/>
              <a:gd name="connsiteY34" fmla="*/ 2729000 h 3005983"/>
              <a:gd name="connsiteX35" fmla="*/ 10980167 w 12192000"/>
              <a:gd name="connsiteY35" fmla="*/ 2728972 h 3005983"/>
              <a:gd name="connsiteX36" fmla="*/ 10943501 w 12192000"/>
              <a:gd name="connsiteY36" fmla="*/ 2723352 h 3005983"/>
              <a:gd name="connsiteX37" fmla="*/ 10740825 w 12192000"/>
              <a:gd name="connsiteY37" fmla="*/ 2642544 h 3005983"/>
              <a:gd name="connsiteX38" fmla="*/ 10621021 w 12192000"/>
              <a:gd name="connsiteY38" fmla="*/ 2583972 h 3005983"/>
              <a:gd name="connsiteX39" fmla="*/ 10501779 w 12192000"/>
              <a:gd name="connsiteY39" fmla="*/ 2548735 h 3005983"/>
              <a:gd name="connsiteX40" fmla="*/ 10403355 w 12192000"/>
              <a:gd name="connsiteY40" fmla="*/ 2512953 h 3005983"/>
              <a:gd name="connsiteX41" fmla="*/ 10337449 w 12192000"/>
              <a:gd name="connsiteY41" fmla="*/ 2488172 h 3005983"/>
              <a:gd name="connsiteX42" fmla="*/ 10324327 w 12192000"/>
              <a:gd name="connsiteY42" fmla="*/ 2478939 h 3005983"/>
              <a:gd name="connsiteX43" fmla="*/ 10321929 w 12192000"/>
              <a:gd name="connsiteY43" fmla="*/ 2478993 h 3005983"/>
              <a:gd name="connsiteX44" fmla="*/ 10290461 w 12192000"/>
              <a:gd name="connsiteY44" fmla="*/ 2462144 h 3005983"/>
              <a:gd name="connsiteX45" fmla="*/ 10268970 w 12192000"/>
              <a:gd name="connsiteY45" fmla="*/ 2448931 h 3005983"/>
              <a:gd name="connsiteX46" fmla="*/ 10263699 w 12192000"/>
              <a:gd name="connsiteY46" fmla="*/ 2448340 h 3005983"/>
              <a:gd name="connsiteX47" fmla="*/ 10228272 w 12192000"/>
              <a:gd name="connsiteY47" fmla="*/ 2431997 h 3005983"/>
              <a:gd name="connsiteX48" fmla="*/ 10215997 w 12192000"/>
              <a:gd name="connsiteY48" fmla="*/ 2431103 h 3005983"/>
              <a:gd name="connsiteX49" fmla="*/ 10193885 w 12192000"/>
              <a:gd name="connsiteY49" fmla="*/ 2427360 h 3005983"/>
              <a:gd name="connsiteX50" fmla="*/ 10135557 w 12192000"/>
              <a:gd name="connsiteY50" fmla="*/ 2429769 h 3005983"/>
              <a:gd name="connsiteX51" fmla="*/ 10092108 w 12192000"/>
              <a:gd name="connsiteY51" fmla="*/ 2409075 h 3005983"/>
              <a:gd name="connsiteX52" fmla="*/ 10091815 w 12192000"/>
              <a:gd name="connsiteY52" fmla="*/ 2409211 h 3005983"/>
              <a:gd name="connsiteX53" fmla="*/ 10083558 w 12192000"/>
              <a:gd name="connsiteY53" fmla="*/ 2406369 h 3005983"/>
              <a:gd name="connsiteX54" fmla="*/ 10078319 w 12192000"/>
              <a:gd name="connsiteY54" fmla="*/ 2403481 h 3005983"/>
              <a:gd name="connsiteX55" fmla="*/ 10063647 w 12192000"/>
              <a:gd name="connsiteY55" fmla="*/ 2397528 h 3005983"/>
              <a:gd name="connsiteX56" fmla="*/ 10057660 w 12192000"/>
              <a:gd name="connsiteY56" fmla="*/ 2396793 h 3005983"/>
              <a:gd name="connsiteX57" fmla="*/ 10003124 w 12192000"/>
              <a:gd name="connsiteY57" fmla="*/ 2406692 h 3005983"/>
              <a:gd name="connsiteX58" fmla="*/ 9898644 w 12192000"/>
              <a:gd name="connsiteY58" fmla="*/ 2393136 h 3005983"/>
              <a:gd name="connsiteX59" fmla="*/ 9794969 w 12192000"/>
              <a:gd name="connsiteY59" fmla="*/ 2376665 h 3005983"/>
              <a:gd name="connsiteX60" fmla="*/ 9690708 w 12192000"/>
              <a:gd name="connsiteY60" fmla="*/ 2362478 h 3005983"/>
              <a:gd name="connsiteX61" fmla="*/ 9656590 w 12192000"/>
              <a:gd name="connsiteY61" fmla="*/ 2365107 h 3005983"/>
              <a:gd name="connsiteX62" fmla="*/ 9651013 w 12192000"/>
              <a:gd name="connsiteY62" fmla="*/ 2365379 h 3005983"/>
              <a:gd name="connsiteX63" fmla="*/ 9629535 w 12192000"/>
              <a:gd name="connsiteY63" fmla="*/ 2359562 h 3005983"/>
              <a:gd name="connsiteX64" fmla="*/ 9621002 w 12192000"/>
              <a:gd name="connsiteY64" fmla="*/ 2358015 h 3005983"/>
              <a:gd name="connsiteX65" fmla="*/ 9620811 w 12192000"/>
              <a:gd name="connsiteY65" fmla="*/ 2358209 h 3005983"/>
              <a:gd name="connsiteX66" fmla="*/ 9612783 w 12192000"/>
              <a:gd name="connsiteY66" fmla="*/ 2356304 h 3005983"/>
              <a:gd name="connsiteX67" fmla="*/ 9573299 w 12192000"/>
              <a:gd name="connsiteY67" fmla="*/ 2344048 h 3005983"/>
              <a:gd name="connsiteX68" fmla="*/ 9523299 w 12192000"/>
              <a:gd name="connsiteY68" fmla="*/ 2356751 h 3005983"/>
              <a:gd name="connsiteX69" fmla="*/ 9502217 w 12192000"/>
              <a:gd name="connsiteY69" fmla="*/ 2356672 h 3005983"/>
              <a:gd name="connsiteX70" fmla="*/ 9491052 w 12192000"/>
              <a:gd name="connsiteY70" fmla="*/ 2357876 h 3005983"/>
              <a:gd name="connsiteX71" fmla="*/ 9490420 w 12192000"/>
              <a:gd name="connsiteY71" fmla="*/ 2358754 h 3005983"/>
              <a:gd name="connsiteX72" fmla="*/ 9422814 w 12192000"/>
              <a:gd name="connsiteY72" fmla="*/ 2337048 h 3005983"/>
              <a:gd name="connsiteX73" fmla="*/ 9387555 w 12192000"/>
              <a:gd name="connsiteY73" fmla="*/ 2324836 h 3005983"/>
              <a:gd name="connsiteX74" fmla="*/ 9385480 w 12192000"/>
              <a:gd name="connsiteY74" fmla="*/ 2325313 h 3005983"/>
              <a:gd name="connsiteX75" fmla="*/ 9369766 w 12192000"/>
              <a:gd name="connsiteY75" fmla="*/ 2317902 h 3005983"/>
              <a:gd name="connsiteX76" fmla="*/ 9356267 w 12192000"/>
              <a:gd name="connsiteY76" fmla="*/ 2307218 h 3005983"/>
              <a:gd name="connsiteX77" fmla="*/ 9240605 w 12192000"/>
              <a:gd name="connsiteY77" fmla="*/ 2292733 h 3005983"/>
              <a:gd name="connsiteX78" fmla="*/ 9083251 w 12192000"/>
              <a:gd name="connsiteY78" fmla="*/ 2245348 h 3005983"/>
              <a:gd name="connsiteX79" fmla="*/ 8956025 w 12192000"/>
              <a:gd name="connsiteY79" fmla="*/ 2219438 h 3005983"/>
              <a:gd name="connsiteX80" fmla="*/ 8791834 w 12192000"/>
              <a:gd name="connsiteY80" fmla="*/ 2194608 h 3005983"/>
              <a:gd name="connsiteX81" fmla="*/ 8677385 w 12192000"/>
              <a:gd name="connsiteY81" fmla="*/ 2172946 h 3005983"/>
              <a:gd name="connsiteX82" fmla="*/ 8628381 w 12192000"/>
              <a:gd name="connsiteY82" fmla="*/ 2151256 h 3005983"/>
              <a:gd name="connsiteX83" fmla="*/ 8608955 w 12192000"/>
              <a:gd name="connsiteY83" fmla="*/ 2154253 h 3005983"/>
              <a:gd name="connsiteX84" fmla="*/ 8605623 w 12192000"/>
              <a:gd name="connsiteY84" fmla="*/ 2154974 h 3005983"/>
              <a:gd name="connsiteX85" fmla="*/ 8591946 w 12192000"/>
              <a:gd name="connsiteY85" fmla="*/ 2153429 h 3005983"/>
              <a:gd name="connsiteX86" fmla="*/ 8588503 w 12192000"/>
              <a:gd name="connsiteY86" fmla="*/ 2158528 h 3005983"/>
              <a:gd name="connsiteX87" fmla="*/ 8542929 w 12192000"/>
              <a:gd name="connsiteY87" fmla="*/ 2155780 h 3005983"/>
              <a:gd name="connsiteX88" fmla="*/ 8422422 w 12192000"/>
              <a:gd name="connsiteY88" fmla="*/ 2128783 h 3005983"/>
              <a:gd name="connsiteX89" fmla="*/ 8350509 w 12192000"/>
              <a:gd name="connsiteY89" fmla="*/ 2116143 h 3005983"/>
              <a:gd name="connsiteX90" fmla="*/ 8323483 w 12192000"/>
              <a:gd name="connsiteY90" fmla="*/ 2116856 h 3005983"/>
              <a:gd name="connsiteX91" fmla="*/ 8285541 w 12192000"/>
              <a:gd name="connsiteY91" fmla="*/ 2114142 h 3005983"/>
              <a:gd name="connsiteX92" fmla="*/ 8156321 w 12192000"/>
              <a:gd name="connsiteY92" fmla="*/ 2105622 h 3005983"/>
              <a:gd name="connsiteX93" fmla="*/ 8115022 w 12192000"/>
              <a:gd name="connsiteY93" fmla="*/ 2097331 h 3005983"/>
              <a:gd name="connsiteX94" fmla="*/ 8109128 w 12192000"/>
              <a:gd name="connsiteY94" fmla="*/ 2095725 h 3005983"/>
              <a:gd name="connsiteX95" fmla="*/ 8061947 w 12192000"/>
              <a:gd name="connsiteY95" fmla="*/ 2076044 h 3005983"/>
              <a:gd name="connsiteX96" fmla="*/ 8056343 w 12192000"/>
              <a:gd name="connsiteY96" fmla="*/ 2079176 h 3005983"/>
              <a:gd name="connsiteX97" fmla="*/ 8039888 w 12192000"/>
              <a:gd name="connsiteY97" fmla="*/ 2079889 h 3005983"/>
              <a:gd name="connsiteX98" fmla="*/ 8027893 w 12192000"/>
              <a:gd name="connsiteY98" fmla="*/ 2071837 h 3005983"/>
              <a:gd name="connsiteX99" fmla="*/ 7968202 w 12192000"/>
              <a:gd name="connsiteY99" fmla="*/ 2048643 h 3005983"/>
              <a:gd name="connsiteX100" fmla="*/ 7879707 w 12192000"/>
              <a:gd name="connsiteY100" fmla="*/ 2019539 h 3005983"/>
              <a:gd name="connsiteX101" fmla="*/ 7867283 w 12192000"/>
              <a:gd name="connsiteY101" fmla="*/ 2011237 h 3005983"/>
              <a:gd name="connsiteX102" fmla="*/ 7843997 w 12192000"/>
              <a:gd name="connsiteY102" fmla="*/ 2004002 h 3005983"/>
              <a:gd name="connsiteX103" fmla="*/ 7819810 w 12192000"/>
              <a:gd name="connsiteY103" fmla="*/ 2003978 h 3005983"/>
              <a:gd name="connsiteX104" fmla="*/ 7766905 w 12192000"/>
              <a:gd name="connsiteY104" fmla="*/ 1994240 h 3005983"/>
              <a:gd name="connsiteX105" fmla="*/ 7748811 w 12192000"/>
              <a:gd name="connsiteY105" fmla="*/ 2001647 h 3005983"/>
              <a:gd name="connsiteX106" fmla="*/ 7745757 w 12192000"/>
              <a:gd name="connsiteY106" fmla="*/ 2003120 h 3005983"/>
              <a:gd name="connsiteX107" fmla="*/ 7732110 w 12192000"/>
              <a:gd name="connsiteY107" fmla="*/ 2004783 h 3005983"/>
              <a:gd name="connsiteX108" fmla="*/ 7730039 w 12192000"/>
              <a:gd name="connsiteY108" fmla="*/ 2010536 h 3005983"/>
              <a:gd name="connsiteX109" fmla="*/ 7685159 w 12192000"/>
              <a:gd name="connsiteY109" fmla="*/ 2018415 h 3005983"/>
              <a:gd name="connsiteX110" fmla="*/ 7561596 w 12192000"/>
              <a:gd name="connsiteY110" fmla="*/ 2020063 h 3005983"/>
              <a:gd name="connsiteX111" fmla="*/ 7488722 w 12192000"/>
              <a:gd name="connsiteY111" fmla="*/ 2024418 h 3005983"/>
              <a:gd name="connsiteX112" fmla="*/ 7462688 w 12192000"/>
              <a:gd name="connsiteY112" fmla="*/ 2031366 h 3005983"/>
              <a:gd name="connsiteX113" fmla="*/ 7425222 w 12192000"/>
              <a:gd name="connsiteY113" fmla="*/ 2037510 h 3005983"/>
              <a:gd name="connsiteX114" fmla="*/ 7360376 w 12192000"/>
              <a:gd name="connsiteY114" fmla="*/ 2052454 h 3005983"/>
              <a:gd name="connsiteX115" fmla="*/ 7297796 w 12192000"/>
              <a:gd name="connsiteY115" fmla="*/ 2059134 h 3005983"/>
              <a:gd name="connsiteX116" fmla="*/ 7255684 w 12192000"/>
              <a:gd name="connsiteY116" fmla="*/ 2060633 h 3005983"/>
              <a:gd name="connsiteX117" fmla="*/ 7249573 w 12192000"/>
              <a:gd name="connsiteY117" fmla="*/ 2060435 h 3005983"/>
              <a:gd name="connsiteX118" fmla="*/ 7198933 w 12192000"/>
              <a:gd name="connsiteY118" fmla="*/ 2052227 h 3005983"/>
              <a:gd name="connsiteX119" fmla="*/ 7194276 w 12192000"/>
              <a:gd name="connsiteY119" fmla="*/ 2056568 h 3005983"/>
              <a:gd name="connsiteX120" fmla="*/ 7178495 w 12192000"/>
              <a:gd name="connsiteY120" fmla="*/ 2061069 h 3005983"/>
              <a:gd name="connsiteX121" fmla="*/ 7164866 w 12192000"/>
              <a:gd name="connsiteY121" fmla="*/ 2056021 h 3005983"/>
              <a:gd name="connsiteX122" fmla="*/ 7101221 w 12192000"/>
              <a:gd name="connsiteY122" fmla="*/ 2047289 h 3005983"/>
              <a:gd name="connsiteX123" fmla="*/ 7008182 w 12192000"/>
              <a:gd name="connsiteY123" fmla="*/ 2039482 h 3005983"/>
              <a:gd name="connsiteX124" fmla="*/ 6994073 w 12192000"/>
              <a:gd name="connsiteY124" fmla="*/ 2034288 h 3005983"/>
              <a:gd name="connsiteX125" fmla="*/ 6902768 w 12192000"/>
              <a:gd name="connsiteY125" fmla="*/ 2021990 h 3005983"/>
              <a:gd name="connsiteX126" fmla="*/ 6854917 w 12192000"/>
              <a:gd name="connsiteY126" fmla="*/ 2020321 h 3005983"/>
              <a:gd name="connsiteX127" fmla="*/ 6849655 w 12192000"/>
              <a:gd name="connsiteY127" fmla="*/ 2025191 h 3005983"/>
              <a:gd name="connsiteX128" fmla="*/ 6835522 w 12192000"/>
              <a:gd name="connsiteY128" fmla="*/ 2024012 h 3005983"/>
              <a:gd name="connsiteX129" fmla="*/ 6707727 w 12192000"/>
              <a:gd name="connsiteY129" fmla="*/ 2006254 h 3005983"/>
              <a:gd name="connsiteX130" fmla="*/ 6561947 w 12192000"/>
              <a:gd name="connsiteY130" fmla="*/ 1975575 h 3005983"/>
              <a:gd name="connsiteX131" fmla="*/ 6464714 w 12192000"/>
              <a:gd name="connsiteY131" fmla="*/ 1978704 h 3005983"/>
              <a:gd name="connsiteX132" fmla="*/ 6242129 w 12192000"/>
              <a:gd name="connsiteY132" fmla="*/ 1915441 h 3005983"/>
              <a:gd name="connsiteX133" fmla="*/ 6080728 w 12192000"/>
              <a:gd name="connsiteY133" fmla="*/ 1895758 h 3005983"/>
              <a:gd name="connsiteX134" fmla="*/ 6069627 w 12192000"/>
              <a:gd name="connsiteY134" fmla="*/ 1885968 h 3005983"/>
              <a:gd name="connsiteX135" fmla="*/ 6055146 w 12192000"/>
              <a:gd name="connsiteY135" fmla="*/ 1879305 h 3005983"/>
              <a:gd name="connsiteX136" fmla="*/ 5953405 w 12192000"/>
              <a:gd name="connsiteY136" fmla="*/ 1849929 h 3005983"/>
              <a:gd name="connsiteX137" fmla="*/ 5940151 w 12192000"/>
              <a:gd name="connsiteY137" fmla="*/ 1852123 h 3005983"/>
              <a:gd name="connsiteX138" fmla="*/ 5917647 w 12192000"/>
              <a:gd name="connsiteY138" fmla="*/ 1852476 h 3005983"/>
              <a:gd name="connsiteX139" fmla="*/ 5860259 w 12192000"/>
              <a:gd name="connsiteY139" fmla="*/ 1865444 h 3005983"/>
              <a:gd name="connsiteX140" fmla="*/ 5821880 w 12192000"/>
              <a:gd name="connsiteY140" fmla="*/ 1854695 h 3005983"/>
              <a:gd name="connsiteX141" fmla="*/ 5813898 w 12192000"/>
              <a:gd name="connsiteY141" fmla="*/ 1853063 h 3005983"/>
              <a:gd name="connsiteX142" fmla="*/ 5813633 w 12192000"/>
              <a:gd name="connsiteY142" fmla="*/ 1853249 h 3005983"/>
              <a:gd name="connsiteX143" fmla="*/ 5804995 w 12192000"/>
              <a:gd name="connsiteY143" fmla="*/ 1851966 h 3005983"/>
              <a:gd name="connsiteX144" fmla="*/ 5799340 w 12192000"/>
              <a:gd name="connsiteY144" fmla="*/ 1850088 h 3005983"/>
              <a:gd name="connsiteX145" fmla="*/ 5783850 w 12192000"/>
              <a:gd name="connsiteY145" fmla="*/ 1846922 h 3005983"/>
              <a:gd name="connsiteX146" fmla="*/ 5777803 w 12192000"/>
              <a:gd name="connsiteY146" fmla="*/ 1847290 h 3005983"/>
              <a:gd name="connsiteX147" fmla="*/ 5774372 w 12192000"/>
              <a:gd name="connsiteY147" fmla="*/ 1849538 h 3005983"/>
              <a:gd name="connsiteX148" fmla="*/ 5740527 w 12192000"/>
              <a:gd name="connsiteY148" fmla="*/ 1850453 h 3005983"/>
              <a:gd name="connsiteX149" fmla="*/ 5671437 w 12192000"/>
              <a:gd name="connsiteY149" fmla="*/ 1845438 h 3005983"/>
              <a:gd name="connsiteX150" fmla="*/ 5633526 w 12192000"/>
              <a:gd name="connsiteY150" fmla="*/ 1839191 h 3005983"/>
              <a:gd name="connsiteX151" fmla="*/ 5527860 w 12192000"/>
              <a:gd name="connsiteY151" fmla="*/ 1825767 h 3005983"/>
              <a:gd name="connsiteX152" fmla="*/ 5420429 w 12192000"/>
              <a:gd name="connsiteY152" fmla="*/ 1815102 h 3005983"/>
              <a:gd name="connsiteX153" fmla="*/ 5339073 w 12192000"/>
              <a:gd name="connsiteY153" fmla="*/ 1819639 h 3005983"/>
              <a:gd name="connsiteX154" fmla="*/ 5334373 w 12192000"/>
              <a:gd name="connsiteY154" fmla="*/ 1817028 h 3005983"/>
              <a:gd name="connsiteX155" fmla="*/ 5326433 w 12192000"/>
              <a:gd name="connsiteY155" fmla="*/ 1814516 h 3005983"/>
              <a:gd name="connsiteX156" fmla="*/ 5326080 w 12192000"/>
              <a:gd name="connsiteY156" fmla="*/ 1814651 h 3005983"/>
              <a:gd name="connsiteX157" fmla="*/ 5318954 w 12192000"/>
              <a:gd name="connsiteY157" fmla="*/ 1811914 h 3005983"/>
              <a:gd name="connsiteX158" fmla="*/ 5286087 w 12192000"/>
              <a:gd name="connsiteY158" fmla="*/ 1796038 h 3005983"/>
              <a:gd name="connsiteX159" fmla="*/ 5223002 w 12192000"/>
              <a:gd name="connsiteY159" fmla="*/ 1799482 h 3005983"/>
              <a:gd name="connsiteX160" fmla="*/ 5200540 w 12192000"/>
              <a:gd name="connsiteY160" fmla="*/ 1796400 h 3005983"/>
              <a:gd name="connsiteX161" fmla="*/ 5154928 w 12192000"/>
              <a:gd name="connsiteY161" fmla="*/ 1781130 h 3005983"/>
              <a:gd name="connsiteX162" fmla="*/ 5149478 w 12192000"/>
              <a:gd name="connsiteY162" fmla="*/ 1780679 h 3005983"/>
              <a:gd name="connsiteX163" fmla="*/ 5130626 w 12192000"/>
              <a:gd name="connsiteY163" fmla="*/ 1768669 h 3005983"/>
              <a:gd name="connsiteX164" fmla="*/ 5102239 w 12192000"/>
              <a:gd name="connsiteY164" fmla="*/ 1753436 h 3005983"/>
              <a:gd name="connsiteX165" fmla="*/ 5099658 w 12192000"/>
              <a:gd name="connsiteY165" fmla="*/ 1753538 h 3005983"/>
              <a:gd name="connsiteX166" fmla="*/ 5088508 w 12192000"/>
              <a:gd name="connsiteY166" fmla="*/ 1745106 h 3005983"/>
              <a:gd name="connsiteX167" fmla="*/ 5082205 w 12192000"/>
              <a:gd name="connsiteY167" fmla="*/ 1734262 h 3005983"/>
              <a:gd name="connsiteX168" fmla="*/ 4931750 w 12192000"/>
              <a:gd name="connsiteY168" fmla="*/ 1691385 h 3005983"/>
              <a:gd name="connsiteX169" fmla="*/ 4824030 w 12192000"/>
              <a:gd name="connsiteY169" fmla="*/ 1643040 h 3005983"/>
              <a:gd name="connsiteX170" fmla="*/ 4758423 w 12192000"/>
              <a:gd name="connsiteY170" fmla="*/ 1579191 h 3005983"/>
              <a:gd name="connsiteX171" fmla="*/ 4514045 w 12192000"/>
              <a:gd name="connsiteY171" fmla="*/ 1535848 h 3005983"/>
              <a:gd name="connsiteX172" fmla="*/ 4458973 w 12192000"/>
              <a:gd name="connsiteY172" fmla="*/ 1525122 h 3005983"/>
              <a:gd name="connsiteX173" fmla="*/ 4423105 w 12192000"/>
              <a:gd name="connsiteY173" fmla="*/ 1500018 h 3005983"/>
              <a:gd name="connsiteX174" fmla="*/ 4400073 w 12192000"/>
              <a:gd name="connsiteY174" fmla="*/ 1499739 h 3005983"/>
              <a:gd name="connsiteX175" fmla="*/ 4395961 w 12192000"/>
              <a:gd name="connsiteY175" fmla="*/ 1499863 h 3005983"/>
              <a:gd name="connsiteX176" fmla="*/ 4382523 w 12192000"/>
              <a:gd name="connsiteY176" fmla="*/ 1496619 h 3005983"/>
              <a:gd name="connsiteX177" fmla="*/ 4374971 w 12192000"/>
              <a:gd name="connsiteY177" fmla="*/ 1500377 h 3005983"/>
              <a:gd name="connsiteX178" fmla="*/ 4352051 w 12192000"/>
              <a:gd name="connsiteY178" fmla="*/ 1498843 h 3005983"/>
              <a:gd name="connsiteX179" fmla="*/ 4328364 w 12192000"/>
              <a:gd name="connsiteY179" fmla="*/ 1491566 h 3005983"/>
              <a:gd name="connsiteX180" fmla="*/ 4220142 w 12192000"/>
              <a:gd name="connsiteY180" fmla="*/ 1451803 h 3005983"/>
              <a:gd name="connsiteX181" fmla="*/ 4152921 w 12192000"/>
              <a:gd name="connsiteY181" fmla="*/ 1430969 h 3005983"/>
              <a:gd name="connsiteX182" fmla="*/ 4123498 w 12192000"/>
              <a:gd name="connsiteY182" fmla="*/ 1427696 h 3005983"/>
              <a:gd name="connsiteX183" fmla="*/ 4085026 w 12192000"/>
              <a:gd name="connsiteY183" fmla="*/ 1420005 h 3005983"/>
              <a:gd name="connsiteX184" fmla="*/ 4014120 w 12192000"/>
              <a:gd name="connsiteY184" fmla="*/ 1410025 h 3005983"/>
              <a:gd name="connsiteX185" fmla="*/ 3924085 w 12192000"/>
              <a:gd name="connsiteY185" fmla="*/ 1390368 h 3005983"/>
              <a:gd name="connsiteX186" fmla="*/ 3875102 w 12192000"/>
              <a:gd name="connsiteY186" fmla="*/ 1356231 h 3005983"/>
              <a:gd name="connsiteX187" fmla="*/ 3866735 w 12192000"/>
              <a:gd name="connsiteY187" fmla="*/ 1358044 h 3005983"/>
              <a:gd name="connsiteX188" fmla="*/ 3824835 w 12192000"/>
              <a:gd name="connsiteY188" fmla="*/ 1344150 h 3005983"/>
              <a:gd name="connsiteX189" fmla="*/ 3698316 w 12192000"/>
              <a:gd name="connsiteY189" fmla="*/ 1271660 h 3005983"/>
              <a:gd name="connsiteX190" fmla="*/ 3615875 w 12192000"/>
              <a:gd name="connsiteY190" fmla="*/ 1245166 h 3005983"/>
              <a:gd name="connsiteX191" fmla="*/ 3583351 w 12192000"/>
              <a:gd name="connsiteY191" fmla="*/ 1239605 h 3005983"/>
              <a:gd name="connsiteX192" fmla="*/ 3529058 w 12192000"/>
              <a:gd name="connsiteY192" fmla="*/ 1230047 h 3005983"/>
              <a:gd name="connsiteX193" fmla="*/ 3438822 w 12192000"/>
              <a:gd name="connsiteY193" fmla="*/ 1205661 h 3005983"/>
              <a:gd name="connsiteX194" fmla="*/ 3390292 w 12192000"/>
              <a:gd name="connsiteY194" fmla="*/ 1197075 h 3005983"/>
              <a:gd name="connsiteX195" fmla="*/ 3315537 w 12192000"/>
              <a:gd name="connsiteY195" fmla="*/ 1185391 h 3005983"/>
              <a:gd name="connsiteX196" fmla="*/ 3305896 w 12192000"/>
              <a:gd name="connsiteY196" fmla="*/ 1180025 h 3005983"/>
              <a:gd name="connsiteX197" fmla="*/ 3260055 w 12192000"/>
              <a:gd name="connsiteY197" fmla="*/ 1189560 h 3005983"/>
              <a:gd name="connsiteX198" fmla="*/ 3136098 w 12192000"/>
              <a:gd name="connsiteY198" fmla="*/ 1171708 h 3005983"/>
              <a:gd name="connsiteX199" fmla="*/ 3113533 w 12192000"/>
              <a:gd name="connsiteY199" fmla="*/ 1171758 h 3005983"/>
              <a:gd name="connsiteX200" fmla="*/ 3087934 w 12192000"/>
              <a:gd name="connsiteY200" fmla="*/ 1162189 h 3005983"/>
              <a:gd name="connsiteX201" fmla="*/ 3033101 w 12192000"/>
              <a:gd name="connsiteY201" fmla="*/ 1146004 h 3005983"/>
              <a:gd name="connsiteX202" fmla="*/ 2999082 w 12192000"/>
              <a:gd name="connsiteY202" fmla="*/ 1129337 h 3005983"/>
              <a:gd name="connsiteX203" fmla="*/ 2988144 w 12192000"/>
              <a:gd name="connsiteY203" fmla="*/ 1133783 h 3005983"/>
              <a:gd name="connsiteX204" fmla="*/ 2964880 w 12192000"/>
              <a:gd name="connsiteY204" fmla="*/ 1133160 h 3005983"/>
              <a:gd name="connsiteX205" fmla="*/ 2871083 w 12192000"/>
              <a:gd name="connsiteY205" fmla="*/ 1114281 h 3005983"/>
              <a:gd name="connsiteX206" fmla="*/ 2853547 w 12192000"/>
              <a:gd name="connsiteY206" fmla="*/ 1113282 h 3005983"/>
              <a:gd name="connsiteX207" fmla="*/ 2834998 w 12192000"/>
              <a:gd name="connsiteY207" fmla="*/ 1105032 h 3005983"/>
              <a:gd name="connsiteX208" fmla="*/ 2832012 w 12192000"/>
              <a:gd name="connsiteY208" fmla="*/ 1103667 h 3005983"/>
              <a:gd name="connsiteX209" fmla="*/ 2831450 w 12192000"/>
              <a:gd name="connsiteY209" fmla="*/ 1103681 h 3005983"/>
              <a:gd name="connsiteX210" fmla="*/ 2830158 w 12192000"/>
              <a:gd name="connsiteY210" fmla="*/ 1102819 h 3005983"/>
              <a:gd name="connsiteX211" fmla="*/ 2817969 w 12192000"/>
              <a:gd name="connsiteY211" fmla="*/ 1097243 h 3005983"/>
              <a:gd name="connsiteX212" fmla="*/ 2812278 w 12192000"/>
              <a:gd name="connsiteY212" fmla="*/ 1097008 h 3005983"/>
              <a:gd name="connsiteX213" fmla="*/ 2735949 w 12192000"/>
              <a:gd name="connsiteY213" fmla="*/ 1069536 h 3005983"/>
              <a:gd name="connsiteX214" fmla="*/ 2700542 w 12192000"/>
              <a:gd name="connsiteY214" fmla="*/ 1056907 h 3005983"/>
              <a:gd name="connsiteX215" fmla="*/ 2690071 w 12192000"/>
              <a:gd name="connsiteY215" fmla="*/ 1056397 h 3005983"/>
              <a:gd name="connsiteX216" fmla="*/ 2655269 w 12192000"/>
              <a:gd name="connsiteY216" fmla="*/ 1042078 h 3005983"/>
              <a:gd name="connsiteX217" fmla="*/ 2637172 w 12192000"/>
              <a:gd name="connsiteY217" fmla="*/ 1039382 h 3005983"/>
              <a:gd name="connsiteX218" fmla="*/ 2544676 w 12192000"/>
              <a:gd name="connsiteY218" fmla="*/ 1019916 h 3005983"/>
              <a:gd name="connsiteX219" fmla="*/ 2521406 w 12192000"/>
              <a:gd name="connsiteY219" fmla="*/ 1022036 h 3005983"/>
              <a:gd name="connsiteX220" fmla="*/ 2462038 w 12192000"/>
              <a:gd name="connsiteY220" fmla="*/ 992687 h 3005983"/>
              <a:gd name="connsiteX221" fmla="*/ 2448962 w 12192000"/>
              <a:gd name="connsiteY221" fmla="*/ 988555 h 3005983"/>
              <a:gd name="connsiteX222" fmla="*/ 2444223 w 12192000"/>
              <a:gd name="connsiteY222" fmla="*/ 985580 h 3005983"/>
              <a:gd name="connsiteX223" fmla="*/ 2428175 w 12192000"/>
              <a:gd name="connsiteY223" fmla="*/ 997242 h 3005983"/>
              <a:gd name="connsiteX224" fmla="*/ 2398519 w 12192000"/>
              <a:gd name="connsiteY224" fmla="*/ 1001482 h 3005983"/>
              <a:gd name="connsiteX225" fmla="*/ 2385271 w 12192000"/>
              <a:gd name="connsiteY225" fmla="*/ 993786 h 3005983"/>
              <a:gd name="connsiteX226" fmla="*/ 2298174 w 12192000"/>
              <a:gd name="connsiteY226" fmla="*/ 956527 h 3005983"/>
              <a:gd name="connsiteX227" fmla="*/ 2271014 w 12192000"/>
              <a:gd name="connsiteY227" fmla="*/ 945440 h 3005983"/>
              <a:gd name="connsiteX228" fmla="*/ 2214838 w 12192000"/>
              <a:gd name="connsiteY228" fmla="*/ 924396 h 3005983"/>
              <a:gd name="connsiteX229" fmla="*/ 2038407 w 12192000"/>
              <a:gd name="connsiteY229" fmla="*/ 916628 h 3005983"/>
              <a:gd name="connsiteX230" fmla="*/ 1958268 w 12192000"/>
              <a:gd name="connsiteY230" fmla="*/ 931677 h 3005983"/>
              <a:gd name="connsiteX231" fmla="*/ 1740316 w 12192000"/>
              <a:gd name="connsiteY231" fmla="*/ 931710 h 3005983"/>
              <a:gd name="connsiteX232" fmla="*/ 1454477 w 12192000"/>
              <a:gd name="connsiteY232" fmla="*/ 973878 h 3005983"/>
              <a:gd name="connsiteX233" fmla="*/ 1385984 w 12192000"/>
              <a:gd name="connsiteY233" fmla="*/ 958621 h 3005983"/>
              <a:gd name="connsiteX234" fmla="*/ 1355604 w 12192000"/>
              <a:gd name="connsiteY234" fmla="*/ 960893 h 3005983"/>
              <a:gd name="connsiteX235" fmla="*/ 1305323 w 12192000"/>
              <a:gd name="connsiteY235" fmla="*/ 967511 h 3005983"/>
              <a:gd name="connsiteX236" fmla="*/ 1125607 w 12192000"/>
              <a:gd name="connsiteY236" fmla="*/ 968467 h 3005983"/>
              <a:gd name="connsiteX237" fmla="*/ 1016562 w 12192000"/>
              <a:gd name="connsiteY237" fmla="*/ 975260 h 3005983"/>
              <a:gd name="connsiteX238" fmla="*/ 818620 w 12192000"/>
              <a:gd name="connsiteY238" fmla="*/ 987723 h 3005983"/>
              <a:gd name="connsiteX239" fmla="*/ 611870 w 12192000"/>
              <a:gd name="connsiteY239" fmla="*/ 1002547 h 3005983"/>
              <a:gd name="connsiteX240" fmla="*/ 520325 w 12192000"/>
              <a:gd name="connsiteY240" fmla="*/ 1010590 h 3005983"/>
              <a:gd name="connsiteX241" fmla="*/ 386188 w 12192000"/>
              <a:gd name="connsiteY241" fmla="*/ 1040956 h 3005983"/>
              <a:gd name="connsiteX242" fmla="*/ 272629 w 12192000"/>
              <a:gd name="connsiteY242" fmla="*/ 1010300 h 3005983"/>
              <a:gd name="connsiteX243" fmla="*/ 113450 w 12192000"/>
              <a:gd name="connsiteY243" fmla="*/ 1038933 h 3005983"/>
              <a:gd name="connsiteX244" fmla="*/ 4256 w 12192000"/>
              <a:gd name="connsiteY244" fmla="*/ 1060111 h 3005983"/>
              <a:gd name="connsiteX245" fmla="*/ 0 w 12192000"/>
              <a:gd name="connsiteY245" fmla="*/ 1059714 h 3005983"/>
              <a:gd name="connsiteX246" fmla="*/ 0 w 12192000"/>
              <a:gd name="connsiteY246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731349 w 12192000"/>
              <a:gd name="connsiteY8" fmla="*/ 2820269 h 3005983"/>
              <a:gd name="connsiteX9" fmla="*/ 11709385 w 12192000"/>
              <a:gd name="connsiteY9" fmla="*/ 2806825 h 3005983"/>
              <a:gd name="connsiteX10" fmla="*/ 11689476 w 12192000"/>
              <a:gd name="connsiteY10" fmla="*/ 2807391 h 3005983"/>
              <a:gd name="connsiteX11" fmla="*/ 11666486 w 12192000"/>
              <a:gd name="connsiteY11" fmla="*/ 2799625 h 3005983"/>
              <a:gd name="connsiteX12" fmla="*/ 11652374 w 12192000"/>
              <a:gd name="connsiteY12" fmla="*/ 2793272 h 3005983"/>
              <a:gd name="connsiteX13" fmla="*/ 11646471 w 12192000"/>
              <a:gd name="connsiteY13" fmla="*/ 2800341 h 3005983"/>
              <a:gd name="connsiteX14" fmla="*/ 11623313 w 12192000"/>
              <a:gd name="connsiteY14" fmla="*/ 2800343 h 3005983"/>
              <a:gd name="connsiteX15" fmla="*/ 11608697 w 12192000"/>
              <a:gd name="connsiteY15" fmla="*/ 2813460 h 3005983"/>
              <a:gd name="connsiteX16" fmla="*/ 11603621 w 12192000"/>
              <a:gd name="connsiteY16" fmla="*/ 2810965 h 3005983"/>
              <a:gd name="connsiteX17" fmla="*/ 11590100 w 12192000"/>
              <a:gd name="connsiteY17" fmla="*/ 2808130 h 3005983"/>
              <a:gd name="connsiteX18" fmla="*/ 11566270 w 12192000"/>
              <a:gd name="connsiteY18" fmla="*/ 2794050 h 3005983"/>
              <a:gd name="connsiteX19" fmla="*/ 11543180 w 12192000"/>
              <a:gd name="connsiteY19" fmla="*/ 2794523 h 3005983"/>
              <a:gd name="connsiteX20" fmla="*/ 11527456 w 12192000"/>
              <a:gd name="connsiteY20" fmla="*/ 2784758 h 3005983"/>
              <a:gd name="connsiteX21" fmla="*/ 11410019 w 12192000"/>
              <a:gd name="connsiteY21" fmla="*/ 2778739 h 3005983"/>
              <a:gd name="connsiteX22" fmla="*/ 11391662 w 12192000"/>
              <a:gd name="connsiteY22" fmla="*/ 2777813 h 3005983"/>
              <a:gd name="connsiteX23" fmla="*/ 11381950 w 12192000"/>
              <a:gd name="connsiteY23" fmla="*/ 2771457 h 3005983"/>
              <a:gd name="connsiteX24" fmla="*/ 11355280 w 12192000"/>
              <a:gd name="connsiteY24" fmla="*/ 2766974 h 3005983"/>
              <a:gd name="connsiteX25" fmla="*/ 11346286 w 12192000"/>
              <a:gd name="connsiteY25" fmla="*/ 2771221 h 3005983"/>
              <a:gd name="connsiteX26" fmla="*/ 11344784 w 12192000"/>
              <a:gd name="connsiteY26" fmla="*/ 2767480 h 3005983"/>
              <a:gd name="connsiteX27" fmla="*/ 11307999 w 12192000"/>
              <a:gd name="connsiteY27" fmla="*/ 2758374 h 3005983"/>
              <a:gd name="connsiteX28" fmla="*/ 11228674 w 12192000"/>
              <a:gd name="connsiteY28" fmla="*/ 2738503 h 3005983"/>
              <a:gd name="connsiteX29" fmla="*/ 11208775 w 12192000"/>
              <a:gd name="connsiteY29" fmla="*/ 2733735 h 3005983"/>
              <a:gd name="connsiteX30" fmla="*/ 11191329 w 12192000"/>
              <a:gd name="connsiteY30" fmla="*/ 2735896 h 3005983"/>
              <a:gd name="connsiteX31" fmla="*/ 11095293 w 12192000"/>
              <a:gd name="connsiteY31" fmla="*/ 2734181 h 3005983"/>
              <a:gd name="connsiteX32" fmla="*/ 11072290 w 12192000"/>
              <a:gd name="connsiteY32" fmla="*/ 2737734 h 3005983"/>
              <a:gd name="connsiteX33" fmla="*/ 10980239 w 12192000"/>
              <a:gd name="connsiteY33" fmla="*/ 2729000 h 3005983"/>
              <a:gd name="connsiteX34" fmla="*/ 10980167 w 12192000"/>
              <a:gd name="connsiteY34" fmla="*/ 2728972 h 3005983"/>
              <a:gd name="connsiteX35" fmla="*/ 10943501 w 12192000"/>
              <a:gd name="connsiteY35" fmla="*/ 2723352 h 3005983"/>
              <a:gd name="connsiteX36" fmla="*/ 10740825 w 12192000"/>
              <a:gd name="connsiteY36" fmla="*/ 2642544 h 3005983"/>
              <a:gd name="connsiteX37" fmla="*/ 10621021 w 12192000"/>
              <a:gd name="connsiteY37" fmla="*/ 2583972 h 3005983"/>
              <a:gd name="connsiteX38" fmla="*/ 10501779 w 12192000"/>
              <a:gd name="connsiteY38" fmla="*/ 2548735 h 3005983"/>
              <a:gd name="connsiteX39" fmla="*/ 10403355 w 12192000"/>
              <a:gd name="connsiteY39" fmla="*/ 2512953 h 3005983"/>
              <a:gd name="connsiteX40" fmla="*/ 10337449 w 12192000"/>
              <a:gd name="connsiteY40" fmla="*/ 2488172 h 3005983"/>
              <a:gd name="connsiteX41" fmla="*/ 10324327 w 12192000"/>
              <a:gd name="connsiteY41" fmla="*/ 2478939 h 3005983"/>
              <a:gd name="connsiteX42" fmla="*/ 10321929 w 12192000"/>
              <a:gd name="connsiteY42" fmla="*/ 2478993 h 3005983"/>
              <a:gd name="connsiteX43" fmla="*/ 10290461 w 12192000"/>
              <a:gd name="connsiteY43" fmla="*/ 2462144 h 3005983"/>
              <a:gd name="connsiteX44" fmla="*/ 10268970 w 12192000"/>
              <a:gd name="connsiteY44" fmla="*/ 2448931 h 3005983"/>
              <a:gd name="connsiteX45" fmla="*/ 10263699 w 12192000"/>
              <a:gd name="connsiteY45" fmla="*/ 2448340 h 3005983"/>
              <a:gd name="connsiteX46" fmla="*/ 10228272 w 12192000"/>
              <a:gd name="connsiteY46" fmla="*/ 2431997 h 3005983"/>
              <a:gd name="connsiteX47" fmla="*/ 10215997 w 12192000"/>
              <a:gd name="connsiteY47" fmla="*/ 2431103 h 3005983"/>
              <a:gd name="connsiteX48" fmla="*/ 10193885 w 12192000"/>
              <a:gd name="connsiteY48" fmla="*/ 2427360 h 3005983"/>
              <a:gd name="connsiteX49" fmla="*/ 10135557 w 12192000"/>
              <a:gd name="connsiteY49" fmla="*/ 2429769 h 3005983"/>
              <a:gd name="connsiteX50" fmla="*/ 10092108 w 12192000"/>
              <a:gd name="connsiteY50" fmla="*/ 2409075 h 3005983"/>
              <a:gd name="connsiteX51" fmla="*/ 10091815 w 12192000"/>
              <a:gd name="connsiteY51" fmla="*/ 2409211 h 3005983"/>
              <a:gd name="connsiteX52" fmla="*/ 10083558 w 12192000"/>
              <a:gd name="connsiteY52" fmla="*/ 2406369 h 3005983"/>
              <a:gd name="connsiteX53" fmla="*/ 10078319 w 12192000"/>
              <a:gd name="connsiteY53" fmla="*/ 2403481 h 3005983"/>
              <a:gd name="connsiteX54" fmla="*/ 10063647 w 12192000"/>
              <a:gd name="connsiteY54" fmla="*/ 2397528 h 3005983"/>
              <a:gd name="connsiteX55" fmla="*/ 10057660 w 12192000"/>
              <a:gd name="connsiteY55" fmla="*/ 2396793 h 3005983"/>
              <a:gd name="connsiteX56" fmla="*/ 10003124 w 12192000"/>
              <a:gd name="connsiteY56" fmla="*/ 2406692 h 3005983"/>
              <a:gd name="connsiteX57" fmla="*/ 9898644 w 12192000"/>
              <a:gd name="connsiteY57" fmla="*/ 2393136 h 3005983"/>
              <a:gd name="connsiteX58" fmla="*/ 9794969 w 12192000"/>
              <a:gd name="connsiteY58" fmla="*/ 2376665 h 3005983"/>
              <a:gd name="connsiteX59" fmla="*/ 9690708 w 12192000"/>
              <a:gd name="connsiteY59" fmla="*/ 2362478 h 3005983"/>
              <a:gd name="connsiteX60" fmla="*/ 9656590 w 12192000"/>
              <a:gd name="connsiteY60" fmla="*/ 2365107 h 3005983"/>
              <a:gd name="connsiteX61" fmla="*/ 9651013 w 12192000"/>
              <a:gd name="connsiteY61" fmla="*/ 2365379 h 3005983"/>
              <a:gd name="connsiteX62" fmla="*/ 9629535 w 12192000"/>
              <a:gd name="connsiteY62" fmla="*/ 2359562 h 3005983"/>
              <a:gd name="connsiteX63" fmla="*/ 9621002 w 12192000"/>
              <a:gd name="connsiteY63" fmla="*/ 2358015 h 3005983"/>
              <a:gd name="connsiteX64" fmla="*/ 9620811 w 12192000"/>
              <a:gd name="connsiteY64" fmla="*/ 2358209 h 3005983"/>
              <a:gd name="connsiteX65" fmla="*/ 9612783 w 12192000"/>
              <a:gd name="connsiteY65" fmla="*/ 2356304 h 3005983"/>
              <a:gd name="connsiteX66" fmla="*/ 9573299 w 12192000"/>
              <a:gd name="connsiteY66" fmla="*/ 2344048 h 3005983"/>
              <a:gd name="connsiteX67" fmla="*/ 9523299 w 12192000"/>
              <a:gd name="connsiteY67" fmla="*/ 2356751 h 3005983"/>
              <a:gd name="connsiteX68" fmla="*/ 9502217 w 12192000"/>
              <a:gd name="connsiteY68" fmla="*/ 2356672 h 3005983"/>
              <a:gd name="connsiteX69" fmla="*/ 9491052 w 12192000"/>
              <a:gd name="connsiteY69" fmla="*/ 2357876 h 3005983"/>
              <a:gd name="connsiteX70" fmla="*/ 9490420 w 12192000"/>
              <a:gd name="connsiteY70" fmla="*/ 2358754 h 3005983"/>
              <a:gd name="connsiteX71" fmla="*/ 9422814 w 12192000"/>
              <a:gd name="connsiteY71" fmla="*/ 2337048 h 3005983"/>
              <a:gd name="connsiteX72" fmla="*/ 9387555 w 12192000"/>
              <a:gd name="connsiteY72" fmla="*/ 2324836 h 3005983"/>
              <a:gd name="connsiteX73" fmla="*/ 9385480 w 12192000"/>
              <a:gd name="connsiteY73" fmla="*/ 2325313 h 3005983"/>
              <a:gd name="connsiteX74" fmla="*/ 9369766 w 12192000"/>
              <a:gd name="connsiteY74" fmla="*/ 2317902 h 3005983"/>
              <a:gd name="connsiteX75" fmla="*/ 9356267 w 12192000"/>
              <a:gd name="connsiteY75" fmla="*/ 2307218 h 3005983"/>
              <a:gd name="connsiteX76" fmla="*/ 9240605 w 12192000"/>
              <a:gd name="connsiteY76" fmla="*/ 2292733 h 3005983"/>
              <a:gd name="connsiteX77" fmla="*/ 9083251 w 12192000"/>
              <a:gd name="connsiteY77" fmla="*/ 2245348 h 3005983"/>
              <a:gd name="connsiteX78" fmla="*/ 8956025 w 12192000"/>
              <a:gd name="connsiteY78" fmla="*/ 2219438 h 3005983"/>
              <a:gd name="connsiteX79" fmla="*/ 8791834 w 12192000"/>
              <a:gd name="connsiteY79" fmla="*/ 2194608 h 3005983"/>
              <a:gd name="connsiteX80" fmla="*/ 8677385 w 12192000"/>
              <a:gd name="connsiteY80" fmla="*/ 2172946 h 3005983"/>
              <a:gd name="connsiteX81" fmla="*/ 8628381 w 12192000"/>
              <a:gd name="connsiteY81" fmla="*/ 2151256 h 3005983"/>
              <a:gd name="connsiteX82" fmla="*/ 8608955 w 12192000"/>
              <a:gd name="connsiteY82" fmla="*/ 2154253 h 3005983"/>
              <a:gd name="connsiteX83" fmla="*/ 8605623 w 12192000"/>
              <a:gd name="connsiteY83" fmla="*/ 2154974 h 3005983"/>
              <a:gd name="connsiteX84" fmla="*/ 8591946 w 12192000"/>
              <a:gd name="connsiteY84" fmla="*/ 2153429 h 3005983"/>
              <a:gd name="connsiteX85" fmla="*/ 8588503 w 12192000"/>
              <a:gd name="connsiteY85" fmla="*/ 2158528 h 3005983"/>
              <a:gd name="connsiteX86" fmla="*/ 8542929 w 12192000"/>
              <a:gd name="connsiteY86" fmla="*/ 2155780 h 3005983"/>
              <a:gd name="connsiteX87" fmla="*/ 8422422 w 12192000"/>
              <a:gd name="connsiteY87" fmla="*/ 2128783 h 3005983"/>
              <a:gd name="connsiteX88" fmla="*/ 8350509 w 12192000"/>
              <a:gd name="connsiteY88" fmla="*/ 2116143 h 3005983"/>
              <a:gd name="connsiteX89" fmla="*/ 8323483 w 12192000"/>
              <a:gd name="connsiteY89" fmla="*/ 2116856 h 3005983"/>
              <a:gd name="connsiteX90" fmla="*/ 8285541 w 12192000"/>
              <a:gd name="connsiteY90" fmla="*/ 2114142 h 3005983"/>
              <a:gd name="connsiteX91" fmla="*/ 8156321 w 12192000"/>
              <a:gd name="connsiteY91" fmla="*/ 2105622 h 3005983"/>
              <a:gd name="connsiteX92" fmla="*/ 8115022 w 12192000"/>
              <a:gd name="connsiteY92" fmla="*/ 2097331 h 3005983"/>
              <a:gd name="connsiteX93" fmla="*/ 8109128 w 12192000"/>
              <a:gd name="connsiteY93" fmla="*/ 2095725 h 3005983"/>
              <a:gd name="connsiteX94" fmla="*/ 8061947 w 12192000"/>
              <a:gd name="connsiteY94" fmla="*/ 2076044 h 3005983"/>
              <a:gd name="connsiteX95" fmla="*/ 8056343 w 12192000"/>
              <a:gd name="connsiteY95" fmla="*/ 2079176 h 3005983"/>
              <a:gd name="connsiteX96" fmla="*/ 8039888 w 12192000"/>
              <a:gd name="connsiteY96" fmla="*/ 2079889 h 3005983"/>
              <a:gd name="connsiteX97" fmla="*/ 8027893 w 12192000"/>
              <a:gd name="connsiteY97" fmla="*/ 2071837 h 3005983"/>
              <a:gd name="connsiteX98" fmla="*/ 7968202 w 12192000"/>
              <a:gd name="connsiteY98" fmla="*/ 2048643 h 3005983"/>
              <a:gd name="connsiteX99" fmla="*/ 7879707 w 12192000"/>
              <a:gd name="connsiteY99" fmla="*/ 2019539 h 3005983"/>
              <a:gd name="connsiteX100" fmla="*/ 7867283 w 12192000"/>
              <a:gd name="connsiteY100" fmla="*/ 2011237 h 3005983"/>
              <a:gd name="connsiteX101" fmla="*/ 7843997 w 12192000"/>
              <a:gd name="connsiteY101" fmla="*/ 2004002 h 3005983"/>
              <a:gd name="connsiteX102" fmla="*/ 7819810 w 12192000"/>
              <a:gd name="connsiteY102" fmla="*/ 2003978 h 3005983"/>
              <a:gd name="connsiteX103" fmla="*/ 7766905 w 12192000"/>
              <a:gd name="connsiteY103" fmla="*/ 1994240 h 3005983"/>
              <a:gd name="connsiteX104" fmla="*/ 7748811 w 12192000"/>
              <a:gd name="connsiteY104" fmla="*/ 2001647 h 3005983"/>
              <a:gd name="connsiteX105" fmla="*/ 7745757 w 12192000"/>
              <a:gd name="connsiteY105" fmla="*/ 2003120 h 3005983"/>
              <a:gd name="connsiteX106" fmla="*/ 7732110 w 12192000"/>
              <a:gd name="connsiteY106" fmla="*/ 2004783 h 3005983"/>
              <a:gd name="connsiteX107" fmla="*/ 7730039 w 12192000"/>
              <a:gd name="connsiteY107" fmla="*/ 2010536 h 3005983"/>
              <a:gd name="connsiteX108" fmla="*/ 7685159 w 12192000"/>
              <a:gd name="connsiteY108" fmla="*/ 2018415 h 3005983"/>
              <a:gd name="connsiteX109" fmla="*/ 7561596 w 12192000"/>
              <a:gd name="connsiteY109" fmla="*/ 2020063 h 3005983"/>
              <a:gd name="connsiteX110" fmla="*/ 7488722 w 12192000"/>
              <a:gd name="connsiteY110" fmla="*/ 2024418 h 3005983"/>
              <a:gd name="connsiteX111" fmla="*/ 7462688 w 12192000"/>
              <a:gd name="connsiteY111" fmla="*/ 2031366 h 3005983"/>
              <a:gd name="connsiteX112" fmla="*/ 7425222 w 12192000"/>
              <a:gd name="connsiteY112" fmla="*/ 2037510 h 3005983"/>
              <a:gd name="connsiteX113" fmla="*/ 7360376 w 12192000"/>
              <a:gd name="connsiteY113" fmla="*/ 2052454 h 3005983"/>
              <a:gd name="connsiteX114" fmla="*/ 7297796 w 12192000"/>
              <a:gd name="connsiteY114" fmla="*/ 2059134 h 3005983"/>
              <a:gd name="connsiteX115" fmla="*/ 7255684 w 12192000"/>
              <a:gd name="connsiteY115" fmla="*/ 2060633 h 3005983"/>
              <a:gd name="connsiteX116" fmla="*/ 7249573 w 12192000"/>
              <a:gd name="connsiteY116" fmla="*/ 2060435 h 3005983"/>
              <a:gd name="connsiteX117" fmla="*/ 7198933 w 12192000"/>
              <a:gd name="connsiteY117" fmla="*/ 2052227 h 3005983"/>
              <a:gd name="connsiteX118" fmla="*/ 7194276 w 12192000"/>
              <a:gd name="connsiteY118" fmla="*/ 2056568 h 3005983"/>
              <a:gd name="connsiteX119" fmla="*/ 7178495 w 12192000"/>
              <a:gd name="connsiteY119" fmla="*/ 2061069 h 3005983"/>
              <a:gd name="connsiteX120" fmla="*/ 7164866 w 12192000"/>
              <a:gd name="connsiteY120" fmla="*/ 2056021 h 3005983"/>
              <a:gd name="connsiteX121" fmla="*/ 7101221 w 12192000"/>
              <a:gd name="connsiteY121" fmla="*/ 2047289 h 3005983"/>
              <a:gd name="connsiteX122" fmla="*/ 7008182 w 12192000"/>
              <a:gd name="connsiteY122" fmla="*/ 2039482 h 3005983"/>
              <a:gd name="connsiteX123" fmla="*/ 6994073 w 12192000"/>
              <a:gd name="connsiteY123" fmla="*/ 2034288 h 3005983"/>
              <a:gd name="connsiteX124" fmla="*/ 6902768 w 12192000"/>
              <a:gd name="connsiteY124" fmla="*/ 2021990 h 3005983"/>
              <a:gd name="connsiteX125" fmla="*/ 6854917 w 12192000"/>
              <a:gd name="connsiteY125" fmla="*/ 2020321 h 3005983"/>
              <a:gd name="connsiteX126" fmla="*/ 6849655 w 12192000"/>
              <a:gd name="connsiteY126" fmla="*/ 2025191 h 3005983"/>
              <a:gd name="connsiteX127" fmla="*/ 6835522 w 12192000"/>
              <a:gd name="connsiteY127" fmla="*/ 2024012 h 3005983"/>
              <a:gd name="connsiteX128" fmla="*/ 6707727 w 12192000"/>
              <a:gd name="connsiteY128" fmla="*/ 2006254 h 3005983"/>
              <a:gd name="connsiteX129" fmla="*/ 6561947 w 12192000"/>
              <a:gd name="connsiteY129" fmla="*/ 1975575 h 3005983"/>
              <a:gd name="connsiteX130" fmla="*/ 6464714 w 12192000"/>
              <a:gd name="connsiteY130" fmla="*/ 1978704 h 3005983"/>
              <a:gd name="connsiteX131" fmla="*/ 6242129 w 12192000"/>
              <a:gd name="connsiteY131" fmla="*/ 1915441 h 3005983"/>
              <a:gd name="connsiteX132" fmla="*/ 6080728 w 12192000"/>
              <a:gd name="connsiteY132" fmla="*/ 1895758 h 3005983"/>
              <a:gd name="connsiteX133" fmla="*/ 6069627 w 12192000"/>
              <a:gd name="connsiteY133" fmla="*/ 1885968 h 3005983"/>
              <a:gd name="connsiteX134" fmla="*/ 6055146 w 12192000"/>
              <a:gd name="connsiteY134" fmla="*/ 1879305 h 3005983"/>
              <a:gd name="connsiteX135" fmla="*/ 5953405 w 12192000"/>
              <a:gd name="connsiteY135" fmla="*/ 1849929 h 3005983"/>
              <a:gd name="connsiteX136" fmla="*/ 5940151 w 12192000"/>
              <a:gd name="connsiteY136" fmla="*/ 1852123 h 3005983"/>
              <a:gd name="connsiteX137" fmla="*/ 5917647 w 12192000"/>
              <a:gd name="connsiteY137" fmla="*/ 1852476 h 3005983"/>
              <a:gd name="connsiteX138" fmla="*/ 5860259 w 12192000"/>
              <a:gd name="connsiteY138" fmla="*/ 1865444 h 3005983"/>
              <a:gd name="connsiteX139" fmla="*/ 5821880 w 12192000"/>
              <a:gd name="connsiteY139" fmla="*/ 1854695 h 3005983"/>
              <a:gd name="connsiteX140" fmla="*/ 5813898 w 12192000"/>
              <a:gd name="connsiteY140" fmla="*/ 1853063 h 3005983"/>
              <a:gd name="connsiteX141" fmla="*/ 5813633 w 12192000"/>
              <a:gd name="connsiteY141" fmla="*/ 1853249 h 3005983"/>
              <a:gd name="connsiteX142" fmla="*/ 5804995 w 12192000"/>
              <a:gd name="connsiteY142" fmla="*/ 1851966 h 3005983"/>
              <a:gd name="connsiteX143" fmla="*/ 5799340 w 12192000"/>
              <a:gd name="connsiteY143" fmla="*/ 1850088 h 3005983"/>
              <a:gd name="connsiteX144" fmla="*/ 5783850 w 12192000"/>
              <a:gd name="connsiteY144" fmla="*/ 1846922 h 3005983"/>
              <a:gd name="connsiteX145" fmla="*/ 5777803 w 12192000"/>
              <a:gd name="connsiteY145" fmla="*/ 1847290 h 3005983"/>
              <a:gd name="connsiteX146" fmla="*/ 5774372 w 12192000"/>
              <a:gd name="connsiteY146" fmla="*/ 1849538 h 3005983"/>
              <a:gd name="connsiteX147" fmla="*/ 5740527 w 12192000"/>
              <a:gd name="connsiteY147" fmla="*/ 1850453 h 3005983"/>
              <a:gd name="connsiteX148" fmla="*/ 5671437 w 12192000"/>
              <a:gd name="connsiteY148" fmla="*/ 1845438 h 3005983"/>
              <a:gd name="connsiteX149" fmla="*/ 5633526 w 12192000"/>
              <a:gd name="connsiteY149" fmla="*/ 1839191 h 3005983"/>
              <a:gd name="connsiteX150" fmla="*/ 5527860 w 12192000"/>
              <a:gd name="connsiteY150" fmla="*/ 1825767 h 3005983"/>
              <a:gd name="connsiteX151" fmla="*/ 5420429 w 12192000"/>
              <a:gd name="connsiteY151" fmla="*/ 1815102 h 3005983"/>
              <a:gd name="connsiteX152" fmla="*/ 5339073 w 12192000"/>
              <a:gd name="connsiteY152" fmla="*/ 1819639 h 3005983"/>
              <a:gd name="connsiteX153" fmla="*/ 5334373 w 12192000"/>
              <a:gd name="connsiteY153" fmla="*/ 1817028 h 3005983"/>
              <a:gd name="connsiteX154" fmla="*/ 5326433 w 12192000"/>
              <a:gd name="connsiteY154" fmla="*/ 1814516 h 3005983"/>
              <a:gd name="connsiteX155" fmla="*/ 5326080 w 12192000"/>
              <a:gd name="connsiteY155" fmla="*/ 1814651 h 3005983"/>
              <a:gd name="connsiteX156" fmla="*/ 5318954 w 12192000"/>
              <a:gd name="connsiteY156" fmla="*/ 1811914 h 3005983"/>
              <a:gd name="connsiteX157" fmla="*/ 5286087 w 12192000"/>
              <a:gd name="connsiteY157" fmla="*/ 1796038 h 3005983"/>
              <a:gd name="connsiteX158" fmla="*/ 5223002 w 12192000"/>
              <a:gd name="connsiteY158" fmla="*/ 1799482 h 3005983"/>
              <a:gd name="connsiteX159" fmla="*/ 5200540 w 12192000"/>
              <a:gd name="connsiteY159" fmla="*/ 1796400 h 3005983"/>
              <a:gd name="connsiteX160" fmla="*/ 5154928 w 12192000"/>
              <a:gd name="connsiteY160" fmla="*/ 1781130 h 3005983"/>
              <a:gd name="connsiteX161" fmla="*/ 5149478 w 12192000"/>
              <a:gd name="connsiteY161" fmla="*/ 1780679 h 3005983"/>
              <a:gd name="connsiteX162" fmla="*/ 5130626 w 12192000"/>
              <a:gd name="connsiteY162" fmla="*/ 1768669 h 3005983"/>
              <a:gd name="connsiteX163" fmla="*/ 5102239 w 12192000"/>
              <a:gd name="connsiteY163" fmla="*/ 1753436 h 3005983"/>
              <a:gd name="connsiteX164" fmla="*/ 5099658 w 12192000"/>
              <a:gd name="connsiteY164" fmla="*/ 1753538 h 3005983"/>
              <a:gd name="connsiteX165" fmla="*/ 5088508 w 12192000"/>
              <a:gd name="connsiteY165" fmla="*/ 1745106 h 3005983"/>
              <a:gd name="connsiteX166" fmla="*/ 5082205 w 12192000"/>
              <a:gd name="connsiteY166" fmla="*/ 1734262 h 3005983"/>
              <a:gd name="connsiteX167" fmla="*/ 4931750 w 12192000"/>
              <a:gd name="connsiteY167" fmla="*/ 1691385 h 3005983"/>
              <a:gd name="connsiteX168" fmla="*/ 4824030 w 12192000"/>
              <a:gd name="connsiteY168" fmla="*/ 1643040 h 3005983"/>
              <a:gd name="connsiteX169" fmla="*/ 4758423 w 12192000"/>
              <a:gd name="connsiteY169" fmla="*/ 1579191 h 3005983"/>
              <a:gd name="connsiteX170" fmla="*/ 4514045 w 12192000"/>
              <a:gd name="connsiteY170" fmla="*/ 1535848 h 3005983"/>
              <a:gd name="connsiteX171" fmla="*/ 4458973 w 12192000"/>
              <a:gd name="connsiteY171" fmla="*/ 1525122 h 3005983"/>
              <a:gd name="connsiteX172" fmla="*/ 4423105 w 12192000"/>
              <a:gd name="connsiteY172" fmla="*/ 1500018 h 3005983"/>
              <a:gd name="connsiteX173" fmla="*/ 4400073 w 12192000"/>
              <a:gd name="connsiteY173" fmla="*/ 1499739 h 3005983"/>
              <a:gd name="connsiteX174" fmla="*/ 4395961 w 12192000"/>
              <a:gd name="connsiteY174" fmla="*/ 1499863 h 3005983"/>
              <a:gd name="connsiteX175" fmla="*/ 4382523 w 12192000"/>
              <a:gd name="connsiteY175" fmla="*/ 1496619 h 3005983"/>
              <a:gd name="connsiteX176" fmla="*/ 4374971 w 12192000"/>
              <a:gd name="connsiteY176" fmla="*/ 1500377 h 3005983"/>
              <a:gd name="connsiteX177" fmla="*/ 4352051 w 12192000"/>
              <a:gd name="connsiteY177" fmla="*/ 1498843 h 3005983"/>
              <a:gd name="connsiteX178" fmla="*/ 4328364 w 12192000"/>
              <a:gd name="connsiteY178" fmla="*/ 1491566 h 3005983"/>
              <a:gd name="connsiteX179" fmla="*/ 4220142 w 12192000"/>
              <a:gd name="connsiteY179" fmla="*/ 1451803 h 3005983"/>
              <a:gd name="connsiteX180" fmla="*/ 4152921 w 12192000"/>
              <a:gd name="connsiteY180" fmla="*/ 1430969 h 3005983"/>
              <a:gd name="connsiteX181" fmla="*/ 4123498 w 12192000"/>
              <a:gd name="connsiteY181" fmla="*/ 1427696 h 3005983"/>
              <a:gd name="connsiteX182" fmla="*/ 4085026 w 12192000"/>
              <a:gd name="connsiteY182" fmla="*/ 1420005 h 3005983"/>
              <a:gd name="connsiteX183" fmla="*/ 4014120 w 12192000"/>
              <a:gd name="connsiteY183" fmla="*/ 1410025 h 3005983"/>
              <a:gd name="connsiteX184" fmla="*/ 3924085 w 12192000"/>
              <a:gd name="connsiteY184" fmla="*/ 1390368 h 3005983"/>
              <a:gd name="connsiteX185" fmla="*/ 3875102 w 12192000"/>
              <a:gd name="connsiteY185" fmla="*/ 1356231 h 3005983"/>
              <a:gd name="connsiteX186" fmla="*/ 3866735 w 12192000"/>
              <a:gd name="connsiteY186" fmla="*/ 1358044 h 3005983"/>
              <a:gd name="connsiteX187" fmla="*/ 3824835 w 12192000"/>
              <a:gd name="connsiteY187" fmla="*/ 1344150 h 3005983"/>
              <a:gd name="connsiteX188" fmla="*/ 3698316 w 12192000"/>
              <a:gd name="connsiteY188" fmla="*/ 1271660 h 3005983"/>
              <a:gd name="connsiteX189" fmla="*/ 3615875 w 12192000"/>
              <a:gd name="connsiteY189" fmla="*/ 1245166 h 3005983"/>
              <a:gd name="connsiteX190" fmla="*/ 3583351 w 12192000"/>
              <a:gd name="connsiteY190" fmla="*/ 1239605 h 3005983"/>
              <a:gd name="connsiteX191" fmla="*/ 3529058 w 12192000"/>
              <a:gd name="connsiteY191" fmla="*/ 1230047 h 3005983"/>
              <a:gd name="connsiteX192" fmla="*/ 3438822 w 12192000"/>
              <a:gd name="connsiteY192" fmla="*/ 1205661 h 3005983"/>
              <a:gd name="connsiteX193" fmla="*/ 3390292 w 12192000"/>
              <a:gd name="connsiteY193" fmla="*/ 1197075 h 3005983"/>
              <a:gd name="connsiteX194" fmla="*/ 3315537 w 12192000"/>
              <a:gd name="connsiteY194" fmla="*/ 1185391 h 3005983"/>
              <a:gd name="connsiteX195" fmla="*/ 3305896 w 12192000"/>
              <a:gd name="connsiteY195" fmla="*/ 1180025 h 3005983"/>
              <a:gd name="connsiteX196" fmla="*/ 3260055 w 12192000"/>
              <a:gd name="connsiteY196" fmla="*/ 1189560 h 3005983"/>
              <a:gd name="connsiteX197" fmla="*/ 3136098 w 12192000"/>
              <a:gd name="connsiteY197" fmla="*/ 1171708 h 3005983"/>
              <a:gd name="connsiteX198" fmla="*/ 3113533 w 12192000"/>
              <a:gd name="connsiteY198" fmla="*/ 1171758 h 3005983"/>
              <a:gd name="connsiteX199" fmla="*/ 3087934 w 12192000"/>
              <a:gd name="connsiteY199" fmla="*/ 1162189 h 3005983"/>
              <a:gd name="connsiteX200" fmla="*/ 3033101 w 12192000"/>
              <a:gd name="connsiteY200" fmla="*/ 1146004 h 3005983"/>
              <a:gd name="connsiteX201" fmla="*/ 2999082 w 12192000"/>
              <a:gd name="connsiteY201" fmla="*/ 1129337 h 3005983"/>
              <a:gd name="connsiteX202" fmla="*/ 2988144 w 12192000"/>
              <a:gd name="connsiteY202" fmla="*/ 1133783 h 3005983"/>
              <a:gd name="connsiteX203" fmla="*/ 2964880 w 12192000"/>
              <a:gd name="connsiteY203" fmla="*/ 1133160 h 3005983"/>
              <a:gd name="connsiteX204" fmla="*/ 2871083 w 12192000"/>
              <a:gd name="connsiteY204" fmla="*/ 1114281 h 3005983"/>
              <a:gd name="connsiteX205" fmla="*/ 2853547 w 12192000"/>
              <a:gd name="connsiteY205" fmla="*/ 1113282 h 3005983"/>
              <a:gd name="connsiteX206" fmla="*/ 2834998 w 12192000"/>
              <a:gd name="connsiteY206" fmla="*/ 1105032 h 3005983"/>
              <a:gd name="connsiteX207" fmla="*/ 2832012 w 12192000"/>
              <a:gd name="connsiteY207" fmla="*/ 1103667 h 3005983"/>
              <a:gd name="connsiteX208" fmla="*/ 2831450 w 12192000"/>
              <a:gd name="connsiteY208" fmla="*/ 1103681 h 3005983"/>
              <a:gd name="connsiteX209" fmla="*/ 2830158 w 12192000"/>
              <a:gd name="connsiteY209" fmla="*/ 1102819 h 3005983"/>
              <a:gd name="connsiteX210" fmla="*/ 2817969 w 12192000"/>
              <a:gd name="connsiteY210" fmla="*/ 1097243 h 3005983"/>
              <a:gd name="connsiteX211" fmla="*/ 2812278 w 12192000"/>
              <a:gd name="connsiteY211" fmla="*/ 1097008 h 3005983"/>
              <a:gd name="connsiteX212" fmla="*/ 2735949 w 12192000"/>
              <a:gd name="connsiteY212" fmla="*/ 1069536 h 3005983"/>
              <a:gd name="connsiteX213" fmla="*/ 2700542 w 12192000"/>
              <a:gd name="connsiteY213" fmla="*/ 1056907 h 3005983"/>
              <a:gd name="connsiteX214" fmla="*/ 2690071 w 12192000"/>
              <a:gd name="connsiteY214" fmla="*/ 1056397 h 3005983"/>
              <a:gd name="connsiteX215" fmla="*/ 2655269 w 12192000"/>
              <a:gd name="connsiteY215" fmla="*/ 1042078 h 3005983"/>
              <a:gd name="connsiteX216" fmla="*/ 2637172 w 12192000"/>
              <a:gd name="connsiteY216" fmla="*/ 1039382 h 3005983"/>
              <a:gd name="connsiteX217" fmla="*/ 2544676 w 12192000"/>
              <a:gd name="connsiteY217" fmla="*/ 1019916 h 3005983"/>
              <a:gd name="connsiteX218" fmla="*/ 2521406 w 12192000"/>
              <a:gd name="connsiteY218" fmla="*/ 1022036 h 3005983"/>
              <a:gd name="connsiteX219" fmla="*/ 2462038 w 12192000"/>
              <a:gd name="connsiteY219" fmla="*/ 992687 h 3005983"/>
              <a:gd name="connsiteX220" fmla="*/ 2448962 w 12192000"/>
              <a:gd name="connsiteY220" fmla="*/ 988555 h 3005983"/>
              <a:gd name="connsiteX221" fmla="*/ 2444223 w 12192000"/>
              <a:gd name="connsiteY221" fmla="*/ 985580 h 3005983"/>
              <a:gd name="connsiteX222" fmla="*/ 2428175 w 12192000"/>
              <a:gd name="connsiteY222" fmla="*/ 997242 h 3005983"/>
              <a:gd name="connsiteX223" fmla="*/ 2398519 w 12192000"/>
              <a:gd name="connsiteY223" fmla="*/ 1001482 h 3005983"/>
              <a:gd name="connsiteX224" fmla="*/ 2385271 w 12192000"/>
              <a:gd name="connsiteY224" fmla="*/ 993786 h 3005983"/>
              <a:gd name="connsiteX225" fmla="*/ 2298174 w 12192000"/>
              <a:gd name="connsiteY225" fmla="*/ 956527 h 3005983"/>
              <a:gd name="connsiteX226" fmla="*/ 2271014 w 12192000"/>
              <a:gd name="connsiteY226" fmla="*/ 945440 h 3005983"/>
              <a:gd name="connsiteX227" fmla="*/ 2214838 w 12192000"/>
              <a:gd name="connsiteY227" fmla="*/ 924396 h 3005983"/>
              <a:gd name="connsiteX228" fmla="*/ 2038407 w 12192000"/>
              <a:gd name="connsiteY228" fmla="*/ 916628 h 3005983"/>
              <a:gd name="connsiteX229" fmla="*/ 1958268 w 12192000"/>
              <a:gd name="connsiteY229" fmla="*/ 931677 h 3005983"/>
              <a:gd name="connsiteX230" fmla="*/ 1740316 w 12192000"/>
              <a:gd name="connsiteY230" fmla="*/ 931710 h 3005983"/>
              <a:gd name="connsiteX231" fmla="*/ 1454477 w 12192000"/>
              <a:gd name="connsiteY231" fmla="*/ 973878 h 3005983"/>
              <a:gd name="connsiteX232" fmla="*/ 1385984 w 12192000"/>
              <a:gd name="connsiteY232" fmla="*/ 958621 h 3005983"/>
              <a:gd name="connsiteX233" fmla="*/ 1355604 w 12192000"/>
              <a:gd name="connsiteY233" fmla="*/ 960893 h 3005983"/>
              <a:gd name="connsiteX234" fmla="*/ 1305323 w 12192000"/>
              <a:gd name="connsiteY234" fmla="*/ 967511 h 3005983"/>
              <a:gd name="connsiteX235" fmla="*/ 1125607 w 12192000"/>
              <a:gd name="connsiteY235" fmla="*/ 968467 h 3005983"/>
              <a:gd name="connsiteX236" fmla="*/ 1016562 w 12192000"/>
              <a:gd name="connsiteY236" fmla="*/ 975260 h 3005983"/>
              <a:gd name="connsiteX237" fmla="*/ 818620 w 12192000"/>
              <a:gd name="connsiteY237" fmla="*/ 987723 h 3005983"/>
              <a:gd name="connsiteX238" fmla="*/ 611870 w 12192000"/>
              <a:gd name="connsiteY238" fmla="*/ 1002547 h 3005983"/>
              <a:gd name="connsiteX239" fmla="*/ 520325 w 12192000"/>
              <a:gd name="connsiteY239" fmla="*/ 1010590 h 3005983"/>
              <a:gd name="connsiteX240" fmla="*/ 386188 w 12192000"/>
              <a:gd name="connsiteY240" fmla="*/ 1040956 h 3005983"/>
              <a:gd name="connsiteX241" fmla="*/ 272629 w 12192000"/>
              <a:gd name="connsiteY241" fmla="*/ 1010300 h 3005983"/>
              <a:gd name="connsiteX242" fmla="*/ 113450 w 12192000"/>
              <a:gd name="connsiteY242" fmla="*/ 1038933 h 3005983"/>
              <a:gd name="connsiteX243" fmla="*/ 4256 w 12192000"/>
              <a:gd name="connsiteY243" fmla="*/ 1060111 h 3005983"/>
              <a:gd name="connsiteX244" fmla="*/ 0 w 12192000"/>
              <a:gd name="connsiteY244" fmla="*/ 1059714 h 3005983"/>
              <a:gd name="connsiteX245" fmla="*/ 0 w 12192000"/>
              <a:gd name="connsiteY245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731349 w 12192000"/>
              <a:gd name="connsiteY8" fmla="*/ 2820269 h 3005983"/>
              <a:gd name="connsiteX9" fmla="*/ 11689476 w 12192000"/>
              <a:gd name="connsiteY9" fmla="*/ 2807391 h 3005983"/>
              <a:gd name="connsiteX10" fmla="*/ 11666486 w 12192000"/>
              <a:gd name="connsiteY10" fmla="*/ 2799625 h 3005983"/>
              <a:gd name="connsiteX11" fmla="*/ 11652374 w 12192000"/>
              <a:gd name="connsiteY11" fmla="*/ 2793272 h 3005983"/>
              <a:gd name="connsiteX12" fmla="*/ 11646471 w 12192000"/>
              <a:gd name="connsiteY12" fmla="*/ 2800341 h 3005983"/>
              <a:gd name="connsiteX13" fmla="*/ 11623313 w 12192000"/>
              <a:gd name="connsiteY13" fmla="*/ 2800343 h 3005983"/>
              <a:gd name="connsiteX14" fmla="*/ 11608697 w 12192000"/>
              <a:gd name="connsiteY14" fmla="*/ 2813460 h 3005983"/>
              <a:gd name="connsiteX15" fmla="*/ 11603621 w 12192000"/>
              <a:gd name="connsiteY15" fmla="*/ 2810965 h 3005983"/>
              <a:gd name="connsiteX16" fmla="*/ 11590100 w 12192000"/>
              <a:gd name="connsiteY16" fmla="*/ 2808130 h 3005983"/>
              <a:gd name="connsiteX17" fmla="*/ 11566270 w 12192000"/>
              <a:gd name="connsiteY17" fmla="*/ 2794050 h 3005983"/>
              <a:gd name="connsiteX18" fmla="*/ 11543180 w 12192000"/>
              <a:gd name="connsiteY18" fmla="*/ 2794523 h 3005983"/>
              <a:gd name="connsiteX19" fmla="*/ 11527456 w 12192000"/>
              <a:gd name="connsiteY19" fmla="*/ 2784758 h 3005983"/>
              <a:gd name="connsiteX20" fmla="*/ 11410019 w 12192000"/>
              <a:gd name="connsiteY20" fmla="*/ 2778739 h 3005983"/>
              <a:gd name="connsiteX21" fmla="*/ 11391662 w 12192000"/>
              <a:gd name="connsiteY21" fmla="*/ 2777813 h 3005983"/>
              <a:gd name="connsiteX22" fmla="*/ 11381950 w 12192000"/>
              <a:gd name="connsiteY22" fmla="*/ 2771457 h 3005983"/>
              <a:gd name="connsiteX23" fmla="*/ 11355280 w 12192000"/>
              <a:gd name="connsiteY23" fmla="*/ 2766974 h 3005983"/>
              <a:gd name="connsiteX24" fmla="*/ 11346286 w 12192000"/>
              <a:gd name="connsiteY24" fmla="*/ 2771221 h 3005983"/>
              <a:gd name="connsiteX25" fmla="*/ 11344784 w 12192000"/>
              <a:gd name="connsiteY25" fmla="*/ 2767480 h 3005983"/>
              <a:gd name="connsiteX26" fmla="*/ 11307999 w 12192000"/>
              <a:gd name="connsiteY26" fmla="*/ 2758374 h 3005983"/>
              <a:gd name="connsiteX27" fmla="*/ 11228674 w 12192000"/>
              <a:gd name="connsiteY27" fmla="*/ 2738503 h 3005983"/>
              <a:gd name="connsiteX28" fmla="*/ 11208775 w 12192000"/>
              <a:gd name="connsiteY28" fmla="*/ 2733735 h 3005983"/>
              <a:gd name="connsiteX29" fmla="*/ 11191329 w 12192000"/>
              <a:gd name="connsiteY29" fmla="*/ 2735896 h 3005983"/>
              <a:gd name="connsiteX30" fmla="*/ 11095293 w 12192000"/>
              <a:gd name="connsiteY30" fmla="*/ 2734181 h 3005983"/>
              <a:gd name="connsiteX31" fmla="*/ 11072290 w 12192000"/>
              <a:gd name="connsiteY31" fmla="*/ 2737734 h 3005983"/>
              <a:gd name="connsiteX32" fmla="*/ 10980239 w 12192000"/>
              <a:gd name="connsiteY32" fmla="*/ 2729000 h 3005983"/>
              <a:gd name="connsiteX33" fmla="*/ 10980167 w 12192000"/>
              <a:gd name="connsiteY33" fmla="*/ 2728972 h 3005983"/>
              <a:gd name="connsiteX34" fmla="*/ 10943501 w 12192000"/>
              <a:gd name="connsiteY34" fmla="*/ 2723352 h 3005983"/>
              <a:gd name="connsiteX35" fmla="*/ 10740825 w 12192000"/>
              <a:gd name="connsiteY35" fmla="*/ 2642544 h 3005983"/>
              <a:gd name="connsiteX36" fmla="*/ 10621021 w 12192000"/>
              <a:gd name="connsiteY36" fmla="*/ 2583972 h 3005983"/>
              <a:gd name="connsiteX37" fmla="*/ 10501779 w 12192000"/>
              <a:gd name="connsiteY37" fmla="*/ 2548735 h 3005983"/>
              <a:gd name="connsiteX38" fmla="*/ 10403355 w 12192000"/>
              <a:gd name="connsiteY38" fmla="*/ 2512953 h 3005983"/>
              <a:gd name="connsiteX39" fmla="*/ 10337449 w 12192000"/>
              <a:gd name="connsiteY39" fmla="*/ 2488172 h 3005983"/>
              <a:gd name="connsiteX40" fmla="*/ 10324327 w 12192000"/>
              <a:gd name="connsiteY40" fmla="*/ 2478939 h 3005983"/>
              <a:gd name="connsiteX41" fmla="*/ 10321929 w 12192000"/>
              <a:gd name="connsiteY41" fmla="*/ 2478993 h 3005983"/>
              <a:gd name="connsiteX42" fmla="*/ 10290461 w 12192000"/>
              <a:gd name="connsiteY42" fmla="*/ 2462144 h 3005983"/>
              <a:gd name="connsiteX43" fmla="*/ 10268970 w 12192000"/>
              <a:gd name="connsiteY43" fmla="*/ 2448931 h 3005983"/>
              <a:gd name="connsiteX44" fmla="*/ 10263699 w 12192000"/>
              <a:gd name="connsiteY44" fmla="*/ 2448340 h 3005983"/>
              <a:gd name="connsiteX45" fmla="*/ 10228272 w 12192000"/>
              <a:gd name="connsiteY45" fmla="*/ 2431997 h 3005983"/>
              <a:gd name="connsiteX46" fmla="*/ 10215997 w 12192000"/>
              <a:gd name="connsiteY46" fmla="*/ 2431103 h 3005983"/>
              <a:gd name="connsiteX47" fmla="*/ 10193885 w 12192000"/>
              <a:gd name="connsiteY47" fmla="*/ 2427360 h 3005983"/>
              <a:gd name="connsiteX48" fmla="*/ 10135557 w 12192000"/>
              <a:gd name="connsiteY48" fmla="*/ 2429769 h 3005983"/>
              <a:gd name="connsiteX49" fmla="*/ 10092108 w 12192000"/>
              <a:gd name="connsiteY49" fmla="*/ 2409075 h 3005983"/>
              <a:gd name="connsiteX50" fmla="*/ 10091815 w 12192000"/>
              <a:gd name="connsiteY50" fmla="*/ 2409211 h 3005983"/>
              <a:gd name="connsiteX51" fmla="*/ 10083558 w 12192000"/>
              <a:gd name="connsiteY51" fmla="*/ 2406369 h 3005983"/>
              <a:gd name="connsiteX52" fmla="*/ 10078319 w 12192000"/>
              <a:gd name="connsiteY52" fmla="*/ 2403481 h 3005983"/>
              <a:gd name="connsiteX53" fmla="*/ 10063647 w 12192000"/>
              <a:gd name="connsiteY53" fmla="*/ 2397528 h 3005983"/>
              <a:gd name="connsiteX54" fmla="*/ 10057660 w 12192000"/>
              <a:gd name="connsiteY54" fmla="*/ 2396793 h 3005983"/>
              <a:gd name="connsiteX55" fmla="*/ 10003124 w 12192000"/>
              <a:gd name="connsiteY55" fmla="*/ 2406692 h 3005983"/>
              <a:gd name="connsiteX56" fmla="*/ 9898644 w 12192000"/>
              <a:gd name="connsiteY56" fmla="*/ 2393136 h 3005983"/>
              <a:gd name="connsiteX57" fmla="*/ 9794969 w 12192000"/>
              <a:gd name="connsiteY57" fmla="*/ 2376665 h 3005983"/>
              <a:gd name="connsiteX58" fmla="*/ 9690708 w 12192000"/>
              <a:gd name="connsiteY58" fmla="*/ 2362478 h 3005983"/>
              <a:gd name="connsiteX59" fmla="*/ 9656590 w 12192000"/>
              <a:gd name="connsiteY59" fmla="*/ 2365107 h 3005983"/>
              <a:gd name="connsiteX60" fmla="*/ 9651013 w 12192000"/>
              <a:gd name="connsiteY60" fmla="*/ 2365379 h 3005983"/>
              <a:gd name="connsiteX61" fmla="*/ 9629535 w 12192000"/>
              <a:gd name="connsiteY61" fmla="*/ 2359562 h 3005983"/>
              <a:gd name="connsiteX62" fmla="*/ 9621002 w 12192000"/>
              <a:gd name="connsiteY62" fmla="*/ 2358015 h 3005983"/>
              <a:gd name="connsiteX63" fmla="*/ 9620811 w 12192000"/>
              <a:gd name="connsiteY63" fmla="*/ 2358209 h 3005983"/>
              <a:gd name="connsiteX64" fmla="*/ 9612783 w 12192000"/>
              <a:gd name="connsiteY64" fmla="*/ 2356304 h 3005983"/>
              <a:gd name="connsiteX65" fmla="*/ 9573299 w 12192000"/>
              <a:gd name="connsiteY65" fmla="*/ 2344048 h 3005983"/>
              <a:gd name="connsiteX66" fmla="*/ 9523299 w 12192000"/>
              <a:gd name="connsiteY66" fmla="*/ 2356751 h 3005983"/>
              <a:gd name="connsiteX67" fmla="*/ 9502217 w 12192000"/>
              <a:gd name="connsiteY67" fmla="*/ 2356672 h 3005983"/>
              <a:gd name="connsiteX68" fmla="*/ 9491052 w 12192000"/>
              <a:gd name="connsiteY68" fmla="*/ 2357876 h 3005983"/>
              <a:gd name="connsiteX69" fmla="*/ 9490420 w 12192000"/>
              <a:gd name="connsiteY69" fmla="*/ 2358754 h 3005983"/>
              <a:gd name="connsiteX70" fmla="*/ 9422814 w 12192000"/>
              <a:gd name="connsiteY70" fmla="*/ 2337048 h 3005983"/>
              <a:gd name="connsiteX71" fmla="*/ 9387555 w 12192000"/>
              <a:gd name="connsiteY71" fmla="*/ 2324836 h 3005983"/>
              <a:gd name="connsiteX72" fmla="*/ 9385480 w 12192000"/>
              <a:gd name="connsiteY72" fmla="*/ 2325313 h 3005983"/>
              <a:gd name="connsiteX73" fmla="*/ 9369766 w 12192000"/>
              <a:gd name="connsiteY73" fmla="*/ 2317902 h 3005983"/>
              <a:gd name="connsiteX74" fmla="*/ 9356267 w 12192000"/>
              <a:gd name="connsiteY74" fmla="*/ 2307218 h 3005983"/>
              <a:gd name="connsiteX75" fmla="*/ 9240605 w 12192000"/>
              <a:gd name="connsiteY75" fmla="*/ 2292733 h 3005983"/>
              <a:gd name="connsiteX76" fmla="*/ 9083251 w 12192000"/>
              <a:gd name="connsiteY76" fmla="*/ 2245348 h 3005983"/>
              <a:gd name="connsiteX77" fmla="*/ 8956025 w 12192000"/>
              <a:gd name="connsiteY77" fmla="*/ 2219438 h 3005983"/>
              <a:gd name="connsiteX78" fmla="*/ 8791834 w 12192000"/>
              <a:gd name="connsiteY78" fmla="*/ 2194608 h 3005983"/>
              <a:gd name="connsiteX79" fmla="*/ 8677385 w 12192000"/>
              <a:gd name="connsiteY79" fmla="*/ 2172946 h 3005983"/>
              <a:gd name="connsiteX80" fmla="*/ 8628381 w 12192000"/>
              <a:gd name="connsiteY80" fmla="*/ 2151256 h 3005983"/>
              <a:gd name="connsiteX81" fmla="*/ 8608955 w 12192000"/>
              <a:gd name="connsiteY81" fmla="*/ 2154253 h 3005983"/>
              <a:gd name="connsiteX82" fmla="*/ 8605623 w 12192000"/>
              <a:gd name="connsiteY82" fmla="*/ 2154974 h 3005983"/>
              <a:gd name="connsiteX83" fmla="*/ 8591946 w 12192000"/>
              <a:gd name="connsiteY83" fmla="*/ 2153429 h 3005983"/>
              <a:gd name="connsiteX84" fmla="*/ 8588503 w 12192000"/>
              <a:gd name="connsiteY84" fmla="*/ 2158528 h 3005983"/>
              <a:gd name="connsiteX85" fmla="*/ 8542929 w 12192000"/>
              <a:gd name="connsiteY85" fmla="*/ 2155780 h 3005983"/>
              <a:gd name="connsiteX86" fmla="*/ 8422422 w 12192000"/>
              <a:gd name="connsiteY86" fmla="*/ 2128783 h 3005983"/>
              <a:gd name="connsiteX87" fmla="*/ 8350509 w 12192000"/>
              <a:gd name="connsiteY87" fmla="*/ 2116143 h 3005983"/>
              <a:gd name="connsiteX88" fmla="*/ 8323483 w 12192000"/>
              <a:gd name="connsiteY88" fmla="*/ 2116856 h 3005983"/>
              <a:gd name="connsiteX89" fmla="*/ 8285541 w 12192000"/>
              <a:gd name="connsiteY89" fmla="*/ 2114142 h 3005983"/>
              <a:gd name="connsiteX90" fmla="*/ 8156321 w 12192000"/>
              <a:gd name="connsiteY90" fmla="*/ 2105622 h 3005983"/>
              <a:gd name="connsiteX91" fmla="*/ 8115022 w 12192000"/>
              <a:gd name="connsiteY91" fmla="*/ 2097331 h 3005983"/>
              <a:gd name="connsiteX92" fmla="*/ 8109128 w 12192000"/>
              <a:gd name="connsiteY92" fmla="*/ 2095725 h 3005983"/>
              <a:gd name="connsiteX93" fmla="*/ 8061947 w 12192000"/>
              <a:gd name="connsiteY93" fmla="*/ 2076044 h 3005983"/>
              <a:gd name="connsiteX94" fmla="*/ 8056343 w 12192000"/>
              <a:gd name="connsiteY94" fmla="*/ 2079176 h 3005983"/>
              <a:gd name="connsiteX95" fmla="*/ 8039888 w 12192000"/>
              <a:gd name="connsiteY95" fmla="*/ 2079889 h 3005983"/>
              <a:gd name="connsiteX96" fmla="*/ 8027893 w 12192000"/>
              <a:gd name="connsiteY96" fmla="*/ 2071837 h 3005983"/>
              <a:gd name="connsiteX97" fmla="*/ 7968202 w 12192000"/>
              <a:gd name="connsiteY97" fmla="*/ 2048643 h 3005983"/>
              <a:gd name="connsiteX98" fmla="*/ 7879707 w 12192000"/>
              <a:gd name="connsiteY98" fmla="*/ 2019539 h 3005983"/>
              <a:gd name="connsiteX99" fmla="*/ 7867283 w 12192000"/>
              <a:gd name="connsiteY99" fmla="*/ 2011237 h 3005983"/>
              <a:gd name="connsiteX100" fmla="*/ 7843997 w 12192000"/>
              <a:gd name="connsiteY100" fmla="*/ 2004002 h 3005983"/>
              <a:gd name="connsiteX101" fmla="*/ 7819810 w 12192000"/>
              <a:gd name="connsiteY101" fmla="*/ 2003978 h 3005983"/>
              <a:gd name="connsiteX102" fmla="*/ 7766905 w 12192000"/>
              <a:gd name="connsiteY102" fmla="*/ 1994240 h 3005983"/>
              <a:gd name="connsiteX103" fmla="*/ 7748811 w 12192000"/>
              <a:gd name="connsiteY103" fmla="*/ 2001647 h 3005983"/>
              <a:gd name="connsiteX104" fmla="*/ 7745757 w 12192000"/>
              <a:gd name="connsiteY104" fmla="*/ 2003120 h 3005983"/>
              <a:gd name="connsiteX105" fmla="*/ 7732110 w 12192000"/>
              <a:gd name="connsiteY105" fmla="*/ 2004783 h 3005983"/>
              <a:gd name="connsiteX106" fmla="*/ 7730039 w 12192000"/>
              <a:gd name="connsiteY106" fmla="*/ 2010536 h 3005983"/>
              <a:gd name="connsiteX107" fmla="*/ 7685159 w 12192000"/>
              <a:gd name="connsiteY107" fmla="*/ 2018415 h 3005983"/>
              <a:gd name="connsiteX108" fmla="*/ 7561596 w 12192000"/>
              <a:gd name="connsiteY108" fmla="*/ 2020063 h 3005983"/>
              <a:gd name="connsiteX109" fmla="*/ 7488722 w 12192000"/>
              <a:gd name="connsiteY109" fmla="*/ 2024418 h 3005983"/>
              <a:gd name="connsiteX110" fmla="*/ 7462688 w 12192000"/>
              <a:gd name="connsiteY110" fmla="*/ 2031366 h 3005983"/>
              <a:gd name="connsiteX111" fmla="*/ 7425222 w 12192000"/>
              <a:gd name="connsiteY111" fmla="*/ 2037510 h 3005983"/>
              <a:gd name="connsiteX112" fmla="*/ 7360376 w 12192000"/>
              <a:gd name="connsiteY112" fmla="*/ 2052454 h 3005983"/>
              <a:gd name="connsiteX113" fmla="*/ 7297796 w 12192000"/>
              <a:gd name="connsiteY113" fmla="*/ 2059134 h 3005983"/>
              <a:gd name="connsiteX114" fmla="*/ 7255684 w 12192000"/>
              <a:gd name="connsiteY114" fmla="*/ 2060633 h 3005983"/>
              <a:gd name="connsiteX115" fmla="*/ 7249573 w 12192000"/>
              <a:gd name="connsiteY115" fmla="*/ 2060435 h 3005983"/>
              <a:gd name="connsiteX116" fmla="*/ 7198933 w 12192000"/>
              <a:gd name="connsiteY116" fmla="*/ 2052227 h 3005983"/>
              <a:gd name="connsiteX117" fmla="*/ 7194276 w 12192000"/>
              <a:gd name="connsiteY117" fmla="*/ 2056568 h 3005983"/>
              <a:gd name="connsiteX118" fmla="*/ 7178495 w 12192000"/>
              <a:gd name="connsiteY118" fmla="*/ 2061069 h 3005983"/>
              <a:gd name="connsiteX119" fmla="*/ 7164866 w 12192000"/>
              <a:gd name="connsiteY119" fmla="*/ 2056021 h 3005983"/>
              <a:gd name="connsiteX120" fmla="*/ 7101221 w 12192000"/>
              <a:gd name="connsiteY120" fmla="*/ 2047289 h 3005983"/>
              <a:gd name="connsiteX121" fmla="*/ 7008182 w 12192000"/>
              <a:gd name="connsiteY121" fmla="*/ 2039482 h 3005983"/>
              <a:gd name="connsiteX122" fmla="*/ 6994073 w 12192000"/>
              <a:gd name="connsiteY122" fmla="*/ 2034288 h 3005983"/>
              <a:gd name="connsiteX123" fmla="*/ 6902768 w 12192000"/>
              <a:gd name="connsiteY123" fmla="*/ 2021990 h 3005983"/>
              <a:gd name="connsiteX124" fmla="*/ 6854917 w 12192000"/>
              <a:gd name="connsiteY124" fmla="*/ 2020321 h 3005983"/>
              <a:gd name="connsiteX125" fmla="*/ 6849655 w 12192000"/>
              <a:gd name="connsiteY125" fmla="*/ 2025191 h 3005983"/>
              <a:gd name="connsiteX126" fmla="*/ 6835522 w 12192000"/>
              <a:gd name="connsiteY126" fmla="*/ 2024012 h 3005983"/>
              <a:gd name="connsiteX127" fmla="*/ 6707727 w 12192000"/>
              <a:gd name="connsiteY127" fmla="*/ 2006254 h 3005983"/>
              <a:gd name="connsiteX128" fmla="*/ 6561947 w 12192000"/>
              <a:gd name="connsiteY128" fmla="*/ 1975575 h 3005983"/>
              <a:gd name="connsiteX129" fmla="*/ 6464714 w 12192000"/>
              <a:gd name="connsiteY129" fmla="*/ 1978704 h 3005983"/>
              <a:gd name="connsiteX130" fmla="*/ 6242129 w 12192000"/>
              <a:gd name="connsiteY130" fmla="*/ 1915441 h 3005983"/>
              <a:gd name="connsiteX131" fmla="*/ 6080728 w 12192000"/>
              <a:gd name="connsiteY131" fmla="*/ 1895758 h 3005983"/>
              <a:gd name="connsiteX132" fmla="*/ 6069627 w 12192000"/>
              <a:gd name="connsiteY132" fmla="*/ 1885968 h 3005983"/>
              <a:gd name="connsiteX133" fmla="*/ 6055146 w 12192000"/>
              <a:gd name="connsiteY133" fmla="*/ 1879305 h 3005983"/>
              <a:gd name="connsiteX134" fmla="*/ 5953405 w 12192000"/>
              <a:gd name="connsiteY134" fmla="*/ 1849929 h 3005983"/>
              <a:gd name="connsiteX135" fmla="*/ 5940151 w 12192000"/>
              <a:gd name="connsiteY135" fmla="*/ 1852123 h 3005983"/>
              <a:gd name="connsiteX136" fmla="*/ 5917647 w 12192000"/>
              <a:gd name="connsiteY136" fmla="*/ 1852476 h 3005983"/>
              <a:gd name="connsiteX137" fmla="*/ 5860259 w 12192000"/>
              <a:gd name="connsiteY137" fmla="*/ 1865444 h 3005983"/>
              <a:gd name="connsiteX138" fmla="*/ 5821880 w 12192000"/>
              <a:gd name="connsiteY138" fmla="*/ 1854695 h 3005983"/>
              <a:gd name="connsiteX139" fmla="*/ 5813898 w 12192000"/>
              <a:gd name="connsiteY139" fmla="*/ 1853063 h 3005983"/>
              <a:gd name="connsiteX140" fmla="*/ 5813633 w 12192000"/>
              <a:gd name="connsiteY140" fmla="*/ 1853249 h 3005983"/>
              <a:gd name="connsiteX141" fmla="*/ 5804995 w 12192000"/>
              <a:gd name="connsiteY141" fmla="*/ 1851966 h 3005983"/>
              <a:gd name="connsiteX142" fmla="*/ 5799340 w 12192000"/>
              <a:gd name="connsiteY142" fmla="*/ 1850088 h 3005983"/>
              <a:gd name="connsiteX143" fmla="*/ 5783850 w 12192000"/>
              <a:gd name="connsiteY143" fmla="*/ 1846922 h 3005983"/>
              <a:gd name="connsiteX144" fmla="*/ 5777803 w 12192000"/>
              <a:gd name="connsiteY144" fmla="*/ 1847290 h 3005983"/>
              <a:gd name="connsiteX145" fmla="*/ 5774372 w 12192000"/>
              <a:gd name="connsiteY145" fmla="*/ 1849538 h 3005983"/>
              <a:gd name="connsiteX146" fmla="*/ 5740527 w 12192000"/>
              <a:gd name="connsiteY146" fmla="*/ 1850453 h 3005983"/>
              <a:gd name="connsiteX147" fmla="*/ 5671437 w 12192000"/>
              <a:gd name="connsiteY147" fmla="*/ 1845438 h 3005983"/>
              <a:gd name="connsiteX148" fmla="*/ 5633526 w 12192000"/>
              <a:gd name="connsiteY148" fmla="*/ 1839191 h 3005983"/>
              <a:gd name="connsiteX149" fmla="*/ 5527860 w 12192000"/>
              <a:gd name="connsiteY149" fmla="*/ 1825767 h 3005983"/>
              <a:gd name="connsiteX150" fmla="*/ 5420429 w 12192000"/>
              <a:gd name="connsiteY150" fmla="*/ 1815102 h 3005983"/>
              <a:gd name="connsiteX151" fmla="*/ 5339073 w 12192000"/>
              <a:gd name="connsiteY151" fmla="*/ 1819639 h 3005983"/>
              <a:gd name="connsiteX152" fmla="*/ 5334373 w 12192000"/>
              <a:gd name="connsiteY152" fmla="*/ 1817028 h 3005983"/>
              <a:gd name="connsiteX153" fmla="*/ 5326433 w 12192000"/>
              <a:gd name="connsiteY153" fmla="*/ 1814516 h 3005983"/>
              <a:gd name="connsiteX154" fmla="*/ 5326080 w 12192000"/>
              <a:gd name="connsiteY154" fmla="*/ 1814651 h 3005983"/>
              <a:gd name="connsiteX155" fmla="*/ 5318954 w 12192000"/>
              <a:gd name="connsiteY155" fmla="*/ 1811914 h 3005983"/>
              <a:gd name="connsiteX156" fmla="*/ 5286087 w 12192000"/>
              <a:gd name="connsiteY156" fmla="*/ 1796038 h 3005983"/>
              <a:gd name="connsiteX157" fmla="*/ 5223002 w 12192000"/>
              <a:gd name="connsiteY157" fmla="*/ 1799482 h 3005983"/>
              <a:gd name="connsiteX158" fmla="*/ 5200540 w 12192000"/>
              <a:gd name="connsiteY158" fmla="*/ 1796400 h 3005983"/>
              <a:gd name="connsiteX159" fmla="*/ 5154928 w 12192000"/>
              <a:gd name="connsiteY159" fmla="*/ 1781130 h 3005983"/>
              <a:gd name="connsiteX160" fmla="*/ 5149478 w 12192000"/>
              <a:gd name="connsiteY160" fmla="*/ 1780679 h 3005983"/>
              <a:gd name="connsiteX161" fmla="*/ 5130626 w 12192000"/>
              <a:gd name="connsiteY161" fmla="*/ 1768669 h 3005983"/>
              <a:gd name="connsiteX162" fmla="*/ 5102239 w 12192000"/>
              <a:gd name="connsiteY162" fmla="*/ 1753436 h 3005983"/>
              <a:gd name="connsiteX163" fmla="*/ 5099658 w 12192000"/>
              <a:gd name="connsiteY163" fmla="*/ 1753538 h 3005983"/>
              <a:gd name="connsiteX164" fmla="*/ 5088508 w 12192000"/>
              <a:gd name="connsiteY164" fmla="*/ 1745106 h 3005983"/>
              <a:gd name="connsiteX165" fmla="*/ 5082205 w 12192000"/>
              <a:gd name="connsiteY165" fmla="*/ 1734262 h 3005983"/>
              <a:gd name="connsiteX166" fmla="*/ 4931750 w 12192000"/>
              <a:gd name="connsiteY166" fmla="*/ 1691385 h 3005983"/>
              <a:gd name="connsiteX167" fmla="*/ 4824030 w 12192000"/>
              <a:gd name="connsiteY167" fmla="*/ 1643040 h 3005983"/>
              <a:gd name="connsiteX168" fmla="*/ 4758423 w 12192000"/>
              <a:gd name="connsiteY168" fmla="*/ 1579191 h 3005983"/>
              <a:gd name="connsiteX169" fmla="*/ 4514045 w 12192000"/>
              <a:gd name="connsiteY169" fmla="*/ 1535848 h 3005983"/>
              <a:gd name="connsiteX170" fmla="*/ 4458973 w 12192000"/>
              <a:gd name="connsiteY170" fmla="*/ 1525122 h 3005983"/>
              <a:gd name="connsiteX171" fmla="*/ 4423105 w 12192000"/>
              <a:gd name="connsiteY171" fmla="*/ 1500018 h 3005983"/>
              <a:gd name="connsiteX172" fmla="*/ 4400073 w 12192000"/>
              <a:gd name="connsiteY172" fmla="*/ 1499739 h 3005983"/>
              <a:gd name="connsiteX173" fmla="*/ 4395961 w 12192000"/>
              <a:gd name="connsiteY173" fmla="*/ 1499863 h 3005983"/>
              <a:gd name="connsiteX174" fmla="*/ 4382523 w 12192000"/>
              <a:gd name="connsiteY174" fmla="*/ 1496619 h 3005983"/>
              <a:gd name="connsiteX175" fmla="*/ 4374971 w 12192000"/>
              <a:gd name="connsiteY175" fmla="*/ 1500377 h 3005983"/>
              <a:gd name="connsiteX176" fmla="*/ 4352051 w 12192000"/>
              <a:gd name="connsiteY176" fmla="*/ 1498843 h 3005983"/>
              <a:gd name="connsiteX177" fmla="*/ 4328364 w 12192000"/>
              <a:gd name="connsiteY177" fmla="*/ 1491566 h 3005983"/>
              <a:gd name="connsiteX178" fmla="*/ 4220142 w 12192000"/>
              <a:gd name="connsiteY178" fmla="*/ 1451803 h 3005983"/>
              <a:gd name="connsiteX179" fmla="*/ 4152921 w 12192000"/>
              <a:gd name="connsiteY179" fmla="*/ 1430969 h 3005983"/>
              <a:gd name="connsiteX180" fmla="*/ 4123498 w 12192000"/>
              <a:gd name="connsiteY180" fmla="*/ 1427696 h 3005983"/>
              <a:gd name="connsiteX181" fmla="*/ 4085026 w 12192000"/>
              <a:gd name="connsiteY181" fmla="*/ 1420005 h 3005983"/>
              <a:gd name="connsiteX182" fmla="*/ 4014120 w 12192000"/>
              <a:gd name="connsiteY182" fmla="*/ 1410025 h 3005983"/>
              <a:gd name="connsiteX183" fmla="*/ 3924085 w 12192000"/>
              <a:gd name="connsiteY183" fmla="*/ 1390368 h 3005983"/>
              <a:gd name="connsiteX184" fmla="*/ 3875102 w 12192000"/>
              <a:gd name="connsiteY184" fmla="*/ 1356231 h 3005983"/>
              <a:gd name="connsiteX185" fmla="*/ 3866735 w 12192000"/>
              <a:gd name="connsiteY185" fmla="*/ 1358044 h 3005983"/>
              <a:gd name="connsiteX186" fmla="*/ 3824835 w 12192000"/>
              <a:gd name="connsiteY186" fmla="*/ 1344150 h 3005983"/>
              <a:gd name="connsiteX187" fmla="*/ 3698316 w 12192000"/>
              <a:gd name="connsiteY187" fmla="*/ 1271660 h 3005983"/>
              <a:gd name="connsiteX188" fmla="*/ 3615875 w 12192000"/>
              <a:gd name="connsiteY188" fmla="*/ 1245166 h 3005983"/>
              <a:gd name="connsiteX189" fmla="*/ 3583351 w 12192000"/>
              <a:gd name="connsiteY189" fmla="*/ 1239605 h 3005983"/>
              <a:gd name="connsiteX190" fmla="*/ 3529058 w 12192000"/>
              <a:gd name="connsiteY190" fmla="*/ 1230047 h 3005983"/>
              <a:gd name="connsiteX191" fmla="*/ 3438822 w 12192000"/>
              <a:gd name="connsiteY191" fmla="*/ 1205661 h 3005983"/>
              <a:gd name="connsiteX192" fmla="*/ 3390292 w 12192000"/>
              <a:gd name="connsiteY192" fmla="*/ 1197075 h 3005983"/>
              <a:gd name="connsiteX193" fmla="*/ 3315537 w 12192000"/>
              <a:gd name="connsiteY193" fmla="*/ 1185391 h 3005983"/>
              <a:gd name="connsiteX194" fmla="*/ 3305896 w 12192000"/>
              <a:gd name="connsiteY194" fmla="*/ 1180025 h 3005983"/>
              <a:gd name="connsiteX195" fmla="*/ 3260055 w 12192000"/>
              <a:gd name="connsiteY195" fmla="*/ 1189560 h 3005983"/>
              <a:gd name="connsiteX196" fmla="*/ 3136098 w 12192000"/>
              <a:gd name="connsiteY196" fmla="*/ 1171708 h 3005983"/>
              <a:gd name="connsiteX197" fmla="*/ 3113533 w 12192000"/>
              <a:gd name="connsiteY197" fmla="*/ 1171758 h 3005983"/>
              <a:gd name="connsiteX198" fmla="*/ 3087934 w 12192000"/>
              <a:gd name="connsiteY198" fmla="*/ 1162189 h 3005983"/>
              <a:gd name="connsiteX199" fmla="*/ 3033101 w 12192000"/>
              <a:gd name="connsiteY199" fmla="*/ 1146004 h 3005983"/>
              <a:gd name="connsiteX200" fmla="*/ 2999082 w 12192000"/>
              <a:gd name="connsiteY200" fmla="*/ 1129337 h 3005983"/>
              <a:gd name="connsiteX201" fmla="*/ 2988144 w 12192000"/>
              <a:gd name="connsiteY201" fmla="*/ 1133783 h 3005983"/>
              <a:gd name="connsiteX202" fmla="*/ 2964880 w 12192000"/>
              <a:gd name="connsiteY202" fmla="*/ 1133160 h 3005983"/>
              <a:gd name="connsiteX203" fmla="*/ 2871083 w 12192000"/>
              <a:gd name="connsiteY203" fmla="*/ 1114281 h 3005983"/>
              <a:gd name="connsiteX204" fmla="*/ 2853547 w 12192000"/>
              <a:gd name="connsiteY204" fmla="*/ 1113282 h 3005983"/>
              <a:gd name="connsiteX205" fmla="*/ 2834998 w 12192000"/>
              <a:gd name="connsiteY205" fmla="*/ 1105032 h 3005983"/>
              <a:gd name="connsiteX206" fmla="*/ 2832012 w 12192000"/>
              <a:gd name="connsiteY206" fmla="*/ 1103667 h 3005983"/>
              <a:gd name="connsiteX207" fmla="*/ 2831450 w 12192000"/>
              <a:gd name="connsiteY207" fmla="*/ 1103681 h 3005983"/>
              <a:gd name="connsiteX208" fmla="*/ 2830158 w 12192000"/>
              <a:gd name="connsiteY208" fmla="*/ 1102819 h 3005983"/>
              <a:gd name="connsiteX209" fmla="*/ 2817969 w 12192000"/>
              <a:gd name="connsiteY209" fmla="*/ 1097243 h 3005983"/>
              <a:gd name="connsiteX210" fmla="*/ 2812278 w 12192000"/>
              <a:gd name="connsiteY210" fmla="*/ 1097008 h 3005983"/>
              <a:gd name="connsiteX211" fmla="*/ 2735949 w 12192000"/>
              <a:gd name="connsiteY211" fmla="*/ 1069536 h 3005983"/>
              <a:gd name="connsiteX212" fmla="*/ 2700542 w 12192000"/>
              <a:gd name="connsiteY212" fmla="*/ 1056907 h 3005983"/>
              <a:gd name="connsiteX213" fmla="*/ 2690071 w 12192000"/>
              <a:gd name="connsiteY213" fmla="*/ 1056397 h 3005983"/>
              <a:gd name="connsiteX214" fmla="*/ 2655269 w 12192000"/>
              <a:gd name="connsiteY214" fmla="*/ 1042078 h 3005983"/>
              <a:gd name="connsiteX215" fmla="*/ 2637172 w 12192000"/>
              <a:gd name="connsiteY215" fmla="*/ 1039382 h 3005983"/>
              <a:gd name="connsiteX216" fmla="*/ 2544676 w 12192000"/>
              <a:gd name="connsiteY216" fmla="*/ 1019916 h 3005983"/>
              <a:gd name="connsiteX217" fmla="*/ 2521406 w 12192000"/>
              <a:gd name="connsiteY217" fmla="*/ 1022036 h 3005983"/>
              <a:gd name="connsiteX218" fmla="*/ 2462038 w 12192000"/>
              <a:gd name="connsiteY218" fmla="*/ 992687 h 3005983"/>
              <a:gd name="connsiteX219" fmla="*/ 2448962 w 12192000"/>
              <a:gd name="connsiteY219" fmla="*/ 988555 h 3005983"/>
              <a:gd name="connsiteX220" fmla="*/ 2444223 w 12192000"/>
              <a:gd name="connsiteY220" fmla="*/ 985580 h 3005983"/>
              <a:gd name="connsiteX221" fmla="*/ 2428175 w 12192000"/>
              <a:gd name="connsiteY221" fmla="*/ 997242 h 3005983"/>
              <a:gd name="connsiteX222" fmla="*/ 2398519 w 12192000"/>
              <a:gd name="connsiteY222" fmla="*/ 1001482 h 3005983"/>
              <a:gd name="connsiteX223" fmla="*/ 2385271 w 12192000"/>
              <a:gd name="connsiteY223" fmla="*/ 993786 h 3005983"/>
              <a:gd name="connsiteX224" fmla="*/ 2298174 w 12192000"/>
              <a:gd name="connsiteY224" fmla="*/ 956527 h 3005983"/>
              <a:gd name="connsiteX225" fmla="*/ 2271014 w 12192000"/>
              <a:gd name="connsiteY225" fmla="*/ 945440 h 3005983"/>
              <a:gd name="connsiteX226" fmla="*/ 2214838 w 12192000"/>
              <a:gd name="connsiteY226" fmla="*/ 924396 h 3005983"/>
              <a:gd name="connsiteX227" fmla="*/ 2038407 w 12192000"/>
              <a:gd name="connsiteY227" fmla="*/ 916628 h 3005983"/>
              <a:gd name="connsiteX228" fmla="*/ 1958268 w 12192000"/>
              <a:gd name="connsiteY228" fmla="*/ 931677 h 3005983"/>
              <a:gd name="connsiteX229" fmla="*/ 1740316 w 12192000"/>
              <a:gd name="connsiteY229" fmla="*/ 931710 h 3005983"/>
              <a:gd name="connsiteX230" fmla="*/ 1454477 w 12192000"/>
              <a:gd name="connsiteY230" fmla="*/ 973878 h 3005983"/>
              <a:gd name="connsiteX231" fmla="*/ 1385984 w 12192000"/>
              <a:gd name="connsiteY231" fmla="*/ 958621 h 3005983"/>
              <a:gd name="connsiteX232" fmla="*/ 1355604 w 12192000"/>
              <a:gd name="connsiteY232" fmla="*/ 960893 h 3005983"/>
              <a:gd name="connsiteX233" fmla="*/ 1305323 w 12192000"/>
              <a:gd name="connsiteY233" fmla="*/ 967511 h 3005983"/>
              <a:gd name="connsiteX234" fmla="*/ 1125607 w 12192000"/>
              <a:gd name="connsiteY234" fmla="*/ 968467 h 3005983"/>
              <a:gd name="connsiteX235" fmla="*/ 1016562 w 12192000"/>
              <a:gd name="connsiteY235" fmla="*/ 975260 h 3005983"/>
              <a:gd name="connsiteX236" fmla="*/ 818620 w 12192000"/>
              <a:gd name="connsiteY236" fmla="*/ 987723 h 3005983"/>
              <a:gd name="connsiteX237" fmla="*/ 611870 w 12192000"/>
              <a:gd name="connsiteY237" fmla="*/ 1002547 h 3005983"/>
              <a:gd name="connsiteX238" fmla="*/ 520325 w 12192000"/>
              <a:gd name="connsiteY238" fmla="*/ 1010590 h 3005983"/>
              <a:gd name="connsiteX239" fmla="*/ 386188 w 12192000"/>
              <a:gd name="connsiteY239" fmla="*/ 1040956 h 3005983"/>
              <a:gd name="connsiteX240" fmla="*/ 272629 w 12192000"/>
              <a:gd name="connsiteY240" fmla="*/ 1010300 h 3005983"/>
              <a:gd name="connsiteX241" fmla="*/ 113450 w 12192000"/>
              <a:gd name="connsiteY241" fmla="*/ 1038933 h 3005983"/>
              <a:gd name="connsiteX242" fmla="*/ 4256 w 12192000"/>
              <a:gd name="connsiteY242" fmla="*/ 1060111 h 3005983"/>
              <a:gd name="connsiteX243" fmla="*/ 0 w 12192000"/>
              <a:gd name="connsiteY243" fmla="*/ 1059714 h 3005983"/>
              <a:gd name="connsiteX244" fmla="*/ 0 w 12192000"/>
              <a:gd name="connsiteY244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623313 w 12192000"/>
              <a:gd name="connsiteY12" fmla="*/ 2800343 h 3005983"/>
              <a:gd name="connsiteX13" fmla="*/ 11608697 w 12192000"/>
              <a:gd name="connsiteY13" fmla="*/ 2813460 h 3005983"/>
              <a:gd name="connsiteX14" fmla="*/ 11603621 w 12192000"/>
              <a:gd name="connsiteY14" fmla="*/ 2810965 h 3005983"/>
              <a:gd name="connsiteX15" fmla="*/ 11590100 w 12192000"/>
              <a:gd name="connsiteY15" fmla="*/ 2808130 h 3005983"/>
              <a:gd name="connsiteX16" fmla="*/ 11566270 w 12192000"/>
              <a:gd name="connsiteY16" fmla="*/ 2794050 h 3005983"/>
              <a:gd name="connsiteX17" fmla="*/ 11543180 w 12192000"/>
              <a:gd name="connsiteY17" fmla="*/ 2794523 h 3005983"/>
              <a:gd name="connsiteX18" fmla="*/ 11527456 w 12192000"/>
              <a:gd name="connsiteY18" fmla="*/ 2784758 h 3005983"/>
              <a:gd name="connsiteX19" fmla="*/ 11410019 w 12192000"/>
              <a:gd name="connsiteY19" fmla="*/ 2778739 h 3005983"/>
              <a:gd name="connsiteX20" fmla="*/ 11391662 w 12192000"/>
              <a:gd name="connsiteY20" fmla="*/ 2777813 h 3005983"/>
              <a:gd name="connsiteX21" fmla="*/ 11381950 w 12192000"/>
              <a:gd name="connsiteY21" fmla="*/ 2771457 h 3005983"/>
              <a:gd name="connsiteX22" fmla="*/ 11355280 w 12192000"/>
              <a:gd name="connsiteY22" fmla="*/ 2766974 h 3005983"/>
              <a:gd name="connsiteX23" fmla="*/ 11346286 w 12192000"/>
              <a:gd name="connsiteY23" fmla="*/ 2771221 h 3005983"/>
              <a:gd name="connsiteX24" fmla="*/ 11344784 w 12192000"/>
              <a:gd name="connsiteY24" fmla="*/ 2767480 h 3005983"/>
              <a:gd name="connsiteX25" fmla="*/ 11307999 w 12192000"/>
              <a:gd name="connsiteY25" fmla="*/ 2758374 h 3005983"/>
              <a:gd name="connsiteX26" fmla="*/ 11228674 w 12192000"/>
              <a:gd name="connsiteY26" fmla="*/ 2738503 h 3005983"/>
              <a:gd name="connsiteX27" fmla="*/ 11208775 w 12192000"/>
              <a:gd name="connsiteY27" fmla="*/ 2733735 h 3005983"/>
              <a:gd name="connsiteX28" fmla="*/ 11191329 w 12192000"/>
              <a:gd name="connsiteY28" fmla="*/ 2735896 h 3005983"/>
              <a:gd name="connsiteX29" fmla="*/ 11095293 w 12192000"/>
              <a:gd name="connsiteY29" fmla="*/ 2734181 h 3005983"/>
              <a:gd name="connsiteX30" fmla="*/ 11072290 w 12192000"/>
              <a:gd name="connsiteY30" fmla="*/ 2737734 h 3005983"/>
              <a:gd name="connsiteX31" fmla="*/ 10980239 w 12192000"/>
              <a:gd name="connsiteY31" fmla="*/ 2729000 h 3005983"/>
              <a:gd name="connsiteX32" fmla="*/ 10980167 w 12192000"/>
              <a:gd name="connsiteY32" fmla="*/ 2728972 h 3005983"/>
              <a:gd name="connsiteX33" fmla="*/ 10943501 w 12192000"/>
              <a:gd name="connsiteY33" fmla="*/ 2723352 h 3005983"/>
              <a:gd name="connsiteX34" fmla="*/ 10740825 w 12192000"/>
              <a:gd name="connsiteY34" fmla="*/ 2642544 h 3005983"/>
              <a:gd name="connsiteX35" fmla="*/ 10621021 w 12192000"/>
              <a:gd name="connsiteY35" fmla="*/ 2583972 h 3005983"/>
              <a:gd name="connsiteX36" fmla="*/ 10501779 w 12192000"/>
              <a:gd name="connsiteY36" fmla="*/ 2548735 h 3005983"/>
              <a:gd name="connsiteX37" fmla="*/ 10403355 w 12192000"/>
              <a:gd name="connsiteY37" fmla="*/ 2512953 h 3005983"/>
              <a:gd name="connsiteX38" fmla="*/ 10337449 w 12192000"/>
              <a:gd name="connsiteY38" fmla="*/ 2488172 h 3005983"/>
              <a:gd name="connsiteX39" fmla="*/ 10324327 w 12192000"/>
              <a:gd name="connsiteY39" fmla="*/ 2478939 h 3005983"/>
              <a:gd name="connsiteX40" fmla="*/ 10321929 w 12192000"/>
              <a:gd name="connsiteY40" fmla="*/ 2478993 h 3005983"/>
              <a:gd name="connsiteX41" fmla="*/ 10290461 w 12192000"/>
              <a:gd name="connsiteY41" fmla="*/ 2462144 h 3005983"/>
              <a:gd name="connsiteX42" fmla="*/ 10268970 w 12192000"/>
              <a:gd name="connsiteY42" fmla="*/ 2448931 h 3005983"/>
              <a:gd name="connsiteX43" fmla="*/ 10263699 w 12192000"/>
              <a:gd name="connsiteY43" fmla="*/ 2448340 h 3005983"/>
              <a:gd name="connsiteX44" fmla="*/ 10228272 w 12192000"/>
              <a:gd name="connsiteY44" fmla="*/ 2431997 h 3005983"/>
              <a:gd name="connsiteX45" fmla="*/ 10215997 w 12192000"/>
              <a:gd name="connsiteY45" fmla="*/ 2431103 h 3005983"/>
              <a:gd name="connsiteX46" fmla="*/ 10193885 w 12192000"/>
              <a:gd name="connsiteY46" fmla="*/ 2427360 h 3005983"/>
              <a:gd name="connsiteX47" fmla="*/ 10135557 w 12192000"/>
              <a:gd name="connsiteY47" fmla="*/ 2429769 h 3005983"/>
              <a:gd name="connsiteX48" fmla="*/ 10092108 w 12192000"/>
              <a:gd name="connsiteY48" fmla="*/ 2409075 h 3005983"/>
              <a:gd name="connsiteX49" fmla="*/ 10091815 w 12192000"/>
              <a:gd name="connsiteY49" fmla="*/ 2409211 h 3005983"/>
              <a:gd name="connsiteX50" fmla="*/ 10083558 w 12192000"/>
              <a:gd name="connsiteY50" fmla="*/ 2406369 h 3005983"/>
              <a:gd name="connsiteX51" fmla="*/ 10078319 w 12192000"/>
              <a:gd name="connsiteY51" fmla="*/ 2403481 h 3005983"/>
              <a:gd name="connsiteX52" fmla="*/ 10063647 w 12192000"/>
              <a:gd name="connsiteY52" fmla="*/ 2397528 h 3005983"/>
              <a:gd name="connsiteX53" fmla="*/ 10057660 w 12192000"/>
              <a:gd name="connsiteY53" fmla="*/ 2396793 h 3005983"/>
              <a:gd name="connsiteX54" fmla="*/ 10003124 w 12192000"/>
              <a:gd name="connsiteY54" fmla="*/ 2406692 h 3005983"/>
              <a:gd name="connsiteX55" fmla="*/ 9898644 w 12192000"/>
              <a:gd name="connsiteY55" fmla="*/ 2393136 h 3005983"/>
              <a:gd name="connsiteX56" fmla="*/ 9794969 w 12192000"/>
              <a:gd name="connsiteY56" fmla="*/ 2376665 h 3005983"/>
              <a:gd name="connsiteX57" fmla="*/ 9690708 w 12192000"/>
              <a:gd name="connsiteY57" fmla="*/ 2362478 h 3005983"/>
              <a:gd name="connsiteX58" fmla="*/ 9656590 w 12192000"/>
              <a:gd name="connsiteY58" fmla="*/ 2365107 h 3005983"/>
              <a:gd name="connsiteX59" fmla="*/ 9651013 w 12192000"/>
              <a:gd name="connsiteY59" fmla="*/ 2365379 h 3005983"/>
              <a:gd name="connsiteX60" fmla="*/ 9629535 w 12192000"/>
              <a:gd name="connsiteY60" fmla="*/ 2359562 h 3005983"/>
              <a:gd name="connsiteX61" fmla="*/ 9621002 w 12192000"/>
              <a:gd name="connsiteY61" fmla="*/ 2358015 h 3005983"/>
              <a:gd name="connsiteX62" fmla="*/ 9620811 w 12192000"/>
              <a:gd name="connsiteY62" fmla="*/ 2358209 h 3005983"/>
              <a:gd name="connsiteX63" fmla="*/ 9612783 w 12192000"/>
              <a:gd name="connsiteY63" fmla="*/ 2356304 h 3005983"/>
              <a:gd name="connsiteX64" fmla="*/ 9573299 w 12192000"/>
              <a:gd name="connsiteY64" fmla="*/ 2344048 h 3005983"/>
              <a:gd name="connsiteX65" fmla="*/ 9523299 w 12192000"/>
              <a:gd name="connsiteY65" fmla="*/ 2356751 h 3005983"/>
              <a:gd name="connsiteX66" fmla="*/ 9502217 w 12192000"/>
              <a:gd name="connsiteY66" fmla="*/ 2356672 h 3005983"/>
              <a:gd name="connsiteX67" fmla="*/ 9491052 w 12192000"/>
              <a:gd name="connsiteY67" fmla="*/ 2357876 h 3005983"/>
              <a:gd name="connsiteX68" fmla="*/ 9490420 w 12192000"/>
              <a:gd name="connsiteY68" fmla="*/ 2358754 h 3005983"/>
              <a:gd name="connsiteX69" fmla="*/ 9422814 w 12192000"/>
              <a:gd name="connsiteY69" fmla="*/ 2337048 h 3005983"/>
              <a:gd name="connsiteX70" fmla="*/ 9387555 w 12192000"/>
              <a:gd name="connsiteY70" fmla="*/ 2324836 h 3005983"/>
              <a:gd name="connsiteX71" fmla="*/ 9385480 w 12192000"/>
              <a:gd name="connsiteY71" fmla="*/ 2325313 h 3005983"/>
              <a:gd name="connsiteX72" fmla="*/ 9369766 w 12192000"/>
              <a:gd name="connsiteY72" fmla="*/ 2317902 h 3005983"/>
              <a:gd name="connsiteX73" fmla="*/ 9356267 w 12192000"/>
              <a:gd name="connsiteY73" fmla="*/ 2307218 h 3005983"/>
              <a:gd name="connsiteX74" fmla="*/ 9240605 w 12192000"/>
              <a:gd name="connsiteY74" fmla="*/ 2292733 h 3005983"/>
              <a:gd name="connsiteX75" fmla="*/ 9083251 w 12192000"/>
              <a:gd name="connsiteY75" fmla="*/ 2245348 h 3005983"/>
              <a:gd name="connsiteX76" fmla="*/ 8956025 w 12192000"/>
              <a:gd name="connsiteY76" fmla="*/ 2219438 h 3005983"/>
              <a:gd name="connsiteX77" fmla="*/ 8791834 w 12192000"/>
              <a:gd name="connsiteY77" fmla="*/ 2194608 h 3005983"/>
              <a:gd name="connsiteX78" fmla="*/ 8677385 w 12192000"/>
              <a:gd name="connsiteY78" fmla="*/ 2172946 h 3005983"/>
              <a:gd name="connsiteX79" fmla="*/ 8628381 w 12192000"/>
              <a:gd name="connsiteY79" fmla="*/ 2151256 h 3005983"/>
              <a:gd name="connsiteX80" fmla="*/ 8608955 w 12192000"/>
              <a:gd name="connsiteY80" fmla="*/ 2154253 h 3005983"/>
              <a:gd name="connsiteX81" fmla="*/ 8605623 w 12192000"/>
              <a:gd name="connsiteY81" fmla="*/ 2154974 h 3005983"/>
              <a:gd name="connsiteX82" fmla="*/ 8591946 w 12192000"/>
              <a:gd name="connsiteY82" fmla="*/ 2153429 h 3005983"/>
              <a:gd name="connsiteX83" fmla="*/ 8588503 w 12192000"/>
              <a:gd name="connsiteY83" fmla="*/ 2158528 h 3005983"/>
              <a:gd name="connsiteX84" fmla="*/ 8542929 w 12192000"/>
              <a:gd name="connsiteY84" fmla="*/ 2155780 h 3005983"/>
              <a:gd name="connsiteX85" fmla="*/ 8422422 w 12192000"/>
              <a:gd name="connsiteY85" fmla="*/ 2128783 h 3005983"/>
              <a:gd name="connsiteX86" fmla="*/ 8350509 w 12192000"/>
              <a:gd name="connsiteY86" fmla="*/ 2116143 h 3005983"/>
              <a:gd name="connsiteX87" fmla="*/ 8323483 w 12192000"/>
              <a:gd name="connsiteY87" fmla="*/ 2116856 h 3005983"/>
              <a:gd name="connsiteX88" fmla="*/ 8285541 w 12192000"/>
              <a:gd name="connsiteY88" fmla="*/ 2114142 h 3005983"/>
              <a:gd name="connsiteX89" fmla="*/ 8156321 w 12192000"/>
              <a:gd name="connsiteY89" fmla="*/ 2105622 h 3005983"/>
              <a:gd name="connsiteX90" fmla="*/ 8115022 w 12192000"/>
              <a:gd name="connsiteY90" fmla="*/ 2097331 h 3005983"/>
              <a:gd name="connsiteX91" fmla="*/ 8109128 w 12192000"/>
              <a:gd name="connsiteY91" fmla="*/ 2095725 h 3005983"/>
              <a:gd name="connsiteX92" fmla="*/ 8061947 w 12192000"/>
              <a:gd name="connsiteY92" fmla="*/ 2076044 h 3005983"/>
              <a:gd name="connsiteX93" fmla="*/ 8056343 w 12192000"/>
              <a:gd name="connsiteY93" fmla="*/ 2079176 h 3005983"/>
              <a:gd name="connsiteX94" fmla="*/ 8039888 w 12192000"/>
              <a:gd name="connsiteY94" fmla="*/ 2079889 h 3005983"/>
              <a:gd name="connsiteX95" fmla="*/ 8027893 w 12192000"/>
              <a:gd name="connsiteY95" fmla="*/ 2071837 h 3005983"/>
              <a:gd name="connsiteX96" fmla="*/ 7968202 w 12192000"/>
              <a:gd name="connsiteY96" fmla="*/ 2048643 h 3005983"/>
              <a:gd name="connsiteX97" fmla="*/ 7879707 w 12192000"/>
              <a:gd name="connsiteY97" fmla="*/ 2019539 h 3005983"/>
              <a:gd name="connsiteX98" fmla="*/ 7867283 w 12192000"/>
              <a:gd name="connsiteY98" fmla="*/ 2011237 h 3005983"/>
              <a:gd name="connsiteX99" fmla="*/ 7843997 w 12192000"/>
              <a:gd name="connsiteY99" fmla="*/ 2004002 h 3005983"/>
              <a:gd name="connsiteX100" fmla="*/ 7819810 w 12192000"/>
              <a:gd name="connsiteY100" fmla="*/ 2003978 h 3005983"/>
              <a:gd name="connsiteX101" fmla="*/ 7766905 w 12192000"/>
              <a:gd name="connsiteY101" fmla="*/ 1994240 h 3005983"/>
              <a:gd name="connsiteX102" fmla="*/ 7748811 w 12192000"/>
              <a:gd name="connsiteY102" fmla="*/ 2001647 h 3005983"/>
              <a:gd name="connsiteX103" fmla="*/ 7745757 w 12192000"/>
              <a:gd name="connsiteY103" fmla="*/ 2003120 h 3005983"/>
              <a:gd name="connsiteX104" fmla="*/ 7732110 w 12192000"/>
              <a:gd name="connsiteY104" fmla="*/ 2004783 h 3005983"/>
              <a:gd name="connsiteX105" fmla="*/ 7730039 w 12192000"/>
              <a:gd name="connsiteY105" fmla="*/ 2010536 h 3005983"/>
              <a:gd name="connsiteX106" fmla="*/ 7685159 w 12192000"/>
              <a:gd name="connsiteY106" fmla="*/ 2018415 h 3005983"/>
              <a:gd name="connsiteX107" fmla="*/ 7561596 w 12192000"/>
              <a:gd name="connsiteY107" fmla="*/ 2020063 h 3005983"/>
              <a:gd name="connsiteX108" fmla="*/ 7488722 w 12192000"/>
              <a:gd name="connsiteY108" fmla="*/ 2024418 h 3005983"/>
              <a:gd name="connsiteX109" fmla="*/ 7462688 w 12192000"/>
              <a:gd name="connsiteY109" fmla="*/ 2031366 h 3005983"/>
              <a:gd name="connsiteX110" fmla="*/ 7425222 w 12192000"/>
              <a:gd name="connsiteY110" fmla="*/ 2037510 h 3005983"/>
              <a:gd name="connsiteX111" fmla="*/ 7360376 w 12192000"/>
              <a:gd name="connsiteY111" fmla="*/ 2052454 h 3005983"/>
              <a:gd name="connsiteX112" fmla="*/ 7297796 w 12192000"/>
              <a:gd name="connsiteY112" fmla="*/ 2059134 h 3005983"/>
              <a:gd name="connsiteX113" fmla="*/ 7255684 w 12192000"/>
              <a:gd name="connsiteY113" fmla="*/ 2060633 h 3005983"/>
              <a:gd name="connsiteX114" fmla="*/ 7249573 w 12192000"/>
              <a:gd name="connsiteY114" fmla="*/ 2060435 h 3005983"/>
              <a:gd name="connsiteX115" fmla="*/ 7198933 w 12192000"/>
              <a:gd name="connsiteY115" fmla="*/ 2052227 h 3005983"/>
              <a:gd name="connsiteX116" fmla="*/ 7194276 w 12192000"/>
              <a:gd name="connsiteY116" fmla="*/ 2056568 h 3005983"/>
              <a:gd name="connsiteX117" fmla="*/ 7178495 w 12192000"/>
              <a:gd name="connsiteY117" fmla="*/ 2061069 h 3005983"/>
              <a:gd name="connsiteX118" fmla="*/ 7164866 w 12192000"/>
              <a:gd name="connsiteY118" fmla="*/ 2056021 h 3005983"/>
              <a:gd name="connsiteX119" fmla="*/ 7101221 w 12192000"/>
              <a:gd name="connsiteY119" fmla="*/ 2047289 h 3005983"/>
              <a:gd name="connsiteX120" fmla="*/ 7008182 w 12192000"/>
              <a:gd name="connsiteY120" fmla="*/ 2039482 h 3005983"/>
              <a:gd name="connsiteX121" fmla="*/ 6994073 w 12192000"/>
              <a:gd name="connsiteY121" fmla="*/ 2034288 h 3005983"/>
              <a:gd name="connsiteX122" fmla="*/ 6902768 w 12192000"/>
              <a:gd name="connsiteY122" fmla="*/ 2021990 h 3005983"/>
              <a:gd name="connsiteX123" fmla="*/ 6854917 w 12192000"/>
              <a:gd name="connsiteY123" fmla="*/ 2020321 h 3005983"/>
              <a:gd name="connsiteX124" fmla="*/ 6849655 w 12192000"/>
              <a:gd name="connsiteY124" fmla="*/ 2025191 h 3005983"/>
              <a:gd name="connsiteX125" fmla="*/ 6835522 w 12192000"/>
              <a:gd name="connsiteY125" fmla="*/ 2024012 h 3005983"/>
              <a:gd name="connsiteX126" fmla="*/ 6707727 w 12192000"/>
              <a:gd name="connsiteY126" fmla="*/ 2006254 h 3005983"/>
              <a:gd name="connsiteX127" fmla="*/ 6561947 w 12192000"/>
              <a:gd name="connsiteY127" fmla="*/ 1975575 h 3005983"/>
              <a:gd name="connsiteX128" fmla="*/ 6464714 w 12192000"/>
              <a:gd name="connsiteY128" fmla="*/ 1978704 h 3005983"/>
              <a:gd name="connsiteX129" fmla="*/ 6242129 w 12192000"/>
              <a:gd name="connsiteY129" fmla="*/ 1915441 h 3005983"/>
              <a:gd name="connsiteX130" fmla="*/ 6080728 w 12192000"/>
              <a:gd name="connsiteY130" fmla="*/ 1895758 h 3005983"/>
              <a:gd name="connsiteX131" fmla="*/ 6069627 w 12192000"/>
              <a:gd name="connsiteY131" fmla="*/ 1885968 h 3005983"/>
              <a:gd name="connsiteX132" fmla="*/ 6055146 w 12192000"/>
              <a:gd name="connsiteY132" fmla="*/ 1879305 h 3005983"/>
              <a:gd name="connsiteX133" fmla="*/ 5953405 w 12192000"/>
              <a:gd name="connsiteY133" fmla="*/ 1849929 h 3005983"/>
              <a:gd name="connsiteX134" fmla="*/ 5940151 w 12192000"/>
              <a:gd name="connsiteY134" fmla="*/ 1852123 h 3005983"/>
              <a:gd name="connsiteX135" fmla="*/ 5917647 w 12192000"/>
              <a:gd name="connsiteY135" fmla="*/ 1852476 h 3005983"/>
              <a:gd name="connsiteX136" fmla="*/ 5860259 w 12192000"/>
              <a:gd name="connsiteY136" fmla="*/ 1865444 h 3005983"/>
              <a:gd name="connsiteX137" fmla="*/ 5821880 w 12192000"/>
              <a:gd name="connsiteY137" fmla="*/ 1854695 h 3005983"/>
              <a:gd name="connsiteX138" fmla="*/ 5813898 w 12192000"/>
              <a:gd name="connsiteY138" fmla="*/ 1853063 h 3005983"/>
              <a:gd name="connsiteX139" fmla="*/ 5813633 w 12192000"/>
              <a:gd name="connsiteY139" fmla="*/ 1853249 h 3005983"/>
              <a:gd name="connsiteX140" fmla="*/ 5804995 w 12192000"/>
              <a:gd name="connsiteY140" fmla="*/ 1851966 h 3005983"/>
              <a:gd name="connsiteX141" fmla="*/ 5799340 w 12192000"/>
              <a:gd name="connsiteY141" fmla="*/ 1850088 h 3005983"/>
              <a:gd name="connsiteX142" fmla="*/ 5783850 w 12192000"/>
              <a:gd name="connsiteY142" fmla="*/ 1846922 h 3005983"/>
              <a:gd name="connsiteX143" fmla="*/ 5777803 w 12192000"/>
              <a:gd name="connsiteY143" fmla="*/ 1847290 h 3005983"/>
              <a:gd name="connsiteX144" fmla="*/ 5774372 w 12192000"/>
              <a:gd name="connsiteY144" fmla="*/ 1849538 h 3005983"/>
              <a:gd name="connsiteX145" fmla="*/ 5740527 w 12192000"/>
              <a:gd name="connsiteY145" fmla="*/ 1850453 h 3005983"/>
              <a:gd name="connsiteX146" fmla="*/ 5671437 w 12192000"/>
              <a:gd name="connsiteY146" fmla="*/ 1845438 h 3005983"/>
              <a:gd name="connsiteX147" fmla="*/ 5633526 w 12192000"/>
              <a:gd name="connsiteY147" fmla="*/ 1839191 h 3005983"/>
              <a:gd name="connsiteX148" fmla="*/ 5527860 w 12192000"/>
              <a:gd name="connsiteY148" fmla="*/ 1825767 h 3005983"/>
              <a:gd name="connsiteX149" fmla="*/ 5420429 w 12192000"/>
              <a:gd name="connsiteY149" fmla="*/ 1815102 h 3005983"/>
              <a:gd name="connsiteX150" fmla="*/ 5339073 w 12192000"/>
              <a:gd name="connsiteY150" fmla="*/ 1819639 h 3005983"/>
              <a:gd name="connsiteX151" fmla="*/ 5334373 w 12192000"/>
              <a:gd name="connsiteY151" fmla="*/ 1817028 h 3005983"/>
              <a:gd name="connsiteX152" fmla="*/ 5326433 w 12192000"/>
              <a:gd name="connsiteY152" fmla="*/ 1814516 h 3005983"/>
              <a:gd name="connsiteX153" fmla="*/ 5326080 w 12192000"/>
              <a:gd name="connsiteY153" fmla="*/ 1814651 h 3005983"/>
              <a:gd name="connsiteX154" fmla="*/ 5318954 w 12192000"/>
              <a:gd name="connsiteY154" fmla="*/ 1811914 h 3005983"/>
              <a:gd name="connsiteX155" fmla="*/ 5286087 w 12192000"/>
              <a:gd name="connsiteY155" fmla="*/ 1796038 h 3005983"/>
              <a:gd name="connsiteX156" fmla="*/ 5223002 w 12192000"/>
              <a:gd name="connsiteY156" fmla="*/ 1799482 h 3005983"/>
              <a:gd name="connsiteX157" fmla="*/ 5200540 w 12192000"/>
              <a:gd name="connsiteY157" fmla="*/ 1796400 h 3005983"/>
              <a:gd name="connsiteX158" fmla="*/ 5154928 w 12192000"/>
              <a:gd name="connsiteY158" fmla="*/ 1781130 h 3005983"/>
              <a:gd name="connsiteX159" fmla="*/ 5149478 w 12192000"/>
              <a:gd name="connsiteY159" fmla="*/ 1780679 h 3005983"/>
              <a:gd name="connsiteX160" fmla="*/ 5130626 w 12192000"/>
              <a:gd name="connsiteY160" fmla="*/ 1768669 h 3005983"/>
              <a:gd name="connsiteX161" fmla="*/ 5102239 w 12192000"/>
              <a:gd name="connsiteY161" fmla="*/ 1753436 h 3005983"/>
              <a:gd name="connsiteX162" fmla="*/ 5099658 w 12192000"/>
              <a:gd name="connsiteY162" fmla="*/ 1753538 h 3005983"/>
              <a:gd name="connsiteX163" fmla="*/ 5088508 w 12192000"/>
              <a:gd name="connsiteY163" fmla="*/ 1745106 h 3005983"/>
              <a:gd name="connsiteX164" fmla="*/ 5082205 w 12192000"/>
              <a:gd name="connsiteY164" fmla="*/ 1734262 h 3005983"/>
              <a:gd name="connsiteX165" fmla="*/ 4931750 w 12192000"/>
              <a:gd name="connsiteY165" fmla="*/ 1691385 h 3005983"/>
              <a:gd name="connsiteX166" fmla="*/ 4824030 w 12192000"/>
              <a:gd name="connsiteY166" fmla="*/ 1643040 h 3005983"/>
              <a:gd name="connsiteX167" fmla="*/ 4758423 w 12192000"/>
              <a:gd name="connsiteY167" fmla="*/ 1579191 h 3005983"/>
              <a:gd name="connsiteX168" fmla="*/ 4514045 w 12192000"/>
              <a:gd name="connsiteY168" fmla="*/ 1535848 h 3005983"/>
              <a:gd name="connsiteX169" fmla="*/ 4458973 w 12192000"/>
              <a:gd name="connsiteY169" fmla="*/ 1525122 h 3005983"/>
              <a:gd name="connsiteX170" fmla="*/ 4423105 w 12192000"/>
              <a:gd name="connsiteY170" fmla="*/ 1500018 h 3005983"/>
              <a:gd name="connsiteX171" fmla="*/ 4400073 w 12192000"/>
              <a:gd name="connsiteY171" fmla="*/ 1499739 h 3005983"/>
              <a:gd name="connsiteX172" fmla="*/ 4395961 w 12192000"/>
              <a:gd name="connsiteY172" fmla="*/ 1499863 h 3005983"/>
              <a:gd name="connsiteX173" fmla="*/ 4382523 w 12192000"/>
              <a:gd name="connsiteY173" fmla="*/ 1496619 h 3005983"/>
              <a:gd name="connsiteX174" fmla="*/ 4374971 w 12192000"/>
              <a:gd name="connsiteY174" fmla="*/ 1500377 h 3005983"/>
              <a:gd name="connsiteX175" fmla="*/ 4352051 w 12192000"/>
              <a:gd name="connsiteY175" fmla="*/ 1498843 h 3005983"/>
              <a:gd name="connsiteX176" fmla="*/ 4328364 w 12192000"/>
              <a:gd name="connsiteY176" fmla="*/ 1491566 h 3005983"/>
              <a:gd name="connsiteX177" fmla="*/ 4220142 w 12192000"/>
              <a:gd name="connsiteY177" fmla="*/ 1451803 h 3005983"/>
              <a:gd name="connsiteX178" fmla="*/ 4152921 w 12192000"/>
              <a:gd name="connsiteY178" fmla="*/ 1430969 h 3005983"/>
              <a:gd name="connsiteX179" fmla="*/ 4123498 w 12192000"/>
              <a:gd name="connsiteY179" fmla="*/ 1427696 h 3005983"/>
              <a:gd name="connsiteX180" fmla="*/ 4085026 w 12192000"/>
              <a:gd name="connsiteY180" fmla="*/ 1420005 h 3005983"/>
              <a:gd name="connsiteX181" fmla="*/ 4014120 w 12192000"/>
              <a:gd name="connsiteY181" fmla="*/ 1410025 h 3005983"/>
              <a:gd name="connsiteX182" fmla="*/ 3924085 w 12192000"/>
              <a:gd name="connsiteY182" fmla="*/ 1390368 h 3005983"/>
              <a:gd name="connsiteX183" fmla="*/ 3875102 w 12192000"/>
              <a:gd name="connsiteY183" fmla="*/ 1356231 h 3005983"/>
              <a:gd name="connsiteX184" fmla="*/ 3866735 w 12192000"/>
              <a:gd name="connsiteY184" fmla="*/ 1358044 h 3005983"/>
              <a:gd name="connsiteX185" fmla="*/ 3824835 w 12192000"/>
              <a:gd name="connsiteY185" fmla="*/ 1344150 h 3005983"/>
              <a:gd name="connsiteX186" fmla="*/ 3698316 w 12192000"/>
              <a:gd name="connsiteY186" fmla="*/ 1271660 h 3005983"/>
              <a:gd name="connsiteX187" fmla="*/ 3615875 w 12192000"/>
              <a:gd name="connsiteY187" fmla="*/ 1245166 h 3005983"/>
              <a:gd name="connsiteX188" fmla="*/ 3583351 w 12192000"/>
              <a:gd name="connsiteY188" fmla="*/ 1239605 h 3005983"/>
              <a:gd name="connsiteX189" fmla="*/ 3529058 w 12192000"/>
              <a:gd name="connsiteY189" fmla="*/ 1230047 h 3005983"/>
              <a:gd name="connsiteX190" fmla="*/ 3438822 w 12192000"/>
              <a:gd name="connsiteY190" fmla="*/ 1205661 h 3005983"/>
              <a:gd name="connsiteX191" fmla="*/ 3390292 w 12192000"/>
              <a:gd name="connsiteY191" fmla="*/ 1197075 h 3005983"/>
              <a:gd name="connsiteX192" fmla="*/ 3315537 w 12192000"/>
              <a:gd name="connsiteY192" fmla="*/ 1185391 h 3005983"/>
              <a:gd name="connsiteX193" fmla="*/ 3305896 w 12192000"/>
              <a:gd name="connsiteY193" fmla="*/ 1180025 h 3005983"/>
              <a:gd name="connsiteX194" fmla="*/ 3260055 w 12192000"/>
              <a:gd name="connsiteY194" fmla="*/ 1189560 h 3005983"/>
              <a:gd name="connsiteX195" fmla="*/ 3136098 w 12192000"/>
              <a:gd name="connsiteY195" fmla="*/ 1171708 h 3005983"/>
              <a:gd name="connsiteX196" fmla="*/ 3113533 w 12192000"/>
              <a:gd name="connsiteY196" fmla="*/ 1171758 h 3005983"/>
              <a:gd name="connsiteX197" fmla="*/ 3087934 w 12192000"/>
              <a:gd name="connsiteY197" fmla="*/ 1162189 h 3005983"/>
              <a:gd name="connsiteX198" fmla="*/ 3033101 w 12192000"/>
              <a:gd name="connsiteY198" fmla="*/ 1146004 h 3005983"/>
              <a:gd name="connsiteX199" fmla="*/ 2999082 w 12192000"/>
              <a:gd name="connsiteY199" fmla="*/ 1129337 h 3005983"/>
              <a:gd name="connsiteX200" fmla="*/ 2988144 w 12192000"/>
              <a:gd name="connsiteY200" fmla="*/ 1133783 h 3005983"/>
              <a:gd name="connsiteX201" fmla="*/ 2964880 w 12192000"/>
              <a:gd name="connsiteY201" fmla="*/ 1133160 h 3005983"/>
              <a:gd name="connsiteX202" fmla="*/ 2871083 w 12192000"/>
              <a:gd name="connsiteY202" fmla="*/ 1114281 h 3005983"/>
              <a:gd name="connsiteX203" fmla="*/ 2853547 w 12192000"/>
              <a:gd name="connsiteY203" fmla="*/ 1113282 h 3005983"/>
              <a:gd name="connsiteX204" fmla="*/ 2834998 w 12192000"/>
              <a:gd name="connsiteY204" fmla="*/ 1105032 h 3005983"/>
              <a:gd name="connsiteX205" fmla="*/ 2832012 w 12192000"/>
              <a:gd name="connsiteY205" fmla="*/ 1103667 h 3005983"/>
              <a:gd name="connsiteX206" fmla="*/ 2831450 w 12192000"/>
              <a:gd name="connsiteY206" fmla="*/ 1103681 h 3005983"/>
              <a:gd name="connsiteX207" fmla="*/ 2830158 w 12192000"/>
              <a:gd name="connsiteY207" fmla="*/ 1102819 h 3005983"/>
              <a:gd name="connsiteX208" fmla="*/ 2817969 w 12192000"/>
              <a:gd name="connsiteY208" fmla="*/ 1097243 h 3005983"/>
              <a:gd name="connsiteX209" fmla="*/ 2812278 w 12192000"/>
              <a:gd name="connsiteY209" fmla="*/ 1097008 h 3005983"/>
              <a:gd name="connsiteX210" fmla="*/ 2735949 w 12192000"/>
              <a:gd name="connsiteY210" fmla="*/ 1069536 h 3005983"/>
              <a:gd name="connsiteX211" fmla="*/ 2700542 w 12192000"/>
              <a:gd name="connsiteY211" fmla="*/ 1056907 h 3005983"/>
              <a:gd name="connsiteX212" fmla="*/ 2690071 w 12192000"/>
              <a:gd name="connsiteY212" fmla="*/ 1056397 h 3005983"/>
              <a:gd name="connsiteX213" fmla="*/ 2655269 w 12192000"/>
              <a:gd name="connsiteY213" fmla="*/ 1042078 h 3005983"/>
              <a:gd name="connsiteX214" fmla="*/ 2637172 w 12192000"/>
              <a:gd name="connsiteY214" fmla="*/ 1039382 h 3005983"/>
              <a:gd name="connsiteX215" fmla="*/ 2544676 w 12192000"/>
              <a:gd name="connsiteY215" fmla="*/ 1019916 h 3005983"/>
              <a:gd name="connsiteX216" fmla="*/ 2521406 w 12192000"/>
              <a:gd name="connsiteY216" fmla="*/ 1022036 h 3005983"/>
              <a:gd name="connsiteX217" fmla="*/ 2462038 w 12192000"/>
              <a:gd name="connsiteY217" fmla="*/ 992687 h 3005983"/>
              <a:gd name="connsiteX218" fmla="*/ 2448962 w 12192000"/>
              <a:gd name="connsiteY218" fmla="*/ 988555 h 3005983"/>
              <a:gd name="connsiteX219" fmla="*/ 2444223 w 12192000"/>
              <a:gd name="connsiteY219" fmla="*/ 985580 h 3005983"/>
              <a:gd name="connsiteX220" fmla="*/ 2428175 w 12192000"/>
              <a:gd name="connsiteY220" fmla="*/ 997242 h 3005983"/>
              <a:gd name="connsiteX221" fmla="*/ 2398519 w 12192000"/>
              <a:gd name="connsiteY221" fmla="*/ 1001482 h 3005983"/>
              <a:gd name="connsiteX222" fmla="*/ 2385271 w 12192000"/>
              <a:gd name="connsiteY222" fmla="*/ 993786 h 3005983"/>
              <a:gd name="connsiteX223" fmla="*/ 2298174 w 12192000"/>
              <a:gd name="connsiteY223" fmla="*/ 956527 h 3005983"/>
              <a:gd name="connsiteX224" fmla="*/ 2271014 w 12192000"/>
              <a:gd name="connsiteY224" fmla="*/ 945440 h 3005983"/>
              <a:gd name="connsiteX225" fmla="*/ 2214838 w 12192000"/>
              <a:gd name="connsiteY225" fmla="*/ 924396 h 3005983"/>
              <a:gd name="connsiteX226" fmla="*/ 2038407 w 12192000"/>
              <a:gd name="connsiteY226" fmla="*/ 916628 h 3005983"/>
              <a:gd name="connsiteX227" fmla="*/ 1958268 w 12192000"/>
              <a:gd name="connsiteY227" fmla="*/ 931677 h 3005983"/>
              <a:gd name="connsiteX228" fmla="*/ 1740316 w 12192000"/>
              <a:gd name="connsiteY228" fmla="*/ 931710 h 3005983"/>
              <a:gd name="connsiteX229" fmla="*/ 1454477 w 12192000"/>
              <a:gd name="connsiteY229" fmla="*/ 973878 h 3005983"/>
              <a:gd name="connsiteX230" fmla="*/ 1385984 w 12192000"/>
              <a:gd name="connsiteY230" fmla="*/ 958621 h 3005983"/>
              <a:gd name="connsiteX231" fmla="*/ 1355604 w 12192000"/>
              <a:gd name="connsiteY231" fmla="*/ 960893 h 3005983"/>
              <a:gd name="connsiteX232" fmla="*/ 1305323 w 12192000"/>
              <a:gd name="connsiteY232" fmla="*/ 967511 h 3005983"/>
              <a:gd name="connsiteX233" fmla="*/ 1125607 w 12192000"/>
              <a:gd name="connsiteY233" fmla="*/ 968467 h 3005983"/>
              <a:gd name="connsiteX234" fmla="*/ 1016562 w 12192000"/>
              <a:gd name="connsiteY234" fmla="*/ 975260 h 3005983"/>
              <a:gd name="connsiteX235" fmla="*/ 818620 w 12192000"/>
              <a:gd name="connsiteY235" fmla="*/ 987723 h 3005983"/>
              <a:gd name="connsiteX236" fmla="*/ 611870 w 12192000"/>
              <a:gd name="connsiteY236" fmla="*/ 1002547 h 3005983"/>
              <a:gd name="connsiteX237" fmla="*/ 520325 w 12192000"/>
              <a:gd name="connsiteY237" fmla="*/ 1010590 h 3005983"/>
              <a:gd name="connsiteX238" fmla="*/ 386188 w 12192000"/>
              <a:gd name="connsiteY238" fmla="*/ 1040956 h 3005983"/>
              <a:gd name="connsiteX239" fmla="*/ 272629 w 12192000"/>
              <a:gd name="connsiteY239" fmla="*/ 1010300 h 3005983"/>
              <a:gd name="connsiteX240" fmla="*/ 113450 w 12192000"/>
              <a:gd name="connsiteY240" fmla="*/ 1038933 h 3005983"/>
              <a:gd name="connsiteX241" fmla="*/ 4256 w 12192000"/>
              <a:gd name="connsiteY241" fmla="*/ 1060111 h 3005983"/>
              <a:gd name="connsiteX242" fmla="*/ 0 w 12192000"/>
              <a:gd name="connsiteY242" fmla="*/ 1059714 h 3005983"/>
              <a:gd name="connsiteX243" fmla="*/ 0 w 12192000"/>
              <a:gd name="connsiteY243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608697 w 12192000"/>
              <a:gd name="connsiteY12" fmla="*/ 2813460 h 3005983"/>
              <a:gd name="connsiteX13" fmla="*/ 11603621 w 12192000"/>
              <a:gd name="connsiteY13" fmla="*/ 2810965 h 3005983"/>
              <a:gd name="connsiteX14" fmla="*/ 11590100 w 12192000"/>
              <a:gd name="connsiteY14" fmla="*/ 2808130 h 3005983"/>
              <a:gd name="connsiteX15" fmla="*/ 11566270 w 12192000"/>
              <a:gd name="connsiteY15" fmla="*/ 2794050 h 3005983"/>
              <a:gd name="connsiteX16" fmla="*/ 11543180 w 12192000"/>
              <a:gd name="connsiteY16" fmla="*/ 2794523 h 3005983"/>
              <a:gd name="connsiteX17" fmla="*/ 11527456 w 12192000"/>
              <a:gd name="connsiteY17" fmla="*/ 2784758 h 3005983"/>
              <a:gd name="connsiteX18" fmla="*/ 11410019 w 12192000"/>
              <a:gd name="connsiteY18" fmla="*/ 2778739 h 3005983"/>
              <a:gd name="connsiteX19" fmla="*/ 11391662 w 12192000"/>
              <a:gd name="connsiteY19" fmla="*/ 2777813 h 3005983"/>
              <a:gd name="connsiteX20" fmla="*/ 11381950 w 12192000"/>
              <a:gd name="connsiteY20" fmla="*/ 2771457 h 3005983"/>
              <a:gd name="connsiteX21" fmla="*/ 11355280 w 12192000"/>
              <a:gd name="connsiteY21" fmla="*/ 2766974 h 3005983"/>
              <a:gd name="connsiteX22" fmla="*/ 11346286 w 12192000"/>
              <a:gd name="connsiteY22" fmla="*/ 2771221 h 3005983"/>
              <a:gd name="connsiteX23" fmla="*/ 11344784 w 12192000"/>
              <a:gd name="connsiteY23" fmla="*/ 2767480 h 3005983"/>
              <a:gd name="connsiteX24" fmla="*/ 11307999 w 12192000"/>
              <a:gd name="connsiteY24" fmla="*/ 2758374 h 3005983"/>
              <a:gd name="connsiteX25" fmla="*/ 11228674 w 12192000"/>
              <a:gd name="connsiteY25" fmla="*/ 2738503 h 3005983"/>
              <a:gd name="connsiteX26" fmla="*/ 11208775 w 12192000"/>
              <a:gd name="connsiteY26" fmla="*/ 2733735 h 3005983"/>
              <a:gd name="connsiteX27" fmla="*/ 11191329 w 12192000"/>
              <a:gd name="connsiteY27" fmla="*/ 2735896 h 3005983"/>
              <a:gd name="connsiteX28" fmla="*/ 11095293 w 12192000"/>
              <a:gd name="connsiteY28" fmla="*/ 2734181 h 3005983"/>
              <a:gd name="connsiteX29" fmla="*/ 11072290 w 12192000"/>
              <a:gd name="connsiteY29" fmla="*/ 2737734 h 3005983"/>
              <a:gd name="connsiteX30" fmla="*/ 10980239 w 12192000"/>
              <a:gd name="connsiteY30" fmla="*/ 2729000 h 3005983"/>
              <a:gd name="connsiteX31" fmla="*/ 10980167 w 12192000"/>
              <a:gd name="connsiteY31" fmla="*/ 2728972 h 3005983"/>
              <a:gd name="connsiteX32" fmla="*/ 10943501 w 12192000"/>
              <a:gd name="connsiteY32" fmla="*/ 2723352 h 3005983"/>
              <a:gd name="connsiteX33" fmla="*/ 10740825 w 12192000"/>
              <a:gd name="connsiteY33" fmla="*/ 2642544 h 3005983"/>
              <a:gd name="connsiteX34" fmla="*/ 10621021 w 12192000"/>
              <a:gd name="connsiteY34" fmla="*/ 2583972 h 3005983"/>
              <a:gd name="connsiteX35" fmla="*/ 10501779 w 12192000"/>
              <a:gd name="connsiteY35" fmla="*/ 2548735 h 3005983"/>
              <a:gd name="connsiteX36" fmla="*/ 10403355 w 12192000"/>
              <a:gd name="connsiteY36" fmla="*/ 2512953 h 3005983"/>
              <a:gd name="connsiteX37" fmla="*/ 10337449 w 12192000"/>
              <a:gd name="connsiteY37" fmla="*/ 2488172 h 3005983"/>
              <a:gd name="connsiteX38" fmla="*/ 10324327 w 12192000"/>
              <a:gd name="connsiteY38" fmla="*/ 2478939 h 3005983"/>
              <a:gd name="connsiteX39" fmla="*/ 10321929 w 12192000"/>
              <a:gd name="connsiteY39" fmla="*/ 2478993 h 3005983"/>
              <a:gd name="connsiteX40" fmla="*/ 10290461 w 12192000"/>
              <a:gd name="connsiteY40" fmla="*/ 2462144 h 3005983"/>
              <a:gd name="connsiteX41" fmla="*/ 10268970 w 12192000"/>
              <a:gd name="connsiteY41" fmla="*/ 2448931 h 3005983"/>
              <a:gd name="connsiteX42" fmla="*/ 10263699 w 12192000"/>
              <a:gd name="connsiteY42" fmla="*/ 2448340 h 3005983"/>
              <a:gd name="connsiteX43" fmla="*/ 10228272 w 12192000"/>
              <a:gd name="connsiteY43" fmla="*/ 2431997 h 3005983"/>
              <a:gd name="connsiteX44" fmla="*/ 10215997 w 12192000"/>
              <a:gd name="connsiteY44" fmla="*/ 2431103 h 3005983"/>
              <a:gd name="connsiteX45" fmla="*/ 10193885 w 12192000"/>
              <a:gd name="connsiteY45" fmla="*/ 2427360 h 3005983"/>
              <a:gd name="connsiteX46" fmla="*/ 10135557 w 12192000"/>
              <a:gd name="connsiteY46" fmla="*/ 2429769 h 3005983"/>
              <a:gd name="connsiteX47" fmla="*/ 10092108 w 12192000"/>
              <a:gd name="connsiteY47" fmla="*/ 2409075 h 3005983"/>
              <a:gd name="connsiteX48" fmla="*/ 10091815 w 12192000"/>
              <a:gd name="connsiteY48" fmla="*/ 2409211 h 3005983"/>
              <a:gd name="connsiteX49" fmla="*/ 10083558 w 12192000"/>
              <a:gd name="connsiteY49" fmla="*/ 2406369 h 3005983"/>
              <a:gd name="connsiteX50" fmla="*/ 10078319 w 12192000"/>
              <a:gd name="connsiteY50" fmla="*/ 2403481 h 3005983"/>
              <a:gd name="connsiteX51" fmla="*/ 10063647 w 12192000"/>
              <a:gd name="connsiteY51" fmla="*/ 2397528 h 3005983"/>
              <a:gd name="connsiteX52" fmla="*/ 10057660 w 12192000"/>
              <a:gd name="connsiteY52" fmla="*/ 2396793 h 3005983"/>
              <a:gd name="connsiteX53" fmla="*/ 10003124 w 12192000"/>
              <a:gd name="connsiteY53" fmla="*/ 2406692 h 3005983"/>
              <a:gd name="connsiteX54" fmla="*/ 9898644 w 12192000"/>
              <a:gd name="connsiteY54" fmla="*/ 2393136 h 3005983"/>
              <a:gd name="connsiteX55" fmla="*/ 9794969 w 12192000"/>
              <a:gd name="connsiteY55" fmla="*/ 2376665 h 3005983"/>
              <a:gd name="connsiteX56" fmla="*/ 9690708 w 12192000"/>
              <a:gd name="connsiteY56" fmla="*/ 2362478 h 3005983"/>
              <a:gd name="connsiteX57" fmla="*/ 9656590 w 12192000"/>
              <a:gd name="connsiteY57" fmla="*/ 2365107 h 3005983"/>
              <a:gd name="connsiteX58" fmla="*/ 9651013 w 12192000"/>
              <a:gd name="connsiteY58" fmla="*/ 2365379 h 3005983"/>
              <a:gd name="connsiteX59" fmla="*/ 9629535 w 12192000"/>
              <a:gd name="connsiteY59" fmla="*/ 2359562 h 3005983"/>
              <a:gd name="connsiteX60" fmla="*/ 9621002 w 12192000"/>
              <a:gd name="connsiteY60" fmla="*/ 2358015 h 3005983"/>
              <a:gd name="connsiteX61" fmla="*/ 9620811 w 12192000"/>
              <a:gd name="connsiteY61" fmla="*/ 2358209 h 3005983"/>
              <a:gd name="connsiteX62" fmla="*/ 9612783 w 12192000"/>
              <a:gd name="connsiteY62" fmla="*/ 2356304 h 3005983"/>
              <a:gd name="connsiteX63" fmla="*/ 9573299 w 12192000"/>
              <a:gd name="connsiteY63" fmla="*/ 2344048 h 3005983"/>
              <a:gd name="connsiteX64" fmla="*/ 9523299 w 12192000"/>
              <a:gd name="connsiteY64" fmla="*/ 2356751 h 3005983"/>
              <a:gd name="connsiteX65" fmla="*/ 9502217 w 12192000"/>
              <a:gd name="connsiteY65" fmla="*/ 2356672 h 3005983"/>
              <a:gd name="connsiteX66" fmla="*/ 9491052 w 12192000"/>
              <a:gd name="connsiteY66" fmla="*/ 2357876 h 3005983"/>
              <a:gd name="connsiteX67" fmla="*/ 9490420 w 12192000"/>
              <a:gd name="connsiteY67" fmla="*/ 2358754 h 3005983"/>
              <a:gd name="connsiteX68" fmla="*/ 9422814 w 12192000"/>
              <a:gd name="connsiteY68" fmla="*/ 2337048 h 3005983"/>
              <a:gd name="connsiteX69" fmla="*/ 9387555 w 12192000"/>
              <a:gd name="connsiteY69" fmla="*/ 2324836 h 3005983"/>
              <a:gd name="connsiteX70" fmla="*/ 9385480 w 12192000"/>
              <a:gd name="connsiteY70" fmla="*/ 2325313 h 3005983"/>
              <a:gd name="connsiteX71" fmla="*/ 9369766 w 12192000"/>
              <a:gd name="connsiteY71" fmla="*/ 2317902 h 3005983"/>
              <a:gd name="connsiteX72" fmla="*/ 9356267 w 12192000"/>
              <a:gd name="connsiteY72" fmla="*/ 2307218 h 3005983"/>
              <a:gd name="connsiteX73" fmla="*/ 9240605 w 12192000"/>
              <a:gd name="connsiteY73" fmla="*/ 2292733 h 3005983"/>
              <a:gd name="connsiteX74" fmla="*/ 9083251 w 12192000"/>
              <a:gd name="connsiteY74" fmla="*/ 2245348 h 3005983"/>
              <a:gd name="connsiteX75" fmla="*/ 8956025 w 12192000"/>
              <a:gd name="connsiteY75" fmla="*/ 2219438 h 3005983"/>
              <a:gd name="connsiteX76" fmla="*/ 8791834 w 12192000"/>
              <a:gd name="connsiteY76" fmla="*/ 2194608 h 3005983"/>
              <a:gd name="connsiteX77" fmla="*/ 8677385 w 12192000"/>
              <a:gd name="connsiteY77" fmla="*/ 2172946 h 3005983"/>
              <a:gd name="connsiteX78" fmla="*/ 8628381 w 12192000"/>
              <a:gd name="connsiteY78" fmla="*/ 2151256 h 3005983"/>
              <a:gd name="connsiteX79" fmla="*/ 8608955 w 12192000"/>
              <a:gd name="connsiteY79" fmla="*/ 2154253 h 3005983"/>
              <a:gd name="connsiteX80" fmla="*/ 8605623 w 12192000"/>
              <a:gd name="connsiteY80" fmla="*/ 2154974 h 3005983"/>
              <a:gd name="connsiteX81" fmla="*/ 8591946 w 12192000"/>
              <a:gd name="connsiteY81" fmla="*/ 2153429 h 3005983"/>
              <a:gd name="connsiteX82" fmla="*/ 8588503 w 12192000"/>
              <a:gd name="connsiteY82" fmla="*/ 2158528 h 3005983"/>
              <a:gd name="connsiteX83" fmla="*/ 8542929 w 12192000"/>
              <a:gd name="connsiteY83" fmla="*/ 2155780 h 3005983"/>
              <a:gd name="connsiteX84" fmla="*/ 8422422 w 12192000"/>
              <a:gd name="connsiteY84" fmla="*/ 2128783 h 3005983"/>
              <a:gd name="connsiteX85" fmla="*/ 8350509 w 12192000"/>
              <a:gd name="connsiteY85" fmla="*/ 2116143 h 3005983"/>
              <a:gd name="connsiteX86" fmla="*/ 8323483 w 12192000"/>
              <a:gd name="connsiteY86" fmla="*/ 2116856 h 3005983"/>
              <a:gd name="connsiteX87" fmla="*/ 8285541 w 12192000"/>
              <a:gd name="connsiteY87" fmla="*/ 2114142 h 3005983"/>
              <a:gd name="connsiteX88" fmla="*/ 8156321 w 12192000"/>
              <a:gd name="connsiteY88" fmla="*/ 2105622 h 3005983"/>
              <a:gd name="connsiteX89" fmla="*/ 8115022 w 12192000"/>
              <a:gd name="connsiteY89" fmla="*/ 2097331 h 3005983"/>
              <a:gd name="connsiteX90" fmla="*/ 8109128 w 12192000"/>
              <a:gd name="connsiteY90" fmla="*/ 2095725 h 3005983"/>
              <a:gd name="connsiteX91" fmla="*/ 8061947 w 12192000"/>
              <a:gd name="connsiteY91" fmla="*/ 2076044 h 3005983"/>
              <a:gd name="connsiteX92" fmla="*/ 8056343 w 12192000"/>
              <a:gd name="connsiteY92" fmla="*/ 2079176 h 3005983"/>
              <a:gd name="connsiteX93" fmla="*/ 8039888 w 12192000"/>
              <a:gd name="connsiteY93" fmla="*/ 2079889 h 3005983"/>
              <a:gd name="connsiteX94" fmla="*/ 8027893 w 12192000"/>
              <a:gd name="connsiteY94" fmla="*/ 2071837 h 3005983"/>
              <a:gd name="connsiteX95" fmla="*/ 7968202 w 12192000"/>
              <a:gd name="connsiteY95" fmla="*/ 2048643 h 3005983"/>
              <a:gd name="connsiteX96" fmla="*/ 7879707 w 12192000"/>
              <a:gd name="connsiteY96" fmla="*/ 2019539 h 3005983"/>
              <a:gd name="connsiteX97" fmla="*/ 7867283 w 12192000"/>
              <a:gd name="connsiteY97" fmla="*/ 2011237 h 3005983"/>
              <a:gd name="connsiteX98" fmla="*/ 7843997 w 12192000"/>
              <a:gd name="connsiteY98" fmla="*/ 2004002 h 3005983"/>
              <a:gd name="connsiteX99" fmla="*/ 7819810 w 12192000"/>
              <a:gd name="connsiteY99" fmla="*/ 2003978 h 3005983"/>
              <a:gd name="connsiteX100" fmla="*/ 7766905 w 12192000"/>
              <a:gd name="connsiteY100" fmla="*/ 1994240 h 3005983"/>
              <a:gd name="connsiteX101" fmla="*/ 7748811 w 12192000"/>
              <a:gd name="connsiteY101" fmla="*/ 2001647 h 3005983"/>
              <a:gd name="connsiteX102" fmla="*/ 7745757 w 12192000"/>
              <a:gd name="connsiteY102" fmla="*/ 2003120 h 3005983"/>
              <a:gd name="connsiteX103" fmla="*/ 7732110 w 12192000"/>
              <a:gd name="connsiteY103" fmla="*/ 2004783 h 3005983"/>
              <a:gd name="connsiteX104" fmla="*/ 7730039 w 12192000"/>
              <a:gd name="connsiteY104" fmla="*/ 2010536 h 3005983"/>
              <a:gd name="connsiteX105" fmla="*/ 7685159 w 12192000"/>
              <a:gd name="connsiteY105" fmla="*/ 2018415 h 3005983"/>
              <a:gd name="connsiteX106" fmla="*/ 7561596 w 12192000"/>
              <a:gd name="connsiteY106" fmla="*/ 2020063 h 3005983"/>
              <a:gd name="connsiteX107" fmla="*/ 7488722 w 12192000"/>
              <a:gd name="connsiteY107" fmla="*/ 2024418 h 3005983"/>
              <a:gd name="connsiteX108" fmla="*/ 7462688 w 12192000"/>
              <a:gd name="connsiteY108" fmla="*/ 2031366 h 3005983"/>
              <a:gd name="connsiteX109" fmla="*/ 7425222 w 12192000"/>
              <a:gd name="connsiteY109" fmla="*/ 2037510 h 3005983"/>
              <a:gd name="connsiteX110" fmla="*/ 7360376 w 12192000"/>
              <a:gd name="connsiteY110" fmla="*/ 2052454 h 3005983"/>
              <a:gd name="connsiteX111" fmla="*/ 7297796 w 12192000"/>
              <a:gd name="connsiteY111" fmla="*/ 2059134 h 3005983"/>
              <a:gd name="connsiteX112" fmla="*/ 7255684 w 12192000"/>
              <a:gd name="connsiteY112" fmla="*/ 2060633 h 3005983"/>
              <a:gd name="connsiteX113" fmla="*/ 7249573 w 12192000"/>
              <a:gd name="connsiteY113" fmla="*/ 2060435 h 3005983"/>
              <a:gd name="connsiteX114" fmla="*/ 7198933 w 12192000"/>
              <a:gd name="connsiteY114" fmla="*/ 2052227 h 3005983"/>
              <a:gd name="connsiteX115" fmla="*/ 7194276 w 12192000"/>
              <a:gd name="connsiteY115" fmla="*/ 2056568 h 3005983"/>
              <a:gd name="connsiteX116" fmla="*/ 7178495 w 12192000"/>
              <a:gd name="connsiteY116" fmla="*/ 2061069 h 3005983"/>
              <a:gd name="connsiteX117" fmla="*/ 7164866 w 12192000"/>
              <a:gd name="connsiteY117" fmla="*/ 2056021 h 3005983"/>
              <a:gd name="connsiteX118" fmla="*/ 7101221 w 12192000"/>
              <a:gd name="connsiteY118" fmla="*/ 2047289 h 3005983"/>
              <a:gd name="connsiteX119" fmla="*/ 7008182 w 12192000"/>
              <a:gd name="connsiteY119" fmla="*/ 2039482 h 3005983"/>
              <a:gd name="connsiteX120" fmla="*/ 6994073 w 12192000"/>
              <a:gd name="connsiteY120" fmla="*/ 2034288 h 3005983"/>
              <a:gd name="connsiteX121" fmla="*/ 6902768 w 12192000"/>
              <a:gd name="connsiteY121" fmla="*/ 2021990 h 3005983"/>
              <a:gd name="connsiteX122" fmla="*/ 6854917 w 12192000"/>
              <a:gd name="connsiteY122" fmla="*/ 2020321 h 3005983"/>
              <a:gd name="connsiteX123" fmla="*/ 6849655 w 12192000"/>
              <a:gd name="connsiteY123" fmla="*/ 2025191 h 3005983"/>
              <a:gd name="connsiteX124" fmla="*/ 6835522 w 12192000"/>
              <a:gd name="connsiteY124" fmla="*/ 2024012 h 3005983"/>
              <a:gd name="connsiteX125" fmla="*/ 6707727 w 12192000"/>
              <a:gd name="connsiteY125" fmla="*/ 2006254 h 3005983"/>
              <a:gd name="connsiteX126" fmla="*/ 6561947 w 12192000"/>
              <a:gd name="connsiteY126" fmla="*/ 1975575 h 3005983"/>
              <a:gd name="connsiteX127" fmla="*/ 6464714 w 12192000"/>
              <a:gd name="connsiteY127" fmla="*/ 1978704 h 3005983"/>
              <a:gd name="connsiteX128" fmla="*/ 6242129 w 12192000"/>
              <a:gd name="connsiteY128" fmla="*/ 1915441 h 3005983"/>
              <a:gd name="connsiteX129" fmla="*/ 6080728 w 12192000"/>
              <a:gd name="connsiteY129" fmla="*/ 1895758 h 3005983"/>
              <a:gd name="connsiteX130" fmla="*/ 6069627 w 12192000"/>
              <a:gd name="connsiteY130" fmla="*/ 1885968 h 3005983"/>
              <a:gd name="connsiteX131" fmla="*/ 6055146 w 12192000"/>
              <a:gd name="connsiteY131" fmla="*/ 1879305 h 3005983"/>
              <a:gd name="connsiteX132" fmla="*/ 5953405 w 12192000"/>
              <a:gd name="connsiteY132" fmla="*/ 1849929 h 3005983"/>
              <a:gd name="connsiteX133" fmla="*/ 5940151 w 12192000"/>
              <a:gd name="connsiteY133" fmla="*/ 1852123 h 3005983"/>
              <a:gd name="connsiteX134" fmla="*/ 5917647 w 12192000"/>
              <a:gd name="connsiteY134" fmla="*/ 1852476 h 3005983"/>
              <a:gd name="connsiteX135" fmla="*/ 5860259 w 12192000"/>
              <a:gd name="connsiteY135" fmla="*/ 1865444 h 3005983"/>
              <a:gd name="connsiteX136" fmla="*/ 5821880 w 12192000"/>
              <a:gd name="connsiteY136" fmla="*/ 1854695 h 3005983"/>
              <a:gd name="connsiteX137" fmla="*/ 5813898 w 12192000"/>
              <a:gd name="connsiteY137" fmla="*/ 1853063 h 3005983"/>
              <a:gd name="connsiteX138" fmla="*/ 5813633 w 12192000"/>
              <a:gd name="connsiteY138" fmla="*/ 1853249 h 3005983"/>
              <a:gd name="connsiteX139" fmla="*/ 5804995 w 12192000"/>
              <a:gd name="connsiteY139" fmla="*/ 1851966 h 3005983"/>
              <a:gd name="connsiteX140" fmla="*/ 5799340 w 12192000"/>
              <a:gd name="connsiteY140" fmla="*/ 1850088 h 3005983"/>
              <a:gd name="connsiteX141" fmla="*/ 5783850 w 12192000"/>
              <a:gd name="connsiteY141" fmla="*/ 1846922 h 3005983"/>
              <a:gd name="connsiteX142" fmla="*/ 5777803 w 12192000"/>
              <a:gd name="connsiteY142" fmla="*/ 1847290 h 3005983"/>
              <a:gd name="connsiteX143" fmla="*/ 5774372 w 12192000"/>
              <a:gd name="connsiteY143" fmla="*/ 1849538 h 3005983"/>
              <a:gd name="connsiteX144" fmla="*/ 5740527 w 12192000"/>
              <a:gd name="connsiteY144" fmla="*/ 1850453 h 3005983"/>
              <a:gd name="connsiteX145" fmla="*/ 5671437 w 12192000"/>
              <a:gd name="connsiteY145" fmla="*/ 1845438 h 3005983"/>
              <a:gd name="connsiteX146" fmla="*/ 5633526 w 12192000"/>
              <a:gd name="connsiteY146" fmla="*/ 1839191 h 3005983"/>
              <a:gd name="connsiteX147" fmla="*/ 5527860 w 12192000"/>
              <a:gd name="connsiteY147" fmla="*/ 1825767 h 3005983"/>
              <a:gd name="connsiteX148" fmla="*/ 5420429 w 12192000"/>
              <a:gd name="connsiteY148" fmla="*/ 1815102 h 3005983"/>
              <a:gd name="connsiteX149" fmla="*/ 5339073 w 12192000"/>
              <a:gd name="connsiteY149" fmla="*/ 1819639 h 3005983"/>
              <a:gd name="connsiteX150" fmla="*/ 5334373 w 12192000"/>
              <a:gd name="connsiteY150" fmla="*/ 1817028 h 3005983"/>
              <a:gd name="connsiteX151" fmla="*/ 5326433 w 12192000"/>
              <a:gd name="connsiteY151" fmla="*/ 1814516 h 3005983"/>
              <a:gd name="connsiteX152" fmla="*/ 5326080 w 12192000"/>
              <a:gd name="connsiteY152" fmla="*/ 1814651 h 3005983"/>
              <a:gd name="connsiteX153" fmla="*/ 5318954 w 12192000"/>
              <a:gd name="connsiteY153" fmla="*/ 1811914 h 3005983"/>
              <a:gd name="connsiteX154" fmla="*/ 5286087 w 12192000"/>
              <a:gd name="connsiteY154" fmla="*/ 1796038 h 3005983"/>
              <a:gd name="connsiteX155" fmla="*/ 5223002 w 12192000"/>
              <a:gd name="connsiteY155" fmla="*/ 1799482 h 3005983"/>
              <a:gd name="connsiteX156" fmla="*/ 5200540 w 12192000"/>
              <a:gd name="connsiteY156" fmla="*/ 1796400 h 3005983"/>
              <a:gd name="connsiteX157" fmla="*/ 5154928 w 12192000"/>
              <a:gd name="connsiteY157" fmla="*/ 1781130 h 3005983"/>
              <a:gd name="connsiteX158" fmla="*/ 5149478 w 12192000"/>
              <a:gd name="connsiteY158" fmla="*/ 1780679 h 3005983"/>
              <a:gd name="connsiteX159" fmla="*/ 5130626 w 12192000"/>
              <a:gd name="connsiteY159" fmla="*/ 1768669 h 3005983"/>
              <a:gd name="connsiteX160" fmla="*/ 5102239 w 12192000"/>
              <a:gd name="connsiteY160" fmla="*/ 1753436 h 3005983"/>
              <a:gd name="connsiteX161" fmla="*/ 5099658 w 12192000"/>
              <a:gd name="connsiteY161" fmla="*/ 1753538 h 3005983"/>
              <a:gd name="connsiteX162" fmla="*/ 5088508 w 12192000"/>
              <a:gd name="connsiteY162" fmla="*/ 1745106 h 3005983"/>
              <a:gd name="connsiteX163" fmla="*/ 5082205 w 12192000"/>
              <a:gd name="connsiteY163" fmla="*/ 1734262 h 3005983"/>
              <a:gd name="connsiteX164" fmla="*/ 4931750 w 12192000"/>
              <a:gd name="connsiteY164" fmla="*/ 1691385 h 3005983"/>
              <a:gd name="connsiteX165" fmla="*/ 4824030 w 12192000"/>
              <a:gd name="connsiteY165" fmla="*/ 1643040 h 3005983"/>
              <a:gd name="connsiteX166" fmla="*/ 4758423 w 12192000"/>
              <a:gd name="connsiteY166" fmla="*/ 1579191 h 3005983"/>
              <a:gd name="connsiteX167" fmla="*/ 4514045 w 12192000"/>
              <a:gd name="connsiteY167" fmla="*/ 1535848 h 3005983"/>
              <a:gd name="connsiteX168" fmla="*/ 4458973 w 12192000"/>
              <a:gd name="connsiteY168" fmla="*/ 1525122 h 3005983"/>
              <a:gd name="connsiteX169" fmla="*/ 4423105 w 12192000"/>
              <a:gd name="connsiteY169" fmla="*/ 1500018 h 3005983"/>
              <a:gd name="connsiteX170" fmla="*/ 4400073 w 12192000"/>
              <a:gd name="connsiteY170" fmla="*/ 1499739 h 3005983"/>
              <a:gd name="connsiteX171" fmla="*/ 4395961 w 12192000"/>
              <a:gd name="connsiteY171" fmla="*/ 1499863 h 3005983"/>
              <a:gd name="connsiteX172" fmla="*/ 4382523 w 12192000"/>
              <a:gd name="connsiteY172" fmla="*/ 1496619 h 3005983"/>
              <a:gd name="connsiteX173" fmla="*/ 4374971 w 12192000"/>
              <a:gd name="connsiteY173" fmla="*/ 1500377 h 3005983"/>
              <a:gd name="connsiteX174" fmla="*/ 4352051 w 12192000"/>
              <a:gd name="connsiteY174" fmla="*/ 1498843 h 3005983"/>
              <a:gd name="connsiteX175" fmla="*/ 4328364 w 12192000"/>
              <a:gd name="connsiteY175" fmla="*/ 1491566 h 3005983"/>
              <a:gd name="connsiteX176" fmla="*/ 4220142 w 12192000"/>
              <a:gd name="connsiteY176" fmla="*/ 1451803 h 3005983"/>
              <a:gd name="connsiteX177" fmla="*/ 4152921 w 12192000"/>
              <a:gd name="connsiteY177" fmla="*/ 1430969 h 3005983"/>
              <a:gd name="connsiteX178" fmla="*/ 4123498 w 12192000"/>
              <a:gd name="connsiteY178" fmla="*/ 1427696 h 3005983"/>
              <a:gd name="connsiteX179" fmla="*/ 4085026 w 12192000"/>
              <a:gd name="connsiteY179" fmla="*/ 1420005 h 3005983"/>
              <a:gd name="connsiteX180" fmla="*/ 4014120 w 12192000"/>
              <a:gd name="connsiteY180" fmla="*/ 1410025 h 3005983"/>
              <a:gd name="connsiteX181" fmla="*/ 3924085 w 12192000"/>
              <a:gd name="connsiteY181" fmla="*/ 1390368 h 3005983"/>
              <a:gd name="connsiteX182" fmla="*/ 3875102 w 12192000"/>
              <a:gd name="connsiteY182" fmla="*/ 1356231 h 3005983"/>
              <a:gd name="connsiteX183" fmla="*/ 3866735 w 12192000"/>
              <a:gd name="connsiteY183" fmla="*/ 1358044 h 3005983"/>
              <a:gd name="connsiteX184" fmla="*/ 3824835 w 12192000"/>
              <a:gd name="connsiteY184" fmla="*/ 1344150 h 3005983"/>
              <a:gd name="connsiteX185" fmla="*/ 3698316 w 12192000"/>
              <a:gd name="connsiteY185" fmla="*/ 1271660 h 3005983"/>
              <a:gd name="connsiteX186" fmla="*/ 3615875 w 12192000"/>
              <a:gd name="connsiteY186" fmla="*/ 1245166 h 3005983"/>
              <a:gd name="connsiteX187" fmla="*/ 3583351 w 12192000"/>
              <a:gd name="connsiteY187" fmla="*/ 1239605 h 3005983"/>
              <a:gd name="connsiteX188" fmla="*/ 3529058 w 12192000"/>
              <a:gd name="connsiteY188" fmla="*/ 1230047 h 3005983"/>
              <a:gd name="connsiteX189" fmla="*/ 3438822 w 12192000"/>
              <a:gd name="connsiteY189" fmla="*/ 1205661 h 3005983"/>
              <a:gd name="connsiteX190" fmla="*/ 3390292 w 12192000"/>
              <a:gd name="connsiteY190" fmla="*/ 1197075 h 3005983"/>
              <a:gd name="connsiteX191" fmla="*/ 3315537 w 12192000"/>
              <a:gd name="connsiteY191" fmla="*/ 1185391 h 3005983"/>
              <a:gd name="connsiteX192" fmla="*/ 3305896 w 12192000"/>
              <a:gd name="connsiteY192" fmla="*/ 1180025 h 3005983"/>
              <a:gd name="connsiteX193" fmla="*/ 3260055 w 12192000"/>
              <a:gd name="connsiteY193" fmla="*/ 1189560 h 3005983"/>
              <a:gd name="connsiteX194" fmla="*/ 3136098 w 12192000"/>
              <a:gd name="connsiteY194" fmla="*/ 1171708 h 3005983"/>
              <a:gd name="connsiteX195" fmla="*/ 3113533 w 12192000"/>
              <a:gd name="connsiteY195" fmla="*/ 1171758 h 3005983"/>
              <a:gd name="connsiteX196" fmla="*/ 3087934 w 12192000"/>
              <a:gd name="connsiteY196" fmla="*/ 1162189 h 3005983"/>
              <a:gd name="connsiteX197" fmla="*/ 3033101 w 12192000"/>
              <a:gd name="connsiteY197" fmla="*/ 1146004 h 3005983"/>
              <a:gd name="connsiteX198" fmla="*/ 2999082 w 12192000"/>
              <a:gd name="connsiteY198" fmla="*/ 1129337 h 3005983"/>
              <a:gd name="connsiteX199" fmla="*/ 2988144 w 12192000"/>
              <a:gd name="connsiteY199" fmla="*/ 1133783 h 3005983"/>
              <a:gd name="connsiteX200" fmla="*/ 2964880 w 12192000"/>
              <a:gd name="connsiteY200" fmla="*/ 1133160 h 3005983"/>
              <a:gd name="connsiteX201" fmla="*/ 2871083 w 12192000"/>
              <a:gd name="connsiteY201" fmla="*/ 1114281 h 3005983"/>
              <a:gd name="connsiteX202" fmla="*/ 2853547 w 12192000"/>
              <a:gd name="connsiteY202" fmla="*/ 1113282 h 3005983"/>
              <a:gd name="connsiteX203" fmla="*/ 2834998 w 12192000"/>
              <a:gd name="connsiteY203" fmla="*/ 1105032 h 3005983"/>
              <a:gd name="connsiteX204" fmla="*/ 2832012 w 12192000"/>
              <a:gd name="connsiteY204" fmla="*/ 1103667 h 3005983"/>
              <a:gd name="connsiteX205" fmla="*/ 2831450 w 12192000"/>
              <a:gd name="connsiteY205" fmla="*/ 1103681 h 3005983"/>
              <a:gd name="connsiteX206" fmla="*/ 2830158 w 12192000"/>
              <a:gd name="connsiteY206" fmla="*/ 1102819 h 3005983"/>
              <a:gd name="connsiteX207" fmla="*/ 2817969 w 12192000"/>
              <a:gd name="connsiteY207" fmla="*/ 1097243 h 3005983"/>
              <a:gd name="connsiteX208" fmla="*/ 2812278 w 12192000"/>
              <a:gd name="connsiteY208" fmla="*/ 1097008 h 3005983"/>
              <a:gd name="connsiteX209" fmla="*/ 2735949 w 12192000"/>
              <a:gd name="connsiteY209" fmla="*/ 1069536 h 3005983"/>
              <a:gd name="connsiteX210" fmla="*/ 2700542 w 12192000"/>
              <a:gd name="connsiteY210" fmla="*/ 1056907 h 3005983"/>
              <a:gd name="connsiteX211" fmla="*/ 2690071 w 12192000"/>
              <a:gd name="connsiteY211" fmla="*/ 1056397 h 3005983"/>
              <a:gd name="connsiteX212" fmla="*/ 2655269 w 12192000"/>
              <a:gd name="connsiteY212" fmla="*/ 1042078 h 3005983"/>
              <a:gd name="connsiteX213" fmla="*/ 2637172 w 12192000"/>
              <a:gd name="connsiteY213" fmla="*/ 1039382 h 3005983"/>
              <a:gd name="connsiteX214" fmla="*/ 2544676 w 12192000"/>
              <a:gd name="connsiteY214" fmla="*/ 1019916 h 3005983"/>
              <a:gd name="connsiteX215" fmla="*/ 2521406 w 12192000"/>
              <a:gd name="connsiteY215" fmla="*/ 1022036 h 3005983"/>
              <a:gd name="connsiteX216" fmla="*/ 2462038 w 12192000"/>
              <a:gd name="connsiteY216" fmla="*/ 992687 h 3005983"/>
              <a:gd name="connsiteX217" fmla="*/ 2448962 w 12192000"/>
              <a:gd name="connsiteY217" fmla="*/ 988555 h 3005983"/>
              <a:gd name="connsiteX218" fmla="*/ 2444223 w 12192000"/>
              <a:gd name="connsiteY218" fmla="*/ 985580 h 3005983"/>
              <a:gd name="connsiteX219" fmla="*/ 2428175 w 12192000"/>
              <a:gd name="connsiteY219" fmla="*/ 997242 h 3005983"/>
              <a:gd name="connsiteX220" fmla="*/ 2398519 w 12192000"/>
              <a:gd name="connsiteY220" fmla="*/ 1001482 h 3005983"/>
              <a:gd name="connsiteX221" fmla="*/ 2385271 w 12192000"/>
              <a:gd name="connsiteY221" fmla="*/ 993786 h 3005983"/>
              <a:gd name="connsiteX222" fmla="*/ 2298174 w 12192000"/>
              <a:gd name="connsiteY222" fmla="*/ 956527 h 3005983"/>
              <a:gd name="connsiteX223" fmla="*/ 2271014 w 12192000"/>
              <a:gd name="connsiteY223" fmla="*/ 945440 h 3005983"/>
              <a:gd name="connsiteX224" fmla="*/ 2214838 w 12192000"/>
              <a:gd name="connsiteY224" fmla="*/ 924396 h 3005983"/>
              <a:gd name="connsiteX225" fmla="*/ 2038407 w 12192000"/>
              <a:gd name="connsiteY225" fmla="*/ 916628 h 3005983"/>
              <a:gd name="connsiteX226" fmla="*/ 1958268 w 12192000"/>
              <a:gd name="connsiteY226" fmla="*/ 931677 h 3005983"/>
              <a:gd name="connsiteX227" fmla="*/ 1740316 w 12192000"/>
              <a:gd name="connsiteY227" fmla="*/ 931710 h 3005983"/>
              <a:gd name="connsiteX228" fmla="*/ 1454477 w 12192000"/>
              <a:gd name="connsiteY228" fmla="*/ 973878 h 3005983"/>
              <a:gd name="connsiteX229" fmla="*/ 1385984 w 12192000"/>
              <a:gd name="connsiteY229" fmla="*/ 958621 h 3005983"/>
              <a:gd name="connsiteX230" fmla="*/ 1355604 w 12192000"/>
              <a:gd name="connsiteY230" fmla="*/ 960893 h 3005983"/>
              <a:gd name="connsiteX231" fmla="*/ 1305323 w 12192000"/>
              <a:gd name="connsiteY231" fmla="*/ 967511 h 3005983"/>
              <a:gd name="connsiteX232" fmla="*/ 1125607 w 12192000"/>
              <a:gd name="connsiteY232" fmla="*/ 968467 h 3005983"/>
              <a:gd name="connsiteX233" fmla="*/ 1016562 w 12192000"/>
              <a:gd name="connsiteY233" fmla="*/ 975260 h 3005983"/>
              <a:gd name="connsiteX234" fmla="*/ 818620 w 12192000"/>
              <a:gd name="connsiteY234" fmla="*/ 987723 h 3005983"/>
              <a:gd name="connsiteX235" fmla="*/ 611870 w 12192000"/>
              <a:gd name="connsiteY235" fmla="*/ 1002547 h 3005983"/>
              <a:gd name="connsiteX236" fmla="*/ 520325 w 12192000"/>
              <a:gd name="connsiteY236" fmla="*/ 1010590 h 3005983"/>
              <a:gd name="connsiteX237" fmla="*/ 386188 w 12192000"/>
              <a:gd name="connsiteY237" fmla="*/ 1040956 h 3005983"/>
              <a:gd name="connsiteX238" fmla="*/ 272629 w 12192000"/>
              <a:gd name="connsiteY238" fmla="*/ 1010300 h 3005983"/>
              <a:gd name="connsiteX239" fmla="*/ 113450 w 12192000"/>
              <a:gd name="connsiteY239" fmla="*/ 1038933 h 3005983"/>
              <a:gd name="connsiteX240" fmla="*/ 4256 w 12192000"/>
              <a:gd name="connsiteY240" fmla="*/ 1060111 h 3005983"/>
              <a:gd name="connsiteX241" fmla="*/ 0 w 12192000"/>
              <a:gd name="connsiteY241" fmla="*/ 1059714 h 3005983"/>
              <a:gd name="connsiteX242" fmla="*/ 0 w 12192000"/>
              <a:gd name="connsiteY242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608697 w 12192000"/>
              <a:gd name="connsiteY12" fmla="*/ 2813460 h 3005983"/>
              <a:gd name="connsiteX13" fmla="*/ 11603621 w 12192000"/>
              <a:gd name="connsiteY13" fmla="*/ 2810965 h 3005983"/>
              <a:gd name="connsiteX14" fmla="*/ 11566270 w 12192000"/>
              <a:gd name="connsiteY14" fmla="*/ 2794050 h 3005983"/>
              <a:gd name="connsiteX15" fmla="*/ 11543180 w 12192000"/>
              <a:gd name="connsiteY15" fmla="*/ 2794523 h 3005983"/>
              <a:gd name="connsiteX16" fmla="*/ 11527456 w 12192000"/>
              <a:gd name="connsiteY16" fmla="*/ 2784758 h 3005983"/>
              <a:gd name="connsiteX17" fmla="*/ 11410019 w 12192000"/>
              <a:gd name="connsiteY17" fmla="*/ 2778739 h 3005983"/>
              <a:gd name="connsiteX18" fmla="*/ 11391662 w 12192000"/>
              <a:gd name="connsiteY18" fmla="*/ 2777813 h 3005983"/>
              <a:gd name="connsiteX19" fmla="*/ 11381950 w 12192000"/>
              <a:gd name="connsiteY19" fmla="*/ 2771457 h 3005983"/>
              <a:gd name="connsiteX20" fmla="*/ 11355280 w 12192000"/>
              <a:gd name="connsiteY20" fmla="*/ 2766974 h 3005983"/>
              <a:gd name="connsiteX21" fmla="*/ 11346286 w 12192000"/>
              <a:gd name="connsiteY21" fmla="*/ 2771221 h 3005983"/>
              <a:gd name="connsiteX22" fmla="*/ 11344784 w 12192000"/>
              <a:gd name="connsiteY22" fmla="*/ 2767480 h 3005983"/>
              <a:gd name="connsiteX23" fmla="*/ 11307999 w 12192000"/>
              <a:gd name="connsiteY23" fmla="*/ 2758374 h 3005983"/>
              <a:gd name="connsiteX24" fmla="*/ 11228674 w 12192000"/>
              <a:gd name="connsiteY24" fmla="*/ 2738503 h 3005983"/>
              <a:gd name="connsiteX25" fmla="*/ 11208775 w 12192000"/>
              <a:gd name="connsiteY25" fmla="*/ 2733735 h 3005983"/>
              <a:gd name="connsiteX26" fmla="*/ 11191329 w 12192000"/>
              <a:gd name="connsiteY26" fmla="*/ 2735896 h 3005983"/>
              <a:gd name="connsiteX27" fmla="*/ 11095293 w 12192000"/>
              <a:gd name="connsiteY27" fmla="*/ 2734181 h 3005983"/>
              <a:gd name="connsiteX28" fmla="*/ 11072290 w 12192000"/>
              <a:gd name="connsiteY28" fmla="*/ 2737734 h 3005983"/>
              <a:gd name="connsiteX29" fmla="*/ 10980239 w 12192000"/>
              <a:gd name="connsiteY29" fmla="*/ 2729000 h 3005983"/>
              <a:gd name="connsiteX30" fmla="*/ 10980167 w 12192000"/>
              <a:gd name="connsiteY30" fmla="*/ 2728972 h 3005983"/>
              <a:gd name="connsiteX31" fmla="*/ 10943501 w 12192000"/>
              <a:gd name="connsiteY31" fmla="*/ 2723352 h 3005983"/>
              <a:gd name="connsiteX32" fmla="*/ 10740825 w 12192000"/>
              <a:gd name="connsiteY32" fmla="*/ 2642544 h 3005983"/>
              <a:gd name="connsiteX33" fmla="*/ 10621021 w 12192000"/>
              <a:gd name="connsiteY33" fmla="*/ 2583972 h 3005983"/>
              <a:gd name="connsiteX34" fmla="*/ 10501779 w 12192000"/>
              <a:gd name="connsiteY34" fmla="*/ 2548735 h 3005983"/>
              <a:gd name="connsiteX35" fmla="*/ 10403355 w 12192000"/>
              <a:gd name="connsiteY35" fmla="*/ 2512953 h 3005983"/>
              <a:gd name="connsiteX36" fmla="*/ 10337449 w 12192000"/>
              <a:gd name="connsiteY36" fmla="*/ 2488172 h 3005983"/>
              <a:gd name="connsiteX37" fmla="*/ 10324327 w 12192000"/>
              <a:gd name="connsiteY37" fmla="*/ 2478939 h 3005983"/>
              <a:gd name="connsiteX38" fmla="*/ 10321929 w 12192000"/>
              <a:gd name="connsiteY38" fmla="*/ 2478993 h 3005983"/>
              <a:gd name="connsiteX39" fmla="*/ 10290461 w 12192000"/>
              <a:gd name="connsiteY39" fmla="*/ 2462144 h 3005983"/>
              <a:gd name="connsiteX40" fmla="*/ 10268970 w 12192000"/>
              <a:gd name="connsiteY40" fmla="*/ 2448931 h 3005983"/>
              <a:gd name="connsiteX41" fmla="*/ 10263699 w 12192000"/>
              <a:gd name="connsiteY41" fmla="*/ 2448340 h 3005983"/>
              <a:gd name="connsiteX42" fmla="*/ 10228272 w 12192000"/>
              <a:gd name="connsiteY42" fmla="*/ 2431997 h 3005983"/>
              <a:gd name="connsiteX43" fmla="*/ 10215997 w 12192000"/>
              <a:gd name="connsiteY43" fmla="*/ 2431103 h 3005983"/>
              <a:gd name="connsiteX44" fmla="*/ 10193885 w 12192000"/>
              <a:gd name="connsiteY44" fmla="*/ 2427360 h 3005983"/>
              <a:gd name="connsiteX45" fmla="*/ 10135557 w 12192000"/>
              <a:gd name="connsiteY45" fmla="*/ 2429769 h 3005983"/>
              <a:gd name="connsiteX46" fmla="*/ 10092108 w 12192000"/>
              <a:gd name="connsiteY46" fmla="*/ 2409075 h 3005983"/>
              <a:gd name="connsiteX47" fmla="*/ 10091815 w 12192000"/>
              <a:gd name="connsiteY47" fmla="*/ 2409211 h 3005983"/>
              <a:gd name="connsiteX48" fmla="*/ 10083558 w 12192000"/>
              <a:gd name="connsiteY48" fmla="*/ 2406369 h 3005983"/>
              <a:gd name="connsiteX49" fmla="*/ 10078319 w 12192000"/>
              <a:gd name="connsiteY49" fmla="*/ 2403481 h 3005983"/>
              <a:gd name="connsiteX50" fmla="*/ 10063647 w 12192000"/>
              <a:gd name="connsiteY50" fmla="*/ 2397528 h 3005983"/>
              <a:gd name="connsiteX51" fmla="*/ 10057660 w 12192000"/>
              <a:gd name="connsiteY51" fmla="*/ 2396793 h 3005983"/>
              <a:gd name="connsiteX52" fmla="*/ 10003124 w 12192000"/>
              <a:gd name="connsiteY52" fmla="*/ 2406692 h 3005983"/>
              <a:gd name="connsiteX53" fmla="*/ 9898644 w 12192000"/>
              <a:gd name="connsiteY53" fmla="*/ 2393136 h 3005983"/>
              <a:gd name="connsiteX54" fmla="*/ 9794969 w 12192000"/>
              <a:gd name="connsiteY54" fmla="*/ 2376665 h 3005983"/>
              <a:gd name="connsiteX55" fmla="*/ 9690708 w 12192000"/>
              <a:gd name="connsiteY55" fmla="*/ 2362478 h 3005983"/>
              <a:gd name="connsiteX56" fmla="*/ 9656590 w 12192000"/>
              <a:gd name="connsiteY56" fmla="*/ 2365107 h 3005983"/>
              <a:gd name="connsiteX57" fmla="*/ 9651013 w 12192000"/>
              <a:gd name="connsiteY57" fmla="*/ 2365379 h 3005983"/>
              <a:gd name="connsiteX58" fmla="*/ 9629535 w 12192000"/>
              <a:gd name="connsiteY58" fmla="*/ 2359562 h 3005983"/>
              <a:gd name="connsiteX59" fmla="*/ 9621002 w 12192000"/>
              <a:gd name="connsiteY59" fmla="*/ 2358015 h 3005983"/>
              <a:gd name="connsiteX60" fmla="*/ 9620811 w 12192000"/>
              <a:gd name="connsiteY60" fmla="*/ 2358209 h 3005983"/>
              <a:gd name="connsiteX61" fmla="*/ 9612783 w 12192000"/>
              <a:gd name="connsiteY61" fmla="*/ 2356304 h 3005983"/>
              <a:gd name="connsiteX62" fmla="*/ 9573299 w 12192000"/>
              <a:gd name="connsiteY62" fmla="*/ 2344048 h 3005983"/>
              <a:gd name="connsiteX63" fmla="*/ 9523299 w 12192000"/>
              <a:gd name="connsiteY63" fmla="*/ 2356751 h 3005983"/>
              <a:gd name="connsiteX64" fmla="*/ 9502217 w 12192000"/>
              <a:gd name="connsiteY64" fmla="*/ 2356672 h 3005983"/>
              <a:gd name="connsiteX65" fmla="*/ 9491052 w 12192000"/>
              <a:gd name="connsiteY65" fmla="*/ 2357876 h 3005983"/>
              <a:gd name="connsiteX66" fmla="*/ 9490420 w 12192000"/>
              <a:gd name="connsiteY66" fmla="*/ 2358754 h 3005983"/>
              <a:gd name="connsiteX67" fmla="*/ 9422814 w 12192000"/>
              <a:gd name="connsiteY67" fmla="*/ 2337048 h 3005983"/>
              <a:gd name="connsiteX68" fmla="*/ 9387555 w 12192000"/>
              <a:gd name="connsiteY68" fmla="*/ 2324836 h 3005983"/>
              <a:gd name="connsiteX69" fmla="*/ 9385480 w 12192000"/>
              <a:gd name="connsiteY69" fmla="*/ 2325313 h 3005983"/>
              <a:gd name="connsiteX70" fmla="*/ 9369766 w 12192000"/>
              <a:gd name="connsiteY70" fmla="*/ 2317902 h 3005983"/>
              <a:gd name="connsiteX71" fmla="*/ 9356267 w 12192000"/>
              <a:gd name="connsiteY71" fmla="*/ 2307218 h 3005983"/>
              <a:gd name="connsiteX72" fmla="*/ 9240605 w 12192000"/>
              <a:gd name="connsiteY72" fmla="*/ 2292733 h 3005983"/>
              <a:gd name="connsiteX73" fmla="*/ 9083251 w 12192000"/>
              <a:gd name="connsiteY73" fmla="*/ 2245348 h 3005983"/>
              <a:gd name="connsiteX74" fmla="*/ 8956025 w 12192000"/>
              <a:gd name="connsiteY74" fmla="*/ 2219438 h 3005983"/>
              <a:gd name="connsiteX75" fmla="*/ 8791834 w 12192000"/>
              <a:gd name="connsiteY75" fmla="*/ 2194608 h 3005983"/>
              <a:gd name="connsiteX76" fmla="*/ 8677385 w 12192000"/>
              <a:gd name="connsiteY76" fmla="*/ 2172946 h 3005983"/>
              <a:gd name="connsiteX77" fmla="*/ 8628381 w 12192000"/>
              <a:gd name="connsiteY77" fmla="*/ 2151256 h 3005983"/>
              <a:gd name="connsiteX78" fmla="*/ 8608955 w 12192000"/>
              <a:gd name="connsiteY78" fmla="*/ 2154253 h 3005983"/>
              <a:gd name="connsiteX79" fmla="*/ 8605623 w 12192000"/>
              <a:gd name="connsiteY79" fmla="*/ 2154974 h 3005983"/>
              <a:gd name="connsiteX80" fmla="*/ 8591946 w 12192000"/>
              <a:gd name="connsiteY80" fmla="*/ 2153429 h 3005983"/>
              <a:gd name="connsiteX81" fmla="*/ 8588503 w 12192000"/>
              <a:gd name="connsiteY81" fmla="*/ 2158528 h 3005983"/>
              <a:gd name="connsiteX82" fmla="*/ 8542929 w 12192000"/>
              <a:gd name="connsiteY82" fmla="*/ 2155780 h 3005983"/>
              <a:gd name="connsiteX83" fmla="*/ 8422422 w 12192000"/>
              <a:gd name="connsiteY83" fmla="*/ 2128783 h 3005983"/>
              <a:gd name="connsiteX84" fmla="*/ 8350509 w 12192000"/>
              <a:gd name="connsiteY84" fmla="*/ 2116143 h 3005983"/>
              <a:gd name="connsiteX85" fmla="*/ 8323483 w 12192000"/>
              <a:gd name="connsiteY85" fmla="*/ 2116856 h 3005983"/>
              <a:gd name="connsiteX86" fmla="*/ 8285541 w 12192000"/>
              <a:gd name="connsiteY86" fmla="*/ 2114142 h 3005983"/>
              <a:gd name="connsiteX87" fmla="*/ 8156321 w 12192000"/>
              <a:gd name="connsiteY87" fmla="*/ 2105622 h 3005983"/>
              <a:gd name="connsiteX88" fmla="*/ 8115022 w 12192000"/>
              <a:gd name="connsiteY88" fmla="*/ 2097331 h 3005983"/>
              <a:gd name="connsiteX89" fmla="*/ 8109128 w 12192000"/>
              <a:gd name="connsiteY89" fmla="*/ 2095725 h 3005983"/>
              <a:gd name="connsiteX90" fmla="*/ 8061947 w 12192000"/>
              <a:gd name="connsiteY90" fmla="*/ 2076044 h 3005983"/>
              <a:gd name="connsiteX91" fmla="*/ 8056343 w 12192000"/>
              <a:gd name="connsiteY91" fmla="*/ 2079176 h 3005983"/>
              <a:gd name="connsiteX92" fmla="*/ 8039888 w 12192000"/>
              <a:gd name="connsiteY92" fmla="*/ 2079889 h 3005983"/>
              <a:gd name="connsiteX93" fmla="*/ 8027893 w 12192000"/>
              <a:gd name="connsiteY93" fmla="*/ 2071837 h 3005983"/>
              <a:gd name="connsiteX94" fmla="*/ 7968202 w 12192000"/>
              <a:gd name="connsiteY94" fmla="*/ 2048643 h 3005983"/>
              <a:gd name="connsiteX95" fmla="*/ 7879707 w 12192000"/>
              <a:gd name="connsiteY95" fmla="*/ 2019539 h 3005983"/>
              <a:gd name="connsiteX96" fmla="*/ 7867283 w 12192000"/>
              <a:gd name="connsiteY96" fmla="*/ 2011237 h 3005983"/>
              <a:gd name="connsiteX97" fmla="*/ 7843997 w 12192000"/>
              <a:gd name="connsiteY97" fmla="*/ 2004002 h 3005983"/>
              <a:gd name="connsiteX98" fmla="*/ 7819810 w 12192000"/>
              <a:gd name="connsiteY98" fmla="*/ 2003978 h 3005983"/>
              <a:gd name="connsiteX99" fmla="*/ 7766905 w 12192000"/>
              <a:gd name="connsiteY99" fmla="*/ 1994240 h 3005983"/>
              <a:gd name="connsiteX100" fmla="*/ 7748811 w 12192000"/>
              <a:gd name="connsiteY100" fmla="*/ 2001647 h 3005983"/>
              <a:gd name="connsiteX101" fmla="*/ 7745757 w 12192000"/>
              <a:gd name="connsiteY101" fmla="*/ 2003120 h 3005983"/>
              <a:gd name="connsiteX102" fmla="*/ 7732110 w 12192000"/>
              <a:gd name="connsiteY102" fmla="*/ 2004783 h 3005983"/>
              <a:gd name="connsiteX103" fmla="*/ 7730039 w 12192000"/>
              <a:gd name="connsiteY103" fmla="*/ 2010536 h 3005983"/>
              <a:gd name="connsiteX104" fmla="*/ 7685159 w 12192000"/>
              <a:gd name="connsiteY104" fmla="*/ 2018415 h 3005983"/>
              <a:gd name="connsiteX105" fmla="*/ 7561596 w 12192000"/>
              <a:gd name="connsiteY105" fmla="*/ 2020063 h 3005983"/>
              <a:gd name="connsiteX106" fmla="*/ 7488722 w 12192000"/>
              <a:gd name="connsiteY106" fmla="*/ 2024418 h 3005983"/>
              <a:gd name="connsiteX107" fmla="*/ 7462688 w 12192000"/>
              <a:gd name="connsiteY107" fmla="*/ 2031366 h 3005983"/>
              <a:gd name="connsiteX108" fmla="*/ 7425222 w 12192000"/>
              <a:gd name="connsiteY108" fmla="*/ 2037510 h 3005983"/>
              <a:gd name="connsiteX109" fmla="*/ 7360376 w 12192000"/>
              <a:gd name="connsiteY109" fmla="*/ 2052454 h 3005983"/>
              <a:gd name="connsiteX110" fmla="*/ 7297796 w 12192000"/>
              <a:gd name="connsiteY110" fmla="*/ 2059134 h 3005983"/>
              <a:gd name="connsiteX111" fmla="*/ 7255684 w 12192000"/>
              <a:gd name="connsiteY111" fmla="*/ 2060633 h 3005983"/>
              <a:gd name="connsiteX112" fmla="*/ 7249573 w 12192000"/>
              <a:gd name="connsiteY112" fmla="*/ 2060435 h 3005983"/>
              <a:gd name="connsiteX113" fmla="*/ 7198933 w 12192000"/>
              <a:gd name="connsiteY113" fmla="*/ 2052227 h 3005983"/>
              <a:gd name="connsiteX114" fmla="*/ 7194276 w 12192000"/>
              <a:gd name="connsiteY114" fmla="*/ 2056568 h 3005983"/>
              <a:gd name="connsiteX115" fmla="*/ 7178495 w 12192000"/>
              <a:gd name="connsiteY115" fmla="*/ 2061069 h 3005983"/>
              <a:gd name="connsiteX116" fmla="*/ 7164866 w 12192000"/>
              <a:gd name="connsiteY116" fmla="*/ 2056021 h 3005983"/>
              <a:gd name="connsiteX117" fmla="*/ 7101221 w 12192000"/>
              <a:gd name="connsiteY117" fmla="*/ 2047289 h 3005983"/>
              <a:gd name="connsiteX118" fmla="*/ 7008182 w 12192000"/>
              <a:gd name="connsiteY118" fmla="*/ 2039482 h 3005983"/>
              <a:gd name="connsiteX119" fmla="*/ 6994073 w 12192000"/>
              <a:gd name="connsiteY119" fmla="*/ 2034288 h 3005983"/>
              <a:gd name="connsiteX120" fmla="*/ 6902768 w 12192000"/>
              <a:gd name="connsiteY120" fmla="*/ 2021990 h 3005983"/>
              <a:gd name="connsiteX121" fmla="*/ 6854917 w 12192000"/>
              <a:gd name="connsiteY121" fmla="*/ 2020321 h 3005983"/>
              <a:gd name="connsiteX122" fmla="*/ 6849655 w 12192000"/>
              <a:gd name="connsiteY122" fmla="*/ 2025191 h 3005983"/>
              <a:gd name="connsiteX123" fmla="*/ 6835522 w 12192000"/>
              <a:gd name="connsiteY123" fmla="*/ 2024012 h 3005983"/>
              <a:gd name="connsiteX124" fmla="*/ 6707727 w 12192000"/>
              <a:gd name="connsiteY124" fmla="*/ 2006254 h 3005983"/>
              <a:gd name="connsiteX125" fmla="*/ 6561947 w 12192000"/>
              <a:gd name="connsiteY125" fmla="*/ 1975575 h 3005983"/>
              <a:gd name="connsiteX126" fmla="*/ 6464714 w 12192000"/>
              <a:gd name="connsiteY126" fmla="*/ 1978704 h 3005983"/>
              <a:gd name="connsiteX127" fmla="*/ 6242129 w 12192000"/>
              <a:gd name="connsiteY127" fmla="*/ 1915441 h 3005983"/>
              <a:gd name="connsiteX128" fmla="*/ 6080728 w 12192000"/>
              <a:gd name="connsiteY128" fmla="*/ 1895758 h 3005983"/>
              <a:gd name="connsiteX129" fmla="*/ 6069627 w 12192000"/>
              <a:gd name="connsiteY129" fmla="*/ 1885968 h 3005983"/>
              <a:gd name="connsiteX130" fmla="*/ 6055146 w 12192000"/>
              <a:gd name="connsiteY130" fmla="*/ 1879305 h 3005983"/>
              <a:gd name="connsiteX131" fmla="*/ 5953405 w 12192000"/>
              <a:gd name="connsiteY131" fmla="*/ 1849929 h 3005983"/>
              <a:gd name="connsiteX132" fmla="*/ 5940151 w 12192000"/>
              <a:gd name="connsiteY132" fmla="*/ 1852123 h 3005983"/>
              <a:gd name="connsiteX133" fmla="*/ 5917647 w 12192000"/>
              <a:gd name="connsiteY133" fmla="*/ 1852476 h 3005983"/>
              <a:gd name="connsiteX134" fmla="*/ 5860259 w 12192000"/>
              <a:gd name="connsiteY134" fmla="*/ 1865444 h 3005983"/>
              <a:gd name="connsiteX135" fmla="*/ 5821880 w 12192000"/>
              <a:gd name="connsiteY135" fmla="*/ 1854695 h 3005983"/>
              <a:gd name="connsiteX136" fmla="*/ 5813898 w 12192000"/>
              <a:gd name="connsiteY136" fmla="*/ 1853063 h 3005983"/>
              <a:gd name="connsiteX137" fmla="*/ 5813633 w 12192000"/>
              <a:gd name="connsiteY137" fmla="*/ 1853249 h 3005983"/>
              <a:gd name="connsiteX138" fmla="*/ 5804995 w 12192000"/>
              <a:gd name="connsiteY138" fmla="*/ 1851966 h 3005983"/>
              <a:gd name="connsiteX139" fmla="*/ 5799340 w 12192000"/>
              <a:gd name="connsiteY139" fmla="*/ 1850088 h 3005983"/>
              <a:gd name="connsiteX140" fmla="*/ 5783850 w 12192000"/>
              <a:gd name="connsiteY140" fmla="*/ 1846922 h 3005983"/>
              <a:gd name="connsiteX141" fmla="*/ 5777803 w 12192000"/>
              <a:gd name="connsiteY141" fmla="*/ 1847290 h 3005983"/>
              <a:gd name="connsiteX142" fmla="*/ 5774372 w 12192000"/>
              <a:gd name="connsiteY142" fmla="*/ 1849538 h 3005983"/>
              <a:gd name="connsiteX143" fmla="*/ 5740527 w 12192000"/>
              <a:gd name="connsiteY143" fmla="*/ 1850453 h 3005983"/>
              <a:gd name="connsiteX144" fmla="*/ 5671437 w 12192000"/>
              <a:gd name="connsiteY144" fmla="*/ 1845438 h 3005983"/>
              <a:gd name="connsiteX145" fmla="*/ 5633526 w 12192000"/>
              <a:gd name="connsiteY145" fmla="*/ 1839191 h 3005983"/>
              <a:gd name="connsiteX146" fmla="*/ 5527860 w 12192000"/>
              <a:gd name="connsiteY146" fmla="*/ 1825767 h 3005983"/>
              <a:gd name="connsiteX147" fmla="*/ 5420429 w 12192000"/>
              <a:gd name="connsiteY147" fmla="*/ 1815102 h 3005983"/>
              <a:gd name="connsiteX148" fmla="*/ 5339073 w 12192000"/>
              <a:gd name="connsiteY148" fmla="*/ 1819639 h 3005983"/>
              <a:gd name="connsiteX149" fmla="*/ 5334373 w 12192000"/>
              <a:gd name="connsiteY149" fmla="*/ 1817028 h 3005983"/>
              <a:gd name="connsiteX150" fmla="*/ 5326433 w 12192000"/>
              <a:gd name="connsiteY150" fmla="*/ 1814516 h 3005983"/>
              <a:gd name="connsiteX151" fmla="*/ 5326080 w 12192000"/>
              <a:gd name="connsiteY151" fmla="*/ 1814651 h 3005983"/>
              <a:gd name="connsiteX152" fmla="*/ 5318954 w 12192000"/>
              <a:gd name="connsiteY152" fmla="*/ 1811914 h 3005983"/>
              <a:gd name="connsiteX153" fmla="*/ 5286087 w 12192000"/>
              <a:gd name="connsiteY153" fmla="*/ 1796038 h 3005983"/>
              <a:gd name="connsiteX154" fmla="*/ 5223002 w 12192000"/>
              <a:gd name="connsiteY154" fmla="*/ 1799482 h 3005983"/>
              <a:gd name="connsiteX155" fmla="*/ 5200540 w 12192000"/>
              <a:gd name="connsiteY155" fmla="*/ 1796400 h 3005983"/>
              <a:gd name="connsiteX156" fmla="*/ 5154928 w 12192000"/>
              <a:gd name="connsiteY156" fmla="*/ 1781130 h 3005983"/>
              <a:gd name="connsiteX157" fmla="*/ 5149478 w 12192000"/>
              <a:gd name="connsiteY157" fmla="*/ 1780679 h 3005983"/>
              <a:gd name="connsiteX158" fmla="*/ 5130626 w 12192000"/>
              <a:gd name="connsiteY158" fmla="*/ 1768669 h 3005983"/>
              <a:gd name="connsiteX159" fmla="*/ 5102239 w 12192000"/>
              <a:gd name="connsiteY159" fmla="*/ 1753436 h 3005983"/>
              <a:gd name="connsiteX160" fmla="*/ 5099658 w 12192000"/>
              <a:gd name="connsiteY160" fmla="*/ 1753538 h 3005983"/>
              <a:gd name="connsiteX161" fmla="*/ 5088508 w 12192000"/>
              <a:gd name="connsiteY161" fmla="*/ 1745106 h 3005983"/>
              <a:gd name="connsiteX162" fmla="*/ 5082205 w 12192000"/>
              <a:gd name="connsiteY162" fmla="*/ 1734262 h 3005983"/>
              <a:gd name="connsiteX163" fmla="*/ 4931750 w 12192000"/>
              <a:gd name="connsiteY163" fmla="*/ 1691385 h 3005983"/>
              <a:gd name="connsiteX164" fmla="*/ 4824030 w 12192000"/>
              <a:gd name="connsiteY164" fmla="*/ 1643040 h 3005983"/>
              <a:gd name="connsiteX165" fmla="*/ 4758423 w 12192000"/>
              <a:gd name="connsiteY165" fmla="*/ 1579191 h 3005983"/>
              <a:gd name="connsiteX166" fmla="*/ 4514045 w 12192000"/>
              <a:gd name="connsiteY166" fmla="*/ 1535848 h 3005983"/>
              <a:gd name="connsiteX167" fmla="*/ 4458973 w 12192000"/>
              <a:gd name="connsiteY167" fmla="*/ 1525122 h 3005983"/>
              <a:gd name="connsiteX168" fmla="*/ 4423105 w 12192000"/>
              <a:gd name="connsiteY168" fmla="*/ 1500018 h 3005983"/>
              <a:gd name="connsiteX169" fmla="*/ 4400073 w 12192000"/>
              <a:gd name="connsiteY169" fmla="*/ 1499739 h 3005983"/>
              <a:gd name="connsiteX170" fmla="*/ 4395961 w 12192000"/>
              <a:gd name="connsiteY170" fmla="*/ 1499863 h 3005983"/>
              <a:gd name="connsiteX171" fmla="*/ 4382523 w 12192000"/>
              <a:gd name="connsiteY171" fmla="*/ 1496619 h 3005983"/>
              <a:gd name="connsiteX172" fmla="*/ 4374971 w 12192000"/>
              <a:gd name="connsiteY172" fmla="*/ 1500377 h 3005983"/>
              <a:gd name="connsiteX173" fmla="*/ 4352051 w 12192000"/>
              <a:gd name="connsiteY173" fmla="*/ 1498843 h 3005983"/>
              <a:gd name="connsiteX174" fmla="*/ 4328364 w 12192000"/>
              <a:gd name="connsiteY174" fmla="*/ 1491566 h 3005983"/>
              <a:gd name="connsiteX175" fmla="*/ 4220142 w 12192000"/>
              <a:gd name="connsiteY175" fmla="*/ 1451803 h 3005983"/>
              <a:gd name="connsiteX176" fmla="*/ 4152921 w 12192000"/>
              <a:gd name="connsiteY176" fmla="*/ 1430969 h 3005983"/>
              <a:gd name="connsiteX177" fmla="*/ 4123498 w 12192000"/>
              <a:gd name="connsiteY177" fmla="*/ 1427696 h 3005983"/>
              <a:gd name="connsiteX178" fmla="*/ 4085026 w 12192000"/>
              <a:gd name="connsiteY178" fmla="*/ 1420005 h 3005983"/>
              <a:gd name="connsiteX179" fmla="*/ 4014120 w 12192000"/>
              <a:gd name="connsiteY179" fmla="*/ 1410025 h 3005983"/>
              <a:gd name="connsiteX180" fmla="*/ 3924085 w 12192000"/>
              <a:gd name="connsiteY180" fmla="*/ 1390368 h 3005983"/>
              <a:gd name="connsiteX181" fmla="*/ 3875102 w 12192000"/>
              <a:gd name="connsiteY181" fmla="*/ 1356231 h 3005983"/>
              <a:gd name="connsiteX182" fmla="*/ 3866735 w 12192000"/>
              <a:gd name="connsiteY182" fmla="*/ 1358044 h 3005983"/>
              <a:gd name="connsiteX183" fmla="*/ 3824835 w 12192000"/>
              <a:gd name="connsiteY183" fmla="*/ 1344150 h 3005983"/>
              <a:gd name="connsiteX184" fmla="*/ 3698316 w 12192000"/>
              <a:gd name="connsiteY184" fmla="*/ 1271660 h 3005983"/>
              <a:gd name="connsiteX185" fmla="*/ 3615875 w 12192000"/>
              <a:gd name="connsiteY185" fmla="*/ 1245166 h 3005983"/>
              <a:gd name="connsiteX186" fmla="*/ 3583351 w 12192000"/>
              <a:gd name="connsiteY186" fmla="*/ 1239605 h 3005983"/>
              <a:gd name="connsiteX187" fmla="*/ 3529058 w 12192000"/>
              <a:gd name="connsiteY187" fmla="*/ 1230047 h 3005983"/>
              <a:gd name="connsiteX188" fmla="*/ 3438822 w 12192000"/>
              <a:gd name="connsiteY188" fmla="*/ 1205661 h 3005983"/>
              <a:gd name="connsiteX189" fmla="*/ 3390292 w 12192000"/>
              <a:gd name="connsiteY189" fmla="*/ 1197075 h 3005983"/>
              <a:gd name="connsiteX190" fmla="*/ 3315537 w 12192000"/>
              <a:gd name="connsiteY190" fmla="*/ 1185391 h 3005983"/>
              <a:gd name="connsiteX191" fmla="*/ 3305896 w 12192000"/>
              <a:gd name="connsiteY191" fmla="*/ 1180025 h 3005983"/>
              <a:gd name="connsiteX192" fmla="*/ 3260055 w 12192000"/>
              <a:gd name="connsiteY192" fmla="*/ 1189560 h 3005983"/>
              <a:gd name="connsiteX193" fmla="*/ 3136098 w 12192000"/>
              <a:gd name="connsiteY193" fmla="*/ 1171708 h 3005983"/>
              <a:gd name="connsiteX194" fmla="*/ 3113533 w 12192000"/>
              <a:gd name="connsiteY194" fmla="*/ 1171758 h 3005983"/>
              <a:gd name="connsiteX195" fmla="*/ 3087934 w 12192000"/>
              <a:gd name="connsiteY195" fmla="*/ 1162189 h 3005983"/>
              <a:gd name="connsiteX196" fmla="*/ 3033101 w 12192000"/>
              <a:gd name="connsiteY196" fmla="*/ 1146004 h 3005983"/>
              <a:gd name="connsiteX197" fmla="*/ 2999082 w 12192000"/>
              <a:gd name="connsiteY197" fmla="*/ 1129337 h 3005983"/>
              <a:gd name="connsiteX198" fmla="*/ 2988144 w 12192000"/>
              <a:gd name="connsiteY198" fmla="*/ 1133783 h 3005983"/>
              <a:gd name="connsiteX199" fmla="*/ 2964880 w 12192000"/>
              <a:gd name="connsiteY199" fmla="*/ 1133160 h 3005983"/>
              <a:gd name="connsiteX200" fmla="*/ 2871083 w 12192000"/>
              <a:gd name="connsiteY200" fmla="*/ 1114281 h 3005983"/>
              <a:gd name="connsiteX201" fmla="*/ 2853547 w 12192000"/>
              <a:gd name="connsiteY201" fmla="*/ 1113282 h 3005983"/>
              <a:gd name="connsiteX202" fmla="*/ 2834998 w 12192000"/>
              <a:gd name="connsiteY202" fmla="*/ 1105032 h 3005983"/>
              <a:gd name="connsiteX203" fmla="*/ 2832012 w 12192000"/>
              <a:gd name="connsiteY203" fmla="*/ 1103667 h 3005983"/>
              <a:gd name="connsiteX204" fmla="*/ 2831450 w 12192000"/>
              <a:gd name="connsiteY204" fmla="*/ 1103681 h 3005983"/>
              <a:gd name="connsiteX205" fmla="*/ 2830158 w 12192000"/>
              <a:gd name="connsiteY205" fmla="*/ 1102819 h 3005983"/>
              <a:gd name="connsiteX206" fmla="*/ 2817969 w 12192000"/>
              <a:gd name="connsiteY206" fmla="*/ 1097243 h 3005983"/>
              <a:gd name="connsiteX207" fmla="*/ 2812278 w 12192000"/>
              <a:gd name="connsiteY207" fmla="*/ 1097008 h 3005983"/>
              <a:gd name="connsiteX208" fmla="*/ 2735949 w 12192000"/>
              <a:gd name="connsiteY208" fmla="*/ 1069536 h 3005983"/>
              <a:gd name="connsiteX209" fmla="*/ 2700542 w 12192000"/>
              <a:gd name="connsiteY209" fmla="*/ 1056907 h 3005983"/>
              <a:gd name="connsiteX210" fmla="*/ 2690071 w 12192000"/>
              <a:gd name="connsiteY210" fmla="*/ 1056397 h 3005983"/>
              <a:gd name="connsiteX211" fmla="*/ 2655269 w 12192000"/>
              <a:gd name="connsiteY211" fmla="*/ 1042078 h 3005983"/>
              <a:gd name="connsiteX212" fmla="*/ 2637172 w 12192000"/>
              <a:gd name="connsiteY212" fmla="*/ 1039382 h 3005983"/>
              <a:gd name="connsiteX213" fmla="*/ 2544676 w 12192000"/>
              <a:gd name="connsiteY213" fmla="*/ 1019916 h 3005983"/>
              <a:gd name="connsiteX214" fmla="*/ 2521406 w 12192000"/>
              <a:gd name="connsiteY214" fmla="*/ 1022036 h 3005983"/>
              <a:gd name="connsiteX215" fmla="*/ 2462038 w 12192000"/>
              <a:gd name="connsiteY215" fmla="*/ 992687 h 3005983"/>
              <a:gd name="connsiteX216" fmla="*/ 2448962 w 12192000"/>
              <a:gd name="connsiteY216" fmla="*/ 988555 h 3005983"/>
              <a:gd name="connsiteX217" fmla="*/ 2444223 w 12192000"/>
              <a:gd name="connsiteY217" fmla="*/ 985580 h 3005983"/>
              <a:gd name="connsiteX218" fmla="*/ 2428175 w 12192000"/>
              <a:gd name="connsiteY218" fmla="*/ 997242 h 3005983"/>
              <a:gd name="connsiteX219" fmla="*/ 2398519 w 12192000"/>
              <a:gd name="connsiteY219" fmla="*/ 1001482 h 3005983"/>
              <a:gd name="connsiteX220" fmla="*/ 2385271 w 12192000"/>
              <a:gd name="connsiteY220" fmla="*/ 993786 h 3005983"/>
              <a:gd name="connsiteX221" fmla="*/ 2298174 w 12192000"/>
              <a:gd name="connsiteY221" fmla="*/ 956527 h 3005983"/>
              <a:gd name="connsiteX222" fmla="*/ 2271014 w 12192000"/>
              <a:gd name="connsiteY222" fmla="*/ 945440 h 3005983"/>
              <a:gd name="connsiteX223" fmla="*/ 2214838 w 12192000"/>
              <a:gd name="connsiteY223" fmla="*/ 924396 h 3005983"/>
              <a:gd name="connsiteX224" fmla="*/ 2038407 w 12192000"/>
              <a:gd name="connsiteY224" fmla="*/ 916628 h 3005983"/>
              <a:gd name="connsiteX225" fmla="*/ 1958268 w 12192000"/>
              <a:gd name="connsiteY225" fmla="*/ 931677 h 3005983"/>
              <a:gd name="connsiteX226" fmla="*/ 1740316 w 12192000"/>
              <a:gd name="connsiteY226" fmla="*/ 931710 h 3005983"/>
              <a:gd name="connsiteX227" fmla="*/ 1454477 w 12192000"/>
              <a:gd name="connsiteY227" fmla="*/ 973878 h 3005983"/>
              <a:gd name="connsiteX228" fmla="*/ 1385984 w 12192000"/>
              <a:gd name="connsiteY228" fmla="*/ 958621 h 3005983"/>
              <a:gd name="connsiteX229" fmla="*/ 1355604 w 12192000"/>
              <a:gd name="connsiteY229" fmla="*/ 960893 h 3005983"/>
              <a:gd name="connsiteX230" fmla="*/ 1305323 w 12192000"/>
              <a:gd name="connsiteY230" fmla="*/ 967511 h 3005983"/>
              <a:gd name="connsiteX231" fmla="*/ 1125607 w 12192000"/>
              <a:gd name="connsiteY231" fmla="*/ 968467 h 3005983"/>
              <a:gd name="connsiteX232" fmla="*/ 1016562 w 12192000"/>
              <a:gd name="connsiteY232" fmla="*/ 975260 h 3005983"/>
              <a:gd name="connsiteX233" fmla="*/ 818620 w 12192000"/>
              <a:gd name="connsiteY233" fmla="*/ 987723 h 3005983"/>
              <a:gd name="connsiteX234" fmla="*/ 611870 w 12192000"/>
              <a:gd name="connsiteY234" fmla="*/ 1002547 h 3005983"/>
              <a:gd name="connsiteX235" fmla="*/ 520325 w 12192000"/>
              <a:gd name="connsiteY235" fmla="*/ 1010590 h 3005983"/>
              <a:gd name="connsiteX236" fmla="*/ 386188 w 12192000"/>
              <a:gd name="connsiteY236" fmla="*/ 1040956 h 3005983"/>
              <a:gd name="connsiteX237" fmla="*/ 272629 w 12192000"/>
              <a:gd name="connsiteY237" fmla="*/ 1010300 h 3005983"/>
              <a:gd name="connsiteX238" fmla="*/ 113450 w 12192000"/>
              <a:gd name="connsiteY238" fmla="*/ 1038933 h 3005983"/>
              <a:gd name="connsiteX239" fmla="*/ 4256 w 12192000"/>
              <a:gd name="connsiteY239" fmla="*/ 1060111 h 3005983"/>
              <a:gd name="connsiteX240" fmla="*/ 0 w 12192000"/>
              <a:gd name="connsiteY240" fmla="*/ 1059714 h 3005983"/>
              <a:gd name="connsiteX241" fmla="*/ 0 w 12192000"/>
              <a:gd name="connsiteY241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608697 w 12192000"/>
              <a:gd name="connsiteY12" fmla="*/ 2813460 h 3005983"/>
              <a:gd name="connsiteX13" fmla="*/ 11566270 w 12192000"/>
              <a:gd name="connsiteY13" fmla="*/ 2794050 h 3005983"/>
              <a:gd name="connsiteX14" fmla="*/ 11543180 w 12192000"/>
              <a:gd name="connsiteY14" fmla="*/ 2794523 h 3005983"/>
              <a:gd name="connsiteX15" fmla="*/ 11527456 w 12192000"/>
              <a:gd name="connsiteY15" fmla="*/ 2784758 h 3005983"/>
              <a:gd name="connsiteX16" fmla="*/ 11410019 w 12192000"/>
              <a:gd name="connsiteY16" fmla="*/ 2778739 h 3005983"/>
              <a:gd name="connsiteX17" fmla="*/ 11391662 w 12192000"/>
              <a:gd name="connsiteY17" fmla="*/ 2777813 h 3005983"/>
              <a:gd name="connsiteX18" fmla="*/ 11381950 w 12192000"/>
              <a:gd name="connsiteY18" fmla="*/ 2771457 h 3005983"/>
              <a:gd name="connsiteX19" fmla="*/ 11355280 w 12192000"/>
              <a:gd name="connsiteY19" fmla="*/ 2766974 h 3005983"/>
              <a:gd name="connsiteX20" fmla="*/ 11346286 w 12192000"/>
              <a:gd name="connsiteY20" fmla="*/ 2771221 h 3005983"/>
              <a:gd name="connsiteX21" fmla="*/ 11344784 w 12192000"/>
              <a:gd name="connsiteY21" fmla="*/ 2767480 h 3005983"/>
              <a:gd name="connsiteX22" fmla="*/ 11307999 w 12192000"/>
              <a:gd name="connsiteY22" fmla="*/ 2758374 h 3005983"/>
              <a:gd name="connsiteX23" fmla="*/ 11228674 w 12192000"/>
              <a:gd name="connsiteY23" fmla="*/ 2738503 h 3005983"/>
              <a:gd name="connsiteX24" fmla="*/ 11208775 w 12192000"/>
              <a:gd name="connsiteY24" fmla="*/ 2733735 h 3005983"/>
              <a:gd name="connsiteX25" fmla="*/ 11191329 w 12192000"/>
              <a:gd name="connsiteY25" fmla="*/ 2735896 h 3005983"/>
              <a:gd name="connsiteX26" fmla="*/ 11095293 w 12192000"/>
              <a:gd name="connsiteY26" fmla="*/ 2734181 h 3005983"/>
              <a:gd name="connsiteX27" fmla="*/ 11072290 w 12192000"/>
              <a:gd name="connsiteY27" fmla="*/ 2737734 h 3005983"/>
              <a:gd name="connsiteX28" fmla="*/ 10980239 w 12192000"/>
              <a:gd name="connsiteY28" fmla="*/ 2729000 h 3005983"/>
              <a:gd name="connsiteX29" fmla="*/ 10980167 w 12192000"/>
              <a:gd name="connsiteY29" fmla="*/ 2728972 h 3005983"/>
              <a:gd name="connsiteX30" fmla="*/ 10943501 w 12192000"/>
              <a:gd name="connsiteY30" fmla="*/ 2723352 h 3005983"/>
              <a:gd name="connsiteX31" fmla="*/ 10740825 w 12192000"/>
              <a:gd name="connsiteY31" fmla="*/ 2642544 h 3005983"/>
              <a:gd name="connsiteX32" fmla="*/ 10621021 w 12192000"/>
              <a:gd name="connsiteY32" fmla="*/ 2583972 h 3005983"/>
              <a:gd name="connsiteX33" fmla="*/ 10501779 w 12192000"/>
              <a:gd name="connsiteY33" fmla="*/ 2548735 h 3005983"/>
              <a:gd name="connsiteX34" fmla="*/ 10403355 w 12192000"/>
              <a:gd name="connsiteY34" fmla="*/ 2512953 h 3005983"/>
              <a:gd name="connsiteX35" fmla="*/ 10337449 w 12192000"/>
              <a:gd name="connsiteY35" fmla="*/ 2488172 h 3005983"/>
              <a:gd name="connsiteX36" fmla="*/ 10324327 w 12192000"/>
              <a:gd name="connsiteY36" fmla="*/ 2478939 h 3005983"/>
              <a:gd name="connsiteX37" fmla="*/ 10321929 w 12192000"/>
              <a:gd name="connsiteY37" fmla="*/ 2478993 h 3005983"/>
              <a:gd name="connsiteX38" fmla="*/ 10290461 w 12192000"/>
              <a:gd name="connsiteY38" fmla="*/ 2462144 h 3005983"/>
              <a:gd name="connsiteX39" fmla="*/ 10268970 w 12192000"/>
              <a:gd name="connsiteY39" fmla="*/ 2448931 h 3005983"/>
              <a:gd name="connsiteX40" fmla="*/ 10263699 w 12192000"/>
              <a:gd name="connsiteY40" fmla="*/ 2448340 h 3005983"/>
              <a:gd name="connsiteX41" fmla="*/ 10228272 w 12192000"/>
              <a:gd name="connsiteY41" fmla="*/ 2431997 h 3005983"/>
              <a:gd name="connsiteX42" fmla="*/ 10215997 w 12192000"/>
              <a:gd name="connsiteY42" fmla="*/ 2431103 h 3005983"/>
              <a:gd name="connsiteX43" fmla="*/ 10193885 w 12192000"/>
              <a:gd name="connsiteY43" fmla="*/ 2427360 h 3005983"/>
              <a:gd name="connsiteX44" fmla="*/ 10135557 w 12192000"/>
              <a:gd name="connsiteY44" fmla="*/ 2429769 h 3005983"/>
              <a:gd name="connsiteX45" fmla="*/ 10092108 w 12192000"/>
              <a:gd name="connsiteY45" fmla="*/ 2409075 h 3005983"/>
              <a:gd name="connsiteX46" fmla="*/ 10091815 w 12192000"/>
              <a:gd name="connsiteY46" fmla="*/ 2409211 h 3005983"/>
              <a:gd name="connsiteX47" fmla="*/ 10083558 w 12192000"/>
              <a:gd name="connsiteY47" fmla="*/ 2406369 h 3005983"/>
              <a:gd name="connsiteX48" fmla="*/ 10078319 w 12192000"/>
              <a:gd name="connsiteY48" fmla="*/ 2403481 h 3005983"/>
              <a:gd name="connsiteX49" fmla="*/ 10063647 w 12192000"/>
              <a:gd name="connsiteY49" fmla="*/ 2397528 h 3005983"/>
              <a:gd name="connsiteX50" fmla="*/ 10057660 w 12192000"/>
              <a:gd name="connsiteY50" fmla="*/ 2396793 h 3005983"/>
              <a:gd name="connsiteX51" fmla="*/ 10003124 w 12192000"/>
              <a:gd name="connsiteY51" fmla="*/ 2406692 h 3005983"/>
              <a:gd name="connsiteX52" fmla="*/ 9898644 w 12192000"/>
              <a:gd name="connsiteY52" fmla="*/ 2393136 h 3005983"/>
              <a:gd name="connsiteX53" fmla="*/ 9794969 w 12192000"/>
              <a:gd name="connsiteY53" fmla="*/ 2376665 h 3005983"/>
              <a:gd name="connsiteX54" fmla="*/ 9690708 w 12192000"/>
              <a:gd name="connsiteY54" fmla="*/ 2362478 h 3005983"/>
              <a:gd name="connsiteX55" fmla="*/ 9656590 w 12192000"/>
              <a:gd name="connsiteY55" fmla="*/ 2365107 h 3005983"/>
              <a:gd name="connsiteX56" fmla="*/ 9651013 w 12192000"/>
              <a:gd name="connsiteY56" fmla="*/ 2365379 h 3005983"/>
              <a:gd name="connsiteX57" fmla="*/ 9629535 w 12192000"/>
              <a:gd name="connsiteY57" fmla="*/ 2359562 h 3005983"/>
              <a:gd name="connsiteX58" fmla="*/ 9621002 w 12192000"/>
              <a:gd name="connsiteY58" fmla="*/ 2358015 h 3005983"/>
              <a:gd name="connsiteX59" fmla="*/ 9620811 w 12192000"/>
              <a:gd name="connsiteY59" fmla="*/ 2358209 h 3005983"/>
              <a:gd name="connsiteX60" fmla="*/ 9612783 w 12192000"/>
              <a:gd name="connsiteY60" fmla="*/ 2356304 h 3005983"/>
              <a:gd name="connsiteX61" fmla="*/ 9573299 w 12192000"/>
              <a:gd name="connsiteY61" fmla="*/ 2344048 h 3005983"/>
              <a:gd name="connsiteX62" fmla="*/ 9523299 w 12192000"/>
              <a:gd name="connsiteY62" fmla="*/ 2356751 h 3005983"/>
              <a:gd name="connsiteX63" fmla="*/ 9502217 w 12192000"/>
              <a:gd name="connsiteY63" fmla="*/ 2356672 h 3005983"/>
              <a:gd name="connsiteX64" fmla="*/ 9491052 w 12192000"/>
              <a:gd name="connsiteY64" fmla="*/ 2357876 h 3005983"/>
              <a:gd name="connsiteX65" fmla="*/ 9490420 w 12192000"/>
              <a:gd name="connsiteY65" fmla="*/ 2358754 h 3005983"/>
              <a:gd name="connsiteX66" fmla="*/ 9422814 w 12192000"/>
              <a:gd name="connsiteY66" fmla="*/ 2337048 h 3005983"/>
              <a:gd name="connsiteX67" fmla="*/ 9387555 w 12192000"/>
              <a:gd name="connsiteY67" fmla="*/ 2324836 h 3005983"/>
              <a:gd name="connsiteX68" fmla="*/ 9385480 w 12192000"/>
              <a:gd name="connsiteY68" fmla="*/ 2325313 h 3005983"/>
              <a:gd name="connsiteX69" fmla="*/ 9369766 w 12192000"/>
              <a:gd name="connsiteY69" fmla="*/ 2317902 h 3005983"/>
              <a:gd name="connsiteX70" fmla="*/ 9356267 w 12192000"/>
              <a:gd name="connsiteY70" fmla="*/ 2307218 h 3005983"/>
              <a:gd name="connsiteX71" fmla="*/ 9240605 w 12192000"/>
              <a:gd name="connsiteY71" fmla="*/ 2292733 h 3005983"/>
              <a:gd name="connsiteX72" fmla="*/ 9083251 w 12192000"/>
              <a:gd name="connsiteY72" fmla="*/ 2245348 h 3005983"/>
              <a:gd name="connsiteX73" fmla="*/ 8956025 w 12192000"/>
              <a:gd name="connsiteY73" fmla="*/ 2219438 h 3005983"/>
              <a:gd name="connsiteX74" fmla="*/ 8791834 w 12192000"/>
              <a:gd name="connsiteY74" fmla="*/ 2194608 h 3005983"/>
              <a:gd name="connsiteX75" fmla="*/ 8677385 w 12192000"/>
              <a:gd name="connsiteY75" fmla="*/ 2172946 h 3005983"/>
              <a:gd name="connsiteX76" fmla="*/ 8628381 w 12192000"/>
              <a:gd name="connsiteY76" fmla="*/ 2151256 h 3005983"/>
              <a:gd name="connsiteX77" fmla="*/ 8608955 w 12192000"/>
              <a:gd name="connsiteY77" fmla="*/ 2154253 h 3005983"/>
              <a:gd name="connsiteX78" fmla="*/ 8605623 w 12192000"/>
              <a:gd name="connsiteY78" fmla="*/ 2154974 h 3005983"/>
              <a:gd name="connsiteX79" fmla="*/ 8591946 w 12192000"/>
              <a:gd name="connsiteY79" fmla="*/ 2153429 h 3005983"/>
              <a:gd name="connsiteX80" fmla="*/ 8588503 w 12192000"/>
              <a:gd name="connsiteY80" fmla="*/ 2158528 h 3005983"/>
              <a:gd name="connsiteX81" fmla="*/ 8542929 w 12192000"/>
              <a:gd name="connsiteY81" fmla="*/ 2155780 h 3005983"/>
              <a:gd name="connsiteX82" fmla="*/ 8422422 w 12192000"/>
              <a:gd name="connsiteY82" fmla="*/ 2128783 h 3005983"/>
              <a:gd name="connsiteX83" fmla="*/ 8350509 w 12192000"/>
              <a:gd name="connsiteY83" fmla="*/ 2116143 h 3005983"/>
              <a:gd name="connsiteX84" fmla="*/ 8323483 w 12192000"/>
              <a:gd name="connsiteY84" fmla="*/ 2116856 h 3005983"/>
              <a:gd name="connsiteX85" fmla="*/ 8285541 w 12192000"/>
              <a:gd name="connsiteY85" fmla="*/ 2114142 h 3005983"/>
              <a:gd name="connsiteX86" fmla="*/ 8156321 w 12192000"/>
              <a:gd name="connsiteY86" fmla="*/ 2105622 h 3005983"/>
              <a:gd name="connsiteX87" fmla="*/ 8115022 w 12192000"/>
              <a:gd name="connsiteY87" fmla="*/ 2097331 h 3005983"/>
              <a:gd name="connsiteX88" fmla="*/ 8109128 w 12192000"/>
              <a:gd name="connsiteY88" fmla="*/ 2095725 h 3005983"/>
              <a:gd name="connsiteX89" fmla="*/ 8061947 w 12192000"/>
              <a:gd name="connsiteY89" fmla="*/ 2076044 h 3005983"/>
              <a:gd name="connsiteX90" fmla="*/ 8056343 w 12192000"/>
              <a:gd name="connsiteY90" fmla="*/ 2079176 h 3005983"/>
              <a:gd name="connsiteX91" fmla="*/ 8039888 w 12192000"/>
              <a:gd name="connsiteY91" fmla="*/ 2079889 h 3005983"/>
              <a:gd name="connsiteX92" fmla="*/ 8027893 w 12192000"/>
              <a:gd name="connsiteY92" fmla="*/ 2071837 h 3005983"/>
              <a:gd name="connsiteX93" fmla="*/ 7968202 w 12192000"/>
              <a:gd name="connsiteY93" fmla="*/ 2048643 h 3005983"/>
              <a:gd name="connsiteX94" fmla="*/ 7879707 w 12192000"/>
              <a:gd name="connsiteY94" fmla="*/ 2019539 h 3005983"/>
              <a:gd name="connsiteX95" fmla="*/ 7867283 w 12192000"/>
              <a:gd name="connsiteY95" fmla="*/ 2011237 h 3005983"/>
              <a:gd name="connsiteX96" fmla="*/ 7843997 w 12192000"/>
              <a:gd name="connsiteY96" fmla="*/ 2004002 h 3005983"/>
              <a:gd name="connsiteX97" fmla="*/ 7819810 w 12192000"/>
              <a:gd name="connsiteY97" fmla="*/ 2003978 h 3005983"/>
              <a:gd name="connsiteX98" fmla="*/ 7766905 w 12192000"/>
              <a:gd name="connsiteY98" fmla="*/ 1994240 h 3005983"/>
              <a:gd name="connsiteX99" fmla="*/ 7748811 w 12192000"/>
              <a:gd name="connsiteY99" fmla="*/ 2001647 h 3005983"/>
              <a:gd name="connsiteX100" fmla="*/ 7745757 w 12192000"/>
              <a:gd name="connsiteY100" fmla="*/ 2003120 h 3005983"/>
              <a:gd name="connsiteX101" fmla="*/ 7732110 w 12192000"/>
              <a:gd name="connsiteY101" fmla="*/ 2004783 h 3005983"/>
              <a:gd name="connsiteX102" fmla="*/ 7730039 w 12192000"/>
              <a:gd name="connsiteY102" fmla="*/ 2010536 h 3005983"/>
              <a:gd name="connsiteX103" fmla="*/ 7685159 w 12192000"/>
              <a:gd name="connsiteY103" fmla="*/ 2018415 h 3005983"/>
              <a:gd name="connsiteX104" fmla="*/ 7561596 w 12192000"/>
              <a:gd name="connsiteY104" fmla="*/ 2020063 h 3005983"/>
              <a:gd name="connsiteX105" fmla="*/ 7488722 w 12192000"/>
              <a:gd name="connsiteY105" fmla="*/ 2024418 h 3005983"/>
              <a:gd name="connsiteX106" fmla="*/ 7462688 w 12192000"/>
              <a:gd name="connsiteY106" fmla="*/ 2031366 h 3005983"/>
              <a:gd name="connsiteX107" fmla="*/ 7425222 w 12192000"/>
              <a:gd name="connsiteY107" fmla="*/ 2037510 h 3005983"/>
              <a:gd name="connsiteX108" fmla="*/ 7360376 w 12192000"/>
              <a:gd name="connsiteY108" fmla="*/ 2052454 h 3005983"/>
              <a:gd name="connsiteX109" fmla="*/ 7297796 w 12192000"/>
              <a:gd name="connsiteY109" fmla="*/ 2059134 h 3005983"/>
              <a:gd name="connsiteX110" fmla="*/ 7255684 w 12192000"/>
              <a:gd name="connsiteY110" fmla="*/ 2060633 h 3005983"/>
              <a:gd name="connsiteX111" fmla="*/ 7249573 w 12192000"/>
              <a:gd name="connsiteY111" fmla="*/ 2060435 h 3005983"/>
              <a:gd name="connsiteX112" fmla="*/ 7198933 w 12192000"/>
              <a:gd name="connsiteY112" fmla="*/ 2052227 h 3005983"/>
              <a:gd name="connsiteX113" fmla="*/ 7194276 w 12192000"/>
              <a:gd name="connsiteY113" fmla="*/ 2056568 h 3005983"/>
              <a:gd name="connsiteX114" fmla="*/ 7178495 w 12192000"/>
              <a:gd name="connsiteY114" fmla="*/ 2061069 h 3005983"/>
              <a:gd name="connsiteX115" fmla="*/ 7164866 w 12192000"/>
              <a:gd name="connsiteY115" fmla="*/ 2056021 h 3005983"/>
              <a:gd name="connsiteX116" fmla="*/ 7101221 w 12192000"/>
              <a:gd name="connsiteY116" fmla="*/ 2047289 h 3005983"/>
              <a:gd name="connsiteX117" fmla="*/ 7008182 w 12192000"/>
              <a:gd name="connsiteY117" fmla="*/ 2039482 h 3005983"/>
              <a:gd name="connsiteX118" fmla="*/ 6994073 w 12192000"/>
              <a:gd name="connsiteY118" fmla="*/ 2034288 h 3005983"/>
              <a:gd name="connsiteX119" fmla="*/ 6902768 w 12192000"/>
              <a:gd name="connsiteY119" fmla="*/ 2021990 h 3005983"/>
              <a:gd name="connsiteX120" fmla="*/ 6854917 w 12192000"/>
              <a:gd name="connsiteY120" fmla="*/ 2020321 h 3005983"/>
              <a:gd name="connsiteX121" fmla="*/ 6849655 w 12192000"/>
              <a:gd name="connsiteY121" fmla="*/ 2025191 h 3005983"/>
              <a:gd name="connsiteX122" fmla="*/ 6835522 w 12192000"/>
              <a:gd name="connsiteY122" fmla="*/ 2024012 h 3005983"/>
              <a:gd name="connsiteX123" fmla="*/ 6707727 w 12192000"/>
              <a:gd name="connsiteY123" fmla="*/ 2006254 h 3005983"/>
              <a:gd name="connsiteX124" fmla="*/ 6561947 w 12192000"/>
              <a:gd name="connsiteY124" fmla="*/ 1975575 h 3005983"/>
              <a:gd name="connsiteX125" fmla="*/ 6464714 w 12192000"/>
              <a:gd name="connsiteY125" fmla="*/ 1978704 h 3005983"/>
              <a:gd name="connsiteX126" fmla="*/ 6242129 w 12192000"/>
              <a:gd name="connsiteY126" fmla="*/ 1915441 h 3005983"/>
              <a:gd name="connsiteX127" fmla="*/ 6080728 w 12192000"/>
              <a:gd name="connsiteY127" fmla="*/ 1895758 h 3005983"/>
              <a:gd name="connsiteX128" fmla="*/ 6069627 w 12192000"/>
              <a:gd name="connsiteY128" fmla="*/ 1885968 h 3005983"/>
              <a:gd name="connsiteX129" fmla="*/ 6055146 w 12192000"/>
              <a:gd name="connsiteY129" fmla="*/ 1879305 h 3005983"/>
              <a:gd name="connsiteX130" fmla="*/ 5953405 w 12192000"/>
              <a:gd name="connsiteY130" fmla="*/ 1849929 h 3005983"/>
              <a:gd name="connsiteX131" fmla="*/ 5940151 w 12192000"/>
              <a:gd name="connsiteY131" fmla="*/ 1852123 h 3005983"/>
              <a:gd name="connsiteX132" fmla="*/ 5917647 w 12192000"/>
              <a:gd name="connsiteY132" fmla="*/ 1852476 h 3005983"/>
              <a:gd name="connsiteX133" fmla="*/ 5860259 w 12192000"/>
              <a:gd name="connsiteY133" fmla="*/ 1865444 h 3005983"/>
              <a:gd name="connsiteX134" fmla="*/ 5821880 w 12192000"/>
              <a:gd name="connsiteY134" fmla="*/ 1854695 h 3005983"/>
              <a:gd name="connsiteX135" fmla="*/ 5813898 w 12192000"/>
              <a:gd name="connsiteY135" fmla="*/ 1853063 h 3005983"/>
              <a:gd name="connsiteX136" fmla="*/ 5813633 w 12192000"/>
              <a:gd name="connsiteY136" fmla="*/ 1853249 h 3005983"/>
              <a:gd name="connsiteX137" fmla="*/ 5804995 w 12192000"/>
              <a:gd name="connsiteY137" fmla="*/ 1851966 h 3005983"/>
              <a:gd name="connsiteX138" fmla="*/ 5799340 w 12192000"/>
              <a:gd name="connsiteY138" fmla="*/ 1850088 h 3005983"/>
              <a:gd name="connsiteX139" fmla="*/ 5783850 w 12192000"/>
              <a:gd name="connsiteY139" fmla="*/ 1846922 h 3005983"/>
              <a:gd name="connsiteX140" fmla="*/ 5777803 w 12192000"/>
              <a:gd name="connsiteY140" fmla="*/ 1847290 h 3005983"/>
              <a:gd name="connsiteX141" fmla="*/ 5774372 w 12192000"/>
              <a:gd name="connsiteY141" fmla="*/ 1849538 h 3005983"/>
              <a:gd name="connsiteX142" fmla="*/ 5740527 w 12192000"/>
              <a:gd name="connsiteY142" fmla="*/ 1850453 h 3005983"/>
              <a:gd name="connsiteX143" fmla="*/ 5671437 w 12192000"/>
              <a:gd name="connsiteY143" fmla="*/ 1845438 h 3005983"/>
              <a:gd name="connsiteX144" fmla="*/ 5633526 w 12192000"/>
              <a:gd name="connsiteY144" fmla="*/ 1839191 h 3005983"/>
              <a:gd name="connsiteX145" fmla="*/ 5527860 w 12192000"/>
              <a:gd name="connsiteY145" fmla="*/ 1825767 h 3005983"/>
              <a:gd name="connsiteX146" fmla="*/ 5420429 w 12192000"/>
              <a:gd name="connsiteY146" fmla="*/ 1815102 h 3005983"/>
              <a:gd name="connsiteX147" fmla="*/ 5339073 w 12192000"/>
              <a:gd name="connsiteY147" fmla="*/ 1819639 h 3005983"/>
              <a:gd name="connsiteX148" fmla="*/ 5334373 w 12192000"/>
              <a:gd name="connsiteY148" fmla="*/ 1817028 h 3005983"/>
              <a:gd name="connsiteX149" fmla="*/ 5326433 w 12192000"/>
              <a:gd name="connsiteY149" fmla="*/ 1814516 h 3005983"/>
              <a:gd name="connsiteX150" fmla="*/ 5326080 w 12192000"/>
              <a:gd name="connsiteY150" fmla="*/ 1814651 h 3005983"/>
              <a:gd name="connsiteX151" fmla="*/ 5318954 w 12192000"/>
              <a:gd name="connsiteY151" fmla="*/ 1811914 h 3005983"/>
              <a:gd name="connsiteX152" fmla="*/ 5286087 w 12192000"/>
              <a:gd name="connsiteY152" fmla="*/ 1796038 h 3005983"/>
              <a:gd name="connsiteX153" fmla="*/ 5223002 w 12192000"/>
              <a:gd name="connsiteY153" fmla="*/ 1799482 h 3005983"/>
              <a:gd name="connsiteX154" fmla="*/ 5200540 w 12192000"/>
              <a:gd name="connsiteY154" fmla="*/ 1796400 h 3005983"/>
              <a:gd name="connsiteX155" fmla="*/ 5154928 w 12192000"/>
              <a:gd name="connsiteY155" fmla="*/ 1781130 h 3005983"/>
              <a:gd name="connsiteX156" fmla="*/ 5149478 w 12192000"/>
              <a:gd name="connsiteY156" fmla="*/ 1780679 h 3005983"/>
              <a:gd name="connsiteX157" fmla="*/ 5130626 w 12192000"/>
              <a:gd name="connsiteY157" fmla="*/ 1768669 h 3005983"/>
              <a:gd name="connsiteX158" fmla="*/ 5102239 w 12192000"/>
              <a:gd name="connsiteY158" fmla="*/ 1753436 h 3005983"/>
              <a:gd name="connsiteX159" fmla="*/ 5099658 w 12192000"/>
              <a:gd name="connsiteY159" fmla="*/ 1753538 h 3005983"/>
              <a:gd name="connsiteX160" fmla="*/ 5088508 w 12192000"/>
              <a:gd name="connsiteY160" fmla="*/ 1745106 h 3005983"/>
              <a:gd name="connsiteX161" fmla="*/ 5082205 w 12192000"/>
              <a:gd name="connsiteY161" fmla="*/ 1734262 h 3005983"/>
              <a:gd name="connsiteX162" fmla="*/ 4931750 w 12192000"/>
              <a:gd name="connsiteY162" fmla="*/ 1691385 h 3005983"/>
              <a:gd name="connsiteX163" fmla="*/ 4824030 w 12192000"/>
              <a:gd name="connsiteY163" fmla="*/ 1643040 h 3005983"/>
              <a:gd name="connsiteX164" fmla="*/ 4758423 w 12192000"/>
              <a:gd name="connsiteY164" fmla="*/ 1579191 h 3005983"/>
              <a:gd name="connsiteX165" fmla="*/ 4514045 w 12192000"/>
              <a:gd name="connsiteY165" fmla="*/ 1535848 h 3005983"/>
              <a:gd name="connsiteX166" fmla="*/ 4458973 w 12192000"/>
              <a:gd name="connsiteY166" fmla="*/ 1525122 h 3005983"/>
              <a:gd name="connsiteX167" fmla="*/ 4423105 w 12192000"/>
              <a:gd name="connsiteY167" fmla="*/ 1500018 h 3005983"/>
              <a:gd name="connsiteX168" fmla="*/ 4400073 w 12192000"/>
              <a:gd name="connsiteY168" fmla="*/ 1499739 h 3005983"/>
              <a:gd name="connsiteX169" fmla="*/ 4395961 w 12192000"/>
              <a:gd name="connsiteY169" fmla="*/ 1499863 h 3005983"/>
              <a:gd name="connsiteX170" fmla="*/ 4382523 w 12192000"/>
              <a:gd name="connsiteY170" fmla="*/ 1496619 h 3005983"/>
              <a:gd name="connsiteX171" fmla="*/ 4374971 w 12192000"/>
              <a:gd name="connsiteY171" fmla="*/ 1500377 h 3005983"/>
              <a:gd name="connsiteX172" fmla="*/ 4352051 w 12192000"/>
              <a:gd name="connsiteY172" fmla="*/ 1498843 h 3005983"/>
              <a:gd name="connsiteX173" fmla="*/ 4328364 w 12192000"/>
              <a:gd name="connsiteY173" fmla="*/ 1491566 h 3005983"/>
              <a:gd name="connsiteX174" fmla="*/ 4220142 w 12192000"/>
              <a:gd name="connsiteY174" fmla="*/ 1451803 h 3005983"/>
              <a:gd name="connsiteX175" fmla="*/ 4152921 w 12192000"/>
              <a:gd name="connsiteY175" fmla="*/ 1430969 h 3005983"/>
              <a:gd name="connsiteX176" fmla="*/ 4123498 w 12192000"/>
              <a:gd name="connsiteY176" fmla="*/ 1427696 h 3005983"/>
              <a:gd name="connsiteX177" fmla="*/ 4085026 w 12192000"/>
              <a:gd name="connsiteY177" fmla="*/ 1420005 h 3005983"/>
              <a:gd name="connsiteX178" fmla="*/ 4014120 w 12192000"/>
              <a:gd name="connsiteY178" fmla="*/ 1410025 h 3005983"/>
              <a:gd name="connsiteX179" fmla="*/ 3924085 w 12192000"/>
              <a:gd name="connsiteY179" fmla="*/ 1390368 h 3005983"/>
              <a:gd name="connsiteX180" fmla="*/ 3875102 w 12192000"/>
              <a:gd name="connsiteY180" fmla="*/ 1356231 h 3005983"/>
              <a:gd name="connsiteX181" fmla="*/ 3866735 w 12192000"/>
              <a:gd name="connsiteY181" fmla="*/ 1358044 h 3005983"/>
              <a:gd name="connsiteX182" fmla="*/ 3824835 w 12192000"/>
              <a:gd name="connsiteY182" fmla="*/ 1344150 h 3005983"/>
              <a:gd name="connsiteX183" fmla="*/ 3698316 w 12192000"/>
              <a:gd name="connsiteY183" fmla="*/ 1271660 h 3005983"/>
              <a:gd name="connsiteX184" fmla="*/ 3615875 w 12192000"/>
              <a:gd name="connsiteY184" fmla="*/ 1245166 h 3005983"/>
              <a:gd name="connsiteX185" fmla="*/ 3583351 w 12192000"/>
              <a:gd name="connsiteY185" fmla="*/ 1239605 h 3005983"/>
              <a:gd name="connsiteX186" fmla="*/ 3529058 w 12192000"/>
              <a:gd name="connsiteY186" fmla="*/ 1230047 h 3005983"/>
              <a:gd name="connsiteX187" fmla="*/ 3438822 w 12192000"/>
              <a:gd name="connsiteY187" fmla="*/ 1205661 h 3005983"/>
              <a:gd name="connsiteX188" fmla="*/ 3390292 w 12192000"/>
              <a:gd name="connsiteY188" fmla="*/ 1197075 h 3005983"/>
              <a:gd name="connsiteX189" fmla="*/ 3315537 w 12192000"/>
              <a:gd name="connsiteY189" fmla="*/ 1185391 h 3005983"/>
              <a:gd name="connsiteX190" fmla="*/ 3305896 w 12192000"/>
              <a:gd name="connsiteY190" fmla="*/ 1180025 h 3005983"/>
              <a:gd name="connsiteX191" fmla="*/ 3260055 w 12192000"/>
              <a:gd name="connsiteY191" fmla="*/ 1189560 h 3005983"/>
              <a:gd name="connsiteX192" fmla="*/ 3136098 w 12192000"/>
              <a:gd name="connsiteY192" fmla="*/ 1171708 h 3005983"/>
              <a:gd name="connsiteX193" fmla="*/ 3113533 w 12192000"/>
              <a:gd name="connsiteY193" fmla="*/ 1171758 h 3005983"/>
              <a:gd name="connsiteX194" fmla="*/ 3087934 w 12192000"/>
              <a:gd name="connsiteY194" fmla="*/ 1162189 h 3005983"/>
              <a:gd name="connsiteX195" fmla="*/ 3033101 w 12192000"/>
              <a:gd name="connsiteY195" fmla="*/ 1146004 h 3005983"/>
              <a:gd name="connsiteX196" fmla="*/ 2999082 w 12192000"/>
              <a:gd name="connsiteY196" fmla="*/ 1129337 h 3005983"/>
              <a:gd name="connsiteX197" fmla="*/ 2988144 w 12192000"/>
              <a:gd name="connsiteY197" fmla="*/ 1133783 h 3005983"/>
              <a:gd name="connsiteX198" fmla="*/ 2964880 w 12192000"/>
              <a:gd name="connsiteY198" fmla="*/ 1133160 h 3005983"/>
              <a:gd name="connsiteX199" fmla="*/ 2871083 w 12192000"/>
              <a:gd name="connsiteY199" fmla="*/ 1114281 h 3005983"/>
              <a:gd name="connsiteX200" fmla="*/ 2853547 w 12192000"/>
              <a:gd name="connsiteY200" fmla="*/ 1113282 h 3005983"/>
              <a:gd name="connsiteX201" fmla="*/ 2834998 w 12192000"/>
              <a:gd name="connsiteY201" fmla="*/ 1105032 h 3005983"/>
              <a:gd name="connsiteX202" fmla="*/ 2832012 w 12192000"/>
              <a:gd name="connsiteY202" fmla="*/ 1103667 h 3005983"/>
              <a:gd name="connsiteX203" fmla="*/ 2831450 w 12192000"/>
              <a:gd name="connsiteY203" fmla="*/ 1103681 h 3005983"/>
              <a:gd name="connsiteX204" fmla="*/ 2830158 w 12192000"/>
              <a:gd name="connsiteY204" fmla="*/ 1102819 h 3005983"/>
              <a:gd name="connsiteX205" fmla="*/ 2817969 w 12192000"/>
              <a:gd name="connsiteY205" fmla="*/ 1097243 h 3005983"/>
              <a:gd name="connsiteX206" fmla="*/ 2812278 w 12192000"/>
              <a:gd name="connsiteY206" fmla="*/ 1097008 h 3005983"/>
              <a:gd name="connsiteX207" fmla="*/ 2735949 w 12192000"/>
              <a:gd name="connsiteY207" fmla="*/ 1069536 h 3005983"/>
              <a:gd name="connsiteX208" fmla="*/ 2700542 w 12192000"/>
              <a:gd name="connsiteY208" fmla="*/ 1056907 h 3005983"/>
              <a:gd name="connsiteX209" fmla="*/ 2690071 w 12192000"/>
              <a:gd name="connsiteY209" fmla="*/ 1056397 h 3005983"/>
              <a:gd name="connsiteX210" fmla="*/ 2655269 w 12192000"/>
              <a:gd name="connsiteY210" fmla="*/ 1042078 h 3005983"/>
              <a:gd name="connsiteX211" fmla="*/ 2637172 w 12192000"/>
              <a:gd name="connsiteY211" fmla="*/ 1039382 h 3005983"/>
              <a:gd name="connsiteX212" fmla="*/ 2544676 w 12192000"/>
              <a:gd name="connsiteY212" fmla="*/ 1019916 h 3005983"/>
              <a:gd name="connsiteX213" fmla="*/ 2521406 w 12192000"/>
              <a:gd name="connsiteY213" fmla="*/ 1022036 h 3005983"/>
              <a:gd name="connsiteX214" fmla="*/ 2462038 w 12192000"/>
              <a:gd name="connsiteY214" fmla="*/ 992687 h 3005983"/>
              <a:gd name="connsiteX215" fmla="*/ 2448962 w 12192000"/>
              <a:gd name="connsiteY215" fmla="*/ 988555 h 3005983"/>
              <a:gd name="connsiteX216" fmla="*/ 2444223 w 12192000"/>
              <a:gd name="connsiteY216" fmla="*/ 985580 h 3005983"/>
              <a:gd name="connsiteX217" fmla="*/ 2428175 w 12192000"/>
              <a:gd name="connsiteY217" fmla="*/ 997242 h 3005983"/>
              <a:gd name="connsiteX218" fmla="*/ 2398519 w 12192000"/>
              <a:gd name="connsiteY218" fmla="*/ 1001482 h 3005983"/>
              <a:gd name="connsiteX219" fmla="*/ 2385271 w 12192000"/>
              <a:gd name="connsiteY219" fmla="*/ 993786 h 3005983"/>
              <a:gd name="connsiteX220" fmla="*/ 2298174 w 12192000"/>
              <a:gd name="connsiteY220" fmla="*/ 956527 h 3005983"/>
              <a:gd name="connsiteX221" fmla="*/ 2271014 w 12192000"/>
              <a:gd name="connsiteY221" fmla="*/ 945440 h 3005983"/>
              <a:gd name="connsiteX222" fmla="*/ 2214838 w 12192000"/>
              <a:gd name="connsiteY222" fmla="*/ 924396 h 3005983"/>
              <a:gd name="connsiteX223" fmla="*/ 2038407 w 12192000"/>
              <a:gd name="connsiteY223" fmla="*/ 916628 h 3005983"/>
              <a:gd name="connsiteX224" fmla="*/ 1958268 w 12192000"/>
              <a:gd name="connsiteY224" fmla="*/ 931677 h 3005983"/>
              <a:gd name="connsiteX225" fmla="*/ 1740316 w 12192000"/>
              <a:gd name="connsiteY225" fmla="*/ 931710 h 3005983"/>
              <a:gd name="connsiteX226" fmla="*/ 1454477 w 12192000"/>
              <a:gd name="connsiteY226" fmla="*/ 973878 h 3005983"/>
              <a:gd name="connsiteX227" fmla="*/ 1385984 w 12192000"/>
              <a:gd name="connsiteY227" fmla="*/ 958621 h 3005983"/>
              <a:gd name="connsiteX228" fmla="*/ 1355604 w 12192000"/>
              <a:gd name="connsiteY228" fmla="*/ 960893 h 3005983"/>
              <a:gd name="connsiteX229" fmla="*/ 1305323 w 12192000"/>
              <a:gd name="connsiteY229" fmla="*/ 967511 h 3005983"/>
              <a:gd name="connsiteX230" fmla="*/ 1125607 w 12192000"/>
              <a:gd name="connsiteY230" fmla="*/ 968467 h 3005983"/>
              <a:gd name="connsiteX231" fmla="*/ 1016562 w 12192000"/>
              <a:gd name="connsiteY231" fmla="*/ 975260 h 3005983"/>
              <a:gd name="connsiteX232" fmla="*/ 818620 w 12192000"/>
              <a:gd name="connsiteY232" fmla="*/ 987723 h 3005983"/>
              <a:gd name="connsiteX233" fmla="*/ 611870 w 12192000"/>
              <a:gd name="connsiteY233" fmla="*/ 1002547 h 3005983"/>
              <a:gd name="connsiteX234" fmla="*/ 520325 w 12192000"/>
              <a:gd name="connsiteY234" fmla="*/ 1010590 h 3005983"/>
              <a:gd name="connsiteX235" fmla="*/ 386188 w 12192000"/>
              <a:gd name="connsiteY235" fmla="*/ 1040956 h 3005983"/>
              <a:gd name="connsiteX236" fmla="*/ 272629 w 12192000"/>
              <a:gd name="connsiteY236" fmla="*/ 1010300 h 3005983"/>
              <a:gd name="connsiteX237" fmla="*/ 113450 w 12192000"/>
              <a:gd name="connsiteY237" fmla="*/ 1038933 h 3005983"/>
              <a:gd name="connsiteX238" fmla="*/ 4256 w 12192000"/>
              <a:gd name="connsiteY238" fmla="*/ 1060111 h 3005983"/>
              <a:gd name="connsiteX239" fmla="*/ 0 w 12192000"/>
              <a:gd name="connsiteY239" fmla="*/ 1059714 h 3005983"/>
              <a:gd name="connsiteX240" fmla="*/ 0 w 12192000"/>
              <a:gd name="connsiteY240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494397 w 12192000"/>
              <a:gd name="connsiteY12" fmla="*/ 2997610 h 3005983"/>
              <a:gd name="connsiteX13" fmla="*/ 11566270 w 12192000"/>
              <a:gd name="connsiteY13" fmla="*/ 2794050 h 3005983"/>
              <a:gd name="connsiteX14" fmla="*/ 11543180 w 12192000"/>
              <a:gd name="connsiteY14" fmla="*/ 2794523 h 3005983"/>
              <a:gd name="connsiteX15" fmla="*/ 11527456 w 12192000"/>
              <a:gd name="connsiteY15" fmla="*/ 2784758 h 3005983"/>
              <a:gd name="connsiteX16" fmla="*/ 11410019 w 12192000"/>
              <a:gd name="connsiteY16" fmla="*/ 2778739 h 3005983"/>
              <a:gd name="connsiteX17" fmla="*/ 11391662 w 12192000"/>
              <a:gd name="connsiteY17" fmla="*/ 2777813 h 3005983"/>
              <a:gd name="connsiteX18" fmla="*/ 11381950 w 12192000"/>
              <a:gd name="connsiteY18" fmla="*/ 2771457 h 3005983"/>
              <a:gd name="connsiteX19" fmla="*/ 11355280 w 12192000"/>
              <a:gd name="connsiteY19" fmla="*/ 2766974 h 3005983"/>
              <a:gd name="connsiteX20" fmla="*/ 11346286 w 12192000"/>
              <a:gd name="connsiteY20" fmla="*/ 2771221 h 3005983"/>
              <a:gd name="connsiteX21" fmla="*/ 11344784 w 12192000"/>
              <a:gd name="connsiteY21" fmla="*/ 2767480 h 3005983"/>
              <a:gd name="connsiteX22" fmla="*/ 11307999 w 12192000"/>
              <a:gd name="connsiteY22" fmla="*/ 2758374 h 3005983"/>
              <a:gd name="connsiteX23" fmla="*/ 11228674 w 12192000"/>
              <a:gd name="connsiteY23" fmla="*/ 2738503 h 3005983"/>
              <a:gd name="connsiteX24" fmla="*/ 11208775 w 12192000"/>
              <a:gd name="connsiteY24" fmla="*/ 2733735 h 3005983"/>
              <a:gd name="connsiteX25" fmla="*/ 11191329 w 12192000"/>
              <a:gd name="connsiteY25" fmla="*/ 2735896 h 3005983"/>
              <a:gd name="connsiteX26" fmla="*/ 11095293 w 12192000"/>
              <a:gd name="connsiteY26" fmla="*/ 2734181 h 3005983"/>
              <a:gd name="connsiteX27" fmla="*/ 11072290 w 12192000"/>
              <a:gd name="connsiteY27" fmla="*/ 2737734 h 3005983"/>
              <a:gd name="connsiteX28" fmla="*/ 10980239 w 12192000"/>
              <a:gd name="connsiteY28" fmla="*/ 2729000 h 3005983"/>
              <a:gd name="connsiteX29" fmla="*/ 10980167 w 12192000"/>
              <a:gd name="connsiteY29" fmla="*/ 2728972 h 3005983"/>
              <a:gd name="connsiteX30" fmla="*/ 10943501 w 12192000"/>
              <a:gd name="connsiteY30" fmla="*/ 2723352 h 3005983"/>
              <a:gd name="connsiteX31" fmla="*/ 10740825 w 12192000"/>
              <a:gd name="connsiteY31" fmla="*/ 2642544 h 3005983"/>
              <a:gd name="connsiteX32" fmla="*/ 10621021 w 12192000"/>
              <a:gd name="connsiteY32" fmla="*/ 2583972 h 3005983"/>
              <a:gd name="connsiteX33" fmla="*/ 10501779 w 12192000"/>
              <a:gd name="connsiteY33" fmla="*/ 2548735 h 3005983"/>
              <a:gd name="connsiteX34" fmla="*/ 10403355 w 12192000"/>
              <a:gd name="connsiteY34" fmla="*/ 2512953 h 3005983"/>
              <a:gd name="connsiteX35" fmla="*/ 10337449 w 12192000"/>
              <a:gd name="connsiteY35" fmla="*/ 2488172 h 3005983"/>
              <a:gd name="connsiteX36" fmla="*/ 10324327 w 12192000"/>
              <a:gd name="connsiteY36" fmla="*/ 2478939 h 3005983"/>
              <a:gd name="connsiteX37" fmla="*/ 10321929 w 12192000"/>
              <a:gd name="connsiteY37" fmla="*/ 2478993 h 3005983"/>
              <a:gd name="connsiteX38" fmla="*/ 10290461 w 12192000"/>
              <a:gd name="connsiteY38" fmla="*/ 2462144 h 3005983"/>
              <a:gd name="connsiteX39" fmla="*/ 10268970 w 12192000"/>
              <a:gd name="connsiteY39" fmla="*/ 2448931 h 3005983"/>
              <a:gd name="connsiteX40" fmla="*/ 10263699 w 12192000"/>
              <a:gd name="connsiteY40" fmla="*/ 2448340 h 3005983"/>
              <a:gd name="connsiteX41" fmla="*/ 10228272 w 12192000"/>
              <a:gd name="connsiteY41" fmla="*/ 2431997 h 3005983"/>
              <a:gd name="connsiteX42" fmla="*/ 10215997 w 12192000"/>
              <a:gd name="connsiteY42" fmla="*/ 2431103 h 3005983"/>
              <a:gd name="connsiteX43" fmla="*/ 10193885 w 12192000"/>
              <a:gd name="connsiteY43" fmla="*/ 2427360 h 3005983"/>
              <a:gd name="connsiteX44" fmla="*/ 10135557 w 12192000"/>
              <a:gd name="connsiteY44" fmla="*/ 2429769 h 3005983"/>
              <a:gd name="connsiteX45" fmla="*/ 10092108 w 12192000"/>
              <a:gd name="connsiteY45" fmla="*/ 2409075 h 3005983"/>
              <a:gd name="connsiteX46" fmla="*/ 10091815 w 12192000"/>
              <a:gd name="connsiteY46" fmla="*/ 2409211 h 3005983"/>
              <a:gd name="connsiteX47" fmla="*/ 10083558 w 12192000"/>
              <a:gd name="connsiteY47" fmla="*/ 2406369 h 3005983"/>
              <a:gd name="connsiteX48" fmla="*/ 10078319 w 12192000"/>
              <a:gd name="connsiteY48" fmla="*/ 2403481 h 3005983"/>
              <a:gd name="connsiteX49" fmla="*/ 10063647 w 12192000"/>
              <a:gd name="connsiteY49" fmla="*/ 2397528 h 3005983"/>
              <a:gd name="connsiteX50" fmla="*/ 10057660 w 12192000"/>
              <a:gd name="connsiteY50" fmla="*/ 2396793 h 3005983"/>
              <a:gd name="connsiteX51" fmla="*/ 10003124 w 12192000"/>
              <a:gd name="connsiteY51" fmla="*/ 2406692 h 3005983"/>
              <a:gd name="connsiteX52" fmla="*/ 9898644 w 12192000"/>
              <a:gd name="connsiteY52" fmla="*/ 2393136 h 3005983"/>
              <a:gd name="connsiteX53" fmla="*/ 9794969 w 12192000"/>
              <a:gd name="connsiteY53" fmla="*/ 2376665 h 3005983"/>
              <a:gd name="connsiteX54" fmla="*/ 9690708 w 12192000"/>
              <a:gd name="connsiteY54" fmla="*/ 2362478 h 3005983"/>
              <a:gd name="connsiteX55" fmla="*/ 9656590 w 12192000"/>
              <a:gd name="connsiteY55" fmla="*/ 2365107 h 3005983"/>
              <a:gd name="connsiteX56" fmla="*/ 9651013 w 12192000"/>
              <a:gd name="connsiteY56" fmla="*/ 2365379 h 3005983"/>
              <a:gd name="connsiteX57" fmla="*/ 9629535 w 12192000"/>
              <a:gd name="connsiteY57" fmla="*/ 2359562 h 3005983"/>
              <a:gd name="connsiteX58" fmla="*/ 9621002 w 12192000"/>
              <a:gd name="connsiteY58" fmla="*/ 2358015 h 3005983"/>
              <a:gd name="connsiteX59" fmla="*/ 9620811 w 12192000"/>
              <a:gd name="connsiteY59" fmla="*/ 2358209 h 3005983"/>
              <a:gd name="connsiteX60" fmla="*/ 9612783 w 12192000"/>
              <a:gd name="connsiteY60" fmla="*/ 2356304 h 3005983"/>
              <a:gd name="connsiteX61" fmla="*/ 9573299 w 12192000"/>
              <a:gd name="connsiteY61" fmla="*/ 2344048 h 3005983"/>
              <a:gd name="connsiteX62" fmla="*/ 9523299 w 12192000"/>
              <a:gd name="connsiteY62" fmla="*/ 2356751 h 3005983"/>
              <a:gd name="connsiteX63" fmla="*/ 9502217 w 12192000"/>
              <a:gd name="connsiteY63" fmla="*/ 2356672 h 3005983"/>
              <a:gd name="connsiteX64" fmla="*/ 9491052 w 12192000"/>
              <a:gd name="connsiteY64" fmla="*/ 2357876 h 3005983"/>
              <a:gd name="connsiteX65" fmla="*/ 9490420 w 12192000"/>
              <a:gd name="connsiteY65" fmla="*/ 2358754 h 3005983"/>
              <a:gd name="connsiteX66" fmla="*/ 9422814 w 12192000"/>
              <a:gd name="connsiteY66" fmla="*/ 2337048 h 3005983"/>
              <a:gd name="connsiteX67" fmla="*/ 9387555 w 12192000"/>
              <a:gd name="connsiteY67" fmla="*/ 2324836 h 3005983"/>
              <a:gd name="connsiteX68" fmla="*/ 9385480 w 12192000"/>
              <a:gd name="connsiteY68" fmla="*/ 2325313 h 3005983"/>
              <a:gd name="connsiteX69" fmla="*/ 9369766 w 12192000"/>
              <a:gd name="connsiteY69" fmla="*/ 2317902 h 3005983"/>
              <a:gd name="connsiteX70" fmla="*/ 9356267 w 12192000"/>
              <a:gd name="connsiteY70" fmla="*/ 2307218 h 3005983"/>
              <a:gd name="connsiteX71" fmla="*/ 9240605 w 12192000"/>
              <a:gd name="connsiteY71" fmla="*/ 2292733 h 3005983"/>
              <a:gd name="connsiteX72" fmla="*/ 9083251 w 12192000"/>
              <a:gd name="connsiteY72" fmla="*/ 2245348 h 3005983"/>
              <a:gd name="connsiteX73" fmla="*/ 8956025 w 12192000"/>
              <a:gd name="connsiteY73" fmla="*/ 2219438 h 3005983"/>
              <a:gd name="connsiteX74" fmla="*/ 8791834 w 12192000"/>
              <a:gd name="connsiteY74" fmla="*/ 2194608 h 3005983"/>
              <a:gd name="connsiteX75" fmla="*/ 8677385 w 12192000"/>
              <a:gd name="connsiteY75" fmla="*/ 2172946 h 3005983"/>
              <a:gd name="connsiteX76" fmla="*/ 8628381 w 12192000"/>
              <a:gd name="connsiteY76" fmla="*/ 2151256 h 3005983"/>
              <a:gd name="connsiteX77" fmla="*/ 8608955 w 12192000"/>
              <a:gd name="connsiteY77" fmla="*/ 2154253 h 3005983"/>
              <a:gd name="connsiteX78" fmla="*/ 8605623 w 12192000"/>
              <a:gd name="connsiteY78" fmla="*/ 2154974 h 3005983"/>
              <a:gd name="connsiteX79" fmla="*/ 8591946 w 12192000"/>
              <a:gd name="connsiteY79" fmla="*/ 2153429 h 3005983"/>
              <a:gd name="connsiteX80" fmla="*/ 8588503 w 12192000"/>
              <a:gd name="connsiteY80" fmla="*/ 2158528 h 3005983"/>
              <a:gd name="connsiteX81" fmla="*/ 8542929 w 12192000"/>
              <a:gd name="connsiteY81" fmla="*/ 2155780 h 3005983"/>
              <a:gd name="connsiteX82" fmla="*/ 8422422 w 12192000"/>
              <a:gd name="connsiteY82" fmla="*/ 2128783 h 3005983"/>
              <a:gd name="connsiteX83" fmla="*/ 8350509 w 12192000"/>
              <a:gd name="connsiteY83" fmla="*/ 2116143 h 3005983"/>
              <a:gd name="connsiteX84" fmla="*/ 8323483 w 12192000"/>
              <a:gd name="connsiteY84" fmla="*/ 2116856 h 3005983"/>
              <a:gd name="connsiteX85" fmla="*/ 8285541 w 12192000"/>
              <a:gd name="connsiteY85" fmla="*/ 2114142 h 3005983"/>
              <a:gd name="connsiteX86" fmla="*/ 8156321 w 12192000"/>
              <a:gd name="connsiteY86" fmla="*/ 2105622 h 3005983"/>
              <a:gd name="connsiteX87" fmla="*/ 8115022 w 12192000"/>
              <a:gd name="connsiteY87" fmla="*/ 2097331 h 3005983"/>
              <a:gd name="connsiteX88" fmla="*/ 8109128 w 12192000"/>
              <a:gd name="connsiteY88" fmla="*/ 2095725 h 3005983"/>
              <a:gd name="connsiteX89" fmla="*/ 8061947 w 12192000"/>
              <a:gd name="connsiteY89" fmla="*/ 2076044 h 3005983"/>
              <a:gd name="connsiteX90" fmla="*/ 8056343 w 12192000"/>
              <a:gd name="connsiteY90" fmla="*/ 2079176 h 3005983"/>
              <a:gd name="connsiteX91" fmla="*/ 8039888 w 12192000"/>
              <a:gd name="connsiteY91" fmla="*/ 2079889 h 3005983"/>
              <a:gd name="connsiteX92" fmla="*/ 8027893 w 12192000"/>
              <a:gd name="connsiteY92" fmla="*/ 2071837 h 3005983"/>
              <a:gd name="connsiteX93" fmla="*/ 7968202 w 12192000"/>
              <a:gd name="connsiteY93" fmla="*/ 2048643 h 3005983"/>
              <a:gd name="connsiteX94" fmla="*/ 7879707 w 12192000"/>
              <a:gd name="connsiteY94" fmla="*/ 2019539 h 3005983"/>
              <a:gd name="connsiteX95" fmla="*/ 7867283 w 12192000"/>
              <a:gd name="connsiteY95" fmla="*/ 2011237 h 3005983"/>
              <a:gd name="connsiteX96" fmla="*/ 7843997 w 12192000"/>
              <a:gd name="connsiteY96" fmla="*/ 2004002 h 3005983"/>
              <a:gd name="connsiteX97" fmla="*/ 7819810 w 12192000"/>
              <a:gd name="connsiteY97" fmla="*/ 2003978 h 3005983"/>
              <a:gd name="connsiteX98" fmla="*/ 7766905 w 12192000"/>
              <a:gd name="connsiteY98" fmla="*/ 1994240 h 3005983"/>
              <a:gd name="connsiteX99" fmla="*/ 7748811 w 12192000"/>
              <a:gd name="connsiteY99" fmla="*/ 2001647 h 3005983"/>
              <a:gd name="connsiteX100" fmla="*/ 7745757 w 12192000"/>
              <a:gd name="connsiteY100" fmla="*/ 2003120 h 3005983"/>
              <a:gd name="connsiteX101" fmla="*/ 7732110 w 12192000"/>
              <a:gd name="connsiteY101" fmla="*/ 2004783 h 3005983"/>
              <a:gd name="connsiteX102" fmla="*/ 7730039 w 12192000"/>
              <a:gd name="connsiteY102" fmla="*/ 2010536 h 3005983"/>
              <a:gd name="connsiteX103" fmla="*/ 7685159 w 12192000"/>
              <a:gd name="connsiteY103" fmla="*/ 2018415 h 3005983"/>
              <a:gd name="connsiteX104" fmla="*/ 7561596 w 12192000"/>
              <a:gd name="connsiteY104" fmla="*/ 2020063 h 3005983"/>
              <a:gd name="connsiteX105" fmla="*/ 7488722 w 12192000"/>
              <a:gd name="connsiteY105" fmla="*/ 2024418 h 3005983"/>
              <a:gd name="connsiteX106" fmla="*/ 7462688 w 12192000"/>
              <a:gd name="connsiteY106" fmla="*/ 2031366 h 3005983"/>
              <a:gd name="connsiteX107" fmla="*/ 7425222 w 12192000"/>
              <a:gd name="connsiteY107" fmla="*/ 2037510 h 3005983"/>
              <a:gd name="connsiteX108" fmla="*/ 7360376 w 12192000"/>
              <a:gd name="connsiteY108" fmla="*/ 2052454 h 3005983"/>
              <a:gd name="connsiteX109" fmla="*/ 7297796 w 12192000"/>
              <a:gd name="connsiteY109" fmla="*/ 2059134 h 3005983"/>
              <a:gd name="connsiteX110" fmla="*/ 7255684 w 12192000"/>
              <a:gd name="connsiteY110" fmla="*/ 2060633 h 3005983"/>
              <a:gd name="connsiteX111" fmla="*/ 7249573 w 12192000"/>
              <a:gd name="connsiteY111" fmla="*/ 2060435 h 3005983"/>
              <a:gd name="connsiteX112" fmla="*/ 7198933 w 12192000"/>
              <a:gd name="connsiteY112" fmla="*/ 2052227 h 3005983"/>
              <a:gd name="connsiteX113" fmla="*/ 7194276 w 12192000"/>
              <a:gd name="connsiteY113" fmla="*/ 2056568 h 3005983"/>
              <a:gd name="connsiteX114" fmla="*/ 7178495 w 12192000"/>
              <a:gd name="connsiteY114" fmla="*/ 2061069 h 3005983"/>
              <a:gd name="connsiteX115" fmla="*/ 7164866 w 12192000"/>
              <a:gd name="connsiteY115" fmla="*/ 2056021 h 3005983"/>
              <a:gd name="connsiteX116" fmla="*/ 7101221 w 12192000"/>
              <a:gd name="connsiteY116" fmla="*/ 2047289 h 3005983"/>
              <a:gd name="connsiteX117" fmla="*/ 7008182 w 12192000"/>
              <a:gd name="connsiteY117" fmla="*/ 2039482 h 3005983"/>
              <a:gd name="connsiteX118" fmla="*/ 6994073 w 12192000"/>
              <a:gd name="connsiteY118" fmla="*/ 2034288 h 3005983"/>
              <a:gd name="connsiteX119" fmla="*/ 6902768 w 12192000"/>
              <a:gd name="connsiteY119" fmla="*/ 2021990 h 3005983"/>
              <a:gd name="connsiteX120" fmla="*/ 6854917 w 12192000"/>
              <a:gd name="connsiteY120" fmla="*/ 2020321 h 3005983"/>
              <a:gd name="connsiteX121" fmla="*/ 6849655 w 12192000"/>
              <a:gd name="connsiteY121" fmla="*/ 2025191 h 3005983"/>
              <a:gd name="connsiteX122" fmla="*/ 6835522 w 12192000"/>
              <a:gd name="connsiteY122" fmla="*/ 2024012 h 3005983"/>
              <a:gd name="connsiteX123" fmla="*/ 6707727 w 12192000"/>
              <a:gd name="connsiteY123" fmla="*/ 2006254 h 3005983"/>
              <a:gd name="connsiteX124" fmla="*/ 6561947 w 12192000"/>
              <a:gd name="connsiteY124" fmla="*/ 1975575 h 3005983"/>
              <a:gd name="connsiteX125" fmla="*/ 6464714 w 12192000"/>
              <a:gd name="connsiteY125" fmla="*/ 1978704 h 3005983"/>
              <a:gd name="connsiteX126" fmla="*/ 6242129 w 12192000"/>
              <a:gd name="connsiteY126" fmla="*/ 1915441 h 3005983"/>
              <a:gd name="connsiteX127" fmla="*/ 6080728 w 12192000"/>
              <a:gd name="connsiteY127" fmla="*/ 1895758 h 3005983"/>
              <a:gd name="connsiteX128" fmla="*/ 6069627 w 12192000"/>
              <a:gd name="connsiteY128" fmla="*/ 1885968 h 3005983"/>
              <a:gd name="connsiteX129" fmla="*/ 6055146 w 12192000"/>
              <a:gd name="connsiteY129" fmla="*/ 1879305 h 3005983"/>
              <a:gd name="connsiteX130" fmla="*/ 5953405 w 12192000"/>
              <a:gd name="connsiteY130" fmla="*/ 1849929 h 3005983"/>
              <a:gd name="connsiteX131" fmla="*/ 5940151 w 12192000"/>
              <a:gd name="connsiteY131" fmla="*/ 1852123 h 3005983"/>
              <a:gd name="connsiteX132" fmla="*/ 5917647 w 12192000"/>
              <a:gd name="connsiteY132" fmla="*/ 1852476 h 3005983"/>
              <a:gd name="connsiteX133" fmla="*/ 5860259 w 12192000"/>
              <a:gd name="connsiteY133" fmla="*/ 1865444 h 3005983"/>
              <a:gd name="connsiteX134" fmla="*/ 5821880 w 12192000"/>
              <a:gd name="connsiteY134" fmla="*/ 1854695 h 3005983"/>
              <a:gd name="connsiteX135" fmla="*/ 5813898 w 12192000"/>
              <a:gd name="connsiteY135" fmla="*/ 1853063 h 3005983"/>
              <a:gd name="connsiteX136" fmla="*/ 5813633 w 12192000"/>
              <a:gd name="connsiteY136" fmla="*/ 1853249 h 3005983"/>
              <a:gd name="connsiteX137" fmla="*/ 5804995 w 12192000"/>
              <a:gd name="connsiteY137" fmla="*/ 1851966 h 3005983"/>
              <a:gd name="connsiteX138" fmla="*/ 5799340 w 12192000"/>
              <a:gd name="connsiteY138" fmla="*/ 1850088 h 3005983"/>
              <a:gd name="connsiteX139" fmla="*/ 5783850 w 12192000"/>
              <a:gd name="connsiteY139" fmla="*/ 1846922 h 3005983"/>
              <a:gd name="connsiteX140" fmla="*/ 5777803 w 12192000"/>
              <a:gd name="connsiteY140" fmla="*/ 1847290 h 3005983"/>
              <a:gd name="connsiteX141" fmla="*/ 5774372 w 12192000"/>
              <a:gd name="connsiteY141" fmla="*/ 1849538 h 3005983"/>
              <a:gd name="connsiteX142" fmla="*/ 5740527 w 12192000"/>
              <a:gd name="connsiteY142" fmla="*/ 1850453 h 3005983"/>
              <a:gd name="connsiteX143" fmla="*/ 5671437 w 12192000"/>
              <a:gd name="connsiteY143" fmla="*/ 1845438 h 3005983"/>
              <a:gd name="connsiteX144" fmla="*/ 5633526 w 12192000"/>
              <a:gd name="connsiteY144" fmla="*/ 1839191 h 3005983"/>
              <a:gd name="connsiteX145" fmla="*/ 5527860 w 12192000"/>
              <a:gd name="connsiteY145" fmla="*/ 1825767 h 3005983"/>
              <a:gd name="connsiteX146" fmla="*/ 5420429 w 12192000"/>
              <a:gd name="connsiteY146" fmla="*/ 1815102 h 3005983"/>
              <a:gd name="connsiteX147" fmla="*/ 5339073 w 12192000"/>
              <a:gd name="connsiteY147" fmla="*/ 1819639 h 3005983"/>
              <a:gd name="connsiteX148" fmla="*/ 5334373 w 12192000"/>
              <a:gd name="connsiteY148" fmla="*/ 1817028 h 3005983"/>
              <a:gd name="connsiteX149" fmla="*/ 5326433 w 12192000"/>
              <a:gd name="connsiteY149" fmla="*/ 1814516 h 3005983"/>
              <a:gd name="connsiteX150" fmla="*/ 5326080 w 12192000"/>
              <a:gd name="connsiteY150" fmla="*/ 1814651 h 3005983"/>
              <a:gd name="connsiteX151" fmla="*/ 5318954 w 12192000"/>
              <a:gd name="connsiteY151" fmla="*/ 1811914 h 3005983"/>
              <a:gd name="connsiteX152" fmla="*/ 5286087 w 12192000"/>
              <a:gd name="connsiteY152" fmla="*/ 1796038 h 3005983"/>
              <a:gd name="connsiteX153" fmla="*/ 5223002 w 12192000"/>
              <a:gd name="connsiteY153" fmla="*/ 1799482 h 3005983"/>
              <a:gd name="connsiteX154" fmla="*/ 5200540 w 12192000"/>
              <a:gd name="connsiteY154" fmla="*/ 1796400 h 3005983"/>
              <a:gd name="connsiteX155" fmla="*/ 5154928 w 12192000"/>
              <a:gd name="connsiteY155" fmla="*/ 1781130 h 3005983"/>
              <a:gd name="connsiteX156" fmla="*/ 5149478 w 12192000"/>
              <a:gd name="connsiteY156" fmla="*/ 1780679 h 3005983"/>
              <a:gd name="connsiteX157" fmla="*/ 5130626 w 12192000"/>
              <a:gd name="connsiteY157" fmla="*/ 1768669 h 3005983"/>
              <a:gd name="connsiteX158" fmla="*/ 5102239 w 12192000"/>
              <a:gd name="connsiteY158" fmla="*/ 1753436 h 3005983"/>
              <a:gd name="connsiteX159" fmla="*/ 5099658 w 12192000"/>
              <a:gd name="connsiteY159" fmla="*/ 1753538 h 3005983"/>
              <a:gd name="connsiteX160" fmla="*/ 5088508 w 12192000"/>
              <a:gd name="connsiteY160" fmla="*/ 1745106 h 3005983"/>
              <a:gd name="connsiteX161" fmla="*/ 5082205 w 12192000"/>
              <a:gd name="connsiteY161" fmla="*/ 1734262 h 3005983"/>
              <a:gd name="connsiteX162" fmla="*/ 4931750 w 12192000"/>
              <a:gd name="connsiteY162" fmla="*/ 1691385 h 3005983"/>
              <a:gd name="connsiteX163" fmla="*/ 4824030 w 12192000"/>
              <a:gd name="connsiteY163" fmla="*/ 1643040 h 3005983"/>
              <a:gd name="connsiteX164" fmla="*/ 4758423 w 12192000"/>
              <a:gd name="connsiteY164" fmla="*/ 1579191 h 3005983"/>
              <a:gd name="connsiteX165" fmla="*/ 4514045 w 12192000"/>
              <a:gd name="connsiteY165" fmla="*/ 1535848 h 3005983"/>
              <a:gd name="connsiteX166" fmla="*/ 4458973 w 12192000"/>
              <a:gd name="connsiteY166" fmla="*/ 1525122 h 3005983"/>
              <a:gd name="connsiteX167" fmla="*/ 4423105 w 12192000"/>
              <a:gd name="connsiteY167" fmla="*/ 1500018 h 3005983"/>
              <a:gd name="connsiteX168" fmla="*/ 4400073 w 12192000"/>
              <a:gd name="connsiteY168" fmla="*/ 1499739 h 3005983"/>
              <a:gd name="connsiteX169" fmla="*/ 4395961 w 12192000"/>
              <a:gd name="connsiteY169" fmla="*/ 1499863 h 3005983"/>
              <a:gd name="connsiteX170" fmla="*/ 4382523 w 12192000"/>
              <a:gd name="connsiteY170" fmla="*/ 1496619 h 3005983"/>
              <a:gd name="connsiteX171" fmla="*/ 4374971 w 12192000"/>
              <a:gd name="connsiteY171" fmla="*/ 1500377 h 3005983"/>
              <a:gd name="connsiteX172" fmla="*/ 4352051 w 12192000"/>
              <a:gd name="connsiteY172" fmla="*/ 1498843 h 3005983"/>
              <a:gd name="connsiteX173" fmla="*/ 4328364 w 12192000"/>
              <a:gd name="connsiteY173" fmla="*/ 1491566 h 3005983"/>
              <a:gd name="connsiteX174" fmla="*/ 4220142 w 12192000"/>
              <a:gd name="connsiteY174" fmla="*/ 1451803 h 3005983"/>
              <a:gd name="connsiteX175" fmla="*/ 4152921 w 12192000"/>
              <a:gd name="connsiteY175" fmla="*/ 1430969 h 3005983"/>
              <a:gd name="connsiteX176" fmla="*/ 4123498 w 12192000"/>
              <a:gd name="connsiteY176" fmla="*/ 1427696 h 3005983"/>
              <a:gd name="connsiteX177" fmla="*/ 4085026 w 12192000"/>
              <a:gd name="connsiteY177" fmla="*/ 1420005 h 3005983"/>
              <a:gd name="connsiteX178" fmla="*/ 4014120 w 12192000"/>
              <a:gd name="connsiteY178" fmla="*/ 1410025 h 3005983"/>
              <a:gd name="connsiteX179" fmla="*/ 3924085 w 12192000"/>
              <a:gd name="connsiteY179" fmla="*/ 1390368 h 3005983"/>
              <a:gd name="connsiteX180" fmla="*/ 3875102 w 12192000"/>
              <a:gd name="connsiteY180" fmla="*/ 1356231 h 3005983"/>
              <a:gd name="connsiteX181" fmla="*/ 3866735 w 12192000"/>
              <a:gd name="connsiteY181" fmla="*/ 1358044 h 3005983"/>
              <a:gd name="connsiteX182" fmla="*/ 3824835 w 12192000"/>
              <a:gd name="connsiteY182" fmla="*/ 1344150 h 3005983"/>
              <a:gd name="connsiteX183" fmla="*/ 3698316 w 12192000"/>
              <a:gd name="connsiteY183" fmla="*/ 1271660 h 3005983"/>
              <a:gd name="connsiteX184" fmla="*/ 3615875 w 12192000"/>
              <a:gd name="connsiteY184" fmla="*/ 1245166 h 3005983"/>
              <a:gd name="connsiteX185" fmla="*/ 3583351 w 12192000"/>
              <a:gd name="connsiteY185" fmla="*/ 1239605 h 3005983"/>
              <a:gd name="connsiteX186" fmla="*/ 3529058 w 12192000"/>
              <a:gd name="connsiteY186" fmla="*/ 1230047 h 3005983"/>
              <a:gd name="connsiteX187" fmla="*/ 3438822 w 12192000"/>
              <a:gd name="connsiteY187" fmla="*/ 1205661 h 3005983"/>
              <a:gd name="connsiteX188" fmla="*/ 3390292 w 12192000"/>
              <a:gd name="connsiteY188" fmla="*/ 1197075 h 3005983"/>
              <a:gd name="connsiteX189" fmla="*/ 3315537 w 12192000"/>
              <a:gd name="connsiteY189" fmla="*/ 1185391 h 3005983"/>
              <a:gd name="connsiteX190" fmla="*/ 3305896 w 12192000"/>
              <a:gd name="connsiteY190" fmla="*/ 1180025 h 3005983"/>
              <a:gd name="connsiteX191" fmla="*/ 3260055 w 12192000"/>
              <a:gd name="connsiteY191" fmla="*/ 1189560 h 3005983"/>
              <a:gd name="connsiteX192" fmla="*/ 3136098 w 12192000"/>
              <a:gd name="connsiteY192" fmla="*/ 1171708 h 3005983"/>
              <a:gd name="connsiteX193" fmla="*/ 3113533 w 12192000"/>
              <a:gd name="connsiteY193" fmla="*/ 1171758 h 3005983"/>
              <a:gd name="connsiteX194" fmla="*/ 3087934 w 12192000"/>
              <a:gd name="connsiteY194" fmla="*/ 1162189 h 3005983"/>
              <a:gd name="connsiteX195" fmla="*/ 3033101 w 12192000"/>
              <a:gd name="connsiteY195" fmla="*/ 1146004 h 3005983"/>
              <a:gd name="connsiteX196" fmla="*/ 2999082 w 12192000"/>
              <a:gd name="connsiteY196" fmla="*/ 1129337 h 3005983"/>
              <a:gd name="connsiteX197" fmla="*/ 2988144 w 12192000"/>
              <a:gd name="connsiteY197" fmla="*/ 1133783 h 3005983"/>
              <a:gd name="connsiteX198" fmla="*/ 2964880 w 12192000"/>
              <a:gd name="connsiteY198" fmla="*/ 1133160 h 3005983"/>
              <a:gd name="connsiteX199" fmla="*/ 2871083 w 12192000"/>
              <a:gd name="connsiteY199" fmla="*/ 1114281 h 3005983"/>
              <a:gd name="connsiteX200" fmla="*/ 2853547 w 12192000"/>
              <a:gd name="connsiteY200" fmla="*/ 1113282 h 3005983"/>
              <a:gd name="connsiteX201" fmla="*/ 2834998 w 12192000"/>
              <a:gd name="connsiteY201" fmla="*/ 1105032 h 3005983"/>
              <a:gd name="connsiteX202" fmla="*/ 2832012 w 12192000"/>
              <a:gd name="connsiteY202" fmla="*/ 1103667 h 3005983"/>
              <a:gd name="connsiteX203" fmla="*/ 2831450 w 12192000"/>
              <a:gd name="connsiteY203" fmla="*/ 1103681 h 3005983"/>
              <a:gd name="connsiteX204" fmla="*/ 2830158 w 12192000"/>
              <a:gd name="connsiteY204" fmla="*/ 1102819 h 3005983"/>
              <a:gd name="connsiteX205" fmla="*/ 2817969 w 12192000"/>
              <a:gd name="connsiteY205" fmla="*/ 1097243 h 3005983"/>
              <a:gd name="connsiteX206" fmla="*/ 2812278 w 12192000"/>
              <a:gd name="connsiteY206" fmla="*/ 1097008 h 3005983"/>
              <a:gd name="connsiteX207" fmla="*/ 2735949 w 12192000"/>
              <a:gd name="connsiteY207" fmla="*/ 1069536 h 3005983"/>
              <a:gd name="connsiteX208" fmla="*/ 2700542 w 12192000"/>
              <a:gd name="connsiteY208" fmla="*/ 1056907 h 3005983"/>
              <a:gd name="connsiteX209" fmla="*/ 2690071 w 12192000"/>
              <a:gd name="connsiteY209" fmla="*/ 1056397 h 3005983"/>
              <a:gd name="connsiteX210" fmla="*/ 2655269 w 12192000"/>
              <a:gd name="connsiteY210" fmla="*/ 1042078 h 3005983"/>
              <a:gd name="connsiteX211" fmla="*/ 2637172 w 12192000"/>
              <a:gd name="connsiteY211" fmla="*/ 1039382 h 3005983"/>
              <a:gd name="connsiteX212" fmla="*/ 2544676 w 12192000"/>
              <a:gd name="connsiteY212" fmla="*/ 1019916 h 3005983"/>
              <a:gd name="connsiteX213" fmla="*/ 2521406 w 12192000"/>
              <a:gd name="connsiteY213" fmla="*/ 1022036 h 3005983"/>
              <a:gd name="connsiteX214" fmla="*/ 2462038 w 12192000"/>
              <a:gd name="connsiteY214" fmla="*/ 992687 h 3005983"/>
              <a:gd name="connsiteX215" fmla="*/ 2448962 w 12192000"/>
              <a:gd name="connsiteY215" fmla="*/ 988555 h 3005983"/>
              <a:gd name="connsiteX216" fmla="*/ 2444223 w 12192000"/>
              <a:gd name="connsiteY216" fmla="*/ 985580 h 3005983"/>
              <a:gd name="connsiteX217" fmla="*/ 2428175 w 12192000"/>
              <a:gd name="connsiteY217" fmla="*/ 997242 h 3005983"/>
              <a:gd name="connsiteX218" fmla="*/ 2398519 w 12192000"/>
              <a:gd name="connsiteY218" fmla="*/ 1001482 h 3005983"/>
              <a:gd name="connsiteX219" fmla="*/ 2385271 w 12192000"/>
              <a:gd name="connsiteY219" fmla="*/ 993786 h 3005983"/>
              <a:gd name="connsiteX220" fmla="*/ 2298174 w 12192000"/>
              <a:gd name="connsiteY220" fmla="*/ 956527 h 3005983"/>
              <a:gd name="connsiteX221" fmla="*/ 2271014 w 12192000"/>
              <a:gd name="connsiteY221" fmla="*/ 945440 h 3005983"/>
              <a:gd name="connsiteX222" fmla="*/ 2214838 w 12192000"/>
              <a:gd name="connsiteY222" fmla="*/ 924396 h 3005983"/>
              <a:gd name="connsiteX223" fmla="*/ 2038407 w 12192000"/>
              <a:gd name="connsiteY223" fmla="*/ 916628 h 3005983"/>
              <a:gd name="connsiteX224" fmla="*/ 1958268 w 12192000"/>
              <a:gd name="connsiteY224" fmla="*/ 931677 h 3005983"/>
              <a:gd name="connsiteX225" fmla="*/ 1740316 w 12192000"/>
              <a:gd name="connsiteY225" fmla="*/ 931710 h 3005983"/>
              <a:gd name="connsiteX226" fmla="*/ 1454477 w 12192000"/>
              <a:gd name="connsiteY226" fmla="*/ 973878 h 3005983"/>
              <a:gd name="connsiteX227" fmla="*/ 1385984 w 12192000"/>
              <a:gd name="connsiteY227" fmla="*/ 958621 h 3005983"/>
              <a:gd name="connsiteX228" fmla="*/ 1355604 w 12192000"/>
              <a:gd name="connsiteY228" fmla="*/ 960893 h 3005983"/>
              <a:gd name="connsiteX229" fmla="*/ 1305323 w 12192000"/>
              <a:gd name="connsiteY229" fmla="*/ 967511 h 3005983"/>
              <a:gd name="connsiteX230" fmla="*/ 1125607 w 12192000"/>
              <a:gd name="connsiteY230" fmla="*/ 968467 h 3005983"/>
              <a:gd name="connsiteX231" fmla="*/ 1016562 w 12192000"/>
              <a:gd name="connsiteY231" fmla="*/ 975260 h 3005983"/>
              <a:gd name="connsiteX232" fmla="*/ 818620 w 12192000"/>
              <a:gd name="connsiteY232" fmla="*/ 987723 h 3005983"/>
              <a:gd name="connsiteX233" fmla="*/ 611870 w 12192000"/>
              <a:gd name="connsiteY233" fmla="*/ 1002547 h 3005983"/>
              <a:gd name="connsiteX234" fmla="*/ 520325 w 12192000"/>
              <a:gd name="connsiteY234" fmla="*/ 1010590 h 3005983"/>
              <a:gd name="connsiteX235" fmla="*/ 386188 w 12192000"/>
              <a:gd name="connsiteY235" fmla="*/ 1040956 h 3005983"/>
              <a:gd name="connsiteX236" fmla="*/ 272629 w 12192000"/>
              <a:gd name="connsiteY236" fmla="*/ 1010300 h 3005983"/>
              <a:gd name="connsiteX237" fmla="*/ 113450 w 12192000"/>
              <a:gd name="connsiteY237" fmla="*/ 1038933 h 3005983"/>
              <a:gd name="connsiteX238" fmla="*/ 4256 w 12192000"/>
              <a:gd name="connsiteY238" fmla="*/ 1060111 h 3005983"/>
              <a:gd name="connsiteX239" fmla="*/ 0 w 12192000"/>
              <a:gd name="connsiteY239" fmla="*/ 1059714 h 3005983"/>
              <a:gd name="connsiteX240" fmla="*/ 0 w 12192000"/>
              <a:gd name="connsiteY240" fmla="*/ 0 h 3005983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09884 w 12192000"/>
              <a:gd name="connsiteY7" fmla="*/ 3001635 h 3028941"/>
              <a:gd name="connsiteX8" fmla="*/ 11689476 w 12192000"/>
              <a:gd name="connsiteY8" fmla="*/ 2807391 h 3028941"/>
              <a:gd name="connsiteX9" fmla="*/ 11666486 w 12192000"/>
              <a:gd name="connsiteY9" fmla="*/ 2799625 h 3028941"/>
              <a:gd name="connsiteX10" fmla="*/ 11652374 w 12192000"/>
              <a:gd name="connsiteY10" fmla="*/ 27932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09884 w 12192000"/>
              <a:gd name="connsiteY7" fmla="*/ 3001635 h 3028941"/>
              <a:gd name="connsiteX8" fmla="*/ 11689476 w 12192000"/>
              <a:gd name="connsiteY8" fmla="*/ 2807391 h 3028941"/>
              <a:gd name="connsiteX9" fmla="*/ 11666486 w 12192000"/>
              <a:gd name="connsiteY9" fmla="*/ 279962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09884 w 12192000"/>
              <a:gd name="connsiteY7" fmla="*/ 3001635 h 3028941"/>
              <a:gd name="connsiteX8" fmla="*/ 11689476 w 12192000"/>
              <a:gd name="connsiteY8" fmla="*/ 280739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09884 w 12192000"/>
              <a:gd name="connsiteY7" fmla="*/ 30016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54334 w 12192000"/>
              <a:gd name="connsiteY7" fmla="*/ 29635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54334 w 12192000"/>
              <a:gd name="connsiteY7" fmla="*/ 29635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12141 w 12192000"/>
              <a:gd name="connsiteY4" fmla="*/ 289617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54334 w 12192000"/>
              <a:gd name="connsiteY7" fmla="*/ 29635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12141 w 12192000"/>
              <a:gd name="connsiteY4" fmla="*/ 2896170 h 3028941"/>
              <a:gd name="connsiteX5" fmla="*/ 12013268 w 12192000"/>
              <a:gd name="connsiteY5" fmla="*/ 2939595 h 3028941"/>
              <a:gd name="connsiteX6" fmla="*/ 11844564 w 12192000"/>
              <a:gd name="connsiteY6" fmla="*/ 2972630 h 3028941"/>
              <a:gd name="connsiteX7" fmla="*/ 11754334 w 12192000"/>
              <a:gd name="connsiteY7" fmla="*/ 29635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566270 w 12192000"/>
              <a:gd name="connsiteY13" fmla="*/ 2794050 h 3021872"/>
              <a:gd name="connsiteX14" fmla="*/ 11543180 w 12192000"/>
              <a:gd name="connsiteY14" fmla="*/ 2794523 h 3021872"/>
              <a:gd name="connsiteX15" fmla="*/ 11527456 w 12192000"/>
              <a:gd name="connsiteY15" fmla="*/ 2784758 h 3021872"/>
              <a:gd name="connsiteX16" fmla="*/ 11410019 w 12192000"/>
              <a:gd name="connsiteY16" fmla="*/ 2778739 h 3021872"/>
              <a:gd name="connsiteX17" fmla="*/ 11391662 w 12192000"/>
              <a:gd name="connsiteY17" fmla="*/ 2777813 h 3021872"/>
              <a:gd name="connsiteX18" fmla="*/ 11381950 w 12192000"/>
              <a:gd name="connsiteY18" fmla="*/ 2771457 h 3021872"/>
              <a:gd name="connsiteX19" fmla="*/ 11355280 w 12192000"/>
              <a:gd name="connsiteY19" fmla="*/ 2766974 h 3021872"/>
              <a:gd name="connsiteX20" fmla="*/ 11346286 w 12192000"/>
              <a:gd name="connsiteY20" fmla="*/ 2771221 h 3021872"/>
              <a:gd name="connsiteX21" fmla="*/ 11344784 w 12192000"/>
              <a:gd name="connsiteY21" fmla="*/ 2767480 h 3021872"/>
              <a:gd name="connsiteX22" fmla="*/ 11307999 w 12192000"/>
              <a:gd name="connsiteY22" fmla="*/ 2758374 h 3021872"/>
              <a:gd name="connsiteX23" fmla="*/ 11228674 w 12192000"/>
              <a:gd name="connsiteY23" fmla="*/ 2738503 h 3021872"/>
              <a:gd name="connsiteX24" fmla="*/ 11208775 w 12192000"/>
              <a:gd name="connsiteY24" fmla="*/ 2733735 h 3021872"/>
              <a:gd name="connsiteX25" fmla="*/ 11191329 w 12192000"/>
              <a:gd name="connsiteY25" fmla="*/ 2735896 h 3021872"/>
              <a:gd name="connsiteX26" fmla="*/ 11095293 w 12192000"/>
              <a:gd name="connsiteY26" fmla="*/ 2734181 h 3021872"/>
              <a:gd name="connsiteX27" fmla="*/ 11072290 w 12192000"/>
              <a:gd name="connsiteY27" fmla="*/ 2737734 h 3021872"/>
              <a:gd name="connsiteX28" fmla="*/ 10980239 w 12192000"/>
              <a:gd name="connsiteY28" fmla="*/ 2729000 h 3021872"/>
              <a:gd name="connsiteX29" fmla="*/ 10980167 w 12192000"/>
              <a:gd name="connsiteY29" fmla="*/ 2728972 h 3021872"/>
              <a:gd name="connsiteX30" fmla="*/ 10943501 w 12192000"/>
              <a:gd name="connsiteY30" fmla="*/ 2723352 h 3021872"/>
              <a:gd name="connsiteX31" fmla="*/ 10740825 w 12192000"/>
              <a:gd name="connsiteY31" fmla="*/ 2642544 h 3021872"/>
              <a:gd name="connsiteX32" fmla="*/ 10621021 w 12192000"/>
              <a:gd name="connsiteY32" fmla="*/ 2583972 h 3021872"/>
              <a:gd name="connsiteX33" fmla="*/ 10501779 w 12192000"/>
              <a:gd name="connsiteY33" fmla="*/ 2548735 h 3021872"/>
              <a:gd name="connsiteX34" fmla="*/ 10403355 w 12192000"/>
              <a:gd name="connsiteY34" fmla="*/ 2512953 h 3021872"/>
              <a:gd name="connsiteX35" fmla="*/ 10337449 w 12192000"/>
              <a:gd name="connsiteY35" fmla="*/ 2488172 h 3021872"/>
              <a:gd name="connsiteX36" fmla="*/ 10324327 w 12192000"/>
              <a:gd name="connsiteY36" fmla="*/ 2478939 h 3021872"/>
              <a:gd name="connsiteX37" fmla="*/ 10321929 w 12192000"/>
              <a:gd name="connsiteY37" fmla="*/ 2478993 h 3021872"/>
              <a:gd name="connsiteX38" fmla="*/ 10290461 w 12192000"/>
              <a:gd name="connsiteY38" fmla="*/ 2462144 h 3021872"/>
              <a:gd name="connsiteX39" fmla="*/ 10268970 w 12192000"/>
              <a:gd name="connsiteY39" fmla="*/ 2448931 h 3021872"/>
              <a:gd name="connsiteX40" fmla="*/ 10263699 w 12192000"/>
              <a:gd name="connsiteY40" fmla="*/ 2448340 h 3021872"/>
              <a:gd name="connsiteX41" fmla="*/ 10228272 w 12192000"/>
              <a:gd name="connsiteY41" fmla="*/ 2431997 h 3021872"/>
              <a:gd name="connsiteX42" fmla="*/ 10215997 w 12192000"/>
              <a:gd name="connsiteY42" fmla="*/ 2431103 h 3021872"/>
              <a:gd name="connsiteX43" fmla="*/ 10193885 w 12192000"/>
              <a:gd name="connsiteY43" fmla="*/ 2427360 h 3021872"/>
              <a:gd name="connsiteX44" fmla="*/ 10135557 w 12192000"/>
              <a:gd name="connsiteY44" fmla="*/ 2429769 h 3021872"/>
              <a:gd name="connsiteX45" fmla="*/ 10092108 w 12192000"/>
              <a:gd name="connsiteY45" fmla="*/ 2409075 h 3021872"/>
              <a:gd name="connsiteX46" fmla="*/ 10091815 w 12192000"/>
              <a:gd name="connsiteY46" fmla="*/ 2409211 h 3021872"/>
              <a:gd name="connsiteX47" fmla="*/ 10083558 w 12192000"/>
              <a:gd name="connsiteY47" fmla="*/ 2406369 h 3021872"/>
              <a:gd name="connsiteX48" fmla="*/ 10078319 w 12192000"/>
              <a:gd name="connsiteY48" fmla="*/ 2403481 h 3021872"/>
              <a:gd name="connsiteX49" fmla="*/ 10063647 w 12192000"/>
              <a:gd name="connsiteY49" fmla="*/ 2397528 h 3021872"/>
              <a:gd name="connsiteX50" fmla="*/ 10057660 w 12192000"/>
              <a:gd name="connsiteY50" fmla="*/ 2396793 h 3021872"/>
              <a:gd name="connsiteX51" fmla="*/ 10003124 w 12192000"/>
              <a:gd name="connsiteY51" fmla="*/ 2406692 h 3021872"/>
              <a:gd name="connsiteX52" fmla="*/ 9898644 w 12192000"/>
              <a:gd name="connsiteY52" fmla="*/ 2393136 h 3021872"/>
              <a:gd name="connsiteX53" fmla="*/ 9794969 w 12192000"/>
              <a:gd name="connsiteY53" fmla="*/ 2376665 h 3021872"/>
              <a:gd name="connsiteX54" fmla="*/ 9690708 w 12192000"/>
              <a:gd name="connsiteY54" fmla="*/ 2362478 h 3021872"/>
              <a:gd name="connsiteX55" fmla="*/ 9656590 w 12192000"/>
              <a:gd name="connsiteY55" fmla="*/ 2365107 h 3021872"/>
              <a:gd name="connsiteX56" fmla="*/ 9651013 w 12192000"/>
              <a:gd name="connsiteY56" fmla="*/ 2365379 h 3021872"/>
              <a:gd name="connsiteX57" fmla="*/ 9629535 w 12192000"/>
              <a:gd name="connsiteY57" fmla="*/ 2359562 h 3021872"/>
              <a:gd name="connsiteX58" fmla="*/ 9621002 w 12192000"/>
              <a:gd name="connsiteY58" fmla="*/ 2358015 h 3021872"/>
              <a:gd name="connsiteX59" fmla="*/ 9620811 w 12192000"/>
              <a:gd name="connsiteY59" fmla="*/ 2358209 h 3021872"/>
              <a:gd name="connsiteX60" fmla="*/ 9612783 w 12192000"/>
              <a:gd name="connsiteY60" fmla="*/ 2356304 h 3021872"/>
              <a:gd name="connsiteX61" fmla="*/ 9573299 w 12192000"/>
              <a:gd name="connsiteY61" fmla="*/ 2344048 h 3021872"/>
              <a:gd name="connsiteX62" fmla="*/ 9523299 w 12192000"/>
              <a:gd name="connsiteY62" fmla="*/ 2356751 h 3021872"/>
              <a:gd name="connsiteX63" fmla="*/ 9502217 w 12192000"/>
              <a:gd name="connsiteY63" fmla="*/ 2356672 h 3021872"/>
              <a:gd name="connsiteX64" fmla="*/ 9491052 w 12192000"/>
              <a:gd name="connsiteY64" fmla="*/ 2357876 h 3021872"/>
              <a:gd name="connsiteX65" fmla="*/ 9490420 w 12192000"/>
              <a:gd name="connsiteY65" fmla="*/ 2358754 h 3021872"/>
              <a:gd name="connsiteX66" fmla="*/ 9422814 w 12192000"/>
              <a:gd name="connsiteY66" fmla="*/ 2337048 h 3021872"/>
              <a:gd name="connsiteX67" fmla="*/ 9387555 w 12192000"/>
              <a:gd name="connsiteY67" fmla="*/ 2324836 h 3021872"/>
              <a:gd name="connsiteX68" fmla="*/ 9385480 w 12192000"/>
              <a:gd name="connsiteY68" fmla="*/ 2325313 h 3021872"/>
              <a:gd name="connsiteX69" fmla="*/ 9369766 w 12192000"/>
              <a:gd name="connsiteY69" fmla="*/ 2317902 h 3021872"/>
              <a:gd name="connsiteX70" fmla="*/ 9356267 w 12192000"/>
              <a:gd name="connsiteY70" fmla="*/ 2307218 h 3021872"/>
              <a:gd name="connsiteX71" fmla="*/ 9240605 w 12192000"/>
              <a:gd name="connsiteY71" fmla="*/ 2292733 h 3021872"/>
              <a:gd name="connsiteX72" fmla="*/ 9083251 w 12192000"/>
              <a:gd name="connsiteY72" fmla="*/ 2245348 h 3021872"/>
              <a:gd name="connsiteX73" fmla="*/ 8956025 w 12192000"/>
              <a:gd name="connsiteY73" fmla="*/ 2219438 h 3021872"/>
              <a:gd name="connsiteX74" fmla="*/ 8791834 w 12192000"/>
              <a:gd name="connsiteY74" fmla="*/ 2194608 h 3021872"/>
              <a:gd name="connsiteX75" fmla="*/ 8677385 w 12192000"/>
              <a:gd name="connsiteY75" fmla="*/ 2172946 h 3021872"/>
              <a:gd name="connsiteX76" fmla="*/ 8628381 w 12192000"/>
              <a:gd name="connsiteY76" fmla="*/ 2151256 h 3021872"/>
              <a:gd name="connsiteX77" fmla="*/ 8608955 w 12192000"/>
              <a:gd name="connsiteY77" fmla="*/ 2154253 h 3021872"/>
              <a:gd name="connsiteX78" fmla="*/ 8605623 w 12192000"/>
              <a:gd name="connsiteY78" fmla="*/ 2154974 h 3021872"/>
              <a:gd name="connsiteX79" fmla="*/ 8591946 w 12192000"/>
              <a:gd name="connsiteY79" fmla="*/ 2153429 h 3021872"/>
              <a:gd name="connsiteX80" fmla="*/ 8588503 w 12192000"/>
              <a:gd name="connsiteY80" fmla="*/ 2158528 h 3021872"/>
              <a:gd name="connsiteX81" fmla="*/ 8542929 w 12192000"/>
              <a:gd name="connsiteY81" fmla="*/ 2155780 h 3021872"/>
              <a:gd name="connsiteX82" fmla="*/ 8422422 w 12192000"/>
              <a:gd name="connsiteY82" fmla="*/ 2128783 h 3021872"/>
              <a:gd name="connsiteX83" fmla="*/ 8350509 w 12192000"/>
              <a:gd name="connsiteY83" fmla="*/ 2116143 h 3021872"/>
              <a:gd name="connsiteX84" fmla="*/ 8323483 w 12192000"/>
              <a:gd name="connsiteY84" fmla="*/ 2116856 h 3021872"/>
              <a:gd name="connsiteX85" fmla="*/ 8285541 w 12192000"/>
              <a:gd name="connsiteY85" fmla="*/ 2114142 h 3021872"/>
              <a:gd name="connsiteX86" fmla="*/ 8156321 w 12192000"/>
              <a:gd name="connsiteY86" fmla="*/ 2105622 h 3021872"/>
              <a:gd name="connsiteX87" fmla="*/ 8115022 w 12192000"/>
              <a:gd name="connsiteY87" fmla="*/ 2097331 h 3021872"/>
              <a:gd name="connsiteX88" fmla="*/ 8109128 w 12192000"/>
              <a:gd name="connsiteY88" fmla="*/ 2095725 h 3021872"/>
              <a:gd name="connsiteX89" fmla="*/ 8061947 w 12192000"/>
              <a:gd name="connsiteY89" fmla="*/ 2076044 h 3021872"/>
              <a:gd name="connsiteX90" fmla="*/ 8056343 w 12192000"/>
              <a:gd name="connsiteY90" fmla="*/ 2079176 h 3021872"/>
              <a:gd name="connsiteX91" fmla="*/ 8039888 w 12192000"/>
              <a:gd name="connsiteY91" fmla="*/ 2079889 h 3021872"/>
              <a:gd name="connsiteX92" fmla="*/ 8027893 w 12192000"/>
              <a:gd name="connsiteY92" fmla="*/ 2071837 h 3021872"/>
              <a:gd name="connsiteX93" fmla="*/ 7968202 w 12192000"/>
              <a:gd name="connsiteY93" fmla="*/ 2048643 h 3021872"/>
              <a:gd name="connsiteX94" fmla="*/ 7879707 w 12192000"/>
              <a:gd name="connsiteY94" fmla="*/ 2019539 h 3021872"/>
              <a:gd name="connsiteX95" fmla="*/ 7867283 w 12192000"/>
              <a:gd name="connsiteY95" fmla="*/ 2011237 h 3021872"/>
              <a:gd name="connsiteX96" fmla="*/ 7843997 w 12192000"/>
              <a:gd name="connsiteY96" fmla="*/ 2004002 h 3021872"/>
              <a:gd name="connsiteX97" fmla="*/ 7819810 w 12192000"/>
              <a:gd name="connsiteY97" fmla="*/ 2003978 h 3021872"/>
              <a:gd name="connsiteX98" fmla="*/ 7766905 w 12192000"/>
              <a:gd name="connsiteY98" fmla="*/ 1994240 h 3021872"/>
              <a:gd name="connsiteX99" fmla="*/ 7748811 w 12192000"/>
              <a:gd name="connsiteY99" fmla="*/ 2001647 h 3021872"/>
              <a:gd name="connsiteX100" fmla="*/ 7745757 w 12192000"/>
              <a:gd name="connsiteY100" fmla="*/ 2003120 h 3021872"/>
              <a:gd name="connsiteX101" fmla="*/ 7732110 w 12192000"/>
              <a:gd name="connsiteY101" fmla="*/ 2004783 h 3021872"/>
              <a:gd name="connsiteX102" fmla="*/ 7730039 w 12192000"/>
              <a:gd name="connsiteY102" fmla="*/ 2010536 h 3021872"/>
              <a:gd name="connsiteX103" fmla="*/ 7685159 w 12192000"/>
              <a:gd name="connsiteY103" fmla="*/ 2018415 h 3021872"/>
              <a:gd name="connsiteX104" fmla="*/ 7561596 w 12192000"/>
              <a:gd name="connsiteY104" fmla="*/ 2020063 h 3021872"/>
              <a:gd name="connsiteX105" fmla="*/ 7488722 w 12192000"/>
              <a:gd name="connsiteY105" fmla="*/ 2024418 h 3021872"/>
              <a:gd name="connsiteX106" fmla="*/ 7462688 w 12192000"/>
              <a:gd name="connsiteY106" fmla="*/ 2031366 h 3021872"/>
              <a:gd name="connsiteX107" fmla="*/ 7425222 w 12192000"/>
              <a:gd name="connsiteY107" fmla="*/ 2037510 h 3021872"/>
              <a:gd name="connsiteX108" fmla="*/ 7360376 w 12192000"/>
              <a:gd name="connsiteY108" fmla="*/ 2052454 h 3021872"/>
              <a:gd name="connsiteX109" fmla="*/ 7297796 w 12192000"/>
              <a:gd name="connsiteY109" fmla="*/ 2059134 h 3021872"/>
              <a:gd name="connsiteX110" fmla="*/ 7255684 w 12192000"/>
              <a:gd name="connsiteY110" fmla="*/ 2060633 h 3021872"/>
              <a:gd name="connsiteX111" fmla="*/ 7249573 w 12192000"/>
              <a:gd name="connsiteY111" fmla="*/ 2060435 h 3021872"/>
              <a:gd name="connsiteX112" fmla="*/ 7198933 w 12192000"/>
              <a:gd name="connsiteY112" fmla="*/ 2052227 h 3021872"/>
              <a:gd name="connsiteX113" fmla="*/ 7194276 w 12192000"/>
              <a:gd name="connsiteY113" fmla="*/ 2056568 h 3021872"/>
              <a:gd name="connsiteX114" fmla="*/ 7178495 w 12192000"/>
              <a:gd name="connsiteY114" fmla="*/ 2061069 h 3021872"/>
              <a:gd name="connsiteX115" fmla="*/ 7164866 w 12192000"/>
              <a:gd name="connsiteY115" fmla="*/ 2056021 h 3021872"/>
              <a:gd name="connsiteX116" fmla="*/ 7101221 w 12192000"/>
              <a:gd name="connsiteY116" fmla="*/ 2047289 h 3021872"/>
              <a:gd name="connsiteX117" fmla="*/ 7008182 w 12192000"/>
              <a:gd name="connsiteY117" fmla="*/ 2039482 h 3021872"/>
              <a:gd name="connsiteX118" fmla="*/ 6994073 w 12192000"/>
              <a:gd name="connsiteY118" fmla="*/ 2034288 h 3021872"/>
              <a:gd name="connsiteX119" fmla="*/ 6902768 w 12192000"/>
              <a:gd name="connsiteY119" fmla="*/ 2021990 h 3021872"/>
              <a:gd name="connsiteX120" fmla="*/ 6854917 w 12192000"/>
              <a:gd name="connsiteY120" fmla="*/ 2020321 h 3021872"/>
              <a:gd name="connsiteX121" fmla="*/ 6849655 w 12192000"/>
              <a:gd name="connsiteY121" fmla="*/ 2025191 h 3021872"/>
              <a:gd name="connsiteX122" fmla="*/ 6835522 w 12192000"/>
              <a:gd name="connsiteY122" fmla="*/ 2024012 h 3021872"/>
              <a:gd name="connsiteX123" fmla="*/ 6707727 w 12192000"/>
              <a:gd name="connsiteY123" fmla="*/ 2006254 h 3021872"/>
              <a:gd name="connsiteX124" fmla="*/ 6561947 w 12192000"/>
              <a:gd name="connsiteY124" fmla="*/ 1975575 h 3021872"/>
              <a:gd name="connsiteX125" fmla="*/ 6464714 w 12192000"/>
              <a:gd name="connsiteY125" fmla="*/ 1978704 h 3021872"/>
              <a:gd name="connsiteX126" fmla="*/ 6242129 w 12192000"/>
              <a:gd name="connsiteY126" fmla="*/ 1915441 h 3021872"/>
              <a:gd name="connsiteX127" fmla="*/ 6080728 w 12192000"/>
              <a:gd name="connsiteY127" fmla="*/ 1895758 h 3021872"/>
              <a:gd name="connsiteX128" fmla="*/ 6069627 w 12192000"/>
              <a:gd name="connsiteY128" fmla="*/ 1885968 h 3021872"/>
              <a:gd name="connsiteX129" fmla="*/ 6055146 w 12192000"/>
              <a:gd name="connsiteY129" fmla="*/ 1879305 h 3021872"/>
              <a:gd name="connsiteX130" fmla="*/ 5953405 w 12192000"/>
              <a:gd name="connsiteY130" fmla="*/ 1849929 h 3021872"/>
              <a:gd name="connsiteX131" fmla="*/ 5940151 w 12192000"/>
              <a:gd name="connsiteY131" fmla="*/ 1852123 h 3021872"/>
              <a:gd name="connsiteX132" fmla="*/ 5917647 w 12192000"/>
              <a:gd name="connsiteY132" fmla="*/ 1852476 h 3021872"/>
              <a:gd name="connsiteX133" fmla="*/ 5860259 w 12192000"/>
              <a:gd name="connsiteY133" fmla="*/ 1865444 h 3021872"/>
              <a:gd name="connsiteX134" fmla="*/ 5821880 w 12192000"/>
              <a:gd name="connsiteY134" fmla="*/ 1854695 h 3021872"/>
              <a:gd name="connsiteX135" fmla="*/ 5813898 w 12192000"/>
              <a:gd name="connsiteY135" fmla="*/ 1853063 h 3021872"/>
              <a:gd name="connsiteX136" fmla="*/ 5813633 w 12192000"/>
              <a:gd name="connsiteY136" fmla="*/ 1853249 h 3021872"/>
              <a:gd name="connsiteX137" fmla="*/ 5804995 w 12192000"/>
              <a:gd name="connsiteY137" fmla="*/ 1851966 h 3021872"/>
              <a:gd name="connsiteX138" fmla="*/ 5799340 w 12192000"/>
              <a:gd name="connsiteY138" fmla="*/ 1850088 h 3021872"/>
              <a:gd name="connsiteX139" fmla="*/ 5783850 w 12192000"/>
              <a:gd name="connsiteY139" fmla="*/ 1846922 h 3021872"/>
              <a:gd name="connsiteX140" fmla="*/ 5777803 w 12192000"/>
              <a:gd name="connsiteY140" fmla="*/ 1847290 h 3021872"/>
              <a:gd name="connsiteX141" fmla="*/ 5774372 w 12192000"/>
              <a:gd name="connsiteY141" fmla="*/ 1849538 h 3021872"/>
              <a:gd name="connsiteX142" fmla="*/ 5740527 w 12192000"/>
              <a:gd name="connsiteY142" fmla="*/ 1850453 h 3021872"/>
              <a:gd name="connsiteX143" fmla="*/ 5671437 w 12192000"/>
              <a:gd name="connsiteY143" fmla="*/ 1845438 h 3021872"/>
              <a:gd name="connsiteX144" fmla="*/ 5633526 w 12192000"/>
              <a:gd name="connsiteY144" fmla="*/ 1839191 h 3021872"/>
              <a:gd name="connsiteX145" fmla="*/ 5527860 w 12192000"/>
              <a:gd name="connsiteY145" fmla="*/ 1825767 h 3021872"/>
              <a:gd name="connsiteX146" fmla="*/ 5420429 w 12192000"/>
              <a:gd name="connsiteY146" fmla="*/ 1815102 h 3021872"/>
              <a:gd name="connsiteX147" fmla="*/ 5339073 w 12192000"/>
              <a:gd name="connsiteY147" fmla="*/ 1819639 h 3021872"/>
              <a:gd name="connsiteX148" fmla="*/ 5334373 w 12192000"/>
              <a:gd name="connsiteY148" fmla="*/ 1817028 h 3021872"/>
              <a:gd name="connsiteX149" fmla="*/ 5326433 w 12192000"/>
              <a:gd name="connsiteY149" fmla="*/ 1814516 h 3021872"/>
              <a:gd name="connsiteX150" fmla="*/ 5326080 w 12192000"/>
              <a:gd name="connsiteY150" fmla="*/ 1814651 h 3021872"/>
              <a:gd name="connsiteX151" fmla="*/ 5318954 w 12192000"/>
              <a:gd name="connsiteY151" fmla="*/ 1811914 h 3021872"/>
              <a:gd name="connsiteX152" fmla="*/ 5286087 w 12192000"/>
              <a:gd name="connsiteY152" fmla="*/ 1796038 h 3021872"/>
              <a:gd name="connsiteX153" fmla="*/ 5223002 w 12192000"/>
              <a:gd name="connsiteY153" fmla="*/ 1799482 h 3021872"/>
              <a:gd name="connsiteX154" fmla="*/ 5200540 w 12192000"/>
              <a:gd name="connsiteY154" fmla="*/ 1796400 h 3021872"/>
              <a:gd name="connsiteX155" fmla="*/ 5154928 w 12192000"/>
              <a:gd name="connsiteY155" fmla="*/ 1781130 h 3021872"/>
              <a:gd name="connsiteX156" fmla="*/ 5149478 w 12192000"/>
              <a:gd name="connsiteY156" fmla="*/ 1780679 h 3021872"/>
              <a:gd name="connsiteX157" fmla="*/ 5130626 w 12192000"/>
              <a:gd name="connsiteY157" fmla="*/ 1768669 h 3021872"/>
              <a:gd name="connsiteX158" fmla="*/ 5102239 w 12192000"/>
              <a:gd name="connsiteY158" fmla="*/ 1753436 h 3021872"/>
              <a:gd name="connsiteX159" fmla="*/ 5099658 w 12192000"/>
              <a:gd name="connsiteY159" fmla="*/ 1753538 h 3021872"/>
              <a:gd name="connsiteX160" fmla="*/ 5088508 w 12192000"/>
              <a:gd name="connsiteY160" fmla="*/ 1745106 h 3021872"/>
              <a:gd name="connsiteX161" fmla="*/ 5082205 w 12192000"/>
              <a:gd name="connsiteY161" fmla="*/ 1734262 h 3021872"/>
              <a:gd name="connsiteX162" fmla="*/ 4931750 w 12192000"/>
              <a:gd name="connsiteY162" fmla="*/ 1691385 h 3021872"/>
              <a:gd name="connsiteX163" fmla="*/ 4824030 w 12192000"/>
              <a:gd name="connsiteY163" fmla="*/ 1643040 h 3021872"/>
              <a:gd name="connsiteX164" fmla="*/ 4758423 w 12192000"/>
              <a:gd name="connsiteY164" fmla="*/ 1579191 h 3021872"/>
              <a:gd name="connsiteX165" fmla="*/ 4514045 w 12192000"/>
              <a:gd name="connsiteY165" fmla="*/ 1535848 h 3021872"/>
              <a:gd name="connsiteX166" fmla="*/ 4458973 w 12192000"/>
              <a:gd name="connsiteY166" fmla="*/ 1525122 h 3021872"/>
              <a:gd name="connsiteX167" fmla="*/ 4423105 w 12192000"/>
              <a:gd name="connsiteY167" fmla="*/ 1500018 h 3021872"/>
              <a:gd name="connsiteX168" fmla="*/ 4400073 w 12192000"/>
              <a:gd name="connsiteY168" fmla="*/ 1499739 h 3021872"/>
              <a:gd name="connsiteX169" fmla="*/ 4395961 w 12192000"/>
              <a:gd name="connsiteY169" fmla="*/ 1499863 h 3021872"/>
              <a:gd name="connsiteX170" fmla="*/ 4382523 w 12192000"/>
              <a:gd name="connsiteY170" fmla="*/ 1496619 h 3021872"/>
              <a:gd name="connsiteX171" fmla="*/ 4374971 w 12192000"/>
              <a:gd name="connsiteY171" fmla="*/ 1500377 h 3021872"/>
              <a:gd name="connsiteX172" fmla="*/ 4352051 w 12192000"/>
              <a:gd name="connsiteY172" fmla="*/ 1498843 h 3021872"/>
              <a:gd name="connsiteX173" fmla="*/ 4328364 w 12192000"/>
              <a:gd name="connsiteY173" fmla="*/ 1491566 h 3021872"/>
              <a:gd name="connsiteX174" fmla="*/ 4220142 w 12192000"/>
              <a:gd name="connsiteY174" fmla="*/ 1451803 h 3021872"/>
              <a:gd name="connsiteX175" fmla="*/ 4152921 w 12192000"/>
              <a:gd name="connsiteY175" fmla="*/ 1430969 h 3021872"/>
              <a:gd name="connsiteX176" fmla="*/ 4123498 w 12192000"/>
              <a:gd name="connsiteY176" fmla="*/ 1427696 h 3021872"/>
              <a:gd name="connsiteX177" fmla="*/ 4085026 w 12192000"/>
              <a:gd name="connsiteY177" fmla="*/ 1420005 h 3021872"/>
              <a:gd name="connsiteX178" fmla="*/ 4014120 w 12192000"/>
              <a:gd name="connsiteY178" fmla="*/ 1410025 h 3021872"/>
              <a:gd name="connsiteX179" fmla="*/ 3924085 w 12192000"/>
              <a:gd name="connsiteY179" fmla="*/ 1390368 h 3021872"/>
              <a:gd name="connsiteX180" fmla="*/ 3875102 w 12192000"/>
              <a:gd name="connsiteY180" fmla="*/ 1356231 h 3021872"/>
              <a:gd name="connsiteX181" fmla="*/ 3866735 w 12192000"/>
              <a:gd name="connsiteY181" fmla="*/ 1358044 h 3021872"/>
              <a:gd name="connsiteX182" fmla="*/ 3824835 w 12192000"/>
              <a:gd name="connsiteY182" fmla="*/ 1344150 h 3021872"/>
              <a:gd name="connsiteX183" fmla="*/ 3698316 w 12192000"/>
              <a:gd name="connsiteY183" fmla="*/ 1271660 h 3021872"/>
              <a:gd name="connsiteX184" fmla="*/ 3615875 w 12192000"/>
              <a:gd name="connsiteY184" fmla="*/ 1245166 h 3021872"/>
              <a:gd name="connsiteX185" fmla="*/ 3583351 w 12192000"/>
              <a:gd name="connsiteY185" fmla="*/ 1239605 h 3021872"/>
              <a:gd name="connsiteX186" fmla="*/ 3529058 w 12192000"/>
              <a:gd name="connsiteY186" fmla="*/ 1230047 h 3021872"/>
              <a:gd name="connsiteX187" fmla="*/ 3438822 w 12192000"/>
              <a:gd name="connsiteY187" fmla="*/ 1205661 h 3021872"/>
              <a:gd name="connsiteX188" fmla="*/ 3390292 w 12192000"/>
              <a:gd name="connsiteY188" fmla="*/ 1197075 h 3021872"/>
              <a:gd name="connsiteX189" fmla="*/ 3315537 w 12192000"/>
              <a:gd name="connsiteY189" fmla="*/ 1185391 h 3021872"/>
              <a:gd name="connsiteX190" fmla="*/ 3305896 w 12192000"/>
              <a:gd name="connsiteY190" fmla="*/ 1180025 h 3021872"/>
              <a:gd name="connsiteX191" fmla="*/ 3260055 w 12192000"/>
              <a:gd name="connsiteY191" fmla="*/ 1189560 h 3021872"/>
              <a:gd name="connsiteX192" fmla="*/ 3136098 w 12192000"/>
              <a:gd name="connsiteY192" fmla="*/ 1171708 h 3021872"/>
              <a:gd name="connsiteX193" fmla="*/ 3113533 w 12192000"/>
              <a:gd name="connsiteY193" fmla="*/ 1171758 h 3021872"/>
              <a:gd name="connsiteX194" fmla="*/ 3087934 w 12192000"/>
              <a:gd name="connsiteY194" fmla="*/ 1162189 h 3021872"/>
              <a:gd name="connsiteX195" fmla="*/ 3033101 w 12192000"/>
              <a:gd name="connsiteY195" fmla="*/ 1146004 h 3021872"/>
              <a:gd name="connsiteX196" fmla="*/ 2999082 w 12192000"/>
              <a:gd name="connsiteY196" fmla="*/ 1129337 h 3021872"/>
              <a:gd name="connsiteX197" fmla="*/ 2988144 w 12192000"/>
              <a:gd name="connsiteY197" fmla="*/ 1133783 h 3021872"/>
              <a:gd name="connsiteX198" fmla="*/ 2964880 w 12192000"/>
              <a:gd name="connsiteY198" fmla="*/ 1133160 h 3021872"/>
              <a:gd name="connsiteX199" fmla="*/ 2871083 w 12192000"/>
              <a:gd name="connsiteY199" fmla="*/ 1114281 h 3021872"/>
              <a:gd name="connsiteX200" fmla="*/ 2853547 w 12192000"/>
              <a:gd name="connsiteY200" fmla="*/ 1113282 h 3021872"/>
              <a:gd name="connsiteX201" fmla="*/ 2834998 w 12192000"/>
              <a:gd name="connsiteY201" fmla="*/ 1105032 h 3021872"/>
              <a:gd name="connsiteX202" fmla="*/ 2832012 w 12192000"/>
              <a:gd name="connsiteY202" fmla="*/ 1103667 h 3021872"/>
              <a:gd name="connsiteX203" fmla="*/ 2831450 w 12192000"/>
              <a:gd name="connsiteY203" fmla="*/ 1103681 h 3021872"/>
              <a:gd name="connsiteX204" fmla="*/ 2830158 w 12192000"/>
              <a:gd name="connsiteY204" fmla="*/ 1102819 h 3021872"/>
              <a:gd name="connsiteX205" fmla="*/ 2817969 w 12192000"/>
              <a:gd name="connsiteY205" fmla="*/ 1097243 h 3021872"/>
              <a:gd name="connsiteX206" fmla="*/ 2812278 w 12192000"/>
              <a:gd name="connsiteY206" fmla="*/ 1097008 h 3021872"/>
              <a:gd name="connsiteX207" fmla="*/ 2735949 w 12192000"/>
              <a:gd name="connsiteY207" fmla="*/ 1069536 h 3021872"/>
              <a:gd name="connsiteX208" fmla="*/ 2700542 w 12192000"/>
              <a:gd name="connsiteY208" fmla="*/ 1056907 h 3021872"/>
              <a:gd name="connsiteX209" fmla="*/ 2690071 w 12192000"/>
              <a:gd name="connsiteY209" fmla="*/ 1056397 h 3021872"/>
              <a:gd name="connsiteX210" fmla="*/ 2655269 w 12192000"/>
              <a:gd name="connsiteY210" fmla="*/ 1042078 h 3021872"/>
              <a:gd name="connsiteX211" fmla="*/ 2637172 w 12192000"/>
              <a:gd name="connsiteY211" fmla="*/ 1039382 h 3021872"/>
              <a:gd name="connsiteX212" fmla="*/ 2544676 w 12192000"/>
              <a:gd name="connsiteY212" fmla="*/ 1019916 h 3021872"/>
              <a:gd name="connsiteX213" fmla="*/ 2521406 w 12192000"/>
              <a:gd name="connsiteY213" fmla="*/ 1022036 h 3021872"/>
              <a:gd name="connsiteX214" fmla="*/ 2462038 w 12192000"/>
              <a:gd name="connsiteY214" fmla="*/ 992687 h 3021872"/>
              <a:gd name="connsiteX215" fmla="*/ 2448962 w 12192000"/>
              <a:gd name="connsiteY215" fmla="*/ 988555 h 3021872"/>
              <a:gd name="connsiteX216" fmla="*/ 2444223 w 12192000"/>
              <a:gd name="connsiteY216" fmla="*/ 985580 h 3021872"/>
              <a:gd name="connsiteX217" fmla="*/ 2428175 w 12192000"/>
              <a:gd name="connsiteY217" fmla="*/ 997242 h 3021872"/>
              <a:gd name="connsiteX218" fmla="*/ 2398519 w 12192000"/>
              <a:gd name="connsiteY218" fmla="*/ 1001482 h 3021872"/>
              <a:gd name="connsiteX219" fmla="*/ 2385271 w 12192000"/>
              <a:gd name="connsiteY219" fmla="*/ 993786 h 3021872"/>
              <a:gd name="connsiteX220" fmla="*/ 2298174 w 12192000"/>
              <a:gd name="connsiteY220" fmla="*/ 956527 h 3021872"/>
              <a:gd name="connsiteX221" fmla="*/ 2271014 w 12192000"/>
              <a:gd name="connsiteY221" fmla="*/ 945440 h 3021872"/>
              <a:gd name="connsiteX222" fmla="*/ 2214838 w 12192000"/>
              <a:gd name="connsiteY222" fmla="*/ 924396 h 3021872"/>
              <a:gd name="connsiteX223" fmla="*/ 2038407 w 12192000"/>
              <a:gd name="connsiteY223" fmla="*/ 916628 h 3021872"/>
              <a:gd name="connsiteX224" fmla="*/ 1958268 w 12192000"/>
              <a:gd name="connsiteY224" fmla="*/ 931677 h 3021872"/>
              <a:gd name="connsiteX225" fmla="*/ 1740316 w 12192000"/>
              <a:gd name="connsiteY225" fmla="*/ 931710 h 3021872"/>
              <a:gd name="connsiteX226" fmla="*/ 1454477 w 12192000"/>
              <a:gd name="connsiteY226" fmla="*/ 973878 h 3021872"/>
              <a:gd name="connsiteX227" fmla="*/ 1385984 w 12192000"/>
              <a:gd name="connsiteY227" fmla="*/ 958621 h 3021872"/>
              <a:gd name="connsiteX228" fmla="*/ 1355604 w 12192000"/>
              <a:gd name="connsiteY228" fmla="*/ 960893 h 3021872"/>
              <a:gd name="connsiteX229" fmla="*/ 1305323 w 12192000"/>
              <a:gd name="connsiteY229" fmla="*/ 967511 h 3021872"/>
              <a:gd name="connsiteX230" fmla="*/ 1125607 w 12192000"/>
              <a:gd name="connsiteY230" fmla="*/ 968467 h 3021872"/>
              <a:gd name="connsiteX231" fmla="*/ 1016562 w 12192000"/>
              <a:gd name="connsiteY231" fmla="*/ 975260 h 3021872"/>
              <a:gd name="connsiteX232" fmla="*/ 818620 w 12192000"/>
              <a:gd name="connsiteY232" fmla="*/ 987723 h 3021872"/>
              <a:gd name="connsiteX233" fmla="*/ 611870 w 12192000"/>
              <a:gd name="connsiteY233" fmla="*/ 1002547 h 3021872"/>
              <a:gd name="connsiteX234" fmla="*/ 520325 w 12192000"/>
              <a:gd name="connsiteY234" fmla="*/ 1010590 h 3021872"/>
              <a:gd name="connsiteX235" fmla="*/ 386188 w 12192000"/>
              <a:gd name="connsiteY235" fmla="*/ 1040956 h 3021872"/>
              <a:gd name="connsiteX236" fmla="*/ 272629 w 12192000"/>
              <a:gd name="connsiteY236" fmla="*/ 1010300 h 3021872"/>
              <a:gd name="connsiteX237" fmla="*/ 113450 w 12192000"/>
              <a:gd name="connsiteY237" fmla="*/ 1038933 h 3021872"/>
              <a:gd name="connsiteX238" fmla="*/ 4256 w 12192000"/>
              <a:gd name="connsiteY238" fmla="*/ 1060111 h 3021872"/>
              <a:gd name="connsiteX239" fmla="*/ 0 w 12192000"/>
              <a:gd name="connsiteY239" fmla="*/ 1059714 h 3021872"/>
              <a:gd name="connsiteX240" fmla="*/ 0 w 12192000"/>
              <a:gd name="connsiteY240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543180 w 12192000"/>
              <a:gd name="connsiteY13" fmla="*/ 2794523 h 3021872"/>
              <a:gd name="connsiteX14" fmla="*/ 11527456 w 12192000"/>
              <a:gd name="connsiteY14" fmla="*/ 2784758 h 3021872"/>
              <a:gd name="connsiteX15" fmla="*/ 11410019 w 12192000"/>
              <a:gd name="connsiteY15" fmla="*/ 2778739 h 3021872"/>
              <a:gd name="connsiteX16" fmla="*/ 11391662 w 12192000"/>
              <a:gd name="connsiteY16" fmla="*/ 2777813 h 3021872"/>
              <a:gd name="connsiteX17" fmla="*/ 11381950 w 12192000"/>
              <a:gd name="connsiteY17" fmla="*/ 2771457 h 3021872"/>
              <a:gd name="connsiteX18" fmla="*/ 11355280 w 12192000"/>
              <a:gd name="connsiteY18" fmla="*/ 2766974 h 3021872"/>
              <a:gd name="connsiteX19" fmla="*/ 11346286 w 12192000"/>
              <a:gd name="connsiteY19" fmla="*/ 2771221 h 3021872"/>
              <a:gd name="connsiteX20" fmla="*/ 11344784 w 12192000"/>
              <a:gd name="connsiteY20" fmla="*/ 2767480 h 3021872"/>
              <a:gd name="connsiteX21" fmla="*/ 11307999 w 12192000"/>
              <a:gd name="connsiteY21" fmla="*/ 2758374 h 3021872"/>
              <a:gd name="connsiteX22" fmla="*/ 11228674 w 12192000"/>
              <a:gd name="connsiteY22" fmla="*/ 2738503 h 3021872"/>
              <a:gd name="connsiteX23" fmla="*/ 11208775 w 12192000"/>
              <a:gd name="connsiteY23" fmla="*/ 2733735 h 3021872"/>
              <a:gd name="connsiteX24" fmla="*/ 11191329 w 12192000"/>
              <a:gd name="connsiteY24" fmla="*/ 2735896 h 3021872"/>
              <a:gd name="connsiteX25" fmla="*/ 11095293 w 12192000"/>
              <a:gd name="connsiteY25" fmla="*/ 2734181 h 3021872"/>
              <a:gd name="connsiteX26" fmla="*/ 11072290 w 12192000"/>
              <a:gd name="connsiteY26" fmla="*/ 2737734 h 3021872"/>
              <a:gd name="connsiteX27" fmla="*/ 10980239 w 12192000"/>
              <a:gd name="connsiteY27" fmla="*/ 2729000 h 3021872"/>
              <a:gd name="connsiteX28" fmla="*/ 10980167 w 12192000"/>
              <a:gd name="connsiteY28" fmla="*/ 2728972 h 3021872"/>
              <a:gd name="connsiteX29" fmla="*/ 10943501 w 12192000"/>
              <a:gd name="connsiteY29" fmla="*/ 2723352 h 3021872"/>
              <a:gd name="connsiteX30" fmla="*/ 10740825 w 12192000"/>
              <a:gd name="connsiteY30" fmla="*/ 2642544 h 3021872"/>
              <a:gd name="connsiteX31" fmla="*/ 10621021 w 12192000"/>
              <a:gd name="connsiteY31" fmla="*/ 2583972 h 3021872"/>
              <a:gd name="connsiteX32" fmla="*/ 10501779 w 12192000"/>
              <a:gd name="connsiteY32" fmla="*/ 2548735 h 3021872"/>
              <a:gd name="connsiteX33" fmla="*/ 10403355 w 12192000"/>
              <a:gd name="connsiteY33" fmla="*/ 2512953 h 3021872"/>
              <a:gd name="connsiteX34" fmla="*/ 10337449 w 12192000"/>
              <a:gd name="connsiteY34" fmla="*/ 2488172 h 3021872"/>
              <a:gd name="connsiteX35" fmla="*/ 10324327 w 12192000"/>
              <a:gd name="connsiteY35" fmla="*/ 2478939 h 3021872"/>
              <a:gd name="connsiteX36" fmla="*/ 10321929 w 12192000"/>
              <a:gd name="connsiteY36" fmla="*/ 2478993 h 3021872"/>
              <a:gd name="connsiteX37" fmla="*/ 10290461 w 12192000"/>
              <a:gd name="connsiteY37" fmla="*/ 2462144 h 3021872"/>
              <a:gd name="connsiteX38" fmla="*/ 10268970 w 12192000"/>
              <a:gd name="connsiteY38" fmla="*/ 2448931 h 3021872"/>
              <a:gd name="connsiteX39" fmla="*/ 10263699 w 12192000"/>
              <a:gd name="connsiteY39" fmla="*/ 2448340 h 3021872"/>
              <a:gd name="connsiteX40" fmla="*/ 10228272 w 12192000"/>
              <a:gd name="connsiteY40" fmla="*/ 2431997 h 3021872"/>
              <a:gd name="connsiteX41" fmla="*/ 10215997 w 12192000"/>
              <a:gd name="connsiteY41" fmla="*/ 2431103 h 3021872"/>
              <a:gd name="connsiteX42" fmla="*/ 10193885 w 12192000"/>
              <a:gd name="connsiteY42" fmla="*/ 2427360 h 3021872"/>
              <a:gd name="connsiteX43" fmla="*/ 10135557 w 12192000"/>
              <a:gd name="connsiteY43" fmla="*/ 2429769 h 3021872"/>
              <a:gd name="connsiteX44" fmla="*/ 10092108 w 12192000"/>
              <a:gd name="connsiteY44" fmla="*/ 2409075 h 3021872"/>
              <a:gd name="connsiteX45" fmla="*/ 10091815 w 12192000"/>
              <a:gd name="connsiteY45" fmla="*/ 2409211 h 3021872"/>
              <a:gd name="connsiteX46" fmla="*/ 10083558 w 12192000"/>
              <a:gd name="connsiteY46" fmla="*/ 2406369 h 3021872"/>
              <a:gd name="connsiteX47" fmla="*/ 10078319 w 12192000"/>
              <a:gd name="connsiteY47" fmla="*/ 2403481 h 3021872"/>
              <a:gd name="connsiteX48" fmla="*/ 10063647 w 12192000"/>
              <a:gd name="connsiteY48" fmla="*/ 2397528 h 3021872"/>
              <a:gd name="connsiteX49" fmla="*/ 10057660 w 12192000"/>
              <a:gd name="connsiteY49" fmla="*/ 2396793 h 3021872"/>
              <a:gd name="connsiteX50" fmla="*/ 10003124 w 12192000"/>
              <a:gd name="connsiteY50" fmla="*/ 2406692 h 3021872"/>
              <a:gd name="connsiteX51" fmla="*/ 9898644 w 12192000"/>
              <a:gd name="connsiteY51" fmla="*/ 2393136 h 3021872"/>
              <a:gd name="connsiteX52" fmla="*/ 9794969 w 12192000"/>
              <a:gd name="connsiteY52" fmla="*/ 2376665 h 3021872"/>
              <a:gd name="connsiteX53" fmla="*/ 9690708 w 12192000"/>
              <a:gd name="connsiteY53" fmla="*/ 2362478 h 3021872"/>
              <a:gd name="connsiteX54" fmla="*/ 9656590 w 12192000"/>
              <a:gd name="connsiteY54" fmla="*/ 2365107 h 3021872"/>
              <a:gd name="connsiteX55" fmla="*/ 9651013 w 12192000"/>
              <a:gd name="connsiteY55" fmla="*/ 2365379 h 3021872"/>
              <a:gd name="connsiteX56" fmla="*/ 9629535 w 12192000"/>
              <a:gd name="connsiteY56" fmla="*/ 2359562 h 3021872"/>
              <a:gd name="connsiteX57" fmla="*/ 9621002 w 12192000"/>
              <a:gd name="connsiteY57" fmla="*/ 2358015 h 3021872"/>
              <a:gd name="connsiteX58" fmla="*/ 9620811 w 12192000"/>
              <a:gd name="connsiteY58" fmla="*/ 2358209 h 3021872"/>
              <a:gd name="connsiteX59" fmla="*/ 9612783 w 12192000"/>
              <a:gd name="connsiteY59" fmla="*/ 2356304 h 3021872"/>
              <a:gd name="connsiteX60" fmla="*/ 9573299 w 12192000"/>
              <a:gd name="connsiteY60" fmla="*/ 2344048 h 3021872"/>
              <a:gd name="connsiteX61" fmla="*/ 9523299 w 12192000"/>
              <a:gd name="connsiteY61" fmla="*/ 2356751 h 3021872"/>
              <a:gd name="connsiteX62" fmla="*/ 9502217 w 12192000"/>
              <a:gd name="connsiteY62" fmla="*/ 2356672 h 3021872"/>
              <a:gd name="connsiteX63" fmla="*/ 9491052 w 12192000"/>
              <a:gd name="connsiteY63" fmla="*/ 2357876 h 3021872"/>
              <a:gd name="connsiteX64" fmla="*/ 9490420 w 12192000"/>
              <a:gd name="connsiteY64" fmla="*/ 2358754 h 3021872"/>
              <a:gd name="connsiteX65" fmla="*/ 9422814 w 12192000"/>
              <a:gd name="connsiteY65" fmla="*/ 2337048 h 3021872"/>
              <a:gd name="connsiteX66" fmla="*/ 9387555 w 12192000"/>
              <a:gd name="connsiteY66" fmla="*/ 2324836 h 3021872"/>
              <a:gd name="connsiteX67" fmla="*/ 9385480 w 12192000"/>
              <a:gd name="connsiteY67" fmla="*/ 2325313 h 3021872"/>
              <a:gd name="connsiteX68" fmla="*/ 9369766 w 12192000"/>
              <a:gd name="connsiteY68" fmla="*/ 2317902 h 3021872"/>
              <a:gd name="connsiteX69" fmla="*/ 9356267 w 12192000"/>
              <a:gd name="connsiteY69" fmla="*/ 2307218 h 3021872"/>
              <a:gd name="connsiteX70" fmla="*/ 9240605 w 12192000"/>
              <a:gd name="connsiteY70" fmla="*/ 2292733 h 3021872"/>
              <a:gd name="connsiteX71" fmla="*/ 9083251 w 12192000"/>
              <a:gd name="connsiteY71" fmla="*/ 2245348 h 3021872"/>
              <a:gd name="connsiteX72" fmla="*/ 8956025 w 12192000"/>
              <a:gd name="connsiteY72" fmla="*/ 2219438 h 3021872"/>
              <a:gd name="connsiteX73" fmla="*/ 8791834 w 12192000"/>
              <a:gd name="connsiteY73" fmla="*/ 2194608 h 3021872"/>
              <a:gd name="connsiteX74" fmla="*/ 8677385 w 12192000"/>
              <a:gd name="connsiteY74" fmla="*/ 2172946 h 3021872"/>
              <a:gd name="connsiteX75" fmla="*/ 8628381 w 12192000"/>
              <a:gd name="connsiteY75" fmla="*/ 2151256 h 3021872"/>
              <a:gd name="connsiteX76" fmla="*/ 8608955 w 12192000"/>
              <a:gd name="connsiteY76" fmla="*/ 2154253 h 3021872"/>
              <a:gd name="connsiteX77" fmla="*/ 8605623 w 12192000"/>
              <a:gd name="connsiteY77" fmla="*/ 2154974 h 3021872"/>
              <a:gd name="connsiteX78" fmla="*/ 8591946 w 12192000"/>
              <a:gd name="connsiteY78" fmla="*/ 2153429 h 3021872"/>
              <a:gd name="connsiteX79" fmla="*/ 8588503 w 12192000"/>
              <a:gd name="connsiteY79" fmla="*/ 2158528 h 3021872"/>
              <a:gd name="connsiteX80" fmla="*/ 8542929 w 12192000"/>
              <a:gd name="connsiteY80" fmla="*/ 2155780 h 3021872"/>
              <a:gd name="connsiteX81" fmla="*/ 8422422 w 12192000"/>
              <a:gd name="connsiteY81" fmla="*/ 2128783 h 3021872"/>
              <a:gd name="connsiteX82" fmla="*/ 8350509 w 12192000"/>
              <a:gd name="connsiteY82" fmla="*/ 2116143 h 3021872"/>
              <a:gd name="connsiteX83" fmla="*/ 8323483 w 12192000"/>
              <a:gd name="connsiteY83" fmla="*/ 2116856 h 3021872"/>
              <a:gd name="connsiteX84" fmla="*/ 8285541 w 12192000"/>
              <a:gd name="connsiteY84" fmla="*/ 2114142 h 3021872"/>
              <a:gd name="connsiteX85" fmla="*/ 8156321 w 12192000"/>
              <a:gd name="connsiteY85" fmla="*/ 2105622 h 3021872"/>
              <a:gd name="connsiteX86" fmla="*/ 8115022 w 12192000"/>
              <a:gd name="connsiteY86" fmla="*/ 2097331 h 3021872"/>
              <a:gd name="connsiteX87" fmla="*/ 8109128 w 12192000"/>
              <a:gd name="connsiteY87" fmla="*/ 2095725 h 3021872"/>
              <a:gd name="connsiteX88" fmla="*/ 8061947 w 12192000"/>
              <a:gd name="connsiteY88" fmla="*/ 2076044 h 3021872"/>
              <a:gd name="connsiteX89" fmla="*/ 8056343 w 12192000"/>
              <a:gd name="connsiteY89" fmla="*/ 2079176 h 3021872"/>
              <a:gd name="connsiteX90" fmla="*/ 8039888 w 12192000"/>
              <a:gd name="connsiteY90" fmla="*/ 2079889 h 3021872"/>
              <a:gd name="connsiteX91" fmla="*/ 8027893 w 12192000"/>
              <a:gd name="connsiteY91" fmla="*/ 2071837 h 3021872"/>
              <a:gd name="connsiteX92" fmla="*/ 7968202 w 12192000"/>
              <a:gd name="connsiteY92" fmla="*/ 2048643 h 3021872"/>
              <a:gd name="connsiteX93" fmla="*/ 7879707 w 12192000"/>
              <a:gd name="connsiteY93" fmla="*/ 2019539 h 3021872"/>
              <a:gd name="connsiteX94" fmla="*/ 7867283 w 12192000"/>
              <a:gd name="connsiteY94" fmla="*/ 2011237 h 3021872"/>
              <a:gd name="connsiteX95" fmla="*/ 7843997 w 12192000"/>
              <a:gd name="connsiteY95" fmla="*/ 2004002 h 3021872"/>
              <a:gd name="connsiteX96" fmla="*/ 7819810 w 12192000"/>
              <a:gd name="connsiteY96" fmla="*/ 2003978 h 3021872"/>
              <a:gd name="connsiteX97" fmla="*/ 7766905 w 12192000"/>
              <a:gd name="connsiteY97" fmla="*/ 1994240 h 3021872"/>
              <a:gd name="connsiteX98" fmla="*/ 7748811 w 12192000"/>
              <a:gd name="connsiteY98" fmla="*/ 2001647 h 3021872"/>
              <a:gd name="connsiteX99" fmla="*/ 7745757 w 12192000"/>
              <a:gd name="connsiteY99" fmla="*/ 2003120 h 3021872"/>
              <a:gd name="connsiteX100" fmla="*/ 7732110 w 12192000"/>
              <a:gd name="connsiteY100" fmla="*/ 2004783 h 3021872"/>
              <a:gd name="connsiteX101" fmla="*/ 7730039 w 12192000"/>
              <a:gd name="connsiteY101" fmla="*/ 2010536 h 3021872"/>
              <a:gd name="connsiteX102" fmla="*/ 7685159 w 12192000"/>
              <a:gd name="connsiteY102" fmla="*/ 2018415 h 3021872"/>
              <a:gd name="connsiteX103" fmla="*/ 7561596 w 12192000"/>
              <a:gd name="connsiteY103" fmla="*/ 2020063 h 3021872"/>
              <a:gd name="connsiteX104" fmla="*/ 7488722 w 12192000"/>
              <a:gd name="connsiteY104" fmla="*/ 2024418 h 3021872"/>
              <a:gd name="connsiteX105" fmla="*/ 7462688 w 12192000"/>
              <a:gd name="connsiteY105" fmla="*/ 2031366 h 3021872"/>
              <a:gd name="connsiteX106" fmla="*/ 7425222 w 12192000"/>
              <a:gd name="connsiteY106" fmla="*/ 2037510 h 3021872"/>
              <a:gd name="connsiteX107" fmla="*/ 7360376 w 12192000"/>
              <a:gd name="connsiteY107" fmla="*/ 2052454 h 3021872"/>
              <a:gd name="connsiteX108" fmla="*/ 7297796 w 12192000"/>
              <a:gd name="connsiteY108" fmla="*/ 2059134 h 3021872"/>
              <a:gd name="connsiteX109" fmla="*/ 7255684 w 12192000"/>
              <a:gd name="connsiteY109" fmla="*/ 2060633 h 3021872"/>
              <a:gd name="connsiteX110" fmla="*/ 7249573 w 12192000"/>
              <a:gd name="connsiteY110" fmla="*/ 2060435 h 3021872"/>
              <a:gd name="connsiteX111" fmla="*/ 7198933 w 12192000"/>
              <a:gd name="connsiteY111" fmla="*/ 2052227 h 3021872"/>
              <a:gd name="connsiteX112" fmla="*/ 7194276 w 12192000"/>
              <a:gd name="connsiteY112" fmla="*/ 2056568 h 3021872"/>
              <a:gd name="connsiteX113" fmla="*/ 7178495 w 12192000"/>
              <a:gd name="connsiteY113" fmla="*/ 2061069 h 3021872"/>
              <a:gd name="connsiteX114" fmla="*/ 7164866 w 12192000"/>
              <a:gd name="connsiteY114" fmla="*/ 2056021 h 3021872"/>
              <a:gd name="connsiteX115" fmla="*/ 7101221 w 12192000"/>
              <a:gd name="connsiteY115" fmla="*/ 2047289 h 3021872"/>
              <a:gd name="connsiteX116" fmla="*/ 7008182 w 12192000"/>
              <a:gd name="connsiteY116" fmla="*/ 2039482 h 3021872"/>
              <a:gd name="connsiteX117" fmla="*/ 6994073 w 12192000"/>
              <a:gd name="connsiteY117" fmla="*/ 2034288 h 3021872"/>
              <a:gd name="connsiteX118" fmla="*/ 6902768 w 12192000"/>
              <a:gd name="connsiteY118" fmla="*/ 2021990 h 3021872"/>
              <a:gd name="connsiteX119" fmla="*/ 6854917 w 12192000"/>
              <a:gd name="connsiteY119" fmla="*/ 2020321 h 3021872"/>
              <a:gd name="connsiteX120" fmla="*/ 6849655 w 12192000"/>
              <a:gd name="connsiteY120" fmla="*/ 2025191 h 3021872"/>
              <a:gd name="connsiteX121" fmla="*/ 6835522 w 12192000"/>
              <a:gd name="connsiteY121" fmla="*/ 2024012 h 3021872"/>
              <a:gd name="connsiteX122" fmla="*/ 6707727 w 12192000"/>
              <a:gd name="connsiteY122" fmla="*/ 2006254 h 3021872"/>
              <a:gd name="connsiteX123" fmla="*/ 6561947 w 12192000"/>
              <a:gd name="connsiteY123" fmla="*/ 1975575 h 3021872"/>
              <a:gd name="connsiteX124" fmla="*/ 6464714 w 12192000"/>
              <a:gd name="connsiteY124" fmla="*/ 1978704 h 3021872"/>
              <a:gd name="connsiteX125" fmla="*/ 6242129 w 12192000"/>
              <a:gd name="connsiteY125" fmla="*/ 1915441 h 3021872"/>
              <a:gd name="connsiteX126" fmla="*/ 6080728 w 12192000"/>
              <a:gd name="connsiteY126" fmla="*/ 1895758 h 3021872"/>
              <a:gd name="connsiteX127" fmla="*/ 6069627 w 12192000"/>
              <a:gd name="connsiteY127" fmla="*/ 1885968 h 3021872"/>
              <a:gd name="connsiteX128" fmla="*/ 6055146 w 12192000"/>
              <a:gd name="connsiteY128" fmla="*/ 1879305 h 3021872"/>
              <a:gd name="connsiteX129" fmla="*/ 5953405 w 12192000"/>
              <a:gd name="connsiteY129" fmla="*/ 1849929 h 3021872"/>
              <a:gd name="connsiteX130" fmla="*/ 5940151 w 12192000"/>
              <a:gd name="connsiteY130" fmla="*/ 1852123 h 3021872"/>
              <a:gd name="connsiteX131" fmla="*/ 5917647 w 12192000"/>
              <a:gd name="connsiteY131" fmla="*/ 1852476 h 3021872"/>
              <a:gd name="connsiteX132" fmla="*/ 5860259 w 12192000"/>
              <a:gd name="connsiteY132" fmla="*/ 1865444 h 3021872"/>
              <a:gd name="connsiteX133" fmla="*/ 5821880 w 12192000"/>
              <a:gd name="connsiteY133" fmla="*/ 1854695 h 3021872"/>
              <a:gd name="connsiteX134" fmla="*/ 5813898 w 12192000"/>
              <a:gd name="connsiteY134" fmla="*/ 1853063 h 3021872"/>
              <a:gd name="connsiteX135" fmla="*/ 5813633 w 12192000"/>
              <a:gd name="connsiteY135" fmla="*/ 1853249 h 3021872"/>
              <a:gd name="connsiteX136" fmla="*/ 5804995 w 12192000"/>
              <a:gd name="connsiteY136" fmla="*/ 1851966 h 3021872"/>
              <a:gd name="connsiteX137" fmla="*/ 5799340 w 12192000"/>
              <a:gd name="connsiteY137" fmla="*/ 1850088 h 3021872"/>
              <a:gd name="connsiteX138" fmla="*/ 5783850 w 12192000"/>
              <a:gd name="connsiteY138" fmla="*/ 1846922 h 3021872"/>
              <a:gd name="connsiteX139" fmla="*/ 5777803 w 12192000"/>
              <a:gd name="connsiteY139" fmla="*/ 1847290 h 3021872"/>
              <a:gd name="connsiteX140" fmla="*/ 5774372 w 12192000"/>
              <a:gd name="connsiteY140" fmla="*/ 1849538 h 3021872"/>
              <a:gd name="connsiteX141" fmla="*/ 5740527 w 12192000"/>
              <a:gd name="connsiteY141" fmla="*/ 1850453 h 3021872"/>
              <a:gd name="connsiteX142" fmla="*/ 5671437 w 12192000"/>
              <a:gd name="connsiteY142" fmla="*/ 1845438 h 3021872"/>
              <a:gd name="connsiteX143" fmla="*/ 5633526 w 12192000"/>
              <a:gd name="connsiteY143" fmla="*/ 1839191 h 3021872"/>
              <a:gd name="connsiteX144" fmla="*/ 5527860 w 12192000"/>
              <a:gd name="connsiteY144" fmla="*/ 1825767 h 3021872"/>
              <a:gd name="connsiteX145" fmla="*/ 5420429 w 12192000"/>
              <a:gd name="connsiteY145" fmla="*/ 1815102 h 3021872"/>
              <a:gd name="connsiteX146" fmla="*/ 5339073 w 12192000"/>
              <a:gd name="connsiteY146" fmla="*/ 1819639 h 3021872"/>
              <a:gd name="connsiteX147" fmla="*/ 5334373 w 12192000"/>
              <a:gd name="connsiteY147" fmla="*/ 1817028 h 3021872"/>
              <a:gd name="connsiteX148" fmla="*/ 5326433 w 12192000"/>
              <a:gd name="connsiteY148" fmla="*/ 1814516 h 3021872"/>
              <a:gd name="connsiteX149" fmla="*/ 5326080 w 12192000"/>
              <a:gd name="connsiteY149" fmla="*/ 1814651 h 3021872"/>
              <a:gd name="connsiteX150" fmla="*/ 5318954 w 12192000"/>
              <a:gd name="connsiteY150" fmla="*/ 1811914 h 3021872"/>
              <a:gd name="connsiteX151" fmla="*/ 5286087 w 12192000"/>
              <a:gd name="connsiteY151" fmla="*/ 1796038 h 3021872"/>
              <a:gd name="connsiteX152" fmla="*/ 5223002 w 12192000"/>
              <a:gd name="connsiteY152" fmla="*/ 1799482 h 3021872"/>
              <a:gd name="connsiteX153" fmla="*/ 5200540 w 12192000"/>
              <a:gd name="connsiteY153" fmla="*/ 1796400 h 3021872"/>
              <a:gd name="connsiteX154" fmla="*/ 5154928 w 12192000"/>
              <a:gd name="connsiteY154" fmla="*/ 1781130 h 3021872"/>
              <a:gd name="connsiteX155" fmla="*/ 5149478 w 12192000"/>
              <a:gd name="connsiteY155" fmla="*/ 1780679 h 3021872"/>
              <a:gd name="connsiteX156" fmla="*/ 5130626 w 12192000"/>
              <a:gd name="connsiteY156" fmla="*/ 1768669 h 3021872"/>
              <a:gd name="connsiteX157" fmla="*/ 5102239 w 12192000"/>
              <a:gd name="connsiteY157" fmla="*/ 1753436 h 3021872"/>
              <a:gd name="connsiteX158" fmla="*/ 5099658 w 12192000"/>
              <a:gd name="connsiteY158" fmla="*/ 1753538 h 3021872"/>
              <a:gd name="connsiteX159" fmla="*/ 5088508 w 12192000"/>
              <a:gd name="connsiteY159" fmla="*/ 1745106 h 3021872"/>
              <a:gd name="connsiteX160" fmla="*/ 5082205 w 12192000"/>
              <a:gd name="connsiteY160" fmla="*/ 1734262 h 3021872"/>
              <a:gd name="connsiteX161" fmla="*/ 4931750 w 12192000"/>
              <a:gd name="connsiteY161" fmla="*/ 1691385 h 3021872"/>
              <a:gd name="connsiteX162" fmla="*/ 4824030 w 12192000"/>
              <a:gd name="connsiteY162" fmla="*/ 1643040 h 3021872"/>
              <a:gd name="connsiteX163" fmla="*/ 4758423 w 12192000"/>
              <a:gd name="connsiteY163" fmla="*/ 1579191 h 3021872"/>
              <a:gd name="connsiteX164" fmla="*/ 4514045 w 12192000"/>
              <a:gd name="connsiteY164" fmla="*/ 1535848 h 3021872"/>
              <a:gd name="connsiteX165" fmla="*/ 4458973 w 12192000"/>
              <a:gd name="connsiteY165" fmla="*/ 1525122 h 3021872"/>
              <a:gd name="connsiteX166" fmla="*/ 4423105 w 12192000"/>
              <a:gd name="connsiteY166" fmla="*/ 1500018 h 3021872"/>
              <a:gd name="connsiteX167" fmla="*/ 4400073 w 12192000"/>
              <a:gd name="connsiteY167" fmla="*/ 1499739 h 3021872"/>
              <a:gd name="connsiteX168" fmla="*/ 4395961 w 12192000"/>
              <a:gd name="connsiteY168" fmla="*/ 1499863 h 3021872"/>
              <a:gd name="connsiteX169" fmla="*/ 4382523 w 12192000"/>
              <a:gd name="connsiteY169" fmla="*/ 1496619 h 3021872"/>
              <a:gd name="connsiteX170" fmla="*/ 4374971 w 12192000"/>
              <a:gd name="connsiteY170" fmla="*/ 1500377 h 3021872"/>
              <a:gd name="connsiteX171" fmla="*/ 4352051 w 12192000"/>
              <a:gd name="connsiteY171" fmla="*/ 1498843 h 3021872"/>
              <a:gd name="connsiteX172" fmla="*/ 4328364 w 12192000"/>
              <a:gd name="connsiteY172" fmla="*/ 1491566 h 3021872"/>
              <a:gd name="connsiteX173" fmla="*/ 4220142 w 12192000"/>
              <a:gd name="connsiteY173" fmla="*/ 1451803 h 3021872"/>
              <a:gd name="connsiteX174" fmla="*/ 4152921 w 12192000"/>
              <a:gd name="connsiteY174" fmla="*/ 1430969 h 3021872"/>
              <a:gd name="connsiteX175" fmla="*/ 4123498 w 12192000"/>
              <a:gd name="connsiteY175" fmla="*/ 1427696 h 3021872"/>
              <a:gd name="connsiteX176" fmla="*/ 4085026 w 12192000"/>
              <a:gd name="connsiteY176" fmla="*/ 1420005 h 3021872"/>
              <a:gd name="connsiteX177" fmla="*/ 4014120 w 12192000"/>
              <a:gd name="connsiteY177" fmla="*/ 1410025 h 3021872"/>
              <a:gd name="connsiteX178" fmla="*/ 3924085 w 12192000"/>
              <a:gd name="connsiteY178" fmla="*/ 1390368 h 3021872"/>
              <a:gd name="connsiteX179" fmla="*/ 3875102 w 12192000"/>
              <a:gd name="connsiteY179" fmla="*/ 1356231 h 3021872"/>
              <a:gd name="connsiteX180" fmla="*/ 3866735 w 12192000"/>
              <a:gd name="connsiteY180" fmla="*/ 1358044 h 3021872"/>
              <a:gd name="connsiteX181" fmla="*/ 3824835 w 12192000"/>
              <a:gd name="connsiteY181" fmla="*/ 1344150 h 3021872"/>
              <a:gd name="connsiteX182" fmla="*/ 3698316 w 12192000"/>
              <a:gd name="connsiteY182" fmla="*/ 1271660 h 3021872"/>
              <a:gd name="connsiteX183" fmla="*/ 3615875 w 12192000"/>
              <a:gd name="connsiteY183" fmla="*/ 1245166 h 3021872"/>
              <a:gd name="connsiteX184" fmla="*/ 3583351 w 12192000"/>
              <a:gd name="connsiteY184" fmla="*/ 1239605 h 3021872"/>
              <a:gd name="connsiteX185" fmla="*/ 3529058 w 12192000"/>
              <a:gd name="connsiteY185" fmla="*/ 1230047 h 3021872"/>
              <a:gd name="connsiteX186" fmla="*/ 3438822 w 12192000"/>
              <a:gd name="connsiteY186" fmla="*/ 1205661 h 3021872"/>
              <a:gd name="connsiteX187" fmla="*/ 3390292 w 12192000"/>
              <a:gd name="connsiteY187" fmla="*/ 1197075 h 3021872"/>
              <a:gd name="connsiteX188" fmla="*/ 3315537 w 12192000"/>
              <a:gd name="connsiteY188" fmla="*/ 1185391 h 3021872"/>
              <a:gd name="connsiteX189" fmla="*/ 3305896 w 12192000"/>
              <a:gd name="connsiteY189" fmla="*/ 1180025 h 3021872"/>
              <a:gd name="connsiteX190" fmla="*/ 3260055 w 12192000"/>
              <a:gd name="connsiteY190" fmla="*/ 1189560 h 3021872"/>
              <a:gd name="connsiteX191" fmla="*/ 3136098 w 12192000"/>
              <a:gd name="connsiteY191" fmla="*/ 1171708 h 3021872"/>
              <a:gd name="connsiteX192" fmla="*/ 3113533 w 12192000"/>
              <a:gd name="connsiteY192" fmla="*/ 1171758 h 3021872"/>
              <a:gd name="connsiteX193" fmla="*/ 3087934 w 12192000"/>
              <a:gd name="connsiteY193" fmla="*/ 1162189 h 3021872"/>
              <a:gd name="connsiteX194" fmla="*/ 3033101 w 12192000"/>
              <a:gd name="connsiteY194" fmla="*/ 1146004 h 3021872"/>
              <a:gd name="connsiteX195" fmla="*/ 2999082 w 12192000"/>
              <a:gd name="connsiteY195" fmla="*/ 1129337 h 3021872"/>
              <a:gd name="connsiteX196" fmla="*/ 2988144 w 12192000"/>
              <a:gd name="connsiteY196" fmla="*/ 1133783 h 3021872"/>
              <a:gd name="connsiteX197" fmla="*/ 2964880 w 12192000"/>
              <a:gd name="connsiteY197" fmla="*/ 1133160 h 3021872"/>
              <a:gd name="connsiteX198" fmla="*/ 2871083 w 12192000"/>
              <a:gd name="connsiteY198" fmla="*/ 1114281 h 3021872"/>
              <a:gd name="connsiteX199" fmla="*/ 2853547 w 12192000"/>
              <a:gd name="connsiteY199" fmla="*/ 1113282 h 3021872"/>
              <a:gd name="connsiteX200" fmla="*/ 2834998 w 12192000"/>
              <a:gd name="connsiteY200" fmla="*/ 1105032 h 3021872"/>
              <a:gd name="connsiteX201" fmla="*/ 2832012 w 12192000"/>
              <a:gd name="connsiteY201" fmla="*/ 1103667 h 3021872"/>
              <a:gd name="connsiteX202" fmla="*/ 2831450 w 12192000"/>
              <a:gd name="connsiteY202" fmla="*/ 1103681 h 3021872"/>
              <a:gd name="connsiteX203" fmla="*/ 2830158 w 12192000"/>
              <a:gd name="connsiteY203" fmla="*/ 1102819 h 3021872"/>
              <a:gd name="connsiteX204" fmla="*/ 2817969 w 12192000"/>
              <a:gd name="connsiteY204" fmla="*/ 1097243 h 3021872"/>
              <a:gd name="connsiteX205" fmla="*/ 2812278 w 12192000"/>
              <a:gd name="connsiteY205" fmla="*/ 1097008 h 3021872"/>
              <a:gd name="connsiteX206" fmla="*/ 2735949 w 12192000"/>
              <a:gd name="connsiteY206" fmla="*/ 1069536 h 3021872"/>
              <a:gd name="connsiteX207" fmla="*/ 2700542 w 12192000"/>
              <a:gd name="connsiteY207" fmla="*/ 1056907 h 3021872"/>
              <a:gd name="connsiteX208" fmla="*/ 2690071 w 12192000"/>
              <a:gd name="connsiteY208" fmla="*/ 1056397 h 3021872"/>
              <a:gd name="connsiteX209" fmla="*/ 2655269 w 12192000"/>
              <a:gd name="connsiteY209" fmla="*/ 1042078 h 3021872"/>
              <a:gd name="connsiteX210" fmla="*/ 2637172 w 12192000"/>
              <a:gd name="connsiteY210" fmla="*/ 1039382 h 3021872"/>
              <a:gd name="connsiteX211" fmla="*/ 2544676 w 12192000"/>
              <a:gd name="connsiteY211" fmla="*/ 1019916 h 3021872"/>
              <a:gd name="connsiteX212" fmla="*/ 2521406 w 12192000"/>
              <a:gd name="connsiteY212" fmla="*/ 1022036 h 3021872"/>
              <a:gd name="connsiteX213" fmla="*/ 2462038 w 12192000"/>
              <a:gd name="connsiteY213" fmla="*/ 992687 h 3021872"/>
              <a:gd name="connsiteX214" fmla="*/ 2448962 w 12192000"/>
              <a:gd name="connsiteY214" fmla="*/ 988555 h 3021872"/>
              <a:gd name="connsiteX215" fmla="*/ 2444223 w 12192000"/>
              <a:gd name="connsiteY215" fmla="*/ 985580 h 3021872"/>
              <a:gd name="connsiteX216" fmla="*/ 2428175 w 12192000"/>
              <a:gd name="connsiteY216" fmla="*/ 997242 h 3021872"/>
              <a:gd name="connsiteX217" fmla="*/ 2398519 w 12192000"/>
              <a:gd name="connsiteY217" fmla="*/ 1001482 h 3021872"/>
              <a:gd name="connsiteX218" fmla="*/ 2385271 w 12192000"/>
              <a:gd name="connsiteY218" fmla="*/ 993786 h 3021872"/>
              <a:gd name="connsiteX219" fmla="*/ 2298174 w 12192000"/>
              <a:gd name="connsiteY219" fmla="*/ 956527 h 3021872"/>
              <a:gd name="connsiteX220" fmla="*/ 2271014 w 12192000"/>
              <a:gd name="connsiteY220" fmla="*/ 945440 h 3021872"/>
              <a:gd name="connsiteX221" fmla="*/ 2214838 w 12192000"/>
              <a:gd name="connsiteY221" fmla="*/ 924396 h 3021872"/>
              <a:gd name="connsiteX222" fmla="*/ 2038407 w 12192000"/>
              <a:gd name="connsiteY222" fmla="*/ 916628 h 3021872"/>
              <a:gd name="connsiteX223" fmla="*/ 1958268 w 12192000"/>
              <a:gd name="connsiteY223" fmla="*/ 931677 h 3021872"/>
              <a:gd name="connsiteX224" fmla="*/ 1740316 w 12192000"/>
              <a:gd name="connsiteY224" fmla="*/ 931710 h 3021872"/>
              <a:gd name="connsiteX225" fmla="*/ 1454477 w 12192000"/>
              <a:gd name="connsiteY225" fmla="*/ 973878 h 3021872"/>
              <a:gd name="connsiteX226" fmla="*/ 1385984 w 12192000"/>
              <a:gd name="connsiteY226" fmla="*/ 958621 h 3021872"/>
              <a:gd name="connsiteX227" fmla="*/ 1355604 w 12192000"/>
              <a:gd name="connsiteY227" fmla="*/ 960893 h 3021872"/>
              <a:gd name="connsiteX228" fmla="*/ 1305323 w 12192000"/>
              <a:gd name="connsiteY228" fmla="*/ 967511 h 3021872"/>
              <a:gd name="connsiteX229" fmla="*/ 1125607 w 12192000"/>
              <a:gd name="connsiteY229" fmla="*/ 968467 h 3021872"/>
              <a:gd name="connsiteX230" fmla="*/ 1016562 w 12192000"/>
              <a:gd name="connsiteY230" fmla="*/ 975260 h 3021872"/>
              <a:gd name="connsiteX231" fmla="*/ 818620 w 12192000"/>
              <a:gd name="connsiteY231" fmla="*/ 987723 h 3021872"/>
              <a:gd name="connsiteX232" fmla="*/ 611870 w 12192000"/>
              <a:gd name="connsiteY232" fmla="*/ 1002547 h 3021872"/>
              <a:gd name="connsiteX233" fmla="*/ 520325 w 12192000"/>
              <a:gd name="connsiteY233" fmla="*/ 1010590 h 3021872"/>
              <a:gd name="connsiteX234" fmla="*/ 386188 w 12192000"/>
              <a:gd name="connsiteY234" fmla="*/ 1040956 h 3021872"/>
              <a:gd name="connsiteX235" fmla="*/ 272629 w 12192000"/>
              <a:gd name="connsiteY235" fmla="*/ 1010300 h 3021872"/>
              <a:gd name="connsiteX236" fmla="*/ 113450 w 12192000"/>
              <a:gd name="connsiteY236" fmla="*/ 1038933 h 3021872"/>
              <a:gd name="connsiteX237" fmla="*/ 4256 w 12192000"/>
              <a:gd name="connsiteY237" fmla="*/ 1060111 h 3021872"/>
              <a:gd name="connsiteX238" fmla="*/ 0 w 12192000"/>
              <a:gd name="connsiteY238" fmla="*/ 1059714 h 3021872"/>
              <a:gd name="connsiteX239" fmla="*/ 0 w 12192000"/>
              <a:gd name="connsiteY239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543180 w 12192000"/>
              <a:gd name="connsiteY13" fmla="*/ 2794523 h 3021872"/>
              <a:gd name="connsiteX14" fmla="*/ 11527456 w 12192000"/>
              <a:gd name="connsiteY14" fmla="*/ 2784758 h 3021872"/>
              <a:gd name="connsiteX15" fmla="*/ 11410019 w 12192000"/>
              <a:gd name="connsiteY15" fmla="*/ 2778739 h 3021872"/>
              <a:gd name="connsiteX16" fmla="*/ 11391662 w 12192000"/>
              <a:gd name="connsiteY16" fmla="*/ 2777813 h 3021872"/>
              <a:gd name="connsiteX17" fmla="*/ 11381950 w 12192000"/>
              <a:gd name="connsiteY17" fmla="*/ 2771457 h 3021872"/>
              <a:gd name="connsiteX18" fmla="*/ 11355280 w 12192000"/>
              <a:gd name="connsiteY18" fmla="*/ 2766974 h 3021872"/>
              <a:gd name="connsiteX19" fmla="*/ 11346286 w 12192000"/>
              <a:gd name="connsiteY19" fmla="*/ 2771221 h 3021872"/>
              <a:gd name="connsiteX20" fmla="*/ 11344784 w 12192000"/>
              <a:gd name="connsiteY20" fmla="*/ 2767480 h 3021872"/>
              <a:gd name="connsiteX21" fmla="*/ 11307999 w 12192000"/>
              <a:gd name="connsiteY21" fmla="*/ 2758374 h 3021872"/>
              <a:gd name="connsiteX22" fmla="*/ 11228674 w 12192000"/>
              <a:gd name="connsiteY22" fmla="*/ 2738503 h 3021872"/>
              <a:gd name="connsiteX23" fmla="*/ 11208775 w 12192000"/>
              <a:gd name="connsiteY23" fmla="*/ 2733735 h 3021872"/>
              <a:gd name="connsiteX24" fmla="*/ 11191329 w 12192000"/>
              <a:gd name="connsiteY24" fmla="*/ 2735896 h 3021872"/>
              <a:gd name="connsiteX25" fmla="*/ 11095293 w 12192000"/>
              <a:gd name="connsiteY25" fmla="*/ 2734181 h 3021872"/>
              <a:gd name="connsiteX26" fmla="*/ 11072290 w 12192000"/>
              <a:gd name="connsiteY26" fmla="*/ 2737734 h 3021872"/>
              <a:gd name="connsiteX27" fmla="*/ 10980239 w 12192000"/>
              <a:gd name="connsiteY27" fmla="*/ 2729000 h 3021872"/>
              <a:gd name="connsiteX28" fmla="*/ 10980167 w 12192000"/>
              <a:gd name="connsiteY28" fmla="*/ 2728972 h 3021872"/>
              <a:gd name="connsiteX29" fmla="*/ 10943501 w 12192000"/>
              <a:gd name="connsiteY29" fmla="*/ 2723352 h 3021872"/>
              <a:gd name="connsiteX30" fmla="*/ 10740825 w 12192000"/>
              <a:gd name="connsiteY30" fmla="*/ 2642544 h 3021872"/>
              <a:gd name="connsiteX31" fmla="*/ 10621021 w 12192000"/>
              <a:gd name="connsiteY31" fmla="*/ 2583972 h 3021872"/>
              <a:gd name="connsiteX32" fmla="*/ 10501779 w 12192000"/>
              <a:gd name="connsiteY32" fmla="*/ 2548735 h 3021872"/>
              <a:gd name="connsiteX33" fmla="*/ 10403355 w 12192000"/>
              <a:gd name="connsiteY33" fmla="*/ 2512953 h 3021872"/>
              <a:gd name="connsiteX34" fmla="*/ 10337449 w 12192000"/>
              <a:gd name="connsiteY34" fmla="*/ 2488172 h 3021872"/>
              <a:gd name="connsiteX35" fmla="*/ 10324327 w 12192000"/>
              <a:gd name="connsiteY35" fmla="*/ 2478939 h 3021872"/>
              <a:gd name="connsiteX36" fmla="*/ 10321929 w 12192000"/>
              <a:gd name="connsiteY36" fmla="*/ 2478993 h 3021872"/>
              <a:gd name="connsiteX37" fmla="*/ 10290461 w 12192000"/>
              <a:gd name="connsiteY37" fmla="*/ 2462144 h 3021872"/>
              <a:gd name="connsiteX38" fmla="*/ 10268970 w 12192000"/>
              <a:gd name="connsiteY38" fmla="*/ 2448931 h 3021872"/>
              <a:gd name="connsiteX39" fmla="*/ 10263699 w 12192000"/>
              <a:gd name="connsiteY39" fmla="*/ 2448340 h 3021872"/>
              <a:gd name="connsiteX40" fmla="*/ 10228272 w 12192000"/>
              <a:gd name="connsiteY40" fmla="*/ 2431997 h 3021872"/>
              <a:gd name="connsiteX41" fmla="*/ 10215997 w 12192000"/>
              <a:gd name="connsiteY41" fmla="*/ 2431103 h 3021872"/>
              <a:gd name="connsiteX42" fmla="*/ 10193885 w 12192000"/>
              <a:gd name="connsiteY42" fmla="*/ 2427360 h 3021872"/>
              <a:gd name="connsiteX43" fmla="*/ 10135557 w 12192000"/>
              <a:gd name="connsiteY43" fmla="*/ 2429769 h 3021872"/>
              <a:gd name="connsiteX44" fmla="*/ 10092108 w 12192000"/>
              <a:gd name="connsiteY44" fmla="*/ 2409075 h 3021872"/>
              <a:gd name="connsiteX45" fmla="*/ 10091815 w 12192000"/>
              <a:gd name="connsiteY45" fmla="*/ 2409211 h 3021872"/>
              <a:gd name="connsiteX46" fmla="*/ 10083558 w 12192000"/>
              <a:gd name="connsiteY46" fmla="*/ 2406369 h 3021872"/>
              <a:gd name="connsiteX47" fmla="*/ 10078319 w 12192000"/>
              <a:gd name="connsiteY47" fmla="*/ 2403481 h 3021872"/>
              <a:gd name="connsiteX48" fmla="*/ 10063647 w 12192000"/>
              <a:gd name="connsiteY48" fmla="*/ 2397528 h 3021872"/>
              <a:gd name="connsiteX49" fmla="*/ 10057660 w 12192000"/>
              <a:gd name="connsiteY49" fmla="*/ 2396793 h 3021872"/>
              <a:gd name="connsiteX50" fmla="*/ 10003124 w 12192000"/>
              <a:gd name="connsiteY50" fmla="*/ 2406692 h 3021872"/>
              <a:gd name="connsiteX51" fmla="*/ 9898644 w 12192000"/>
              <a:gd name="connsiteY51" fmla="*/ 2393136 h 3021872"/>
              <a:gd name="connsiteX52" fmla="*/ 9794969 w 12192000"/>
              <a:gd name="connsiteY52" fmla="*/ 2376665 h 3021872"/>
              <a:gd name="connsiteX53" fmla="*/ 9690708 w 12192000"/>
              <a:gd name="connsiteY53" fmla="*/ 2362478 h 3021872"/>
              <a:gd name="connsiteX54" fmla="*/ 9656590 w 12192000"/>
              <a:gd name="connsiteY54" fmla="*/ 2365107 h 3021872"/>
              <a:gd name="connsiteX55" fmla="*/ 9651013 w 12192000"/>
              <a:gd name="connsiteY55" fmla="*/ 2365379 h 3021872"/>
              <a:gd name="connsiteX56" fmla="*/ 9629535 w 12192000"/>
              <a:gd name="connsiteY56" fmla="*/ 2359562 h 3021872"/>
              <a:gd name="connsiteX57" fmla="*/ 9621002 w 12192000"/>
              <a:gd name="connsiteY57" fmla="*/ 2358015 h 3021872"/>
              <a:gd name="connsiteX58" fmla="*/ 9620811 w 12192000"/>
              <a:gd name="connsiteY58" fmla="*/ 2358209 h 3021872"/>
              <a:gd name="connsiteX59" fmla="*/ 9612783 w 12192000"/>
              <a:gd name="connsiteY59" fmla="*/ 2356304 h 3021872"/>
              <a:gd name="connsiteX60" fmla="*/ 9573299 w 12192000"/>
              <a:gd name="connsiteY60" fmla="*/ 2344048 h 3021872"/>
              <a:gd name="connsiteX61" fmla="*/ 9523299 w 12192000"/>
              <a:gd name="connsiteY61" fmla="*/ 2356751 h 3021872"/>
              <a:gd name="connsiteX62" fmla="*/ 9502217 w 12192000"/>
              <a:gd name="connsiteY62" fmla="*/ 2356672 h 3021872"/>
              <a:gd name="connsiteX63" fmla="*/ 9491052 w 12192000"/>
              <a:gd name="connsiteY63" fmla="*/ 2357876 h 3021872"/>
              <a:gd name="connsiteX64" fmla="*/ 9490420 w 12192000"/>
              <a:gd name="connsiteY64" fmla="*/ 2358754 h 3021872"/>
              <a:gd name="connsiteX65" fmla="*/ 9422814 w 12192000"/>
              <a:gd name="connsiteY65" fmla="*/ 2337048 h 3021872"/>
              <a:gd name="connsiteX66" fmla="*/ 9387555 w 12192000"/>
              <a:gd name="connsiteY66" fmla="*/ 2324836 h 3021872"/>
              <a:gd name="connsiteX67" fmla="*/ 9385480 w 12192000"/>
              <a:gd name="connsiteY67" fmla="*/ 2325313 h 3021872"/>
              <a:gd name="connsiteX68" fmla="*/ 9369766 w 12192000"/>
              <a:gd name="connsiteY68" fmla="*/ 2317902 h 3021872"/>
              <a:gd name="connsiteX69" fmla="*/ 9356267 w 12192000"/>
              <a:gd name="connsiteY69" fmla="*/ 2307218 h 3021872"/>
              <a:gd name="connsiteX70" fmla="*/ 9240605 w 12192000"/>
              <a:gd name="connsiteY70" fmla="*/ 2292733 h 3021872"/>
              <a:gd name="connsiteX71" fmla="*/ 9083251 w 12192000"/>
              <a:gd name="connsiteY71" fmla="*/ 2245348 h 3021872"/>
              <a:gd name="connsiteX72" fmla="*/ 8956025 w 12192000"/>
              <a:gd name="connsiteY72" fmla="*/ 2219438 h 3021872"/>
              <a:gd name="connsiteX73" fmla="*/ 8791834 w 12192000"/>
              <a:gd name="connsiteY73" fmla="*/ 2194608 h 3021872"/>
              <a:gd name="connsiteX74" fmla="*/ 8677385 w 12192000"/>
              <a:gd name="connsiteY74" fmla="*/ 2172946 h 3021872"/>
              <a:gd name="connsiteX75" fmla="*/ 8628381 w 12192000"/>
              <a:gd name="connsiteY75" fmla="*/ 2151256 h 3021872"/>
              <a:gd name="connsiteX76" fmla="*/ 8608955 w 12192000"/>
              <a:gd name="connsiteY76" fmla="*/ 2154253 h 3021872"/>
              <a:gd name="connsiteX77" fmla="*/ 8605623 w 12192000"/>
              <a:gd name="connsiteY77" fmla="*/ 2154974 h 3021872"/>
              <a:gd name="connsiteX78" fmla="*/ 8591946 w 12192000"/>
              <a:gd name="connsiteY78" fmla="*/ 2153429 h 3021872"/>
              <a:gd name="connsiteX79" fmla="*/ 8588503 w 12192000"/>
              <a:gd name="connsiteY79" fmla="*/ 2158528 h 3021872"/>
              <a:gd name="connsiteX80" fmla="*/ 8542929 w 12192000"/>
              <a:gd name="connsiteY80" fmla="*/ 2155780 h 3021872"/>
              <a:gd name="connsiteX81" fmla="*/ 8422422 w 12192000"/>
              <a:gd name="connsiteY81" fmla="*/ 2128783 h 3021872"/>
              <a:gd name="connsiteX82" fmla="*/ 8350509 w 12192000"/>
              <a:gd name="connsiteY82" fmla="*/ 2116143 h 3021872"/>
              <a:gd name="connsiteX83" fmla="*/ 8323483 w 12192000"/>
              <a:gd name="connsiteY83" fmla="*/ 2116856 h 3021872"/>
              <a:gd name="connsiteX84" fmla="*/ 8285541 w 12192000"/>
              <a:gd name="connsiteY84" fmla="*/ 2114142 h 3021872"/>
              <a:gd name="connsiteX85" fmla="*/ 8156321 w 12192000"/>
              <a:gd name="connsiteY85" fmla="*/ 2105622 h 3021872"/>
              <a:gd name="connsiteX86" fmla="*/ 8115022 w 12192000"/>
              <a:gd name="connsiteY86" fmla="*/ 2097331 h 3021872"/>
              <a:gd name="connsiteX87" fmla="*/ 8109128 w 12192000"/>
              <a:gd name="connsiteY87" fmla="*/ 2095725 h 3021872"/>
              <a:gd name="connsiteX88" fmla="*/ 8061947 w 12192000"/>
              <a:gd name="connsiteY88" fmla="*/ 2076044 h 3021872"/>
              <a:gd name="connsiteX89" fmla="*/ 8056343 w 12192000"/>
              <a:gd name="connsiteY89" fmla="*/ 2079176 h 3021872"/>
              <a:gd name="connsiteX90" fmla="*/ 8039888 w 12192000"/>
              <a:gd name="connsiteY90" fmla="*/ 2079889 h 3021872"/>
              <a:gd name="connsiteX91" fmla="*/ 8027893 w 12192000"/>
              <a:gd name="connsiteY91" fmla="*/ 2071837 h 3021872"/>
              <a:gd name="connsiteX92" fmla="*/ 7968202 w 12192000"/>
              <a:gd name="connsiteY92" fmla="*/ 2048643 h 3021872"/>
              <a:gd name="connsiteX93" fmla="*/ 7879707 w 12192000"/>
              <a:gd name="connsiteY93" fmla="*/ 2019539 h 3021872"/>
              <a:gd name="connsiteX94" fmla="*/ 7867283 w 12192000"/>
              <a:gd name="connsiteY94" fmla="*/ 2011237 h 3021872"/>
              <a:gd name="connsiteX95" fmla="*/ 7843997 w 12192000"/>
              <a:gd name="connsiteY95" fmla="*/ 2004002 h 3021872"/>
              <a:gd name="connsiteX96" fmla="*/ 7819810 w 12192000"/>
              <a:gd name="connsiteY96" fmla="*/ 2003978 h 3021872"/>
              <a:gd name="connsiteX97" fmla="*/ 7766905 w 12192000"/>
              <a:gd name="connsiteY97" fmla="*/ 1994240 h 3021872"/>
              <a:gd name="connsiteX98" fmla="*/ 7748811 w 12192000"/>
              <a:gd name="connsiteY98" fmla="*/ 2001647 h 3021872"/>
              <a:gd name="connsiteX99" fmla="*/ 7745757 w 12192000"/>
              <a:gd name="connsiteY99" fmla="*/ 2003120 h 3021872"/>
              <a:gd name="connsiteX100" fmla="*/ 7732110 w 12192000"/>
              <a:gd name="connsiteY100" fmla="*/ 2004783 h 3021872"/>
              <a:gd name="connsiteX101" fmla="*/ 7730039 w 12192000"/>
              <a:gd name="connsiteY101" fmla="*/ 2010536 h 3021872"/>
              <a:gd name="connsiteX102" fmla="*/ 7685159 w 12192000"/>
              <a:gd name="connsiteY102" fmla="*/ 2018415 h 3021872"/>
              <a:gd name="connsiteX103" fmla="*/ 7561596 w 12192000"/>
              <a:gd name="connsiteY103" fmla="*/ 2020063 h 3021872"/>
              <a:gd name="connsiteX104" fmla="*/ 7488722 w 12192000"/>
              <a:gd name="connsiteY104" fmla="*/ 2024418 h 3021872"/>
              <a:gd name="connsiteX105" fmla="*/ 7462688 w 12192000"/>
              <a:gd name="connsiteY105" fmla="*/ 2031366 h 3021872"/>
              <a:gd name="connsiteX106" fmla="*/ 7425222 w 12192000"/>
              <a:gd name="connsiteY106" fmla="*/ 2037510 h 3021872"/>
              <a:gd name="connsiteX107" fmla="*/ 7360376 w 12192000"/>
              <a:gd name="connsiteY107" fmla="*/ 2052454 h 3021872"/>
              <a:gd name="connsiteX108" fmla="*/ 7297796 w 12192000"/>
              <a:gd name="connsiteY108" fmla="*/ 2059134 h 3021872"/>
              <a:gd name="connsiteX109" fmla="*/ 7255684 w 12192000"/>
              <a:gd name="connsiteY109" fmla="*/ 2060633 h 3021872"/>
              <a:gd name="connsiteX110" fmla="*/ 7249573 w 12192000"/>
              <a:gd name="connsiteY110" fmla="*/ 2060435 h 3021872"/>
              <a:gd name="connsiteX111" fmla="*/ 7198933 w 12192000"/>
              <a:gd name="connsiteY111" fmla="*/ 2052227 h 3021872"/>
              <a:gd name="connsiteX112" fmla="*/ 7194276 w 12192000"/>
              <a:gd name="connsiteY112" fmla="*/ 2056568 h 3021872"/>
              <a:gd name="connsiteX113" fmla="*/ 7178495 w 12192000"/>
              <a:gd name="connsiteY113" fmla="*/ 2061069 h 3021872"/>
              <a:gd name="connsiteX114" fmla="*/ 7164866 w 12192000"/>
              <a:gd name="connsiteY114" fmla="*/ 2056021 h 3021872"/>
              <a:gd name="connsiteX115" fmla="*/ 7101221 w 12192000"/>
              <a:gd name="connsiteY115" fmla="*/ 2047289 h 3021872"/>
              <a:gd name="connsiteX116" fmla="*/ 7008182 w 12192000"/>
              <a:gd name="connsiteY116" fmla="*/ 2039482 h 3021872"/>
              <a:gd name="connsiteX117" fmla="*/ 6994073 w 12192000"/>
              <a:gd name="connsiteY117" fmla="*/ 2034288 h 3021872"/>
              <a:gd name="connsiteX118" fmla="*/ 6902768 w 12192000"/>
              <a:gd name="connsiteY118" fmla="*/ 2021990 h 3021872"/>
              <a:gd name="connsiteX119" fmla="*/ 6854917 w 12192000"/>
              <a:gd name="connsiteY119" fmla="*/ 2020321 h 3021872"/>
              <a:gd name="connsiteX120" fmla="*/ 6849655 w 12192000"/>
              <a:gd name="connsiteY120" fmla="*/ 2025191 h 3021872"/>
              <a:gd name="connsiteX121" fmla="*/ 6835522 w 12192000"/>
              <a:gd name="connsiteY121" fmla="*/ 2024012 h 3021872"/>
              <a:gd name="connsiteX122" fmla="*/ 6707727 w 12192000"/>
              <a:gd name="connsiteY122" fmla="*/ 2006254 h 3021872"/>
              <a:gd name="connsiteX123" fmla="*/ 6561947 w 12192000"/>
              <a:gd name="connsiteY123" fmla="*/ 1975575 h 3021872"/>
              <a:gd name="connsiteX124" fmla="*/ 6464714 w 12192000"/>
              <a:gd name="connsiteY124" fmla="*/ 1978704 h 3021872"/>
              <a:gd name="connsiteX125" fmla="*/ 6242129 w 12192000"/>
              <a:gd name="connsiteY125" fmla="*/ 1915441 h 3021872"/>
              <a:gd name="connsiteX126" fmla="*/ 6080728 w 12192000"/>
              <a:gd name="connsiteY126" fmla="*/ 1895758 h 3021872"/>
              <a:gd name="connsiteX127" fmla="*/ 6069627 w 12192000"/>
              <a:gd name="connsiteY127" fmla="*/ 1885968 h 3021872"/>
              <a:gd name="connsiteX128" fmla="*/ 6055146 w 12192000"/>
              <a:gd name="connsiteY128" fmla="*/ 1879305 h 3021872"/>
              <a:gd name="connsiteX129" fmla="*/ 5953405 w 12192000"/>
              <a:gd name="connsiteY129" fmla="*/ 1849929 h 3021872"/>
              <a:gd name="connsiteX130" fmla="*/ 5940151 w 12192000"/>
              <a:gd name="connsiteY130" fmla="*/ 1852123 h 3021872"/>
              <a:gd name="connsiteX131" fmla="*/ 5917647 w 12192000"/>
              <a:gd name="connsiteY131" fmla="*/ 1852476 h 3021872"/>
              <a:gd name="connsiteX132" fmla="*/ 5860259 w 12192000"/>
              <a:gd name="connsiteY132" fmla="*/ 1865444 h 3021872"/>
              <a:gd name="connsiteX133" fmla="*/ 5821880 w 12192000"/>
              <a:gd name="connsiteY133" fmla="*/ 1854695 h 3021872"/>
              <a:gd name="connsiteX134" fmla="*/ 5813898 w 12192000"/>
              <a:gd name="connsiteY134" fmla="*/ 1853063 h 3021872"/>
              <a:gd name="connsiteX135" fmla="*/ 5813633 w 12192000"/>
              <a:gd name="connsiteY135" fmla="*/ 1853249 h 3021872"/>
              <a:gd name="connsiteX136" fmla="*/ 5804995 w 12192000"/>
              <a:gd name="connsiteY136" fmla="*/ 1851966 h 3021872"/>
              <a:gd name="connsiteX137" fmla="*/ 5799340 w 12192000"/>
              <a:gd name="connsiteY137" fmla="*/ 1850088 h 3021872"/>
              <a:gd name="connsiteX138" fmla="*/ 5783850 w 12192000"/>
              <a:gd name="connsiteY138" fmla="*/ 1846922 h 3021872"/>
              <a:gd name="connsiteX139" fmla="*/ 5777803 w 12192000"/>
              <a:gd name="connsiteY139" fmla="*/ 1847290 h 3021872"/>
              <a:gd name="connsiteX140" fmla="*/ 5774372 w 12192000"/>
              <a:gd name="connsiteY140" fmla="*/ 1849538 h 3021872"/>
              <a:gd name="connsiteX141" fmla="*/ 5740527 w 12192000"/>
              <a:gd name="connsiteY141" fmla="*/ 1850453 h 3021872"/>
              <a:gd name="connsiteX142" fmla="*/ 5671437 w 12192000"/>
              <a:gd name="connsiteY142" fmla="*/ 1845438 h 3021872"/>
              <a:gd name="connsiteX143" fmla="*/ 5633526 w 12192000"/>
              <a:gd name="connsiteY143" fmla="*/ 1839191 h 3021872"/>
              <a:gd name="connsiteX144" fmla="*/ 5527860 w 12192000"/>
              <a:gd name="connsiteY144" fmla="*/ 1825767 h 3021872"/>
              <a:gd name="connsiteX145" fmla="*/ 5420429 w 12192000"/>
              <a:gd name="connsiteY145" fmla="*/ 1815102 h 3021872"/>
              <a:gd name="connsiteX146" fmla="*/ 5339073 w 12192000"/>
              <a:gd name="connsiteY146" fmla="*/ 1819639 h 3021872"/>
              <a:gd name="connsiteX147" fmla="*/ 5334373 w 12192000"/>
              <a:gd name="connsiteY147" fmla="*/ 1817028 h 3021872"/>
              <a:gd name="connsiteX148" fmla="*/ 5326433 w 12192000"/>
              <a:gd name="connsiteY148" fmla="*/ 1814516 h 3021872"/>
              <a:gd name="connsiteX149" fmla="*/ 5326080 w 12192000"/>
              <a:gd name="connsiteY149" fmla="*/ 1814651 h 3021872"/>
              <a:gd name="connsiteX150" fmla="*/ 5318954 w 12192000"/>
              <a:gd name="connsiteY150" fmla="*/ 1811914 h 3021872"/>
              <a:gd name="connsiteX151" fmla="*/ 5286087 w 12192000"/>
              <a:gd name="connsiteY151" fmla="*/ 1796038 h 3021872"/>
              <a:gd name="connsiteX152" fmla="*/ 5223002 w 12192000"/>
              <a:gd name="connsiteY152" fmla="*/ 1799482 h 3021872"/>
              <a:gd name="connsiteX153" fmla="*/ 5200540 w 12192000"/>
              <a:gd name="connsiteY153" fmla="*/ 1796400 h 3021872"/>
              <a:gd name="connsiteX154" fmla="*/ 5154928 w 12192000"/>
              <a:gd name="connsiteY154" fmla="*/ 1781130 h 3021872"/>
              <a:gd name="connsiteX155" fmla="*/ 5149478 w 12192000"/>
              <a:gd name="connsiteY155" fmla="*/ 1780679 h 3021872"/>
              <a:gd name="connsiteX156" fmla="*/ 5130626 w 12192000"/>
              <a:gd name="connsiteY156" fmla="*/ 1768669 h 3021872"/>
              <a:gd name="connsiteX157" fmla="*/ 5102239 w 12192000"/>
              <a:gd name="connsiteY157" fmla="*/ 1753436 h 3021872"/>
              <a:gd name="connsiteX158" fmla="*/ 5099658 w 12192000"/>
              <a:gd name="connsiteY158" fmla="*/ 1753538 h 3021872"/>
              <a:gd name="connsiteX159" fmla="*/ 5088508 w 12192000"/>
              <a:gd name="connsiteY159" fmla="*/ 1745106 h 3021872"/>
              <a:gd name="connsiteX160" fmla="*/ 5082205 w 12192000"/>
              <a:gd name="connsiteY160" fmla="*/ 1734262 h 3021872"/>
              <a:gd name="connsiteX161" fmla="*/ 4931750 w 12192000"/>
              <a:gd name="connsiteY161" fmla="*/ 1691385 h 3021872"/>
              <a:gd name="connsiteX162" fmla="*/ 4824030 w 12192000"/>
              <a:gd name="connsiteY162" fmla="*/ 1643040 h 3021872"/>
              <a:gd name="connsiteX163" fmla="*/ 4758423 w 12192000"/>
              <a:gd name="connsiteY163" fmla="*/ 1579191 h 3021872"/>
              <a:gd name="connsiteX164" fmla="*/ 4514045 w 12192000"/>
              <a:gd name="connsiteY164" fmla="*/ 1535848 h 3021872"/>
              <a:gd name="connsiteX165" fmla="*/ 4458973 w 12192000"/>
              <a:gd name="connsiteY165" fmla="*/ 1525122 h 3021872"/>
              <a:gd name="connsiteX166" fmla="*/ 4423105 w 12192000"/>
              <a:gd name="connsiteY166" fmla="*/ 1500018 h 3021872"/>
              <a:gd name="connsiteX167" fmla="*/ 4400073 w 12192000"/>
              <a:gd name="connsiteY167" fmla="*/ 1499739 h 3021872"/>
              <a:gd name="connsiteX168" fmla="*/ 4395961 w 12192000"/>
              <a:gd name="connsiteY168" fmla="*/ 1499863 h 3021872"/>
              <a:gd name="connsiteX169" fmla="*/ 4382523 w 12192000"/>
              <a:gd name="connsiteY169" fmla="*/ 1496619 h 3021872"/>
              <a:gd name="connsiteX170" fmla="*/ 4374971 w 12192000"/>
              <a:gd name="connsiteY170" fmla="*/ 1500377 h 3021872"/>
              <a:gd name="connsiteX171" fmla="*/ 4352051 w 12192000"/>
              <a:gd name="connsiteY171" fmla="*/ 1498843 h 3021872"/>
              <a:gd name="connsiteX172" fmla="*/ 4328364 w 12192000"/>
              <a:gd name="connsiteY172" fmla="*/ 1491566 h 3021872"/>
              <a:gd name="connsiteX173" fmla="*/ 4220142 w 12192000"/>
              <a:gd name="connsiteY173" fmla="*/ 1451803 h 3021872"/>
              <a:gd name="connsiteX174" fmla="*/ 4152921 w 12192000"/>
              <a:gd name="connsiteY174" fmla="*/ 1430969 h 3021872"/>
              <a:gd name="connsiteX175" fmla="*/ 4123498 w 12192000"/>
              <a:gd name="connsiteY175" fmla="*/ 1427696 h 3021872"/>
              <a:gd name="connsiteX176" fmla="*/ 4085026 w 12192000"/>
              <a:gd name="connsiteY176" fmla="*/ 1420005 h 3021872"/>
              <a:gd name="connsiteX177" fmla="*/ 4014120 w 12192000"/>
              <a:gd name="connsiteY177" fmla="*/ 1410025 h 3021872"/>
              <a:gd name="connsiteX178" fmla="*/ 3924085 w 12192000"/>
              <a:gd name="connsiteY178" fmla="*/ 1390368 h 3021872"/>
              <a:gd name="connsiteX179" fmla="*/ 3875102 w 12192000"/>
              <a:gd name="connsiteY179" fmla="*/ 1356231 h 3021872"/>
              <a:gd name="connsiteX180" fmla="*/ 3866735 w 12192000"/>
              <a:gd name="connsiteY180" fmla="*/ 1358044 h 3021872"/>
              <a:gd name="connsiteX181" fmla="*/ 3824835 w 12192000"/>
              <a:gd name="connsiteY181" fmla="*/ 1344150 h 3021872"/>
              <a:gd name="connsiteX182" fmla="*/ 3698316 w 12192000"/>
              <a:gd name="connsiteY182" fmla="*/ 1271660 h 3021872"/>
              <a:gd name="connsiteX183" fmla="*/ 3615875 w 12192000"/>
              <a:gd name="connsiteY183" fmla="*/ 1245166 h 3021872"/>
              <a:gd name="connsiteX184" fmla="*/ 3583351 w 12192000"/>
              <a:gd name="connsiteY184" fmla="*/ 1239605 h 3021872"/>
              <a:gd name="connsiteX185" fmla="*/ 3529058 w 12192000"/>
              <a:gd name="connsiteY185" fmla="*/ 1230047 h 3021872"/>
              <a:gd name="connsiteX186" fmla="*/ 3438822 w 12192000"/>
              <a:gd name="connsiteY186" fmla="*/ 1205661 h 3021872"/>
              <a:gd name="connsiteX187" fmla="*/ 3390292 w 12192000"/>
              <a:gd name="connsiteY187" fmla="*/ 1197075 h 3021872"/>
              <a:gd name="connsiteX188" fmla="*/ 3315537 w 12192000"/>
              <a:gd name="connsiteY188" fmla="*/ 1185391 h 3021872"/>
              <a:gd name="connsiteX189" fmla="*/ 3305896 w 12192000"/>
              <a:gd name="connsiteY189" fmla="*/ 1180025 h 3021872"/>
              <a:gd name="connsiteX190" fmla="*/ 3260055 w 12192000"/>
              <a:gd name="connsiteY190" fmla="*/ 1189560 h 3021872"/>
              <a:gd name="connsiteX191" fmla="*/ 3136098 w 12192000"/>
              <a:gd name="connsiteY191" fmla="*/ 1171708 h 3021872"/>
              <a:gd name="connsiteX192" fmla="*/ 3113533 w 12192000"/>
              <a:gd name="connsiteY192" fmla="*/ 1171758 h 3021872"/>
              <a:gd name="connsiteX193" fmla="*/ 3087934 w 12192000"/>
              <a:gd name="connsiteY193" fmla="*/ 1162189 h 3021872"/>
              <a:gd name="connsiteX194" fmla="*/ 3033101 w 12192000"/>
              <a:gd name="connsiteY194" fmla="*/ 1146004 h 3021872"/>
              <a:gd name="connsiteX195" fmla="*/ 2999082 w 12192000"/>
              <a:gd name="connsiteY195" fmla="*/ 1129337 h 3021872"/>
              <a:gd name="connsiteX196" fmla="*/ 2988144 w 12192000"/>
              <a:gd name="connsiteY196" fmla="*/ 1133783 h 3021872"/>
              <a:gd name="connsiteX197" fmla="*/ 2964880 w 12192000"/>
              <a:gd name="connsiteY197" fmla="*/ 1133160 h 3021872"/>
              <a:gd name="connsiteX198" fmla="*/ 2871083 w 12192000"/>
              <a:gd name="connsiteY198" fmla="*/ 1114281 h 3021872"/>
              <a:gd name="connsiteX199" fmla="*/ 2853547 w 12192000"/>
              <a:gd name="connsiteY199" fmla="*/ 1113282 h 3021872"/>
              <a:gd name="connsiteX200" fmla="*/ 2834998 w 12192000"/>
              <a:gd name="connsiteY200" fmla="*/ 1105032 h 3021872"/>
              <a:gd name="connsiteX201" fmla="*/ 2832012 w 12192000"/>
              <a:gd name="connsiteY201" fmla="*/ 1103667 h 3021872"/>
              <a:gd name="connsiteX202" fmla="*/ 2831450 w 12192000"/>
              <a:gd name="connsiteY202" fmla="*/ 1103681 h 3021872"/>
              <a:gd name="connsiteX203" fmla="*/ 2830158 w 12192000"/>
              <a:gd name="connsiteY203" fmla="*/ 1102819 h 3021872"/>
              <a:gd name="connsiteX204" fmla="*/ 2817969 w 12192000"/>
              <a:gd name="connsiteY204" fmla="*/ 1097243 h 3021872"/>
              <a:gd name="connsiteX205" fmla="*/ 2812278 w 12192000"/>
              <a:gd name="connsiteY205" fmla="*/ 1097008 h 3021872"/>
              <a:gd name="connsiteX206" fmla="*/ 2735949 w 12192000"/>
              <a:gd name="connsiteY206" fmla="*/ 1069536 h 3021872"/>
              <a:gd name="connsiteX207" fmla="*/ 2700542 w 12192000"/>
              <a:gd name="connsiteY207" fmla="*/ 1056907 h 3021872"/>
              <a:gd name="connsiteX208" fmla="*/ 2690071 w 12192000"/>
              <a:gd name="connsiteY208" fmla="*/ 1056397 h 3021872"/>
              <a:gd name="connsiteX209" fmla="*/ 2655269 w 12192000"/>
              <a:gd name="connsiteY209" fmla="*/ 1042078 h 3021872"/>
              <a:gd name="connsiteX210" fmla="*/ 2637172 w 12192000"/>
              <a:gd name="connsiteY210" fmla="*/ 1039382 h 3021872"/>
              <a:gd name="connsiteX211" fmla="*/ 2544676 w 12192000"/>
              <a:gd name="connsiteY211" fmla="*/ 1019916 h 3021872"/>
              <a:gd name="connsiteX212" fmla="*/ 2521406 w 12192000"/>
              <a:gd name="connsiteY212" fmla="*/ 1022036 h 3021872"/>
              <a:gd name="connsiteX213" fmla="*/ 2462038 w 12192000"/>
              <a:gd name="connsiteY213" fmla="*/ 992687 h 3021872"/>
              <a:gd name="connsiteX214" fmla="*/ 2448962 w 12192000"/>
              <a:gd name="connsiteY214" fmla="*/ 988555 h 3021872"/>
              <a:gd name="connsiteX215" fmla="*/ 2444223 w 12192000"/>
              <a:gd name="connsiteY215" fmla="*/ 985580 h 3021872"/>
              <a:gd name="connsiteX216" fmla="*/ 2428175 w 12192000"/>
              <a:gd name="connsiteY216" fmla="*/ 997242 h 3021872"/>
              <a:gd name="connsiteX217" fmla="*/ 2398519 w 12192000"/>
              <a:gd name="connsiteY217" fmla="*/ 1001482 h 3021872"/>
              <a:gd name="connsiteX218" fmla="*/ 2385271 w 12192000"/>
              <a:gd name="connsiteY218" fmla="*/ 993786 h 3021872"/>
              <a:gd name="connsiteX219" fmla="*/ 2298174 w 12192000"/>
              <a:gd name="connsiteY219" fmla="*/ 956527 h 3021872"/>
              <a:gd name="connsiteX220" fmla="*/ 2271014 w 12192000"/>
              <a:gd name="connsiteY220" fmla="*/ 945440 h 3021872"/>
              <a:gd name="connsiteX221" fmla="*/ 2214838 w 12192000"/>
              <a:gd name="connsiteY221" fmla="*/ 924396 h 3021872"/>
              <a:gd name="connsiteX222" fmla="*/ 2038407 w 12192000"/>
              <a:gd name="connsiteY222" fmla="*/ 916628 h 3021872"/>
              <a:gd name="connsiteX223" fmla="*/ 1958268 w 12192000"/>
              <a:gd name="connsiteY223" fmla="*/ 931677 h 3021872"/>
              <a:gd name="connsiteX224" fmla="*/ 1740316 w 12192000"/>
              <a:gd name="connsiteY224" fmla="*/ 931710 h 3021872"/>
              <a:gd name="connsiteX225" fmla="*/ 1454477 w 12192000"/>
              <a:gd name="connsiteY225" fmla="*/ 973878 h 3021872"/>
              <a:gd name="connsiteX226" fmla="*/ 1385984 w 12192000"/>
              <a:gd name="connsiteY226" fmla="*/ 958621 h 3021872"/>
              <a:gd name="connsiteX227" fmla="*/ 1355604 w 12192000"/>
              <a:gd name="connsiteY227" fmla="*/ 960893 h 3021872"/>
              <a:gd name="connsiteX228" fmla="*/ 1305323 w 12192000"/>
              <a:gd name="connsiteY228" fmla="*/ 967511 h 3021872"/>
              <a:gd name="connsiteX229" fmla="*/ 1125607 w 12192000"/>
              <a:gd name="connsiteY229" fmla="*/ 968467 h 3021872"/>
              <a:gd name="connsiteX230" fmla="*/ 1016562 w 12192000"/>
              <a:gd name="connsiteY230" fmla="*/ 975260 h 3021872"/>
              <a:gd name="connsiteX231" fmla="*/ 818620 w 12192000"/>
              <a:gd name="connsiteY231" fmla="*/ 987723 h 3021872"/>
              <a:gd name="connsiteX232" fmla="*/ 611870 w 12192000"/>
              <a:gd name="connsiteY232" fmla="*/ 1002547 h 3021872"/>
              <a:gd name="connsiteX233" fmla="*/ 520325 w 12192000"/>
              <a:gd name="connsiteY233" fmla="*/ 1010590 h 3021872"/>
              <a:gd name="connsiteX234" fmla="*/ 386188 w 12192000"/>
              <a:gd name="connsiteY234" fmla="*/ 1040956 h 3021872"/>
              <a:gd name="connsiteX235" fmla="*/ 272629 w 12192000"/>
              <a:gd name="connsiteY235" fmla="*/ 1010300 h 3021872"/>
              <a:gd name="connsiteX236" fmla="*/ 113450 w 12192000"/>
              <a:gd name="connsiteY236" fmla="*/ 1038933 h 3021872"/>
              <a:gd name="connsiteX237" fmla="*/ 4256 w 12192000"/>
              <a:gd name="connsiteY237" fmla="*/ 1060111 h 3021872"/>
              <a:gd name="connsiteX238" fmla="*/ 0 w 12192000"/>
              <a:gd name="connsiteY238" fmla="*/ 1059714 h 3021872"/>
              <a:gd name="connsiteX239" fmla="*/ 0 w 12192000"/>
              <a:gd name="connsiteY239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527456 w 12192000"/>
              <a:gd name="connsiteY13" fmla="*/ 2784758 h 3021872"/>
              <a:gd name="connsiteX14" fmla="*/ 11410019 w 12192000"/>
              <a:gd name="connsiteY14" fmla="*/ 2778739 h 3021872"/>
              <a:gd name="connsiteX15" fmla="*/ 11391662 w 12192000"/>
              <a:gd name="connsiteY15" fmla="*/ 2777813 h 3021872"/>
              <a:gd name="connsiteX16" fmla="*/ 11381950 w 12192000"/>
              <a:gd name="connsiteY16" fmla="*/ 2771457 h 3021872"/>
              <a:gd name="connsiteX17" fmla="*/ 11355280 w 12192000"/>
              <a:gd name="connsiteY17" fmla="*/ 2766974 h 3021872"/>
              <a:gd name="connsiteX18" fmla="*/ 11346286 w 12192000"/>
              <a:gd name="connsiteY18" fmla="*/ 2771221 h 3021872"/>
              <a:gd name="connsiteX19" fmla="*/ 11344784 w 12192000"/>
              <a:gd name="connsiteY19" fmla="*/ 2767480 h 3021872"/>
              <a:gd name="connsiteX20" fmla="*/ 11307999 w 12192000"/>
              <a:gd name="connsiteY20" fmla="*/ 2758374 h 3021872"/>
              <a:gd name="connsiteX21" fmla="*/ 11228674 w 12192000"/>
              <a:gd name="connsiteY21" fmla="*/ 2738503 h 3021872"/>
              <a:gd name="connsiteX22" fmla="*/ 11208775 w 12192000"/>
              <a:gd name="connsiteY22" fmla="*/ 2733735 h 3021872"/>
              <a:gd name="connsiteX23" fmla="*/ 11191329 w 12192000"/>
              <a:gd name="connsiteY23" fmla="*/ 2735896 h 3021872"/>
              <a:gd name="connsiteX24" fmla="*/ 11095293 w 12192000"/>
              <a:gd name="connsiteY24" fmla="*/ 2734181 h 3021872"/>
              <a:gd name="connsiteX25" fmla="*/ 11072290 w 12192000"/>
              <a:gd name="connsiteY25" fmla="*/ 2737734 h 3021872"/>
              <a:gd name="connsiteX26" fmla="*/ 10980239 w 12192000"/>
              <a:gd name="connsiteY26" fmla="*/ 2729000 h 3021872"/>
              <a:gd name="connsiteX27" fmla="*/ 10980167 w 12192000"/>
              <a:gd name="connsiteY27" fmla="*/ 2728972 h 3021872"/>
              <a:gd name="connsiteX28" fmla="*/ 10943501 w 12192000"/>
              <a:gd name="connsiteY28" fmla="*/ 2723352 h 3021872"/>
              <a:gd name="connsiteX29" fmla="*/ 10740825 w 12192000"/>
              <a:gd name="connsiteY29" fmla="*/ 2642544 h 3021872"/>
              <a:gd name="connsiteX30" fmla="*/ 10621021 w 12192000"/>
              <a:gd name="connsiteY30" fmla="*/ 2583972 h 3021872"/>
              <a:gd name="connsiteX31" fmla="*/ 10501779 w 12192000"/>
              <a:gd name="connsiteY31" fmla="*/ 2548735 h 3021872"/>
              <a:gd name="connsiteX32" fmla="*/ 10403355 w 12192000"/>
              <a:gd name="connsiteY32" fmla="*/ 2512953 h 3021872"/>
              <a:gd name="connsiteX33" fmla="*/ 10337449 w 12192000"/>
              <a:gd name="connsiteY33" fmla="*/ 2488172 h 3021872"/>
              <a:gd name="connsiteX34" fmla="*/ 10324327 w 12192000"/>
              <a:gd name="connsiteY34" fmla="*/ 2478939 h 3021872"/>
              <a:gd name="connsiteX35" fmla="*/ 10321929 w 12192000"/>
              <a:gd name="connsiteY35" fmla="*/ 2478993 h 3021872"/>
              <a:gd name="connsiteX36" fmla="*/ 10290461 w 12192000"/>
              <a:gd name="connsiteY36" fmla="*/ 2462144 h 3021872"/>
              <a:gd name="connsiteX37" fmla="*/ 10268970 w 12192000"/>
              <a:gd name="connsiteY37" fmla="*/ 2448931 h 3021872"/>
              <a:gd name="connsiteX38" fmla="*/ 10263699 w 12192000"/>
              <a:gd name="connsiteY38" fmla="*/ 2448340 h 3021872"/>
              <a:gd name="connsiteX39" fmla="*/ 10228272 w 12192000"/>
              <a:gd name="connsiteY39" fmla="*/ 2431997 h 3021872"/>
              <a:gd name="connsiteX40" fmla="*/ 10215997 w 12192000"/>
              <a:gd name="connsiteY40" fmla="*/ 2431103 h 3021872"/>
              <a:gd name="connsiteX41" fmla="*/ 10193885 w 12192000"/>
              <a:gd name="connsiteY41" fmla="*/ 2427360 h 3021872"/>
              <a:gd name="connsiteX42" fmla="*/ 10135557 w 12192000"/>
              <a:gd name="connsiteY42" fmla="*/ 2429769 h 3021872"/>
              <a:gd name="connsiteX43" fmla="*/ 10092108 w 12192000"/>
              <a:gd name="connsiteY43" fmla="*/ 2409075 h 3021872"/>
              <a:gd name="connsiteX44" fmla="*/ 10091815 w 12192000"/>
              <a:gd name="connsiteY44" fmla="*/ 2409211 h 3021872"/>
              <a:gd name="connsiteX45" fmla="*/ 10083558 w 12192000"/>
              <a:gd name="connsiteY45" fmla="*/ 2406369 h 3021872"/>
              <a:gd name="connsiteX46" fmla="*/ 10078319 w 12192000"/>
              <a:gd name="connsiteY46" fmla="*/ 2403481 h 3021872"/>
              <a:gd name="connsiteX47" fmla="*/ 10063647 w 12192000"/>
              <a:gd name="connsiteY47" fmla="*/ 2397528 h 3021872"/>
              <a:gd name="connsiteX48" fmla="*/ 10057660 w 12192000"/>
              <a:gd name="connsiteY48" fmla="*/ 2396793 h 3021872"/>
              <a:gd name="connsiteX49" fmla="*/ 10003124 w 12192000"/>
              <a:gd name="connsiteY49" fmla="*/ 2406692 h 3021872"/>
              <a:gd name="connsiteX50" fmla="*/ 9898644 w 12192000"/>
              <a:gd name="connsiteY50" fmla="*/ 2393136 h 3021872"/>
              <a:gd name="connsiteX51" fmla="*/ 9794969 w 12192000"/>
              <a:gd name="connsiteY51" fmla="*/ 2376665 h 3021872"/>
              <a:gd name="connsiteX52" fmla="*/ 9690708 w 12192000"/>
              <a:gd name="connsiteY52" fmla="*/ 2362478 h 3021872"/>
              <a:gd name="connsiteX53" fmla="*/ 9656590 w 12192000"/>
              <a:gd name="connsiteY53" fmla="*/ 2365107 h 3021872"/>
              <a:gd name="connsiteX54" fmla="*/ 9651013 w 12192000"/>
              <a:gd name="connsiteY54" fmla="*/ 2365379 h 3021872"/>
              <a:gd name="connsiteX55" fmla="*/ 9629535 w 12192000"/>
              <a:gd name="connsiteY55" fmla="*/ 2359562 h 3021872"/>
              <a:gd name="connsiteX56" fmla="*/ 9621002 w 12192000"/>
              <a:gd name="connsiteY56" fmla="*/ 2358015 h 3021872"/>
              <a:gd name="connsiteX57" fmla="*/ 9620811 w 12192000"/>
              <a:gd name="connsiteY57" fmla="*/ 2358209 h 3021872"/>
              <a:gd name="connsiteX58" fmla="*/ 9612783 w 12192000"/>
              <a:gd name="connsiteY58" fmla="*/ 2356304 h 3021872"/>
              <a:gd name="connsiteX59" fmla="*/ 9573299 w 12192000"/>
              <a:gd name="connsiteY59" fmla="*/ 2344048 h 3021872"/>
              <a:gd name="connsiteX60" fmla="*/ 9523299 w 12192000"/>
              <a:gd name="connsiteY60" fmla="*/ 2356751 h 3021872"/>
              <a:gd name="connsiteX61" fmla="*/ 9502217 w 12192000"/>
              <a:gd name="connsiteY61" fmla="*/ 2356672 h 3021872"/>
              <a:gd name="connsiteX62" fmla="*/ 9491052 w 12192000"/>
              <a:gd name="connsiteY62" fmla="*/ 2357876 h 3021872"/>
              <a:gd name="connsiteX63" fmla="*/ 9490420 w 12192000"/>
              <a:gd name="connsiteY63" fmla="*/ 2358754 h 3021872"/>
              <a:gd name="connsiteX64" fmla="*/ 9422814 w 12192000"/>
              <a:gd name="connsiteY64" fmla="*/ 2337048 h 3021872"/>
              <a:gd name="connsiteX65" fmla="*/ 9387555 w 12192000"/>
              <a:gd name="connsiteY65" fmla="*/ 2324836 h 3021872"/>
              <a:gd name="connsiteX66" fmla="*/ 9385480 w 12192000"/>
              <a:gd name="connsiteY66" fmla="*/ 2325313 h 3021872"/>
              <a:gd name="connsiteX67" fmla="*/ 9369766 w 12192000"/>
              <a:gd name="connsiteY67" fmla="*/ 2317902 h 3021872"/>
              <a:gd name="connsiteX68" fmla="*/ 9356267 w 12192000"/>
              <a:gd name="connsiteY68" fmla="*/ 2307218 h 3021872"/>
              <a:gd name="connsiteX69" fmla="*/ 9240605 w 12192000"/>
              <a:gd name="connsiteY69" fmla="*/ 2292733 h 3021872"/>
              <a:gd name="connsiteX70" fmla="*/ 9083251 w 12192000"/>
              <a:gd name="connsiteY70" fmla="*/ 2245348 h 3021872"/>
              <a:gd name="connsiteX71" fmla="*/ 8956025 w 12192000"/>
              <a:gd name="connsiteY71" fmla="*/ 2219438 h 3021872"/>
              <a:gd name="connsiteX72" fmla="*/ 8791834 w 12192000"/>
              <a:gd name="connsiteY72" fmla="*/ 2194608 h 3021872"/>
              <a:gd name="connsiteX73" fmla="*/ 8677385 w 12192000"/>
              <a:gd name="connsiteY73" fmla="*/ 2172946 h 3021872"/>
              <a:gd name="connsiteX74" fmla="*/ 8628381 w 12192000"/>
              <a:gd name="connsiteY74" fmla="*/ 2151256 h 3021872"/>
              <a:gd name="connsiteX75" fmla="*/ 8608955 w 12192000"/>
              <a:gd name="connsiteY75" fmla="*/ 2154253 h 3021872"/>
              <a:gd name="connsiteX76" fmla="*/ 8605623 w 12192000"/>
              <a:gd name="connsiteY76" fmla="*/ 2154974 h 3021872"/>
              <a:gd name="connsiteX77" fmla="*/ 8591946 w 12192000"/>
              <a:gd name="connsiteY77" fmla="*/ 2153429 h 3021872"/>
              <a:gd name="connsiteX78" fmla="*/ 8588503 w 12192000"/>
              <a:gd name="connsiteY78" fmla="*/ 2158528 h 3021872"/>
              <a:gd name="connsiteX79" fmla="*/ 8542929 w 12192000"/>
              <a:gd name="connsiteY79" fmla="*/ 2155780 h 3021872"/>
              <a:gd name="connsiteX80" fmla="*/ 8422422 w 12192000"/>
              <a:gd name="connsiteY80" fmla="*/ 2128783 h 3021872"/>
              <a:gd name="connsiteX81" fmla="*/ 8350509 w 12192000"/>
              <a:gd name="connsiteY81" fmla="*/ 2116143 h 3021872"/>
              <a:gd name="connsiteX82" fmla="*/ 8323483 w 12192000"/>
              <a:gd name="connsiteY82" fmla="*/ 2116856 h 3021872"/>
              <a:gd name="connsiteX83" fmla="*/ 8285541 w 12192000"/>
              <a:gd name="connsiteY83" fmla="*/ 2114142 h 3021872"/>
              <a:gd name="connsiteX84" fmla="*/ 8156321 w 12192000"/>
              <a:gd name="connsiteY84" fmla="*/ 2105622 h 3021872"/>
              <a:gd name="connsiteX85" fmla="*/ 8115022 w 12192000"/>
              <a:gd name="connsiteY85" fmla="*/ 2097331 h 3021872"/>
              <a:gd name="connsiteX86" fmla="*/ 8109128 w 12192000"/>
              <a:gd name="connsiteY86" fmla="*/ 2095725 h 3021872"/>
              <a:gd name="connsiteX87" fmla="*/ 8061947 w 12192000"/>
              <a:gd name="connsiteY87" fmla="*/ 2076044 h 3021872"/>
              <a:gd name="connsiteX88" fmla="*/ 8056343 w 12192000"/>
              <a:gd name="connsiteY88" fmla="*/ 2079176 h 3021872"/>
              <a:gd name="connsiteX89" fmla="*/ 8039888 w 12192000"/>
              <a:gd name="connsiteY89" fmla="*/ 2079889 h 3021872"/>
              <a:gd name="connsiteX90" fmla="*/ 8027893 w 12192000"/>
              <a:gd name="connsiteY90" fmla="*/ 2071837 h 3021872"/>
              <a:gd name="connsiteX91" fmla="*/ 7968202 w 12192000"/>
              <a:gd name="connsiteY91" fmla="*/ 2048643 h 3021872"/>
              <a:gd name="connsiteX92" fmla="*/ 7879707 w 12192000"/>
              <a:gd name="connsiteY92" fmla="*/ 2019539 h 3021872"/>
              <a:gd name="connsiteX93" fmla="*/ 7867283 w 12192000"/>
              <a:gd name="connsiteY93" fmla="*/ 2011237 h 3021872"/>
              <a:gd name="connsiteX94" fmla="*/ 7843997 w 12192000"/>
              <a:gd name="connsiteY94" fmla="*/ 2004002 h 3021872"/>
              <a:gd name="connsiteX95" fmla="*/ 7819810 w 12192000"/>
              <a:gd name="connsiteY95" fmla="*/ 2003978 h 3021872"/>
              <a:gd name="connsiteX96" fmla="*/ 7766905 w 12192000"/>
              <a:gd name="connsiteY96" fmla="*/ 1994240 h 3021872"/>
              <a:gd name="connsiteX97" fmla="*/ 7748811 w 12192000"/>
              <a:gd name="connsiteY97" fmla="*/ 2001647 h 3021872"/>
              <a:gd name="connsiteX98" fmla="*/ 7745757 w 12192000"/>
              <a:gd name="connsiteY98" fmla="*/ 2003120 h 3021872"/>
              <a:gd name="connsiteX99" fmla="*/ 7732110 w 12192000"/>
              <a:gd name="connsiteY99" fmla="*/ 2004783 h 3021872"/>
              <a:gd name="connsiteX100" fmla="*/ 7730039 w 12192000"/>
              <a:gd name="connsiteY100" fmla="*/ 2010536 h 3021872"/>
              <a:gd name="connsiteX101" fmla="*/ 7685159 w 12192000"/>
              <a:gd name="connsiteY101" fmla="*/ 2018415 h 3021872"/>
              <a:gd name="connsiteX102" fmla="*/ 7561596 w 12192000"/>
              <a:gd name="connsiteY102" fmla="*/ 2020063 h 3021872"/>
              <a:gd name="connsiteX103" fmla="*/ 7488722 w 12192000"/>
              <a:gd name="connsiteY103" fmla="*/ 2024418 h 3021872"/>
              <a:gd name="connsiteX104" fmla="*/ 7462688 w 12192000"/>
              <a:gd name="connsiteY104" fmla="*/ 2031366 h 3021872"/>
              <a:gd name="connsiteX105" fmla="*/ 7425222 w 12192000"/>
              <a:gd name="connsiteY105" fmla="*/ 2037510 h 3021872"/>
              <a:gd name="connsiteX106" fmla="*/ 7360376 w 12192000"/>
              <a:gd name="connsiteY106" fmla="*/ 2052454 h 3021872"/>
              <a:gd name="connsiteX107" fmla="*/ 7297796 w 12192000"/>
              <a:gd name="connsiteY107" fmla="*/ 2059134 h 3021872"/>
              <a:gd name="connsiteX108" fmla="*/ 7255684 w 12192000"/>
              <a:gd name="connsiteY108" fmla="*/ 2060633 h 3021872"/>
              <a:gd name="connsiteX109" fmla="*/ 7249573 w 12192000"/>
              <a:gd name="connsiteY109" fmla="*/ 2060435 h 3021872"/>
              <a:gd name="connsiteX110" fmla="*/ 7198933 w 12192000"/>
              <a:gd name="connsiteY110" fmla="*/ 2052227 h 3021872"/>
              <a:gd name="connsiteX111" fmla="*/ 7194276 w 12192000"/>
              <a:gd name="connsiteY111" fmla="*/ 2056568 h 3021872"/>
              <a:gd name="connsiteX112" fmla="*/ 7178495 w 12192000"/>
              <a:gd name="connsiteY112" fmla="*/ 2061069 h 3021872"/>
              <a:gd name="connsiteX113" fmla="*/ 7164866 w 12192000"/>
              <a:gd name="connsiteY113" fmla="*/ 2056021 h 3021872"/>
              <a:gd name="connsiteX114" fmla="*/ 7101221 w 12192000"/>
              <a:gd name="connsiteY114" fmla="*/ 2047289 h 3021872"/>
              <a:gd name="connsiteX115" fmla="*/ 7008182 w 12192000"/>
              <a:gd name="connsiteY115" fmla="*/ 2039482 h 3021872"/>
              <a:gd name="connsiteX116" fmla="*/ 6994073 w 12192000"/>
              <a:gd name="connsiteY116" fmla="*/ 2034288 h 3021872"/>
              <a:gd name="connsiteX117" fmla="*/ 6902768 w 12192000"/>
              <a:gd name="connsiteY117" fmla="*/ 2021990 h 3021872"/>
              <a:gd name="connsiteX118" fmla="*/ 6854917 w 12192000"/>
              <a:gd name="connsiteY118" fmla="*/ 2020321 h 3021872"/>
              <a:gd name="connsiteX119" fmla="*/ 6849655 w 12192000"/>
              <a:gd name="connsiteY119" fmla="*/ 2025191 h 3021872"/>
              <a:gd name="connsiteX120" fmla="*/ 6835522 w 12192000"/>
              <a:gd name="connsiteY120" fmla="*/ 2024012 h 3021872"/>
              <a:gd name="connsiteX121" fmla="*/ 6707727 w 12192000"/>
              <a:gd name="connsiteY121" fmla="*/ 2006254 h 3021872"/>
              <a:gd name="connsiteX122" fmla="*/ 6561947 w 12192000"/>
              <a:gd name="connsiteY122" fmla="*/ 1975575 h 3021872"/>
              <a:gd name="connsiteX123" fmla="*/ 6464714 w 12192000"/>
              <a:gd name="connsiteY123" fmla="*/ 1978704 h 3021872"/>
              <a:gd name="connsiteX124" fmla="*/ 6242129 w 12192000"/>
              <a:gd name="connsiteY124" fmla="*/ 1915441 h 3021872"/>
              <a:gd name="connsiteX125" fmla="*/ 6080728 w 12192000"/>
              <a:gd name="connsiteY125" fmla="*/ 1895758 h 3021872"/>
              <a:gd name="connsiteX126" fmla="*/ 6069627 w 12192000"/>
              <a:gd name="connsiteY126" fmla="*/ 1885968 h 3021872"/>
              <a:gd name="connsiteX127" fmla="*/ 6055146 w 12192000"/>
              <a:gd name="connsiteY127" fmla="*/ 1879305 h 3021872"/>
              <a:gd name="connsiteX128" fmla="*/ 5953405 w 12192000"/>
              <a:gd name="connsiteY128" fmla="*/ 1849929 h 3021872"/>
              <a:gd name="connsiteX129" fmla="*/ 5940151 w 12192000"/>
              <a:gd name="connsiteY129" fmla="*/ 1852123 h 3021872"/>
              <a:gd name="connsiteX130" fmla="*/ 5917647 w 12192000"/>
              <a:gd name="connsiteY130" fmla="*/ 1852476 h 3021872"/>
              <a:gd name="connsiteX131" fmla="*/ 5860259 w 12192000"/>
              <a:gd name="connsiteY131" fmla="*/ 1865444 h 3021872"/>
              <a:gd name="connsiteX132" fmla="*/ 5821880 w 12192000"/>
              <a:gd name="connsiteY132" fmla="*/ 1854695 h 3021872"/>
              <a:gd name="connsiteX133" fmla="*/ 5813898 w 12192000"/>
              <a:gd name="connsiteY133" fmla="*/ 1853063 h 3021872"/>
              <a:gd name="connsiteX134" fmla="*/ 5813633 w 12192000"/>
              <a:gd name="connsiteY134" fmla="*/ 1853249 h 3021872"/>
              <a:gd name="connsiteX135" fmla="*/ 5804995 w 12192000"/>
              <a:gd name="connsiteY135" fmla="*/ 1851966 h 3021872"/>
              <a:gd name="connsiteX136" fmla="*/ 5799340 w 12192000"/>
              <a:gd name="connsiteY136" fmla="*/ 1850088 h 3021872"/>
              <a:gd name="connsiteX137" fmla="*/ 5783850 w 12192000"/>
              <a:gd name="connsiteY137" fmla="*/ 1846922 h 3021872"/>
              <a:gd name="connsiteX138" fmla="*/ 5777803 w 12192000"/>
              <a:gd name="connsiteY138" fmla="*/ 1847290 h 3021872"/>
              <a:gd name="connsiteX139" fmla="*/ 5774372 w 12192000"/>
              <a:gd name="connsiteY139" fmla="*/ 1849538 h 3021872"/>
              <a:gd name="connsiteX140" fmla="*/ 5740527 w 12192000"/>
              <a:gd name="connsiteY140" fmla="*/ 1850453 h 3021872"/>
              <a:gd name="connsiteX141" fmla="*/ 5671437 w 12192000"/>
              <a:gd name="connsiteY141" fmla="*/ 1845438 h 3021872"/>
              <a:gd name="connsiteX142" fmla="*/ 5633526 w 12192000"/>
              <a:gd name="connsiteY142" fmla="*/ 1839191 h 3021872"/>
              <a:gd name="connsiteX143" fmla="*/ 5527860 w 12192000"/>
              <a:gd name="connsiteY143" fmla="*/ 1825767 h 3021872"/>
              <a:gd name="connsiteX144" fmla="*/ 5420429 w 12192000"/>
              <a:gd name="connsiteY144" fmla="*/ 1815102 h 3021872"/>
              <a:gd name="connsiteX145" fmla="*/ 5339073 w 12192000"/>
              <a:gd name="connsiteY145" fmla="*/ 1819639 h 3021872"/>
              <a:gd name="connsiteX146" fmla="*/ 5334373 w 12192000"/>
              <a:gd name="connsiteY146" fmla="*/ 1817028 h 3021872"/>
              <a:gd name="connsiteX147" fmla="*/ 5326433 w 12192000"/>
              <a:gd name="connsiteY147" fmla="*/ 1814516 h 3021872"/>
              <a:gd name="connsiteX148" fmla="*/ 5326080 w 12192000"/>
              <a:gd name="connsiteY148" fmla="*/ 1814651 h 3021872"/>
              <a:gd name="connsiteX149" fmla="*/ 5318954 w 12192000"/>
              <a:gd name="connsiteY149" fmla="*/ 1811914 h 3021872"/>
              <a:gd name="connsiteX150" fmla="*/ 5286087 w 12192000"/>
              <a:gd name="connsiteY150" fmla="*/ 1796038 h 3021872"/>
              <a:gd name="connsiteX151" fmla="*/ 5223002 w 12192000"/>
              <a:gd name="connsiteY151" fmla="*/ 1799482 h 3021872"/>
              <a:gd name="connsiteX152" fmla="*/ 5200540 w 12192000"/>
              <a:gd name="connsiteY152" fmla="*/ 1796400 h 3021872"/>
              <a:gd name="connsiteX153" fmla="*/ 5154928 w 12192000"/>
              <a:gd name="connsiteY153" fmla="*/ 1781130 h 3021872"/>
              <a:gd name="connsiteX154" fmla="*/ 5149478 w 12192000"/>
              <a:gd name="connsiteY154" fmla="*/ 1780679 h 3021872"/>
              <a:gd name="connsiteX155" fmla="*/ 5130626 w 12192000"/>
              <a:gd name="connsiteY155" fmla="*/ 1768669 h 3021872"/>
              <a:gd name="connsiteX156" fmla="*/ 5102239 w 12192000"/>
              <a:gd name="connsiteY156" fmla="*/ 1753436 h 3021872"/>
              <a:gd name="connsiteX157" fmla="*/ 5099658 w 12192000"/>
              <a:gd name="connsiteY157" fmla="*/ 1753538 h 3021872"/>
              <a:gd name="connsiteX158" fmla="*/ 5088508 w 12192000"/>
              <a:gd name="connsiteY158" fmla="*/ 1745106 h 3021872"/>
              <a:gd name="connsiteX159" fmla="*/ 5082205 w 12192000"/>
              <a:gd name="connsiteY159" fmla="*/ 1734262 h 3021872"/>
              <a:gd name="connsiteX160" fmla="*/ 4931750 w 12192000"/>
              <a:gd name="connsiteY160" fmla="*/ 1691385 h 3021872"/>
              <a:gd name="connsiteX161" fmla="*/ 4824030 w 12192000"/>
              <a:gd name="connsiteY161" fmla="*/ 1643040 h 3021872"/>
              <a:gd name="connsiteX162" fmla="*/ 4758423 w 12192000"/>
              <a:gd name="connsiteY162" fmla="*/ 1579191 h 3021872"/>
              <a:gd name="connsiteX163" fmla="*/ 4514045 w 12192000"/>
              <a:gd name="connsiteY163" fmla="*/ 1535848 h 3021872"/>
              <a:gd name="connsiteX164" fmla="*/ 4458973 w 12192000"/>
              <a:gd name="connsiteY164" fmla="*/ 1525122 h 3021872"/>
              <a:gd name="connsiteX165" fmla="*/ 4423105 w 12192000"/>
              <a:gd name="connsiteY165" fmla="*/ 1500018 h 3021872"/>
              <a:gd name="connsiteX166" fmla="*/ 4400073 w 12192000"/>
              <a:gd name="connsiteY166" fmla="*/ 1499739 h 3021872"/>
              <a:gd name="connsiteX167" fmla="*/ 4395961 w 12192000"/>
              <a:gd name="connsiteY167" fmla="*/ 1499863 h 3021872"/>
              <a:gd name="connsiteX168" fmla="*/ 4382523 w 12192000"/>
              <a:gd name="connsiteY168" fmla="*/ 1496619 h 3021872"/>
              <a:gd name="connsiteX169" fmla="*/ 4374971 w 12192000"/>
              <a:gd name="connsiteY169" fmla="*/ 1500377 h 3021872"/>
              <a:gd name="connsiteX170" fmla="*/ 4352051 w 12192000"/>
              <a:gd name="connsiteY170" fmla="*/ 1498843 h 3021872"/>
              <a:gd name="connsiteX171" fmla="*/ 4328364 w 12192000"/>
              <a:gd name="connsiteY171" fmla="*/ 1491566 h 3021872"/>
              <a:gd name="connsiteX172" fmla="*/ 4220142 w 12192000"/>
              <a:gd name="connsiteY172" fmla="*/ 1451803 h 3021872"/>
              <a:gd name="connsiteX173" fmla="*/ 4152921 w 12192000"/>
              <a:gd name="connsiteY173" fmla="*/ 1430969 h 3021872"/>
              <a:gd name="connsiteX174" fmla="*/ 4123498 w 12192000"/>
              <a:gd name="connsiteY174" fmla="*/ 1427696 h 3021872"/>
              <a:gd name="connsiteX175" fmla="*/ 4085026 w 12192000"/>
              <a:gd name="connsiteY175" fmla="*/ 1420005 h 3021872"/>
              <a:gd name="connsiteX176" fmla="*/ 4014120 w 12192000"/>
              <a:gd name="connsiteY176" fmla="*/ 1410025 h 3021872"/>
              <a:gd name="connsiteX177" fmla="*/ 3924085 w 12192000"/>
              <a:gd name="connsiteY177" fmla="*/ 1390368 h 3021872"/>
              <a:gd name="connsiteX178" fmla="*/ 3875102 w 12192000"/>
              <a:gd name="connsiteY178" fmla="*/ 1356231 h 3021872"/>
              <a:gd name="connsiteX179" fmla="*/ 3866735 w 12192000"/>
              <a:gd name="connsiteY179" fmla="*/ 1358044 h 3021872"/>
              <a:gd name="connsiteX180" fmla="*/ 3824835 w 12192000"/>
              <a:gd name="connsiteY180" fmla="*/ 1344150 h 3021872"/>
              <a:gd name="connsiteX181" fmla="*/ 3698316 w 12192000"/>
              <a:gd name="connsiteY181" fmla="*/ 1271660 h 3021872"/>
              <a:gd name="connsiteX182" fmla="*/ 3615875 w 12192000"/>
              <a:gd name="connsiteY182" fmla="*/ 1245166 h 3021872"/>
              <a:gd name="connsiteX183" fmla="*/ 3583351 w 12192000"/>
              <a:gd name="connsiteY183" fmla="*/ 1239605 h 3021872"/>
              <a:gd name="connsiteX184" fmla="*/ 3529058 w 12192000"/>
              <a:gd name="connsiteY184" fmla="*/ 1230047 h 3021872"/>
              <a:gd name="connsiteX185" fmla="*/ 3438822 w 12192000"/>
              <a:gd name="connsiteY185" fmla="*/ 1205661 h 3021872"/>
              <a:gd name="connsiteX186" fmla="*/ 3390292 w 12192000"/>
              <a:gd name="connsiteY186" fmla="*/ 1197075 h 3021872"/>
              <a:gd name="connsiteX187" fmla="*/ 3315537 w 12192000"/>
              <a:gd name="connsiteY187" fmla="*/ 1185391 h 3021872"/>
              <a:gd name="connsiteX188" fmla="*/ 3305896 w 12192000"/>
              <a:gd name="connsiteY188" fmla="*/ 1180025 h 3021872"/>
              <a:gd name="connsiteX189" fmla="*/ 3260055 w 12192000"/>
              <a:gd name="connsiteY189" fmla="*/ 1189560 h 3021872"/>
              <a:gd name="connsiteX190" fmla="*/ 3136098 w 12192000"/>
              <a:gd name="connsiteY190" fmla="*/ 1171708 h 3021872"/>
              <a:gd name="connsiteX191" fmla="*/ 3113533 w 12192000"/>
              <a:gd name="connsiteY191" fmla="*/ 1171758 h 3021872"/>
              <a:gd name="connsiteX192" fmla="*/ 3087934 w 12192000"/>
              <a:gd name="connsiteY192" fmla="*/ 1162189 h 3021872"/>
              <a:gd name="connsiteX193" fmla="*/ 3033101 w 12192000"/>
              <a:gd name="connsiteY193" fmla="*/ 1146004 h 3021872"/>
              <a:gd name="connsiteX194" fmla="*/ 2999082 w 12192000"/>
              <a:gd name="connsiteY194" fmla="*/ 1129337 h 3021872"/>
              <a:gd name="connsiteX195" fmla="*/ 2988144 w 12192000"/>
              <a:gd name="connsiteY195" fmla="*/ 1133783 h 3021872"/>
              <a:gd name="connsiteX196" fmla="*/ 2964880 w 12192000"/>
              <a:gd name="connsiteY196" fmla="*/ 1133160 h 3021872"/>
              <a:gd name="connsiteX197" fmla="*/ 2871083 w 12192000"/>
              <a:gd name="connsiteY197" fmla="*/ 1114281 h 3021872"/>
              <a:gd name="connsiteX198" fmla="*/ 2853547 w 12192000"/>
              <a:gd name="connsiteY198" fmla="*/ 1113282 h 3021872"/>
              <a:gd name="connsiteX199" fmla="*/ 2834998 w 12192000"/>
              <a:gd name="connsiteY199" fmla="*/ 1105032 h 3021872"/>
              <a:gd name="connsiteX200" fmla="*/ 2832012 w 12192000"/>
              <a:gd name="connsiteY200" fmla="*/ 1103667 h 3021872"/>
              <a:gd name="connsiteX201" fmla="*/ 2831450 w 12192000"/>
              <a:gd name="connsiteY201" fmla="*/ 1103681 h 3021872"/>
              <a:gd name="connsiteX202" fmla="*/ 2830158 w 12192000"/>
              <a:gd name="connsiteY202" fmla="*/ 1102819 h 3021872"/>
              <a:gd name="connsiteX203" fmla="*/ 2817969 w 12192000"/>
              <a:gd name="connsiteY203" fmla="*/ 1097243 h 3021872"/>
              <a:gd name="connsiteX204" fmla="*/ 2812278 w 12192000"/>
              <a:gd name="connsiteY204" fmla="*/ 1097008 h 3021872"/>
              <a:gd name="connsiteX205" fmla="*/ 2735949 w 12192000"/>
              <a:gd name="connsiteY205" fmla="*/ 1069536 h 3021872"/>
              <a:gd name="connsiteX206" fmla="*/ 2700542 w 12192000"/>
              <a:gd name="connsiteY206" fmla="*/ 1056907 h 3021872"/>
              <a:gd name="connsiteX207" fmla="*/ 2690071 w 12192000"/>
              <a:gd name="connsiteY207" fmla="*/ 1056397 h 3021872"/>
              <a:gd name="connsiteX208" fmla="*/ 2655269 w 12192000"/>
              <a:gd name="connsiteY208" fmla="*/ 1042078 h 3021872"/>
              <a:gd name="connsiteX209" fmla="*/ 2637172 w 12192000"/>
              <a:gd name="connsiteY209" fmla="*/ 1039382 h 3021872"/>
              <a:gd name="connsiteX210" fmla="*/ 2544676 w 12192000"/>
              <a:gd name="connsiteY210" fmla="*/ 1019916 h 3021872"/>
              <a:gd name="connsiteX211" fmla="*/ 2521406 w 12192000"/>
              <a:gd name="connsiteY211" fmla="*/ 1022036 h 3021872"/>
              <a:gd name="connsiteX212" fmla="*/ 2462038 w 12192000"/>
              <a:gd name="connsiteY212" fmla="*/ 992687 h 3021872"/>
              <a:gd name="connsiteX213" fmla="*/ 2448962 w 12192000"/>
              <a:gd name="connsiteY213" fmla="*/ 988555 h 3021872"/>
              <a:gd name="connsiteX214" fmla="*/ 2444223 w 12192000"/>
              <a:gd name="connsiteY214" fmla="*/ 985580 h 3021872"/>
              <a:gd name="connsiteX215" fmla="*/ 2428175 w 12192000"/>
              <a:gd name="connsiteY215" fmla="*/ 997242 h 3021872"/>
              <a:gd name="connsiteX216" fmla="*/ 2398519 w 12192000"/>
              <a:gd name="connsiteY216" fmla="*/ 1001482 h 3021872"/>
              <a:gd name="connsiteX217" fmla="*/ 2385271 w 12192000"/>
              <a:gd name="connsiteY217" fmla="*/ 993786 h 3021872"/>
              <a:gd name="connsiteX218" fmla="*/ 2298174 w 12192000"/>
              <a:gd name="connsiteY218" fmla="*/ 956527 h 3021872"/>
              <a:gd name="connsiteX219" fmla="*/ 2271014 w 12192000"/>
              <a:gd name="connsiteY219" fmla="*/ 945440 h 3021872"/>
              <a:gd name="connsiteX220" fmla="*/ 2214838 w 12192000"/>
              <a:gd name="connsiteY220" fmla="*/ 924396 h 3021872"/>
              <a:gd name="connsiteX221" fmla="*/ 2038407 w 12192000"/>
              <a:gd name="connsiteY221" fmla="*/ 916628 h 3021872"/>
              <a:gd name="connsiteX222" fmla="*/ 1958268 w 12192000"/>
              <a:gd name="connsiteY222" fmla="*/ 931677 h 3021872"/>
              <a:gd name="connsiteX223" fmla="*/ 1740316 w 12192000"/>
              <a:gd name="connsiteY223" fmla="*/ 931710 h 3021872"/>
              <a:gd name="connsiteX224" fmla="*/ 1454477 w 12192000"/>
              <a:gd name="connsiteY224" fmla="*/ 973878 h 3021872"/>
              <a:gd name="connsiteX225" fmla="*/ 1385984 w 12192000"/>
              <a:gd name="connsiteY225" fmla="*/ 958621 h 3021872"/>
              <a:gd name="connsiteX226" fmla="*/ 1355604 w 12192000"/>
              <a:gd name="connsiteY226" fmla="*/ 960893 h 3021872"/>
              <a:gd name="connsiteX227" fmla="*/ 1305323 w 12192000"/>
              <a:gd name="connsiteY227" fmla="*/ 967511 h 3021872"/>
              <a:gd name="connsiteX228" fmla="*/ 1125607 w 12192000"/>
              <a:gd name="connsiteY228" fmla="*/ 968467 h 3021872"/>
              <a:gd name="connsiteX229" fmla="*/ 1016562 w 12192000"/>
              <a:gd name="connsiteY229" fmla="*/ 975260 h 3021872"/>
              <a:gd name="connsiteX230" fmla="*/ 818620 w 12192000"/>
              <a:gd name="connsiteY230" fmla="*/ 987723 h 3021872"/>
              <a:gd name="connsiteX231" fmla="*/ 611870 w 12192000"/>
              <a:gd name="connsiteY231" fmla="*/ 1002547 h 3021872"/>
              <a:gd name="connsiteX232" fmla="*/ 520325 w 12192000"/>
              <a:gd name="connsiteY232" fmla="*/ 1010590 h 3021872"/>
              <a:gd name="connsiteX233" fmla="*/ 386188 w 12192000"/>
              <a:gd name="connsiteY233" fmla="*/ 1040956 h 3021872"/>
              <a:gd name="connsiteX234" fmla="*/ 272629 w 12192000"/>
              <a:gd name="connsiteY234" fmla="*/ 1010300 h 3021872"/>
              <a:gd name="connsiteX235" fmla="*/ 113450 w 12192000"/>
              <a:gd name="connsiteY235" fmla="*/ 1038933 h 3021872"/>
              <a:gd name="connsiteX236" fmla="*/ 4256 w 12192000"/>
              <a:gd name="connsiteY236" fmla="*/ 1060111 h 3021872"/>
              <a:gd name="connsiteX237" fmla="*/ 0 w 12192000"/>
              <a:gd name="connsiteY237" fmla="*/ 1059714 h 3021872"/>
              <a:gd name="connsiteX238" fmla="*/ 0 w 12192000"/>
              <a:gd name="connsiteY238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438556 w 12192000"/>
              <a:gd name="connsiteY13" fmla="*/ 2873658 h 3021872"/>
              <a:gd name="connsiteX14" fmla="*/ 11410019 w 12192000"/>
              <a:gd name="connsiteY14" fmla="*/ 2778739 h 3021872"/>
              <a:gd name="connsiteX15" fmla="*/ 11391662 w 12192000"/>
              <a:gd name="connsiteY15" fmla="*/ 2777813 h 3021872"/>
              <a:gd name="connsiteX16" fmla="*/ 11381950 w 12192000"/>
              <a:gd name="connsiteY16" fmla="*/ 2771457 h 3021872"/>
              <a:gd name="connsiteX17" fmla="*/ 11355280 w 12192000"/>
              <a:gd name="connsiteY17" fmla="*/ 2766974 h 3021872"/>
              <a:gd name="connsiteX18" fmla="*/ 11346286 w 12192000"/>
              <a:gd name="connsiteY18" fmla="*/ 2771221 h 3021872"/>
              <a:gd name="connsiteX19" fmla="*/ 11344784 w 12192000"/>
              <a:gd name="connsiteY19" fmla="*/ 2767480 h 3021872"/>
              <a:gd name="connsiteX20" fmla="*/ 11307999 w 12192000"/>
              <a:gd name="connsiteY20" fmla="*/ 2758374 h 3021872"/>
              <a:gd name="connsiteX21" fmla="*/ 11228674 w 12192000"/>
              <a:gd name="connsiteY21" fmla="*/ 2738503 h 3021872"/>
              <a:gd name="connsiteX22" fmla="*/ 11208775 w 12192000"/>
              <a:gd name="connsiteY22" fmla="*/ 2733735 h 3021872"/>
              <a:gd name="connsiteX23" fmla="*/ 11191329 w 12192000"/>
              <a:gd name="connsiteY23" fmla="*/ 2735896 h 3021872"/>
              <a:gd name="connsiteX24" fmla="*/ 11095293 w 12192000"/>
              <a:gd name="connsiteY24" fmla="*/ 2734181 h 3021872"/>
              <a:gd name="connsiteX25" fmla="*/ 11072290 w 12192000"/>
              <a:gd name="connsiteY25" fmla="*/ 2737734 h 3021872"/>
              <a:gd name="connsiteX26" fmla="*/ 10980239 w 12192000"/>
              <a:gd name="connsiteY26" fmla="*/ 2729000 h 3021872"/>
              <a:gd name="connsiteX27" fmla="*/ 10980167 w 12192000"/>
              <a:gd name="connsiteY27" fmla="*/ 2728972 h 3021872"/>
              <a:gd name="connsiteX28" fmla="*/ 10943501 w 12192000"/>
              <a:gd name="connsiteY28" fmla="*/ 2723352 h 3021872"/>
              <a:gd name="connsiteX29" fmla="*/ 10740825 w 12192000"/>
              <a:gd name="connsiteY29" fmla="*/ 2642544 h 3021872"/>
              <a:gd name="connsiteX30" fmla="*/ 10621021 w 12192000"/>
              <a:gd name="connsiteY30" fmla="*/ 2583972 h 3021872"/>
              <a:gd name="connsiteX31" fmla="*/ 10501779 w 12192000"/>
              <a:gd name="connsiteY31" fmla="*/ 2548735 h 3021872"/>
              <a:gd name="connsiteX32" fmla="*/ 10403355 w 12192000"/>
              <a:gd name="connsiteY32" fmla="*/ 2512953 h 3021872"/>
              <a:gd name="connsiteX33" fmla="*/ 10337449 w 12192000"/>
              <a:gd name="connsiteY33" fmla="*/ 2488172 h 3021872"/>
              <a:gd name="connsiteX34" fmla="*/ 10324327 w 12192000"/>
              <a:gd name="connsiteY34" fmla="*/ 2478939 h 3021872"/>
              <a:gd name="connsiteX35" fmla="*/ 10321929 w 12192000"/>
              <a:gd name="connsiteY35" fmla="*/ 2478993 h 3021872"/>
              <a:gd name="connsiteX36" fmla="*/ 10290461 w 12192000"/>
              <a:gd name="connsiteY36" fmla="*/ 2462144 h 3021872"/>
              <a:gd name="connsiteX37" fmla="*/ 10268970 w 12192000"/>
              <a:gd name="connsiteY37" fmla="*/ 2448931 h 3021872"/>
              <a:gd name="connsiteX38" fmla="*/ 10263699 w 12192000"/>
              <a:gd name="connsiteY38" fmla="*/ 2448340 h 3021872"/>
              <a:gd name="connsiteX39" fmla="*/ 10228272 w 12192000"/>
              <a:gd name="connsiteY39" fmla="*/ 2431997 h 3021872"/>
              <a:gd name="connsiteX40" fmla="*/ 10215997 w 12192000"/>
              <a:gd name="connsiteY40" fmla="*/ 2431103 h 3021872"/>
              <a:gd name="connsiteX41" fmla="*/ 10193885 w 12192000"/>
              <a:gd name="connsiteY41" fmla="*/ 2427360 h 3021872"/>
              <a:gd name="connsiteX42" fmla="*/ 10135557 w 12192000"/>
              <a:gd name="connsiteY42" fmla="*/ 2429769 h 3021872"/>
              <a:gd name="connsiteX43" fmla="*/ 10092108 w 12192000"/>
              <a:gd name="connsiteY43" fmla="*/ 2409075 h 3021872"/>
              <a:gd name="connsiteX44" fmla="*/ 10091815 w 12192000"/>
              <a:gd name="connsiteY44" fmla="*/ 2409211 h 3021872"/>
              <a:gd name="connsiteX45" fmla="*/ 10083558 w 12192000"/>
              <a:gd name="connsiteY45" fmla="*/ 2406369 h 3021872"/>
              <a:gd name="connsiteX46" fmla="*/ 10078319 w 12192000"/>
              <a:gd name="connsiteY46" fmla="*/ 2403481 h 3021872"/>
              <a:gd name="connsiteX47" fmla="*/ 10063647 w 12192000"/>
              <a:gd name="connsiteY47" fmla="*/ 2397528 h 3021872"/>
              <a:gd name="connsiteX48" fmla="*/ 10057660 w 12192000"/>
              <a:gd name="connsiteY48" fmla="*/ 2396793 h 3021872"/>
              <a:gd name="connsiteX49" fmla="*/ 10003124 w 12192000"/>
              <a:gd name="connsiteY49" fmla="*/ 2406692 h 3021872"/>
              <a:gd name="connsiteX50" fmla="*/ 9898644 w 12192000"/>
              <a:gd name="connsiteY50" fmla="*/ 2393136 h 3021872"/>
              <a:gd name="connsiteX51" fmla="*/ 9794969 w 12192000"/>
              <a:gd name="connsiteY51" fmla="*/ 2376665 h 3021872"/>
              <a:gd name="connsiteX52" fmla="*/ 9690708 w 12192000"/>
              <a:gd name="connsiteY52" fmla="*/ 2362478 h 3021872"/>
              <a:gd name="connsiteX53" fmla="*/ 9656590 w 12192000"/>
              <a:gd name="connsiteY53" fmla="*/ 2365107 h 3021872"/>
              <a:gd name="connsiteX54" fmla="*/ 9651013 w 12192000"/>
              <a:gd name="connsiteY54" fmla="*/ 2365379 h 3021872"/>
              <a:gd name="connsiteX55" fmla="*/ 9629535 w 12192000"/>
              <a:gd name="connsiteY55" fmla="*/ 2359562 h 3021872"/>
              <a:gd name="connsiteX56" fmla="*/ 9621002 w 12192000"/>
              <a:gd name="connsiteY56" fmla="*/ 2358015 h 3021872"/>
              <a:gd name="connsiteX57" fmla="*/ 9620811 w 12192000"/>
              <a:gd name="connsiteY57" fmla="*/ 2358209 h 3021872"/>
              <a:gd name="connsiteX58" fmla="*/ 9612783 w 12192000"/>
              <a:gd name="connsiteY58" fmla="*/ 2356304 h 3021872"/>
              <a:gd name="connsiteX59" fmla="*/ 9573299 w 12192000"/>
              <a:gd name="connsiteY59" fmla="*/ 2344048 h 3021872"/>
              <a:gd name="connsiteX60" fmla="*/ 9523299 w 12192000"/>
              <a:gd name="connsiteY60" fmla="*/ 2356751 h 3021872"/>
              <a:gd name="connsiteX61" fmla="*/ 9502217 w 12192000"/>
              <a:gd name="connsiteY61" fmla="*/ 2356672 h 3021872"/>
              <a:gd name="connsiteX62" fmla="*/ 9491052 w 12192000"/>
              <a:gd name="connsiteY62" fmla="*/ 2357876 h 3021872"/>
              <a:gd name="connsiteX63" fmla="*/ 9490420 w 12192000"/>
              <a:gd name="connsiteY63" fmla="*/ 2358754 h 3021872"/>
              <a:gd name="connsiteX64" fmla="*/ 9422814 w 12192000"/>
              <a:gd name="connsiteY64" fmla="*/ 2337048 h 3021872"/>
              <a:gd name="connsiteX65" fmla="*/ 9387555 w 12192000"/>
              <a:gd name="connsiteY65" fmla="*/ 2324836 h 3021872"/>
              <a:gd name="connsiteX66" fmla="*/ 9385480 w 12192000"/>
              <a:gd name="connsiteY66" fmla="*/ 2325313 h 3021872"/>
              <a:gd name="connsiteX67" fmla="*/ 9369766 w 12192000"/>
              <a:gd name="connsiteY67" fmla="*/ 2317902 h 3021872"/>
              <a:gd name="connsiteX68" fmla="*/ 9356267 w 12192000"/>
              <a:gd name="connsiteY68" fmla="*/ 2307218 h 3021872"/>
              <a:gd name="connsiteX69" fmla="*/ 9240605 w 12192000"/>
              <a:gd name="connsiteY69" fmla="*/ 2292733 h 3021872"/>
              <a:gd name="connsiteX70" fmla="*/ 9083251 w 12192000"/>
              <a:gd name="connsiteY70" fmla="*/ 2245348 h 3021872"/>
              <a:gd name="connsiteX71" fmla="*/ 8956025 w 12192000"/>
              <a:gd name="connsiteY71" fmla="*/ 2219438 h 3021872"/>
              <a:gd name="connsiteX72" fmla="*/ 8791834 w 12192000"/>
              <a:gd name="connsiteY72" fmla="*/ 2194608 h 3021872"/>
              <a:gd name="connsiteX73" fmla="*/ 8677385 w 12192000"/>
              <a:gd name="connsiteY73" fmla="*/ 2172946 h 3021872"/>
              <a:gd name="connsiteX74" fmla="*/ 8628381 w 12192000"/>
              <a:gd name="connsiteY74" fmla="*/ 2151256 h 3021872"/>
              <a:gd name="connsiteX75" fmla="*/ 8608955 w 12192000"/>
              <a:gd name="connsiteY75" fmla="*/ 2154253 h 3021872"/>
              <a:gd name="connsiteX76" fmla="*/ 8605623 w 12192000"/>
              <a:gd name="connsiteY76" fmla="*/ 2154974 h 3021872"/>
              <a:gd name="connsiteX77" fmla="*/ 8591946 w 12192000"/>
              <a:gd name="connsiteY77" fmla="*/ 2153429 h 3021872"/>
              <a:gd name="connsiteX78" fmla="*/ 8588503 w 12192000"/>
              <a:gd name="connsiteY78" fmla="*/ 2158528 h 3021872"/>
              <a:gd name="connsiteX79" fmla="*/ 8542929 w 12192000"/>
              <a:gd name="connsiteY79" fmla="*/ 2155780 h 3021872"/>
              <a:gd name="connsiteX80" fmla="*/ 8422422 w 12192000"/>
              <a:gd name="connsiteY80" fmla="*/ 2128783 h 3021872"/>
              <a:gd name="connsiteX81" fmla="*/ 8350509 w 12192000"/>
              <a:gd name="connsiteY81" fmla="*/ 2116143 h 3021872"/>
              <a:gd name="connsiteX82" fmla="*/ 8323483 w 12192000"/>
              <a:gd name="connsiteY82" fmla="*/ 2116856 h 3021872"/>
              <a:gd name="connsiteX83" fmla="*/ 8285541 w 12192000"/>
              <a:gd name="connsiteY83" fmla="*/ 2114142 h 3021872"/>
              <a:gd name="connsiteX84" fmla="*/ 8156321 w 12192000"/>
              <a:gd name="connsiteY84" fmla="*/ 2105622 h 3021872"/>
              <a:gd name="connsiteX85" fmla="*/ 8115022 w 12192000"/>
              <a:gd name="connsiteY85" fmla="*/ 2097331 h 3021872"/>
              <a:gd name="connsiteX86" fmla="*/ 8109128 w 12192000"/>
              <a:gd name="connsiteY86" fmla="*/ 2095725 h 3021872"/>
              <a:gd name="connsiteX87" fmla="*/ 8061947 w 12192000"/>
              <a:gd name="connsiteY87" fmla="*/ 2076044 h 3021872"/>
              <a:gd name="connsiteX88" fmla="*/ 8056343 w 12192000"/>
              <a:gd name="connsiteY88" fmla="*/ 2079176 h 3021872"/>
              <a:gd name="connsiteX89" fmla="*/ 8039888 w 12192000"/>
              <a:gd name="connsiteY89" fmla="*/ 2079889 h 3021872"/>
              <a:gd name="connsiteX90" fmla="*/ 8027893 w 12192000"/>
              <a:gd name="connsiteY90" fmla="*/ 2071837 h 3021872"/>
              <a:gd name="connsiteX91" fmla="*/ 7968202 w 12192000"/>
              <a:gd name="connsiteY91" fmla="*/ 2048643 h 3021872"/>
              <a:gd name="connsiteX92" fmla="*/ 7879707 w 12192000"/>
              <a:gd name="connsiteY92" fmla="*/ 2019539 h 3021872"/>
              <a:gd name="connsiteX93" fmla="*/ 7867283 w 12192000"/>
              <a:gd name="connsiteY93" fmla="*/ 2011237 h 3021872"/>
              <a:gd name="connsiteX94" fmla="*/ 7843997 w 12192000"/>
              <a:gd name="connsiteY94" fmla="*/ 2004002 h 3021872"/>
              <a:gd name="connsiteX95" fmla="*/ 7819810 w 12192000"/>
              <a:gd name="connsiteY95" fmla="*/ 2003978 h 3021872"/>
              <a:gd name="connsiteX96" fmla="*/ 7766905 w 12192000"/>
              <a:gd name="connsiteY96" fmla="*/ 1994240 h 3021872"/>
              <a:gd name="connsiteX97" fmla="*/ 7748811 w 12192000"/>
              <a:gd name="connsiteY97" fmla="*/ 2001647 h 3021872"/>
              <a:gd name="connsiteX98" fmla="*/ 7745757 w 12192000"/>
              <a:gd name="connsiteY98" fmla="*/ 2003120 h 3021872"/>
              <a:gd name="connsiteX99" fmla="*/ 7732110 w 12192000"/>
              <a:gd name="connsiteY99" fmla="*/ 2004783 h 3021872"/>
              <a:gd name="connsiteX100" fmla="*/ 7730039 w 12192000"/>
              <a:gd name="connsiteY100" fmla="*/ 2010536 h 3021872"/>
              <a:gd name="connsiteX101" fmla="*/ 7685159 w 12192000"/>
              <a:gd name="connsiteY101" fmla="*/ 2018415 h 3021872"/>
              <a:gd name="connsiteX102" fmla="*/ 7561596 w 12192000"/>
              <a:gd name="connsiteY102" fmla="*/ 2020063 h 3021872"/>
              <a:gd name="connsiteX103" fmla="*/ 7488722 w 12192000"/>
              <a:gd name="connsiteY103" fmla="*/ 2024418 h 3021872"/>
              <a:gd name="connsiteX104" fmla="*/ 7462688 w 12192000"/>
              <a:gd name="connsiteY104" fmla="*/ 2031366 h 3021872"/>
              <a:gd name="connsiteX105" fmla="*/ 7425222 w 12192000"/>
              <a:gd name="connsiteY105" fmla="*/ 2037510 h 3021872"/>
              <a:gd name="connsiteX106" fmla="*/ 7360376 w 12192000"/>
              <a:gd name="connsiteY106" fmla="*/ 2052454 h 3021872"/>
              <a:gd name="connsiteX107" fmla="*/ 7297796 w 12192000"/>
              <a:gd name="connsiteY107" fmla="*/ 2059134 h 3021872"/>
              <a:gd name="connsiteX108" fmla="*/ 7255684 w 12192000"/>
              <a:gd name="connsiteY108" fmla="*/ 2060633 h 3021872"/>
              <a:gd name="connsiteX109" fmla="*/ 7249573 w 12192000"/>
              <a:gd name="connsiteY109" fmla="*/ 2060435 h 3021872"/>
              <a:gd name="connsiteX110" fmla="*/ 7198933 w 12192000"/>
              <a:gd name="connsiteY110" fmla="*/ 2052227 h 3021872"/>
              <a:gd name="connsiteX111" fmla="*/ 7194276 w 12192000"/>
              <a:gd name="connsiteY111" fmla="*/ 2056568 h 3021872"/>
              <a:gd name="connsiteX112" fmla="*/ 7178495 w 12192000"/>
              <a:gd name="connsiteY112" fmla="*/ 2061069 h 3021872"/>
              <a:gd name="connsiteX113" fmla="*/ 7164866 w 12192000"/>
              <a:gd name="connsiteY113" fmla="*/ 2056021 h 3021872"/>
              <a:gd name="connsiteX114" fmla="*/ 7101221 w 12192000"/>
              <a:gd name="connsiteY114" fmla="*/ 2047289 h 3021872"/>
              <a:gd name="connsiteX115" fmla="*/ 7008182 w 12192000"/>
              <a:gd name="connsiteY115" fmla="*/ 2039482 h 3021872"/>
              <a:gd name="connsiteX116" fmla="*/ 6994073 w 12192000"/>
              <a:gd name="connsiteY116" fmla="*/ 2034288 h 3021872"/>
              <a:gd name="connsiteX117" fmla="*/ 6902768 w 12192000"/>
              <a:gd name="connsiteY117" fmla="*/ 2021990 h 3021872"/>
              <a:gd name="connsiteX118" fmla="*/ 6854917 w 12192000"/>
              <a:gd name="connsiteY118" fmla="*/ 2020321 h 3021872"/>
              <a:gd name="connsiteX119" fmla="*/ 6849655 w 12192000"/>
              <a:gd name="connsiteY119" fmla="*/ 2025191 h 3021872"/>
              <a:gd name="connsiteX120" fmla="*/ 6835522 w 12192000"/>
              <a:gd name="connsiteY120" fmla="*/ 2024012 h 3021872"/>
              <a:gd name="connsiteX121" fmla="*/ 6707727 w 12192000"/>
              <a:gd name="connsiteY121" fmla="*/ 2006254 h 3021872"/>
              <a:gd name="connsiteX122" fmla="*/ 6561947 w 12192000"/>
              <a:gd name="connsiteY122" fmla="*/ 1975575 h 3021872"/>
              <a:gd name="connsiteX123" fmla="*/ 6464714 w 12192000"/>
              <a:gd name="connsiteY123" fmla="*/ 1978704 h 3021872"/>
              <a:gd name="connsiteX124" fmla="*/ 6242129 w 12192000"/>
              <a:gd name="connsiteY124" fmla="*/ 1915441 h 3021872"/>
              <a:gd name="connsiteX125" fmla="*/ 6080728 w 12192000"/>
              <a:gd name="connsiteY125" fmla="*/ 1895758 h 3021872"/>
              <a:gd name="connsiteX126" fmla="*/ 6069627 w 12192000"/>
              <a:gd name="connsiteY126" fmla="*/ 1885968 h 3021872"/>
              <a:gd name="connsiteX127" fmla="*/ 6055146 w 12192000"/>
              <a:gd name="connsiteY127" fmla="*/ 1879305 h 3021872"/>
              <a:gd name="connsiteX128" fmla="*/ 5953405 w 12192000"/>
              <a:gd name="connsiteY128" fmla="*/ 1849929 h 3021872"/>
              <a:gd name="connsiteX129" fmla="*/ 5940151 w 12192000"/>
              <a:gd name="connsiteY129" fmla="*/ 1852123 h 3021872"/>
              <a:gd name="connsiteX130" fmla="*/ 5917647 w 12192000"/>
              <a:gd name="connsiteY130" fmla="*/ 1852476 h 3021872"/>
              <a:gd name="connsiteX131" fmla="*/ 5860259 w 12192000"/>
              <a:gd name="connsiteY131" fmla="*/ 1865444 h 3021872"/>
              <a:gd name="connsiteX132" fmla="*/ 5821880 w 12192000"/>
              <a:gd name="connsiteY132" fmla="*/ 1854695 h 3021872"/>
              <a:gd name="connsiteX133" fmla="*/ 5813898 w 12192000"/>
              <a:gd name="connsiteY133" fmla="*/ 1853063 h 3021872"/>
              <a:gd name="connsiteX134" fmla="*/ 5813633 w 12192000"/>
              <a:gd name="connsiteY134" fmla="*/ 1853249 h 3021872"/>
              <a:gd name="connsiteX135" fmla="*/ 5804995 w 12192000"/>
              <a:gd name="connsiteY135" fmla="*/ 1851966 h 3021872"/>
              <a:gd name="connsiteX136" fmla="*/ 5799340 w 12192000"/>
              <a:gd name="connsiteY136" fmla="*/ 1850088 h 3021872"/>
              <a:gd name="connsiteX137" fmla="*/ 5783850 w 12192000"/>
              <a:gd name="connsiteY137" fmla="*/ 1846922 h 3021872"/>
              <a:gd name="connsiteX138" fmla="*/ 5777803 w 12192000"/>
              <a:gd name="connsiteY138" fmla="*/ 1847290 h 3021872"/>
              <a:gd name="connsiteX139" fmla="*/ 5774372 w 12192000"/>
              <a:gd name="connsiteY139" fmla="*/ 1849538 h 3021872"/>
              <a:gd name="connsiteX140" fmla="*/ 5740527 w 12192000"/>
              <a:gd name="connsiteY140" fmla="*/ 1850453 h 3021872"/>
              <a:gd name="connsiteX141" fmla="*/ 5671437 w 12192000"/>
              <a:gd name="connsiteY141" fmla="*/ 1845438 h 3021872"/>
              <a:gd name="connsiteX142" fmla="*/ 5633526 w 12192000"/>
              <a:gd name="connsiteY142" fmla="*/ 1839191 h 3021872"/>
              <a:gd name="connsiteX143" fmla="*/ 5527860 w 12192000"/>
              <a:gd name="connsiteY143" fmla="*/ 1825767 h 3021872"/>
              <a:gd name="connsiteX144" fmla="*/ 5420429 w 12192000"/>
              <a:gd name="connsiteY144" fmla="*/ 1815102 h 3021872"/>
              <a:gd name="connsiteX145" fmla="*/ 5339073 w 12192000"/>
              <a:gd name="connsiteY145" fmla="*/ 1819639 h 3021872"/>
              <a:gd name="connsiteX146" fmla="*/ 5334373 w 12192000"/>
              <a:gd name="connsiteY146" fmla="*/ 1817028 h 3021872"/>
              <a:gd name="connsiteX147" fmla="*/ 5326433 w 12192000"/>
              <a:gd name="connsiteY147" fmla="*/ 1814516 h 3021872"/>
              <a:gd name="connsiteX148" fmla="*/ 5326080 w 12192000"/>
              <a:gd name="connsiteY148" fmla="*/ 1814651 h 3021872"/>
              <a:gd name="connsiteX149" fmla="*/ 5318954 w 12192000"/>
              <a:gd name="connsiteY149" fmla="*/ 1811914 h 3021872"/>
              <a:gd name="connsiteX150" fmla="*/ 5286087 w 12192000"/>
              <a:gd name="connsiteY150" fmla="*/ 1796038 h 3021872"/>
              <a:gd name="connsiteX151" fmla="*/ 5223002 w 12192000"/>
              <a:gd name="connsiteY151" fmla="*/ 1799482 h 3021872"/>
              <a:gd name="connsiteX152" fmla="*/ 5200540 w 12192000"/>
              <a:gd name="connsiteY152" fmla="*/ 1796400 h 3021872"/>
              <a:gd name="connsiteX153" fmla="*/ 5154928 w 12192000"/>
              <a:gd name="connsiteY153" fmla="*/ 1781130 h 3021872"/>
              <a:gd name="connsiteX154" fmla="*/ 5149478 w 12192000"/>
              <a:gd name="connsiteY154" fmla="*/ 1780679 h 3021872"/>
              <a:gd name="connsiteX155" fmla="*/ 5130626 w 12192000"/>
              <a:gd name="connsiteY155" fmla="*/ 1768669 h 3021872"/>
              <a:gd name="connsiteX156" fmla="*/ 5102239 w 12192000"/>
              <a:gd name="connsiteY156" fmla="*/ 1753436 h 3021872"/>
              <a:gd name="connsiteX157" fmla="*/ 5099658 w 12192000"/>
              <a:gd name="connsiteY157" fmla="*/ 1753538 h 3021872"/>
              <a:gd name="connsiteX158" fmla="*/ 5088508 w 12192000"/>
              <a:gd name="connsiteY158" fmla="*/ 1745106 h 3021872"/>
              <a:gd name="connsiteX159" fmla="*/ 5082205 w 12192000"/>
              <a:gd name="connsiteY159" fmla="*/ 1734262 h 3021872"/>
              <a:gd name="connsiteX160" fmla="*/ 4931750 w 12192000"/>
              <a:gd name="connsiteY160" fmla="*/ 1691385 h 3021872"/>
              <a:gd name="connsiteX161" fmla="*/ 4824030 w 12192000"/>
              <a:gd name="connsiteY161" fmla="*/ 1643040 h 3021872"/>
              <a:gd name="connsiteX162" fmla="*/ 4758423 w 12192000"/>
              <a:gd name="connsiteY162" fmla="*/ 1579191 h 3021872"/>
              <a:gd name="connsiteX163" fmla="*/ 4514045 w 12192000"/>
              <a:gd name="connsiteY163" fmla="*/ 1535848 h 3021872"/>
              <a:gd name="connsiteX164" fmla="*/ 4458973 w 12192000"/>
              <a:gd name="connsiteY164" fmla="*/ 1525122 h 3021872"/>
              <a:gd name="connsiteX165" fmla="*/ 4423105 w 12192000"/>
              <a:gd name="connsiteY165" fmla="*/ 1500018 h 3021872"/>
              <a:gd name="connsiteX166" fmla="*/ 4400073 w 12192000"/>
              <a:gd name="connsiteY166" fmla="*/ 1499739 h 3021872"/>
              <a:gd name="connsiteX167" fmla="*/ 4395961 w 12192000"/>
              <a:gd name="connsiteY167" fmla="*/ 1499863 h 3021872"/>
              <a:gd name="connsiteX168" fmla="*/ 4382523 w 12192000"/>
              <a:gd name="connsiteY168" fmla="*/ 1496619 h 3021872"/>
              <a:gd name="connsiteX169" fmla="*/ 4374971 w 12192000"/>
              <a:gd name="connsiteY169" fmla="*/ 1500377 h 3021872"/>
              <a:gd name="connsiteX170" fmla="*/ 4352051 w 12192000"/>
              <a:gd name="connsiteY170" fmla="*/ 1498843 h 3021872"/>
              <a:gd name="connsiteX171" fmla="*/ 4328364 w 12192000"/>
              <a:gd name="connsiteY171" fmla="*/ 1491566 h 3021872"/>
              <a:gd name="connsiteX172" fmla="*/ 4220142 w 12192000"/>
              <a:gd name="connsiteY172" fmla="*/ 1451803 h 3021872"/>
              <a:gd name="connsiteX173" fmla="*/ 4152921 w 12192000"/>
              <a:gd name="connsiteY173" fmla="*/ 1430969 h 3021872"/>
              <a:gd name="connsiteX174" fmla="*/ 4123498 w 12192000"/>
              <a:gd name="connsiteY174" fmla="*/ 1427696 h 3021872"/>
              <a:gd name="connsiteX175" fmla="*/ 4085026 w 12192000"/>
              <a:gd name="connsiteY175" fmla="*/ 1420005 h 3021872"/>
              <a:gd name="connsiteX176" fmla="*/ 4014120 w 12192000"/>
              <a:gd name="connsiteY176" fmla="*/ 1410025 h 3021872"/>
              <a:gd name="connsiteX177" fmla="*/ 3924085 w 12192000"/>
              <a:gd name="connsiteY177" fmla="*/ 1390368 h 3021872"/>
              <a:gd name="connsiteX178" fmla="*/ 3875102 w 12192000"/>
              <a:gd name="connsiteY178" fmla="*/ 1356231 h 3021872"/>
              <a:gd name="connsiteX179" fmla="*/ 3866735 w 12192000"/>
              <a:gd name="connsiteY179" fmla="*/ 1358044 h 3021872"/>
              <a:gd name="connsiteX180" fmla="*/ 3824835 w 12192000"/>
              <a:gd name="connsiteY180" fmla="*/ 1344150 h 3021872"/>
              <a:gd name="connsiteX181" fmla="*/ 3698316 w 12192000"/>
              <a:gd name="connsiteY181" fmla="*/ 1271660 h 3021872"/>
              <a:gd name="connsiteX182" fmla="*/ 3615875 w 12192000"/>
              <a:gd name="connsiteY182" fmla="*/ 1245166 h 3021872"/>
              <a:gd name="connsiteX183" fmla="*/ 3583351 w 12192000"/>
              <a:gd name="connsiteY183" fmla="*/ 1239605 h 3021872"/>
              <a:gd name="connsiteX184" fmla="*/ 3529058 w 12192000"/>
              <a:gd name="connsiteY184" fmla="*/ 1230047 h 3021872"/>
              <a:gd name="connsiteX185" fmla="*/ 3438822 w 12192000"/>
              <a:gd name="connsiteY185" fmla="*/ 1205661 h 3021872"/>
              <a:gd name="connsiteX186" fmla="*/ 3390292 w 12192000"/>
              <a:gd name="connsiteY186" fmla="*/ 1197075 h 3021872"/>
              <a:gd name="connsiteX187" fmla="*/ 3315537 w 12192000"/>
              <a:gd name="connsiteY187" fmla="*/ 1185391 h 3021872"/>
              <a:gd name="connsiteX188" fmla="*/ 3305896 w 12192000"/>
              <a:gd name="connsiteY188" fmla="*/ 1180025 h 3021872"/>
              <a:gd name="connsiteX189" fmla="*/ 3260055 w 12192000"/>
              <a:gd name="connsiteY189" fmla="*/ 1189560 h 3021872"/>
              <a:gd name="connsiteX190" fmla="*/ 3136098 w 12192000"/>
              <a:gd name="connsiteY190" fmla="*/ 1171708 h 3021872"/>
              <a:gd name="connsiteX191" fmla="*/ 3113533 w 12192000"/>
              <a:gd name="connsiteY191" fmla="*/ 1171758 h 3021872"/>
              <a:gd name="connsiteX192" fmla="*/ 3087934 w 12192000"/>
              <a:gd name="connsiteY192" fmla="*/ 1162189 h 3021872"/>
              <a:gd name="connsiteX193" fmla="*/ 3033101 w 12192000"/>
              <a:gd name="connsiteY193" fmla="*/ 1146004 h 3021872"/>
              <a:gd name="connsiteX194" fmla="*/ 2999082 w 12192000"/>
              <a:gd name="connsiteY194" fmla="*/ 1129337 h 3021872"/>
              <a:gd name="connsiteX195" fmla="*/ 2988144 w 12192000"/>
              <a:gd name="connsiteY195" fmla="*/ 1133783 h 3021872"/>
              <a:gd name="connsiteX196" fmla="*/ 2964880 w 12192000"/>
              <a:gd name="connsiteY196" fmla="*/ 1133160 h 3021872"/>
              <a:gd name="connsiteX197" fmla="*/ 2871083 w 12192000"/>
              <a:gd name="connsiteY197" fmla="*/ 1114281 h 3021872"/>
              <a:gd name="connsiteX198" fmla="*/ 2853547 w 12192000"/>
              <a:gd name="connsiteY198" fmla="*/ 1113282 h 3021872"/>
              <a:gd name="connsiteX199" fmla="*/ 2834998 w 12192000"/>
              <a:gd name="connsiteY199" fmla="*/ 1105032 h 3021872"/>
              <a:gd name="connsiteX200" fmla="*/ 2832012 w 12192000"/>
              <a:gd name="connsiteY200" fmla="*/ 1103667 h 3021872"/>
              <a:gd name="connsiteX201" fmla="*/ 2831450 w 12192000"/>
              <a:gd name="connsiteY201" fmla="*/ 1103681 h 3021872"/>
              <a:gd name="connsiteX202" fmla="*/ 2830158 w 12192000"/>
              <a:gd name="connsiteY202" fmla="*/ 1102819 h 3021872"/>
              <a:gd name="connsiteX203" fmla="*/ 2817969 w 12192000"/>
              <a:gd name="connsiteY203" fmla="*/ 1097243 h 3021872"/>
              <a:gd name="connsiteX204" fmla="*/ 2812278 w 12192000"/>
              <a:gd name="connsiteY204" fmla="*/ 1097008 h 3021872"/>
              <a:gd name="connsiteX205" fmla="*/ 2735949 w 12192000"/>
              <a:gd name="connsiteY205" fmla="*/ 1069536 h 3021872"/>
              <a:gd name="connsiteX206" fmla="*/ 2700542 w 12192000"/>
              <a:gd name="connsiteY206" fmla="*/ 1056907 h 3021872"/>
              <a:gd name="connsiteX207" fmla="*/ 2690071 w 12192000"/>
              <a:gd name="connsiteY207" fmla="*/ 1056397 h 3021872"/>
              <a:gd name="connsiteX208" fmla="*/ 2655269 w 12192000"/>
              <a:gd name="connsiteY208" fmla="*/ 1042078 h 3021872"/>
              <a:gd name="connsiteX209" fmla="*/ 2637172 w 12192000"/>
              <a:gd name="connsiteY209" fmla="*/ 1039382 h 3021872"/>
              <a:gd name="connsiteX210" fmla="*/ 2544676 w 12192000"/>
              <a:gd name="connsiteY210" fmla="*/ 1019916 h 3021872"/>
              <a:gd name="connsiteX211" fmla="*/ 2521406 w 12192000"/>
              <a:gd name="connsiteY211" fmla="*/ 1022036 h 3021872"/>
              <a:gd name="connsiteX212" fmla="*/ 2462038 w 12192000"/>
              <a:gd name="connsiteY212" fmla="*/ 992687 h 3021872"/>
              <a:gd name="connsiteX213" fmla="*/ 2448962 w 12192000"/>
              <a:gd name="connsiteY213" fmla="*/ 988555 h 3021872"/>
              <a:gd name="connsiteX214" fmla="*/ 2444223 w 12192000"/>
              <a:gd name="connsiteY214" fmla="*/ 985580 h 3021872"/>
              <a:gd name="connsiteX215" fmla="*/ 2428175 w 12192000"/>
              <a:gd name="connsiteY215" fmla="*/ 997242 h 3021872"/>
              <a:gd name="connsiteX216" fmla="*/ 2398519 w 12192000"/>
              <a:gd name="connsiteY216" fmla="*/ 1001482 h 3021872"/>
              <a:gd name="connsiteX217" fmla="*/ 2385271 w 12192000"/>
              <a:gd name="connsiteY217" fmla="*/ 993786 h 3021872"/>
              <a:gd name="connsiteX218" fmla="*/ 2298174 w 12192000"/>
              <a:gd name="connsiteY218" fmla="*/ 956527 h 3021872"/>
              <a:gd name="connsiteX219" fmla="*/ 2271014 w 12192000"/>
              <a:gd name="connsiteY219" fmla="*/ 945440 h 3021872"/>
              <a:gd name="connsiteX220" fmla="*/ 2214838 w 12192000"/>
              <a:gd name="connsiteY220" fmla="*/ 924396 h 3021872"/>
              <a:gd name="connsiteX221" fmla="*/ 2038407 w 12192000"/>
              <a:gd name="connsiteY221" fmla="*/ 916628 h 3021872"/>
              <a:gd name="connsiteX222" fmla="*/ 1958268 w 12192000"/>
              <a:gd name="connsiteY222" fmla="*/ 931677 h 3021872"/>
              <a:gd name="connsiteX223" fmla="*/ 1740316 w 12192000"/>
              <a:gd name="connsiteY223" fmla="*/ 931710 h 3021872"/>
              <a:gd name="connsiteX224" fmla="*/ 1454477 w 12192000"/>
              <a:gd name="connsiteY224" fmla="*/ 973878 h 3021872"/>
              <a:gd name="connsiteX225" fmla="*/ 1385984 w 12192000"/>
              <a:gd name="connsiteY225" fmla="*/ 958621 h 3021872"/>
              <a:gd name="connsiteX226" fmla="*/ 1355604 w 12192000"/>
              <a:gd name="connsiteY226" fmla="*/ 960893 h 3021872"/>
              <a:gd name="connsiteX227" fmla="*/ 1305323 w 12192000"/>
              <a:gd name="connsiteY227" fmla="*/ 967511 h 3021872"/>
              <a:gd name="connsiteX228" fmla="*/ 1125607 w 12192000"/>
              <a:gd name="connsiteY228" fmla="*/ 968467 h 3021872"/>
              <a:gd name="connsiteX229" fmla="*/ 1016562 w 12192000"/>
              <a:gd name="connsiteY229" fmla="*/ 975260 h 3021872"/>
              <a:gd name="connsiteX230" fmla="*/ 818620 w 12192000"/>
              <a:gd name="connsiteY230" fmla="*/ 987723 h 3021872"/>
              <a:gd name="connsiteX231" fmla="*/ 611870 w 12192000"/>
              <a:gd name="connsiteY231" fmla="*/ 1002547 h 3021872"/>
              <a:gd name="connsiteX232" fmla="*/ 520325 w 12192000"/>
              <a:gd name="connsiteY232" fmla="*/ 1010590 h 3021872"/>
              <a:gd name="connsiteX233" fmla="*/ 386188 w 12192000"/>
              <a:gd name="connsiteY233" fmla="*/ 1040956 h 3021872"/>
              <a:gd name="connsiteX234" fmla="*/ 272629 w 12192000"/>
              <a:gd name="connsiteY234" fmla="*/ 1010300 h 3021872"/>
              <a:gd name="connsiteX235" fmla="*/ 113450 w 12192000"/>
              <a:gd name="connsiteY235" fmla="*/ 1038933 h 3021872"/>
              <a:gd name="connsiteX236" fmla="*/ 4256 w 12192000"/>
              <a:gd name="connsiteY236" fmla="*/ 1060111 h 3021872"/>
              <a:gd name="connsiteX237" fmla="*/ 0 w 12192000"/>
              <a:gd name="connsiteY237" fmla="*/ 1059714 h 3021872"/>
              <a:gd name="connsiteX238" fmla="*/ 0 w 12192000"/>
              <a:gd name="connsiteY238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438556 w 12192000"/>
              <a:gd name="connsiteY13" fmla="*/ 2873658 h 3021872"/>
              <a:gd name="connsiteX14" fmla="*/ 11410019 w 12192000"/>
              <a:gd name="connsiteY14" fmla="*/ 2778739 h 3021872"/>
              <a:gd name="connsiteX15" fmla="*/ 11391662 w 12192000"/>
              <a:gd name="connsiteY15" fmla="*/ 2777813 h 3021872"/>
              <a:gd name="connsiteX16" fmla="*/ 11355280 w 12192000"/>
              <a:gd name="connsiteY16" fmla="*/ 2766974 h 3021872"/>
              <a:gd name="connsiteX17" fmla="*/ 11346286 w 12192000"/>
              <a:gd name="connsiteY17" fmla="*/ 2771221 h 3021872"/>
              <a:gd name="connsiteX18" fmla="*/ 11344784 w 12192000"/>
              <a:gd name="connsiteY18" fmla="*/ 2767480 h 3021872"/>
              <a:gd name="connsiteX19" fmla="*/ 11307999 w 12192000"/>
              <a:gd name="connsiteY19" fmla="*/ 2758374 h 3021872"/>
              <a:gd name="connsiteX20" fmla="*/ 11228674 w 12192000"/>
              <a:gd name="connsiteY20" fmla="*/ 2738503 h 3021872"/>
              <a:gd name="connsiteX21" fmla="*/ 11208775 w 12192000"/>
              <a:gd name="connsiteY21" fmla="*/ 2733735 h 3021872"/>
              <a:gd name="connsiteX22" fmla="*/ 11191329 w 12192000"/>
              <a:gd name="connsiteY22" fmla="*/ 2735896 h 3021872"/>
              <a:gd name="connsiteX23" fmla="*/ 11095293 w 12192000"/>
              <a:gd name="connsiteY23" fmla="*/ 2734181 h 3021872"/>
              <a:gd name="connsiteX24" fmla="*/ 11072290 w 12192000"/>
              <a:gd name="connsiteY24" fmla="*/ 2737734 h 3021872"/>
              <a:gd name="connsiteX25" fmla="*/ 10980239 w 12192000"/>
              <a:gd name="connsiteY25" fmla="*/ 2729000 h 3021872"/>
              <a:gd name="connsiteX26" fmla="*/ 10980167 w 12192000"/>
              <a:gd name="connsiteY26" fmla="*/ 2728972 h 3021872"/>
              <a:gd name="connsiteX27" fmla="*/ 10943501 w 12192000"/>
              <a:gd name="connsiteY27" fmla="*/ 2723352 h 3021872"/>
              <a:gd name="connsiteX28" fmla="*/ 10740825 w 12192000"/>
              <a:gd name="connsiteY28" fmla="*/ 2642544 h 3021872"/>
              <a:gd name="connsiteX29" fmla="*/ 10621021 w 12192000"/>
              <a:gd name="connsiteY29" fmla="*/ 2583972 h 3021872"/>
              <a:gd name="connsiteX30" fmla="*/ 10501779 w 12192000"/>
              <a:gd name="connsiteY30" fmla="*/ 2548735 h 3021872"/>
              <a:gd name="connsiteX31" fmla="*/ 10403355 w 12192000"/>
              <a:gd name="connsiteY31" fmla="*/ 2512953 h 3021872"/>
              <a:gd name="connsiteX32" fmla="*/ 10337449 w 12192000"/>
              <a:gd name="connsiteY32" fmla="*/ 2488172 h 3021872"/>
              <a:gd name="connsiteX33" fmla="*/ 10324327 w 12192000"/>
              <a:gd name="connsiteY33" fmla="*/ 2478939 h 3021872"/>
              <a:gd name="connsiteX34" fmla="*/ 10321929 w 12192000"/>
              <a:gd name="connsiteY34" fmla="*/ 2478993 h 3021872"/>
              <a:gd name="connsiteX35" fmla="*/ 10290461 w 12192000"/>
              <a:gd name="connsiteY35" fmla="*/ 2462144 h 3021872"/>
              <a:gd name="connsiteX36" fmla="*/ 10268970 w 12192000"/>
              <a:gd name="connsiteY36" fmla="*/ 2448931 h 3021872"/>
              <a:gd name="connsiteX37" fmla="*/ 10263699 w 12192000"/>
              <a:gd name="connsiteY37" fmla="*/ 2448340 h 3021872"/>
              <a:gd name="connsiteX38" fmla="*/ 10228272 w 12192000"/>
              <a:gd name="connsiteY38" fmla="*/ 2431997 h 3021872"/>
              <a:gd name="connsiteX39" fmla="*/ 10215997 w 12192000"/>
              <a:gd name="connsiteY39" fmla="*/ 2431103 h 3021872"/>
              <a:gd name="connsiteX40" fmla="*/ 10193885 w 12192000"/>
              <a:gd name="connsiteY40" fmla="*/ 2427360 h 3021872"/>
              <a:gd name="connsiteX41" fmla="*/ 10135557 w 12192000"/>
              <a:gd name="connsiteY41" fmla="*/ 2429769 h 3021872"/>
              <a:gd name="connsiteX42" fmla="*/ 10092108 w 12192000"/>
              <a:gd name="connsiteY42" fmla="*/ 2409075 h 3021872"/>
              <a:gd name="connsiteX43" fmla="*/ 10091815 w 12192000"/>
              <a:gd name="connsiteY43" fmla="*/ 2409211 h 3021872"/>
              <a:gd name="connsiteX44" fmla="*/ 10083558 w 12192000"/>
              <a:gd name="connsiteY44" fmla="*/ 2406369 h 3021872"/>
              <a:gd name="connsiteX45" fmla="*/ 10078319 w 12192000"/>
              <a:gd name="connsiteY45" fmla="*/ 2403481 h 3021872"/>
              <a:gd name="connsiteX46" fmla="*/ 10063647 w 12192000"/>
              <a:gd name="connsiteY46" fmla="*/ 2397528 h 3021872"/>
              <a:gd name="connsiteX47" fmla="*/ 10057660 w 12192000"/>
              <a:gd name="connsiteY47" fmla="*/ 2396793 h 3021872"/>
              <a:gd name="connsiteX48" fmla="*/ 10003124 w 12192000"/>
              <a:gd name="connsiteY48" fmla="*/ 2406692 h 3021872"/>
              <a:gd name="connsiteX49" fmla="*/ 9898644 w 12192000"/>
              <a:gd name="connsiteY49" fmla="*/ 2393136 h 3021872"/>
              <a:gd name="connsiteX50" fmla="*/ 9794969 w 12192000"/>
              <a:gd name="connsiteY50" fmla="*/ 2376665 h 3021872"/>
              <a:gd name="connsiteX51" fmla="*/ 9690708 w 12192000"/>
              <a:gd name="connsiteY51" fmla="*/ 2362478 h 3021872"/>
              <a:gd name="connsiteX52" fmla="*/ 9656590 w 12192000"/>
              <a:gd name="connsiteY52" fmla="*/ 2365107 h 3021872"/>
              <a:gd name="connsiteX53" fmla="*/ 9651013 w 12192000"/>
              <a:gd name="connsiteY53" fmla="*/ 2365379 h 3021872"/>
              <a:gd name="connsiteX54" fmla="*/ 9629535 w 12192000"/>
              <a:gd name="connsiteY54" fmla="*/ 2359562 h 3021872"/>
              <a:gd name="connsiteX55" fmla="*/ 9621002 w 12192000"/>
              <a:gd name="connsiteY55" fmla="*/ 2358015 h 3021872"/>
              <a:gd name="connsiteX56" fmla="*/ 9620811 w 12192000"/>
              <a:gd name="connsiteY56" fmla="*/ 2358209 h 3021872"/>
              <a:gd name="connsiteX57" fmla="*/ 9612783 w 12192000"/>
              <a:gd name="connsiteY57" fmla="*/ 2356304 h 3021872"/>
              <a:gd name="connsiteX58" fmla="*/ 9573299 w 12192000"/>
              <a:gd name="connsiteY58" fmla="*/ 2344048 h 3021872"/>
              <a:gd name="connsiteX59" fmla="*/ 9523299 w 12192000"/>
              <a:gd name="connsiteY59" fmla="*/ 2356751 h 3021872"/>
              <a:gd name="connsiteX60" fmla="*/ 9502217 w 12192000"/>
              <a:gd name="connsiteY60" fmla="*/ 2356672 h 3021872"/>
              <a:gd name="connsiteX61" fmla="*/ 9491052 w 12192000"/>
              <a:gd name="connsiteY61" fmla="*/ 2357876 h 3021872"/>
              <a:gd name="connsiteX62" fmla="*/ 9490420 w 12192000"/>
              <a:gd name="connsiteY62" fmla="*/ 2358754 h 3021872"/>
              <a:gd name="connsiteX63" fmla="*/ 9422814 w 12192000"/>
              <a:gd name="connsiteY63" fmla="*/ 2337048 h 3021872"/>
              <a:gd name="connsiteX64" fmla="*/ 9387555 w 12192000"/>
              <a:gd name="connsiteY64" fmla="*/ 2324836 h 3021872"/>
              <a:gd name="connsiteX65" fmla="*/ 9385480 w 12192000"/>
              <a:gd name="connsiteY65" fmla="*/ 2325313 h 3021872"/>
              <a:gd name="connsiteX66" fmla="*/ 9369766 w 12192000"/>
              <a:gd name="connsiteY66" fmla="*/ 2317902 h 3021872"/>
              <a:gd name="connsiteX67" fmla="*/ 9356267 w 12192000"/>
              <a:gd name="connsiteY67" fmla="*/ 2307218 h 3021872"/>
              <a:gd name="connsiteX68" fmla="*/ 9240605 w 12192000"/>
              <a:gd name="connsiteY68" fmla="*/ 2292733 h 3021872"/>
              <a:gd name="connsiteX69" fmla="*/ 9083251 w 12192000"/>
              <a:gd name="connsiteY69" fmla="*/ 2245348 h 3021872"/>
              <a:gd name="connsiteX70" fmla="*/ 8956025 w 12192000"/>
              <a:gd name="connsiteY70" fmla="*/ 2219438 h 3021872"/>
              <a:gd name="connsiteX71" fmla="*/ 8791834 w 12192000"/>
              <a:gd name="connsiteY71" fmla="*/ 2194608 h 3021872"/>
              <a:gd name="connsiteX72" fmla="*/ 8677385 w 12192000"/>
              <a:gd name="connsiteY72" fmla="*/ 2172946 h 3021872"/>
              <a:gd name="connsiteX73" fmla="*/ 8628381 w 12192000"/>
              <a:gd name="connsiteY73" fmla="*/ 2151256 h 3021872"/>
              <a:gd name="connsiteX74" fmla="*/ 8608955 w 12192000"/>
              <a:gd name="connsiteY74" fmla="*/ 2154253 h 3021872"/>
              <a:gd name="connsiteX75" fmla="*/ 8605623 w 12192000"/>
              <a:gd name="connsiteY75" fmla="*/ 2154974 h 3021872"/>
              <a:gd name="connsiteX76" fmla="*/ 8591946 w 12192000"/>
              <a:gd name="connsiteY76" fmla="*/ 2153429 h 3021872"/>
              <a:gd name="connsiteX77" fmla="*/ 8588503 w 12192000"/>
              <a:gd name="connsiteY77" fmla="*/ 2158528 h 3021872"/>
              <a:gd name="connsiteX78" fmla="*/ 8542929 w 12192000"/>
              <a:gd name="connsiteY78" fmla="*/ 2155780 h 3021872"/>
              <a:gd name="connsiteX79" fmla="*/ 8422422 w 12192000"/>
              <a:gd name="connsiteY79" fmla="*/ 2128783 h 3021872"/>
              <a:gd name="connsiteX80" fmla="*/ 8350509 w 12192000"/>
              <a:gd name="connsiteY80" fmla="*/ 2116143 h 3021872"/>
              <a:gd name="connsiteX81" fmla="*/ 8323483 w 12192000"/>
              <a:gd name="connsiteY81" fmla="*/ 2116856 h 3021872"/>
              <a:gd name="connsiteX82" fmla="*/ 8285541 w 12192000"/>
              <a:gd name="connsiteY82" fmla="*/ 2114142 h 3021872"/>
              <a:gd name="connsiteX83" fmla="*/ 8156321 w 12192000"/>
              <a:gd name="connsiteY83" fmla="*/ 2105622 h 3021872"/>
              <a:gd name="connsiteX84" fmla="*/ 8115022 w 12192000"/>
              <a:gd name="connsiteY84" fmla="*/ 2097331 h 3021872"/>
              <a:gd name="connsiteX85" fmla="*/ 8109128 w 12192000"/>
              <a:gd name="connsiteY85" fmla="*/ 2095725 h 3021872"/>
              <a:gd name="connsiteX86" fmla="*/ 8061947 w 12192000"/>
              <a:gd name="connsiteY86" fmla="*/ 2076044 h 3021872"/>
              <a:gd name="connsiteX87" fmla="*/ 8056343 w 12192000"/>
              <a:gd name="connsiteY87" fmla="*/ 2079176 h 3021872"/>
              <a:gd name="connsiteX88" fmla="*/ 8039888 w 12192000"/>
              <a:gd name="connsiteY88" fmla="*/ 2079889 h 3021872"/>
              <a:gd name="connsiteX89" fmla="*/ 8027893 w 12192000"/>
              <a:gd name="connsiteY89" fmla="*/ 2071837 h 3021872"/>
              <a:gd name="connsiteX90" fmla="*/ 7968202 w 12192000"/>
              <a:gd name="connsiteY90" fmla="*/ 2048643 h 3021872"/>
              <a:gd name="connsiteX91" fmla="*/ 7879707 w 12192000"/>
              <a:gd name="connsiteY91" fmla="*/ 2019539 h 3021872"/>
              <a:gd name="connsiteX92" fmla="*/ 7867283 w 12192000"/>
              <a:gd name="connsiteY92" fmla="*/ 2011237 h 3021872"/>
              <a:gd name="connsiteX93" fmla="*/ 7843997 w 12192000"/>
              <a:gd name="connsiteY93" fmla="*/ 2004002 h 3021872"/>
              <a:gd name="connsiteX94" fmla="*/ 7819810 w 12192000"/>
              <a:gd name="connsiteY94" fmla="*/ 2003978 h 3021872"/>
              <a:gd name="connsiteX95" fmla="*/ 7766905 w 12192000"/>
              <a:gd name="connsiteY95" fmla="*/ 1994240 h 3021872"/>
              <a:gd name="connsiteX96" fmla="*/ 7748811 w 12192000"/>
              <a:gd name="connsiteY96" fmla="*/ 2001647 h 3021872"/>
              <a:gd name="connsiteX97" fmla="*/ 7745757 w 12192000"/>
              <a:gd name="connsiteY97" fmla="*/ 2003120 h 3021872"/>
              <a:gd name="connsiteX98" fmla="*/ 7732110 w 12192000"/>
              <a:gd name="connsiteY98" fmla="*/ 2004783 h 3021872"/>
              <a:gd name="connsiteX99" fmla="*/ 7730039 w 12192000"/>
              <a:gd name="connsiteY99" fmla="*/ 2010536 h 3021872"/>
              <a:gd name="connsiteX100" fmla="*/ 7685159 w 12192000"/>
              <a:gd name="connsiteY100" fmla="*/ 2018415 h 3021872"/>
              <a:gd name="connsiteX101" fmla="*/ 7561596 w 12192000"/>
              <a:gd name="connsiteY101" fmla="*/ 2020063 h 3021872"/>
              <a:gd name="connsiteX102" fmla="*/ 7488722 w 12192000"/>
              <a:gd name="connsiteY102" fmla="*/ 2024418 h 3021872"/>
              <a:gd name="connsiteX103" fmla="*/ 7462688 w 12192000"/>
              <a:gd name="connsiteY103" fmla="*/ 2031366 h 3021872"/>
              <a:gd name="connsiteX104" fmla="*/ 7425222 w 12192000"/>
              <a:gd name="connsiteY104" fmla="*/ 2037510 h 3021872"/>
              <a:gd name="connsiteX105" fmla="*/ 7360376 w 12192000"/>
              <a:gd name="connsiteY105" fmla="*/ 2052454 h 3021872"/>
              <a:gd name="connsiteX106" fmla="*/ 7297796 w 12192000"/>
              <a:gd name="connsiteY106" fmla="*/ 2059134 h 3021872"/>
              <a:gd name="connsiteX107" fmla="*/ 7255684 w 12192000"/>
              <a:gd name="connsiteY107" fmla="*/ 2060633 h 3021872"/>
              <a:gd name="connsiteX108" fmla="*/ 7249573 w 12192000"/>
              <a:gd name="connsiteY108" fmla="*/ 2060435 h 3021872"/>
              <a:gd name="connsiteX109" fmla="*/ 7198933 w 12192000"/>
              <a:gd name="connsiteY109" fmla="*/ 2052227 h 3021872"/>
              <a:gd name="connsiteX110" fmla="*/ 7194276 w 12192000"/>
              <a:gd name="connsiteY110" fmla="*/ 2056568 h 3021872"/>
              <a:gd name="connsiteX111" fmla="*/ 7178495 w 12192000"/>
              <a:gd name="connsiteY111" fmla="*/ 2061069 h 3021872"/>
              <a:gd name="connsiteX112" fmla="*/ 7164866 w 12192000"/>
              <a:gd name="connsiteY112" fmla="*/ 2056021 h 3021872"/>
              <a:gd name="connsiteX113" fmla="*/ 7101221 w 12192000"/>
              <a:gd name="connsiteY113" fmla="*/ 2047289 h 3021872"/>
              <a:gd name="connsiteX114" fmla="*/ 7008182 w 12192000"/>
              <a:gd name="connsiteY114" fmla="*/ 2039482 h 3021872"/>
              <a:gd name="connsiteX115" fmla="*/ 6994073 w 12192000"/>
              <a:gd name="connsiteY115" fmla="*/ 2034288 h 3021872"/>
              <a:gd name="connsiteX116" fmla="*/ 6902768 w 12192000"/>
              <a:gd name="connsiteY116" fmla="*/ 2021990 h 3021872"/>
              <a:gd name="connsiteX117" fmla="*/ 6854917 w 12192000"/>
              <a:gd name="connsiteY117" fmla="*/ 2020321 h 3021872"/>
              <a:gd name="connsiteX118" fmla="*/ 6849655 w 12192000"/>
              <a:gd name="connsiteY118" fmla="*/ 2025191 h 3021872"/>
              <a:gd name="connsiteX119" fmla="*/ 6835522 w 12192000"/>
              <a:gd name="connsiteY119" fmla="*/ 2024012 h 3021872"/>
              <a:gd name="connsiteX120" fmla="*/ 6707727 w 12192000"/>
              <a:gd name="connsiteY120" fmla="*/ 2006254 h 3021872"/>
              <a:gd name="connsiteX121" fmla="*/ 6561947 w 12192000"/>
              <a:gd name="connsiteY121" fmla="*/ 1975575 h 3021872"/>
              <a:gd name="connsiteX122" fmla="*/ 6464714 w 12192000"/>
              <a:gd name="connsiteY122" fmla="*/ 1978704 h 3021872"/>
              <a:gd name="connsiteX123" fmla="*/ 6242129 w 12192000"/>
              <a:gd name="connsiteY123" fmla="*/ 1915441 h 3021872"/>
              <a:gd name="connsiteX124" fmla="*/ 6080728 w 12192000"/>
              <a:gd name="connsiteY124" fmla="*/ 1895758 h 3021872"/>
              <a:gd name="connsiteX125" fmla="*/ 6069627 w 12192000"/>
              <a:gd name="connsiteY125" fmla="*/ 1885968 h 3021872"/>
              <a:gd name="connsiteX126" fmla="*/ 6055146 w 12192000"/>
              <a:gd name="connsiteY126" fmla="*/ 1879305 h 3021872"/>
              <a:gd name="connsiteX127" fmla="*/ 5953405 w 12192000"/>
              <a:gd name="connsiteY127" fmla="*/ 1849929 h 3021872"/>
              <a:gd name="connsiteX128" fmla="*/ 5940151 w 12192000"/>
              <a:gd name="connsiteY128" fmla="*/ 1852123 h 3021872"/>
              <a:gd name="connsiteX129" fmla="*/ 5917647 w 12192000"/>
              <a:gd name="connsiteY129" fmla="*/ 1852476 h 3021872"/>
              <a:gd name="connsiteX130" fmla="*/ 5860259 w 12192000"/>
              <a:gd name="connsiteY130" fmla="*/ 1865444 h 3021872"/>
              <a:gd name="connsiteX131" fmla="*/ 5821880 w 12192000"/>
              <a:gd name="connsiteY131" fmla="*/ 1854695 h 3021872"/>
              <a:gd name="connsiteX132" fmla="*/ 5813898 w 12192000"/>
              <a:gd name="connsiteY132" fmla="*/ 1853063 h 3021872"/>
              <a:gd name="connsiteX133" fmla="*/ 5813633 w 12192000"/>
              <a:gd name="connsiteY133" fmla="*/ 1853249 h 3021872"/>
              <a:gd name="connsiteX134" fmla="*/ 5804995 w 12192000"/>
              <a:gd name="connsiteY134" fmla="*/ 1851966 h 3021872"/>
              <a:gd name="connsiteX135" fmla="*/ 5799340 w 12192000"/>
              <a:gd name="connsiteY135" fmla="*/ 1850088 h 3021872"/>
              <a:gd name="connsiteX136" fmla="*/ 5783850 w 12192000"/>
              <a:gd name="connsiteY136" fmla="*/ 1846922 h 3021872"/>
              <a:gd name="connsiteX137" fmla="*/ 5777803 w 12192000"/>
              <a:gd name="connsiteY137" fmla="*/ 1847290 h 3021872"/>
              <a:gd name="connsiteX138" fmla="*/ 5774372 w 12192000"/>
              <a:gd name="connsiteY138" fmla="*/ 1849538 h 3021872"/>
              <a:gd name="connsiteX139" fmla="*/ 5740527 w 12192000"/>
              <a:gd name="connsiteY139" fmla="*/ 1850453 h 3021872"/>
              <a:gd name="connsiteX140" fmla="*/ 5671437 w 12192000"/>
              <a:gd name="connsiteY140" fmla="*/ 1845438 h 3021872"/>
              <a:gd name="connsiteX141" fmla="*/ 5633526 w 12192000"/>
              <a:gd name="connsiteY141" fmla="*/ 1839191 h 3021872"/>
              <a:gd name="connsiteX142" fmla="*/ 5527860 w 12192000"/>
              <a:gd name="connsiteY142" fmla="*/ 1825767 h 3021872"/>
              <a:gd name="connsiteX143" fmla="*/ 5420429 w 12192000"/>
              <a:gd name="connsiteY143" fmla="*/ 1815102 h 3021872"/>
              <a:gd name="connsiteX144" fmla="*/ 5339073 w 12192000"/>
              <a:gd name="connsiteY144" fmla="*/ 1819639 h 3021872"/>
              <a:gd name="connsiteX145" fmla="*/ 5334373 w 12192000"/>
              <a:gd name="connsiteY145" fmla="*/ 1817028 h 3021872"/>
              <a:gd name="connsiteX146" fmla="*/ 5326433 w 12192000"/>
              <a:gd name="connsiteY146" fmla="*/ 1814516 h 3021872"/>
              <a:gd name="connsiteX147" fmla="*/ 5326080 w 12192000"/>
              <a:gd name="connsiteY147" fmla="*/ 1814651 h 3021872"/>
              <a:gd name="connsiteX148" fmla="*/ 5318954 w 12192000"/>
              <a:gd name="connsiteY148" fmla="*/ 1811914 h 3021872"/>
              <a:gd name="connsiteX149" fmla="*/ 5286087 w 12192000"/>
              <a:gd name="connsiteY149" fmla="*/ 1796038 h 3021872"/>
              <a:gd name="connsiteX150" fmla="*/ 5223002 w 12192000"/>
              <a:gd name="connsiteY150" fmla="*/ 1799482 h 3021872"/>
              <a:gd name="connsiteX151" fmla="*/ 5200540 w 12192000"/>
              <a:gd name="connsiteY151" fmla="*/ 1796400 h 3021872"/>
              <a:gd name="connsiteX152" fmla="*/ 5154928 w 12192000"/>
              <a:gd name="connsiteY152" fmla="*/ 1781130 h 3021872"/>
              <a:gd name="connsiteX153" fmla="*/ 5149478 w 12192000"/>
              <a:gd name="connsiteY153" fmla="*/ 1780679 h 3021872"/>
              <a:gd name="connsiteX154" fmla="*/ 5130626 w 12192000"/>
              <a:gd name="connsiteY154" fmla="*/ 1768669 h 3021872"/>
              <a:gd name="connsiteX155" fmla="*/ 5102239 w 12192000"/>
              <a:gd name="connsiteY155" fmla="*/ 1753436 h 3021872"/>
              <a:gd name="connsiteX156" fmla="*/ 5099658 w 12192000"/>
              <a:gd name="connsiteY156" fmla="*/ 1753538 h 3021872"/>
              <a:gd name="connsiteX157" fmla="*/ 5088508 w 12192000"/>
              <a:gd name="connsiteY157" fmla="*/ 1745106 h 3021872"/>
              <a:gd name="connsiteX158" fmla="*/ 5082205 w 12192000"/>
              <a:gd name="connsiteY158" fmla="*/ 1734262 h 3021872"/>
              <a:gd name="connsiteX159" fmla="*/ 4931750 w 12192000"/>
              <a:gd name="connsiteY159" fmla="*/ 1691385 h 3021872"/>
              <a:gd name="connsiteX160" fmla="*/ 4824030 w 12192000"/>
              <a:gd name="connsiteY160" fmla="*/ 1643040 h 3021872"/>
              <a:gd name="connsiteX161" fmla="*/ 4758423 w 12192000"/>
              <a:gd name="connsiteY161" fmla="*/ 1579191 h 3021872"/>
              <a:gd name="connsiteX162" fmla="*/ 4514045 w 12192000"/>
              <a:gd name="connsiteY162" fmla="*/ 1535848 h 3021872"/>
              <a:gd name="connsiteX163" fmla="*/ 4458973 w 12192000"/>
              <a:gd name="connsiteY163" fmla="*/ 1525122 h 3021872"/>
              <a:gd name="connsiteX164" fmla="*/ 4423105 w 12192000"/>
              <a:gd name="connsiteY164" fmla="*/ 1500018 h 3021872"/>
              <a:gd name="connsiteX165" fmla="*/ 4400073 w 12192000"/>
              <a:gd name="connsiteY165" fmla="*/ 1499739 h 3021872"/>
              <a:gd name="connsiteX166" fmla="*/ 4395961 w 12192000"/>
              <a:gd name="connsiteY166" fmla="*/ 1499863 h 3021872"/>
              <a:gd name="connsiteX167" fmla="*/ 4382523 w 12192000"/>
              <a:gd name="connsiteY167" fmla="*/ 1496619 h 3021872"/>
              <a:gd name="connsiteX168" fmla="*/ 4374971 w 12192000"/>
              <a:gd name="connsiteY168" fmla="*/ 1500377 h 3021872"/>
              <a:gd name="connsiteX169" fmla="*/ 4352051 w 12192000"/>
              <a:gd name="connsiteY169" fmla="*/ 1498843 h 3021872"/>
              <a:gd name="connsiteX170" fmla="*/ 4328364 w 12192000"/>
              <a:gd name="connsiteY170" fmla="*/ 1491566 h 3021872"/>
              <a:gd name="connsiteX171" fmla="*/ 4220142 w 12192000"/>
              <a:gd name="connsiteY171" fmla="*/ 1451803 h 3021872"/>
              <a:gd name="connsiteX172" fmla="*/ 4152921 w 12192000"/>
              <a:gd name="connsiteY172" fmla="*/ 1430969 h 3021872"/>
              <a:gd name="connsiteX173" fmla="*/ 4123498 w 12192000"/>
              <a:gd name="connsiteY173" fmla="*/ 1427696 h 3021872"/>
              <a:gd name="connsiteX174" fmla="*/ 4085026 w 12192000"/>
              <a:gd name="connsiteY174" fmla="*/ 1420005 h 3021872"/>
              <a:gd name="connsiteX175" fmla="*/ 4014120 w 12192000"/>
              <a:gd name="connsiteY175" fmla="*/ 1410025 h 3021872"/>
              <a:gd name="connsiteX176" fmla="*/ 3924085 w 12192000"/>
              <a:gd name="connsiteY176" fmla="*/ 1390368 h 3021872"/>
              <a:gd name="connsiteX177" fmla="*/ 3875102 w 12192000"/>
              <a:gd name="connsiteY177" fmla="*/ 1356231 h 3021872"/>
              <a:gd name="connsiteX178" fmla="*/ 3866735 w 12192000"/>
              <a:gd name="connsiteY178" fmla="*/ 1358044 h 3021872"/>
              <a:gd name="connsiteX179" fmla="*/ 3824835 w 12192000"/>
              <a:gd name="connsiteY179" fmla="*/ 1344150 h 3021872"/>
              <a:gd name="connsiteX180" fmla="*/ 3698316 w 12192000"/>
              <a:gd name="connsiteY180" fmla="*/ 1271660 h 3021872"/>
              <a:gd name="connsiteX181" fmla="*/ 3615875 w 12192000"/>
              <a:gd name="connsiteY181" fmla="*/ 1245166 h 3021872"/>
              <a:gd name="connsiteX182" fmla="*/ 3583351 w 12192000"/>
              <a:gd name="connsiteY182" fmla="*/ 1239605 h 3021872"/>
              <a:gd name="connsiteX183" fmla="*/ 3529058 w 12192000"/>
              <a:gd name="connsiteY183" fmla="*/ 1230047 h 3021872"/>
              <a:gd name="connsiteX184" fmla="*/ 3438822 w 12192000"/>
              <a:gd name="connsiteY184" fmla="*/ 1205661 h 3021872"/>
              <a:gd name="connsiteX185" fmla="*/ 3390292 w 12192000"/>
              <a:gd name="connsiteY185" fmla="*/ 1197075 h 3021872"/>
              <a:gd name="connsiteX186" fmla="*/ 3315537 w 12192000"/>
              <a:gd name="connsiteY186" fmla="*/ 1185391 h 3021872"/>
              <a:gd name="connsiteX187" fmla="*/ 3305896 w 12192000"/>
              <a:gd name="connsiteY187" fmla="*/ 1180025 h 3021872"/>
              <a:gd name="connsiteX188" fmla="*/ 3260055 w 12192000"/>
              <a:gd name="connsiteY188" fmla="*/ 1189560 h 3021872"/>
              <a:gd name="connsiteX189" fmla="*/ 3136098 w 12192000"/>
              <a:gd name="connsiteY189" fmla="*/ 1171708 h 3021872"/>
              <a:gd name="connsiteX190" fmla="*/ 3113533 w 12192000"/>
              <a:gd name="connsiteY190" fmla="*/ 1171758 h 3021872"/>
              <a:gd name="connsiteX191" fmla="*/ 3087934 w 12192000"/>
              <a:gd name="connsiteY191" fmla="*/ 1162189 h 3021872"/>
              <a:gd name="connsiteX192" fmla="*/ 3033101 w 12192000"/>
              <a:gd name="connsiteY192" fmla="*/ 1146004 h 3021872"/>
              <a:gd name="connsiteX193" fmla="*/ 2999082 w 12192000"/>
              <a:gd name="connsiteY193" fmla="*/ 1129337 h 3021872"/>
              <a:gd name="connsiteX194" fmla="*/ 2988144 w 12192000"/>
              <a:gd name="connsiteY194" fmla="*/ 1133783 h 3021872"/>
              <a:gd name="connsiteX195" fmla="*/ 2964880 w 12192000"/>
              <a:gd name="connsiteY195" fmla="*/ 1133160 h 3021872"/>
              <a:gd name="connsiteX196" fmla="*/ 2871083 w 12192000"/>
              <a:gd name="connsiteY196" fmla="*/ 1114281 h 3021872"/>
              <a:gd name="connsiteX197" fmla="*/ 2853547 w 12192000"/>
              <a:gd name="connsiteY197" fmla="*/ 1113282 h 3021872"/>
              <a:gd name="connsiteX198" fmla="*/ 2834998 w 12192000"/>
              <a:gd name="connsiteY198" fmla="*/ 1105032 h 3021872"/>
              <a:gd name="connsiteX199" fmla="*/ 2832012 w 12192000"/>
              <a:gd name="connsiteY199" fmla="*/ 1103667 h 3021872"/>
              <a:gd name="connsiteX200" fmla="*/ 2831450 w 12192000"/>
              <a:gd name="connsiteY200" fmla="*/ 1103681 h 3021872"/>
              <a:gd name="connsiteX201" fmla="*/ 2830158 w 12192000"/>
              <a:gd name="connsiteY201" fmla="*/ 1102819 h 3021872"/>
              <a:gd name="connsiteX202" fmla="*/ 2817969 w 12192000"/>
              <a:gd name="connsiteY202" fmla="*/ 1097243 h 3021872"/>
              <a:gd name="connsiteX203" fmla="*/ 2812278 w 12192000"/>
              <a:gd name="connsiteY203" fmla="*/ 1097008 h 3021872"/>
              <a:gd name="connsiteX204" fmla="*/ 2735949 w 12192000"/>
              <a:gd name="connsiteY204" fmla="*/ 1069536 h 3021872"/>
              <a:gd name="connsiteX205" fmla="*/ 2700542 w 12192000"/>
              <a:gd name="connsiteY205" fmla="*/ 1056907 h 3021872"/>
              <a:gd name="connsiteX206" fmla="*/ 2690071 w 12192000"/>
              <a:gd name="connsiteY206" fmla="*/ 1056397 h 3021872"/>
              <a:gd name="connsiteX207" fmla="*/ 2655269 w 12192000"/>
              <a:gd name="connsiteY207" fmla="*/ 1042078 h 3021872"/>
              <a:gd name="connsiteX208" fmla="*/ 2637172 w 12192000"/>
              <a:gd name="connsiteY208" fmla="*/ 1039382 h 3021872"/>
              <a:gd name="connsiteX209" fmla="*/ 2544676 w 12192000"/>
              <a:gd name="connsiteY209" fmla="*/ 1019916 h 3021872"/>
              <a:gd name="connsiteX210" fmla="*/ 2521406 w 12192000"/>
              <a:gd name="connsiteY210" fmla="*/ 1022036 h 3021872"/>
              <a:gd name="connsiteX211" fmla="*/ 2462038 w 12192000"/>
              <a:gd name="connsiteY211" fmla="*/ 992687 h 3021872"/>
              <a:gd name="connsiteX212" fmla="*/ 2448962 w 12192000"/>
              <a:gd name="connsiteY212" fmla="*/ 988555 h 3021872"/>
              <a:gd name="connsiteX213" fmla="*/ 2444223 w 12192000"/>
              <a:gd name="connsiteY213" fmla="*/ 985580 h 3021872"/>
              <a:gd name="connsiteX214" fmla="*/ 2428175 w 12192000"/>
              <a:gd name="connsiteY214" fmla="*/ 997242 h 3021872"/>
              <a:gd name="connsiteX215" fmla="*/ 2398519 w 12192000"/>
              <a:gd name="connsiteY215" fmla="*/ 1001482 h 3021872"/>
              <a:gd name="connsiteX216" fmla="*/ 2385271 w 12192000"/>
              <a:gd name="connsiteY216" fmla="*/ 993786 h 3021872"/>
              <a:gd name="connsiteX217" fmla="*/ 2298174 w 12192000"/>
              <a:gd name="connsiteY217" fmla="*/ 956527 h 3021872"/>
              <a:gd name="connsiteX218" fmla="*/ 2271014 w 12192000"/>
              <a:gd name="connsiteY218" fmla="*/ 945440 h 3021872"/>
              <a:gd name="connsiteX219" fmla="*/ 2214838 w 12192000"/>
              <a:gd name="connsiteY219" fmla="*/ 924396 h 3021872"/>
              <a:gd name="connsiteX220" fmla="*/ 2038407 w 12192000"/>
              <a:gd name="connsiteY220" fmla="*/ 916628 h 3021872"/>
              <a:gd name="connsiteX221" fmla="*/ 1958268 w 12192000"/>
              <a:gd name="connsiteY221" fmla="*/ 931677 h 3021872"/>
              <a:gd name="connsiteX222" fmla="*/ 1740316 w 12192000"/>
              <a:gd name="connsiteY222" fmla="*/ 931710 h 3021872"/>
              <a:gd name="connsiteX223" fmla="*/ 1454477 w 12192000"/>
              <a:gd name="connsiteY223" fmla="*/ 973878 h 3021872"/>
              <a:gd name="connsiteX224" fmla="*/ 1385984 w 12192000"/>
              <a:gd name="connsiteY224" fmla="*/ 958621 h 3021872"/>
              <a:gd name="connsiteX225" fmla="*/ 1355604 w 12192000"/>
              <a:gd name="connsiteY225" fmla="*/ 960893 h 3021872"/>
              <a:gd name="connsiteX226" fmla="*/ 1305323 w 12192000"/>
              <a:gd name="connsiteY226" fmla="*/ 967511 h 3021872"/>
              <a:gd name="connsiteX227" fmla="*/ 1125607 w 12192000"/>
              <a:gd name="connsiteY227" fmla="*/ 968467 h 3021872"/>
              <a:gd name="connsiteX228" fmla="*/ 1016562 w 12192000"/>
              <a:gd name="connsiteY228" fmla="*/ 975260 h 3021872"/>
              <a:gd name="connsiteX229" fmla="*/ 818620 w 12192000"/>
              <a:gd name="connsiteY229" fmla="*/ 987723 h 3021872"/>
              <a:gd name="connsiteX230" fmla="*/ 611870 w 12192000"/>
              <a:gd name="connsiteY230" fmla="*/ 1002547 h 3021872"/>
              <a:gd name="connsiteX231" fmla="*/ 520325 w 12192000"/>
              <a:gd name="connsiteY231" fmla="*/ 1010590 h 3021872"/>
              <a:gd name="connsiteX232" fmla="*/ 386188 w 12192000"/>
              <a:gd name="connsiteY232" fmla="*/ 1040956 h 3021872"/>
              <a:gd name="connsiteX233" fmla="*/ 272629 w 12192000"/>
              <a:gd name="connsiteY233" fmla="*/ 1010300 h 3021872"/>
              <a:gd name="connsiteX234" fmla="*/ 113450 w 12192000"/>
              <a:gd name="connsiteY234" fmla="*/ 1038933 h 3021872"/>
              <a:gd name="connsiteX235" fmla="*/ 4256 w 12192000"/>
              <a:gd name="connsiteY235" fmla="*/ 1060111 h 3021872"/>
              <a:gd name="connsiteX236" fmla="*/ 0 w 12192000"/>
              <a:gd name="connsiteY236" fmla="*/ 1059714 h 3021872"/>
              <a:gd name="connsiteX237" fmla="*/ 0 w 12192000"/>
              <a:gd name="connsiteY237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438556 w 12192000"/>
              <a:gd name="connsiteY13" fmla="*/ 2873658 h 3021872"/>
              <a:gd name="connsiteX14" fmla="*/ 11410019 w 12192000"/>
              <a:gd name="connsiteY14" fmla="*/ 2778739 h 3021872"/>
              <a:gd name="connsiteX15" fmla="*/ 11355280 w 12192000"/>
              <a:gd name="connsiteY15" fmla="*/ 2766974 h 3021872"/>
              <a:gd name="connsiteX16" fmla="*/ 11346286 w 12192000"/>
              <a:gd name="connsiteY16" fmla="*/ 2771221 h 3021872"/>
              <a:gd name="connsiteX17" fmla="*/ 11344784 w 12192000"/>
              <a:gd name="connsiteY17" fmla="*/ 2767480 h 3021872"/>
              <a:gd name="connsiteX18" fmla="*/ 11307999 w 12192000"/>
              <a:gd name="connsiteY18" fmla="*/ 2758374 h 3021872"/>
              <a:gd name="connsiteX19" fmla="*/ 11228674 w 12192000"/>
              <a:gd name="connsiteY19" fmla="*/ 2738503 h 3021872"/>
              <a:gd name="connsiteX20" fmla="*/ 11208775 w 12192000"/>
              <a:gd name="connsiteY20" fmla="*/ 2733735 h 3021872"/>
              <a:gd name="connsiteX21" fmla="*/ 11191329 w 12192000"/>
              <a:gd name="connsiteY21" fmla="*/ 2735896 h 3021872"/>
              <a:gd name="connsiteX22" fmla="*/ 11095293 w 12192000"/>
              <a:gd name="connsiteY22" fmla="*/ 2734181 h 3021872"/>
              <a:gd name="connsiteX23" fmla="*/ 11072290 w 12192000"/>
              <a:gd name="connsiteY23" fmla="*/ 2737734 h 3021872"/>
              <a:gd name="connsiteX24" fmla="*/ 10980239 w 12192000"/>
              <a:gd name="connsiteY24" fmla="*/ 2729000 h 3021872"/>
              <a:gd name="connsiteX25" fmla="*/ 10980167 w 12192000"/>
              <a:gd name="connsiteY25" fmla="*/ 2728972 h 3021872"/>
              <a:gd name="connsiteX26" fmla="*/ 10943501 w 12192000"/>
              <a:gd name="connsiteY26" fmla="*/ 2723352 h 3021872"/>
              <a:gd name="connsiteX27" fmla="*/ 10740825 w 12192000"/>
              <a:gd name="connsiteY27" fmla="*/ 2642544 h 3021872"/>
              <a:gd name="connsiteX28" fmla="*/ 10621021 w 12192000"/>
              <a:gd name="connsiteY28" fmla="*/ 2583972 h 3021872"/>
              <a:gd name="connsiteX29" fmla="*/ 10501779 w 12192000"/>
              <a:gd name="connsiteY29" fmla="*/ 2548735 h 3021872"/>
              <a:gd name="connsiteX30" fmla="*/ 10403355 w 12192000"/>
              <a:gd name="connsiteY30" fmla="*/ 2512953 h 3021872"/>
              <a:gd name="connsiteX31" fmla="*/ 10337449 w 12192000"/>
              <a:gd name="connsiteY31" fmla="*/ 2488172 h 3021872"/>
              <a:gd name="connsiteX32" fmla="*/ 10324327 w 12192000"/>
              <a:gd name="connsiteY32" fmla="*/ 2478939 h 3021872"/>
              <a:gd name="connsiteX33" fmla="*/ 10321929 w 12192000"/>
              <a:gd name="connsiteY33" fmla="*/ 2478993 h 3021872"/>
              <a:gd name="connsiteX34" fmla="*/ 10290461 w 12192000"/>
              <a:gd name="connsiteY34" fmla="*/ 2462144 h 3021872"/>
              <a:gd name="connsiteX35" fmla="*/ 10268970 w 12192000"/>
              <a:gd name="connsiteY35" fmla="*/ 2448931 h 3021872"/>
              <a:gd name="connsiteX36" fmla="*/ 10263699 w 12192000"/>
              <a:gd name="connsiteY36" fmla="*/ 2448340 h 3021872"/>
              <a:gd name="connsiteX37" fmla="*/ 10228272 w 12192000"/>
              <a:gd name="connsiteY37" fmla="*/ 2431997 h 3021872"/>
              <a:gd name="connsiteX38" fmla="*/ 10215997 w 12192000"/>
              <a:gd name="connsiteY38" fmla="*/ 2431103 h 3021872"/>
              <a:gd name="connsiteX39" fmla="*/ 10193885 w 12192000"/>
              <a:gd name="connsiteY39" fmla="*/ 2427360 h 3021872"/>
              <a:gd name="connsiteX40" fmla="*/ 10135557 w 12192000"/>
              <a:gd name="connsiteY40" fmla="*/ 2429769 h 3021872"/>
              <a:gd name="connsiteX41" fmla="*/ 10092108 w 12192000"/>
              <a:gd name="connsiteY41" fmla="*/ 2409075 h 3021872"/>
              <a:gd name="connsiteX42" fmla="*/ 10091815 w 12192000"/>
              <a:gd name="connsiteY42" fmla="*/ 2409211 h 3021872"/>
              <a:gd name="connsiteX43" fmla="*/ 10083558 w 12192000"/>
              <a:gd name="connsiteY43" fmla="*/ 2406369 h 3021872"/>
              <a:gd name="connsiteX44" fmla="*/ 10078319 w 12192000"/>
              <a:gd name="connsiteY44" fmla="*/ 2403481 h 3021872"/>
              <a:gd name="connsiteX45" fmla="*/ 10063647 w 12192000"/>
              <a:gd name="connsiteY45" fmla="*/ 2397528 h 3021872"/>
              <a:gd name="connsiteX46" fmla="*/ 10057660 w 12192000"/>
              <a:gd name="connsiteY46" fmla="*/ 2396793 h 3021872"/>
              <a:gd name="connsiteX47" fmla="*/ 10003124 w 12192000"/>
              <a:gd name="connsiteY47" fmla="*/ 2406692 h 3021872"/>
              <a:gd name="connsiteX48" fmla="*/ 9898644 w 12192000"/>
              <a:gd name="connsiteY48" fmla="*/ 2393136 h 3021872"/>
              <a:gd name="connsiteX49" fmla="*/ 9794969 w 12192000"/>
              <a:gd name="connsiteY49" fmla="*/ 2376665 h 3021872"/>
              <a:gd name="connsiteX50" fmla="*/ 9690708 w 12192000"/>
              <a:gd name="connsiteY50" fmla="*/ 2362478 h 3021872"/>
              <a:gd name="connsiteX51" fmla="*/ 9656590 w 12192000"/>
              <a:gd name="connsiteY51" fmla="*/ 2365107 h 3021872"/>
              <a:gd name="connsiteX52" fmla="*/ 9651013 w 12192000"/>
              <a:gd name="connsiteY52" fmla="*/ 2365379 h 3021872"/>
              <a:gd name="connsiteX53" fmla="*/ 9629535 w 12192000"/>
              <a:gd name="connsiteY53" fmla="*/ 2359562 h 3021872"/>
              <a:gd name="connsiteX54" fmla="*/ 9621002 w 12192000"/>
              <a:gd name="connsiteY54" fmla="*/ 2358015 h 3021872"/>
              <a:gd name="connsiteX55" fmla="*/ 9620811 w 12192000"/>
              <a:gd name="connsiteY55" fmla="*/ 2358209 h 3021872"/>
              <a:gd name="connsiteX56" fmla="*/ 9612783 w 12192000"/>
              <a:gd name="connsiteY56" fmla="*/ 2356304 h 3021872"/>
              <a:gd name="connsiteX57" fmla="*/ 9573299 w 12192000"/>
              <a:gd name="connsiteY57" fmla="*/ 2344048 h 3021872"/>
              <a:gd name="connsiteX58" fmla="*/ 9523299 w 12192000"/>
              <a:gd name="connsiteY58" fmla="*/ 2356751 h 3021872"/>
              <a:gd name="connsiteX59" fmla="*/ 9502217 w 12192000"/>
              <a:gd name="connsiteY59" fmla="*/ 2356672 h 3021872"/>
              <a:gd name="connsiteX60" fmla="*/ 9491052 w 12192000"/>
              <a:gd name="connsiteY60" fmla="*/ 2357876 h 3021872"/>
              <a:gd name="connsiteX61" fmla="*/ 9490420 w 12192000"/>
              <a:gd name="connsiteY61" fmla="*/ 2358754 h 3021872"/>
              <a:gd name="connsiteX62" fmla="*/ 9422814 w 12192000"/>
              <a:gd name="connsiteY62" fmla="*/ 2337048 h 3021872"/>
              <a:gd name="connsiteX63" fmla="*/ 9387555 w 12192000"/>
              <a:gd name="connsiteY63" fmla="*/ 2324836 h 3021872"/>
              <a:gd name="connsiteX64" fmla="*/ 9385480 w 12192000"/>
              <a:gd name="connsiteY64" fmla="*/ 2325313 h 3021872"/>
              <a:gd name="connsiteX65" fmla="*/ 9369766 w 12192000"/>
              <a:gd name="connsiteY65" fmla="*/ 2317902 h 3021872"/>
              <a:gd name="connsiteX66" fmla="*/ 9356267 w 12192000"/>
              <a:gd name="connsiteY66" fmla="*/ 2307218 h 3021872"/>
              <a:gd name="connsiteX67" fmla="*/ 9240605 w 12192000"/>
              <a:gd name="connsiteY67" fmla="*/ 2292733 h 3021872"/>
              <a:gd name="connsiteX68" fmla="*/ 9083251 w 12192000"/>
              <a:gd name="connsiteY68" fmla="*/ 2245348 h 3021872"/>
              <a:gd name="connsiteX69" fmla="*/ 8956025 w 12192000"/>
              <a:gd name="connsiteY69" fmla="*/ 2219438 h 3021872"/>
              <a:gd name="connsiteX70" fmla="*/ 8791834 w 12192000"/>
              <a:gd name="connsiteY70" fmla="*/ 2194608 h 3021872"/>
              <a:gd name="connsiteX71" fmla="*/ 8677385 w 12192000"/>
              <a:gd name="connsiteY71" fmla="*/ 2172946 h 3021872"/>
              <a:gd name="connsiteX72" fmla="*/ 8628381 w 12192000"/>
              <a:gd name="connsiteY72" fmla="*/ 2151256 h 3021872"/>
              <a:gd name="connsiteX73" fmla="*/ 8608955 w 12192000"/>
              <a:gd name="connsiteY73" fmla="*/ 2154253 h 3021872"/>
              <a:gd name="connsiteX74" fmla="*/ 8605623 w 12192000"/>
              <a:gd name="connsiteY74" fmla="*/ 2154974 h 3021872"/>
              <a:gd name="connsiteX75" fmla="*/ 8591946 w 12192000"/>
              <a:gd name="connsiteY75" fmla="*/ 2153429 h 3021872"/>
              <a:gd name="connsiteX76" fmla="*/ 8588503 w 12192000"/>
              <a:gd name="connsiteY76" fmla="*/ 2158528 h 3021872"/>
              <a:gd name="connsiteX77" fmla="*/ 8542929 w 12192000"/>
              <a:gd name="connsiteY77" fmla="*/ 2155780 h 3021872"/>
              <a:gd name="connsiteX78" fmla="*/ 8422422 w 12192000"/>
              <a:gd name="connsiteY78" fmla="*/ 2128783 h 3021872"/>
              <a:gd name="connsiteX79" fmla="*/ 8350509 w 12192000"/>
              <a:gd name="connsiteY79" fmla="*/ 2116143 h 3021872"/>
              <a:gd name="connsiteX80" fmla="*/ 8323483 w 12192000"/>
              <a:gd name="connsiteY80" fmla="*/ 2116856 h 3021872"/>
              <a:gd name="connsiteX81" fmla="*/ 8285541 w 12192000"/>
              <a:gd name="connsiteY81" fmla="*/ 2114142 h 3021872"/>
              <a:gd name="connsiteX82" fmla="*/ 8156321 w 12192000"/>
              <a:gd name="connsiteY82" fmla="*/ 2105622 h 3021872"/>
              <a:gd name="connsiteX83" fmla="*/ 8115022 w 12192000"/>
              <a:gd name="connsiteY83" fmla="*/ 2097331 h 3021872"/>
              <a:gd name="connsiteX84" fmla="*/ 8109128 w 12192000"/>
              <a:gd name="connsiteY84" fmla="*/ 2095725 h 3021872"/>
              <a:gd name="connsiteX85" fmla="*/ 8061947 w 12192000"/>
              <a:gd name="connsiteY85" fmla="*/ 2076044 h 3021872"/>
              <a:gd name="connsiteX86" fmla="*/ 8056343 w 12192000"/>
              <a:gd name="connsiteY86" fmla="*/ 2079176 h 3021872"/>
              <a:gd name="connsiteX87" fmla="*/ 8039888 w 12192000"/>
              <a:gd name="connsiteY87" fmla="*/ 2079889 h 3021872"/>
              <a:gd name="connsiteX88" fmla="*/ 8027893 w 12192000"/>
              <a:gd name="connsiteY88" fmla="*/ 2071837 h 3021872"/>
              <a:gd name="connsiteX89" fmla="*/ 7968202 w 12192000"/>
              <a:gd name="connsiteY89" fmla="*/ 2048643 h 3021872"/>
              <a:gd name="connsiteX90" fmla="*/ 7879707 w 12192000"/>
              <a:gd name="connsiteY90" fmla="*/ 2019539 h 3021872"/>
              <a:gd name="connsiteX91" fmla="*/ 7867283 w 12192000"/>
              <a:gd name="connsiteY91" fmla="*/ 2011237 h 3021872"/>
              <a:gd name="connsiteX92" fmla="*/ 7843997 w 12192000"/>
              <a:gd name="connsiteY92" fmla="*/ 2004002 h 3021872"/>
              <a:gd name="connsiteX93" fmla="*/ 7819810 w 12192000"/>
              <a:gd name="connsiteY93" fmla="*/ 2003978 h 3021872"/>
              <a:gd name="connsiteX94" fmla="*/ 7766905 w 12192000"/>
              <a:gd name="connsiteY94" fmla="*/ 1994240 h 3021872"/>
              <a:gd name="connsiteX95" fmla="*/ 7748811 w 12192000"/>
              <a:gd name="connsiteY95" fmla="*/ 2001647 h 3021872"/>
              <a:gd name="connsiteX96" fmla="*/ 7745757 w 12192000"/>
              <a:gd name="connsiteY96" fmla="*/ 2003120 h 3021872"/>
              <a:gd name="connsiteX97" fmla="*/ 7732110 w 12192000"/>
              <a:gd name="connsiteY97" fmla="*/ 2004783 h 3021872"/>
              <a:gd name="connsiteX98" fmla="*/ 7730039 w 12192000"/>
              <a:gd name="connsiteY98" fmla="*/ 2010536 h 3021872"/>
              <a:gd name="connsiteX99" fmla="*/ 7685159 w 12192000"/>
              <a:gd name="connsiteY99" fmla="*/ 2018415 h 3021872"/>
              <a:gd name="connsiteX100" fmla="*/ 7561596 w 12192000"/>
              <a:gd name="connsiteY100" fmla="*/ 2020063 h 3021872"/>
              <a:gd name="connsiteX101" fmla="*/ 7488722 w 12192000"/>
              <a:gd name="connsiteY101" fmla="*/ 2024418 h 3021872"/>
              <a:gd name="connsiteX102" fmla="*/ 7462688 w 12192000"/>
              <a:gd name="connsiteY102" fmla="*/ 2031366 h 3021872"/>
              <a:gd name="connsiteX103" fmla="*/ 7425222 w 12192000"/>
              <a:gd name="connsiteY103" fmla="*/ 2037510 h 3021872"/>
              <a:gd name="connsiteX104" fmla="*/ 7360376 w 12192000"/>
              <a:gd name="connsiteY104" fmla="*/ 2052454 h 3021872"/>
              <a:gd name="connsiteX105" fmla="*/ 7297796 w 12192000"/>
              <a:gd name="connsiteY105" fmla="*/ 2059134 h 3021872"/>
              <a:gd name="connsiteX106" fmla="*/ 7255684 w 12192000"/>
              <a:gd name="connsiteY106" fmla="*/ 2060633 h 3021872"/>
              <a:gd name="connsiteX107" fmla="*/ 7249573 w 12192000"/>
              <a:gd name="connsiteY107" fmla="*/ 2060435 h 3021872"/>
              <a:gd name="connsiteX108" fmla="*/ 7198933 w 12192000"/>
              <a:gd name="connsiteY108" fmla="*/ 2052227 h 3021872"/>
              <a:gd name="connsiteX109" fmla="*/ 7194276 w 12192000"/>
              <a:gd name="connsiteY109" fmla="*/ 2056568 h 3021872"/>
              <a:gd name="connsiteX110" fmla="*/ 7178495 w 12192000"/>
              <a:gd name="connsiteY110" fmla="*/ 2061069 h 3021872"/>
              <a:gd name="connsiteX111" fmla="*/ 7164866 w 12192000"/>
              <a:gd name="connsiteY111" fmla="*/ 2056021 h 3021872"/>
              <a:gd name="connsiteX112" fmla="*/ 7101221 w 12192000"/>
              <a:gd name="connsiteY112" fmla="*/ 2047289 h 3021872"/>
              <a:gd name="connsiteX113" fmla="*/ 7008182 w 12192000"/>
              <a:gd name="connsiteY113" fmla="*/ 2039482 h 3021872"/>
              <a:gd name="connsiteX114" fmla="*/ 6994073 w 12192000"/>
              <a:gd name="connsiteY114" fmla="*/ 2034288 h 3021872"/>
              <a:gd name="connsiteX115" fmla="*/ 6902768 w 12192000"/>
              <a:gd name="connsiteY115" fmla="*/ 2021990 h 3021872"/>
              <a:gd name="connsiteX116" fmla="*/ 6854917 w 12192000"/>
              <a:gd name="connsiteY116" fmla="*/ 2020321 h 3021872"/>
              <a:gd name="connsiteX117" fmla="*/ 6849655 w 12192000"/>
              <a:gd name="connsiteY117" fmla="*/ 2025191 h 3021872"/>
              <a:gd name="connsiteX118" fmla="*/ 6835522 w 12192000"/>
              <a:gd name="connsiteY118" fmla="*/ 2024012 h 3021872"/>
              <a:gd name="connsiteX119" fmla="*/ 6707727 w 12192000"/>
              <a:gd name="connsiteY119" fmla="*/ 2006254 h 3021872"/>
              <a:gd name="connsiteX120" fmla="*/ 6561947 w 12192000"/>
              <a:gd name="connsiteY120" fmla="*/ 1975575 h 3021872"/>
              <a:gd name="connsiteX121" fmla="*/ 6464714 w 12192000"/>
              <a:gd name="connsiteY121" fmla="*/ 1978704 h 3021872"/>
              <a:gd name="connsiteX122" fmla="*/ 6242129 w 12192000"/>
              <a:gd name="connsiteY122" fmla="*/ 1915441 h 3021872"/>
              <a:gd name="connsiteX123" fmla="*/ 6080728 w 12192000"/>
              <a:gd name="connsiteY123" fmla="*/ 1895758 h 3021872"/>
              <a:gd name="connsiteX124" fmla="*/ 6069627 w 12192000"/>
              <a:gd name="connsiteY124" fmla="*/ 1885968 h 3021872"/>
              <a:gd name="connsiteX125" fmla="*/ 6055146 w 12192000"/>
              <a:gd name="connsiteY125" fmla="*/ 1879305 h 3021872"/>
              <a:gd name="connsiteX126" fmla="*/ 5953405 w 12192000"/>
              <a:gd name="connsiteY126" fmla="*/ 1849929 h 3021872"/>
              <a:gd name="connsiteX127" fmla="*/ 5940151 w 12192000"/>
              <a:gd name="connsiteY127" fmla="*/ 1852123 h 3021872"/>
              <a:gd name="connsiteX128" fmla="*/ 5917647 w 12192000"/>
              <a:gd name="connsiteY128" fmla="*/ 1852476 h 3021872"/>
              <a:gd name="connsiteX129" fmla="*/ 5860259 w 12192000"/>
              <a:gd name="connsiteY129" fmla="*/ 1865444 h 3021872"/>
              <a:gd name="connsiteX130" fmla="*/ 5821880 w 12192000"/>
              <a:gd name="connsiteY130" fmla="*/ 1854695 h 3021872"/>
              <a:gd name="connsiteX131" fmla="*/ 5813898 w 12192000"/>
              <a:gd name="connsiteY131" fmla="*/ 1853063 h 3021872"/>
              <a:gd name="connsiteX132" fmla="*/ 5813633 w 12192000"/>
              <a:gd name="connsiteY132" fmla="*/ 1853249 h 3021872"/>
              <a:gd name="connsiteX133" fmla="*/ 5804995 w 12192000"/>
              <a:gd name="connsiteY133" fmla="*/ 1851966 h 3021872"/>
              <a:gd name="connsiteX134" fmla="*/ 5799340 w 12192000"/>
              <a:gd name="connsiteY134" fmla="*/ 1850088 h 3021872"/>
              <a:gd name="connsiteX135" fmla="*/ 5783850 w 12192000"/>
              <a:gd name="connsiteY135" fmla="*/ 1846922 h 3021872"/>
              <a:gd name="connsiteX136" fmla="*/ 5777803 w 12192000"/>
              <a:gd name="connsiteY136" fmla="*/ 1847290 h 3021872"/>
              <a:gd name="connsiteX137" fmla="*/ 5774372 w 12192000"/>
              <a:gd name="connsiteY137" fmla="*/ 1849538 h 3021872"/>
              <a:gd name="connsiteX138" fmla="*/ 5740527 w 12192000"/>
              <a:gd name="connsiteY138" fmla="*/ 1850453 h 3021872"/>
              <a:gd name="connsiteX139" fmla="*/ 5671437 w 12192000"/>
              <a:gd name="connsiteY139" fmla="*/ 1845438 h 3021872"/>
              <a:gd name="connsiteX140" fmla="*/ 5633526 w 12192000"/>
              <a:gd name="connsiteY140" fmla="*/ 1839191 h 3021872"/>
              <a:gd name="connsiteX141" fmla="*/ 5527860 w 12192000"/>
              <a:gd name="connsiteY141" fmla="*/ 1825767 h 3021872"/>
              <a:gd name="connsiteX142" fmla="*/ 5420429 w 12192000"/>
              <a:gd name="connsiteY142" fmla="*/ 1815102 h 3021872"/>
              <a:gd name="connsiteX143" fmla="*/ 5339073 w 12192000"/>
              <a:gd name="connsiteY143" fmla="*/ 1819639 h 3021872"/>
              <a:gd name="connsiteX144" fmla="*/ 5334373 w 12192000"/>
              <a:gd name="connsiteY144" fmla="*/ 1817028 h 3021872"/>
              <a:gd name="connsiteX145" fmla="*/ 5326433 w 12192000"/>
              <a:gd name="connsiteY145" fmla="*/ 1814516 h 3021872"/>
              <a:gd name="connsiteX146" fmla="*/ 5326080 w 12192000"/>
              <a:gd name="connsiteY146" fmla="*/ 1814651 h 3021872"/>
              <a:gd name="connsiteX147" fmla="*/ 5318954 w 12192000"/>
              <a:gd name="connsiteY147" fmla="*/ 1811914 h 3021872"/>
              <a:gd name="connsiteX148" fmla="*/ 5286087 w 12192000"/>
              <a:gd name="connsiteY148" fmla="*/ 1796038 h 3021872"/>
              <a:gd name="connsiteX149" fmla="*/ 5223002 w 12192000"/>
              <a:gd name="connsiteY149" fmla="*/ 1799482 h 3021872"/>
              <a:gd name="connsiteX150" fmla="*/ 5200540 w 12192000"/>
              <a:gd name="connsiteY150" fmla="*/ 1796400 h 3021872"/>
              <a:gd name="connsiteX151" fmla="*/ 5154928 w 12192000"/>
              <a:gd name="connsiteY151" fmla="*/ 1781130 h 3021872"/>
              <a:gd name="connsiteX152" fmla="*/ 5149478 w 12192000"/>
              <a:gd name="connsiteY152" fmla="*/ 1780679 h 3021872"/>
              <a:gd name="connsiteX153" fmla="*/ 5130626 w 12192000"/>
              <a:gd name="connsiteY153" fmla="*/ 1768669 h 3021872"/>
              <a:gd name="connsiteX154" fmla="*/ 5102239 w 12192000"/>
              <a:gd name="connsiteY154" fmla="*/ 1753436 h 3021872"/>
              <a:gd name="connsiteX155" fmla="*/ 5099658 w 12192000"/>
              <a:gd name="connsiteY155" fmla="*/ 1753538 h 3021872"/>
              <a:gd name="connsiteX156" fmla="*/ 5088508 w 12192000"/>
              <a:gd name="connsiteY156" fmla="*/ 1745106 h 3021872"/>
              <a:gd name="connsiteX157" fmla="*/ 5082205 w 12192000"/>
              <a:gd name="connsiteY157" fmla="*/ 1734262 h 3021872"/>
              <a:gd name="connsiteX158" fmla="*/ 4931750 w 12192000"/>
              <a:gd name="connsiteY158" fmla="*/ 1691385 h 3021872"/>
              <a:gd name="connsiteX159" fmla="*/ 4824030 w 12192000"/>
              <a:gd name="connsiteY159" fmla="*/ 1643040 h 3021872"/>
              <a:gd name="connsiteX160" fmla="*/ 4758423 w 12192000"/>
              <a:gd name="connsiteY160" fmla="*/ 1579191 h 3021872"/>
              <a:gd name="connsiteX161" fmla="*/ 4514045 w 12192000"/>
              <a:gd name="connsiteY161" fmla="*/ 1535848 h 3021872"/>
              <a:gd name="connsiteX162" fmla="*/ 4458973 w 12192000"/>
              <a:gd name="connsiteY162" fmla="*/ 1525122 h 3021872"/>
              <a:gd name="connsiteX163" fmla="*/ 4423105 w 12192000"/>
              <a:gd name="connsiteY163" fmla="*/ 1500018 h 3021872"/>
              <a:gd name="connsiteX164" fmla="*/ 4400073 w 12192000"/>
              <a:gd name="connsiteY164" fmla="*/ 1499739 h 3021872"/>
              <a:gd name="connsiteX165" fmla="*/ 4395961 w 12192000"/>
              <a:gd name="connsiteY165" fmla="*/ 1499863 h 3021872"/>
              <a:gd name="connsiteX166" fmla="*/ 4382523 w 12192000"/>
              <a:gd name="connsiteY166" fmla="*/ 1496619 h 3021872"/>
              <a:gd name="connsiteX167" fmla="*/ 4374971 w 12192000"/>
              <a:gd name="connsiteY167" fmla="*/ 1500377 h 3021872"/>
              <a:gd name="connsiteX168" fmla="*/ 4352051 w 12192000"/>
              <a:gd name="connsiteY168" fmla="*/ 1498843 h 3021872"/>
              <a:gd name="connsiteX169" fmla="*/ 4328364 w 12192000"/>
              <a:gd name="connsiteY169" fmla="*/ 1491566 h 3021872"/>
              <a:gd name="connsiteX170" fmla="*/ 4220142 w 12192000"/>
              <a:gd name="connsiteY170" fmla="*/ 1451803 h 3021872"/>
              <a:gd name="connsiteX171" fmla="*/ 4152921 w 12192000"/>
              <a:gd name="connsiteY171" fmla="*/ 1430969 h 3021872"/>
              <a:gd name="connsiteX172" fmla="*/ 4123498 w 12192000"/>
              <a:gd name="connsiteY172" fmla="*/ 1427696 h 3021872"/>
              <a:gd name="connsiteX173" fmla="*/ 4085026 w 12192000"/>
              <a:gd name="connsiteY173" fmla="*/ 1420005 h 3021872"/>
              <a:gd name="connsiteX174" fmla="*/ 4014120 w 12192000"/>
              <a:gd name="connsiteY174" fmla="*/ 1410025 h 3021872"/>
              <a:gd name="connsiteX175" fmla="*/ 3924085 w 12192000"/>
              <a:gd name="connsiteY175" fmla="*/ 1390368 h 3021872"/>
              <a:gd name="connsiteX176" fmla="*/ 3875102 w 12192000"/>
              <a:gd name="connsiteY176" fmla="*/ 1356231 h 3021872"/>
              <a:gd name="connsiteX177" fmla="*/ 3866735 w 12192000"/>
              <a:gd name="connsiteY177" fmla="*/ 1358044 h 3021872"/>
              <a:gd name="connsiteX178" fmla="*/ 3824835 w 12192000"/>
              <a:gd name="connsiteY178" fmla="*/ 1344150 h 3021872"/>
              <a:gd name="connsiteX179" fmla="*/ 3698316 w 12192000"/>
              <a:gd name="connsiteY179" fmla="*/ 1271660 h 3021872"/>
              <a:gd name="connsiteX180" fmla="*/ 3615875 w 12192000"/>
              <a:gd name="connsiteY180" fmla="*/ 1245166 h 3021872"/>
              <a:gd name="connsiteX181" fmla="*/ 3583351 w 12192000"/>
              <a:gd name="connsiteY181" fmla="*/ 1239605 h 3021872"/>
              <a:gd name="connsiteX182" fmla="*/ 3529058 w 12192000"/>
              <a:gd name="connsiteY182" fmla="*/ 1230047 h 3021872"/>
              <a:gd name="connsiteX183" fmla="*/ 3438822 w 12192000"/>
              <a:gd name="connsiteY183" fmla="*/ 1205661 h 3021872"/>
              <a:gd name="connsiteX184" fmla="*/ 3390292 w 12192000"/>
              <a:gd name="connsiteY184" fmla="*/ 1197075 h 3021872"/>
              <a:gd name="connsiteX185" fmla="*/ 3315537 w 12192000"/>
              <a:gd name="connsiteY185" fmla="*/ 1185391 h 3021872"/>
              <a:gd name="connsiteX186" fmla="*/ 3305896 w 12192000"/>
              <a:gd name="connsiteY186" fmla="*/ 1180025 h 3021872"/>
              <a:gd name="connsiteX187" fmla="*/ 3260055 w 12192000"/>
              <a:gd name="connsiteY187" fmla="*/ 1189560 h 3021872"/>
              <a:gd name="connsiteX188" fmla="*/ 3136098 w 12192000"/>
              <a:gd name="connsiteY188" fmla="*/ 1171708 h 3021872"/>
              <a:gd name="connsiteX189" fmla="*/ 3113533 w 12192000"/>
              <a:gd name="connsiteY189" fmla="*/ 1171758 h 3021872"/>
              <a:gd name="connsiteX190" fmla="*/ 3087934 w 12192000"/>
              <a:gd name="connsiteY190" fmla="*/ 1162189 h 3021872"/>
              <a:gd name="connsiteX191" fmla="*/ 3033101 w 12192000"/>
              <a:gd name="connsiteY191" fmla="*/ 1146004 h 3021872"/>
              <a:gd name="connsiteX192" fmla="*/ 2999082 w 12192000"/>
              <a:gd name="connsiteY192" fmla="*/ 1129337 h 3021872"/>
              <a:gd name="connsiteX193" fmla="*/ 2988144 w 12192000"/>
              <a:gd name="connsiteY193" fmla="*/ 1133783 h 3021872"/>
              <a:gd name="connsiteX194" fmla="*/ 2964880 w 12192000"/>
              <a:gd name="connsiteY194" fmla="*/ 1133160 h 3021872"/>
              <a:gd name="connsiteX195" fmla="*/ 2871083 w 12192000"/>
              <a:gd name="connsiteY195" fmla="*/ 1114281 h 3021872"/>
              <a:gd name="connsiteX196" fmla="*/ 2853547 w 12192000"/>
              <a:gd name="connsiteY196" fmla="*/ 1113282 h 3021872"/>
              <a:gd name="connsiteX197" fmla="*/ 2834998 w 12192000"/>
              <a:gd name="connsiteY197" fmla="*/ 1105032 h 3021872"/>
              <a:gd name="connsiteX198" fmla="*/ 2832012 w 12192000"/>
              <a:gd name="connsiteY198" fmla="*/ 1103667 h 3021872"/>
              <a:gd name="connsiteX199" fmla="*/ 2831450 w 12192000"/>
              <a:gd name="connsiteY199" fmla="*/ 1103681 h 3021872"/>
              <a:gd name="connsiteX200" fmla="*/ 2830158 w 12192000"/>
              <a:gd name="connsiteY200" fmla="*/ 1102819 h 3021872"/>
              <a:gd name="connsiteX201" fmla="*/ 2817969 w 12192000"/>
              <a:gd name="connsiteY201" fmla="*/ 1097243 h 3021872"/>
              <a:gd name="connsiteX202" fmla="*/ 2812278 w 12192000"/>
              <a:gd name="connsiteY202" fmla="*/ 1097008 h 3021872"/>
              <a:gd name="connsiteX203" fmla="*/ 2735949 w 12192000"/>
              <a:gd name="connsiteY203" fmla="*/ 1069536 h 3021872"/>
              <a:gd name="connsiteX204" fmla="*/ 2700542 w 12192000"/>
              <a:gd name="connsiteY204" fmla="*/ 1056907 h 3021872"/>
              <a:gd name="connsiteX205" fmla="*/ 2690071 w 12192000"/>
              <a:gd name="connsiteY205" fmla="*/ 1056397 h 3021872"/>
              <a:gd name="connsiteX206" fmla="*/ 2655269 w 12192000"/>
              <a:gd name="connsiteY206" fmla="*/ 1042078 h 3021872"/>
              <a:gd name="connsiteX207" fmla="*/ 2637172 w 12192000"/>
              <a:gd name="connsiteY207" fmla="*/ 1039382 h 3021872"/>
              <a:gd name="connsiteX208" fmla="*/ 2544676 w 12192000"/>
              <a:gd name="connsiteY208" fmla="*/ 1019916 h 3021872"/>
              <a:gd name="connsiteX209" fmla="*/ 2521406 w 12192000"/>
              <a:gd name="connsiteY209" fmla="*/ 1022036 h 3021872"/>
              <a:gd name="connsiteX210" fmla="*/ 2462038 w 12192000"/>
              <a:gd name="connsiteY210" fmla="*/ 992687 h 3021872"/>
              <a:gd name="connsiteX211" fmla="*/ 2448962 w 12192000"/>
              <a:gd name="connsiteY211" fmla="*/ 988555 h 3021872"/>
              <a:gd name="connsiteX212" fmla="*/ 2444223 w 12192000"/>
              <a:gd name="connsiteY212" fmla="*/ 985580 h 3021872"/>
              <a:gd name="connsiteX213" fmla="*/ 2428175 w 12192000"/>
              <a:gd name="connsiteY213" fmla="*/ 997242 h 3021872"/>
              <a:gd name="connsiteX214" fmla="*/ 2398519 w 12192000"/>
              <a:gd name="connsiteY214" fmla="*/ 1001482 h 3021872"/>
              <a:gd name="connsiteX215" fmla="*/ 2385271 w 12192000"/>
              <a:gd name="connsiteY215" fmla="*/ 993786 h 3021872"/>
              <a:gd name="connsiteX216" fmla="*/ 2298174 w 12192000"/>
              <a:gd name="connsiteY216" fmla="*/ 956527 h 3021872"/>
              <a:gd name="connsiteX217" fmla="*/ 2271014 w 12192000"/>
              <a:gd name="connsiteY217" fmla="*/ 945440 h 3021872"/>
              <a:gd name="connsiteX218" fmla="*/ 2214838 w 12192000"/>
              <a:gd name="connsiteY218" fmla="*/ 924396 h 3021872"/>
              <a:gd name="connsiteX219" fmla="*/ 2038407 w 12192000"/>
              <a:gd name="connsiteY219" fmla="*/ 916628 h 3021872"/>
              <a:gd name="connsiteX220" fmla="*/ 1958268 w 12192000"/>
              <a:gd name="connsiteY220" fmla="*/ 931677 h 3021872"/>
              <a:gd name="connsiteX221" fmla="*/ 1740316 w 12192000"/>
              <a:gd name="connsiteY221" fmla="*/ 931710 h 3021872"/>
              <a:gd name="connsiteX222" fmla="*/ 1454477 w 12192000"/>
              <a:gd name="connsiteY222" fmla="*/ 973878 h 3021872"/>
              <a:gd name="connsiteX223" fmla="*/ 1385984 w 12192000"/>
              <a:gd name="connsiteY223" fmla="*/ 958621 h 3021872"/>
              <a:gd name="connsiteX224" fmla="*/ 1355604 w 12192000"/>
              <a:gd name="connsiteY224" fmla="*/ 960893 h 3021872"/>
              <a:gd name="connsiteX225" fmla="*/ 1305323 w 12192000"/>
              <a:gd name="connsiteY225" fmla="*/ 967511 h 3021872"/>
              <a:gd name="connsiteX226" fmla="*/ 1125607 w 12192000"/>
              <a:gd name="connsiteY226" fmla="*/ 968467 h 3021872"/>
              <a:gd name="connsiteX227" fmla="*/ 1016562 w 12192000"/>
              <a:gd name="connsiteY227" fmla="*/ 975260 h 3021872"/>
              <a:gd name="connsiteX228" fmla="*/ 818620 w 12192000"/>
              <a:gd name="connsiteY228" fmla="*/ 987723 h 3021872"/>
              <a:gd name="connsiteX229" fmla="*/ 611870 w 12192000"/>
              <a:gd name="connsiteY229" fmla="*/ 1002547 h 3021872"/>
              <a:gd name="connsiteX230" fmla="*/ 520325 w 12192000"/>
              <a:gd name="connsiteY230" fmla="*/ 1010590 h 3021872"/>
              <a:gd name="connsiteX231" fmla="*/ 386188 w 12192000"/>
              <a:gd name="connsiteY231" fmla="*/ 1040956 h 3021872"/>
              <a:gd name="connsiteX232" fmla="*/ 272629 w 12192000"/>
              <a:gd name="connsiteY232" fmla="*/ 1010300 h 3021872"/>
              <a:gd name="connsiteX233" fmla="*/ 113450 w 12192000"/>
              <a:gd name="connsiteY233" fmla="*/ 1038933 h 3021872"/>
              <a:gd name="connsiteX234" fmla="*/ 4256 w 12192000"/>
              <a:gd name="connsiteY234" fmla="*/ 1060111 h 3021872"/>
              <a:gd name="connsiteX235" fmla="*/ 0 w 12192000"/>
              <a:gd name="connsiteY235" fmla="*/ 1059714 h 3021872"/>
              <a:gd name="connsiteX236" fmla="*/ 0 w 12192000"/>
              <a:gd name="connsiteY236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438556 w 12192000"/>
              <a:gd name="connsiteY13" fmla="*/ 2873658 h 3021872"/>
              <a:gd name="connsiteX14" fmla="*/ 11355280 w 12192000"/>
              <a:gd name="connsiteY14" fmla="*/ 2766974 h 3021872"/>
              <a:gd name="connsiteX15" fmla="*/ 11346286 w 12192000"/>
              <a:gd name="connsiteY15" fmla="*/ 2771221 h 3021872"/>
              <a:gd name="connsiteX16" fmla="*/ 11344784 w 12192000"/>
              <a:gd name="connsiteY16" fmla="*/ 2767480 h 3021872"/>
              <a:gd name="connsiteX17" fmla="*/ 11307999 w 12192000"/>
              <a:gd name="connsiteY17" fmla="*/ 2758374 h 3021872"/>
              <a:gd name="connsiteX18" fmla="*/ 11228674 w 12192000"/>
              <a:gd name="connsiteY18" fmla="*/ 2738503 h 3021872"/>
              <a:gd name="connsiteX19" fmla="*/ 11208775 w 12192000"/>
              <a:gd name="connsiteY19" fmla="*/ 2733735 h 3021872"/>
              <a:gd name="connsiteX20" fmla="*/ 11191329 w 12192000"/>
              <a:gd name="connsiteY20" fmla="*/ 2735896 h 3021872"/>
              <a:gd name="connsiteX21" fmla="*/ 11095293 w 12192000"/>
              <a:gd name="connsiteY21" fmla="*/ 2734181 h 3021872"/>
              <a:gd name="connsiteX22" fmla="*/ 11072290 w 12192000"/>
              <a:gd name="connsiteY22" fmla="*/ 2737734 h 3021872"/>
              <a:gd name="connsiteX23" fmla="*/ 10980239 w 12192000"/>
              <a:gd name="connsiteY23" fmla="*/ 2729000 h 3021872"/>
              <a:gd name="connsiteX24" fmla="*/ 10980167 w 12192000"/>
              <a:gd name="connsiteY24" fmla="*/ 2728972 h 3021872"/>
              <a:gd name="connsiteX25" fmla="*/ 10943501 w 12192000"/>
              <a:gd name="connsiteY25" fmla="*/ 2723352 h 3021872"/>
              <a:gd name="connsiteX26" fmla="*/ 10740825 w 12192000"/>
              <a:gd name="connsiteY26" fmla="*/ 2642544 h 3021872"/>
              <a:gd name="connsiteX27" fmla="*/ 10621021 w 12192000"/>
              <a:gd name="connsiteY27" fmla="*/ 2583972 h 3021872"/>
              <a:gd name="connsiteX28" fmla="*/ 10501779 w 12192000"/>
              <a:gd name="connsiteY28" fmla="*/ 2548735 h 3021872"/>
              <a:gd name="connsiteX29" fmla="*/ 10403355 w 12192000"/>
              <a:gd name="connsiteY29" fmla="*/ 2512953 h 3021872"/>
              <a:gd name="connsiteX30" fmla="*/ 10337449 w 12192000"/>
              <a:gd name="connsiteY30" fmla="*/ 2488172 h 3021872"/>
              <a:gd name="connsiteX31" fmla="*/ 10324327 w 12192000"/>
              <a:gd name="connsiteY31" fmla="*/ 2478939 h 3021872"/>
              <a:gd name="connsiteX32" fmla="*/ 10321929 w 12192000"/>
              <a:gd name="connsiteY32" fmla="*/ 2478993 h 3021872"/>
              <a:gd name="connsiteX33" fmla="*/ 10290461 w 12192000"/>
              <a:gd name="connsiteY33" fmla="*/ 2462144 h 3021872"/>
              <a:gd name="connsiteX34" fmla="*/ 10268970 w 12192000"/>
              <a:gd name="connsiteY34" fmla="*/ 2448931 h 3021872"/>
              <a:gd name="connsiteX35" fmla="*/ 10263699 w 12192000"/>
              <a:gd name="connsiteY35" fmla="*/ 2448340 h 3021872"/>
              <a:gd name="connsiteX36" fmla="*/ 10228272 w 12192000"/>
              <a:gd name="connsiteY36" fmla="*/ 2431997 h 3021872"/>
              <a:gd name="connsiteX37" fmla="*/ 10215997 w 12192000"/>
              <a:gd name="connsiteY37" fmla="*/ 2431103 h 3021872"/>
              <a:gd name="connsiteX38" fmla="*/ 10193885 w 12192000"/>
              <a:gd name="connsiteY38" fmla="*/ 2427360 h 3021872"/>
              <a:gd name="connsiteX39" fmla="*/ 10135557 w 12192000"/>
              <a:gd name="connsiteY39" fmla="*/ 2429769 h 3021872"/>
              <a:gd name="connsiteX40" fmla="*/ 10092108 w 12192000"/>
              <a:gd name="connsiteY40" fmla="*/ 2409075 h 3021872"/>
              <a:gd name="connsiteX41" fmla="*/ 10091815 w 12192000"/>
              <a:gd name="connsiteY41" fmla="*/ 2409211 h 3021872"/>
              <a:gd name="connsiteX42" fmla="*/ 10083558 w 12192000"/>
              <a:gd name="connsiteY42" fmla="*/ 2406369 h 3021872"/>
              <a:gd name="connsiteX43" fmla="*/ 10078319 w 12192000"/>
              <a:gd name="connsiteY43" fmla="*/ 2403481 h 3021872"/>
              <a:gd name="connsiteX44" fmla="*/ 10063647 w 12192000"/>
              <a:gd name="connsiteY44" fmla="*/ 2397528 h 3021872"/>
              <a:gd name="connsiteX45" fmla="*/ 10057660 w 12192000"/>
              <a:gd name="connsiteY45" fmla="*/ 2396793 h 3021872"/>
              <a:gd name="connsiteX46" fmla="*/ 10003124 w 12192000"/>
              <a:gd name="connsiteY46" fmla="*/ 2406692 h 3021872"/>
              <a:gd name="connsiteX47" fmla="*/ 9898644 w 12192000"/>
              <a:gd name="connsiteY47" fmla="*/ 2393136 h 3021872"/>
              <a:gd name="connsiteX48" fmla="*/ 9794969 w 12192000"/>
              <a:gd name="connsiteY48" fmla="*/ 2376665 h 3021872"/>
              <a:gd name="connsiteX49" fmla="*/ 9690708 w 12192000"/>
              <a:gd name="connsiteY49" fmla="*/ 2362478 h 3021872"/>
              <a:gd name="connsiteX50" fmla="*/ 9656590 w 12192000"/>
              <a:gd name="connsiteY50" fmla="*/ 2365107 h 3021872"/>
              <a:gd name="connsiteX51" fmla="*/ 9651013 w 12192000"/>
              <a:gd name="connsiteY51" fmla="*/ 2365379 h 3021872"/>
              <a:gd name="connsiteX52" fmla="*/ 9629535 w 12192000"/>
              <a:gd name="connsiteY52" fmla="*/ 2359562 h 3021872"/>
              <a:gd name="connsiteX53" fmla="*/ 9621002 w 12192000"/>
              <a:gd name="connsiteY53" fmla="*/ 2358015 h 3021872"/>
              <a:gd name="connsiteX54" fmla="*/ 9620811 w 12192000"/>
              <a:gd name="connsiteY54" fmla="*/ 2358209 h 3021872"/>
              <a:gd name="connsiteX55" fmla="*/ 9612783 w 12192000"/>
              <a:gd name="connsiteY55" fmla="*/ 2356304 h 3021872"/>
              <a:gd name="connsiteX56" fmla="*/ 9573299 w 12192000"/>
              <a:gd name="connsiteY56" fmla="*/ 2344048 h 3021872"/>
              <a:gd name="connsiteX57" fmla="*/ 9523299 w 12192000"/>
              <a:gd name="connsiteY57" fmla="*/ 2356751 h 3021872"/>
              <a:gd name="connsiteX58" fmla="*/ 9502217 w 12192000"/>
              <a:gd name="connsiteY58" fmla="*/ 2356672 h 3021872"/>
              <a:gd name="connsiteX59" fmla="*/ 9491052 w 12192000"/>
              <a:gd name="connsiteY59" fmla="*/ 2357876 h 3021872"/>
              <a:gd name="connsiteX60" fmla="*/ 9490420 w 12192000"/>
              <a:gd name="connsiteY60" fmla="*/ 2358754 h 3021872"/>
              <a:gd name="connsiteX61" fmla="*/ 9422814 w 12192000"/>
              <a:gd name="connsiteY61" fmla="*/ 2337048 h 3021872"/>
              <a:gd name="connsiteX62" fmla="*/ 9387555 w 12192000"/>
              <a:gd name="connsiteY62" fmla="*/ 2324836 h 3021872"/>
              <a:gd name="connsiteX63" fmla="*/ 9385480 w 12192000"/>
              <a:gd name="connsiteY63" fmla="*/ 2325313 h 3021872"/>
              <a:gd name="connsiteX64" fmla="*/ 9369766 w 12192000"/>
              <a:gd name="connsiteY64" fmla="*/ 2317902 h 3021872"/>
              <a:gd name="connsiteX65" fmla="*/ 9356267 w 12192000"/>
              <a:gd name="connsiteY65" fmla="*/ 2307218 h 3021872"/>
              <a:gd name="connsiteX66" fmla="*/ 9240605 w 12192000"/>
              <a:gd name="connsiteY66" fmla="*/ 2292733 h 3021872"/>
              <a:gd name="connsiteX67" fmla="*/ 9083251 w 12192000"/>
              <a:gd name="connsiteY67" fmla="*/ 2245348 h 3021872"/>
              <a:gd name="connsiteX68" fmla="*/ 8956025 w 12192000"/>
              <a:gd name="connsiteY68" fmla="*/ 2219438 h 3021872"/>
              <a:gd name="connsiteX69" fmla="*/ 8791834 w 12192000"/>
              <a:gd name="connsiteY69" fmla="*/ 2194608 h 3021872"/>
              <a:gd name="connsiteX70" fmla="*/ 8677385 w 12192000"/>
              <a:gd name="connsiteY70" fmla="*/ 2172946 h 3021872"/>
              <a:gd name="connsiteX71" fmla="*/ 8628381 w 12192000"/>
              <a:gd name="connsiteY71" fmla="*/ 2151256 h 3021872"/>
              <a:gd name="connsiteX72" fmla="*/ 8608955 w 12192000"/>
              <a:gd name="connsiteY72" fmla="*/ 2154253 h 3021872"/>
              <a:gd name="connsiteX73" fmla="*/ 8605623 w 12192000"/>
              <a:gd name="connsiteY73" fmla="*/ 2154974 h 3021872"/>
              <a:gd name="connsiteX74" fmla="*/ 8591946 w 12192000"/>
              <a:gd name="connsiteY74" fmla="*/ 2153429 h 3021872"/>
              <a:gd name="connsiteX75" fmla="*/ 8588503 w 12192000"/>
              <a:gd name="connsiteY75" fmla="*/ 2158528 h 3021872"/>
              <a:gd name="connsiteX76" fmla="*/ 8542929 w 12192000"/>
              <a:gd name="connsiteY76" fmla="*/ 2155780 h 3021872"/>
              <a:gd name="connsiteX77" fmla="*/ 8422422 w 12192000"/>
              <a:gd name="connsiteY77" fmla="*/ 2128783 h 3021872"/>
              <a:gd name="connsiteX78" fmla="*/ 8350509 w 12192000"/>
              <a:gd name="connsiteY78" fmla="*/ 2116143 h 3021872"/>
              <a:gd name="connsiteX79" fmla="*/ 8323483 w 12192000"/>
              <a:gd name="connsiteY79" fmla="*/ 2116856 h 3021872"/>
              <a:gd name="connsiteX80" fmla="*/ 8285541 w 12192000"/>
              <a:gd name="connsiteY80" fmla="*/ 2114142 h 3021872"/>
              <a:gd name="connsiteX81" fmla="*/ 8156321 w 12192000"/>
              <a:gd name="connsiteY81" fmla="*/ 2105622 h 3021872"/>
              <a:gd name="connsiteX82" fmla="*/ 8115022 w 12192000"/>
              <a:gd name="connsiteY82" fmla="*/ 2097331 h 3021872"/>
              <a:gd name="connsiteX83" fmla="*/ 8109128 w 12192000"/>
              <a:gd name="connsiteY83" fmla="*/ 2095725 h 3021872"/>
              <a:gd name="connsiteX84" fmla="*/ 8061947 w 12192000"/>
              <a:gd name="connsiteY84" fmla="*/ 2076044 h 3021872"/>
              <a:gd name="connsiteX85" fmla="*/ 8056343 w 12192000"/>
              <a:gd name="connsiteY85" fmla="*/ 2079176 h 3021872"/>
              <a:gd name="connsiteX86" fmla="*/ 8039888 w 12192000"/>
              <a:gd name="connsiteY86" fmla="*/ 2079889 h 3021872"/>
              <a:gd name="connsiteX87" fmla="*/ 8027893 w 12192000"/>
              <a:gd name="connsiteY87" fmla="*/ 2071837 h 3021872"/>
              <a:gd name="connsiteX88" fmla="*/ 7968202 w 12192000"/>
              <a:gd name="connsiteY88" fmla="*/ 2048643 h 3021872"/>
              <a:gd name="connsiteX89" fmla="*/ 7879707 w 12192000"/>
              <a:gd name="connsiteY89" fmla="*/ 2019539 h 3021872"/>
              <a:gd name="connsiteX90" fmla="*/ 7867283 w 12192000"/>
              <a:gd name="connsiteY90" fmla="*/ 2011237 h 3021872"/>
              <a:gd name="connsiteX91" fmla="*/ 7843997 w 12192000"/>
              <a:gd name="connsiteY91" fmla="*/ 2004002 h 3021872"/>
              <a:gd name="connsiteX92" fmla="*/ 7819810 w 12192000"/>
              <a:gd name="connsiteY92" fmla="*/ 2003978 h 3021872"/>
              <a:gd name="connsiteX93" fmla="*/ 7766905 w 12192000"/>
              <a:gd name="connsiteY93" fmla="*/ 1994240 h 3021872"/>
              <a:gd name="connsiteX94" fmla="*/ 7748811 w 12192000"/>
              <a:gd name="connsiteY94" fmla="*/ 2001647 h 3021872"/>
              <a:gd name="connsiteX95" fmla="*/ 7745757 w 12192000"/>
              <a:gd name="connsiteY95" fmla="*/ 2003120 h 3021872"/>
              <a:gd name="connsiteX96" fmla="*/ 7732110 w 12192000"/>
              <a:gd name="connsiteY96" fmla="*/ 2004783 h 3021872"/>
              <a:gd name="connsiteX97" fmla="*/ 7730039 w 12192000"/>
              <a:gd name="connsiteY97" fmla="*/ 2010536 h 3021872"/>
              <a:gd name="connsiteX98" fmla="*/ 7685159 w 12192000"/>
              <a:gd name="connsiteY98" fmla="*/ 2018415 h 3021872"/>
              <a:gd name="connsiteX99" fmla="*/ 7561596 w 12192000"/>
              <a:gd name="connsiteY99" fmla="*/ 2020063 h 3021872"/>
              <a:gd name="connsiteX100" fmla="*/ 7488722 w 12192000"/>
              <a:gd name="connsiteY100" fmla="*/ 2024418 h 3021872"/>
              <a:gd name="connsiteX101" fmla="*/ 7462688 w 12192000"/>
              <a:gd name="connsiteY101" fmla="*/ 2031366 h 3021872"/>
              <a:gd name="connsiteX102" fmla="*/ 7425222 w 12192000"/>
              <a:gd name="connsiteY102" fmla="*/ 2037510 h 3021872"/>
              <a:gd name="connsiteX103" fmla="*/ 7360376 w 12192000"/>
              <a:gd name="connsiteY103" fmla="*/ 2052454 h 3021872"/>
              <a:gd name="connsiteX104" fmla="*/ 7297796 w 12192000"/>
              <a:gd name="connsiteY104" fmla="*/ 2059134 h 3021872"/>
              <a:gd name="connsiteX105" fmla="*/ 7255684 w 12192000"/>
              <a:gd name="connsiteY105" fmla="*/ 2060633 h 3021872"/>
              <a:gd name="connsiteX106" fmla="*/ 7249573 w 12192000"/>
              <a:gd name="connsiteY106" fmla="*/ 2060435 h 3021872"/>
              <a:gd name="connsiteX107" fmla="*/ 7198933 w 12192000"/>
              <a:gd name="connsiteY107" fmla="*/ 2052227 h 3021872"/>
              <a:gd name="connsiteX108" fmla="*/ 7194276 w 12192000"/>
              <a:gd name="connsiteY108" fmla="*/ 2056568 h 3021872"/>
              <a:gd name="connsiteX109" fmla="*/ 7178495 w 12192000"/>
              <a:gd name="connsiteY109" fmla="*/ 2061069 h 3021872"/>
              <a:gd name="connsiteX110" fmla="*/ 7164866 w 12192000"/>
              <a:gd name="connsiteY110" fmla="*/ 2056021 h 3021872"/>
              <a:gd name="connsiteX111" fmla="*/ 7101221 w 12192000"/>
              <a:gd name="connsiteY111" fmla="*/ 2047289 h 3021872"/>
              <a:gd name="connsiteX112" fmla="*/ 7008182 w 12192000"/>
              <a:gd name="connsiteY112" fmla="*/ 2039482 h 3021872"/>
              <a:gd name="connsiteX113" fmla="*/ 6994073 w 12192000"/>
              <a:gd name="connsiteY113" fmla="*/ 2034288 h 3021872"/>
              <a:gd name="connsiteX114" fmla="*/ 6902768 w 12192000"/>
              <a:gd name="connsiteY114" fmla="*/ 2021990 h 3021872"/>
              <a:gd name="connsiteX115" fmla="*/ 6854917 w 12192000"/>
              <a:gd name="connsiteY115" fmla="*/ 2020321 h 3021872"/>
              <a:gd name="connsiteX116" fmla="*/ 6849655 w 12192000"/>
              <a:gd name="connsiteY116" fmla="*/ 2025191 h 3021872"/>
              <a:gd name="connsiteX117" fmla="*/ 6835522 w 12192000"/>
              <a:gd name="connsiteY117" fmla="*/ 2024012 h 3021872"/>
              <a:gd name="connsiteX118" fmla="*/ 6707727 w 12192000"/>
              <a:gd name="connsiteY118" fmla="*/ 2006254 h 3021872"/>
              <a:gd name="connsiteX119" fmla="*/ 6561947 w 12192000"/>
              <a:gd name="connsiteY119" fmla="*/ 1975575 h 3021872"/>
              <a:gd name="connsiteX120" fmla="*/ 6464714 w 12192000"/>
              <a:gd name="connsiteY120" fmla="*/ 1978704 h 3021872"/>
              <a:gd name="connsiteX121" fmla="*/ 6242129 w 12192000"/>
              <a:gd name="connsiteY121" fmla="*/ 1915441 h 3021872"/>
              <a:gd name="connsiteX122" fmla="*/ 6080728 w 12192000"/>
              <a:gd name="connsiteY122" fmla="*/ 1895758 h 3021872"/>
              <a:gd name="connsiteX123" fmla="*/ 6069627 w 12192000"/>
              <a:gd name="connsiteY123" fmla="*/ 1885968 h 3021872"/>
              <a:gd name="connsiteX124" fmla="*/ 6055146 w 12192000"/>
              <a:gd name="connsiteY124" fmla="*/ 1879305 h 3021872"/>
              <a:gd name="connsiteX125" fmla="*/ 5953405 w 12192000"/>
              <a:gd name="connsiteY125" fmla="*/ 1849929 h 3021872"/>
              <a:gd name="connsiteX126" fmla="*/ 5940151 w 12192000"/>
              <a:gd name="connsiteY126" fmla="*/ 1852123 h 3021872"/>
              <a:gd name="connsiteX127" fmla="*/ 5917647 w 12192000"/>
              <a:gd name="connsiteY127" fmla="*/ 1852476 h 3021872"/>
              <a:gd name="connsiteX128" fmla="*/ 5860259 w 12192000"/>
              <a:gd name="connsiteY128" fmla="*/ 1865444 h 3021872"/>
              <a:gd name="connsiteX129" fmla="*/ 5821880 w 12192000"/>
              <a:gd name="connsiteY129" fmla="*/ 1854695 h 3021872"/>
              <a:gd name="connsiteX130" fmla="*/ 5813898 w 12192000"/>
              <a:gd name="connsiteY130" fmla="*/ 1853063 h 3021872"/>
              <a:gd name="connsiteX131" fmla="*/ 5813633 w 12192000"/>
              <a:gd name="connsiteY131" fmla="*/ 1853249 h 3021872"/>
              <a:gd name="connsiteX132" fmla="*/ 5804995 w 12192000"/>
              <a:gd name="connsiteY132" fmla="*/ 1851966 h 3021872"/>
              <a:gd name="connsiteX133" fmla="*/ 5799340 w 12192000"/>
              <a:gd name="connsiteY133" fmla="*/ 1850088 h 3021872"/>
              <a:gd name="connsiteX134" fmla="*/ 5783850 w 12192000"/>
              <a:gd name="connsiteY134" fmla="*/ 1846922 h 3021872"/>
              <a:gd name="connsiteX135" fmla="*/ 5777803 w 12192000"/>
              <a:gd name="connsiteY135" fmla="*/ 1847290 h 3021872"/>
              <a:gd name="connsiteX136" fmla="*/ 5774372 w 12192000"/>
              <a:gd name="connsiteY136" fmla="*/ 1849538 h 3021872"/>
              <a:gd name="connsiteX137" fmla="*/ 5740527 w 12192000"/>
              <a:gd name="connsiteY137" fmla="*/ 1850453 h 3021872"/>
              <a:gd name="connsiteX138" fmla="*/ 5671437 w 12192000"/>
              <a:gd name="connsiteY138" fmla="*/ 1845438 h 3021872"/>
              <a:gd name="connsiteX139" fmla="*/ 5633526 w 12192000"/>
              <a:gd name="connsiteY139" fmla="*/ 1839191 h 3021872"/>
              <a:gd name="connsiteX140" fmla="*/ 5527860 w 12192000"/>
              <a:gd name="connsiteY140" fmla="*/ 1825767 h 3021872"/>
              <a:gd name="connsiteX141" fmla="*/ 5420429 w 12192000"/>
              <a:gd name="connsiteY141" fmla="*/ 1815102 h 3021872"/>
              <a:gd name="connsiteX142" fmla="*/ 5339073 w 12192000"/>
              <a:gd name="connsiteY142" fmla="*/ 1819639 h 3021872"/>
              <a:gd name="connsiteX143" fmla="*/ 5334373 w 12192000"/>
              <a:gd name="connsiteY143" fmla="*/ 1817028 h 3021872"/>
              <a:gd name="connsiteX144" fmla="*/ 5326433 w 12192000"/>
              <a:gd name="connsiteY144" fmla="*/ 1814516 h 3021872"/>
              <a:gd name="connsiteX145" fmla="*/ 5326080 w 12192000"/>
              <a:gd name="connsiteY145" fmla="*/ 1814651 h 3021872"/>
              <a:gd name="connsiteX146" fmla="*/ 5318954 w 12192000"/>
              <a:gd name="connsiteY146" fmla="*/ 1811914 h 3021872"/>
              <a:gd name="connsiteX147" fmla="*/ 5286087 w 12192000"/>
              <a:gd name="connsiteY147" fmla="*/ 1796038 h 3021872"/>
              <a:gd name="connsiteX148" fmla="*/ 5223002 w 12192000"/>
              <a:gd name="connsiteY148" fmla="*/ 1799482 h 3021872"/>
              <a:gd name="connsiteX149" fmla="*/ 5200540 w 12192000"/>
              <a:gd name="connsiteY149" fmla="*/ 1796400 h 3021872"/>
              <a:gd name="connsiteX150" fmla="*/ 5154928 w 12192000"/>
              <a:gd name="connsiteY150" fmla="*/ 1781130 h 3021872"/>
              <a:gd name="connsiteX151" fmla="*/ 5149478 w 12192000"/>
              <a:gd name="connsiteY151" fmla="*/ 1780679 h 3021872"/>
              <a:gd name="connsiteX152" fmla="*/ 5130626 w 12192000"/>
              <a:gd name="connsiteY152" fmla="*/ 1768669 h 3021872"/>
              <a:gd name="connsiteX153" fmla="*/ 5102239 w 12192000"/>
              <a:gd name="connsiteY153" fmla="*/ 1753436 h 3021872"/>
              <a:gd name="connsiteX154" fmla="*/ 5099658 w 12192000"/>
              <a:gd name="connsiteY154" fmla="*/ 1753538 h 3021872"/>
              <a:gd name="connsiteX155" fmla="*/ 5088508 w 12192000"/>
              <a:gd name="connsiteY155" fmla="*/ 1745106 h 3021872"/>
              <a:gd name="connsiteX156" fmla="*/ 5082205 w 12192000"/>
              <a:gd name="connsiteY156" fmla="*/ 1734262 h 3021872"/>
              <a:gd name="connsiteX157" fmla="*/ 4931750 w 12192000"/>
              <a:gd name="connsiteY157" fmla="*/ 1691385 h 3021872"/>
              <a:gd name="connsiteX158" fmla="*/ 4824030 w 12192000"/>
              <a:gd name="connsiteY158" fmla="*/ 1643040 h 3021872"/>
              <a:gd name="connsiteX159" fmla="*/ 4758423 w 12192000"/>
              <a:gd name="connsiteY159" fmla="*/ 1579191 h 3021872"/>
              <a:gd name="connsiteX160" fmla="*/ 4514045 w 12192000"/>
              <a:gd name="connsiteY160" fmla="*/ 1535848 h 3021872"/>
              <a:gd name="connsiteX161" fmla="*/ 4458973 w 12192000"/>
              <a:gd name="connsiteY161" fmla="*/ 1525122 h 3021872"/>
              <a:gd name="connsiteX162" fmla="*/ 4423105 w 12192000"/>
              <a:gd name="connsiteY162" fmla="*/ 1500018 h 3021872"/>
              <a:gd name="connsiteX163" fmla="*/ 4400073 w 12192000"/>
              <a:gd name="connsiteY163" fmla="*/ 1499739 h 3021872"/>
              <a:gd name="connsiteX164" fmla="*/ 4395961 w 12192000"/>
              <a:gd name="connsiteY164" fmla="*/ 1499863 h 3021872"/>
              <a:gd name="connsiteX165" fmla="*/ 4382523 w 12192000"/>
              <a:gd name="connsiteY165" fmla="*/ 1496619 h 3021872"/>
              <a:gd name="connsiteX166" fmla="*/ 4374971 w 12192000"/>
              <a:gd name="connsiteY166" fmla="*/ 1500377 h 3021872"/>
              <a:gd name="connsiteX167" fmla="*/ 4352051 w 12192000"/>
              <a:gd name="connsiteY167" fmla="*/ 1498843 h 3021872"/>
              <a:gd name="connsiteX168" fmla="*/ 4328364 w 12192000"/>
              <a:gd name="connsiteY168" fmla="*/ 1491566 h 3021872"/>
              <a:gd name="connsiteX169" fmla="*/ 4220142 w 12192000"/>
              <a:gd name="connsiteY169" fmla="*/ 1451803 h 3021872"/>
              <a:gd name="connsiteX170" fmla="*/ 4152921 w 12192000"/>
              <a:gd name="connsiteY170" fmla="*/ 1430969 h 3021872"/>
              <a:gd name="connsiteX171" fmla="*/ 4123498 w 12192000"/>
              <a:gd name="connsiteY171" fmla="*/ 1427696 h 3021872"/>
              <a:gd name="connsiteX172" fmla="*/ 4085026 w 12192000"/>
              <a:gd name="connsiteY172" fmla="*/ 1420005 h 3021872"/>
              <a:gd name="connsiteX173" fmla="*/ 4014120 w 12192000"/>
              <a:gd name="connsiteY173" fmla="*/ 1410025 h 3021872"/>
              <a:gd name="connsiteX174" fmla="*/ 3924085 w 12192000"/>
              <a:gd name="connsiteY174" fmla="*/ 1390368 h 3021872"/>
              <a:gd name="connsiteX175" fmla="*/ 3875102 w 12192000"/>
              <a:gd name="connsiteY175" fmla="*/ 1356231 h 3021872"/>
              <a:gd name="connsiteX176" fmla="*/ 3866735 w 12192000"/>
              <a:gd name="connsiteY176" fmla="*/ 1358044 h 3021872"/>
              <a:gd name="connsiteX177" fmla="*/ 3824835 w 12192000"/>
              <a:gd name="connsiteY177" fmla="*/ 1344150 h 3021872"/>
              <a:gd name="connsiteX178" fmla="*/ 3698316 w 12192000"/>
              <a:gd name="connsiteY178" fmla="*/ 1271660 h 3021872"/>
              <a:gd name="connsiteX179" fmla="*/ 3615875 w 12192000"/>
              <a:gd name="connsiteY179" fmla="*/ 1245166 h 3021872"/>
              <a:gd name="connsiteX180" fmla="*/ 3583351 w 12192000"/>
              <a:gd name="connsiteY180" fmla="*/ 1239605 h 3021872"/>
              <a:gd name="connsiteX181" fmla="*/ 3529058 w 12192000"/>
              <a:gd name="connsiteY181" fmla="*/ 1230047 h 3021872"/>
              <a:gd name="connsiteX182" fmla="*/ 3438822 w 12192000"/>
              <a:gd name="connsiteY182" fmla="*/ 1205661 h 3021872"/>
              <a:gd name="connsiteX183" fmla="*/ 3390292 w 12192000"/>
              <a:gd name="connsiteY183" fmla="*/ 1197075 h 3021872"/>
              <a:gd name="connsiteX184" fmla="*/ 3315537 w 12192000"/>
              <a:gd name="connsiteY184" fmla="*/ 1185391 h 3021872"/>
              <a:gd name="connsiteX185" fmla="*/ 3305896 w 12192000"/>
              <a:gd name="connsiteY185" fmla="*/ 1180025 h 3021872"/>
              <a:gd name="connsiteX186" fmla="*/ 3260055 w 12192000"/>
              <a:gd name="connsiteY186" fmla="*/ 1189560 h 3021872"/>
              <a:gd name="connsiteX187" fmla="*/ 3136098 w 12192000"/>
              <a:gd name="connsiteY187" fmla="*/ 1171708 h 3021872"/>
              <a:gd name="connsiteX188" fmla="*/ 3113533 w 12192000"/>
              <a:gd name="connsiteY188" fmla="*/ 1171758 h 3021872"/>
              <a:gd name="connsiteX189" fmla="*/ 3087934 w 12192000"/>
              <a:gd name="connsiteY189" fmla="*/ 1162189 h 3021872"/>
              <a:gd name="connsiteX190" fmla="*/ 3033101 w 12192000"/>
              <a:gd name="connsiteY190" fmla="*/ 1146004 h 3021872"/>
              <a:gd name="connsiteX191" fmla="*/ 2999082 w 12192000"/>
              <a:gd name="connsiteY191" fmla="*/ 1129337 h 3021872"/>
              <a:gd name="connsiteX192" fmla="*/ 2988144 w 12192000"/>
              <a:gd name="connsiteY192" fmla="*/ 1133783 h 3021872"/>
              <a:gd name="connsiteX193" fmla="*/ 2964880 w 12192000"/>
              <a:gd name="connsiteY193" fmla="*/ 1133160 h 3021872"/>
              <a:gd name="connsiteX194" fmla="*/ 2871083 w 12192000"/>
              <a:gd name="connsiteY194" fmla="*/ 1114281 h 3021872"/>
              <a:gd name="connsiteX195" fmla="*/ 2853547 w 12192000"/>
              <a:gd name="connsiteY195" fmla="*/ 1113282 h 3021872"/>
              <a:gd name="connsiteX196" fmla="*/ 2834998 w 12192000"/>
              <a:gd name="connsiteY196" fmla="*/ 1105032 h 3021872"/>
              <a:gd name="connsiteX197" fmla="*/ 2832012 w 12192000"/>
              <a:gd name="connsiteY197" fmla="*/ 1103667 h 3021872"/>
              <a:gd name="connsiteX198" fmla="*/ 2831450 w 12192000"/>
              <a:gd name="connsiteY198" fmla="*/ 1103681 h 3021872"/>
              <a:gd name="connsiteX199" fmla="*/ 2830158 w 12192000"/>
              <a:gd name="connsiteY199" fmla="*/ 1102819 h 3021872"/>
              <a:gd name="connsiteX200" fmla="*/ 2817969 w 12192000"/>
              <a:gd name="connsiteY200" fmla="*/ 1097243 h 3021872"/>
              <a:gd name="connsiteX201" fmla="*/ 2812278 w 12192000"/>
              <a:gd name="connsiteY201" fmla="*/ 1097008 h 3021872"/>
              <a:gd name="connsiteX202" fmla="*/ 2735949 w 12192000"/>
              <a:gd name="connsiteY202" fmla="*/ 1069536 h 3021872"/>
              <a:gd name="connsiteX203" fmla="*/ 2700542 w 12192000"/>
              <a:gd name="connsiteY203" fmla="*/ 1056907 h 3021872"/>
              <a:gd name="connsiteX204" fmla="*/ 2690071 w 12192000"/>
              <a:gd name="connsiteY204" fmla="*/ 1056397 h 3021872"/>
              <a:gd name="connsiteX205" fmla="*/ 2655269 w 12192000"/>
              <a:gd name="connsiteY205" fmla="*/ 1042078 h 3021872"/>
              <a:gd name="connsiteX206" fmla="*/ 2637172 w 12192000"/>
              <a:gd name="connsiteY206" fmla="*/ 1039382 h 3021872"/>
              <a:gd name="connsiteX207" fmla="*/ 2544676 w 12192000"/>
              <a:gd name="connsiteY207" fmla="*/ 1019916 h 3021872"/>
              <a:gd name="connsiteX208" fmla="*/ 2521406 w 12192000"/>
              <a:gd name="connsiteY208" fmla="*/ 1022036 h 3021872"/>
              <a:gd name="connsiteX209" fmla="*/ 2462038 w 12192000"/>
              <a:gd name="connsiteY209" fmla="*/ 992687 h 3021872"/>
              <a:gd name="connsiteX210" fmla="*/ 2448962 w 12192000"/>
              <a:gd name="connsiteY210" fmla="*/ 988555 h 3021872"/>
              <a:gd name="connsiteX211" fmla="*/ 2444223 w 12192000"/>
              <a:gd name="connsiteY211" fmla="*/ 985580 h 3021872"/>
              <a:gd name="connsiteX212" fmla="*/ 2428175 w 12192000"/>
              <a:gd name="connsiteY212" fmla="*/ 997242 h 3021872"/>
              <a:gd name="connsiteX213" fmla="*/ 2398519 w 12192000"/>
              <a:gd name="connsiteY213" fmla="*/ 1001482 h 3021872"/>
              <a:gd name="connsiteX214" fmla="*/ 2385271 w 12192000"/>
              <a:gd name="connsiteY214" fmla="*/ 993786 h 3021872"/>
              <a:gd name="connsiteX215" fmla="*/ 2298174 w 12192000"/>
              <a:gd name="connsiteY215" fmla="*/ 956527 h 3021872"/>
              <a:gd name="connsiteX216" fmla="*/ 2271014 w 12192000"/>
              <a:gd name="connsiteY216" fmla="*/ 945440 h 3021872"/>
              <a:gd name="connsiteX217" fmla="*/ 2214838 w 12192000"/>
              <a:gd name="connsiteY217" fmla="*/ 924396 h 3021872"/>
              <a:gd name="connsiteX218" fmla="*/ 2038407 w 12192000"/>
              <a:gd name="connsiteY218" fmla="*/ 916628 h 3021872"/>
              <a:gd name="connsiteX219" fmla="*/ 1958268 w 12192000"/>
              <a:gd name="connsiteY219" fmla="*/ 931677 h 3021872"/>
              <a:gd name="connsiteX220" fmla="*/ 1740316 w 12192000"/>
              <a:gd name="connsiteY220" fmla="*/ 931710 h 3021872"/>
              <a:gd name="connsiteX221" fmla="*/ 1454477 w 12192000"/>
              <a:gd name="connsiteY221" fmla="*/ 973878 h 3021872"/>
              <a:gd name="connsiteX222" fmla="*/ 1385984 w 12192000"/>
              <a:gd name="connsiteY222" fmla="*/ 958621 h 3021872"/>
              <a:gd name="connsiteX223" fmla="*/ 1355604 w 12192000"/>
              <a:gd name="connsiteY223" fmla="*/ 960893 h 3021872"/>
              <a:gd name="connsiteX224" fmla="*/ 1305323 w 12192000"/>
              <a:gd name="connsiteY224" fmla="*/ 967511 h 3021872"/>
              <a:gd name="connsiteX225" fmla="*/ 1125607 w 12192000"/>
              <a:gd name="connsiteY225" fmla="*/ 968467 h 3021872"/>
              <a:gd name="connsiteX226" fmla="*/ 1016562 w 12192000"/>
              <a:gd name="connsiteY226" fmla="*/ 975260 h 3021872"/>
              <a:gd name="connsiteX227" fmla="*/ 818620 w 12192000"/>
              <a:gd name="connsiteY227" fmla="*/ 987723 h 3021872"/>
              <a:gd name="connsiteX228" fmla="*/ 611870 w 12192000"/>
              <a:gd name="connsiteY228" fmla="*/ 1002547 h 3021872"/>
              <a:gd name="connsiteX229" fmla="*/ 520325 w 12192000"/>
              <a:gd name="connsiteY229" fmla="*/ 1010590 h 3021872"/>
              <a:gd name="connsiteX230" fmla="*/ 386188 w 12192000"/>
              <a:gd name="connsiteY230" fmla="*/ 1040956 h 3021872"/>
              <a:gd name="connsiteX231" fmla="*/ 272629 w 12192000"/>
              <a:gd name="connsiteY231" fmla="*/ 1010300 h 3021872"/>
              <a:gd name="connsiteX232" fmla="*/ 113450 w 12192000"/>
              <a:gd name="connsiteY232" fmla="*/ 1038933 h 3021872"/>
              <a:gd name="connsiteX233" fmla="*/ 4256 w 12192000"/>
              <a:gd name="connsiteY233" fmla="*/ 1060111 h 3021872"/>
              <a:gd name="connsiteX234" fmla="*/ 0 w 12192000"/>
              <a:gd name="connsiteY234" fmla="*/ 1059714 h 3021872"/>
              <a:gd name="connsiteX235" fmla="*/ 0 w 12192000"/>
              <a:gd name="connsiteY235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55280 w 12192000"/>
              <a:gd name="connsiteY14" fmla="*/ 2766974 h 3021872"/>
              <a:gd name="connsiteX15" fmla="*/ 11346286 w 12192000"/>
              <a:gd name="connsiteY15" fmla="*/ 2771221 h 3021872"/>
              <a:gd name="connsiteX16" fmla="*/ 11344784 w 12192000"/>
              <a:gd name="connsiteY16" fmla="*/ 2767480 h 3021872"/>
              <a:gd name="connsiteX17" fmla="*/ 11307999 w 12192000"/>
              <a:gd name="connsiteY17" fmla="*/ 2758374 h 3021872"/>
              <a:gd name="connsiteX18" fmla="*/ 11228674 w 12192000"/>
              <a:gd name="connsiteY18" fmla="*/ 2738503 h 3021872"/>
              <a:gd name="connsiteX19" fmla="*/ 11208775 w 12192000"/>
              <a:gd name="connsiteY19" fmla="*/ 2733735 h 3021872"/>
              <a:gd name="connsiteX20" fmla="*/ 11191329 w 12192000"/>
              <a:gd name="connsiteY20" fmla="*/ 2735896 h 3021872"/>
              <a:gd name="connsiteX21" fmla="*/ 11095293 w 12192000"/>
              <a:gd name="connsiteY21" fmla="*/ 2734181 h 3021872"/>
              <a:gd name="connsiteX22" fmla="*/ 11072290 w 12192000"/>
              <a:gd name="connsiteY22" fmla="*/ 2737734 h 3021872"/>
              <a:gd name="connsiteX23" fmla="*/ 10980239 w 12192000"/>
              <a:gd name="connsiteY23" fmla="*/ 2729000 h 3021872"/>
              <a:gd name="connsiteX24" fmla="*/ 10980167 w 12192000"/>
              <a:gd name="connsiteY24" fmla="*/ 2728972 h 3021872"/>
              <a:gd name="connsiteX25" fmla="*/ 10943501 w 12192000"/>
              <a:gd name="connsiteY25" fmla="*/ 2723352 h 3021872"/>
              <a:gd name="connsiteX26" fmla="*/ 10740825 w 12192000"/>
              <a:gd name="connsiteY26" fmla="*/ 2642544 h 3021872"/>
              <a:gd name="connsiteX27" fmla="*/ 10621021 w 12192000"/>
              <a:gd name="connsiteY27" fmla="*/ 2583972 h 3021872"/>
              <a:gd name="connsiteX28" fmla="*/ 10501779 w 12192000"/>
              <a:gd name="connsiteY28" fmla="*/ 2548735 h 3021872"/>
              <a:gd name="connsiteX29" fmla="*/ 10403355 w 12192000"/>
              <a:gd name="connsiteY29" fmla="*/ 2512953 h 3021872"/>
              <a:gd name="connsiteX30" fmla="*/ 10337449 w 12192000"/>
              <a:gd name="connsiteY30" fmla="*/ 2488172 h 3021872"/>
              <a:gd name="connsiteX31" fmla="*/ 10324327 w 12192000"/>
              <a:gd name="connsiteY31" fmla="*/ 2478939 h 3021872"/>
              <a:gd name="connsiteX32" fmla="*/ 10321929 w 12192000"/>
              <a:gd name="connsiteY32" fmla="*/ 2478993 h 3021872"/>
              <a:gd name="connsiteX33" fmla="*/ 10290461 w 12192000"/>
              <a:gd name="connsiteY33" fmla="*/ 2462144 h 3021872"/>
              <a:gd name="connsiteX34" fmla="*/ 10268970 w 12192000"/>
              <a:gd name="connsiteY34" fmla="*/ 2448931 h 3021872"/>
              <a:gd name="connsiteX35" fmla="*/ 10263699 w 12192000"/>
              <a:gd name="connsiteY35" fmla="*/ 2448340 h 3021872"/>
              <a:gd name="connsiteX36" fmla="*/ 10228272 w 12192000"/>
              <a:gd name="connsiteY36" fmla="*/ 2431997 h 3021872"/>
              <a:gd name="connsiteX37" fmla="*/ 10215997 w 12192000"/>
              <a:gd name="connsiteY37" fmla="*/ 2431103 h 3021872"/>
              <a:gd name="connsiteX38" fmla="*/ 10193885 w 12192000"/>
              <a:gd name="connsiteY38" fmla="*/ 2427360 h 3021872"/>
              <a:gd name="connsiteX39" fmla="*/ 10135557 w 12192000"/>
              <a:gd name="connsiteY39" fmla="*/ 2429769 h 3021872"/>
              <a:gd name="connsiteX40" fmla="*/ 10092108 w 12192000"/>
              <a:gd name="connsiteY40" fmla="*/ 2409075 h 3021872"/>
              <a:gd name="connsiteX41" fmla="*/ 10091815 w 12192000"/>
              <a:gd name="connsiteY41" fmla="*/ 2409211 h 3021872"/>
              <a:gd name="connsiteX42" fmla="*/ 10083558 w 12192000"/>
              <a:gd name="connsiteY42" fmla="*/ 2406369 h 3021872"/>
              <a:gd name="connsiteX43" fmla="*/ 10078319 w 12192000"/>
              <a:gd name="connsiteY43" fmla="*/ 2403481 h 3021872"/>
              <a:gd name="connsiteX44" fmla="*/ 10063647 w 12192000"/>
              <a:gd name="connsiteY44" fmla="*/ 2397528 h 3021872"/>
              <a:gd name="connsiteX45" fmla="*/ 10057660 w 12192000"/>
              <a:gd name="connsiteY45" fmla="*/ 2396793 h 3021872"/>
              <a:gd name="connsiteX46" fmla="*/ 10003124 w 12192000"/>
              <a:gd name="connsiteY46" fmla="*/ 2406692 h 3021872"/>
              <a:gd name="connsiteX47" fmla="*/ 9898644 w 12192000"/>
              <a:gd name="connsiteY47" fmla="*/ 2393136 h 3021872"/>
              <a:gd name="connsiteX48" fmla="*/ 9794969 w 12192000"/>
              <a:gd name="connsiteY48" fmla="*/ 2376665 h 3021872"/>
              <a:gd name="connsiteX49" fmla="*/ 9690708 w 12192000"/>
              <a:gd name="connsiteY49" fmla="*/ 2362478 h 3021872"/>
              <a:gd name="connsiteX50" fmla="*/ 9656590 w 12192000"/>
              <a:gd name="connsiteY50" fmla="*/ 2365107 h 3021872"/>
              <a:gd name="connsiteX51" fmla="*/ 9651013 w 12192000"/>
              <a:gd name="connsiteY51" fmla="*/ 2365379 h 3021872"/>
              <a:gd name="connsiteX52" fmla="*/ 9629535 w 12192000"/>
              <a:gd name="connsiteY52" fmla="*/ 2359562 h 3021872"/>
              <a:gd name="connsiteX53" fmla="*/ 9621002 w 12192000"/>
              <a:gd name="connsiteY53" fmla="*/ 2358015 h 3021872"/>
              <a:gd name="connsiteX54" fmla="*/ 9620811 w 12192000"/>
              <a:gd name="connsiteY54" fmla="*/ 2358209 h 3021872"/>
              <a:gd name="connsiteX55" fmla="*/ 9612783 w 12192000"/>
              <a:gd name="connsiteY55" fmla="*/ 2356304 h 3021872"/>
              <a:gd name="connsiteX56" fmla="*/ 9573299 w 12192000"/>
              <a:gd name="connsiteY56" fmla="*/ 2344048 h 3021872"/>
              <a:gd name="connsiteX57" fmla="*/ 9523299 w 12192000"/>
              <a:gd name="connsiteY57" fmla="*/ 2356751 h 3021872"/>
              <a:gd name="connsiteX58" fmla="*/ 9502217 w 12192000"/>
              <a:gd name="connsiteY58" fmla="*/ 2356672 h 3021872"/>
              <a:gd name="connsiteX59" fmla="*/ 9491052 w 12192000"/>
              <a:gd name="connsiteY59" fmla="*/ 2357876 h 3021872"/>
              <a:gd name="connsiteX60" fmla="*/ 9490420 w 12192000"/>
              <a:gd name="connsiteY60" fmla="*/ 2358754 h 3021872"/>
              <a:gd name="connsiteX61" fmla="*/ 9422814 w 12192000"/>
              <a:gd name="connsiteY61" fmla="*/ 2337048 h 3021872"/>
              <a:gd name="connsiteX62" fmla="*/ 9387555 w 12192000"/>
              <a:gd name="connsiteY62" fmla="*/ 2324836 h 3021872"/>
              <a:gd name="connsiteX63" fmla="*/ 9385480 w 12192000"/>
              <a:gd name="connsiteY63" fmla="*/ 2325313 h 3021872"/>
              <a:gd name="connsiteX64" fmla="*/ 9369766 w 12192000"/>
              <a:gd name="connsiteY64" fmla="*/ 2317902 h 3021872"/>
              <a:gd name="connsiteX65" fmla="*/ 9356267 w 12192000"/>
              <a:gd name="connsiteY65" fmla="*/ 2307218 h 3021872"/>
              <a:gd name="connsiteX66" fmla="*/ 9240605 w 12192000"/>
              <a:gd name="connsiteY66" fmla="*/ 2292733 h 3021872"/>
              <a:gd name="connsiteX67" fmla="*/ 9083251 w 12192000"/>
              <a:gd name="connsiteY67" fmla="*/ 2245348 h 3021872"/>
              <a:gd name="connsiteX68" fmla="*/ 8956025 w 12192000"/>
              <a:gd name="connsiteY68" fmla="*/ 2219438 h 3021872"/>
              <a:gd name="connsiteX69" fmla="*/ 8791834 w 12192000"/>
              <a:gd name="connsiteY69" fmla="*/ 2194608 h 3021872"/>
              <a:gd name="connsiteX70" fmla="*/ 8677385 w 12192000"/>
              <a:gd name="connsiteY70" fmla="*/ 2172946 h 3021872"/>
              <a:gd name="connsiteX71" fmla="*/ 8628381 w 12192000"/>
              <a:gd name="connsiteY71" fmla="*/ 2151256 h 3021872"/>
              <a:gd name="connsiteX72" fmla="*/ 8608955 w 12192000"/>
              <a:gd name="connsiteY72" fmla="*/ 2154253 h 3021872"/>
              <a:gd name="connsiteX73" fmla="*/ 8605623 w 12192000"/>
              <a:gd name="connsiteY73" fmla="*/ 2154974 h 3021872"/>
              <a:gd name="connsiteX74" fmla="*/ 8591946 w 12192000"/>
              <a:gd name="connsiteY74" fmla="*/ 2153429 h 3021872"/>
              <a:gd name="connsiteX75" fmla="*/ 8588503 w 12192000"/>
              <a:gd name="connsiteY75" fmla="*/ 2158528 h 3021872"/>
              <a:gd name="connsiteX76" fmla="*/ 8542929 w 12192000"/>
              <a:gd name="connsiteY76" fmla="*/ 2155780 h 3021872"/>
              <a:gd name="connsiteX77" fmla="*/ 8422422 w 12192000"/>
              <a:gd name="connsiteY77" fmla="*/ 2128783 h 3021872"/>
              <a:gd name="connsiteX78" fmla="*/ 8350509 w 12192000"/>
              <a:gd name="connsiteY78" fmla="*/ 2116143 h 3021872"/>
              <a:gd name="connsiteX79" fmla="*/ 8323483 w 12192000"/>
              <a:gd name="connsiteY79" fmla="*/ 2116856 h 3021872"/>
              <a:gd name="connsiteX80" fmla="*/ 8285541 w 12192000"/>
              <a:gd name="connsiteY80" fmla="*/ 2114142 h 3021872"/>
              <a:gd name="connsiteX81" fmla="*/ 8156321 w 12192000"/>
              <a:gd name="connsiteY81" fmla="*/ 2105622 h 3021872"/>
              <a:gd name="connsiteX82" fmla="*/ 8115022 w 12192000"/>
              <a:gd name="connsiteY82" fmla="*/ 2097331 h 3021872"/>
              <a:gd name="connsiteX83" fmla="*/ 8109128 w 12192000"/>
              <a:gd name="connsiteY83" fmla="*/ 2095725 h 3021872"/>
              <a:gd name="connsiteX84" fmla="*/ 8061947 w 12192000"/>
              <a:gd name="connsiteY84" fmla="*/ 2076044 h 3021872"/>
              <a:gd name="connsiteX85" fmla="*/ 8056343 w 12192000"/>
              <a:gd name="connsiteY85" fmla="*/ 2079176 h 3021872"/>
              <a:gd name="connsiteX86" fmla="*/ 8039888 w 12192000"/>
              <a:gd name="connsiteY86" fmla="*/ 2079889 h 3021872"/>
              <a:gd name="connsiteX87" fmla="*/ 8027893 w 12192000"/>
              <a:gd name="connsiteY87" fmla="*/ 2071837 h 3021872"/>
              <a:gd name="connsiteX88" fmla="*/ 7968202 w 12192000"/>
              <a:gd name="connsiteY88" fmla="*/ 2048643 h 3021872"/>
              <a:gd name="connsiteX89" fmla="*/ 7879707 w 12192000"/>
              <a:gd name="connsiteY89" fmla="*/ 2019539 h 3021872"/>
              <a:gd name="connsiteX90" fmla="*/ 7867283 w 12192000"/>
              <a:gd name="connsiteY90" fmla="*/ 2011237 h 3021872"/>
              <a:gd name="connsiteX91" fmla="*/ 7843997 w 12192000"/>
              <a:gd name="connsiteY91" fmla="*/ 2004002 h 3021872"/>
              <a:gd name="connsiteX92" fmla="*/ 7819810 w 12192000"/>
              <a:gd name="connsiteY92" fmla="*/ 2003978 h 3021872"/>
              <a:gd name="connsiteX93" fmla="*/ 7766905 w 12192000"/>
              <a:gd name="connsiteY93" fmla="*/ 1994240 h 3021872"/>
              <a:gd name="connsiteX94" fmla="*/ 7748811 w 12192000"/>
              <a:gd name="connsiteY94" fmla="*/ 2001647 h 3021872"/>
              <a:gd name="connsiteX95" fmla="*/ 7745757 w 12192000"/>
              <a:gd name="connsiteY95" fmla="*/ 2003120 h 3021872"/>
              <a:gd name="connsiteX96" fmla="*/ 7732110 w 12192000"/>
              <a:gd name="connsiteY96" fmla="*/ 2004783 h 3021872"/>
              <a:gd name="connsiteX97" fmla="*/ 7730039 w 12192000"/>
              <a:gd name="connsiteY97" fmla="*/ 2010536 h 3021872"/>
              <a:gd name="connsiteX98" fmla="*/ 7685159 w 12192000"/>
              <a:gd name="connsiteY98" fmla="*/ 2018415 h 3021872"/>
              <a:gd name="connsiteX99" fmla="*/ 7561596 w 12192000"/>
              <a:gd name="connsiteY99" fmla="*/ 2020063 h 3021872"/>
              <a:gd name="connsiteX100" fmla="*/ 7488722 w 12192000"/>
              <a:gd name="connsiteY100" fmla="*/ 2024418 h 3021872"/>
              <a:gd name="connsiteX101" fmla="*/ 7462688 w 12192000"/>
              <a:gd name="connsiteY101" fmla="*/ 2031366 h 3021872"/>
              <a:gd name="connsiteX102" fmla="*/ 7425222 w 12192000"/>
              <a:gd name="connsiteY102" fmla="*/ 2037510 h 3021872"/>
              <a:gd name="connsiteX103" fmla="*/ 7360376 w 12192000"/>
              <a:gd name="connsiteY103" fmla="*/ 2052454 h 3021872"/>
              <a:gd name="connsiteX104" fmla="*/ 7297796 w 12192000"/>
              <a:gd name="connsiteY104" fmla="*/ 2059134 h 3021872"/>
              <a:gd name="connsiteX105" fmla="*/ 7255684 w 12192000"/>
              <a:gd name="connsiteY105" fmla="*/ 2060633 h 3021872"/>
              <a:gd name="connsiteX106" fmla="*/ 7249573 w 12192000"/>
              <a:gd name="connsiteY106" fmla="*/ 2060435 h 3021872"/>
              <a:gd name="connsiteX107" fmla="*/ 7198933 w 12192000"/>
              <a:gd name="connsiteY107" fmla="*/ 2052227 h 3021872"/>
              <a:gd name="connsiteX108" fmla="*/ 7194276 w 12192000"/>
              <a:gd name="connsiteY108" fmla="*/ 2056568 h 3021872"/>
              <a:gd name="connsiteX109" fmla="*/ 7178495 w 12192000"/>
              <a:gd name="connsiteY109" fmla="*/ 2061069 h 3021872"/>
              <a:gd name="connsiteX110" fmla="*/ 7164866 w 12192000"/>
              <a:gd name="connsiteY110" fmla="*/ 2056021 h 3021872"/>
              <a:gd name="connsiteX111" fmla="*/ 7101221 w 12192000"/>
              <a:gd name="connsiteY111" fmla="*/ 2047289 h 3021872"/>
              <a:gd name="connsiteX112" fmla="*/ 7008182 w 12192000"/>
              <a:gd name="connsiteY112" fmla="*/ 2039482 h 3021872"/>
              <a:gd name="connsiteX113" fmla="*/ 6994073 w 12192000"/>
              <a:gd name="connsiteY113" fmla="*/ 2034288 h 3021872"/>
              <a:gd name="connsiteX114" fmla="*/ 6902768 w 12192000"/>
              <a:gd name="connsiteY114" fmla="*/ 2021990 h 3021872"/>
              <a:gd name="connsiteX115" fmla="*/ 6854917 w 12192000"/>
              <a:gd name="connsiteY115" fmla="*/ 2020321 h 3021872"/>
              <a:gd name="connsiteX116" fmla="*/ 6849655 w 12192000"/>
              <a:gd name="connsiteY116" fmla="*/ 2025191 h 3021872"/>
              <a:gd name="connsiteX117" fmla="*/ 6835522 w 12192000"/>
              <a:gd name="connsiteY117" fmla="*/ 2024012 h 3021872"/>
              <a:gd name="connsiteX118" fmla="*/ 6707727 w 12192000"/>
              <a:gd name="connsiteY118" fmla="*/ 2006254 h 3021872"/>
              <a:gd name="connsiteX119" fmla="*/ 6561947 w 12192000"/>
              <a:gd name="connsiteY119" fmla="*/ 1975575 h 3021872"/>
              <a:gd name="connsiteX120" fmla="*/ 6464714 w 12192000"/>
              <a:gd name="connsiteY120" fmla="*/ 1978704 h 3021872"/>
              <a:gd name="connsiteX121" fmla="*/ 6242129 w 12192000"/>
              <a:gd name="connsiteY121" fmla="*/ 1915441 h 3021872"/>
              <a:gd name="connsiteX122" fmla="*/ 6080728 w 12192000"/>
              <a:gd name="connsiteY122" fmla="*/ 1895758 h 3021872"/>
              <a:gd name="connsiteX123" fmla="*/ 6069627 w 12192000"/>
              <a:gd name="connsiteY123" fmla="*/ 1885968 h 3021872"/>
              <a:gd name="connsiteX124" fmla="*/ 6055146 w 12192000"/>
              <a:gd name="connsiteY124" fmla="*/ 1879305 h 3021872"/>
              <a:gd name="connsiteX125" fmla="*/ 5953405 w 12192000"/>
              <a:gd name="connsiteY125" fmla="*/ 1849929 h 3021872"/>
              <a:gd name="connsiteX126" fmla="*/ 5940151 w 12192000"/>
              <a:gd name="connsiteY126" fmla="*/ 1852123 h 3021872"/>
              <a:gd name="connsiteX127" fmla="*/ 5917647 w 12192000"/>
              <a:gd name="connsiteY127" fmla="*/ 1852476 h 3021872"/>
              <a:gd name="connsiteX128" fmla="*/ 5860259 w 12192000"/>
              <a:gd name="connsiteY128" fmla="*/ 1865444 h 3021872"/>
              <a:gd name="connsiteX129" fmla="*/ 5821880 w 12192000"/>
              <a:gd name="connsiteY129" fmla="*/ 1854695 h 3021872"/>
              <a:gd name="connsiteX130" fmla="*/ 5813898 w 12192000"/>
              <a:gd name="connsiteY130" fmla="*/ 1853063 h 3021872"/>
              <a:gd name="connsiteX131" fmla="*/ 5813633 w 12192000"/>
              <a:gd name="connsiteY131" fmla="*/ 1853249 h 3021872"/>
              <a:gd name="connsiteX132" fmla="*/ 5804995 w 12192000"/>
              <a:gd name="connsiteY132" fmla="*/ 1851966 h 3021872"/>
              <a:gd name="connsiteX133" fmla="*/ 5799340 w 12192000"/>
              <a:gd name="connsiteY133" fmla="*/ 1850088 h 3021872"/>
              <a:gd name="connsiteX134" fmla="*/ 5783850 w 12192000"/>
              <a:gd name="connsiteY134" fmla="*/ 1846922 h 3021872"/>
              <a:gd name="connsiteX135" fmla="*/ 5777803 w 12192000"/>
              <a:gd name="connsiteY135" fmla="*/ 1847290 h 3021872"/>
              <a:gd name="connsiteX136" fmla="*/ 5774372 w 12192000"/>
              <a:gd name="connsiteY136" fmla="*/ 1849538 h 3021872"/>
              <a:gd name="connsiteX137" fmla="*/ 5740527 w 12192000"/>
              <a:gd name="connsiteY137" fmla="*/ 1850453 h 3021872"/>
              <a:gd name="connsiteX138" fmla="*/ 5671437 w 12192000"/>
              <a:gd name="connsiteY138" fmla="*/ 1845438 h 3021872"/>
              <a:gd name="connsiteX139" fmla="*/ 5633526 w 12192000"/>
              <a:gd name="connsiteY139" fmla="*/ 1839191 h 3021872"/>
              <a:gd name="connsiteX140" fmla="*/ 5527860 w 12192000"/>
              <a:gd name="connsiteY140" fmla="*/ 1825767 h 3021872"/>
              <a:gd name="connsiteX141" fmla="*/ 5420429 w 12192000"/>
              <a:gd name="connsiteY141" fmla="*/ 1815102 h 3021872"/>
              <a:gd name="connsiteX142" fmla="*/ 5339073 w 12192000"/>
              <a:gd name="connsiteY142" fmla="*/ 1819639 h 3021872"/>
              <a:gd name="connsiteX143" fmla="*/ 5334373 w 12192000"/>
              <a:gd name="connsiteY143" fmla="*/ 1817028 h 3021872"/>
              <a:gd name="connsiteX144" fmla="*/ 5326433 w 12192000"/>
              <a:gd name="connsiteY144" fmla="*/ 1814516 h 3021872"/>
              <a:gd name="connsiteX145" fmla="*/ 5326080 w 12192000"/>
              <a:gd name="connsiteY145" fmla="*/ 1814651 h 3021872"/>
              <a:gd name="connsiteX146" fmla="*/ 5318954 w 12192000"/>
              <a:gd name="connsiteY146" fmla="*/ 1811914 h 3021872"/>
              <a:gd name="connsiteX147" fmla="*/ 5286087 w 12192000"/>
              <a:gd name="connsiteY147" fmla="*/ 1796038 h 3021872"/>
              <a:gd name="connsiteX148" fmla="*/ 5223002 w 12192000"/>
              <a:gd name="connsiteY148" fmla="*/ 1799482 h 3021872"/>
              <a:gd name="connsiteX149" fmla="*/ 5200540 w 12192000"/>
              <a:gd name="connsiteY149" fmla="*/ 1796400 h 3021872"/>
              <a:gd name="connsiteX150" fmla="*/ 5154928 w 12192000"/>
              <a:gd name="connsiteY150" fmla="*/ 1781130 h 3021872"/>
              <a:gd name="connsiteX151" fmla="*/ 5149478 w 12192000"/>
              <a:gd name="connsiteY151" fmla="*/ 1780679 h 3021872"/>
              <a:gd name="connsiteX152" fmla="*/ 5130626 w 12192000"/>
              <a:gd name="connsiteY152" fmla="*/ 1768669 h 3021872"/>
              <a:gd name="connsiteX153" fmla="*/ 5102239 w 12192000"/>
              <a:gd name="connsiteY153" fmla="*/ 1753436 h 3021872"/>
              <a:gd name="connsiteX154" fmla="*/ 5099658 w 12192000"/>
              <a:gd name="connsiteY154" fmla="*/ 1753538 h 3021872"/>
              <a:gd name="connsiteX155" fmla="*/ 5088508 w 12192000"/>
              <a:gd name="connsiteY155" fmla="*/ 1745106 h 3021872"/>
              <a:gd name="connsiteX156" fmla="*/ 5082205 w 12192000"/>
              <a:gd name="connsiteY156" fmla="*/ 1734262 h 3021872"/>
              <a:gd name="connsiteX157" fmla="*/ 4931750 w 12192000"/>
              <a:gd name="connsiteY157" fmla="*/ 1691385 h 3021872"/>
              <a:gd name="connsiteX158" fmla="*/ 4824030 w 12192000"/>
              <a:gd name="connsiteY158" fmla="*/ 1643040 h 3021872"/>
              <a:gd name="connsiteX159" fmla="*/ 4758423 w 12192000"/>
              <a:gd name="connsiteY159" fmla="*/ 1579191 h 3021872"/>
              <a:gd name="connsiteX160" fmla="*/ 4514045 w 12192000"/>
              <a:gd name="connsiteY160" fmla="*/ 1535848 h 3021872"/>
              <a:gd name="connsiteX161" fmla="*/ 4458973 w 12192000"/>
              <a:gd name="connsiteY161" fmla="*/ 1525122 h 3021872"/>
              <a:gd name="connsiteX162" fmla="*/ 4423105 w 12192000"/>
              <a:gd name="connsiteY162" fmla="*/ 1500018 h 3021872"/>
              <a:gd name="connsiteX163" fmla="*/ 4400073 w 12192000"/>
              <a:gd name="connsiteY163" fmla="*/ 1499739 h 3021872"/>
              <a:gd name="connsiteX164" fmla="*/ 4395961 w 12192000"/>
              <a:gd name="connsiteY164" fmla="*/ 1499863 h 3021872"/>
              <a:gd name="connsiteX165" fmla="*/ 4382523 w 12192000"/>
              <a:gd name="connsiteY165" fmla="*/ 1496619 h 3021872"/>
              <a:gd name="connsiteX166" fmla="*/ 4374971 w 12192000"/>
              <a:gd name="connsiteY166" fmla="*/ 1500377 h 3021872"/>
              <a:gd name="connsiteX167" fmla="*/ 4352051 w 12192000"/>
              <a:gd name="connsiteY167" fmla="*/ 1498843 h 3021872"/>
              <a:gd name="connsiteX168" fmla="*/ 4328364 w 12192000"/>
              <a:gd name="connsiteY168" fmla="*/ 1491566 h 3021872"/>
              <a:gd name="connsiteX169" fmla="*/ 4220142 w 12192000"/>
              <a:gd name="connsiteY169" fmla="*/ 1451803 h 3021872"/>
              <a:gd name="connsiteX170" fmla="*/ 4152921 w 12192000"/>
              <a:gd name="connsiteY170" fmla="*/ 1430969 h 3021872"/>
              <a:gd name="connsiteX171" fmla="*/ 4123498 w 12192000"/>
              <a:gd name="connsiteY171" fmla="*/ 1427696 h 3021872"/>
              <a:gd name="connsiteX172" fmla="*/ 4085026 w 12192000"/>
              <a:gd name="connsiteY172" fmla="*/ 1420005 h 3021872"/>
              <a:gd name="connsiteX173" fmla="*/ 4014120 w 12192000"/>
              <a:gd name="connsiteY173" fmla="*/ 1410025 h 3021872"/>
              <a:gd name="connsiteX174" fmla="*/ 3924085 w 12192000"/>
              <a:gd name="connsiteY174" fmla="*/ 1390368 h 3021872"/>
              <a:gd name="connsiteX175" fmla="*/ 3875102 w 12192000"/>
              <a:gd name="connsiteY175" fmla="*/ 1356231 h 3021872"/>
              <a:gd name="connsiteX176" fmla="*/ 3866735 w 12192000"/>
              <a:gd name="connsiteY176" fmla="*/ 1358044 h 3021872"/>
              <a:gd name="connsiteX177" fmla="*/ 3824835 w 12192000"/>
              <a:gd name="connsiteY177" fmla="*/ 1344150 h 3021872"/>
              <a:gd name="connsiteX178" fmla="*/ 3698316 w 12192000"/>
              <a:gd name="connsiteY178" fmla="*/ 1271660 h 3021872"/>
              <a:gd name="connsiteX179" fmla="*/ 3615875 w 12192000"/>
              <a:gd name="connsiteY179" fmla="*/ 1245166 h 3021872"/>
              <a:gd name="connsiteX180" fmla="*/ 3583351 w 12192000"/>
              <a:gd name="connsiteY180" fmla="*/ 1239605 h 3021872"/>
              <a:gd name="connsiteX181" fmla="*/ 3529058 w 12192000"/>
              <a:gd name="connsiteY181" fmla="*/ 1230047 h 3021872"/>
              <a:gd name="connsiteX182" fmla="*/ 3438822 w 12192000"/>
              <a:gd name="connsiteY182" fmla="*/ 1205661 h 3021872"/>
              <a:gd name="connsiteX183" fmla="*/ 3390292 w 12192000"/>
              <a:gd name="connsiteY183" fmla="*/ 1197075 h 3021872"/>
              <a:gd name="connsiteX184" fmla="*/ 3315537 w 12192000"/>
              <a:gd name="connsiteY184" fmla="*/ 1185391 h 3021872"/>
              <a:gd name="connsiteX185" fmla="*/ 3305896 w 12192000"/>
              <a:gd name="connsiteY185" fmla="*/ 1180025 h 3021872"/>
              <a:gd name="connsiteX186" fmla="*/ 3260055 w 12192000"/>
              <a:gd name="connsiteY186" fmla="*/ 1189560 h 3021872"/>
              <a:gd name="connsiteX187" fmla="*/ 3136098 w 12192000"/>
              <a:gd name="connsiteY187" fmla="*/ 1171708 h 3021872"/>
              <a:gd name="connsiteX188" fmla="*/ 3113533 w 12192000"/>
              <a:gd name="connsiteY188" fmla="*/ 1171758 h 3021872"/>
              <a:gd name="connsiteX189" fmla="*/ 3087934 w 12192000"/>
              <a:gd name="connsiteY189" fmla="*/ 1162189 h 3021872"/>
              <a:gd name="connsiteX190" fmla="*/ 3033101 w 12192000"/>
              <a:gd name="connsiteY190" fmla="*/ 1146004 h 3021872"/>
              <a:gd name="connsiteX191" fmla="*/ 2999082 w 12192000"/>
              <a:gd name="connsiteY191" fmla="*/ 1129337 h 3021872"/>
              <a:gd name="connsiteX192" fmla="*/ 2988144 w 12192000"/>
              <a:gd name="connsiteY192" fmla="*/ 1133783 h 3021872"/>
              <a:gd name="connsiteX193" fmla="*/ 2964880 w 12192000"/>
              <a:gd name="connsiteY193" fmla="*/ 1133160 h 3021872"/>
              <a:gd name="connsiteX194" fmla="*/ 2871083 w 12192000"/>
              <a:gd name="connsiteY194" fmla="*/ 1114281 h 3021872"/>
              <a:gd name="connsiteX195" fmla="*/ 2853547 w 12192000"/>
              <a:gd name="connsiteY195" fmla="*/ 1113282 h 3021872"/>
              <a:gd name="connsiteX196" fmla="*/ 2834998 w 12192000"/>
              <a:gd name="connsiteY196" fmla="*/ 1105032 h 3021872"/>
              <a:gd name="connsiteX197" fmla="*/ 2832012 w 12192000"/>
              <a:gd name="connsiteY197" fmla="*/ 1103667 h 3021872"/>
              <a:gd name="connsiteX198" fmla="*/ 2831450 w 12192000"/>
              <a:gd name="connsiteY198" fmla="*/ 1103681 h 3021872"/>
              <a:gd name="connsiteX199" fmla="*/ 2830158 w 12192000"/>
              <a:gd name="connsiteY199" fmla="*/ 1102819 h 3021872"/>
              <a:gd name="connsiteX200" fmla="*/ 2817969 w 12192000"/>
              <a:gd name="connsiteY200" fmla="*/ 1097243 h 3021872"/>
              <a:gd name="connsiteX201" fmla="*/ 2812278 w 12192000"/>
              <a:gd name="connsiteY201" fmla="*/ 1097008 h 3021872"/>
              <a:gd name="connsiteX202" fmla="*/ 2735949 w 12192000"/>
              <a:gd name="connsiteY202" fmla="*/ 1069536 h 3021872"/>
              <a:gd name="connsiteX203" fmla="*/ 2700542 w 12192000"/>
              <a:gd name="connsiteY203" fmla="*/ 1056907 h 3021872"/>
              <a:gd name="connsiteX204" fmla="*/ 2690071 w 12192000"/>
              <a:gd name="connsiteY204" fmla="*/ 1056397 h 3021872"/>
              <a:gd name="connsiteX205" fmla="*/ 2655269 w 12192000"/>
              <a:gd name="connsiteY205" fmla="*/ 1042078 h 3021872"/>
              <a:gd name="connsiteX206" fmla="*/ 2637172 w 12192000"/>
              <a:gd name="connsiteY206" fmla="*/ 1039382 h 3021872"/>
              <a:gd name="connsiteX207" fmla="*/ 2544676 w 12192000"/>
              <a:gd name="connsiteY207" fmla="*/ 1019916 h 3021872"/>
              <a:gd name="connsiteX208" fmla="*/ 2521406 w 12192000"/>
              <a:gd name="connsiteY208" fmla="*/ 1022036 h 3021872"/>
              <a:gd name="connsiteX209" fmla="*/ 2462038 w 12192000"/>
              <a:gd name="connsiteY209" fmla="*/ 992687 h 3021872"/>
              <a:gd name="connsiteX210" fmla="*/ 2448962 w 12192000"/>
              <a:gd name="connsiteY210" fmla="*/ 988555 h 3021872"/>
              <a:gd name="connsiteX211" fmla="*/ 2444223 w 12192000"/>
              <a:gd name="connsiteY211" fmla="*/ 985580 h 3021872"/>
              <a:gd name="connsiteX212" fmla="*/ 2428175 w 12192000"/>
              <a:gd name="connsiteY212" fmla="*/ 997242 h 3021872"/>
              <a:gd name="connsiteX213" fmla="*/ 2398519 w 12192000"/>
              <a:gd name="connsiteY213" fmla="*/ 1001482 h 3021872"/>
              <a:gd name="connsiteX214" fmla="*/ 2385271 w 12192000"/>
              <a:gd name="connsiteY214" fmla="*/ 993786 h 3021872"/>
              <a:gd name="connsiteX215" fmla="*/ 2298174 w 12192000"/>
              <a:gd name="connsiteY215" fmla="*/ 956527 h 3021872"/>
              <a:gd name="connsiteX216" fmla="*/ 2271014 w 12192000"/>
              <a:gd name="connsiteY216" fmla="*/ 945440 h 3021872"/>
              <a:gd name="connsiteX217" fmla="*/ 2214838 w 12192000"/>
              <a:gd name="connsiteY217" fmla="*/ 924396 h 3021872"/>
              <a:gd name="connsiteX218" fmla="*/ 2038407 w 12192000"/>
              <a:gd name="connsiteY218" fmla="*/ 916628 h 3021872"/>
              <a:gd name="connsiteX219" fmla="*/ 1958268 w 12192000"/>
              <a:gd name="connsiteY219" fmla="*/ 931677 h 3021872"/>
              <a:gd name="connsiteX220" fmla="*/ 1740316 w 12192000"/>
              <a:gd name="connsiteY220" fmla="*/ 931710 h 3021872"/>
              <a:gd name="connsiteX221" fmla="*/ 1454477 w 12192000"/>
              <a:gd name="connsiteY221" fmla="*/ 973878 h 3021872"/>
              <a:gd name="connsiteX222" fmla="*/ 1385984 w 12192000"/>
              <a:gd name="connsiteY222" fmla="*/ 958621 h 3021872"/>
              <a:gd name="connsiteX223" fmla="*/ 1355604 w 12192000"/>
              <a:gd name="connsiteY223" fmla="*/ 960893 h 3021872"/>
              <a:gd name="connsiteX224" fmla="*/ 1305323 w 12192000"/>
              <a:gd name="connsiteY224" fmla="*/ 967511 h 3021872"/>
              <a:gd name="connsiteX225" fmla="*/ 1125607 w 12192000"/>
              <a:gd name="connsiteY225" fmla="*/ 968467 h 3021872"/>
              <a:gd name="connsiteX226" fmla="*/ 1016562 w 12192000"/>
              <a:gd name="connsiteY226" fmla="*/ 975260 h 3021872"/>
              <a:gd name="connsiteX227" fmla="*/ 818620 w 12192000"/>
              <a:gd name="connsiteY227" fmla="*/ 987723 h 3021872"/>
              <a:gd name="connsiteX228" fmla="*/ 611870 w 12192000"/>
              <a:gd name="connsiteY228" fmla="*/ 1002547 h 3021872"/>
              <a:gd name="connsiteX229" fmla="*/ 520325 w 12192000"/>
              <a:gd name="connsiteY229" fmla="*/ 1010590 h 3021872"/>
              <a:gd name="connsiteX230" fmla="*/ 386188 w 12192000"/>
              <a:gd name="connsiteY230" fmla="*/ 1040956 h 3021872"/>
              <a:gd name="connsiteX231" fmla="*/ 272629 w 12192000"/>
              <a:gd name="connsiteY231" fmla="*/ 1010300 h 3021872"/>
              <a:gd name="connsiteX232" fmla="*/ 113450 w 12192000"/>
              <a:gd name="connsiteY232" fmla="*/ 1038933 h 3021872"/>
              <a:gd name="connsiteX233" fmla="*/ 4256 w 12192000"/>
              <a:gd name="connsiteY233" fmla="*/ 1060111 h 3021872"/>
              <a:gd name="connsiteX234" fmla="*/ 0 w 12192000"/>
              <a:gd name="connsiteY234" fmla="*/ 1059714 h 3021872"/>
              <a:gd name="connsiteX235" fmla="*/ 0 w 12192000"/>
              <a:gd name="connsiteY235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55280 w 12192000"/>
              <a:gd name="connsiteY14" fmla="*/ 2766974 h 3021872"/>
              <a:gd name="connsiteX15" fmla="*/ 11346286 w 12192000"/>
              <a:gd name="connsiteY15" fmla="*/ 2771221 h 3021872"/>
              <a:gd name="connsiteX16" fmla="*/ 11307999 w 12192000"/>
              <a:gd name="connsiteY16" fmla="*/ 2758374 h 3021872"/>
              <a:gd name="connsiteX17" fmla="*/ 11228674 w 12192000"/>
              <a:gd name="connsiteY17" fmla="*/ 2738503 h 3021872"/>
              <a:gd name="connsiteX18" fmla="*/ 11208775 w 12192000"/>
              <a:gd name="connsiteY18" fmla="*/ 2733735 h 3021872"/>
              <a:gd name="connsiteX19" fmla="*/ 11191329 w 12192000"/>
              <a:gd name="connsiteY19" fmla="*/ 2735896 h 3021872"/>
              <a:gd name="connsiteX20" fmla="*/ 11095293 w 12192000"/>
              <a:gd name="connsiteY20" fmla="*/ 2734181 h 3021872"/>
              <a:gd name="connsiteX21" fmla="*/ 11072290 w 12192000"/>
              <a:gd name="connsiteY21" fmla="*/ 2737734 h 3021872"/>
              <a:gd name="connsiteX22" fmla="*/ 10980239 w 12192000"/>
              <a:gd name="connsiteY22" fmla="*/ 2729000 h 3021872"/>
              <a:gd name="connsiteX23" fmla="*/ 10980167 w 12192000"/>
              <a:gd name="connsiteY23" fmla="*/ 2728972 h 3021872"/>
              <a:gd name="connsiteX24" fmla="*/ 10943501 w 12192000"/>
              <a:gd name="connsiteY24" fmla="*/ 2723352 h 3021872"/>
              <a:gd name="connsiteX25" fmla="*/ 10740825 w 12192000"/>
              <a:gd name="connsiteY25" fmla="*/ 2642544 h 3021872"/>
              <a:gd name="connsiteX26" fmla="*/ 10621021 w 12192000"/>
              <a:gd name="connsiteY26" fmla="*/ 2583972 h 3021872"/>
              <a:gd name="connsiteX27" fmla="*/ 10501779 w 12192000"/>
              <a:gd name="connsiteY27" fmla="*/ 2548735 h 3021872"/>
              <a:gd name="connsiteX28" fmla="*/ 10403355 w 12192000"/>
              <a:gd name="connsiteY28" fmla="*/ 2512953 h 3021872"/>
              <a:gd name="connsiteX29" fmla="*/ 10337449 w 12192000"/>
              <a:gd name="connsiteY29" fmla="*/ 2488172 h 3021872"/>
              <a:gd name="connsiteX30" fmla="*/ 10324327 w 12192000"/>
              <a:gd name="connsiteY30" fmla="*/ 2478939 h 3021872"/>
              <a:gd name="connsiteX31" fmla="*/ 10321929 w 12192000"/>
              <a:gd name="connsiteY31" fmla="*/ 2478993 h 3021872"/>
              <a:gd name="connsiteX32" fmla="*/ 10290461 w 12192000"/>
              <a:gd name="connsiteY32" fmla="*/ 2462144 h 3021872"/>
              <a:gd name="connsiteX33" fmla="*/ 10268970 w 12192000"/>
              <a:gd name="connsiteY33" fmla="*/ 2448931 h 3021872"/>
              <a:gd name="connsiteX34" fmla="*/ 10263699 w 12192000"/>
              <a:gd name="connsiteY34" fmla="*/ 2448340 h 3021872"/>
              <a:gd name="connsiteX35" fmla="*/ 10228272 w 12192000"/>
              <a:gd name="connsiteY35" fmla="*/ 2431997 h 3021872"/>
              <a:gd name="connsiteX36" fmla="*/ 10215997 w 12192000"/>
              <a:gd name="connsiteY36" fmla="*/ 2431103 h 3021872"/>
              <a:gd name="connsiteX37" fmla="*/ 10193885 w 12192000"/>
              <a:gd name="connsiteY37" fmla="*/ 2427360 h 3021872"/>
              <a:gd name="connsiteX38" fmla="*/ 10135557 w 12192000"/>
              <a:gd name="connsiteY38" fmla="*/ 2429769 h 3021872"/>
              <a:gd name="connsiteX39" fmla="*/ 10092108 w 12192000"/>
              <a:gd name="connsiteY39" fmla="*/ 2409075 h 3021872"/>
              <a:gd name="connsiteX40" fmla="*/ 10091815 w 12192000"/>
              <a:gd name="connsiteY40" fmla="*/ 2409211 h 3021872"/>
              <a:gd name="connsiteX41" fmla="*/ 10083558 w 12192000"/>
              <a:gd name="connsiteY41" fmla="*/ 2406369 h 3021872"/>
              <a:gd name="connsiteX42" fmla="*/ 10078319 w 12192000"/>
              <a:gd name="connsiteY42" fmla="*/ 2403481 h 3021872"/>
              <a:gd name="connsiteX43" fmla="*/ 10063647 w 12192000"/>
              <a:gd name="connsiteY43" fmla="*/ 2397528 h 3021872"/>
              <a:gd name="connsiteX44" fmla="*/ 10057660 w 12192000"/>
              <a:gd name="connsiteY44" fmla="*/ 2396793 h 3021872"/>
              <a:gd name="connsiteX45" fmla="*/ 10003124 w 12192000"/>
              <a:gd name="connsiteY45" fmla="*/ 2406692 h 3021872"/>
              <a:gd name="connsiteX46" fmla="*/ 9898644 w 12192000"/>
              <a:gd name="connsiteY46" fmla="*/ 2393136 h 3021872"/>
              <a:gd name="connsiteX47" fmla="*/ 9794969 w 12192000"/>
              <a:gd name="connsiteY47" fmla="*/ 2376665 h 3021872"/>
              <a:gd name="connsiteX48" fmla="*/ 9690708 w 12192000"/>
              <a:gd name="connsiteY48" fmla="*/ 2362478 h 3021872"/>
              <a:gd name="connsiteX49" fmla="*/ 9656590 w 12192000"/>
              <a:gd name="connsiteY49" fmla="*/ 2365107 h 3021872"/>
              <a:gd name="connsiteX50" fmla="*/ 9651013 w 12192000"/>
              <a:gd name="connsiteY50" fmla="*/ 2365379 h 3021872"/>
              <a:gd name="connsiteX51" fmla="*/ 9629535 w 12192000"/>
              <a:gd name="connsiteY51" fmla="*/ 2359562 h 3021872"/>
              <a:gd name="connsiteX52" fmla="*/ 9621002 w 12192000"/>
              <a:gd name="connsiteY52" fmla="*/ 2358015 h 3021872"/>
              <a:gd name="connsiteX53" fmla="*/ 9620811 w 12192000"/>
              <a:gd name="connsiteY53" fmla="*/ 2358209 h 3021872"/>
              <a:gd name="connsiteX54" fmla="*/ 9612783 w 12192000"/>
              <a:gd name="connsiteY54" fmla="*/ 2356304 h 3021872"/>
              <a:gd name="connsiteX55" fmla="*/ 9573299 w 12192000"/>
              <a:gd name="connsiteY55" fmla="*/ 2344048 h 3021872"/>
              <a:gd name="connsiteX56" fmla="*/ 9523299 w 12192000"/>
              <a:gd name="connsiteY56" fmla="*/ 2356751 h 3021872"/>
              <a:gd name="connsiteX57" fmla="*/ 9502217 w 12192000"/>
              <a:gd name="connsiteY57" fmla="*/ 2356672 h 3021872"/>
              <a:gd name="connsiteX58" fmla="*/ 9491052 w 12192000"/>
              <a:gd name="connsiteY58" fmla="*/ 2357876 h 3021872"/>
              <a:gd name="connsiteX59" fmla="*/ 9490420 w 12192000"/>
              <a:gd name="connsiteY59" fmla="*/ 2358754 h 3021872"/>
              <a:gd name="connsiteX60" fmla="*/ 9422814 w 12192000"/>
              <a:gd name="connsiteY60" fmla="*/ 2337048 h 3021872"/>
              <a:gd name="connsiteX61" fmla="*/ 9387555 w 12192000"/>
              <a:gd name="connsiteY61" fmla="*/ 2324836 h 3021872"/>
              <a:gd name="connsiteX62" fmla="*/ 9385480 w 12192000"/>
              <a:gd name="connsiteY62" fmla="*/ 2325313 h 3021872"/>
              <a:gd name="connsiteX63" fmla="*/ 9369766 w 12192000"/>
              <a:gd name="connsiteY63" fmla="*/ 2317902 h 3021872"/>
              <a:gd name="connsiteX64" fmla="*/ 9356267 w 12192000"/>
              <a:gd name="connsiteY64" fmla="*/ 2307218 h 3021872"/>
              <a:gd name="connsiteX65" fmla="*/ 9240605 w 12192000"/>
              <a:gd name="connsiteY65" fmla="*/ 2292733 h 3021872"/>
              <a:gd name="connsiteX66" fmla="*/ 9083251 w 12192000"/>
              <a:gd name="connsiteY66" fmla="*/ 2245348 h 3021872"/>
              <a:gd name="connsiteX67" fmla="*/ 8956025 w 12192000"/>
              <a:gd name="connsiteY67" fmla="*/ 2219438 h 3021872"/>
              <a:gd name="connsiteX68" fmla="*/ 8791834 w 12192000"/>
              <a:gd name="connsiteY68" fmla="*/ 2194608 h 3021872"/>
              <a:gd name="connsiteX69" fmla="*/ 8677385 w 12192000"/>
              <a:gd name="connsiteY69" fmla="*/ 2172946 h 3021872"/>
              <a:gd name="connsiteX70" fmla="*/ 8628381 w 12192000"/>
              <a:gd name="connsiteY70" fmla="*/ 2151256 h 3021872"/>
              <a:gd name="connsiteX71" fmla="*/ 8608955 w 12192000"/>
              <a:gd name="connsiteY71" fmla="*/ 2154253 h 3021872"/>
              <a:gd name="connsiteX72" fmla="*/ 8605623 w 12192000"/>
              <a:gd name="connsiteY72" fmla="*/ 2154974 h 3021872"/>
              <a:gd name="connsiteX73" fmla="*/ 8591946 w 12192000"/>
              <a:gd name="connsiteY73" fmla="*/ 2153429 h 3021872"/>
              <a:gd name="connsiteX74" fmla="*/ 8588503 w 12192000"/>
              <a:gd name="connsiteY74" fmla="*/ 2158528 h 3021872"/>
              <a:gd name="connsiteX75" fmla="*/ 8542929 w 12192000"/>
              <a:gd name="connsiteY75" fmla="*/ 2155780 h 3021872"/>
              <a:gd name="connsiteX76" fmla="*/ 8422422 w 12192000"/>
              <a:gd name="connsiteY76" fmla="*/ 2128783 h 3021872"/>
              <a:gd name="connsiteX77" fmla="*/ 8350509 w 12192000"/>
              <a:gd name="connsiteY77" fmla="*/ 2116143 h 3021872"/>
              <a:gd name="connsiteX78" fmla="*/ 8323483 w 12192000"/>
              <a:gd name="connsiteY78" fmla="*/ 2116856 h 3021872"/>
              <a:gd name="connsiteX79" fmla="*/ 8285541 w 12192000"/>
              <a:gd name="connsiteY79" fmla="*/ 2114142 h 3021872"/>
              <a:gd name="connsiteX80" fmla="*/ 8156321 w 12192000"/>
              <a:gd name="connsiteY80" fmla="*/ 2105622 h 3021872"/>
              <a:gd name="connsiteX81" fmla="*/ 8115022 w 12192000"/>
              <a:gd name="connsiteY81" fmla="*/ 2097331 h 3021872"/>
              <a:gd name="connsiteX82" fmla="*/ 8109128 w 12192000"/>
              <a:gd name="connsiteY82" fmla="*/ 2095725 h 3021872"/>
              <a:gd name="connsiteX83" fmla="*/ 8061947 w 12192000"/>
              <a:gd name="connsiteY83" fmla="*/ 2076044 h 3021872"/>
              <a:gd name="connsiteX84" fmla="*/ 8056343 w 12192000"/>
              <a:gd name="connsiteY84" fmla="*/ 2079176 h 3021872"/>
              <a:gd name="connsiteX85" fmla="*/ 8039888 w 12192000"/>
              <a:gd name="connsiteY85" fmla="*/ 2079889 h 3021872"/>
              <a:gd name="connsiteX86" fmla="*/ 8027893 w 12192000"/>
              <a:gd name="connsiteY86" fmla="*/ 2071837 h 3021872"/>
              <a:gd name="connsiteX87" fmla="*/ 7968202 w 12192000"/>
              <a:gd name="connsiteY87" fmla="*/ 2048643 h 3021872"/>
              <a:gd name="connsiteX88" fmla="*/ 7879707 w 12192000"/>
              <a:gd name="connsiteY88" fmla="*/ 2019539 h 3021872"/>
              <a:gd name="connsiteX89" fmla="*/ 7867283 w 12192000"/>
              <a:gd name="connsiteY89" fmla="*/ 2011237 h 3021872"/>
              <a:gd name="connsiteX90" fmla="*/ 7843997 w 12192000"/>
              <a:gd name="connsiteY90" fmla="*/ 2004002 h 3021872"/>
              <a:gd name="connsiteX91" fmla="*/ 7819810 w 12192000"/>
              <a:gd name="connsiteY91" fmla="*/ 2003978 h 3021872"/>
              <a:gd name="connsiteX92" fmla="*/ 7766905 w 12192000"/>
              <a:gd name="connsiteY92" fmla="*/ 1994240 h 3021872"/>
              <a:gd name="connsiteX93" fmla="*/ 7748811 w 12192000"/>
              <a:gd name="connsiteY93" fmla="*/ 2001647 h 3021872"/>
              <a:gd name="connsiteX94" fmla="*/ 7745757 w 12192000"/>
              <a:gd name="connsiteY94" fmla="*/ 2003120 h 3021872"/>
              <a:gd name="connsiteX95" fmla="*/ 7732110 w 12192000"/>
              <a:gd name="connsiteY95" fmla="*/ 2004783 h 3021872"/>
              <a:gd name="connsiteX96" fmla="*/ 7730039 w 12192000"/>
              <a:gd name="connsiteY96" fmla="*/ 2010536 h 3021872"/>
              <a:gd name="connsiteX97" fmla="*/ 7685159 w 12192000"/>
              <a:gd name="connsiteY97" fmla="*/ 2018415 h 3021872"/>
              <a:gd name="connsiteX98" fmla="*/ 7561596 w 12192000"/>
              <a:gd name="connsiteY98" fmla="*/ 2020063 h 3021872"/>
              <a:gd name="connsiteX99" fmla="*/ 7488722 w 12192000"/>
              <a:gd name="connsiteY99" fmla="*/ 2024418 h 3021872"/>
              <a:gd name="connsiteX100" fmla="*/ 7462688 w 12192000"/>
              <a:gd name="connsiteY100" fmla="*/ 2031366 h 3021872"/>
              <a:gd name="connsiteX101" fmla="*/ 7425222 w 12192000"/>
              <a:gd name="connsiteY101" fmla="*/ 2037510 h 3021872"/>
              <a:gd name="connsiteX102" fmla="*/ 7360376 w 12192000"/>
              <a:gd name="connsiteY102" fmla="*/ 2052454 h 3021872"/>
              <a:gd name="connsiteX103" fmla="*/ 7297796 w 12192000"/>
              <a:gd name="connsiteY103" fmla="*/ 2059134 h 3021872"/>
              <a:gd name="connsiteX104" fmla="*/ 7255684 w 12192000"/>
              <a:gd name="connsiteY104" fmla="*/ 2060633 h 3021872"/>
              <a:gd name="connsiteX105" fmla="*/ 7249573 w 12192000"/>
              <a:gd name="connsiteY105" fmla="*/ 2060435 h 3021872"/>
              <a:gd name="connsiteX106" fmla="*/ 7198933 w 12192000"/>
              <a:gd name="connsiteY106" fmla="*/ 2052227 h 3021872"/>
              <a:gd name="connsiteX107" fmla="*/ 7194276 w 12192000"/>
              <a:gd name="connsiteY107" fmla="*/ 2056568 h 3021872"/>
              <a:gd name="connsiteX108" fmla="*/ 7178495 w 12192000"/>
              <a:gd name="connsiteY108" fmla="*/ 2061069 h 3021872"/>
              <a:gd name="connsiteX109" fmla="*/ 7164866 w 12192000"/>
              <a:gd name="connsiteY109" fmla="*/ 2056021 h 3021872"/>
              <a:gd name="connsiteX110" fmla="*/ 7101221 w 12192000"/>
              <a:gd name="connsiteY110" fmla="*/ 2047289 h 3021872"/>
              <a:gd name="connsiteX111" fmla="*/ 7008182 w 12192000"/>
              <a:gd name="connsiteY111" fmla="*/ 2039482 h 3021872"/>
              <a:gd name="connsiteX112" fmla="*/ 6994073 w 12192000"/>
              <a:gd name="connsiteY112" fmla="*/ 2034288 h 3021872"/>
              <a:gd name="connsiteX113" fmla="*/ 6902768 w 12192000"/>
              <a:gd name="connsiteY113" fmla="*/ 2021990 h 3021872"/>
              <a:gd name="connsiteX114" fmla="*/ 6854917 w 12192000"/>
              <a:gd name="connsiteY114" fmla="*/ 2020321 h 3021872"/>
              <a:gd name="connsiteX115" fmla="*/ 6849655 w 12192000"/>
              <a:gd name="connsiteY115" fmla="*/ 2025191 h 3021872"/>
              <a:gd name="connsiteX116" fmla="*/ 6835522 w 12192000"/>
              <a:gd name="connsiteY116" fmla="*/ 2024012 h 3021872"/>
              <a:gd name="connsiteX117" fmla="*/ 6707727 w 12192000"/>
              <a:gd name="connsiteY117" fmla="*/ 2006254 h 3021872"/>
              <a:gd name="connsiteX118" fmla="*/ 6561947 w 12192000"/>
              <a:gd name="connsiteY118" fmla="*/ 1975575 h 3021872"/>
              <a:gd name="connsiteX119" fmla="*/ 6464714 w 12192000"/>
              <a:gd name="connsiteY119" fmla="*/ 1978704 h 3021872"/>
              <a:gd name="connsiteX120" fmla="*/ 6242129 w 12192000"/>
              <a:gd name="connsiteY120" fmla="*/ 1915441 h 3021872"/>
              <a:gd name="connsiteX121" fmla="*/ 6080728 w 12192000"/>
              <a:gd name="connsiteY121" fmla="*/ 1895758 h 3021872"/>
              <a:gd name="connsiteX122" fmla="*/ 6069627 w 12192000"/>
              <a:gd name="connsiteY122" fmla="*/ 1885968 h 3021872"/>
              <a:gd name="connsiteX123" fmla="*/ 6055146 w 12192000"/>
              <a:gd name="connsiteY123" fmla="*/ 1879305 h 3021872"/>
              <a:gd name="connsiteX124" fmla="*/ 5953405 w 12192000"/>
              <a:gd name="connsiteY124" fmla="*/ 1849929 h 3021872"/>
              <a:gd name="connsiteX125" fmla="*/ 5940151 w 12192000"/>
              <a:gd name="connsiteY125" fmla="*/ 1852123 h 3021872"/>
              <a:gd name="connsiteX126" fmla="*/ 5917647 w 12192000"/>
              <a:gd name="connsiteY126" fmla="*/ 1852476 h 3021872"/>
              <a:gd name="connsiteX127" fmla="*/ 5860259 w 12192000"/>
              <a:gd name="connsiteY127" fmla="*/ 1865444 h 3021872"/>
              <a:gd name="connsiteX128" fmla="*/ 5821880 w 12192000"/>
              <a:gd name="connsiteY128" fmla="*/ 1854695 h 3021872"/>
              <a:gd name="connsiteX129" fmla="*/ 5813898 w 12192000"/>
              <a:gd name="connsiteY129" fmla="*/ 1853063 h 3021872"/>
              <a:gd name="connsiteX130" fmla="*/ 5813633 w 12192000"/>
              <a:gd name="connsiteY130" fmla="*/ 1853249 h 3021872"/>
              <a:gd name="connsiteX131" fmla="*/ 5804995 w 12192000"/>
              <a:gd name="connsiteY131" fmla="*/ 1851966 h 3021872"/>
              <a:gd name="connsiteX132" fmla="*/ 5799340 w 12192000"/>
              <a:gd name="connsiteY132" fmla="*/ 1850088 h 3021872"/>
              <a:gd name="connsiteX133" fmla="*/ 5783850 w 12192000"/>
              <a:gd name="connsiteY133" fmla="*/ 1846922 h 3021872"/>
              <a:gd name="connsiteX134" fmla="*/ 5777803 w 12192000"/>
              <a:gd name="connsiteY134" fmla="*/ 1847290 h 3021872"/>
              <a:gd name="connsiteX135" fmla="*/ 5774372 w 12192000"/>
              <a:gd name="connsiteY135" fmla="*/ 1849538 h 3021872"/>
              <a:gd name="connsiteX136" fmla="*/ 5740527 w 12192000"/>
              <a:gd name="connsiteY136" fmla="*/ 1850453 h 3021872"/>
              <a:gd name="connsiteX137" fmla="*/ 5671437 w 12192000"/>
              <a:gd name="connsiteY137" fmla="*/ 1845438 h 3021872"/>
              <a:gd name="connsiteX138" fmla="*/ 5633526 w 12192000"/>
              <a:gd name="connsiteY138" fmla="*/ 1839191 h 3021872"/>
              <a:gd name="connsiteX139" fmla="*/ 5527860 w 12192000"/>
              <a:gd name="connsiteY139" fmla="*/ 1825767 h 3021872"/>
              <a:gd name="connsiteX140" fmla="*/ 5420429 w 12192000"/>
              <a:gd name="connsiteY140" fmla="*/ 1815102 h 3021872"/>
              <a:gd name="connsiteX141" fmla="*/ 5339073 w 12192000"/>
              <a:gd name="connsiteY141" fmla="*/ 1819639 h 3021872"/>
              <a:gd name="connsiteX142" fmla="*/ 5334373 w 12192000"/>
              <a:gd name="connsiteY142" fmla="*/ 1817028 h 3021872"/>
              <a:gd name="connsiteX143" fmla="*/ 5326433 w 12192000"/>
              <a:gd name="connsiteY143" fmla="*/ 1814516 h 3021872"/>
              <a:gd name="connsiteX144" fmla="*/ 5326080 w 12192000"/>
              <a:gd name="connsiteY144" fmla="*/ 1814651 h 3021872"/>
              <a:gd name="connsiteX145" fmla="*/ 5318954 w 12192000"/>
              <a:gd name="connsiteY145" fmla="*/ 1811914 h 3021872"/>
              <a:gd name="connsiteX146" fmla="*/ 5286087 w 12192000"/>
              <a:gd name="connsiteY146" fmla="*/ 1796038 h 3021872"/>
              <a:gd name="connsiteX147" fmla="*/ 5223002 w 12192000"/>
              <a:gd name="connsiteY147" fmla="*/ 1799482 h 3021872"/>
              <a:gd name="connsiteX148" fmla="*/ 5200540 w 12192000"/>
              <a:gd name="connsiteY148" fmla="*/ 1796400 h 3021872"/>
              <a:gd name="connsiteX149" fmla="*/ 5154928 w 12192000"/>
              <a:gd name="connsiteY149" fmla="*/ 1781130 h 3021872"/>
              <a:gd name="connsiteX150" fmla="*/ 5149478 w 12192000"/>
              <a:gd name="connsiteY150" fmla="*/ 1780679 h 3021872"/>
              <a:gd name="connsiteX151" fmla="*/ 5130626 w 12192000"/>
              <a:gd name="connsiteY151" fmla="*/ 1768669 h 3021872"/>
              <a:gd name="connsiteX152" fmla="*/ 5102239 w 12192000"/>
              <a:gd name="connsiteY152" fmla="*/ 1753436 h 3021872"/>
              <a:gd name="connsiteX153" fmla="*/ 5099658 w 12192000"/>
              <a:gd name="connsiteY153" fmla="*/ 1753538 h 3021872"/>
              <a:gd name="connsiteX154" fmla="*/ 5088508 w 12192000"/>
              <a:gd name="connsiteY154" fmla="*/ 1745106 h 3021872"/>
              <a:gd name="connsiteX155" fmla="*/ 5082205 w 12192000"/>
              <a:gd name="connsiteY155" fmla="*/ 1734262 h 3021872"/>
              <a:gd name="connsiteX156" fmla="*/ 4931750 w 12192000"/>
              <a:gd name="connsiteY156" fmla="*/ 1691385 h 3021872"/>
              <a:gd name="connsiteX157" fmla="*/ 4824030 w 12192000"/>
              <a:gd name="connsiteY157" fmla="*/ 1643040 h 3021872"/>
              <a:gd name="connsiteX158" fmla="*/ 4758423 w 12192000"/>
              <a:gd name="connsiteY158" fmla="*/ 1579191 h 3021872"/>
              <a:gd name="connsiteX159" fmla="*/ 4514045 w 12192000"/>
              <a:gd name="connsiteY159" fmla="*/ 1535848 h 3021872"/>
              <a:gd name="connsiteX160" fmla="*/ 4458973 w 12192000"/>
              <a:gd name="connsiteY160" fmla="*/ 1525122 h 3021872"/>
              <a:gd name="connsiteX161" fmla="*/ 4423105 w 12192000"/>
              <a:gd name="connsiteY161" fmla="*/ 1500018 h 3021872"/>
              <a:gd name="connsiteX162" fmla="*/ 4400073 w 12192000"/>
              <a:gd name="connsiteY162" fmla="*/ 1499739 h 3021872"/>
              <a:gd name="connsiteX163" fmla="*/ 4395961 w 12192000"/>
              <a:gd name="connsiteY163" fmla="*/ 1499863 h 3021872"/>
              <a:gd name="connsiteX164" fmla="*/ 4382523 w 12192000"/>
              <a:gd name="connsiteY164" fmla="*/ 1496619 h 3021872"/>
              <a:gd name="connsiteX165" fmla="*/ 4374971 w 12192000"/>
              <a:gd name="connsiteY165" fmla="*/ 1500377 h 3021872"/>
              <a:gd name="connsiteX166" fmla="*/ 4352051 w 12192000"/>
              <a:gd name="connsiteY166" fmla="*/ 1498843 h 3021872"/>
              <a:gd name="connsiteX167" fmla="*/ 4328364 w 12192000"/>
              <a:gd name="connsiteY167" fmla="*/ 1491566 h 3021872"/>
              <a:gd name="connsiteX168" fmla="*/ 4220142 w 12192000"/>
              <a:gd name="connsiteY168" fmla="*/ 1451803 h 3021872"/>
              <a:gd name="connsiteX169" fmla="*/ 4152921 w 12192000"/>
              <a:gd name="connsiteY169" fmla="*/ 1430969 h 3021872"/>
              <a:gd name="connsiteX170" fmla="*/ 4123498 w 12192000"/>
              <a:gd name="connsiteY170" fmla="*/ 1427696 h 3021872"/>
              <a:gd name="connsiteX171" fmla="*/ 4085026 w 12192000"/>
              <a:gd name="connsiteY171" fmla="*/ 1420005 h 3021872"/>
              <a:gd name="connsiteX172" fmla="*/ 4014120 w 12192000"/>
              <a:gd name="connsiteY172" fmla="*/ 1410025 h 3021872"/>
              <a:gd name="connsiteX173" fmla="*/ 3924085 w 12192000"/>
              <a:gd name="connsiteY173" fmla="*/ 1390368 h 3021872"/>
              <a:gd name="connsiteX174" fmla="*/ 3875102 w 12192000"/>
              <a:gd name="connsiteY174" fmla="*/ 1356231 h 3021872"/>
              <a:gd name="connsiteX175" fmla="*/ 3866735 w 12192000"/>
              <a:gd name="connsiteY175" fmla="*/ 1358044 h 3021872"/>
              <a:gd name="connsiteX176" fmla="*/ 3824835 w 12192000"/>
              <a:gd name="connsiteY176" fmla="*/ 1344150 h 3021872"/>
              <a:gd name="connsiteX177" fmla="*/ 3698316 w 12192000"/>
              <a:gd name="connsiteY177" fmla="*/ 1271660 h 3021872"/>
              <a:gd name="connsiteX178" fmla="*/ 3615875 w 12192000"/>
              <a:gd name="connsiteY178" fmla="*/ 1245166 h 3021872"/>
              <a:gd name="connsiteX179" fmla="*/ 3583351 w 12192000"/>
              <a:gd name="connsiteY179" fmla="*/ 1239605 h 3021872"/>
              <a:gd name="connsiteX180" fmla="*/ 3529058 w 12192000"/>
              <a:gd name="connsiteY180" fmla="*/ 1230047 h 3021872"/>
              <a:gd name="connsiteX181" fmla="*/ 3438822 w 12192000"/>
              <a:gd name="connsiteY181" fmla="*/ 1205661 h 3021872"/>
              <a:gd name="connsiteX182" fmla="*/ 3390292 w 12192000"/>
              <a:gd name="connsiteY182" fmla="*/ 1197075 h 3021872"/>
              <a:gd name="connsiteX183" fmla="*/ 3315537 w 12192000"/>
              <a:gd name="connsiteY183" fmla="*/ 1185391 h 3021872"/>
              <a:gd name="connsiteX184" fmla="*/ 3305896 w 12192000"/>
              <a:gd name="connsiteY184" fmla="*/ 1180025 h 3021872"/>
              <a:gd name="connsiteX185" fmla="*/ 3260055 w 12192000"/>
              <a:gd name="connsiteY185" fmla="*/ 1189560 h 3021872"/>
              <a:gd name="connsiteX186" fmla="*/ 3136098 w 12192000"/>
              <a:gd name="connsiteY186" fmla="*/ 1171708 h 3021872"/>
              <a:gd name="connsiteX187" fmla="*/ 3113533 w 12192000"/>
              <a:gd name="connsiteY187" fmla="*/ 1171758 h 3021872"/>
              <a:gd name="connsiteX188" fmla="*/ 3087934 w 12192000"/>
              <a:gd name="connsiteY188" fmla="*/ 1162189 h 3021872"/>
              <a:gd name="connsiteX189" fmla="*/ 3033101 w 12192000"/>
              <a:gd name="connsiteY189" fmla="*/ 1146004 h 3021872"/>
              <a:gd name="connsiteX190" fmla="*/ 2999082 w 12192000"/>
              <a:gd name="connsiteY190" fmla="*/ 1129337 h 3021872"/>
              <a:gd name="connsiteX191" fmla="*/ 2988144 w 12192000"/>
              <a:gd name="connsiteY191" fmla="*/ 1133783 h 3021872"/>
              <a:gd name="connsiteX192" fmla="*/ 2964880 w 12192000"/>
              <a:gd name="connsiteY192" fmla="*/ 1133160 h 3021872"/>
              <a:gd name="connsiteX193" fmla="*/ 2871083 w 12192000"/>
              <a:gd name="connsiteY193" fmla="*/ 1114281 h 3021872"/>
              <a:gd name="connsiteX194" fmla="*/ 2853547 w 12192000"/>
              <a:gd name="connsiteY194" fmla="*/ 1113282 h 3021872"/>
              <a:gd name="connsiteX195" fmla="*/ 2834998 w 12192000"/>
              <a:gd name="connsiteY195" fmla="*/ 1105032 h 3021872"/>
              <a:gd name="connsiteX196" fmla="*/ 2832012 w 12192000"/>
              <a:gd name="connsiteY196" fmla="*/ 1103667 h 3021872"/>
              <a:gd name="connsiteX197" fmla="*/ 2831450 w 12192000"/>
              <a:gd name="connsiteY197" fmla="*/ 1103681 h 3021872"/>
              <a:gd name="connsiteX198" fmla="*/ 2830158 w 12192000"/>
              <a:gd name="connsiteY198" fmla="*/ 1102819 h 3021872"/>
              <a:gd name="connsiteX199" fmla="*/ 2817969 w 12192000"/>
              <a:gd name="connsiteY199" fmla="*/ 1097243 h 3021872"/>
              <a:gd name="connsiteX200" fmla="*/ 2812278 w 12192000"/>
              <a:gd name="connsiteY200" fmla="*/ 1097008 h 3021872"/>
              <a:gd name="connsiteX201" fmla="*/ 2735949 w 12192000"/>
              <a:gd name="connsiteY201" fmla="*/ 1069536 h 3021872"/>
              <a:gd name="connsiteX202" fmla="*/ 2700542 w 12192000"/>
              <a:gd name="connsiteY202" fmla="*/ 1056907 h 3021872"/>
              <a:gd name="connsiteX203" fmla="*/ 2690071 w 12192000"/>
              <a:gd name="connsiteY203" fmla="*/ 1056397 h 3021872"/>
              <a:gd name="connsiteX204" fmla="*/ 2655269 w 12192000"/>
              <a:gd name="connsiteY204" fmla="*/ 1042078 h 3021872"/>
              <a:gd name="connsiteX205" fmla="*/ 2637172 w 12192000"/>
              <a:gd name="connsiteY205" fmla="*/ 1039382 h 3021872"/>
              <a:gd name="connsiteX206" fmla="*/ 2544676 w 12192000"/>
              <a:gd name="connsiteY206" fmla="*/ 1019916 h 3021872"/>
              <a:gd name="connsiteX207" fmla="*/ 2521406 w 12192000"/>
              <a:gd name="connsiteY207" fmla="*/ 1022036 h 3021872"/>
              <a:gd name="connsiteX208" fmla="*/ 2462038 w 12192000"/>
              <a:gd name="connsiteY208" fmla="*/ 992687 h 3021872"/>
              <a:gd name="connsiteX209" fmla="*/ 2448962 w 12192000"/>
              <a:gd name="connsiteY209" fmla="*/ 988555 h 3021872"/>
              <a:gd name="connsiteX210" fmla="*/ 2444223 w 12192000"/>
              <a:gd name="connsiteY210" fmla="*/ 985580 h 3021872"/>
              <a:gd name="connsiteX211" fmla="*/ 2428175 w 12192000"/>
              <a:gd name="connsiteY211" fmla="*/ 997242 h 3021872"/>
              <a:gd name="connsiteX212" fmla="*/ 2398519 w 12192000"/>
              <a:gd name="connsiteY212" fmla="*/ 1001482 h 3021872"/>
              <a:gd name="connsiteX213" fmla="*/ 2385271 w 12192000"/>
              <a:gd name="connsiteY213" fmla="*/ 993786 h 3021872"/>
              <a:gd name="connsiteX214" fmla="*/ 2298174 w 12192000"/>
              <a:gd name="connsiteY214" fmla="*/ 956527 h 3021872"/>
              <a:gd name="connsiteX215" fmla="*/ 2271014 w 12192000"/>
              <a:gd name="connsiteY215" fmla="*/ 945440 h 3021872"/>
              <a:gd name="connsiteX216" fmla="*/ 2214838 w 12192000"/>
              <a:gd name="connsiteY216" fmla="*/ 924396 h 3021872"/>
              <a:gd name="connsiteX217" fmla="*/ 2038407 w 12192000"/>
              <a:gd name="connsiteY217" fmla="*/ 916628 h 3021872"/>
              <a:gd name="connsiteX218" fmla="*/ 1958268 w 12192000"/>
              <a:gd name="connsiteY218" fmla="*/ 931677 h 3021872"/>
              <a:gd name="connsiteX219" fmla="*/ 1740316 w 12192000"/>
              <a:gd name="connsiteY219" fmla="*/ 931710 h 3021872"/>
              <a:gd name="connsiteX220" fmla="*/ 1454477 w 12192000"/>
              <a:gd name="connsiteY220" fmla="*/ 973878 h 3021872"/>
              <a:gd name="connsiteX221" fmla="*/ 1385984 w 12192000"/>
              <a:gd name="connsiteY221" fmla="*/ 958621 h 3021872"/>
              <a:gd name="connsiteX222" fmla="*/ 1355604 w 12192000"/>
              <a:gd name="connsiteY222" fmla="*/ 960893 h 3021872"/>
              <a:gd name="connsiteX223" fmla="*/ 1305323 w 12192000"/>
              <a:gd name="connsiteY223" fmla="*/ 967511 h 3021872"/>
              <a:gd name="connsiteX224" fmla="*/ 1125607 w 12192000"/>
              <a:gd name="connsiteY224" fmla="*/ 968467 h 3021872"/>
              <a:gd name="connsiteX225" fmla="*/ 1016562 w 12192000"/>
              <a:gd name="connsiteY225" fmla="*/ 975260 h 3021872"/>
              <a:gd name="connsiteX226" fmla="*/ 818620 w 12192000"/>
              <a:gd name="connsiteY226" fmla="*/ 987723 h 3021872"/>
              <a:gd name="connsiteX227" fmla="*/ 611870 w 12192000"/>
              <a:gd name="connsiteY227" fmla="*/ 1002547 h 3021872"/>
              <a:gd name="connsiteX228" fmla="*/ 520325 w 12192000"/>
              <a:gd name="connsiteY228" fmla="*/ 1010590 h 3021872"/>
              <a:gd name="connsiteX229" fmla="*/ 386188 w 12192000"/>
              <a:gd name="connsiteY229" fmla="*/ 1040956 h 3021872"/>
              <a:gd name="connsiteX230" fmla="*/ 272629 w 12192000"/>
              <a:gd name="connsiteY230" fmla="*/ 1010300 h 3021872"/>
              <a:gd name="connsiteX231" fmla="*/ 113450 w 12192000"/>
              <a:gd name="connsiteY231" fmla="*/ 1038933 h 3021872"/>
              <a:gd name="connsiteX232" fmla="*/ 4256 w 12192000"/>
              <a:gd name="connsiteY232" fmla="*/ 1060111 h 3021872"/>
              <a:gd name="connsiteX233" fmla="*/ 0 w 12192000"/>
              <a:gd name="connsiteY233" fmla="*/ 1059714 h 3021872"/>
              <a:gd name="connsiteX234" fmla="*/ 0 w 12192000"/>
              <a:gd name="connsiteY234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55280 w 12192000"/>
              <a:gd name="connsiteY14" fmla="*/ 2766974 h 3021872"/>
              <a:gd name="connsiteX15" fmla="*/ 11307999 w 12192000"/>
              <a:gd name="connsiteY15" fmla="*/ 2758374 h 3021872"/>
              <a:gd name="connsiteX16" fmla="*/ 11228674 w 12192000"/>
              <a:gd name="connsiteY16" fmla="*/ 2738503 h 3021872"/>
              <a:gd name="connsiteX17" fmla="*/ 11208775 w 12192000"/>
              <a:gd name="connsiteY17" fmla="*/ 2733735 h 3021872"/>
              <a:gd name="connsiteX18" fmla="*/ 11191329 w 12192000"/>
              <a:gd name="connsiteY18" fmla="*/ 2735896 h 3021872"/>
              <a:gd name="connsiteX19" fmla="*/ 11095293 w 12192000"/>
              <a:gd name="connsiteY19" fmla="*/ 2734181 h 3021872"/>
              <a:gd name="connsiteX20" fmla="*/ 11072290 w 12192000"/>
              <a:gd name="connsiteY20" fmla="*/ 2737734 h 3021872"/>
              <a:gd name="connsiteX21" fmla="*/ 10980239 w 12192000"/>
              <a:gd name="connsiteY21" fmla="*/ 2729000 h 3021872"/>
              <a:gd name="connsiteX22" fmla="*/ 10980167 w 12192000"/>
              <a:gd name="connsiteY22" fmla="*/ 2728972 h 3021872"/>
              <a:gd name="connsiteX23" fmla="*/ 10943501 w 12192000"/>
              <a:gd name="connsiteY23" fmla="*/ 2723352 h 3021872"/>
              <a:gd name="connsiteX24" fmla="*/ 10740825 w 12192000"/>
              <a:gd name="connsiteY24" fmla="*/ 2642544 h 3021872"/>
              <a:gd name="connsiteX25" fmla="*/ 10621021 w 12192000"/>
              <a:gd name="connsiteY25" fmla="*/ 2583972 h 3021872"/>
              <a:gd name="connsiteX26" fmla="*/ 10501779 w 12192000"/>
              <a:gd name="connsiteY26" fmla="*/ 2548735 h 3021872"/>
              <a:gd name="connsiteX27" fmla="*/ 10403355 w 12192000"/>
              <a:gd name="connsiteY27" fmla="*/ 2512953 h 3021872"/>
              <a:gd name="connsiteX28" fmla="*/ 10337449 w 12192000"/>
              <a:gd name="connsiteY28" fmla="*/ 2488172 h 3021872"/>
              <a:gd name="connsiteX29" fmla="*/ 10324327 w 12192000"/>
              <a:gd name="connsiteY29" fmla="*/ 2478939 h 3021872"/>
              <a:gd name="connsiteX30" fmla="*/ 10321929 w 12192000"/>
              <a:gd name="connsiteY30" fmla="*/ 2478993 h 3021872"/>
              <a:gd name="connsiteX31" fmla="*/ 10290461 w 12192000"/>
              <a:gd name="connsiteY31" fmla="*/ 2462144 h 3021872"/>
              <a:gd name="connsiteX32" fmla="*/ 10268970 w 12192000"/>
              <a:gd name="connsiteY32" fmla="*/ 2448931 h 3021872"/>
              <a:gd name="connsiteX33" fmla="*/ 10263699 w 12192000"/>
              <a:gd name="connsiteY33" fmla="*/ 2448340 h 3021872"/>
              <a:gd name="connsiteX34" fmla="*/ 10228272 w 12192000"/>
              <a:gd name="connsiteY34" fmla="*/ 2431997 h 3021872"/>
              <a:gd name="connsiteX35" fmla="*/ 10215997 w 12192000"/>
              <a:gd name="connsiteY35" fmla="*/ 2431103 h 3021872"/>
              <a:gd name="connsiteX36" fmla="*/ 10193885 w 12192000"/>
              <a:gd name="connsiteY36" fmla="*/ 2427360 h 3021872"/>
              <a:gd name="connsiteX37" fmla="*/ 10135557 w 12192000"/>
              <a:gd name="connsiteY37" fmla="*/ 2429769 h 3021872"/>
              <a:gd name="connsiteX38" fmla="*/ 10092108 w 12192000"/>
              <a:gd name="connsiteY38" fmla="*/ 2409075 h 3021872"/>
              <a:gd name="connsiteX39" fmla="*/ 10091815 w 12192000"/>
              <a:gd name="connsiteY39" fmla="*/ 2409211 h 3021872"/>
              <a:gd name="connsiteX40" fmla="*/ 10083558 w 12192000"/>
              <a:gd name="connsiteY40" fmla="*/ 2406369 h 3021872"/>
              <a:gd name="connsiteX41" fmla="*/ 10078319 w 12192000"/>
              <a:gd name="connsiteY41" fmla="*/ 2403481 h 3021872"/>
              <a:gd name="connsiteX42" fmla="*/ 10063647 w 12192000"/>
              <a:gd name="connsiteY42" fmla="*/ 2397528 h 3021872"/>
              <a:gd name="connsiteX43" fmla="*/ 10057660 w 12192000"/>
              <a:gd name="connsiteY43" fmla="*/ 2396793 h 3021872"/>
              <a:gd name="connsiteX44" fmla="*/ 10003124 w 12192000"/>
              <a:gd name="connsiteY44" fmla="*/ 2406692 h 3021872"/>
              <a:gd name="connsiteX45" fmla="*/ 9898644 w 12192000"/>
              <a:gd name="connsiteY45" fmla="*/ 2393136 h 3021872"/>
              <a:gd name="connsiteX46" fmla="*/ 9794969 w 12192000"/>
              <a:gd name="connsiteY46" fmla="*/ 2376665 h 3021872"/>
              <a:gd name="connsiteX47" fmla="*/ 9690708 w 12192000"/>
              <a:gd name="connsiteY47" fmla="*/ 2362478 h 3021872"/>
              <a:gd name="connsiteX48" fmla="*/ 9656590 w 12192000"/>
              <a:gd name="connsiteY48" fmla="*/ 2365107 h 3021872"/>
              <a:gd name="connsiteX49" fmla="*/ 9651013 w 12192000"/>
              <a:gd name="connsiteY49" fmla="*/ 2365379 h 3021872"/>
              <a:gd name="connsiteX50" fmla="*/ 9629535 w 12192000"/>
              <a:gd name="connsiteY50" fmla="*/ 2359562 h 3021872"/>
              <a:gd name="connsiteX51" fmla="*/ 9621002 w 12192000"/>
              <a:gd name="connsiteY51" fmla="*/ 2358015 h 3021872"/>
              <a:gd name="connsiteX52" fmla="*/ 9620811 w 12192000"/>
              <a:gd name="connsiteY52" fmla="*/ 2358209 h 3021872"/>
              <a:gd name="connsiteX53" fmla="*/ 9612783 w 12192000"/>
              <a:gd name="connsiteY53" fmla="*/ 2356304 h 3021872"/>
              <a:gd name="connsiteX54" fmla="*/ 9573299 w 12192000"/>
              <a:gd name="connsiteY54" fmla="*/ 2344048 h 3021872"/>
              <a:gd name="connsiteX55" fmla="*/ 9523299 w 12192000"/>
              <a:gd name="connsiteY55" fmla="*/ 2356751 h 3021872"/>
              <a:gd name="connsiteX56" fmla="*/ 9502217 w 12192000"/>
              <a:gd name="connsiteY56" fmla="*/ 2356672 h 3021872"/>
              <a:gd name="connsiteX57" fmla="*/ 9491052 w 12192000"/>
              <a:gd name="connsiteY57" fmla="*/ 2357876 h 3021872"/>
              <a:gd name="connsiteX58" fmla="*/ 9490420 w 12192000"/>
              <a:gd name="connsiteY58" fmla="*/ 2358754 h 3021872"/>
              <a:gd name="connsiteX59" fmla="*/ 9422814 w 12192000"/>
              <a:gd name="connsiteY59" fmla="*/ 2337048 h 3021872"/>
              <a:gd name="connsiteX60" fmla="*/ 9387555 w 12192000"/>
              <a:gd name="connsiteY60" fmla="*/ 2324836 h 3021872"/>
              <a:gd name="connsiteX61" fmla="*/ 9385480 w 12192000"/>
              <a:gd name="connsiteY61" fmla="*/ 2325313 h 3021872"/>
              <a:gd name="connsiteX62" fmla="*/ 9369766 w 12192000"/>
              <a:gd name="connsiteY62" fmla="*/ 2317902 h 3021872"/>
              <a:gd name="connsiteX63" fmla="*/ 9356267 w 12192000"/>
              <a:gd name="connsiteY63" fmla="*/ 2307218 h 3021872"/>
              <a:gd name="connsiteX64" fmla="*/ 9240605 w 12192000"/>
              <a:gd name="connsiteY64" fmla="*/ 2292733 h 3021872"/>
              <a:gd name="connsiteX65" fmla="*/ 9083251 w 12192000"/>
              <a:gd name="connsiteY65" fmla="*/ 2245348 h 3021872"/>
              <a:gd name="connsiteX66" fmla="*/ 8956025 w 12192000"/>
              <a:gd name="connsiteY66" fmla="*/ 2219438 h 3021872"/>
              <a:gd name="connsiteX67" fmla="*/ 8791834 w 12192000"/>
              <a:gd name="connsiteY67" fmla="*/ 2194608 h 3021872"/>
              <a:gd name="connsiteX68" fmla="*/ 8677385 w 12192000"/>
              <a:gd name="connsiteY68" fmla="*/ 2172946 h 3021872"/>
              <a:gd name="connsiteX69" fmla="*/ 8628381 w 12192000"/>
              <a:gd name="connsiteY69" fmla="*/ 2151256 h 3021872"/>
              <a:gd name="connsiteX70" fmla="*/ 8608955 w 12192000"/>
              <a:gd name="connsiteY70" fmla="*/ 2154253 h 3021872"/>
              <a:gd name="connsiteX71" fmla="*/ 8605623 w 12192000"/>
              <a:gd name="connsiteY71" fmla="*/ 2154974 h 3021872"/>
              <a:gd name="connsiteX72" fmla="*/ 8591946 w 12192000"/>
              <a:gd name="connsiteY72" fmla="*/ 2153429 h 3021872"/>
              <a:gd name="connsiteX73" fmla="*/ 8588503 w 12192000"/>
              <a:gd name="connsiteY73" fmla="*/ 2158528 h 3021872"/>
              <a:gd name="connsiteX74" fmla="*/ 8542929 w 12192000"/>
              <a:gd name="connsiteY74" fmla="*/ 2155780 h 3021872"/>
              <a:gd name="connsiteX75" fmla="*/ 8422422 w 12192000"/>
              <a:gd name="connsiteY75" fmla="*/ 2128783 h 3021872"/>
              <a:gd name="connsiteX76" fmla="*/ 8350509 w 12192000"/>
              <a:gd name="connsiteY76" fmla="*/ 2116143 h 3021872"/>
              <a:gd name="connsiteX77" fmla="*/ 8323483 w 12192000"/>
              <a:gd name="connsiteY77" fmla="*/ 2116856 h 3021872"/>
              <a:gd name="connsiteX78" fmla="*/ 8285541 w 12192000"/>
              <a:gd name="connsiteY78" fmla="*/ 2114142 h 3021872"/>
              <a:gd name="connsiteX79" fmla="*/ 8156321 w 12192000"/>
              <a:gd name="connsiteY79" fmla="*/ 2105622 h 3021872"/>
              <a:gd name="connsiteX80" fmla="*/ 8115022 w 12192000"/>
              <a:gd name="connsiteY80" fmla="*/ 2097331 h 3021872"/>
              <a:gd name="connsiteX81" fmla="*/ 8109128 w 12192000"/>
              <a:gd name="connsiteY81" fmla="*/ 2095725 h 3021872"/>
              <a:gd name="connsiteX82" fmla="*/ 8061947 w 12192000"/>
              <a:gd name="connsiteY82" fmla="*/ 2076044 h 3021872"/>
              <a:gd name="connsiteX83" fmla="*/ 8056343 w 12192000"/>
              <a:gd name="connsiteY83" fmla="*/ 2079176 h 3021872"/>
              <a:gd name="connsiteX84" fmla="*/ 8039888 w 12192000"/>
              <a:gd name="connsiteY84" fmla="*/ 2079889 h 3021872"/>
              <a:gd name="connsiteX85" fmla="*/ 8027893 w 12192000"/>
              <a:gd name="connsiteY85" fmla="*/ 2071837 h 3021872"/>
              <a:gd name="connsiteX86" fmla="*/ 7968202 w 12192000"/>
              <a:gd name="connsiteY86" fmla="*/ 2048643 h 3021872"/>
              <a:gd name="connsiteX87" fmla="*/ 7879707 w 12192000"/>
              <a:gd name="connsiteY87" fmla="*/ 2019539 h 3021872"/>
              <a:gd name="connsiteX88" fmla="*/ 7867283 w 12192000"/>
              <a:gd name="connsiteY88" fmla="*/ 2011237 h 3021872"/>
              <a:gd name="connsiteX89" fmla="*/ 7843997 w 12192000"/>
              <a:gd name="connsiteY89" fmla="*/ 2004002 h 3021872"/>
              <a:gd name="connsiteX90" fmla="*/ 7819810 w 12192000"/>
              <a:gd name="connsiteY90" fmla="*/ 2003978 h 3021872"/>
              <a:gd name="connsiteX91" fmla="*/ 7766905 w 12192000"/>
              <a:gd name="connsiteY91" fmla="*/ 1994240 h 3021872"/>
              <a:gd name="connsiteX92" fmla="*/ 7748811 w 12192000"/>
              <a:gd name="connsiteY92" fmla="*/ 2001647 h 3021872"/>
              <a:gd name="connsiteX93" fmla="*/ 7745757 w 12192000"/>
              <a:gd name="connsiteY93" fmla="*/ 2003120 h 3021872"/>
              <a:gd name="connsiteX94" fmla="*/ 7732110 w 12192000"/>
              <a:gd name="connsiteY94" fmla="*/ 2004783 h 3021872"/>
              <a:gd name="connsiteX95" fmla="*/ 7730039 w 12192000"/>
              <a:gd name="connsiteY95" fmla="*/ 2010536 h 3021872"/>
              <a:gd name="connsiteX96" fmla="*/ 7685159 w 12192000"/>
              <a:gd name="connsiteY96" fmla="*/ 2018415 h 3021872"/>
              <a:gd name="connsiteX97" fmla="*/ 7561596 w 12192000"/>
              <a:gd name="connsiteY97" fmla="*/ 2020063 h 3021872"/>
              <a:gd name="connsiteX98" fmla="*/ 7488722 w 12192000"/>
              <a:gd name="connsiteY98" fmla="*/ 2024418 h 3021872"/>
              <a:gd name="connsiteX99" fmla="*/ 7462688 w 12192000"/>
              <a:gd name="connsiteY99" fmla="*/ 2031366 h 3021872"/>
              <a:gd name="connsiteX100" fmla="*/ 7425222 w 12192000"/>
              <a:gd name="connsiteY100" fmla="*/ 2037510 h 3021872"/>
              <a:gd name="connsiteX101" fmla="*/ 7360376 w 12192000"/>
              <a:gd name="connsiteY101" fmla="*/ 2052454 h 3021872"/>
              <a:gd name="connsiteX102" fmla="*/ 7297796 w 12192000"/>
              <a:gd name="connsiteY102" fmla="*/ 2059134 h 3021872"/>
              <a:gd name="connsiteX103" fmla="*/ 7255684 w 12192000"/>
              <a:gd name="connsiteY103" fmla="*/ 2060633 h 3021872"/>
              <a:gd name="connsiteX104" fmla="*/ 7249573 w 12192000"/>
              <a:gd name="connsiteY104" fmla="*/ 2060435 h 3021872"/>
              <a:gd name="connsiteX105" fmla="*/ 7198933 w 12192000"/>
              <a:gd name="connsiteY105" fmla="*/ 2052227 h 3021872"/>
              <a:gd name="connsiteX106" fmla="*/ 7194276 w 12192000"/>
              <a:gd name="connsiteY106" fmla="*/ 2056568 h 3021872"/>
              <a:gd name="connsiteX107" fmla="*/ 7178495 w 12192000"/>
              <a:gd name="connsiteY107" fmla="*/ 2061069 h 3021872"/>
              <a:gd name="connsiteX108" fmla="*/ 7164866 w 12192000"/>
              <a:gd name="connsiteY108" fmla="*/ 2056021 h 3021872"/>
              <a:gd name="connsiteX109" fmla="*/ 7101221 w 12192000"/>
              <a:gd name="connsiteY109" fmla="*/ 2047289 h 3021872"/>
              <a:gd name="connsiteX110" fmla="*/ 7008182 w 12192000"/>
              <a:gd name="connsiteY110" fmla="*/ 2039482 h 3021872"/>
              <a:gd name="connsiteX111" fmla="*/ 6994073 w 12192000"/>
              <a:gd name="connsiteY111" fmla="*/ 2034288 h 3021872"/>
              <a:gd name="connsiteX112" fmla="*/ 6902768 w 12192000"/>
              <a:gd name="connsiteY112" fmla="*/ 2021990 h 3021872"/>
              <a:gd name="connsiteX113" fmla="*/ 6854917 w 12192000"/>
              <a:gd name="connsiteY113" fmla="*/ 2020321 h 3021872"/>
              <a:gd name="connsiteX114" fmla="*/ 6849655 w 12192000"/>
              <a:gd name="connsiteY114" fmla="*/ 2025191 h 3021872"/>
              <a:gd name="connsiteX115" fmla="*/ 6835522 w 12192000"/>
              <a:gd name="connsiteY115" fmla="*/ 2024012 h 3021872"/>
              <a:gd name="connsiteX116" fmla="*/ 6707727 w 12192000"/>
              <a:gd name="connsiteY116" fmla="*/ 2006254 h 3021872"/>
              <a:gd name="connsiteX117" fmla="*/ 6561947 w 12192000"/>
              <a:gd name="connsiteY117" fmla="*/ 1975575 h 3021872"/>
              <a:gd name="connsiteX118" fmla="*/ 6464714 w 12192000"/>
              <a:gd name="connsiteY118" fmla="*/ 1978704 h 3021872"/>
              <a:gd name="connsiteX119" fmla="*/ 6242129 w 12192000"/>
              <a:gd name="connsiteY119" fmla="*/ 1915441 h 3021872"/>
              <a:gd name="connsiteX120" fmla="*/ 6080728 w 12192000"/>
              <a:gd name="connsiteY120" fmla="*/ 1895758 h 3021872"/>
              <a:gd name="connsiteX121" fmla="*/ 6069627 w 12192000"/>
              <a:gd name="connsiteY121" fmla="*/ 1885968 h 3021872"/>
              <a:gd name="connsiteX122" fmla="*/ 6055146 w 12192000"/>
              <a:gd name="connsiteY122" fmla="*/ 1879305 h 3021872"/>
              <a:gd name="connsiteX123" fmla="*/ 5953405 w 12192000"/>
              <a:gd name="connsiteY123" fmla="*/ 1849929 h 3021872"/>
              <a:gd name="connsiteX124" fmla="*/ 5940151 w 12192000"/>
              <a:gd name="connsiteY124" fmla="*/ 1852123 h 3021872"/>
              <a:gd name="connsiteX125" fmla="*/ 5917647 w 12192000"/>
              <a:gd name="connsiteY125" fmla="*/ 1852476 h 3021872"/>
              <a:gd name="connsiteX126" fmla="*/ 5860259 w 12192000"/>
              <a:gd name="connsiteY126" fmla="*/ 1865444 h 3021872"/>
              <a:gd name="connsiteX127" fmla="*/ 5821880 w 12192000"/>
              <a:gd name="connsiteY127" fmla="*/ 1854695 h 3021872"/>
              <a:gd name="connsiteX128" fmla="*/ 5813898 w 12192000"/>
              <a:gd name="connsiteY128" fmla="*/ 1853063 h 3021872"/>
              <a:gd name="connsiteX129" fmla="*/ 5813633 w 12192000"/>
              <a:gd name="connsiteY129" fmla="*/ 1853249 h 3021872"/>
              <a:gd name="connsiteX130" fmla="*/ 5804995 w 12192000"/>
              <a:gd name="connsiteY130" fmla="*/ 1851966 h 3021872"/>
              <a:gd name="connsiteX131" fmla="*/ 5799340 w 12192000"/>
              <a:gd name="connsiteY131" fmla="*/ 1850088 h 3021872"/>
              <a:gd name="connsiteX132" fmla="*/ 5783850 w 12192000"/>
              <a:gd name="connsiteY132" fmla="*/ 1846922 h 3021872"/>
              <a:gd name="connsiteX133" fmla="*/ 5777803 w 12192000"/>
              <a:gd name="connsiteY133" fmla="*/ 1847290 h 3021872"/>
              <a:gd name="connsiteX134" fmla="*/ 5774372 w 12192000"/>
              <a:gd name="connsiteY134" fmla="*/ 1849538 h 3021872"/>
              <a:gd name="connsiteX135" fmla="*/ 5740527 w 12192000"/>
              <a:gd name="connsiteY135" fmla="*/ 1850453 h 3021872"/>
              <a:gd name="connsiteX136" fmla="*/ 5671437 w 12192000"/>
              <a:gd name="connsiteY136" fmla="*/ 1845438 h 3021872"/>
              <a:gd name="connsiteX137" fmla="*/ 5633526 w 12192000"/>
              <a:gd name="connsiteY137" fmla="*/ 1839191 h 3021872"/>
              <a:gd name="connsiteX138" fmla="*/ 5527860 w 12192000"/>
              <a:gd name="connsiteY138" fmla="*/ 1825767 h 3021872"/>
              <a:gd name="connsiteX139" fmla="*/ 5420429 w 12192000"/>
              <a:gd name="connsiteY139" fmla="*/ 1815102 h 3021872"/>
              <a:gd name="connsiteX140" fmla="*/ 5339073 w 12192000"/>
              <a:gd name="connsiteY140" fmla="*/ 1819639 h 3021872"/>
              <a:gd name="connsiteX141" fmla="*/ 5334373 w 12192000"/>
              <a:gd name="connsiteY141" fmla="*/ 1817028 h 3021872"/>
              <a:gd name="connsiteX142" fmla="*/ 5326433 w 12192000"/>
              <a:gd name="connsiteY142" fmla="*/ 1814516 h 3021872"/>
              <a:gd name="connsiteX143" fmla="*/ 5326080 w 12192000"/>
              <a:gd name="connsiteY143" fmla="*/ 1814651 h 3021872"/>
              <a:gd name="connsiteX144" fmla="*/ 5318954 w 12192000"/>
              <a:gd name="connsiteY144" fmla="*/ 1811914 h 3021872"/>
              <a:gd name="connsiteX145" fmla="*/ 5286087 w 12192000"/>
              <a:gd name="connsiteY145" fmla="*/ 1796038 h 3021872"/>
              <a:gd name="connsiteX146" fmla="*/ 5223002 w 12192000"/>
              <a:gd name="connsiteY146" fmla="*/ 1799482 h 3021872"/>
              <a:gd name="connsiteX147" fmla="*/ 5200540 w 12192000"/>
              <a:gd name="connsiteY147" fmla="*/ 1796400 h 3021872"/>
              <a:gd name="connsiteX148" fmla="*/ 5154928 w 12192000"/>
              <a:gd name="connsiteY148" fmla="*/ 1781130 h 3021872"/>
              <a:gd name="connsiteX149" fmla="*/ 5149478 w 12192000"/>
              <a:gd name="connsiteY149" fmla="*/ 1780679 h 3021872"/>
              <a:gd name="connsiteX150" fmla="*/ 5130626 w 12192000"/>
              <a:gd name="connsiteY150" fmla="*/ 1768669 h 3021872"/>
              <a:gd name="connsiteX151" fmla="*/ 5102239 w 12192000"/>
              <a:gd name="connsiteY151" fmla="*/ 1753436 h 3021872"/>
              <a:gd name="connsiteX152" fmla="*/ 5099658 w 12192000"/>
              <a:gd name="connsiteY152" fmla="*/ 1753538 h 3021872"/>
              <a:gd name="connsiteX153" fmla="*/ 5088508 w 12192000"/>
              <a:gd name="connsiteY153" fmla="*/ 1745106 h 3021872"/>
              <a:gd name="connsiteX154" fmla="*/ 5082205 w 12192000"/>
              <a:gd name="connsiteY154" fmla="*/ 1734262 h 3021872"/>
              <a:gd name="connsiteX155" fmla="*/ 4931750 w 12192000"/>
              <a:gd name="connsiteY155" fmla="*/ 1691385 h 3021872"/>
              <a:gd name="connsiteX156" fmla="*/ 4824030 w 12192000"/>
              <a:gd name="connsiteY156" fmla="*/ 1643040 h 3021872"/>
              <a:gd name="connsiteX157" fmla="*/ 4758423 w 12192000"/>
              <a:gd name="connsiteY157" fmla="*/ 1579191 h 3021872"/>
              <a:gd name="connsiteX158" fmla="*/ 4514045 w 12192000"/>
              <a:gd name="connsiteY158" fmla="*/ 1535848 h 3021872"/>
              <a:gd name="connsiteX159" fmla="*/ 4458973 w 12192000"/>
              <a:gd name="connsiteY159" fmla="*/ 1525122 h 3021872"/>
              <a:gd name="connsiteX160" fmla="*/ 4423105 w 12192000"/>
              <a:gd name="connsiteY160" fmla="*/ 1500018 h 3021872"/>
              <a:gd name="connsiteX161" fmla="*/ 4400073 w 12192000"/>
              <a:gd name="connsiteY161" fmla="*/ 1499739 h 3021872"/>
              <a:gd name="connsiteX162" fmla="*/ 4395961 w 12192000"/>
              <a:gd name="connsiteY162" fmla="*/ 1499863 h 3021872"/>
              <a:gd name="connsiteX163" fmla="*/ 4382523 w 12192000"/>
              <a:gd name="connsiteY163" fmla="*/ 1496619 h 3021872"/>
              <a:gd name="connsiteX164" fmla="*/ 4374971 w 12192000"/>
              <a:gd name="connsiteY164" fmla="*/ 1500377 h 3021872"/>
              <a:gd name="connsiteX165" fmla="*/ 4352051 w 12192000"/>
              <a:gd name="connsiteY165" fmla="*/ 1498843 h 3021872"/>
              <a:gd name="connsiteX166" fmla="*/ 4328364 w 12192000"/>
              <a:gd name="connsiteY166" fmla="*/ 1491566 h 3021872"/>
              <a:gd name="connsiteX167" fmla="*/ 4220142 w 12192000"/>
              <a:gd name="connsiteY167" fmla="*/ 1451803 h 3021872"/>
              <a:gd name="connsiteX168" fmla="*/ 4152921 w 12192000"/>
              <a:gd name="connsiteY168" fmla="*/ 1430969 h 3021872"/>
              <a:gd name="connsiteX169" fmla="*/ 4123498 w 12192000"/>
              <a:gd name="connsiteY169" fmla="*/ 1427696 h 3021872"/>
              <a:gd name="connsiteX170" fmla="*/ 4085026 w 12192000"/>
              <a:gd name="connsiteY170" fmla="*/ 1420005 h 3021872"/>
              <a:gd name="connsiteX171" fmla="*/ 4014120 w 12192000"/>
              <a:gd name="connsiteY171" fmla="*/ 1410025 h 3021872"/>
              <a:gd name="connsiteX172" fmla="*/ 3924085 w 12192000"/>
              <a:gd name="connsiteY172" fmla="*/ 1390368 h 3021872"/>
              <a:gd name="connsiteX173" fmla="*/ 3875102 w 12192000"/>
              <a:gd name="connsiteY173" fmla="*/ 1356231 h 3021872"/>
              <a:gd name="connsiteX174" fmla="*/ 3866735 w 12192000"/>
              <a:gd name="connsiteY174" fmla="*/ 1358044 h 3021872"/>
              <a:gd name="connsiteX175" fmla="*/ 3824835 w 12192000"/>
              <a:gd name="connsiteY175" fmla="*/ 1344150 h 3021872"/>
              <a:gd name="connsiteX176" fmla="*/ 3698316 w 12192000"/>
              <a:gd name="connsiteY176" fmla="*/ 1271660 h 3021872"/>
              <a:gd name="connsiteX177" fmla="*/ 3615875 w 12192000"/>
              <a:gd name="connsiteY177" fmla="*/ 1245166 h 3021872"/>
              <a:gd name="connsiteX178" fmla="*/ 3583351 w 12192000"/>
              <a:gd name="connsiteY178" fmla="*/ 1239605 h 3021872"/>
              <a:gd name="connsiteX179" fmla="*/ 3529058 w 12192000"/>
              <a:gd name="connsiteY179" fmla="*/ 1230047 h 3021872"/>
              <a:gd name="connsiteX180" fmla="*/ 3438822 w 12192000"/>
              <a:gd name="connsiteY180" fmla="*/ 1205661 h 3021872"/>
              <a:gd name="connsiteX181" fmla="*/ 3390292 w 12192000"/>
              <a:gd name="connsiteY181" fmla="*/ 1197075 h 3021872"/>
              <a:gd name="connsiteX182" fmla="*/ 3315537 w 12192000"/>
              <a:gd name="connsiteY182" fmla="*/ 1185391 h 3021872"/>
              <a:gd name="connsiteX183" fmla="*/ 3305896 w 12192000"/>
              <a:gd name="connsiteY183" fmla="*/ 1180025 h 3021872"/>
              <a:gd name="connsiteX184" fmla="*/ 3260055 w 12192000"/>
              <a:gd name="connsiteY184" fmla="*/ 1189560 h 3021872"/>
              <a:gd name="connsiteX185" fmla="*/ 3136098 w 12192000"/>
              <a:gd name="connsiteY185" fmla="*/ 1171708 h 3021872"/>
              <a:gd name="connsiteX186" fmla="*/ 3113533 w 12192000"/>
              <a:gd name="connsiteY186" fmla="*/ 1171758 h 3021872"/>
              <a:gd name="connsiteX187" fmla="*/ 3087934 w 12192000"/>
              <a:gd name="connsiteY187" fmla="*/ 1162189 h 3021872"/>
              <a:gd name="connsiteX188" fmla="*/ 3033101 w 12192000"/>
              <a:gd name="connsiteY188" fmla="*/ 1146004 h 3021872"/>
              <a:gd name="connsiteX189" fmla="*/ 2999082 w 12192000"/>
              <a:gd name="connsiteY189" fmla="*/ 1129337 h 3021872"/>
              <a:gd name="connsiteX190" fmla="*/ 2988144 w 12192000"/>
              <a:gd name="connsiteY190" fmla="*/ 1133783 h 3021872"/>
              <a:gd name="connsiteX191" fmla="*/ 2964880 w 12192000"/>
              <a:gd name="connsiteY191" fmla="*/ 1133160 h 3021872"/>
              <a:gd name="connsiteX192" fmla="*/ 2871083 w 12192000"/>
              <a:gd name="connsiteY192" fmla="*/ 1114281 h 3021872"/>
              <a:gd name="connsiteX193" fmla="*/ 2853547 w 12192000"/>
              <a:gd name="connsiteY193" fmla="*/ 1113282 h 3021872"/>
              <a:gd name="connsiteX194" fmla="*/ 2834998 w 12192000"/>
              <a:gd name="connsiteY194" fmla="*/ 1105032 h 3021872"/>
              <a:gd name="connsiteX195" fmla="*/ 2832012 w 12192000"/>
              <a:gd name="connsiteY195" fmla="*/ 1103667 h 3021872"/>
              <a:gd name="connsiteX196" fmla="*/ 2831450 w 12192000"/>
              <a:gd name="connsiteY196" fmla="*/ 1103681 h 3021872"/>
              <a:gd name="connsiteX197" fmla="*/ 2830158 w 12192000"/>
              <a:gd name="connsiteY197" fmla="*/ 1102819 h 3021872"/>
              <a:gd name="connsiteX198" fmla="*/ 2817969 w 12192000"/>
              <a:gd name="connsiteY198" fmla="*/ 1097243 h 3021872"/>
              <a:gd name="connsiteX199" fmla="*/ 2812278 w 12192000"/>
              <a:gd name="connsiteY199" fmla="*/ 1097008 h 3021872"/>
              <a:gd name="connsiteX200" fmla="*/ 2735949 w 12192000"/>
              <a:gd name="connsiteY200" fmla="*/ 1069536 h 3021872"/>
              <a:gd name="connsiteX201" fmla="*/ 2700542 w 12192000"/>
              <a:gd name="connsiteY201" fmla="*/ 1056907 h 3021872"/>
              <a:gd name="connsiteX202" fmla="*/ 2690071 w 12192000"/>
              <a:gd name="connsiteY202" fmla="*/ 1056397 h 3021872"/>
              <a:gd name="connsiteX203" fmla="*/ 2655269 w 12192000"/>
              <a:gd name="connsiteY203" fmla="*/ 1042078 h 3021872"/>
              <a:gd name="connsiteX204" fmla="*/ 2637172 w 12192000"/>
              <a:gd name="connsiteY204" fmla="*/ 1039382 h 3021872"/>
              <a:gd name="connsiteX205" fmla="*/ 2544676 w 12192000"/>
              <a:gd name="connsiteY205" fmla="*/ 1019916 h 3021872"/>
              <a:gd name="connsiteX206" fmla="*/ 2521406 w 12192000"/>
              <a:gd name="connsiteY206" fmla="*/ 1022036 h 3021872"/>
              <a:gd name="connsiteX207" fmla="*/ 2462038 w 12192000"/>
              <a:gd name="connsiteY207" fmla="*/ 992687 h 3021872"/>
              <a:gd name="connsiteX208" fmla="*/ 2448962 w 12192000"/>
              <a:gd name="connsiteY208" fmla="*/ 988555 h 3021872"/>
              <a:gd name="connsiteX209" fmla="*/ 2444223 w 12192000"/>
              <a:gd name="connsiteY209" fmla="*/ 985580 h 3021872"/>
              <a:gd name="connsiteX210" fmla="*/ 2428175 w 12192000"/>
              <a:gd name="connsiteY210" fmla="*/ 997242 h 3021872"/>
              <a:gd name="connsiteX211" fmla="*/ 2398519 w 12192000"/>
              <a:gd name="connsiteY211" fmla="*/ 1001482 h 3021872"/>
              <a:gd name="connsiteX212" fmla="*/ 2385271 w 12192000"/>
              <a:gd name="connsiteY212" fmla="*/ 993786 h 3021872"/>
              <a:gd name="connsiteX213" fmla="*/ 2298174 w 12192000"/>
              <a:gd name="connsiteY213" fmla="*/ 956527 h 3021872"/>
              <a:gd name="connsiteX214" fmla="*/ 2271014 w 12192000"/>
              <a:gd name="connsiteY214" fmla="*/ 945440 h 3021872"/>
              <a:gd name="connsiteX215" fmla="*/ 2214838 w 12192000"/>
              <a:gd name="connsiteY215" fmla="*/ 924396 h 3021872"/>
              <a:gd name="connsiteX216" fmla="*/ 2038407 w 12192000"/>
              <a:gd name="connsiteY216" fmla="*/ 916628 h 3021872"/>
              <a:gd name="connsiteX217" fmla="*/ 1958268 w 12192000"/>
              <a:gd name="connsiteY217" fmla="*/ 931677 h 3021872"/>
              <a:gd name="connsiteX218" fmla="*/ 1740316 w 12192000"/>
              <a:gd name="connsiteY218" fmla="*/ 931710 h 3021872"/>
              <a:gd name="connsiteX219" fmla="*/ 1454477 w 12192000"/>
              <a:gd name="connsiteY219" fmla="*/ 973878 h 3021872"/>
              <a:gd name="connsiteX220" fmla="*/ 1385984 w 12192000"/>
              <a:gd name="connsiteY220" fmla="*/ 958621 h 3021872"/>
              <a:gd name="connsiteX221" fmla="*/ 1355604 w 12192000"/>
              <a:gd name="connsiteY221" fmla="*/ 960893 h 3021872"/>
              <a:gd name="connsiteX222" fmla="*/ 1305323 w 12192000"/>
              <a:gd name="connsiteY222" fmla="*/ 967511 h 3021872"/>
              <a:gd name="connsiteX223" fmla="*/ 1125607 w 12192000"/>
              <a:gd name="connsiteY223" fmla="*/ 968467 h 3021872"/>
              <a:gd name="connsiteX224" fmla="*/ 1016562 w 12192000"/>
              <a:gd name="connsiteY224" fmla="*/ 975260 h 3021872"/>
              <a:gd name="connsiteX225" fmla="*/ 818620 w 12192000"/>
              <a:gd name="connsiteY225" fmla="*/ 987723 h 3021872"/>
              <a:gd name="connsiteX226" fmla="*/ 611870 w 12192000"/>
              <a:gd name="connsiteY226" fmla="*/ 1002547 h 3021872"/>
              <a:gd name="connsiteX227" fmla="*/ 520325 w 12192000"/>
              <a:gd name="connsiteY227" fmla="*/ 1010590 h 3021872"/>
              <a:gd name="connsiteX228" fmla="*/ 386188 w 12192000"/>
              <a:gd name="connsiteY228" fmla="*/ 1040956 h 3021872"/>
              <a:gd name="connsiteX229" fmla="*/ 272629 w 12192000"/>
              <a:gd name="connsiteY229" fmla="*/ 1010300 h 3021872"/>
              <a:gd name="connsiteX230" fmla="*/ 113450 w 12192000"/>
              <a:gd name="connsiteY230" fmla="*/ 1038933 h 3021872"/>
              <a:gd name="connsiteX231" fmla="*/ 4256 w 12192000"/>
              <a:gd name="connsiteY231" fmla="*/ 1060111 h 3021872"/>
              <a:gd name="connsiteX232" fmla="*/ 0 w 12192000"/>
              <a:gd name="connsiteY232" fmla="*/ 1059714 h 3021872"/>
              <a:gd name="connsiteX233" fmla="*/ 0 w 12192000"/>
              <a:gd name="connsiteY233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80680 w 12192000"/>
              <a:gd name="connsiteY14" fmla="*/ 2855874 h 3021872"/>
              <a:gd name="connsiteX15" fmla="*/ 11307999 w 12192000"/>
              <a:gd name="connsiteY15" fmla="*/ 2758374 h 3021872"/>
              <a:gd name="connsiteX16" fmla="*/ 11228674 w 12192000"/>
              <a:gd name="connsiteY16" fmla="*/ 2738503 h 3021872"/>
              <a:gd name="connsiteX17" fmla="*/ 11208775 w 12192000"/>
              <a:gd name="connsiteY17" fmla="*/ 2733735 h 3021872"/>
              <a:gd name="connsiteX18" fmla="*/ 11191329 w 12192000"/>
              <a:gd name="connsiteY18" fmla="*/ 2735896 h 3021872"/>
              <a:gd name="connsiteX19" fmla="*/ 11095293 w 12192000"/>
              <a:gd name="connsiteY19" fmla="*/ 2734181 h 3021872"/>
              <a:gd name="connsiteX20" fmla="*/ 11072290 w 12192000"/>
              <a:gd name="connsiteY20" fmla="*/ 2737734 h 3021872"/>
              <a:gd name="connsiteX21" fmla="*/ 10980239 w 12192000"/>
              <a:gd name="connsiteY21" fmla="*/ 2729000 h 3021872"/>
              <a:gd name="connsiteX22" fmla="*/ 10980167 w 12192000"/>
              <a:gd name="connsiteY22" fmla="*/ 2728972 h 3021872"/>
              <a:gd name="connsiteX23" fmla="*/ 10943501 w 12192000"/>
              <a:gd name="connsiteY23" fmla="*/ 2723352 h 3021872"/>
              <a:gd name="connsiteX24" fmla="*/ 10740825 w 12192000"/>
              <a:gd name="connsiteY24" fmla="*/ 2642544 h 3021872"/>
              <a:gd name="connsiteX25" fmla="*/ 10621021 w 12192000"/>
              <a:gd name="connsiteY25" fmla="*/ 2583972 h 3021872"/>
              <a:gd name="connsiteX26" fmla="*/ 10501779 w 12192000"/>
              <a:gd name="connsiteY26" fmla="*/ 2548735 h 3021872"/>
              <a:gd name="connsiteX27" fmla="*/ 10403355 w 12192000"/>
              <a:gd name="connsiteY27" fmla="*/ 2512953 h 3021872"/>
              <a:gd name="connsiteX28" fmla="*/ 10337449 w 12192000"/>
              <a:gd name="connsiteY28" fmla="*/ 2488172 h 3021872"/>
              <a:gd name="connsiteX29" fmla="*/ 10324327 w 12192000"/>
              <a:gd name="connsiteY29" fmla="*/ 2478939 h 3021872"/>
              <a:gd name="connsiteX30" fmla="*/ 10321929 w 12192000"/>
              <a:gd name="connsiteY30" fmla="*/ 2478993 h 3021872"/>
              <a:gd name="connsiteX31" fmla="*/ 10290461 w 12192000"/>
              <a:gd name="connsiteY31" fmla="*/ 2462144 h 3021872"/>
              <a:gd name="connsiteX32" fmla="*/ 10268970 w 12192000"/>
              <a:gd name="connsiteY32" fmla="*/ 2448931 h 3021872"/>
              <a:gd name="connsiteX33" fmla="*/ 10263699 w 12192000"/>
              <a:gd name="connsiteY33" fmla="*/ 2448340 h 3021872"/>
              <a:gd name="connsiteX34" fmla="*/ 10228272 w 12192000"/>
              <a:gd name="connsiteY34" fmla="*/ 2431997 h 3021872"/>
              <a:gd name="connsiteX35" fmla="*/ 10215997 w 12192000"/>
              <a:gd name="connsiteY35" fmla="*/ 2431103 h 3021872"/>
              <a:gd name="connsiteX36" fmla="*/ 10193885 w 12192000"/>
              <a:gd name="connsiteY36" fmla="*/ 2427360 h 3021872"/>
              <a:gd name="connsiteX37" fmla="*/ 10135557 w 12192000"/>
              <a:gd name="connsiteY37" fmla="*/ 2429769 h 3021872"/>
              <a:gd name="connsiteX38" fmla="*/ 10092108 w 12192000"/>
              <a:gd name="connsiteY38" fmla="*/ 2409075 h 3021872"/>
              <a:gd name="connsiteX39" fmla="*/ 10091815 w 12192000"/>
              <a:gd name="connsiteY39" fmla="*/ 2409211 h 3021872"/>
              <a:gd name="connsiteX40" fmla="*/ 10083558 w 12192000"/>
              <a:gd name="connsiteY40" fmla="*/ 2406369 h 3021872"/>
              <a:gd name="connsiteX41" fmla="*/ 10078319 w 12192000"/>
              <a:gd name="connsiteY41" fmla="*/ 2403481 h 3021872"/>
              <a:gd name="connsiteX42" fmla="*/ 10063647 w 12192000"/>
              <a:gd name="connsiteY42" fmla="*/ 2397528 h 3021872"/>
              <a:gd name="connsiteX43" fmla="*/ 10057660 w 12192000"/>
              <a:gd name="connsiteY43" fmla="*/ 2396793 h 3021872"/>
              <a:gd name="connsiteX44" fmla="*/ 10003124 w 12192000"/>
              <a:gd name="connsiteY44" fmla="*/ 2406692 h 3021872"/>
              <a:gd name="connsiteX45" fmla="*/ 9898644 w 12192000"/>
              <a:gd name="connsiteY45" fmla="*/ 2393136 h 3021872"/>
              <a:gd name="connsiteX46" fmla="*/ 9794969 w 12192000"/>
              <a:gd name="connsiteY46" fmla="*/ 2376665 h 3021872"/>
              <a:gd name="connsiteX47" fmla="*/ 9690708 w 12192000"/>
              <a:gd name="connsiteY47" fmla="*/ 2362478 h 3021872"/>
              <a:gd name="connsiteX48" fmla="*/ 9656590 w 12192000"/>
              <a:gd name="connsiteY48" fmla="*/ 2365107 h 3021872"/>
              <a:gd name="connsiteX49" fmla="*/ 9651013 w 12192000"/>
              <a:gd name="connsiteY49" fmla="*/ 2365379 h 3021872"/>
              <a:gd name="connsiteX50" fmla="*/ 9629535 w 12192000"/>
              <a:gd name="connsiteY50" fmla="*/ 2359562 h 3021872"/>
              <a:gd name="connsiteX51" fmla="*/ 9621002 w 12192000"/>
              <a:gd name="connsiteY51" fmla="*/ 2358015 h 3021872"/>
              <a:gd name="connsiteX52" fmla="*/ 9620811 w 12192000"/>
              <a:gd name="connsiteY52" fmla="*/ 2358209 h 3021872"/>
              <a:gd name="connsiteX53" fmla="*/ 9612783 w 12192000"/>
              <a:gd name="connsiteY53" fmla="*/ 2356304 h 3021872"/>
              <a:gd name="connsiteX54" fmla="*/ 9573299 w 12192000"/>
              <a:gd name="connsiteY54" fmla="*/ 2344048 h 3021872"/>
              <a:gd name="connsiteX55" fmla="*/ 9523299 w 12192000"/>
              <a:gd name="connsiteY55" fmla="*/ 2356751 h 3021872"/>
              <a:gd name="connsiteX56" fmla="*/ 9502217 w 12192000"/>
              <a:gd name="connsiteY56" fmla="*/ 2356672 h 3021872"/>
              <a:gd name="connsiteX57" fmla="*/ 9491052 w 12192000"/>
              <a:gd name="connsiteY57" fmla="*/ 2357876 h 3021872"/>
              <a:gd name="connsiteX58" fmla="*/ 9490420 w 12192000"/>
              <a:gd name="connsiteY58" fmla="*/ 2358754 h 3021872"/>
              <a:gd name="connsiteX59" fmla="*/ 9422814 w 12192000"/>
              <a:gd name="connsiteY59" fmla="*/ 2337048 h 3021872"/>
              <a:gd name="connsiteX60" fmla="*/ 9387555 w 12192000"/>
              <a:gd name="connsiteY60" fmla="*/ 2324836 h 3021872"/>
              <a:gd name="connsiteX61" fmla="*/ 9385480 w 12192000"/>
              <a:gd name="connsiteY61" fmla="*/ 2325313 h 3021872"/>
              <a:gd name="connsiteX62" fmla="*/ 9369766 w 12192000"/>
              <a:gd name="connsiteY62" fmla="*/ 2317902 h 3021872"/>
              <a:gd name="connsiteX63" fmla="*/ 9356267 w 12192000"/>
              <a:gd name="connsiteY63" fmla="*/ 2307218 h 3021872"/>
              <a:gd name="connsiteX64" fmla="*/ 9240605 w 12192000"/>
              <a:gd name="connsiteY64" fmla="*/ 2292733 h 3021872"/>
              <a:gd name="connsiteX65" fmla="*/ 9083251 w 12192000"/>
              <a:gd name="connsiteY65" fmla="*/ 2245348 h 3021872"/>
              <a:gd name="connsiteX66" fmla="*/ 8956025 w 12192000"/>
              <a:gd name="connsiteY66" fmla="*/ 2219438 h 3021872"/>
              <a:gd name="connsiteX67" fmla="*/ 8791834 w 12192000"/>
              <a:gd name="connsiteY67" fmla="*/ 2194608 h 3021872"/>
              <a:gd name="connsiteX68" fmla="*/ 8677385 w 12192000"/>
              <a:gd name="connsiteY68" fmla="*/ 2172946 h 3021872"/>
              <a:gd name="connsiteX69" fmla="*/ 8628381 w 12192000"/>
              <a:gd name="connsiteY69" fmla="*/ 2151256 h 3021872"/>
              <a:gd name="connsiteX70" fmla="*/ 8608955 w 12192000"/>
              <a:gd name="connsiteY70" fmla="*/ 2154253 h 3021872"/>
              <a:gd name="connsiteX71" fmla="*/ 8605623 w 12192000"/>
              <a:gd name="connsiteY71" fmla="*/ 2154974 h 3021872"/>
              <a:gd name="connsiteX72" fmla="*/ 8591946 w 12192000"/>
              <a:gd name="connsiteY72" fmla="*/ 2153429 h 3021872"/>
              <a:gd name="connsiteX73" fmla="*/ 8588503 w 12192000"/>
              <a:gd name="connsiteY73" fmla="*/ 2158528 h 3021872"/>
              <a:gd name="connsiteX74" fmla="*/ 8542929 w 12192000"/>
              <a:gd name="connsiteY74" fmla="*/ 2155780 h 3021872"/>
              <a:gd name="connsiteX75" fmla="*/ 8422422 w 12192000"/>
              <a:gd name="connsiteY75" fmla="*/ 2128783 h 3021872"/>
              <a:gd name="connsiteX76" fmla="*/ 8350509 w 12192000"/>
              <a:gd name="connsiteY76" fmla="*/ 2116143 h 3021872"/>
              <a:gd name="connsiteX77" fmla="*/ 8323483 w 12192000"/>
              <a:gd name="connsiteY77" fmla="*/ 2116856 h 3021872"/>
              <a:gd name="connsiteX78" fmla="*/ 8285541 w 12192000"/>
              <a:gd name="connsiteY78" fmla="*/ 2114142 h 3021872"/>
              <a:gd name="connsiteX79" fmla="*/ 8156321 w 12192000"/>
              <a:gd name="connsiteY79" fmla="*/ 2105622 h 3021872"/>
              <a:gd name="connsiteX80" fmla="*/ 8115022 w 12192000"/>
              <a:gd name="connsiteY80" fmla="*/ 2097331 h 3021872"/>
              <a:gd name="connsiteX81" fmla="*/ 8109128 w 12192000"/>
              <a:gd name="connsiteY81" fmla="*/ 2095725 h 3021872"/>
              <a:gd name="connsiteX82" fmla="*/ 8061947 w 12192000"/>
              <a:gd name="connsiteY82" fmla="*/ 2076044 h 3021872"/>
              <a:gd name="connsiteX83" fmla="*/ 8056343 w 12192000"/>
              <a:gd name="connsiteY83" fmla="*/ 2079176 h 3021872"/>
              <a:gd name="connsiteX84" fmla="*/ 8039888 w 12192000"/>
              <a:gd name="connsiteY84" fmla="*/ 2079889 h 3021872"/>
              <a:gd name="connsiteX85" fmla="*/ 8027893 w 12192000"/>
              <a:gd name="connsiteY85" fmla="*/ 2071837 h 3021872"/>
              <a:gd name="connsiteX86" fmla="*/ 7968202 w 12192000"/>
              <a:gd name="connsiteY86" fmla="*/ 2048643 h 3021872"/>
              <a:gd name="connsiteX87" fmla="*/ 7879707 w 12192000"/>
              <a:gd name="connsiteY87" fmla="*/ 2019539 h 3021872"/>
              <a:gd name="connsiteX88" fmla="*/ 7867283 w 12192000"/>
              <a:gd name="connsiteY88" fmla="*/ 2011237 h 3021872"/>
              <a:gd name="connsiteX89" fmla="*/ 7843997 w 12192000"/>
              <a:gd name="connsiteY89" fmla="*/ 2004002 h 3021872"/>
              <a:gd name="connsiteX90" fmla="*/ 7819810 w 12192000"/>
              <a:gd name="connsiteY90" fmla="*/ 2003978 h 3021872"/>
              <a:gd name="connsiteX91" fmla="*/ 7766905 w 12192000"/>
              <a:gd name="connsiteY91" fmla="*/ 1994240 h 3021872"/>
              <a:gd name="connsiteX92" fmla="*/ 7748811 w 12192000"/>
              <a:gd name="connsiteY92" fmla="*/ 2001647 h 3021872"/>
              <a:gd name="connsiteX93" fmla="*/ 7745757 w 12192000"/>
              <a:gd name="connsiteY93" fmla="*/ 2003120 h 3021872"/>
              <a:gd name="connsiteX94" fmla="*/ 7732110 w 12192000"/>
              <a:gd name="connsiteY94" fmla="*/ 2004783 h 3021872"/>
              <a:gd name="connsiteX95" fmla="*/ 7730039 w 12192000"/>
              <a:gd name="connsiteY95" fmla="*/ 2010536 h 3021872"/>
              <a:gd name="connsiteX96" fmla="*/ 7685159 w 12192000"/>
              <a:gd name="connsiteY96" fmla="*/ 2018415 h 3021872"/>
              <a:gd name="connsiteX97" fmla="*/ 7561596 w 12192000"/>
              <a:gd name="connsiteY97" fmla="*/ 2020063 h 3021872"/>
              <a:gd name="connsiteX98" fmla="*/ 7488722 w 12192000"/>
              <a:gd name="connsiteY98" fmla="*/ 2024418 h 3021872"/>
              <a:gd name="connsiteX99" fmla="*/ 7462688 w 12192000"/>
              <a:gd name="connsiteY99" fmla="*/ 2031366 h 3021872"/>
              <a:gd name="connsiteX100" fmla="*/ 7425222 w 12192000"/>
              <a:gd name="connsiteY100" fmla="*/ 2037510 h 3021872"/>
              <a:gd name="connsiteX101" fmla="*/ 7360376 w 12192000"/>
              <a:gd name="connsiteY101" fmla="*/ 2052454 h 3021872"/>
              <a:gd name="connsiteX102" fmla="*/ 7297796 w 12192000"/>
              <a:gd name="connsiteY102" fmla="*/ 2059134 h 3021872"/>
              <a:gd name="connsiteX103" fmla="*/ 7255684 w 12192000"/>
              <a:gd name="connsiteY103" fmla="*/ 2060633 h 3021872"/>
              <a:gd name="connsiteX104" fmla="*/ 7249573 w 12192000"/>
              <a:gd name="connsiteY104" fmla="*/ 2060435 h 3021872"/>
              <a:gd name="connsiteX105" fmla="*/ 7198933 w 12192000"/>
              <a:gd name="connsiteY105" fmla="*/ 2052227 h 3021872"/>
              <a:gd name="connsiteX106" fmla="*/ 7194276 w 12192000"/>
              <a:gd name="connsiteY106" fmla="*/ 2056568 h 3021872"/>
              <a:gd name="connsiteX107" fmla="*/ 7178495 w 12192000"/>
              <a:gd name="connsiteY107" fmla="*/ 2061069 h 3021872"/>
              <a:gd name="connsiteX108" fmla="*/ 7164866 w 12192000"/>
              <a:gd name="connsiteY108" fmla="*/ 2056021 h 3021872"/>
              <a:gd name="connsiteX109" fmla="*/ 7101221 w 12192000"/>
              <a:gd name="connsiteY109" fmla="*/ 2047289 h 3021872"/>
              <a:gd name="connsiteX110" fmla="*/ 7008182 w 12192000"/>
              <a:gd name="connsiteY110" fmla="*/ 2039482 h 3021872"/>
              <a:gd name="connsiteX111" fmla="*/ 6994073 w 12192000"/>
              <a:gd name="connsiteY111" fmla="*/ 2034288 h 3021872"/>
              <a:gd name="connsiteX112" fmla="*/ 6902768 w 12192000"/>
              <a:gd name="connsiteY112" fmla="*/ 2021990 h 3021872"/>
              <a:gd name="connsiteX113" fmla="*/ 6854917 w 12192000"/>
              <a:gd name="connsiteY113" fmla="*/ 2020321 h 3021872"/>
              <a:gd name="connsiteX114" fmla="*/ 6849655 w 12192000"/>
              <a:gd name="connsiteY114" fmla="*/ 2025191 h 3021872"/>
              <a:gd name="connsiteX115" fmla="*/ 6835522 w 12192000"/>
              <a:gd name="connsiteY115" fmla="*/ 2024012 h 3021872"/>
              <a:gd name="connsiteX116" fmla="*/ 6707727 w 12192000"/>
              <a:gd name="connsiteY116" fmla="*/ 2006254 h 3021872"/>
              <a:gd name="connsiteX117" fmla="*/ 6561947 w 12192000"/>
              <a:gd name="connsiteY117" fmla="*/ 1975575 h 3021872"/>
              <a:gd name="connsiteX118" fmla="*/ 6464714 w 12192000"/>
              <a:gd name="connsiteY118" fmla="*/ 1978704 h 3021872"/>
              <a:gd name="connsiteX119" fmla="*/ 6242129 w 12192000"/>
              <a:gd name="connsiteY119" fmla="*/ 1915441 h 3021872"/>
              <a:gd name="connsiteX120" fmla="*/ 6080728 w 12192000"/>
              <a:gd name="connsiteY120" fmla="*/ 1895758 h 3021872"/>
              <a:gd name="connsiteX121" fmla="*/ 6069627 w 12192000"/>
              <a:gd name="connsiteY121" fmla="*/ 1885968 h 3021872"/>
              <a:gd name="connsiteX122" fmla="*/ 6055146 w 12192000"/>
              <a:gd name="connsiteY122" fmla="*/ 1879305 h 3021872"/>
              <a:gd name="connsiteX123" fmla="*/ 5953405 w 12192000"/>
              <a:gd name="connsiteY123" fmla="*/ 1849929 h 3021872"/>
              <a:gd name="connsiteX124" fmla="*/ 5940151 w 12192000"/>
              <a:gd name="connsiteY124" fmla="*/ 1852123 h 3021872"/>
              <a:gd name="connsiteX125" fmla="*/ 5917647 w 12192000"/>
              <a:gd name="connsiteY125" fmla="*/ 1852476 h 3021872"/>
              <a:gd name="connsiteX126" fmla="*/ 5860259 w 12192000"/>
              <a:gd name="connsiteY126" fmla="*/ 1865444 h 3021872"/>
              <a:gd name="connsiteX127" fmla="*/ 5821880 w 12192000"/>
              <a:gd name="connsiteY127" fmla="*/ 1854695 h 3021872"/>
              <a:gd name="connsiteX128" fmla="*/ 5813898 w 12192000"/>
              <a:gd name="connsiteY128" fmla="*/ 1853063 h 3021872"/>
              <a:gd name="connsiteX129" fmla="*/ 5813633 w 12192000"/>
              <a:gd name="connsiteY129" fmla="*/ 1853249 h 3021872"/>
              <a:gd name="connsiteX130" fmla="*/ 5804995 w 12192000"/>
              <a:gd name="connsiteY130" fmla="*/ 1851966 h 3021872"/>
              <a:gd name="connsiteX131" fmla="*/ 5799340 w 12192000"/>
              <a:gd name="connsiteY131" fmla="*/ 1850088 h 3021872"/>
              <a:gd name="connsiteX132" fmla="*/ 5783850 w 12192000"/>
              <a:gd name="connsiteY132" fmla="*/ 1846922 h 3021872"/>
              <a:gd name="connsiteX133" fmla="*/ 5777803 w 12192000"/>
              <a:gd name="connsiteY133" fmla="*/ 1847290 h 3021872"/>
              <a:gd name="connsiteX134" fmla="*/ 5774372 w 12192000"/>
              <a:gd name="connsiteY134" fmla="*/ 1849538 h 3021872"/>
              <a:gd name="connsiteX135" fmla="*/ 5740527 w 12192000"/>
              <a:gd name="connsiteY135" fmla="*/ 1850453 h 3021872"/>
              <a:gd name="connsiteX136" fmla="*/ 5671437 w 12192000"/>
              <a:gd name="connsiteY136" fmla="*/ 1845438 h 3021872"/>
              <a:gd name="connsiteX137" fmla="*/ 5633526 w 12192000"/>
              <a:gd name="connsiteY137" fmla="*/ 1839191 h 3021872"/>
              <a:gd name="connsiteX138" fmla="*/ 5527860 w 12192000"/>
              <a:gd name="connsiteY138" fmla="*/ 1825767 h 3021872"/>
              <a:gd name="connsiteX139" fmla="*/ 5420429 w 12192000"/>
              <a:gd name="connsiteY139" fmla="*/ 1815102 h 3021872"/>
              <a:gd name="connsiteX140" fmla="*/ 5339073 w 12192000"/>
              <a:gd name="connsiteY140" fmla="*/ 1819639 h 3021872"/>
              <a:gd name="connsiteX141" fmla="*/ 5334373 w 12192000"/>
              <a:gd name="connsiteY141" fmla="*/ 1817028 h 3021872"/>
              <a:gd name="connsiteX142" fmla="*/ 5326433 w 12192000"/>
              <a:gd name="connsiteY142" fmla="*/ 1814516 h 3021872"/>
              <a:gd name="connsiteX143" fmla="*/ 5326080 w 12192000"/>
              <a:gd name="connsiteY143" fmla="*/ 1814651 h 3021872"/>
              <a:gd name="connsiteX144" fmla="*/ 5318954 w 12192000"/>
              <a:gd name="connsiteY144" fmla="*/ 1811914 h 3021872"/>
              <a:gd name="connsiteX145" fmla="*/ 5286087 w 12192000"/>
              <a:gd name="connsiteY145" fmla="*/ 1796038 h 3021872"/>
              <a:gd name="connsiteX146" fmla="*/ 5223002 w 12192000"/>
              <a:gd name="connsiteY146" fmla="*/ 1799482 h 3021872"/>
              <a:gd name="connsiteX147" fmla="*/ 5200540 w 12192000"/>
              <a:gd name="connsiteY147" fmla="*/ 1796400 h 3021872"/>
              <a:gd name="connsiteX148" fmla="*/ 5154928 w 12192000"/>
              <a:gd name="connsiteY148" fmla="*/ 1781130 h 3021872"/>
              <a:gd name="connsiteX149" fmla="*/ 5149478 w 12192000"/>
              <a:gd name="connsiteY149" fmla="*/ 1780679 h 3021872"/>
              <a:gd name="connsiteX150" fmla="*/ 5130626 w 12192000"/>
              <a:gd name="connsiteY150" fmla="*/ 1768669 h 3021872"/>
              <a:gd name="connsiteX151" fmla="*/ 5102239 w 12192000"/>
              <a:gd name="connsiteY151" fmla="*/ 1753436 h 3021872"/>
              <a:gd name="connsiteX152" fmla="*/ 5099658 w 12192000"/>
              <a:gd name="connsiteY152" fmla="*/ 1753538 h 3021872"/>
              <a:gd name="connsiteX153" fmla="*/ 5088508 w 12192000"/>
              <a:gd name="connsiteY153" fmla="*/ 1745106 h 3021872"/>
              <a:gd name="connsiteX154" fmla="*/ 5082205 w 12192000"/>
              <a:gd name="connsiteY154" fmla="*/ 1734262 h 3021872"/>
              <a:gd name="connsiteX155" fmla="*/ 4931750 w 12192000"/>
              <a:gd name="connsiteY155" fmla="*/ 1691385 h 3021872"/>
              <a:gd name="connsiteX156" fmla="*/ 4824030 w 12192000"/>
              <a:gd name="connsiteY156" fmla="*/ 1643040 h 3021872"/>
              <a:gd name="connsiteX157" fmla="*/ 4758423 w 12192000"/>
              <a:gd name="connsiteY157" fmla="*/ 1579191 h 3021872"/>
              <a:gd name="connsiteX158" fmla="*/ 4514045 w 12192000"/>
              <a:gd name="connsiteY158" fmla="*/ 1535848 h 3021872"/>
              <a:gd name="connsiteX159" fmla="*/ 4458973 w 12192000"/>
              <a:gd name="connsiteY159" fmla="*/ 1525122 h 3021872"/>
              <a:gd name="connsiteX160" fmla="*/ 4423105 w 12192000"/>
              <a:gd name="connsiteY160" fmla="*/ 1500018 h 3021872"/>
              <a:gd name="connsiteX161" fmla="*/ 4400073 w 12192000"/>
              <a:gd name="connsiteY161" fmla="*/ 1499739 h 3021872"/>
              <a:gd name="connsiteX162" fmla="*/ 4395961 w 12192000"/>
              <a:gd name="connsiteY162" fmla="*/ 1499863 h 3021872"/>
              <a:gd name="connsiteX163" fmla="*/ 4382523 w 12192000"/>
              <a:gd name="connsiteY163" fmla="*/ 1496619 h 3021872"/>
              <a:gd name="connsiteX164" fmla="*/ 4374971 w 12192000"/>
              <a:gd name="connsiteY164" fmla="*/ 1500377 h 3021872"/>
              <a:gd name="connsiteX165" fmla="*/ 4352051 w 12192000"/>
              <a:gd name="connsiteY165" fmla="*/ 1498843 h 3021872"/>
              <a:gd name="connsiteX166" fmla="*/ 4328364 w 12192000"/>
              <a:gd name="connsiteY166" fmla="*/ 1491566 h 3021872"/>
              <a:gd name="connsiteX167" fmla="*/ 4220142 w 12192000"/>
              <a:gd name="connsiteY167" fmla="*/ 1451803 h 3021872"/>
              <a:gd name="connsiteX168" fmla="*/ 4152921 w 12192000"/>
              <a:gd name="connsiteY168" fmla="*/ 1430969 h 3021872"/>
              <a:gd name="connsiteX169" fmla="*/ 4123498 w 12192000"/>
              <a:gd name="connsiteY169" fmla="*/ 1427696 h 3021872"/>
              <a:gd name="connsiteX170" fmla="*/ 4085026 w 12192000"/>
              <a:gd name="connsiteY170" fmla="*/ 1420005 h 3021872"/>
              <a:gd name="connsiteX171" fmla="*/ 4014120 w 12192000"/>
              <a:gd name="connsiteY171" fmla="*/ 1410025 h 3021872"/>
              <a:gd name="connsiteX172" fmla="*/ 3924085 w 12192000"/>
              <a:gd name="connsiteY172" fmla="*/ 1390368 h 3021872"/>
              <a:gd name="connsiteX173" fmla="*/ 3875102 w 12192000"/>
              <a:gd name="connsiteY173" fmla="*/ 1356231 h 3021872"/>
              <a:gd name="connsiteX174" fmla="*/ 3866735 w 12192000"/>
              <a:gd name="connsiteY174" fmla="*/ 1358044 h 3021872"/>
              <a:gd name="connsiteX175" fmla="*/ 3824835 w 12192000"/>
              <a:gd name="connsiteY175" fmla="*/ 1344150 h 3021872"/>
              <a:gd name="connsiteX176" fmla="*/ 3698316 w 12192000"/>
              <a:gd name="connsiteY176" fmla="*/ 1271660 h 3021872"/>
              <a:gd name="connsiteX177" fmla="*/ 3615875 w 12192000"/>
              <a:gd name="connsiteY177" fmla="*/ 1245166 h 3021872"/>
              <a:gd name="connsiteX178" fmla="*/ 3583351 w 12192000"/>
              <a:gd name="connsiteY178" fmla="*/ 1239605 h 3021872"/>
              <a:gd name="connsiteX179" fmla="*/ 3529058 w 12192000"/>
              <a:gd name="connsiteY179" fmla="*/ 1230047 h 3021872"/>
              <a:gd name="connsiteX180" fmla="*/ 3438822 w 12192000"/>
              <a:gd name="connsiteY180" fmla="*/ 1205661 h 3021872"/>
              <a:gd name="connsiteX181" fmla="*/ 3390292 w 12192000"/>
              <a:gd name="connsiteY181" fmla="*/ 1197075 h 3021872"/>
              <a:gd name="connsiteX182" fmla="*/ 3315537 w 12192000"/>
              <a:gd name="connsiteY182" fmla="*/ 1185391 h 3021872"/>
              <a:gd name="connsiteX183" fmla="*/ 3305896 w 12192000"/>
              <a:gd name="connsiteY183" fmla="*/ 1180025 h 3021872"/>
              <a:gd name="connsiteX184" fmla="*/ 3260055 w 12192000"/>
              <a:gd name="connsiteY184" fmla="*/ 1189560 h 3021872"/>
              <a:gd name="connsiteX185" fmla="*/ 3136098 w 12192000"/>
              <a:gd name="connsiteY185" fmla="*/ 1171708 h 3021872"/>
              <a:gd name="connsiteX186" fmla="*/ 3113533 w 12192000"/>
              <a:gd name="connsiteY186" fmla="*/ 1171758 h 3021872"/>
              <a:gd name="connsiteX187" fmla="*/ 3087934 w 12192000"/>
              <a:gd name="connsiteY187" fmla="*/ 1162189 h 3021872"/>
              <a:gd name="connsiteX188" fmla="*/ 3033101 w 12192000"/>
              <a:gd name="connsiteY188" fmla="*/ 1146004 h 3021872"/>
              <a:gd name="connsiteX189" fmla="*/ 2999082 w 12192000"/>
              <a:gd name="connsiteY189" fmla="*/ 1129337 h 3021872"/>
              <a:gd name="connsiteX190" fmla="*/ 2988144 w 12192000"/>
              <a:gd name="connsiteY190" fmla="*/ 1133783 h 3021872"/>
              <a:gd name="connsiteX191" fmla="*/ 2964880 w 12192000"/>
              <a:gd name="connsiteY191" fmla="*/ 1133160 h 3021872"/>
              <a:gd name="connsiteX192" fmla="*/ 2871083 w 12192000"/>
              <a:gd name="connsiteY192" fmla="*/ 1114281 h 3021872"/>
              <a:gd name="connsiteX193" fmla="*/ 2853547 w 12192000"/>
              <a:gd name="connsiteY193" fmla="*/ 1113282 h 3021872"/>
              <a:gd name="connsiteX194" fmla="*/ 2834998 w 12192000"/>
              <a:gd name="connsiteY194" fmla="*/ 1105032 h 3021872"/>
              <a:gd name="connsiteX195" fmla="*/ 2832012 w 12192000"/>
              <a:gd name="connsiteY195" fmla="*/ 1103667 h 3021872"/>
              <a:gd name="connsiteX196" fmla="*/ 2831450 w 12192000"/>
              <a:gd name="connsiteY196" fmla="*/ 1103681 h 3021872"/>
              <a:gd name="connsiteX197" fmla="*/ 2830158 w 12192000"/>
              <a:gd name="connsiteY197" fmla="*/ 1102819 h 3021872"/>
              <a:gd name="connsiteX198" fmla="*/ 2817969 w 12192000"/>
              <a:gd name="connsiteY198" fmla="*/ 1097243 h 3021872"/>
              <a:gd name="connsiteX199" fmla="*/ 2812278 w 12192000"/>
              <a:gd name="connsiteY199" fmla="*/ 1097008 h 3021872"/>
              <a:gd name="connsiteX200" fmla="*/ 2735949 w 12192000"/>
              <a:gd name="connsiteY200" fmla="*/ 1069536 h 3021872"/>
              <a:gd name="connsiteX201" fmla="*/ 2700542 w 12192000"/>
              <a:gd name="connsiteY201" fmla="*/ 1056907 h 3021872"/>
              <a:gd name="connsiteX202" fmla="*/ 2690071 w 12192000"/>
              <a:gd name="connsiteY202" fmla="*/ 1056397 h 3021872"/>
              <a:gd name="connsiteX203" fmla="*/ 2655269 w 12192000"/>
              <a:gd name="connsiteY203" fmla="*/ 1042078 h 3021872"/>
              <a:gd name="connsiteX204" fmla="*/ 2637172 w 12192000"/>
              <a:gd name="connsiteY204" fmla="*/ 1039382 h 3021872"/>
              <a:gd name="connsiteX205" fmla="*/ 2544676 w 12192000"/>
              <a:gd name="connsiteY205" fmla="*/ 1019916 h 3021872"/>
              <a:gd name="connsiteX206" fmla="*/ 2521406 w 12192000"/>
              <a:gd name="connsiteY206" fmla="*/ 1022036 h 3021872"/>
              <a:gd name="connsiteX207" fmla="*/ 2462038 w 12192000"/>
              <a:gd name="connsiteY207" fmla="*/ 992687 h 3021872"/>
              <a:gd name="connsiteX208" fmla="*/ 2448962 w 12192000"/>
              <a:gd name="connsiteY208" fmla="*/ 988555 h 3021872"/>
              <a:gd name="connsiteX209" fmla="*/ 2444223 w 12192000"/>
              <a:gd name="connsiteY209" fmla="*/ 985580 h 3021872"/>
              <a:gd name="connsiteX210" fmla="*/ 2428175 w 12192000"/>
              <a:gd name="connsiteY210" fmla="*/ 997242 h 3021872"/>
              <a:gd name="connsiteX211" fmla="*/ 2398519 w 12192000"/>
              <a:gd name="connsiteY211" fmla="*/ 1001482 h 3021872"/>
              <a:gd name="connsiteX212" fmla="*/ 2385271 w 12192000"/>
              <a:gd name="connsiteY212" fmla="*/ 993786 h 3021872"/>
              <a:gd name="connsiteX213" fmla="*/ 2298174 w 12192000"/>
              <a:gd name="connsiteY213" fmla="*/ 956527 h 3021872"/>
              <a:gd name="connsiteX214" fmla="*/ 2271014 w 12192000"/>
              <a:gd name="connsiteY214" fmla="*/ 945440 h 3021872"/>
              <a:gd name="connsiteX215" fmla="*/ 2214838 w 12192000"/>
              <a:gd name="connsiteY215" fmla="*/ 924396 h 3021872"/>
              <a:gd name="connsiteX216" fmla="*/ 2038407 w 12192000"/>
              <a:gd name="connsiteY216" fmla="*/ 916628 h 3021872"/>
              <a:gd name="connsiteX217" fmla="*/ 1958268 w 12192000"/>
              <a:gd name="connsiteY217" fmla="*/ 931677 h 3021872"/>
              <a:gd name="connsiteX218" fmla="*/ 1740316 w 12192000"/>
              <a:gd name="connsiteY218" fmla="*/ 931710 h 3021872"/>
              <a:gd name="connsiteX219" fmla="*/ 1454477 w 12192000"/>
              <a:gd name="connsiteY219" fmla="*/ 973878 h 3021872"/>
              <a:gd name="connsiteX220" fmla="*/ 1385984 w 12192000"/>
              <a:gd name="connsiteY220" fmla="*/ 958621 h 3021872"/>
              <a:gd name="connsiteX221" fmla="*/ 1355604 w 12192000"/>
              <a:gd name="connsiteY221" fmla="*/ 960893 h 3021872"/>
              <a:gd name="connsiteX222" fmla="*/ 1305323 w 12192000"/>
              <a:gd name="connsiteY222" fmla="*/ 967511 h 3021872"/>
              <a:gd name="connsiteX223" fmla="*/ 1125607 w 12192000"/>
              <a:gd name="connsiteY223" fmla="*/ 968467 h 3021872"/>
              <a:gd name="connsiteX224" fmla="*/ 1016562 w 12192000"/>
              <a:gd name="connsiteY224" fmla="*/ 975260 h 3021872"/>
              <a:gd name="connsiteX225" fmla="*/ 818620 w 12192000"/>
              <a:gd name="connsiteY225" fmla="*/ 987723 h 3021872"/>
              <a:gd name="connsiteX226" fmla="*/ 611870 w 12192000"/>
              <a:gd name="connsiteY226" fmla="*/ 1002547 h 3021872"/>
              <a:gd name="connsiteX227" fmla="*/ 520325 w 12192000"/>
              <a:gd name="connsiteY227" fmla="*/ 1010590 h 3021872"/>
              <a:gd name="connsiteX228" fmla="*/ 386188 w 12192000"/>
              <a:gd name="connsiteY228" fmla="*/ 1040956 h 3021872"/>
              <a:gd name="connsiteX229" fmla="*/ 272629 w 12192000"/>
              <a:gd name="connsiteY229" fmla="*/ 1010300 h 3021872"/>
              <a:gd name="connsiteX230" fmla="*/ 113450 w 12192000"/>
              <a:gd name="connsiteY230" fmla="*/ 1038933 h 3021872"/>
              <a:gd name="connsiteX231" fmla="*/ 4256 w 12192000"/>
              <a:gd name="connsiteY231" fmla="*/ 1060111 h 3021872"/>
              <a:gd name="connsiteX232" fmla="*/ 0 w 12192000"/>
              <a:gd name="connsiteY232" fmla="*/ 1059714 h 3021872"/>
              <a:gd name="connsiteX233" fmla="*/ 0 w 12192000"/>
              <a:gd name="connsiteY233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80680 w 12192000"/>
              <a:gd name="connsiteY14" fmla="*/ 2855874 h 3021872"/>
              <a:gd name="connsiteX15" fmla="*/ 11307999 w 12192000"/>
              <a:gd name="connsiteY15" fmla="*/ 2809174 h 3021872"/>
              <a:gd name="connsiteX16" fmla="*/ 11228674 w 12192000"/>
              <a:gd name="connsiteY16" fmla="*/ 2738503 h 3021872"/>
              <a:gd name="connsiteX17" fmla="*/ 11208775 w 12192000"/>
              <a:gd name="connsiteY17" fmla="*/ 2733735 h 3021872"/>
              <a:gd name="connsiteX18" fmla="*/ 11191329 w 12192000"/>
              <a:gd name="connsiteY18" fmla="*/ 2735896 h 3021872"/>
              <a:gd name="connsiteX19" fmla="*/ 11095293 w 12192000"/>
              <a:gd name="connsiteY19" fmla="*/ 2734181 h 3021872"/>
              <a:gd name="connsiteX20" fmla="*/ 11072290 w 12192000"/>
              <a:gd name="connsiteY20" fmla="*/ 2737734 h 3021872"/>
              <a:gd name="connsiteX21" fmla="*/ 10980239 w 12192000"/>
              <a:gd name="connsiteY21" fmla="*/ 2729000 h 3021872"/>
              <a:gd name="connsiteX22" fmla="*/ 10980167 w 12192000"/>
              <a:gd name="connsiteY22" fmla="*/ 2728972 h 3021872"/>
              <a:gd name="connsiteX23" fmla="*/ 10943501 w 12192000"/>
              <a:gd name="connsiteY23" fmla="*/ 2723352 h 3021872"/>
              <a:gd name="connsiteX24" fmla="*/ 10740825 w 12192000"/>
              <a:gd name="connsiteY24" fmla="*/ 2642544 h 3021872"/>
              <a:gd name="connsiteX25" fmla="*/ 10621021 w 12192000"/>
              <a:gd name="connsiteY25" fmla="*/ 2583972 h 3021872"/>
              <a:gd name="connsiteX26" fmla="*/ 10501779 w 12192000"/>
              <a:gd name="connsiteY26" fmla="*/ 2548735 h 3021872"/>
              <a:gd name="connsiteX27" fmla="*/ 10403355 w 12192000"/>
              <a:gd name="connsiteY27" fmla="*/ 2512953 h 3021872"/>
              <a:gd name="connsiteX28" fmla="*/ 10337449 w 12192000"/>
              <a:gd name="connsiteY28" fmla="*/ 2488172 h 3021872"/>
              <a:gd name="connsiteX29" fmla="*/ 10324327 w 12192000"/>
              <a:gd name="connsiteY29" fmla="*/ 2478939 h 3021872"/>
              <a:gd name="connsiteX30" fmla="*/ 10321929 w 12192000"/>
              <a:gd name="connsiteY30" fmla="*/ 2478993 h 3021872"/>
              <a:gd name="connsiteX31" fmla="*/ 10290461 w 12192000"/>
              <a:gd name="connsiteY31" fmla="*/ 2462144 h 3021872"/>
              <a:gd name="connsiteX32" fmla="*/ 10268970 w 12192000"/>
              <a:gd name="connsiteY32" fmla="*/ 2448931 h 3021872"/>
              <a:gd name="connsiteX33" fmla="*/ 10263699 w 12192000"/>
              <a:gd name="connsiteY33" fmla="*/ 2448340 h 3021872"/>
              <a:gd name="connsiteX34" fmla="*/ 10228272 w 12192000"/>
              <a:gd name="connsiteY34" fmla="*/ 2431997 h 3021872"/>
              <a:gd name="connsiteX35" fmla="*/ 10215997 w 12192000"/>
              <a:gd name="connsiteY35" fmla="*/ 2431103 h 3021872"/>
              <a:gd name="connsiteX36" fmla="*/ 10193885 w 12192000"/>
              <a:gd name="connsiteY36" fmla="*/ 2427360 h 3021872"/>
              <a:gd name="connsiteX37" fmla="*/ 10135557 w 12192000"/>
              <a:gd name="connsiteY37" fmla="*/ 2429769 h 3021872"/>
              <a:gd name="connsiteX38" fmla="*/ 10092108 w 12192000"/>
              <a:gd name="connsiteY38" fmla="*/ 2409075 h 3021872"/>
              <a:gd name="connsiteX39" fmla="*/ 10091815 w 12192000"/>
              <a:gd name="connsiteY39" fmla="*/ 2409211 h 3021872"/>
              <a:gd name="connsiteX40" fmla="*/ 10083558 w 12192000"/>
              <a:gd name="connsiteY40" fmla="*/ 2406369 h 3021872"/>
              <a:gd name="connsiteX41" fmla="*/ 10078319 w 12192000"/>
              <a:gd name="connsiteY41" fmla="*/ 2403481 h 3021872"/>
              <a:gd name="connsiteX42" fmla="*/ 10063647 w 12192000"/>
              <a:gd name="connsiteY42" fmla="*/ 2397528 h 3021872"/>
              <a:gd name="connsiteX43" fmla="*/ 10057660 w 12192000"/>
              <a:gd name="connsiteY43" fmla="*/ 2396793 h 3021872"/>
              <a:gd name="connsiteX44" fmla="*/ 10003124 w 12192000"/>
              <a:gd name="connsiteY44" fmla="*/ 2406692 h 3021872"/>
              <a:gd name="connsiteX45" fmla="*/ 9898644 w 12192000"/>
              <a:gd name="connsiteY45" fmla="*/ 2393136 h 3021872"/>
              <a:gd name="connsiteX46" fmla="*/ 9794969 w 12192000"/>
              <a:gd name="connsiteY46" fmla="*/ 2376665 h 3021872"/>
              <a:gd name="connsiteX47" fmla="*/ 9690708 w 12192000"/>
              <a:gd name="connsiteY47" fmla="*/ 2362478 h 3021872"/>
              <a:gd name="connsiteX48" fmla="*/ 9656590 w 12192000"/>
              <a:gd name="connsiteY48" fmla="*/ 2365107 h 3021872"/>
              <a:gd name="connsiteX49" fmla="*/ 9651013 w 12192000"/>
              <a:gd name="connsiteY49" fmla="*/ 2365379 h 3021872"/>
              <a:gd name="connsiteX50" fmla="*/ 9629535 w 12192000"/>
              <a:gd name="connsiteY50" fmla="*/ 2359562 h 3021872"/>
              <a:gd name="connsiteX51" fmla="*/ 9621002 w 12192000"/>
              <a:gd name="connsiteY51" fmla="*/ 2358015 h 3021872"/>
              <a:gd name="connsiteX52" fmla="*/ 9620811 w 12192000"/>
              <a:gd name="connsiteY52" fmla="*/ 2358209 h 3021872"/>
              <a:gd name="connsiteX53" fmla="*/ 9612783 w 12192000"/>
              <a:gd name="connsiteY53" fmla="*/ 2356304 h 3021872"/>
              <a:gd name="connsiteX54" fmla="*/ 9573299 w 12192000"/>
              <a:gd name="connsiteY54" fmla="*/ 2344048 h 3021872"/>
              <a:gd name="connsiteX55" fmla="*/ 9523299 w 12192000"/>
              <a:gd name="connsiteY55" fmla="*/ 2356751 h 3021872"/>
              <a:gd name="connsiteX56" fmla="*/ 9502217 w 12192000"/>
              <a:gd name="connsiteY56" fmla="*/ 2356672 h 3021872"/>
              <a:gd name="connsiteX57" fmla="*/ 9491052 w 12192000"/>
              <a:gd name="connsiteY57" fmla="*/ 2357876 h 3021872"/>
              <a:gd name="connsiteX58" fmla="*/ 9490420 w 12192000"/>
              <a:gd name="connsiteY58" fmla="*/ 2358754 h 3021872"/>
              <a:gd name="connsiteX59" fmla="*/ 9422814 w 12192000"/>
              <a:gd name="connsiteY59" fmla="*/ 2337048 h 3021872"/>
              <a:gd name="connsiteX60" fmla="*/ 9387555 w 12192000"/>
              <a:gd name="connsiteY60" fmla="*/ 2324836 h 3021872"/>
              <a:gd name="connsiteX61" fmla="*/ 9385480 w 12192000"/>
              <a:gd name="connsiteY61" fmla="*/ 2325313 h 3021872"/>
              <a:gd name="connsiteX62" fmla="*/ 9369766 w 12192000"/>
              <a:gd name="connsiteY62" fmla="*/ 2317902 h 3021872"/>
              <a:gd name="connsiteX63" fmla="*/ 9356267 w 12192000"/>
              <a:gd name="connsiteY63" fmla="*/ 2307218 h 3021872"/>
              <a:gd name="connsiteX64" fmla="*/ 9240605 w 12192000"/>
              <a:gd name="connsiteY64" fmla="*/ 2292733 h 3021872"/>
              <a:gd name="connsiteX65" fmla="*/ 9083251 w 12192000"/>
              <a:gd name="connsiteY65" fmla="*/ 2245348 h 3021872"/>
              <a:gd name="connsiteX66" fmla="*/ 8956025 w 12192000"/>
              <a:gd name="connsiteY66" fmla="*/ 2219438 h 3021872"/>
              <a:gd name="connsiteX67" fmla="*/ 8791834 w 12192000"/>
              <a:gd name="connsiteY67" fmla="*/ 2194608 h 3021872"/>
              <a:gd name="connsiteX68" fmla="*/ 8677385 w 12192000"/>
              <a:gd name="connsiteY68" fmla="*/ 2172946 h 3021872"/>
              <a:gd name="connsiteX69" fmla="*/ 8628381 w 12192000"/>
              <a:gd name="connsiteY69" fmla="*/ 2151256 h 3021872"/>
              <a:gd name="connsiteX70" fmla="*/ 8608955 w 12192000"/>
              <a:gd name="connsiteY70" fmla="*/ 2154253 h 3021872"/>
              <a:gd name="connsiteX71" fmla="*/ 8605623 w 12192000"/>
              <a:gd name="connsiteY71" fmla="*/ 2154974 h 3021872"/>
              <a:gd name="connsiteX72" fmla="*/ 8591946 w 12192000"/>
              <a:gd name="connsiteY72" fmla="*/ 2153429 h 3021872"/>
              <a:gd name="connsiteX73" fmla="*/ 8588503 w 12192000"/>
              <a:gd name="connsiteY73" fmla="*/ 2158528 h 3021872"/>
              <a:gd name="connsiteX74" fmla="*/ 8542929 w 12192000"/>
              <a:gd name="connsiteY74" fmla="*/ 2155780 h 3021872"/>
              <a:gd name="connsiteX75" fmla="*/ 8422422 w 12192000"/>
              <a:gd name="connsiteY75" fmla="*/ 2128783 h 3021872"/>
              <a:gd name="connsiteX76" fmla="*/ 8350509 w 12192000"/>
              <a:gd name="connsiteY76" fmla="*/ 2116143 h 3021872"/>
              <a:gd name="connsiteX77" fmla="*/ 8323483 w 12192000"/>
              <a:gd name="connsiteY77" fmla="*/ 2116856 h 3021872"/>
              <a:gd name="connsiteX78" fmla="*/ 8285541 w 12192000"/>
              <a:gd name="connsiteY78" fmla="*/ 2114142 h 3021872"/>
              <a:gd name="connsiteX79" fmla="*/ 8156321 w 12192000"/>
              <a:gd name="connsiteY79" fmla="*/ 2105622 h 3021872"/>
              <a:gd name="connsiteX80" fmla="*/ 8115022 w 12192000"/>
              <a:gd name="connsiteY80" fmla="*/ 2097331 h 3021872"/>
              <a:gd name="connsiteX81" fmla="*/ 8109128 w 12192000"/>
              <a:gd name="connsiteY81" fmla="*/ 2095725 h 3021872"/>
              <a:gd name="connsiteX82" fmla="*/ 8061947 w 12192000"/>
              <a:gd name="connsiteY82" fmla="*/ 2076044 h 3021872"/>
              <a:gd name="connsiteX83" fmla="*/ 8056343 w 12192000"/>
              <a:gd name="connsiteY83" fmla="*/ 2079176 h 3021872"/>
              <a:gd name="connsiteX84" fmla="*/ 8039888 w 12192000"/>
              <a:gd name="connsiteY84" fmla="*/ 2079889 h 3021872"/>
              <a:gd name="connsiteX85" fmla="*/ 8027893 w 12192000"/>
              <a:gd name="connsiteY85" fmla="*/ 2071837 h 3021872"/>
              <a:gd name="connsiteX86" fmla="*/ 7968202 w 12192000"/>
              <a:gd name="connsiteY86" fmla="*/ 2048643 h 3021872"/>
              <a:gd name="connsiteX87" fmla="*/ 7879707 w 12192000"/>
              <a:gd name="connsiteY87" fmla="*/ 2019539 h 3021872"/>
              <a:gd name="connsiteX88" fmla="*/ 7867283 w 12192000"/>
              <a:gd name="connsiteY88" fmla="*/ 2011237 h 3021872"/>
              <a:gd name="connsiteX89" fmla="*/ 7843997 w 12192000"/>
              <a:gd name="connsiteY89" fmla="*/ 2004002 h 3021872"/>
              <a:gd name="connsiteX90" fmla="*/ 7819810 w 12192000"/>
              <a:gd name="connsiteY90" fmla="*/ 2003978 h 3021872"/>
              <a:gd name="connsiteX91" fmla="*/ 7766905 w 12192000"/>
              <a:gd name="connsiteY91" fmla="*/ 1994240 h 3021872"/>
              <a:gd name="connsiteX92" fmla="*/ 7748811 w 12192000"/>
              <a:gd name="connsiteY92" fmla="*/ 2001647 h 3021872"/>
              <a:gd name="connsiteX93" fmla="*/ 7745757 w 12192000"/>
              <a:gd name="connsiteY93" fmla="*/ 2003120 h 3021872"/>
              <a:gd name="connsiteX94" fmla="*/ 7732110 w 12192000"/>
              <a:gd name="connsiteY94" fmla="*/ 2004783 h 3021872"/>
              <a:gd name="connsiteX95" fmla="*/ 7730039 w 12192000"/>
              <a:gd name="connsiteY95" fmla="*/ 2010536 h 3021872"/>
              <a:gd name="connsiteX96" fmla="*/ 7685159 w 12192000"/>
              <a:gd name="connsiteY96" fmla="*/ 2018415 h 3021872"/>
              <a:gd name="connsiteX97" fmla="*/ 7561596 w 12192000"/>
              <a:gd name="connsiteY97" fmla="*/ 2020063 h 3021872"/>
              <a:gd name="connsiteX98" fmla="*/ 7488722 w 12192000"/>
              <a:gd name="connsiteY98" fmla="*/ 2024418 h 3021872"/>
              <a:gd name="connsiteX99" fmla="*/ 7462688 w 12192000"/>
              <a:gd name="connsiteY99" fmla="*/ 2031366 h 3021872"/>
              <a:gd name="connsiteX100" fmla="*/ 7425222 w 12192000"/>
              <a:gd name="connsiteY100" fmla="*/ 2037510 h 3021872"/>
              <a:gd name="connsiteX101" fmla="*/ 7360376 w 12192000"/>
              <a:gd name="connsiteY101" fmla="*/ 2052454 h 3021872"/>
              <a:gd name="connsiteX102" fmla="*/ 7297796 w 12192000"/>
              <a:gd name="connsiteY102" fmla="*/ 2059134 h 3021872"/>
              <a:gd name="connsiteX103" fmla="*/ 7255684 w 12192000"/>
              <a:gd name="connsiteY103" fmla="*/ 2060633 h 3021872"/>
              <a:gd name="connsiteX104" fmla="*/ 7249573 w 12192000"/>
              <a:gd name="connsiteY104" fmla="*/ 2060435 h 3021872"/>
              <a:gd name="connsiteX105" fmla="*/ 7198933 w 12192000"/>
              <a:gd name="connsiteY105" fmla="*/ 2052227 h 3021872"/>
              <a:gd name="connsiteX106" fmla="*/ 7194276 w 12192000"/>
              <a:gd name="connsiteY106" fmla="*/ 2056568 h 3021872"/>
              <a:gd name="connsiteX107" fmla="*/ 7178495 w 12192000"/>
              <a:gd name="connsiteY107" fmla="*/ 2061069 h 3021872"/>
              <a:gd name="connsiteX108" fmla="*/ 7164866 w 12192000"/>
              <a:gd name="connsiteY108" fmla="*/ 2056021 h 3021872"/>
              <a:gd name="connsiteX109" fmla="*/ 7101221 w 12192000"/>
              <a:gd name="connsiteY109" fmla="*/ 2047289 h 3021872"/>
              <a:gd name="connsiteX110" fmla="*/ 7008182 w 12192000"/>
              <a:gd name="connsiteY110" fmla="*/ 2039482 h 3021872"/>
              <a:gd name="connsiteX111" fmla="*/ 6994073 w 12192000"/>
              <a:gd name="connsiteY111" fmla="*/ 2034288 h 3021872"/>
              <a:gd name="connsiteX112" fmla="*/ 6902768 w 12192000"/>
              <a:gd name="connsiteY112" fmla="*/ 2021990 h 3021872"/>
              <a:gd name="connsiteX113" fmla="*/ 6854917 w 12192000"/>
              <a:gd name="connsiteY113" fmla="*/ 2020321 h 3021872"/>
              <a:gd name="connsiteX114" fmla="*/ 6849655 w 12192000"/>
              <a:gd name="connsiteY114" fmla="*/ 2025191 h 3021872"/>
              <a:gd name="connsiteX115" fmla="*/ 6835522 w 12192000"/>
              <a:gd name="connsiteY115" fmla="*/ 2024012 h 3021872"/>
              <a:gd name="connsiteX116" fmla="*/ 6707727 w 12192000"/>
              <a:gd name="connsiteY116" fmla="*/ 2006254 h 3021872"/>
              <a:gd name="connsiteX117" fmla="*/ 6561947 w 12192000"/>
              <a:gd name="connsiteY117" fmla="*/ 1975575 h 3021872"/>
              <a:gd name="connsiteX118" fmla="*/ 6464714 w 12192000"/>
              <a:gd name="connsiteY118" fmla="*/ 1978704 h 3021872"/>
              <a:gd name="connsiteX119" fmla="*/ 6242129 w 12192000"/>
              <a:gd name="connsiteY119" fmla="*/ 1915441 h 3021872"/>
              <a:gd name="connsiteX120" fmla="*/ 6080728 w 12192000"/>
              <a:gd name="connsiteY120" fmla="*/ 1895758 h 3021872"/>
              <a:gd name="connsiteX121" fmla="*/ 6069627 w 12192000"/>
              <a:gd name="connsiteY121" fmla="*/ 1885968 h 3021872"/>
              <a:gd name="connsiteX122" fmla="*/ 6055146 w 12192000"/>
              <a:gd name="connsiteY122" fmla="*/ 1879305 h 3021872"/>
              <a:gd name="connsiteX123" fmla="*/ 5953405 w 12192000"/>
              <a:gd name="connsiteY123" fmla="*/ 1849929 h 3021872"/>
              <a:gd name="connsiteX124" fmla="*/ 5940151 w 12192000"/>
              <a:gd name="connsiteY124" fmla="*/ 1852123 h 3021872"/>
              <a:gd name="connsiteX125" fmla="*/ 5917647 w 12192000"/>
              <a:gd name="connsiteY125" fmla="*/ 1852476 h 3021872"/>
              <a:gd name="connsiteX126" fmla="*/ 5860259 w 12192000"/>
              <a:gd name="connsiteY126" fmla="*/ 1865444 h 3021872"/>
              <a:gd name="connsiteX127" fmla="*/ 5821880 w 12192000"/>
              <a:gd name="connsiteY127" fmla="*/ 1854695 h 3021872"/>
              <a:gd name="connsiteX128" fmla="*/ 5813898 w 12192000"/>
              <a:gd name="connsiteY128" fmla="*/ 1853063 h 3021872"/>
              <a:gd name="connsiteX129" fmla="*/ 5813633 w 12192000"/>
              <a:gd name="connsiteY129" fmla="*/ 1853249 h 3021872"/>
              <a:gd name="connsiteX130" fmla="*/ 5804995 w 12192000"/>
              <a:gd name="connsiteY130" fmla="*/ 1851966 h 3021872"/>
              <a:gd name="connsiteX131" fmla="*/ 5799340 w 12192000"/>
              <a:gd name="connsiteY131" fmla="*/ 1850088 h 3021872"/>
              <a:gd name="connsiteX132" fmla="*/ 5783850 w 12192000"/>
              <a:gd name="connsiteY132" fmla="*/ 1846922 h 3021872"/>
              <a:gd name="connsiteX133" fmla="*/ 5777803 w 12192000"/>
              <a:gd name="connsiteY133" fmla="*/ 1847290 h 3021872"/>
              <a:gd name="connsiteX134" fmla="*/ 5774372 w 12192000"/>
              <a:gd name="connsiteY134" fmla="*/ 1849538 h 3021872"/>
              <a:gd name="connsiteX135" fmla="*/ 5740527 w 12192000"/>
              <a:gd name="connsiteY135" fmla="*/ 1850453 h 3021872"/>
              <a:gd name="connsiteX136" fmla="*/ 5671437 w 12192000"/>
              <a:gd name="connsiteY136" fmla="*/ 1845438 h 3021872"/>
              <a:gd name="connsiteX137" fmla="*/ 5633526 w 12192000"/>
              <a:gd name="connsiteY137" fmla="*/ 1839191 h 3021872"/>
              <a:gd name="connsiteX138" fmla="*/ 5527860 w 12192000"/>
              <a:gd name="connsiteY138" fmla="*/ 1825767 h 3021872"/>
              <a:gd name="connsiteX139" fmla="*/ 5420429 w 12192000"/>
              <a:gd name="connsiteY139" fmla="*/ 1815102 h 3021872"/>
              <a:gd name="connsiteX140" fmla="*/ 5339073 w 12192000"/>
              <a:gd name="connsiteY140" fmla="*/ 1819639 h 3021872"/>
              <a:gd name="connsiteX141" fmla="*/ 5334373 w 12192000"/>
              <a:gd name="connsiteY141" fmla="*/ 1817028 h 3021872"/>
              <a:gd name="connsiteX142" fmla="*/ 5326433 w 12192000"/>
              <a:gd name="connsiteY142" fmla="*/ 1814516 h 3021872"/>
              <a:gd name="connsiteX143" fmla="*/ 5326080 w 12192000"/>
              <a:gd name="connsiteY143" fmla="*/ 1814651 h 3021872"/>
              <a:gd name="connsiteX144" fmla="*/ 5318954 w 12192000"/>
              <a:gd name="connsiteY144" fmla="*/ 1811914 h 3021872"/>
              <a:gd name="connsiteX145" fmla="*/ 5286087 w 12192000"/>
              <a:gd name="connsiteY145" fmla="*/ 1796038 h 3021872"/>
              <a:gd name="connsiteX146" fmla="*/ 5223002 w 12192000"/>
              <a:gd name="connsiteY146" fmla="*/ 1799482 h 3021872"/>
              <a:gd name="connsiteX147" fmla="*/ 5200540 w 12192000"/>
              <a:gd name="connsiteY147" fmla="*/ 1796400 h 3021872"/>
              <a:gd name="connsiteX148" fmla="*/ 5154928 w 12192000"/>
              <a:gd name="connsiteY148" fmla="*/ 1781130 h 3021872"/>
              <a:gd name="connsiteX149" fmla="*/ 5149478 w 12192000"/>
              <a:gd name="connsiteY149" fmla="*/ 1780679 h 3021872"/>
              <a:gd name="connsiteX150" fmla="*/ 5130626 w 12192000"/>
              <a:gd name="connsiteY150" fmla="*/ 1768669 h 3021872"/>
              <a:gd name="connsiteX151" fmla="*/ 5102239 w 12192000"/>
              <a:gd name="connsiteY151" fmla="*/ 1753436 h 3021872"/>
              <a:gd name="connsiteX152" fmla="*/ 5099658 w 12192000"/>
              <a:gd name="connsiteY152" fmla="*/ 1753538 h 3021872"/>
              <a:gd name="connsiteX153" fmla="*/ 5088508 w 12192000"/>
              <a:gd name="connsiteY153" fmla="*/ 1745106 h 3021872"/>
              <a:gd name="connsiteX154" fmla="*/ 5082205 w 12192000"/>
              <a:gd name="connsiteY154" fmla="*/ 1734262 h 3021872"/>
              <a:gd name="connsiteX155" fmla="*/ 4931750 w 12192000"/>
              <a:gd name="connsiteY155" fmla="*/ 1691385 h 3021872"/>
              <a:gd name="connsiteX156" fmla="*/ 4824030 w 12192000"/>
              <a:gd name="connsiteY156" fmla="*/ 1643040 h 3021872"/>
              <a:gd name="connsiteX157" fmla="*/ 4758423 w 12192000"/>
              <a:gd name="connsiteY157" fmla="*/ 1579191 h 3021872"/>
              <a:gd name="connsiteX158" fmla="*/ 4514045 w 12192000"/>
              <a:gd name="connsiteY158" fmla="*/ 1535848 h 3021872"/>
              <a:gd name="connsiteX159" fmla="*/ 4458973 w 12192000"/>
              <a:gd name="connsiteY159" fmla="*/ 1525122 h 3021872"/>
              <a:gd name="connsiteX160" fmla="*/ 4423105 w 12192000"/>
              <a:gd name="connsiteY160" fmla="*/ 1500018 h 3021872"/>
              <a:gd name="connsiteX161" fmla="*/ 4400073 w 12192000"/>
              <a:gd name="connsiteY161" fmla="*/ 1499739 h 3021872"/>
              <a:gd name="connsiteX162" fmla="*/ 4395961 w 12192000"/>
              <a:gd name="connsiteY162" fmla="*/ 1499863 h 3021872"/>
              <a:gd name="connsiteX163" fmla="*/ 4382523 w 12192000"/>
              <a:gd name="connsiteY163" fmla="*/ 1496619 h 3021872"/>
              <a:gd name="connsiteX164" fmla="*/ 4374971 w 12192000"/>
              <a:gd name="connsiteY164" fmla="*/ 1500377 h 3021872"/>
              <a:gd name="connsiteX165" fmla="*/ 4352051 w 12192000"/>
              <a:gd name="connsiteY165" fmla="*/ 1498843 h 3021872"/>
              <a:gd name="connsiteX166" fmla="*/ 4328364 w 12192000"/>
              <a:gd name="connsiteY166" fmla="*/ 1491566 h 3021872"/>
              <a:gd name="connsiteX167" fmla="*/ 4220142 w 12192000"/>
              <a:gd name="connsiteY167" fmla="*/ 1451803 h 3021872"/>
              <a:gd name="connsiteX168" fmla="*/ 4152921 w 12192000"/>
              <a:gd name="connsiteY168" fmla="*/ 1430969 h 3021872"/>
              <a:gd name="connsiteX169" fmla="*/ 4123498 w 12192000"/>
              <a:gd name="connsiteY169" fmla="*/ 1427696 h 3021872"/>
              <a:gd name="connsiteX170" fmla="*/ 4085026 w 12192000"/>
              <a:gd name="connsiteY170" fmla="*/ 1420005 h 3021872"/>
              <a:gd name="connsiteX171" fmla="*/ 4014120 w 12192000"/>
              <a:gd name="connsiteY171" fmla="*/ 1410025 h 3021872"/>
              <a:gd name="connsiteX172" fmla="*/ 3924085 w 12192000"/>
              <a:gd name="connsiteY172" fmla="*/ 1390368 h 3021872"/>
              <a:gd name="connsiteX173" fmla="*/ 3875102 w 12192000"/>
              <a:gd name="connsiteY173" fmla="*/ 1356231 h 3021872"/>
              <a:gd name="connsiteX174" fmla="*/ 3866735 w 12192000"/>
              <a:gd name="connsiteY174" fmla="*/ 1358044 h 3021872"/>
              <a:gd name="connsiteX175" fmla="*/ 3824835 w 12192000"/>
              <a:gd name="connsiteY175" fmla="*/ 1344150 h 3021872"/>
              <a:gd name="connsiteX176" fmla="*/ 3698316 w 12192000"/>
              <a:gd name="connsiteY176" fmla="*/ 1271660 h 3021872"/>
              <a:gd name="connsiteX177" fmla="*/ 3615875 w 12192000"/>
              <a:gd name="connsiteY177" fmla="*/ 1245166 h 3021872"/>
              <a:gd name="connsiteX178" fmla="*/ 3583351 w 12192000"/>
              <a:gd name="connsiteY178" fmla="*/ 1239605 h 3021872"/>
              <a:gd name="connsiteX179" fmla="*/ 3529058 w 12192000"/>
              <a:gd name="connsiteY179" fmla="*/ 1230047 h 3021872"/>
              <a:gd name="connsiteX180" fmla="*/ 3438822 w 12192000"/>
              <a:gd name="connsiteY180" fmla="*/ 1205661 h 3021872"/>
              <a:gd name="connsiteX181" fmla="*/ 3390292 w 12192000"/>
              <a:gd name="connsiteY181" fmla="*/ 1197075 h 3021872"/>
              <a:gd name="connsiteX182" fmla="*/ 3315537 w 12192000"/>
              <a:gd name="connsiteY182" fmla="*/ 1185391 h 3021872"/>
              <a:gd name="connsiteX183" fmla="*/ 3305896 w 12192000"/>
              <a:gd name="connsiteY183" fmla="*/ 1180025 h 3021872"/>
              <a:gd name="connsiteX184" fmla="*/ 3260055 w 12192000"/>
              <a:gd name="connsiteY184" fmla="*/ 1189560 h 3021872"/>
              <a:gd name="connsiteX185" fmla="*/ 3136098 w 12192000"/>
              <a:gd name="connsiteY185" fmla="*/ 1171708 h 3021872"/>
              <a:gd name="connsiteX186" fmla="*/ 3113533 w 12192000"/>
              <a:gd name="connsiteY186" fmla="*/ 1171758 h 3021872"/>
              <a:gd name="connsiteX187" fmla="*/ 3087934 w 12192000"/>
              <a:gd name="connsiteY187" fmla="*/ 1162189 h 3021872"/>
              <a:gd name="connsiteX188" fmla="*/ 3033101 w 12192000"/>
              <a:gd name="connsiteY188" fmla="*/ 1146004 h 3021872"/>
              <a:gd name="connsiteX189" fmla="*/ 2999082 w 12192000"/>
              <a:gd name="connsiteY189" fmla="*/ 1129337 h 3021872"/>
              <a:gd name="connsiteX190" fmla="*/ 2988144 w 12192000"/>
              <a:gd name="connsiteY190" fmla="*/ 1133783 h 3021872"/>
              <a:gd name="connsiteX191" fmla="*/ 2964880 w 12192000"/>
              <a:gd name="connsiteY191" fmla="*/ 1133160 h 3021872"/>
              <a:gd name="connsiteX192" fmla="*/ 2871083 w 12192000"/>
              <a:gd name="connsiteY192" fmla="*/ 1114281 h 3021872"/>
              <a:gd name="connsiteX193" fmla="*/ 2853547 w 12192000"/>
              <a:gd name="connsiteY193" fmla="*/ 1113282 h 3021872"/>
              <a:gd name="connsiteX194" fmla="*/ 2834998 w 12192000"/>
              <a:gd name="connsiteY194" fmla="*/ 1105032 h 3021872"/>
              <a:gd name="connsiteX195" fmla="*/ 2832012 w 12192000"/>
              <a:gd name="connsiteY195" fmla="*/ 1103667 h 3021872"/>
              <a:gd name="connsiteX196" fmla="*/ 2831450 w 12192000"/>
              <a:gd name="connsiteY196" fmla="*/ 1103681 h 3021872"/>
              <a:gd name="connsiteX197" fmla="*/ 2830158 w 12192000"/>
              <a:gd name="connsiteY197" fmla="*/ 1102819 h 3021872"/>
              <a:gd name="connsiteX198" fmla="*/ 2817969 w 12192000"/>
              <a:gd name="connsiteY198" fmla="*/ 1097243 h 3021872"/>
              <a:gd name="connsiteX199" fmla="*/ 2812278 w 12192000"/>
              <a:gd name="connsiteY199" fmla="*/ 1097008 h 3021872"/>
              <a:gd name="connsiteX200" fmla="*/ 2735949 w 12192000"/>
              <a:gd name="connsiteY200" fmla="*/ 1069536 h 3021872"/>
              <a:gd name="connsiteX201" fmla="*/ 2700542 w 12192000"/>
              <a:gd name="connsiteY201" fmla="*/ 1056907 h 3021872"/>
              <a:gd name="connsiteX202" fmla="*/ 2690071 w 12192000"/>
              <a:gd name="connsiteY202" fmla="*/ 1056397 h 3021872"/>
              <a:gd name="connsiteX203" fmla="*/ 2655269 w 12192000"/>
              <a:gd name="connsiteY203" fmla="*/ 1042078 h 3021872"/>
              <a:gd name="connsiteX204" fmla="*/ 2637172 w 12192000"/>
              <a:gd name="connsiteY204" fmla="*/ 1039382 h 3021872"/>
              <a:gd name="connsiteX205" fmla="*/ 2544676 w 12192000"/>
              <a:gd name="connsiteY205" fmla="*/ 1019916 h 3021872"/>
              <a:gd name="connsiteX206" fmla="*/ 2521406 w 12192000"/>
              <a:gd name="connsiteY206" fmla="*/ 1022036 h 3021872"/>
              <a:gd name="connsiteX207" fmla="*/ 2462038 w 12192000"/>
              <a:gd name="connsiteY207" fmla="*/ 992687 h 3021872"/>
              <a:gd name="connsiteX208" fmla="*/ 2448962 w 12192000"/>
              <a:gd name="connsiteY208" fmla="*/ 988555 h 3021872"/>
              <a:gd name="connsiteX209" fmla="*/ 2444223 w 12192000"/>
              <a:gd name="connsiteY209" fmla="*/ 985580 h 3021872"/>
              <a:gd name="connsiteX210" fmla="*/ 2428175 w 12192000"/>
              <a:gd name="connsiteY210" fmla="*/ 997242 h 3021872"/>
              <a:gd name="connsiteX211" fmla="*/ 2398519 w 12192000"/>
              <a:gd name="connsiteY211" fmla="*/ 1001482 h 3021872"/>
              <a:gd name="connsiteX212" fmla="*/ 2385271 w 12192000"/>
              <a:gd name="connsiteY212" fmla="*/ 993786 h 3021872"/>
              <a:gd name="connsiteX213" fmla="*/ 2298174 w 12192000"/>
              <a:gd name="connsiteY213" fmla="*/ 956527 h 3021872"/>
              <a:gd name="connsiteX214" fmla="*/ 2271014 w 12192000"/>
              <a:gd name="connsiteY214" fmla="*/ 945440 h 3021872"/>
              <a:gd name="connsiteX215" fmla="*/ 2214838 w 12192000"/>
              <a:gd name="connsiteY215" fmla="*/ 924396 h 3021872"/>
              <a:gd name="connsiteX216" fmla="*/ 2038407 w 12192000"/>
              <a:gd name="connsiteY216" fmla="*/ 916628 h 3021872"/>
              <a:gd name="connsiteX217" fmla="*/ 1958268 w 12192000"/>
              <a:gd name="connsiteY217" fmla="*/ 931677 h 3021872"/>
              <a:gd name="connsiteX218" fmla="*/ 1740316 w 12192000"/>
              <a:gd name="connsiteY218" fmla="*/ 931710 h 3021872"/>
              <a:gd name="connsiteX219" fmla="*/ 1454477 w 12192000"/>
              <a:gd name="connsiteY219" fmla="*/ 973878 h 3021872"/>
              <a:gd name="connsiteX220" fmla="*/ 1385984 w 12192000"/>
              <a:gd name="connsiteY220" fmla="*/ 958621 h 3021872"/>
              <a:gd name="connsiteX221" fmla="*/ 1355604 w 12192000"/>
              <a:gd name="connsiteY221" fmla="*/ 960893 h 3021872"/>
              <a:gd name="connsiteX222" fmla="*/ 1305323 w 12192000"/>
              <a:gd name="connsiteY222" fmla="*/ 967511 h 3021872"/>
              <a:gd name="connsiteX223" fmla="*/ 1125607 w 12192000"/>
              <a:gd name="connsiteY223" fmla="*/ 968467 h 3021872"/>
              <a:gd name="connsiteX224" fmla="*/ 1016562 w 12192000"/>
              <a:gd name="connsiteY224" fmla="*/ 975260 h 3021872"/>
              <a:gd name="connsiteX225" fmla="*/ 818620 w 12192000"/>
              <a:gd name="connsiteY225" fmla="*/ 987723 h 3021872"/>
              <a:gd name="connsiteX226" fmla="*/ 611870 w 12192000"/>
              <a:gd name="connsiteY226" fmla="*/ 1002547 h 3021872"/>
              <a:gd name="connsiteX227" fmla="*/ 520325 w 12192000"/>
              <a:gd name="connsiteY227" fmla="*/ 1010590 h 3021872"/>
              <a:gd name="connsiteX228" fmla="*/ 386188 w 12192000"/>
              <a:gd name="connsiteY228" fmla="*/ 1040956 h 3021872"/>
              <a:gd name="connsiteX229" fmla="*/ 272629 w 12192000"/>
              <a:gd name="connsiteY229" fmla="*/ 1010300 h 3021872"/>
              <a:gd name="connsiteX230" fmla="*/ 113450 w 12192000"/>
              <a:gd name="connsiteY230" fmla="*/ 1038933 h 3021872"/>
              <a:gd name="connsiteX231" fmla="*/ 4256 w 12192000"/>
              <a:gd name="connsiteY231" fmla="*/ 1060111 h 3021872"/>
              <a:gd name="connsiteX232" fmla="*/ 0 w 12192000"/>
              <a:gd name="connsiteY232" fmla="*/ 1059714 h 3021872"/>
              <a:gd name="connsiteX233" fmla="*/ 0 w 12192000"/>
              <a:gd name="connsiteY233" fmla="*/ 0 h 3021872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28674 w 12192000"/>
              <a:gd name="connsiteY15" fmla="*/ 2738503 h 2990841"/>
              <a:gd name="connsiteX16" fmla="*/ 11208775 w 12192000"/>
              <a:gd name="connsiteY16" fmla="*/ 2733735 h 2990841"/>
              <a:gd name="connsiteX17" fmla="*/ 11191329 w 12192000"/>
              <a:gd name="connsiteY17" fmla="*/ 2735896 h 2990841"/>
              <a:gd name="connsiteX18" fmla="*/ 11095293 w 12192000"/>
              <a:gd name="connsiteY18" fmla="*/ 2734181 h 2990841"/>
              <a:gd name="connsiteX19" fmla="*/ 11072290 w 12192000"/>
              <a:gd name="connsiteY19" fmla="*/ 2737734 h 2990841"/>
              <a:gd name="connsiteX20" fmla="*/ 10980239 w 12192000"/>
              <a:gd name="connsiteY20" fmla="*/ 2729000 h 2990841"/>
              <a:gd name="connsiteX21" fmla="*/ 10980167 w 12192000"/>
              <a:gd name="connsiteY21" fmla="*/ 2728972 h 2990841"/>
              <a:gd name="connsiteX22" fmla="*/ 10943501 w 12192000"/>
              <a:gd name="connsiteY22" fmla="*/ 2723352 h 2990841"/>
              <a:gd name="connsiteX23" fmla="*/ 10740825 w 12192000"/>
              <a:gd name="connsiteY23" fmla="*/ 2642544 h 2990841"/>
              <a:gd name="connsiteX24" fmla="*/ 10621021 w 12192000"/>
              <a:gd name="connsiteY24" fmla="*/ 2583972 h 2990841"/>
              <a:gd name="connsiteX25" fmla="*/ 10501779 w 12192000"/>
              <a:gd name="connsiteY25" fmla="*/ 2548735 h 2990841"/>
              <a:gd name="connsiteX26" fmla="*/ 10403355 w 12192000"/>
              <a:gd name="connsiteY26" fmla="*/ 2512953 h 2990841"/>
              <a:gd name="connsiteX27" fmla="*/ 10337449 w 12192000"/>
              <a:gd name="connsiteY27" fmla="*/ 2488172 h 2990841"/>
              <a:gd name="connsiteX28" fmla="*/ 10324327 w 12192000"/>
              <a:gd name="connsiteY28" fmla="*/ 2478939 h 2990841"/>
              <a:gd name="connsiteX29" fmla="*/ 10321929 w 12192000"/>
              <a:gd name="connsiteY29" fmla="*/ 2478993 h 2990841"/>
              <a:gd name="connsiteX30" fmla="*/ 10290461 w 12192000"/>
              <a:gd name="connsiteY30" fmla="*/ 2462144 h 2990841"/>
              <a:gd name="connsiteX31" fmla="*/ 10268970 w 12192000"/>
              <a:gd name="connsiteY31" fmla="*/ 2448931 h 2990841"/>
              <a:gd name="connsiteX32" fmla="*/ 10263699 w 12192000"/>
              <a:gd name="connsiteY32" fmla="*/ 2448340 h 2990841"/>
              <a:gd name="connsiteX33" fmla="*/ 10228272 w 12192000"/>
              <a:gd name="connsiteY33" fmla="*/ 2431997 h 2990841"/>
              <a:gd name="connsiteX34" fmla="*/ 10215997 w 12192000"/>
              <a:gd name="connsiteY34" fmla="*/ 2431103 h 2990841"/>
              <a:gd name="connsiteX35" fmla="*/ 10193885 w 12192000"/>
              <a:gd name="connsiteY35" fmla="*/ 2427360 h 2990841"/>
              <a:gd name="connsiteX36" fmla="*/ 10135557 w 12192000"/>
              <a:gd name="connsiteY36" fmla="*/ 2429769 h 2990841"/>
              <a:gd name="connsiteX37" fmla="*/ 10092108 w 12192000"/>
              <a:gd name="connsiteY37" fmla="*/ 2409075 h 2990841"/>
              <a:gd name="connsiteX38" fmla="*/ 10091815 w 12192000"/>
              <a:gd name="connsiteY38" fmla="*/ 2409211 h 2990841"/>
              <a:gd name="connsiteX39" fmla="*/ 10083558 w 12192000"/>
              <a:gd name="connsiteY39" fmla="*/ 2406369 h 2990841"/>
              <a:gd name="connsiteX40" fmla="*/ 10078319 w 12192000"/>
              <a:gd name="connsiteY40" fmla="*/ 2403481 h 2990841"/>
              <a:gd name="connsiteX41" fmla="*/ 10063647 w 12192000"/>
              <a:gd name="connsiteY41" fmla="*/ 2397528 h 2990841"/>
              <a:gd name="connsiteX42" fmla="*/ 10057660 w 12192000"/>
              <a:gd name="connsiteY42" fmla="*/ 2396793 h 2990841"/>
              <a:gd name="connsiteX43" fmla="*/ 10003124 w 12192000"/>
              <a:gd name="connsiteY43" fmla="*/ 2406692 h 2990841"/>
              <a:gd name="connsiteX44" fmla="*/ 9898644 w 12192000"/>
              <a:gd name="connsiteY44" fmla="*/ 2393136 h 2990841"/>
              <a:gd name="connsiteX45" fmla="*/ 9794969 w 12192000"/>
              <a:gd name="connsiteY45" fmla="*/ 2376665 h 2990841"/>
              <a:gd name="connsiteX46" fmla="*/ 9690708 w 12192000"/>
              <a:gd name="connsiteY46" fmla="*/ 2362478 h 2990841"/>
              <a:gd name="connsiteX47" fmla="*/ 9656590 w 12192000"/>
              <a:gd name="connsiteY47" fmla="*/ 2365107 h 2990841"/>
              <a:gd name="connsiteX48" fmla="*/ 9651013 w 12192000"/>
              <a:gd name="connsiteY48" fmla="*/ 2365379 h 2990841"/>
              <a:gd name="connsiteX49" fmla="*/ 9629535 w 12192000"/>
              <a:gd name="connsiteY49" fmla="*/ 2359562 h 2990841"/>
              <a:gd name="connsiteX50" fmla="*/ 9621002 w 12192000"/>
              <a:gd name="connsiteY50" fmla="*/ 2358015 h 2990841"/>
              <a:gd name="connsiteX51" fmla="*/ 9620811 w 12192000"/>
              <a:gd name="connsiteY51" fmla="*/ 2358209 h 2990841"/>
              <a:gd name="connsiteX52" fmla="*/ 9612783 w 12192000"/>
              <a:gd name="connsiteY52" fmla="*/ 2356304 h 2990841"/>
              <a:gd name="connsiteX53" fmla="*/ 9573299 w 12192000"/>
              <a:gd name="connsiteY53" fmla="*/ 2344048 h 2990841"/>
              <a:gd name="connsiteX54" fmla="*/ 9523299 w 12192000"/>
              <a:gd name="connsiteY54" fmla="*/ 2356751 h 2990841"/>
              <a:gd name="connsiteX55" fmla="*/ 9502217 w 12192000"/>
              <a:gd name="connsiteY55" fmla="*/ 2356672 h 2990841"/>
              <a:gd name="connsiteX56" fmla="*/ 9491052 w 12192000"/>
              <a:gd name="connsiteY56" fmla="*/ 2357876 h 2990841"/>
              <a:gd name="connsiteX57" fmla="*/ 9490420 w 12192000"/>
              <a:gd name="connsiteY57" fmla="*/ 2358754 h 2990841"/>
              <a:gd name="connsiteX58" fmla="*/ 9422814 w 12192000"/>
              <a:gd name="connsiteY58" fmla="*/ 2337048 h 2990841"/>
              <a:gd name="connsiteX59" fmla="*/ 9387555 w 12192000"/>
              <a:gd name="connsiteY59" fmla="*/ 2324836 h 2990841"/>
              <a:gd name="connsiteX60" fmla="*/ 9385480 w 12192000"/>
              <a:gd name="connsiteY60" fmla="*/ 2325313 h 2990841"/>
              <a:gd name="connsiteX61" fmla="*/ 9369766 w 12192000"/>
              <a:gd name="connsiteY61" fmla="*/ 2317902 h 2990841"/>
              <a:gd name="connsiteX62" fmla="*/ 9356267 w 12192000"/>
              <a:gd name="connsiteY62" fmla="*/ 2307218 h 2990841"/>
              <a:gd name="connsiteX63" fmla="*/ 9240605 w 12192000"/>
              <a:gd name="connsiteY63" fmla="*/ 2292733 h 2990841"/>
              <a:gd name="connsiteX64" fmla="*/ 9083251 w 12192000"/>
              <a:gd name="connsiteY64" fmla="*/ 2245348 h 2990841"/>
              <a:gd name="connsiteX65" fmla="*/ 8956025 w 12192000"/>
              <a:gd name="connsiteY65" fmla="*/ 2219438 h 2990841"/>
              <a:gd name="connsiteX66" fmla="*/ 8791834 w 12192000"/>
              <a:gd name="connsiteY66" fmla="*/ 2194608 h 2990841"/>
              <a:gd name="connsiteX67" fmla="*/ 8677385 w 12192000"/>
              <a:gd name="connsiteY67" fmla="*/ 2172946 h 2990841"/>
              <a:gd name="connsiteX68" fmla="*/ 8628381 w 12192000"/>
              <a:gd name="connsiteY68" fmla="*/ 2151256 h 2990841"/>
              <a:gd name="connsiteX69" fmla="*/ 8608955 w 12192000"/>
              <a:gd name="connsiteY69" fmla="*/ 2154253 h 2990841"/>
              <a:gd name="connsiteX70" fmla="*/ 8605623 w 12192000"/>
              <a:gd name="connsiteY70" fmla="*/ 2154974 h 2990841"/>
              <a:gd name="connsiteX71" fmla="*/ 8591946 w 12192000"/>
              <a:gd name="connsiteY71" fmla="*/ 2153429 h 2990841"/>
              <a:gd name="connsiteX72" fmla="*/ 8588503 w 12192000"/>
              <a:gd name="connsiteY72" fmla="*/ 2158528 h 2990841"/>
              <a:gd name="connsiteX73" fmla="*/ 8542929 w 12192000"/>
              <a:gd name="connsiteY73" fmla="*/ 2155780 h 2990841"/>
              <a:gd name="connsiteX74" fmla="*/ 8422422 w 12192000"/>
              <a:gd name="connsiteY74" fmla="*/ 2128783 h 2990841"/>
              <a:gd name="connsiteX75" fmla="*/ 8350509 w 12192000"/>
              <a:gd name="connsiteY75" fmla="*/ 2116143 h 2990841"/>
              <a:gd name="connsiteX76" fmla="*/ 8323483 w 12192000"/>
              <a:gd name="connsiteY76" fmla="*/ 2116856 h 2990841"/>
              <a:gd name="connsiteX77" fmla="*/ 8285541 w 12192000"/>
              <a:gd name="connsiteY77" fmla="*/ 2114142 h 2990841"/>
              <a:gd name="connsiteX78" fmla="*/ 8156321 w 12192000"/>
              <a:gd name="connsiteY78" fmla="*/ 2105622 h 2990841"/>
              <a:gd name="connsiteX79" fmla="*/ 8115022 w 12192000"/>
              <a:gd name="connsiteY79" fmla="*/ 2097331 h 2990841"/>
              <a:gd name="connsiteX80" fmla="*/ 8109128 w 12192000"/>
              <a:gd name="connsiteY80" fmla="*/ 2095725 h 2990841"/>
              <a:gd name="connsiteX81" fmla="*/ 8061947 w 12192000"/>
              <a:gd name="connsiteY81" fmla="*/ 2076044 h 2990841"/>
              <a:gd name="connsiteX82" fmla="*/ 8056343 w 12192000"/>
              <a:gd name="connsiteY82" fmla="*/ 2079176 h 2990841"/>
              <a:gd name="connsiteX83" fmla="*/ 8039888 w 12192000"/>
              <a:gd name="connsiteY83" fmla="*/ 2079889 h 2990841"/>
              <a:gd name="connsiteX84" fmla="*/ 8027893 w 12192000"/>
              <a:gd name="connsiteY84" fmla="*/ 2071837 h 2990841"/>
              <a:gd name="connsiteX85" fmla="*/ 7968202 w 12192000"/>
              <a:gd name="connsiteY85" fmla="*/ 2048643 h 2990841"/>
              <a:gd name="connsiteX86" fmla="*/ 7879707 w 12192000"/>
              <a:gd name="connsiteY86" fmla="*/ 2019539 h 2990841"/>
              <a:gd name="connsiteX87" fmla="*/ 7867283 w 12192000"/>
              <a:gd name="connsiteY87" fmla="*/ 2011237 h 2990841"/>
              <a:gd name="connsiteX88" fmla="*/ 7843997 w 12192000"/>
              <a:gd name="connsiteY88" fmla="*/ 2004002 h 2990841"/>
              <a:gd name="connsiteX89" fmla="*/ 7819810 w 12192000"/>
              <a:gd name="connsiteY89" fmla="*/ 2003978 h 2990841"/>
              <a:gd name="connsiteX90" fmla="*/ 7766905 w 12192000"/>
              <a:gd name="connsiteY90" fmla="*/ 1994240 h 2990841"/>
              <a:gd name="connsiteX91" fmla="*/ 7748811 w 12192000"/>
              <a:gd name="connsiteY91" fmla="*/ 2001647 h 2990841"/>
              <a:gd name="connsiteX92" fmla="*/ 7745757 w 12192000"/>
              <a:gd name="connsiteY92" fmla="*/ 2003120 h 2990841"/>
              <a:gd name="connsiteX93" fmla="*/ 7732110 w 12192000"/>
              <a:gd name="connsiteY93" fmla="*/ 2004783 h 2990841"/>
              <a:gd name="connsiteX94" fmla="*/ 7730039 w 12192000"/>
              <a:gd name="connsiteY94" fmla="*/ 2010536 h 2990841"/>
              <a:gd name="connsiteX95" fmla="*/ 7685159 w 12192000"/>
              <a:gd name="connsiteY95" fmla="*/ 2018415 h 2990841"/>
              <a:gd name="connsiteX96" fmla="*/ 7561596 w 12192000"/>
              <a:gd name="connsiteY96" fmla="*/ 2020063 h 2990841"/>
              <a:gd name="connsiteX97" fmla="*/ 7488722 w 12192000"/>
              <a:gd name="connsiteY97" fmla="*/ 2024418 h 2990841"/>
              <a:gd name="connsiteX98" fmla="*/ 7462688 w 12192000"/>
              <a:gd name="connsiteY98" fmla="*/ 2031366 h 2990841"/>
              <a:gd name="connsiteX99" fmla="*/ 7425222 w 12192000"/>
              <a:gd name="connsiteY99" fmla="*/ 2037510 h 2990841"/>
              <a:gd name="connsiteX100" fmla="*/ 7360376 w 12192000"/>
              <a:gd name="connsiteY100" fmla="*/ 2052454 h 2990841"/>
              <a:gd name="connsiteX101" fmla="*/ 7297796 w 12192000"/>
              <a:gd name="connsiteY101" fmla="*/ 2059134 h 2990841"/>
              <a:gd name="connsiteX102" fmla="*/ 7255684 w 12192000"/>
              <a:gd name="connsiteY102" fmla="*/ 2060633 h 2990841"/>
              <a:gd name="connsiteX103" fmla="*/ 7249573 w 12192000"/>
              <a:gd name="connsiteY103" fmla="*/ 2060435 h 2990841"/>
              <a:gd name="connsiteX104" fmla="*/ 7198933 w 12192000"/>
              <a:gd name="connsiteY104" fmla="*/ 2052227 h 2990841"/>
              <a:gd name="connsiteX105" fmla="*/ 7194276 w 12192000"/>
              <a:gd name="connsiteY105" fmla="*/ 2056568 h 2990841"/>
              <a:gd name="connsiteX106" fmla="*/ 7178495 w 12192000"/>
              <a:gd name="connsiteY106" fmla="*/ 2061069 h 2990841"/>
              <a:gd name="connsiteX107" fmla="*/ 7164866 w 12192000"/>
              <a:gd name="connsiteY107" fmla="*/ 2056021 h 2990841"/>
              <a:gd name="connsiteX108" fmla="*/ 7101221 w 12192000"/>
              <a:gd name="connsiteY108" fmla="*/ 2047289 h 2990841"/>
              <a:gd name="connsiteX109" fmla="*/ 7008182 w 12192000"/>
              <a:gd name="connsiteY109" fmla="*/ 2039482 h 2990841"/>
              <a:gd name="connsiteX110" fmla="*/ 6994073 w 12192000"/>
              <a:gd name="connsiteY110" fmla="*/ 2034288 h 2990841"/>
              <a:gd name="connsiteX111" fmla="*/ 6902768 w 12192000"/>
              <a:gd name="connsiteY111" fmla="*/ 2021990 h 2990841"/>
              <a:gd name="connsiteX112" fmla="*/ 6854917 w 12192000"/>
              <a:gd name="connsiteY112" fmla="*/ 2020321 h 2990841"/>
              <a:gd name="connsiteX113" fmla="*/ 6849655 w 12192000"/>
              <a:gd name="connsiteY113" fmla="*/ 2025191 h 2990841"/>
              <a:gd name="connsiteX114" fmla="*/ 6835522 w 12192000"/>
              <a:gd name="connsiteY114" fmla="*/ 2024012 h 2990841"/>
              <a:gd name="connsiteX115" fmla="*/ 6707727 w 12192000"/>
              <a:gd name="connsiteY115" fmla="*/ 2006254 h 2990841"/>
              <a:gd name="connsiteX116" fmla="*/ 6561947 w 12192000"/>
              <a:gd name="connsiteY116" fmla="*/ 1975575 h 2990841"/>
              <a:gd name="connsiteX117" fmla="*/ 6464714 w 12192000"/>
              <a:gd name="connsiteY117" fmla="*/ 1978704 h 2990841"/>
              <a:gd name="connsiteX118" fmla="*/ 6242129 w 12192000"/>
              <a:gd name="connsiteY118" fmla="*/ 1915441 h 2990841"/>
              <a:gd name="connsiteX119" fmla="*/ 6080728 w 12192000"/>
              <a:gd name="connsiteY119" fmla="*/ 1895758 h 2990841"/>
              <a:gd name="connsiteX120" fmla="*/ 6069627 w 12192000"/>
              <a:gd name="connsiteY120" fmla="*/ 1885968 h 2990841"/>
              <a:gd name="connsiteX121" fmla="*/ 6055146 w 12192000"/>
              <a:gd name="connsiteY121" fmla="*/ 1879305 h 2990841"/>
              <a:gd name="connsiteX122" fmla="*/ 5953405 w 12192000"/>
              <a:gd name="connsiteY122" fmla="*/ 1849929 h 2990841"/>
              <a:gd name="connsiteX123" fmla="*/ 5940151 w 12192000"/>
              <a:gd name="connsiteY123" fmla="*/ 1852123 h 2990841"/>
              <a:gd name="connsiteX124" fmla="*/ 5917647 w 12192000"/>
              <a:gd name="connsiteY124" fmla="*/ 1852476 h 2990841"/>
              <a:gd name="connsiteX125" fmla="*/ 5860259 w 12192000"/>
              <a:gd name="connsiteY125" fmla="*/ 1865444 h 2990841"/>
              <a:gd name="connsiteX126" fmla="*/ 5821880 w 12192000"/>
              <a:gd name="connsiteY126" fmla="*/ 1854695 h 2990841"/>
              <a:gd name="connsiteX127" fmla="*/ 5813898 w 12192000"/>
              <a:gd name="connsiteY127" fmla="*/ 1853063 h 2990841"/>
              <a:gd name="connsiteX128" fmla="*/ 5813633 w 12192000"/>
              <a:gd name="connsiteY128" fmla="*/ 1853249 h 2990841"/>
              <a:gd name="connsiteX129" fmla="*/ 5804995 w 12192000"/>
              <a:gd name="connsiteY129" fmla="*/ 1851966 h 2990841"/>
              <a:gd name="connsiteX130" fmla="*/ 5799340 w 12192000"/>
              <a:gd name="connsiteY130" fmla="*/ 1850088 h 2990841"/>
              <a:gd name="connsiteX131" fmla="*/ 5783850 w 12192000"/>
              <a:gd name="connsiteY131" fmla="*/ 1846922 h 2990841"/>
              <a:gd name="connsiteX132" fmla="*/ 5777803 w 12192000"/>
              <a:gd name="connsiteY132" fmla="*/ 1847290 h 2990841"/>
              <a:gd name="connsiteX133" fmla="*/ 5774372 w 12192000"/>
              <a:gd name="connsiteY133" fmla="*/ 1849538 h 2990841"/>
              <a:gd name="connsiteX134" fmla="*/ 5740527 w 12192000"/>
              <a:gd name="connsiteY134" fmla="*/ 1850453 h 2990841"/>
              <a:gd name="connsiteX135" fmla="*/ 5671437 w 12192000"/>
              <a:gd name="connsiteY135" fmla="*/ 1845438 h 2990841"/>
              <a:gd name="connsiteX136" fmla="*/ 5633526 w 12192000"/>
              <a:gd name="connsiteY136" fmla="*/ 1839191 h 2990841"/>
              <a:gd name="connsiteX137" fmla="*/ 5527860 w 12192000"/>
              <a:gd name="connsiteY137" fmla="*/ 1825767 h 2990841"/>
              <a:gd name="connsiteX138" fmla="*/ 5420429 w 12192000"/>
              <a:gd name="connsiteY138" fmla="*/ 1815102 h 2990841"/>
              <a:gd name="connsiteX139" fmla="*/ 5339073 w 12192000"/>
              <a:gd name="connsiteY139" fmla="*/ 1819639 h 2990841"/>
              <a:gd name="connsiteX140" fmla="*/ 5334373 w 12192000"/>
              <a:gd name="connsiteY140" fmla="*/ 1817028 h 2990841"/>
              <a:gd name="connsiteX141" fmla="*/ 5326433 w 12192000"/>
              <a:gd name="connsiteY141" fmla="*/ 1814516 h 2990841"/>
              <a:gd name="connsiteX142" fmla="*/ 5326080 w 12192000"/>
              <a:gd name="connsiteY142" fmla="*/ 1814651 h 2990841"/>
              <a:gd name="connsiteX143" fmla="*/ 5318954 w 12192000"/>
              <a:gd name="connsiteY143" fmla="*/ 1811914 h 2990841"/>
              <a:gd name="connsiteX144" fmla="*/ 5286087 w 12192000"/>
              <a:gd name="connsiteY144" fmla="*/ 1796038 h 2990841"/>
              <a:gd name="connsiteX145" fmla="*/ 5223002 w 12192000"/>
              <a:gd name="connsiteY145" fmla="*/ 1799482 h 2990841"/>
              <a:gd name="connsiteX146" fmla="*/ 5200540 w 12192000"/>
              <a:gd name="connsiteY146" fmla="*/ 1796400 h 2990841"/>
              <a:gd name="connsiteX147" fmla="*/ 5154928 w 12192000"/>
              <a:gd name="connsiteY147" fmla="*/ 1781130 h 2990841"/>
              <a:gd name="connsiteX148" fmla="*/ 5149478 w 12192000"/>
              <a:gd name="connsiteY148" fmla="*/ 1780679 h 2990841"/>
              <a:gd name="connsiteX149" fmla="*/ 5130626 w 12192000"/>
              <a:gd name="connsiteY149" fmla="*/ 1768669 h 2990841"/>
              <a:gd name="connsiteX150" fmla="*/ 5102239 w 12192000"/>
              <a:gd name="connsiteY150" fmla="*/ 1753436 h 2990841"/>
              <a:gd name="connsiteX151" fmla="*/ 5099658 w 12192000"/>
              <a:gd name="connsiteY151" fmla="*/ 1753538 h 2990841"/>
              <a:gd name="connsiteX152" fmla="*/ 5088508 w 12192000"/>
              <a:gd name="connsiteY152" fmla="*/ 1745106 h 2990841"/>
              <a:gd name="connsiteX153" fmla="*/ 5082205 w 12192000"/>
              <a:gd name="connsiteY153" fmla="*/ 1734262 h 2990841"/>
              <a:gd name="connsiteX154" fmla="*/ 4931750 w 12192000"/>
              <a:gd name="connsiteY154" fmla="*/ 1691385 h 2990841"/>
              <a:gd name="connsiteX155" fmla="*/ 4824030 w 12192000"/>
              <a:gd name="connsiteY155" fmla="*/ 1643040 h 2990841"/>
              <a:gd name="connsiteX156" fmla="*/ 4758423 w 12192000"/>
              <a:gd name="connsiteY156" fmla="*/ 1579191 h 2990841"/>
              <a:gd name="connsiteX157" fmla="*/ 4514045 w 12192000"/>
              <a:gd name="connsiteY157" fmla="*/ 1535848 h 2990841"/>
              <a:gd name="connsiteX158" fmla="*/ 4458973 w 12192000"/>
              <a:gd name="connsiteY158" fmla="*/ 1525122 h 2990841"/>
              <a:gd name="connsiteX159" fmla="*/ 4423105 w 12192000"/>
              <a:gd name="connsiteY159" fmla="*/ 1500018 h 2990841"/>
              <a:gd name="connsiteX160" fmla="*/ 4400073 w 12192000"/>
              <a:gd name="connsiteY160" fmla="*/ 1499739 h 2990841"/>
              <a:gd name="connsiteX161" fmla="*/ 4395961 w 12192000"/>
              <a:gd name="connsiteY161" fmla="*/ 1499863 h 2990841"/>
              <a:gd name="connsiteX162" fmla="*/ 4382523 w 12192000"/>
              <a:gd name="connsiteY162" fmla="*/ 1496619 h 2990841"/>
              <a:gd name="connsiteX163" fmla="*/ 4374971 w 12192000"/>
              <a:gd name="connsiteY163" fmla="*/ 1500377 h 2990841"/>
              <a:gd name="connsiteX164" fmla="*/ 4352051 w 12192000"/>
              <a:gd name="connsiteY164" fmla="*/ 1498843 h 2990841"/>
              <a:gd name="connsiteX165" fmla="*/ 4328364 w 12192000"/>
              <a:gd name="connsiteY165" fmla="*/ 1491566 h 2990841"/>
              <a:gd name="connsiteX166" fmla="*/ 4220142 w 12192000"/>
              <a:gd name="connsiteY166" fmla="*/ 1451803 h 2990841"/>
              <a:gd name="connsiteX167" fmla="*/ 4152921 w 12192000"/>
              <a:gd name="connsiteY167" fmla="*/ 1430969 h 2990841"/>
              <a:gd name="connsiteX168" fmla="*/ 4123498 w 12192000"/>
              <a:gd name="connsiteY168" fmla="*/ 1427696 h 2990841"/>
              <a:gd name="connsiteX169" fmla="*/ 4085026 w 12192000"/>
              <a:gd name="connsiteY169" fmla="*/ 1420005 h 2990841"/>
              <a:gd name="connsiteX170" fmla="*/ 4014120 w 12192000"/>
              <a:gd name="connsiteY170" fmla="*/ 1410025 h 2990841"/>
              <a:gd name="connsiteX171" fmla="*/ 3924085 w 12192000"/>
              <a:gd name="connsiteY171" fmla="*/ 1390368 h 2990841"/>
              <a:gd name="connsiteX172" fmla="*/ 3875102 w 12192000"/>
              <a:gd name="connsiteY172" fmla="*/ 1356231 h 2990841"/>
              <a:gd name="connsiteX173" fmla="*/ 3866735 w 12192000"/>
              <a:gd name="connsiteY173" fmla="*/ 1358044 h 2990841"/>
              <a:gd name="connsiteX174" fmla="*/ 3824835 w 12192000"/>
              <a:gd name="connsiteY174" fmla="*/ 1344150 h 2990841"/>
              <a:gd name="connsiteX175" fmla="*/ 3698316 w 12192000"/>
              <a:gd name="connsiteY175" fmla="*/ 1271660 h 2990841"/>
              <a:gd name="connsiteX176" fmla="*/ 3615875 w 12192000"/>
              <a:gd name="connsiteY176" fmla="*/ 1245166 h 2990841"/>
              <a:gd name="connsiteX177" fmla="*/ 3583351 w 12192000"/>
              <a:gd name="connsiteY177" fmla="*/ 1239605 h 2990841"/>
              <a:gd name="connsiteX178" fmla="*/ 3529058 w 12192000"/>
              <a:gd name="connsiteY178" fmla="*/ 1230047 h 2990841"/>
              <a:gd name="connsiteX179" fmla="*/ 3438822 w 12192000"/>
              <a:gd name="connsiteY179" fmla="*/ 1205661 h 2990841"/>
              <a:gd name="connsiteX180" fmla="*/ 3390292 w 12192000"/>
              <a:gd name="connsiteY180" fmla="*/ 1197075 h 2990841"/>
              <a:gd name="connsiteX181" fmla="*/ 3315537 w 12192000"/>
              <a:gd name="connsiteY181" fmla="*/ 1185391 h 2990841"/>
              <a:gd name="connsiteX182" fmla="*/ 3305896 w 12192000"/>
              <a:gd name="connsiteY182" fmla="*/ 1180025 h 2990841"/>
              <a:gd name="connsiteX183" fmla="*/ 3260055 w 12192000"/>
              <a:gd name="connsiteY183" fmla="*/ 1189560 h 2990841"/>
              <a:gd name="connsiteX184" fmla="*/ 3136098 w 12192000"/>
              <a:gd name="connsiteY184" fmla="*/ 1171708 h 2990841"/>
              <a:gd name="connsiteX185" fmla="*/ 3113533 w 12192000"/>
              <a:gd name="connsiteY185" fmla="*/ 1171758 h 2990841"/>
              <a:gd name="connsiteX186" fmla="*/ 3087934 w 12192000"/>
              <a:gd name="connsiteY186" fmla="*/ 1162189 h 2990841"/>
              <a:gd name="connsiteX187" fmla="*/ 3033101 w 12192000"/>
              <a:gd name="connsiteY187" fmla="*/ 1146004 h 2990841"/>
              <a:gd name="connsiteX188" fmla="*/ 2999082 w 12192000"/>
              <a:gd name="connsiteY188" fmla="*/ 1129337 h 2990841"/>
              <a:gd name="connsiteX189" fmla="*/ 2988144 w 12192000"/>
              <a:gd name="connsiteY189" fmla="*/ 1133783 h 2990841"/>
              <a:gd name="connsiteX190" fmla="*/ 2964880 w 12192000"/>
              <a:gd name="connsiteY190" fmla="*/ 1133160 h 2990841"/>
              <a:gd name="connsiteX191" fmla="*/ 2871083 w 12192000"/>
              <a:gd name="connsiteY191" fmla="*/ 1114281 h 2990841"/>
              <a:gd name="connsiteX192" fmla="*/ 2853547 w 12192000"/>
              <a:gd name="connsiteY192" fmla="*/ 1113282 h 2990841"/>
              <a:gd name="connsiteX193" fmla="*/ 2834998 w 12192000"/>
              <a:gd name="connsiteY193" fmla="*/ 1105032 h 2990841"/>
              <a:gd name="connsiteX194" fmla="*/ 2832012 w 12192000"/>
              <a:gd name="connsiteY194" fmla="*/ 1103667 h 2990841"/>
              <a:gd name="connsiteX195" fmla="*/ 2831450 w 12192000"/>
              <a:gd name="connsiteY195" fmla="*/ 1103681 h 2990841"/>
              <a:gd name="connsiteX196" fmla="*/ 2830158 w 12192000"/>
              <a:gd name="connsiteY196" fmla="*/ 1102819 h 2990841"/>
              <a:gd name="connsiteX197" fmla="*/ 2817969 w 12192000"/>
              <a:gd name="connsiteY197" fmla="*/ 1097243 h 2990841"/>
              <a:gd name="connsiteX198" fmla="*/ 2812278 w 12192000"/>
              <a:gd name="connsiteY198" fmla="*/ 1097008 h 2990841"/>
              <a:gd name="connsiteX199" fmla="*/ 2735949 w 12192000"/>
              <a:gd name="connsiteY199" fmla="*/ 1069536 h 2990841"/>
              <a:gd name="connsiteX200" fmla="*/ 2700542 w 12192000"/>
              <a:gd name="connsiteY200" fmla="*/ 1056907 h 2990841"/>
              <a:gd name="connsiteX201" fmla="*/ 2690071 w 12192000"/>
              <a:gd name="connsiteY201" fmla="*/ 1056397 h 2990841"/>
              <a:gd name="connsiteX202" fmla="*/ 2655269 w 12192000"/>
              <a:gd name="connsiteY202" fmla="*/ 1042078 h 2990841"/>
              <a:gd name="connsiteX203" fmla="*/ 2637172 w 12192000"/>
              <a:gd name="connsiteY203" fmla="*/ 1039382 h 2990841"/>
              <a:gd name="connsiteX204" fmla="*/ 2544676 w 12192000"/>
              <a:gd name="connsiteY204" fmla="*/ 1019916 h 2990841"/>
              <a:gd name="connsiteX205" fmla="*/ 2521406 w 12192000"/>
              <a:gd name="connsiteY205" fmla="*/ 1022036 h 2990841"/>
              <a:gd name="connsiteX206" fmla="*/ 2462038 w 12192000"/>
              <a:gd name="connsiteY206" fmla="*/ 992687 h 2990841"/>
              <a:gd name="connsiteX207" fmla="*/ 2448962 w 12192000"/>
              <a:gd name="connsiteY207" fmla="*/ 988555 h 2990841"/>
              <a:gd name="connsiteX208" fmla="*/ 2444223 w 12192000"/>
              <a:gd name="connsiteY208" fmla="*/ 985580 h 2990841"/>
              <a:gd name="connsiteX209" fmla="*/ 2428175 w 12192000"/>
              <a:gd name="connsiteY209" fmla="*/ 997242 h 2990841"/>
              <a:gd name="connsiteX210" fmla="*/ 2398519 w 12192000"/>
              <a:gd name="connsiteY210" fmla="*/ 1001482 h 2990841"/>
              <a:gd name="connsiteX211" fmla="*/ 2385271 w 12192000"/>
              <a:gd name="connsiteY211" fmla="*/ 993786 h 2990841"/>
              <a:gd name="connsiteX212" fmla="*/ 2298174 w 12192000"/>
              <a:gd name="connsiteY212" fmla="*/ 956527 h 2990841"/>
              <a:gd name="connsiteX213" fmla="*/ 2271014 w 12192000"/>
              <a:gd name="connsiteY213" fmla="*/ 945440 h 2990841"/>
              <a:gd name="connsiteX214" fmla="*/ 2214838 w 12192000"/>
              <a:gd name="connsiteY214" fmla="*/ 924396 h 2990841"/>
              <a:gd name="connsiteX215" fmla="*/ 2038407 w 12192000"/>
              <a:gd name="connsiteY215" fmla="*/ 916628 h 2990841"/>
              <a:gd name="connsiteX216" fmla="*/ 1958268 w 12192000"/>
              <a:gd name="connsiteY216" fmla="*/ 931677 h 2990841"/>
              <a:gd name="connsiteX217" fmla="*/ 1740316 w 12192000"/>
              <a:gd name="connsiteY217" fmla="*/ 931710 h 2990841"/>
              <a:gd name="connsiteX218" fmla="*/ 1454477 w 12192000"/>
              <a:gd name="connsiteY218" fmla="*/ 973878 h 2990841"/>
              <a:gd name="connsiteX219" fmla="*/ 1385984 w 12192000"/>
              <a:gd name="connsiteY219" fmla="*/ 958621 h 2990841"/>
              <a:gd name="connsiteX220" fmla="*/ 1355604 w 12192000"/>
              <a:gd name="connsiteY220" fmla="*/ 960893 h 2990841"/>
              <a:gd name="connsiteX221" fmla="*/ 1305323 w 12192000"/>
              <a:gd name="connsiteY221" fmla="*/ 967511 h 2990841"/>
              <a:gd name="connsiteX222" fmla="*/ 1125607 w 12192000"/>
              <a:gd name="connsiteY222" fmla="*/ 968467 h 2990841"/>
              <a:gd name="connsiteX223" fmla="*/ 1016562 w 12192000"/>
              <a:gd name="connsiteY223" fmla="*/ 975260 h 2990841"/>
              <a:gd name="connsiteX224" fmla="*/ 818620 w 12192000"/>
              <a:gd name="connsiteY224" fmla="*/ 987723 h 2990841"/>
              <a:gd name="connsiteX225" fmla="*/ 611870 w 12192000"/>
              <a:gd name="connsiteY225" fmla="*/ 1002547 h 2990841"/>
              <a:gd name="connsiteX226" fmla="*/ 520325 w 12192000"/>
              <a:gd name="connsiteY226" fmla="*/ 1010590 h 2990841"/>
              <a:gd name="connsiteX227" fmla="*/ 386188 w 12192000"/>
              <a:gd name="connsiteY227" fmla="*/ 1040956 h 2990841"/>
              <a:gd name="connsiteX228" fmla="*/ 272629 w 12192000"/>
              <a:gd name="connsiteY228" fmla="*/ 1010300 h 2990841"/>
              <a:gd name="connsiteX229" fmla="*/ 113450 w 12192000"/>
              <a:gd name="connsiteY229" fmla="*/ 1038933 h 2990841"/>
              <a:gd name="connsiteX230" fmla="*/ 4256 w 12192000"/>
              <a:gd name="connsiteY230" fmla="*/ 1060111 h 2990841"/>
              <a:gd name="connsiteX231" fmla="*/ 0 w 12192000"/>
              <a:gd name="connsiteY231" fmla="*/ 1059714 h 2990841"/>
              <a:gd name="connsiteX232" fmla="*/ 0 w 12192000"/>
              <a:gd name="connsiteY232" fmla="*/ 0 h 2990841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28674 w 12192000"/>
              <a:gd name="connsiteY15" fmla="*/ 2738503 h 2990841"/>
              <a:gd name="connsiteX16" fmla="*/ 11208775 w 12192000"/>
              <a:gd name="connsiteY16" fmla="*/ 2733735 h 2990841"/>
              <a:gd name="connsiteX17" fmla="*/ 11191329 w 12192000"/>
              <a:gd name="connsiteY17" fmla="*/ 2735896 h 2990841"/>
              <a:gd name="connsiteX18" fmla="*/ 11095293 w 12192000"/>
              <a:gd name="connsiteY18" fmla="*/ 2734181 h 2990841"/>
              <a:gd name="connsiteX19" fmla="*/ 11072290 w 12192000"/>
              <a:gd name="connsiteY19" fmla="*/ 2737734 h 2990841"/>
              <a:gd name="connsiteX20" fmla="*/ 10980239 w 12192000"/>
              <a:gd name="connsiteY20" fmla="*/ 2729000 h 2990841"/>
              <a:gd name="connsiteX21" fmla="*/ 10980167 w 12192000"/>
              <a:gd name="connsiteY21" fmla="*/ 2728972 h 2990841"/>
              <a:gd name="connsiteX22" fmla="*/ 10943501 w 12192000"/>
              <a:gd name="connsiteY22" fmla="*/ 2723352 h 2990841"/>
              <a:gd name="connsiteX23" fmla="*/ 10740825 w 12192000"/>
              <a:gd name="connsiteY23" fmla="*/ 2642544 h 2990841"/>
              <a:gd name="connsiteX24" fmla="*/ 10621021 w 12192000"/>
              <a:gd name="connsiteY24" fmla="*/ 2583972 h 2990841"/>
              <a:gd name="connsiteX25" fmla="*/ 10501779 w 12192000"/>
              <a:gd name="connsiteY25" fmla="*/ 2548735 h 2990841"/>
              <a:gd name="connsiteX26" fmla="*/ 10403355 w 12192000"/>
              <a:gd name="connsiteY26" fmla="*/ 2512953 h 2990841"/>
              <a:gd name="connsiteX27" fmla="*/ 10337449 w 12192000"/>
              <a:gd name="connsiteY27" fmla="*/ 2488172 h 2990841"/>
              <a:gd name="connsiteX28" fmla="*/ 10324327 w 12192000"/>
              <a:gd name="connsiteY28" fmla="*/ 2478939 h 2990841"/>
              <a:gd name="connsiteX29" fmla="*/ 10321929 w 12192000"/>
              <a:gd name="connsiteY29" fmla="*/ 2478993 h 2990841"/>
              <a:gd name="connsiteX30" fmla="*/ 10290461 w 12192000"/>
              <a:gd name="connsiteY30" fmla="*/ 2462144 h 2990841"/>
              <a:gd name="connsiteX31" fmla="*/ 10268970 w 12192000"/>
              <a:gd name="connsiteY31" fmla="*/ 2448931 h 2990841"/>
              <a:gd name="connsiteX32" fmla="*/ 10263699 w 12192000"/>
              <a:gd name="connsiteY32" fmla="*/ 2448340 h 2990841"/>
              <a:gd name="connsiteX33" fmla="*/ 10228272 w 12192000"/>
              <a:gd name="connsiteY33" fmla="*/ 2431997 h 2990841"/>
              <a:gd name="connsiteX34" fmla="*/ 10215997 w 12192000"/>
              <a:gd name="connsiteY34" fmla="*/ 2431103 h 2990841"/>
              <a:gd name="connsiteX35" fmla="*/ 10193885 w 12192000"/>
              <a:gd name="connsiteY35" fmla="*/ 2427360 h 2990841"/>
              <a:gd name="connsiteX36" fmla="*/ 10135557 w 12192000"/>
              <a:gd name="connsiteY36" fmla="*/ 2429769 h 2990841"/>
              <a:gd name="connsiteX37" fmla="*/ 10092108 w 12192000"/>
              <a:gd name="connsiteY37" fmla="*/ 2409075 h 2990841"/>
              <a:gd name="connsiteX38" fmla="*/ 10091815 w 12192000"/>
              <a:gd name="connsiteY38" fmla="*/ 2409211 h 2990841"/>
              <a:gd name="connsiteX39" fmla="*/ 10083558 w 12192000"/>
              <a:gd name="connsiteY39" fmla="*/ 2406369 h 2990841"/>
              <a:gd name="connsiteX40" fmla="*/ 10078319 w 12192000"/>
              <a:gd name="connsiteY40" fmla="*/ 2403481 h 2990841"/>
              <a:gd name="connsiteX41" fmla="*/ 10063647 w 12192000"/>
              <a:gd name="connsiteY41" fmla="*/ 2397528 h 2990841"/>
              <a:gd name="connsiteX42" fmla="*/ 10057660 w 12192000"/>
              <a:gd name="connsiteY42" fmla="*/ 2396793 h 2990841"/>
              <a:gd name="connsiteX43" fmla="*/ 10003124 w 12192000"/>
              <a:gd name="connsiteY43" fmla="*/ 2406692 h 2990841"/>
              <a:gd name="connsiteX44" fmla="*/ 9898644 w 12192000"/>
              <a:gd name="connsiteY44" fmla="*/ 2393136 h 2990841"/>
              <a:gd name="connsiteX45" fmla="*/ 9794969 w 12192000"/>
              <a:gd name="connsiteY45" fmla="*/ 2376665 h 2990841"/>
              <a:gd name="connsiteX46" fmla="*/ 9690708 w 12192000"/>
              <a:gd name="connsiteY46" fmla="*/ 2362478 h 2990841"/>
              <a:gd name="connsiteX47" fmla="*/ 9656590 w 12192000"/>
              <a:gd name="connsiteY47" fmla="*/ 2365107 h 2990841"/>
              <a:gd name="connsiteX48" fmla="*/ 9651013 w 12192000"/>
              <a:gd name="connsiteY48" fmla="*/ 2365379 h 2990841"/>
              <a:gd name="connsiteX49" fmla="*/ 9629535 w 12192000"/>
              <a:gd name="connsiteY49" fmla="*/ 2359562 h 2990841"/>
              <a:gd name="connsiteX50" fmla="*/ 9621002 w 12192000"/>
              <a:gd name="connsiteY50" fmla="*/ 2358015 h 2990841"/>
              <a:gd name="connsiteX51" fmla="*/ 9620811 w 12192000"/>
              <a:gd name="connsiteY51" fmla="*/ 2358209 h 2990841"/>
              <a:gd name="connsiteX52" fmla="*/ 9612783 w 12192000"/>
              <a:gd name="connsiteY52" fmla="*/ 2356304 h 2990841"/>
              <a:gd name="connsiteX53" fmla="*/ 9573299 w 12192000"/>
              <a:gd name="connsiteY53" fmla="*/ 2344048 h 2990841"/>
              <a:gd name="connsiteX54" fmla="*/ 9523299 w 12192000"/>
              <a:gd name="connsiteY54" fmla="*/ 2356751 h 2990841"/>
              <a:gd name="connsiteX55" fmla="*/ 9502217 w 12192000"/>
              <a:gd name="connsiteY55" fmla="*/ 2356672 h 2990841"/>
              <a:gd name="connsiteX56" fmla="*/ 9491052 w 12192000"/>
              <a:gd name="connsiteY56" fmla="*/ 2357876 h 2990841"/>
              <a:gd name="connsiteX57" fmla="*/ 9490420 w 12192000"/>
              <a:gd name="connsiteY57" fmla="*/ 2358754 h 2990841"/>
              <a:gd name="connsiteX58" fmla="*/ 9422814 w 12192000"/>
              <a:gd name="connsiteY58" fmla="*/ 2337048 h 2990841"/>
              <a:gd name="connsiteX59" fmla="*/ 9387555 w 12192000"/>
              <a:gd name="connsiteY59" fmla="*/ 2324836 h 2990841"/>
              <a:gd name="connsiteX60" fmla="*/ 9385480 w 12192000"/>
              <a:gd name="connsiteY60" fmla="*/ 2325313 h 2990841"/>
              <a:gd name="connsiteX61" fmla="*/ 9369766 w 12192000"/>
              <a:gd name="connsiteY61" fmla="*/ 2317902 h 2990841"/>
              <a:gd name="connsiteX62" fmla="*/ 9356267 w 12192000"/>
              <a:gd name="connsiteY62" fmla="*/ 2307218 h 2990841"/>
              <a:gd name="connsiteX63" fmla="*/ 9240605 w 12192000"/>
              <a:gd name="connsiteY63" fmla="*/ 2292733 h 2990841"/>
              <a:gd name="connsiteX64" fmla="*/ 9083251 w 12192000"/>
              <a:gd name="connsiteY64" fmla="*/ 2245348 h 2990841"/>
              <a:gd name="connsiteX65" fmla="*/ 8956025 w 12192000"/>
              <a:gd name="connsiteY65" fmla="*/ 2219438 h 2990841"/>
              <a:gd name="connsiteX66" fmla="*/ 8791834 w 12192000"/>
              <a:gd name="connsiteY66" fmla="*/ 2194608 h 2990841"/>
              <a:gd name="connsiteX67" fmla="*/ 8677385 w 12192000"/>
              <a:gd name="connsiteY67" fmla="*/ 2172946 h 2990841"/>
              <a:gd name="connsiteX68" fmla="*/ 8628381 w 12192000"/>
              <a:gd name="connsiteY68" fmla="*/ 2151256 h 2990841"/>
              <a:gd name="connsiteX69" fmla="*/ 8608955 w 12192000"/>
              <a:gd name="connsiteY69" fmla="*/ 2154253 h 2990841"/>
              <a:gd name="connsiteX70" fmla="*/ 8605623 w 12192000"/>
              <a:gd name="connsiteY70" fmla="*/ 2154974 h 2990841"/>
              <a:gd name="connsiteX71" fmla="*/ 8591946 w 12192000"/>
              <a:gd name="connsiteY71" fmla="*/ 2153429 h 2990841"/>
              <a:gd name="connsiteX72" fmla="*/ 8588503 w 12192000"/>
              <a:gd name="connsiteY72" fmla="*/ 2158528 h 2990841"/>
              <a:gd name="connsiteX73" fmla="*/ 8542929 w 12192000"/>
              <a:gd name="connsiteY73" fmla="*/ 2155780 h 2990841"/>
              <a:gd name="connsiteX74" fmla="*/ 8422422 w 12192000"/>
              <a:gd name="connsiteY74" fmla="*/ 2128783 h 2990841"/>
              <a:gd name="connsiteX75" fmla="*/ 8350509 w 12192000"/>
              <a:gd name="connsiteY75" fmla="*/ 2116143 h 2990841"/>
              <a:gd name="connsiteX76" fmla="*/ 8323483 w 12192000"/>
              <a:gd name="connsiteY76" fmla="*/ 2116856 h 2990841"/>
              <a:gd name="connsiteX77" fmla="*/ 8285541 w 12192000"/>
              <a:gd name="connsiteY77" fmla="*/ 2114142 h 2990841"/>
              <a:gd name="connsiteX78" fmla="*/ 8156321 w 12192000"/>
              <a:gd name="connsiteY78" fmla="*/ 2105622 h 2990841"/>
              <a:gd name="connsiteX79" fmla="*/ 8115022 w 12192000"/>
              <a:gd name="connsiteY79" fmla="*/ 2097331 h 2990841"/>
              <a:gd name="connsiteX80" fmla="*/ 8109128 w 12192000"/>
              <a:gd name="connsiteY80" fmla="*/ 2095725 h 2990841"/>
              <a:gd name="connsiteX81" fmla="*/ 8061947 w 12192000"/>
              <a:gd name="connsiteY81" fmla="*/ 2076044 h 2990841"/>
              <a:gd name="connsiteX82" fmla="*/ 8056343 w 12192000"/>
              <a:gd name="connsiteY82" fmla="*/ 2079176 h 2990841"/>
              <a:gd name="connsiteX83" fmla="*/ 8039888 w 12192000"/>
              <a:gd name="connsiteY83" fmla="*/ 2079889 h 2990841"/>
              <a:gd name="connsiteX84" fmla="*/ 8027893 w 12192000"/>
              <a:gd name="connsiteY84" fmla="*/ 2071837 h 2990841"/>
              <a:gd name="connsiteX85" fmla="*/ 7968202 w 12192000"/>
              <a:gd name="connsiteY85" fmla="*/ 2048643 h 2990841"/>
              <a:gd name="connsiteX86" fmla="*/ 7879707 w 12192000"/>
              <a:gd name="connsiteY86" fmla="*/ 2019539 h 2990841"/>
              <a:gd name="connsiteX87" fmla="*/ 7867283 w 12192000"/>
              <a:gd name="connsiteY87" fmla="*/ 2011237 h 2990841"/>
              <a:gd name="connsiteX88" fmla="*/ 7843997 w 12192000"/>
              <a:gd name="connsiteY88" fmla="*/ 2004002 h 2990841"/>
              <a:gd name="connsiteX89" fmla="*/ 7766905 w 12192000"/>
              <a:gd name="connsiteY89" fmla="*/ 1994240 h 2990841"/>
              <a:gd name="connsiteX90" fmla="*/ 7748811 w 12192000"/>
              <a:gd name="connsiteY90" fmla="*/ 2001647 h 2990841"/>
              <a:gd name="connsiteX91" fmla="*/ 7745757 w 12192000"/>
              <a:gd name="connsiteY91" fmla="*/ 2003120 h 2990841"/>
              <a:gd name="connsiteX92" fmla="*/ 7732110 w 12192000"/>
              <a:gd name="connsiteY92" fmla="*/ 2004783 h 2990841"/>
              <a:gd name="connsiteX93" fmla="*/ 7730039 w 12192000"/>
              <a:gd name="connsiteY93" fmla="*/ 2010536 h 2990841"/>
              <a:gd name="connsiteX94" fmla="*/ 7685159 w 12192000"/>
              <a:gd name="connsiteY94" fmla="*/ 2018415 h 2990841"/>
              <a:gd name="connsiteX95" fmla="*/ 7561596 w 12192000"/>
              <a:gd name="connsiteY95" fmla="*/ 2020063 h 2990841"/>
              <a:gd name="connsiteX96" fmla="*/ 7488722 w 12192000"/>
              <a:gd name="connsiteY96" fmla="*/ 2024418 h 2990841"/>
              <a:gd name="connsiteX97" fmla="*/ 7462688 w 12192000"/>
              <a:gd name="connsiteY97" fmla="*/ 2031366 h 2990841"/>
              <a:gd name="connsiteX98" fmla="*/ 7425222 w 12192000"/>
              <a:gd name="connsiteY98" fmla="*/ 2037510 h 2990841"/>
              <a:gd name="connsiteX99" fmla="*/ 7360376 w 12192000"/>
              <a:gd name="connsiteY99" fmla="*/ 2052454 h 2990841"/>
              <a:gd name="connsiteX100" fmla="*/ 7297796 w 12192000"/>
              <a:gd name="connsiteY100" fmla="*/ 2059134 h 2990841"/>
              <a:gd name="connsiteX101" fmla="*/ 7255684 w 12192000"/>
              <a:gd name="connsiteY101" fmla="*/ 2060633 h 2990841"/>
              <a:gd name="connsiteX102" fmla="*/ 7249573 w 12192000"/>
              <a:gd name="connsiteY102" fmla="*/ 2060435 h 2990841"/>
              <a:gd name="connsiteX103" fmla="*/ 7198933 w 12192000"/>
              <a:gd name="connsiteY103" fmla="*/ 2052227 h 2990841"/>
              <a:gd name="connsiteX104" fmla="*/ 7194276 w 12192000"/>
              <a:gd name="connsiteY104" fmla="*/ 2056568 h 2990841"/>
              <a:gd name="connsiteX105" fmla="*/ 7178495 w 12192000"/>
              <a:gd name="connsiteY105" fmla="*/ 2061069 h 2990841"/>
              <a:gd name="connsiteX106" fmla="*/ 7164866 w 12192000"/>
              <a:gd name="connsiteY106" fmla="*/ 2056021 h 2990841"/>
              <a:gd name="connsiteX107" fmla="*/ 7101221 w 12192000"/>
              <a:gd name="connsiteY107" fmla="*/ 2047289 h 2990841"/>
              <a:gd name="connsiteX108" fmla="*/ 7008182 w 12192000"/>
              <a:gd name="connsiteY108" fmla="*/ 2039482 h 2990841"/>
              <a:gd name="connsiteX109" fmla="*/ 6994073 w 12192000"/>
              <a:gd name="connsiteY109" fmla="*/ 2034288 h 2990841"/>
              <a:gd name="connsiteX110" fmla="*/ 6902768 w 12192000"/>
              <a:gd name="connsiteY110" fmla="*/ 2021990 h 2990841"/>
              <a:gd name="connsiteX111" fmla="*/ 6854917 w 12192000"/>
              <a:gd name="connsiteY111" fmla="*/ 2020321 h 2990841"/>
              <a:gd name="connsiteX112" fmla="*/ 6849655 w 12192000"/>
              <a:gd name="connsiteY112" fmla="*/ 2025191 h 2990841"/>
              <a:gd name="connsiteX113" fmla="*/ 6835522 w 12192000"/>
              <a:gd name="connsiteY113" fmla="*/ 2024012 h 2990841"/>
              <a:gd name="connsiteX114" fmla="*/ 6707727 w 12192000"/>
              <a:gd name="connsiteY114" fmla="*/ 2006254 h 2990841"/>
              <a:gd name="connsiteX115" fmla="*/ 6561947 w 12192000"/>
              <a:gd name="connsiteY115" fmla="*/ 1975575 h 2990841"/>
              <a:gd name="connsiteX116" fmla="*/ 6464714 w 12192000"/>
              <a:gd name="connsiteY116" fmla="*/ 1978704 h 2990841"/>
              <a:gd name="connsiteX117" fmla="*/ 6242129 w 12192000"/>
              <a:gd name="connsiteY117" fmla="*/ 1915441 h 2990841"/>
              <a:gd name="connsiteX118" fmla="*/ 6080728 w 12192000"/>
              <a:gd name="connsiteY118" fmla="*/ 1895758 h 2990841"/>
              <a:gd name="connsiteX119" fmla="*/ 6069627 w 12192000"/>
              <a:gd name="connsiteY119" fmla="*/ 1885968 h 2990841"/>
              <a:gd name="connsiteX120" fmla="*/ 6055146 w 12192000"/>
              <a:gd name="connsiteY120" fmla="*/ 1879305 h 2990841"/>
              <a:gd name="connsiteX121" fmla="*/ 5953405 w 12192000"/>
              <a:gd name="connsiteY121" fmla="*/ 1849929 h 2990841"/>
              <a:gd name="connsiteX122" fmla="*/ 5940151 w 12192000"/>
              <a:gd name="connsiteY122" fmla="*/ 1852123 h 2990841"/>
              <a:gd name="connsiteX123" fmla="*/ 5917647 w 12192000"/>
              <a:gd name="connsiteY123" fmla="*/ 1852476 h 2990841"/>
              <a:gd name="connsiteX124" fmla="*/ 5860259 w 12192000"/>
              <a:gd name="connsiteY124" fmla="*/ 1865444 h 2990841"/>
              <a:gd name="connsiteX125" fmla="*/ 5821880 w 12192000"/>
              <a:gd name="connsiteY125" fmla="*/ 1854695 h 2990841"/>
              <a:gd name="connsiteX126" fmla="*/ 5813898 w 12192000"/>
              <a:gd name="connsiteY126" fmla="*/ 1853063 h 2990841"/>
              <a:gd name="connsiteX127" fmla="*/ 5813633 w 12192000"/>
              <a:gd name="connsiteY127" fmla="*/ 1853249 h 2990841"/>
              <a:gd name="connsiteX128" fmla="*/ 5804995 w 12192000"/>
              <a:gd name="connsiteY128" fmla="*/ 1851966 h 2990841"/>
              <a:gd name="connsiteX129" fmla="*/ 5799340 w 12192000"/>
              <a:gd name="connsiteY129" fmla="*/ 1850088 h 2990841"/>
              <a:gd name="connsiteX130" fmla="*/ 5783850 w 12192000"/>
              <a:gd name="connsiteY130" fmla="*/ 1846922 h 2990841"/>
              <a:gd name="connsiteX131" fmla="*/ 5777803 w 12192000"/>
              <a:gd name="connsiteY131" fmla="*/ 1847290 h 2990841"/>
              <a:gd name="connsiteX132" fmla="*/ 5774372 w 12192000"/>
              <a:gd name="connsiteY132" fmla="*/ 1849538 h 2990841"/>
              <a:gd name="connsiteX133" fmla="*/ 5740527 w 12192000"/>
              <a:gd name="connsiteY133" fmla="*/ 1850453 h 2990841"/>
              <a:gd name="connsiteX134" fmla="*/ 5671437 w 12192000"/>
              <a:gd name="connsiteY134" fmla="*/ 1845438 h 2990841"/>
              <a:gd name="connsiteX135" fmla="*/ 5633526 w 12192000"/>
              <a:gd name="connsiteY135" fmla="*/ 1839191 h 2990841"/>
              <a:gd name="connsiteX136" fmla="*/ 5527860 w 12192000"/>
              <a:gd name="connsiteY136" fmla="*/ 1825767 h 2990841"/>
              <a:gd name="connsiteX137" fmla="*/ 5420429 w 12192000"/>
              <a:gd name="connsiteY137" fmla="*/ 1815102 h 2990841"/>
              <a:gd name="connsiteX138" fmla="*/ 5339073 w 12192000"/>
              <a:gd name="connsiteY138" fmla="*/ 1819639 h 2990841"/>
              <a:gd name="connsiteX139" fmla="*/ 5334373 w 12192000"/>
              <a:gd name="connsiteY139" fmla="*/ 1817028 h 2990841"/>
              <a:gd name="connsiteX140" fmla="*/ 5326433 w 12192000"/>
              <a:gd name="connsiteY140" fmla="*/ 1814516 h 2990841"/>
              <a:gd name="connsiteX141" fmla="*/ 5326080 w 12192000"/>
              <a:gd name="connsiteY141" fmla="*/ 1814651 h 2990841"/>
              <a:gd name="connsiteX142" fmla="*/ 5318954 w 12192000"/>
              <a:gd name="connsiteY142" fmla="*/ 1811914 h 2990841"/>
              <a:gd name="connsiteX143" fmla="*/ 5286087 w 12192000"/>
              <a:gd name="connsiteY143" fmla="*/ 1796038 h 2990841"/>
              <a:gd name="connsiteX144" fmla="*/ 5223002 w 12192000"/>
              <a:gd name="connsiteY144" fmla="*/ 1799482 h 2990841"/>
              <a:gd name="connsiteX145" fmla="*/ 5200540 w 12192000"/>
              <a:gd name="connsiteY145" fmla="*/ 1796400 h 2990841"/>
              <a:gd name="connsiteX146" fmla="*/ 5154928 w 12192000"/>
              <a:gd name="connsiteY146" fmla="*/ 1781130 h 2990841"/>
              <a:gd name="connsiteX147" fmla="*/ 5149478 w 12192000"/>
              <a:gd name="connsiteY147" fmla="*/ 1780679 h 2990841"/>
              <a:gd name="connsiteX148" fmla="*/ 5130626 w 12192000"/>
              <a:gd name="connsiteY148" fmla="*/ 1768669 h 2990841"/>
              <a:gd name="connsiteX149" fmla="*/ 5102239 w 12192000"/>
              <a:gd name="connsiteY149" fmla="*/ 1753436 h 2990841"/>
              <a:gd name="connsiteX150" fmla="*/ 5099658 w 12192000"/>
              <a:gd name="connsiteY150" fmla="*/ 1753538 h 2990841"/>
              <a:gd name="connsiteX151" fmla="*/ 5088508 w 12192000"/>
              <a:gd name="connsiteY151" fmla="*/ 1745106 h 2990841"/>
              <a:gd name="connsiteX152" fmla="*/ 5082205 w 12192000"/>
              <a:gd name="connsiteY152" fmla="*/ 1734262 h 2990841"/>
              <a:gd name="connsiteX153" fmla="*/ 4931750 w 12192000"/>
              <a:gd name="connsiteY153" fmla="*/ 1691385 h 2990841"/>
              <a:gd name="connsiteX154" fmla="*/ 4824030 w 12192000"/>
              <a:gd name="connsiteY154" fmla="*/ 1643040 h 2990841"/>
              <a:gd name="connsiteX155" fmla="*/ 4758423 w 12192000"/>
              <a:gd name="connsiteY155" fmla="*/ 1579191 h 2990841"/>
              <a:gd name="connsiteX156" fmla="*/ 4514045 w 12192000"/>
              <a:gd name="connsiteY156" fmla="*/ 1535848 h 2990841"/>
              <a:gd name="connsiteX157" fmla="*/ 4458973 w 12192000"/>
              <a:gd name="connsiteY157" fmla="*/ 1525122 h 2990841"/>
              <a:gd name="connsiteX158" fmla="*/ 4423105 w 12192000"/>
              <a:gd name="connsiteY158" fmla="*/ 1500018 h 2990841"/>
              <a:gd name="connsiteX159" fmla="*/ 4400073 w 12192000"/>
              <a:gd name="connsiteY159" fmla="*/ 1499739 h 2990841"/>
              <a:gd name="connsiteX160" fmla="*/ 4395961 w 12192000"/>
              <a:gd name="connsiteY160" fmla="*/ 1499863 h 2990841"/>
              <a:gd name="connsiteX161" fmla="*/ 4382523 w 12192000"/>
              <a:gd name="connsiteY161" fmla="*/ 1496619 h 2990841"/>
              <a:gd name="connsiteX162" fmla="*/ 4374971 w 12192000"/>
              <a:gd name="connsiteY162" fmla="*/ 1500377 h 2990841"/>
              <a:gd name="connsiteX163" fmla="*/ 4352051 w 12192000"/>
              <a:gd name="connsiteY163" fmla="*/ 1498843 h 2990841"/>
              <a:gd name="connsiteX164" fmla="*/ 4328364 w 12192000"/>
              <a:gd name="connsiteY164" fmla="*/ 1491566 h 2990841"/>
              <a:gd name="connsiteX165" fmla="*/ 4220142 w 12192000"/>
              <a:gd name="connsiteY165" fmla="*/ 1451803 h 2990841"/>
              <a:gd name="connsiteX166" fmla="*/ 4152921 w 12192000"/>
              <a:gd name="connsiteY166" fmla="*/ 1430969 h 2990841"/>
              <a:gd name="connsiteX167" fmla="*/ 4123498 w 12192000"/>
              <a:gd name="connsiteY167" fmla="*/ 1427696 h 2990841"/>
              <a:gd name="connsiteX168" fmla="*/ 4085026 w 12192000"/>
              <a:gd name="connsiteY168" fmla="*/ 1420005 h 2990841"/>
              <a:gd name="connsiteX169" fmla="*/ 4014120 w 12192000"/>
              <a:gd name="connsiteY169" fmla="*/ 1410025 h 2990841"/>
              <a:gd name="connsiteX170" fmla="*/ 3924085 w 12192000"/>
              <a:gd name="connsiteY170" fmla="*/ 1390368 h 2990841"/>
              <a:gd name="connsiteX171" fmla="*/ 3875102 w 12192000"/>
              <a:gd name="connsiteY171" fmla="*/ 1356231 h 2990841"/>
              <a:gd name="connsiteX172" fmla="*/ 3866735 w 12192000"/>
              <a:gd name="connsiteY172" fmla="*/ 1358044 h 2990841"/>
              <a:gd name="connsiteX173" fmla="*/ 3824835 w 12192000"/>
              <a:gd name="connsiteY173" fmla="*/ 1344150 h 2990841"/>
              <a:gd name="connsiteX174" fmla="*/ 3698316 w 12192000"/>
              <a:gd name="connsiteY174" fmla="*/ 1271660 h 2990841"/>
              <a:gd name="connsiteX175" fmla="*/ 3615875 w 12192000"/>
              <a:gd name="connsiteY175" fmla="*/ 1245166 h 2990841"/>
              <a:gd name="connsiteX176" fmla="*/ 3583351 w 12192000"/>
              <a:gd name="connsiteY176" fmla="*/ 1239605 h 2990841"/>
              <a:gd name="connsiteX177" fmla="*/ 3529058 w 12192000"/>
              <a:gd name="connsiteY177" fmla="*/ 1230047 h 2990841"/>
              <a:gd name="connsiteX178" fmla="*/ 3438822 w 12192000"/>
              <a:gd name="connsiteY178" fmla="*/ 1205661 h 2990841"/>
              <a:gd name="connsiteX179" fmla="*/ 3390292 w 12192000"/>
              <a:gd name="connsiteY179" fmla="*/ 1197075 h 2990841"/>
              <a:gd name="connsiteX180" fmla="*/ 3315537 w 12192000"/>
              <a:gd name="connsiteY180" fmla="*/ 1185391 h 2990841"/>
              <a:gd name="connsiteX181" fmla="*/ 3305896 w 12192000"/>
              <a:gd name="connsiteY181" fmla="*/ 1180025 h 2990841"/>
              <a:gd name="connsiteX182" fmla="*/ 3260055 w 12192000"/>
              <a:gd name="connsiteY182" fmla="*/ 1189560 h 2990841"/>
              <a:gd name="connsiteX183" fmla="*/ 3136098 w 12192000"/>
              <a:gd name="connsiteY183" fmla="*/ 1171708 h 2990841"/>
              <a:gd name="connsiteX184" fmla="*/ 3113533 w 12192000"/>
              <a:gd name="connsiteY184" fmla="*/ 1171758 h 2990841"/>
              <a:gd name="connsiteX185" fmla="*/ 3087934 w 12192000"/>
              <a:gd name="connsiteY185" fmla="*/ 1162189 h 2990841"/>
              <a:gd name="connsiteX186" fmla="*/ 3033101 w 12192000"/>
              <a:gd name="connsiteY186" fmla="*/ 1146004 h 2990841"/>
              <a:gd name="connsiteX187" fmla="*/ 2999082 w 12192000"/>
              <a:gd name="connsiteY187" fmla="*/ 1129337 h 2990841"/>
              <a:gd name="connsiteX188" fmla="*/ 2988144 w 12192000"/>
              <a:gd name="connsiteY188" fmla="*/ 1133783 h 2990841"/>
              <a:gd name="connsiteX189" fmla="*/ 2964880 w 12192000"/>
              <a:gd name="connsiteY189" fmla="*/ 1133160 h 2990841"/>
              <a:gd name="connsiteX190" fmla="*/ 2871083 w 12192000"/>
              <a:gd name="connsiteY190" fmla="*/ 1114281 h 2990841"/>
              <a:gd name="connsiteX191" fmla="*/ 2853547 w 12192000"/>
              <a:gd name="connsiteY191" fmla="*/ 1113282 h 2990841"/>
              <a:gd name="connsiteX192" fmla="*/ 2834998 w 12192000"/>
              <a:gd name="connsiteY192" fmla="*/ 1105032 h 2990841"/>
              <a:gd name="connsiteX193" fmla="*/ 2832012 w 12192000"/>
              <a:gd name="connsiteY193" fmla="*/ 1103667 h 2990841"/>
              <a:gd name="connsiteX194" fmla="*/ 2831450 w 12192000"/>
              <a:gd name="connsiteY194" fmla="*/ 1103681 h 2990841"/>
              <a:gd name="connsiteX195" fmla="*/ 2830158 w 12192000"/>
              <a:gd name="connsiteY195" fmla="*/ 1102819 h 2990841"/>
              <a:gd name="connsiteX196" fmla="*/ 2817969 w 12192000"/>
              <a:gd name="connsiteY196" fmla="*/ 1097243 h 2990841"/>
              <a:gd name="connsiteX197" fmla="*/ 2812278 w 12192000"/>
              <a:gd name="connsiteY197" fmla="*/ 1097008 h 2990841"/>
              <a:gd name="connsiteX198" fmla="*/ 2735949 w 12192000"/>
              <a:gd name="connsiteY198" fmla="*/ 1069536 h 2990841"/>
              <a:gd name="connsiteX199" fmla="*/ 2700542 w 12192000"/>
              <a:gd name="connsiteY199" fmla="*/ 1056907 h 2990841"/>
              <a:gd name="connsiteX200" fmla="*/ 2690071 w 12192000"/>
              <a:gd name="connsiteY200" fmla="*/ 1056397 h 2990841"/>
              <a:gd name="connsiteX201" fmla="*/ 2655269 w 12192000"/>
              <a:gd name="connsiteY201" fmla="*/ 1042078 h 2990841"/>
              <a:gd name="connsiteX202" fmla="*/ 2637172 w 12192000"/>
              <a:gd name="connsiteY202" fmla="*/ 1039382 h 2990841"/>
              <a:gd name="connsiteX203" fmla="*/ 2544676 w 12192000"/>
              <a:gd name="connsiteY203" fmla="*/ 1019916 h 2990841"/>
              <a:gd name="connsiteX204" fmla="*/ 2521406 w 12192000"/>
              <a:gd name="connsiteY204" fmla="*/ 1022036 h 2990841"/>
              <a:gd name="connsiteX205" fmla="*/ 2462038 w 12192000"/>
              <a:gd name="connsiteY205" fmla="*/ 992687 h 2990841"/>
              <a:gd name="connsiteX206" fmla="*/ 2448962 w 12192000"/>
              <a:gd name="connsiteY206" fmla="*/ 988555 h 2990841"/>
              <a:gd name="connsiteX207" fmla="*/ 2444223 w 12192000"/>
              <a:gd name="connsiteY207" fmla="*/ 985580 h 2990841"/>
              <a:gd name="connsiteX208" fmla="*/ 2428175 w 12192000"/>
              <a:gd name="connsiteY208" fmla="*/ 997242 h 2990841"/>
              <a:gd name="connsiteX209" fmla="*/ 2398519 w 12192000"/>
              <a:gd name="connsiteY209" fmla="*/ 1001482 h 2990841"/>
              <a:gd name="connsiteX210" fmla="*/ 2385271 w 12192000"/>
              <a:gd name="connsiteY210" fmla="*/ 993786 h 2990841"/>
              <a:gd name="connsiteX211" fmla="*/ 2298174 w 12192000"/>
              <a:gd name="connsiteY211" fmla="*/ 956527 h 2990841"/>
              <a:gd name="connsiteX212" fmla="*/ 2271014 w 12192000"/>
              <a:gd name="connsiteY212" fmla="*/ 945440 h 2990841"/>
              <a:gd name="connsiteX213" fmla="*/ 2214838 w 12192000"/>
              <a:gd name="connsiteY213" fmla="*/ 924396 h 2990841"/>
              <a:gd name="connsiteX214" fmla="*/ 2038407 w 12192000"/>
              <a:gd name="connsiteY214" fmla="*/ 916628 h 2990841"/>
              <a:gd name="connsiteX215" fmla="*/ 1958268 w 12192000"/>
              <a:gd name="connsiteY215" fmla="*/ 931677 h 2990841"/>
              <a:gd name="connsiteX216" fmla="*/ 1740316 w 12192000"/>
              <a:gd name="connsiteY216" fmla="*/ 931710 h 2990841"/>
              <a:gd name="connsiteX217" fmla="*/ 1454477 w 12192000"/>
              <a:gd name="connsiteY217" fmla="*/ 973878 h 2990841"/>
              <a:gd name="connsiteX218" fmla="*/ 1385984 w 12192000"/>
              <a:gd name="connsiteY218" fmla="*/ 958621 h 2990841"/>
              <a:gd name="connsiteX219" fmla="*/ 1355604 w 12192000"/>
              <a:gd name="connsiteY219" fmla="*/ 960893 h 2990841"/>
              <a:gd name="connsiteX220" fmla="*/ 1305323 w 12192000"/>
              <a:gd name="connsiteY220" fmla="*/ 967511 h 2990841"/>
              <a:gd name="connsiteX221" fmla="*/ 1125607 w 12192000"/>
              <a:gd name="connsiteY221" fmla="*/ 968467 h 2990841"/>
              <a:gd name="connsiteX222" fmla="*/ 1016562 w 12192000"/>
              <a:gd name="connsiteY222" fmla="*/ 975260 h 2990841"/>
              <a:gd name="connsiteX223" fmla="*/ 818620 w 12192000"/>
              <a:gd name="connsiteY223" fmla="*/ 987723 h 2990841"/>
              <a:gd name="connsiteX224" fmla="*/ 611870 w 12192000"/>
              <a:gd name="connsiteY224" fmla="*/ 1002547 h 2990841"/>
              <a:gd name="connsiteX225" fmla="*/ 520325 w 12192000"/>
              <a:gd name="connsiteY225" fmla="*/ 1010590 h 2990841"/>
              <a:gd name="connsiteX226" fmla="*/ 386188 w 12192000"/>
              <a:gd name="connsiteY226" fmla="*/ 1040956 h 2990841"/>
              <a:gd name="connsiteX227" fmla="*/ 272629 w 12192000"/>
              <a:gd name="connsiteY227" fmla="*/ 1010300 h 2990841"/>
              <a:gd name="connsiteX228" fmla="*/ 113450 w 12192000"/>
              <a:gd name="connsiteY228" fmla="*/ 1038933 h 2990841"/>
              <a:gd name="connsiteX229" fmla="*/ 4256 w 12192000"/>
              <a:gd name="connsiteY229" fmla="*/ 1060111 h 2990841"/>
              <a:gd name="connsiteX230" fmla="*/ 0 w 12192000"/>
              <a:gd name="connsiteY230" fmla="*/ 1059714 h 2990841"/>
              <a:gd name="connsiteX231" fmla="*/ 0 w 12192000"/>
              <a:gd name="connsiteY231" fmla="*/ 0 h 2990841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28674 w 12192000"/>
              <a:gd name="connsiteY15" fmla="*/ 2738503 h 2990841"/>
              <a:gd name="connsiteX16" fmla="*/ 11208775 w 12192000"/>
              <a:gd name="connsiteY16" fmla="*/ 2733735 h 2990841"/>
              <a:gd name="connsiteX17" fmla="*/ 11095293 w 12192000"/>
              <a:gd name="connsiteY17" fmla="*/ 2734181 h 2990841"/>
              <a:gd name="connsiteX18" fmla="*/ 11072290 w 12192000"/>
              <a:gd name="connsiteY18" fmla="*/ 2737734 h 2990841"/>
              <a:gd name="connsiteX19" fmla="*/ 10980239 w 12192000"/>
              <a:gd name="connsiteY19" fmla="*/ 2729000 h 2990841"/>
              <a:gd name="connsiteX20" fmla="*/ 10980167 w 12192000"/>
              <a:gd name="connsiteY20" fmla="*/ 2728972 h 2990841"/>
              <a:gd name="connsiteX21" fmla="*/ 10943501 w 12192000"/>
              <a:gd name="connsiteY21" fmla="*/ 2723352 h 2990841"/>
              <a:gd name="connsiteX22" fmla="*/ 10740825 w 12192000"/>
              <a:gd name="connsiteY22" fmla="*/ 2642544 h 2990841"/>
              <a:gd name="connsiteX23" fmla="*/ 10621021 w 12192000"/>
              <a:gd name="connsiteY23" fmla="*/ 2583972 h 2990841"/>
              <a:gd name="connsiteX24" fmla="*/ 10501779 w 12192000"/>
              <a:gd name="connsiteY24" fmla="*/ 2548735 h 2990841"/>
              <a:gd name="connsiteX25" fmla="*/ 10403355 w 12192000"/>
              <a:gd name="connsiteY25" fmla="*/ 2512953 h 2990841"/>
              <a:gd name="connsiteX26" fmla="*/ 10337449 w 12192000"/>
              <a:gd name="connsiteY26" fmla="*/ 2488172 h 2990841"/>
              <a:gd name="connsiteX27" fmla="*/ 10324327 w 12192000"/>
              <a:gd name="connsiteY27" fmla="*/ 2478939 h 2990841"/>
              <a:gd name="connsiteX28" fmla="*/ 10321929 w 12192000"/>
              <a:gd name="connsiteY28" fmla="*/ 2478993 h 2990841"/>
              <a:gd name="connsiteX29" fmla="*/ 10290461 w 12192000"/>
              <a:gd name="connsiteY29" fmla="*/ 2462144 h 2990841"/>
              <a:gd name="connsiteX30" fmla="*/ 10268970 w 12192000"/>
              <a:gd name="connsiteY30" fmla="*/ 2448931 h 2990841"/>
              <a:gd name="connsiteX31" fmla="*/ 10263699 w 12192000"/>
              <a:gd name="connsiteY31" fmla="*/ 2448340 h 2990841"/>
              <a:gd name="connsiteX32" fmla="*/ 10228272 w 12192000"/>
              <a:gd name="connsiteY32" fmla="*/ 2431997 h 2990841"/>
              <a:gd name="connsiteX33" fmla="*/ 10215997 w 12192000"/>
              <a:gd name="connsiteY33" fmla="*/ 2431103 h 2990841"/>
              <a:gd name="connsiteX34" fmla="*/ 10193885 w 12192000"/>
              <a:gd name="connsiteY34" fmla="*/ 2427360 h 2990841"/>
              <a:gd name="connsiteX35" fmla="*/ 10135557 w 12192000"/>
              <a:gd name="connsiteY35" fmla="*/ 2429769 h 2990841"/>
              <a:gd name="connsiteX36" fmla="*/ 10092108 w 12192000"/>
              <a:gd name="connsiteY36" fmla="*/ 2409075 h 2990841"/>
              <a:gd name="connsiteX37" fmla="*/ 10091815 w 12192000"/>
              <a:gd name="connsiteY37" fmla="*/ 2409211 h 2990841"/>
              <a:gd name="connsiteX38" fmla="*/ 10083558 w 12192000"/>
              <a:gd name="connsiteY38" fmla="*/ 2406369 h 2990841"/>
              <a:gd name="connsiteX39" fmla="*/ 10078319 w 12192000"/>
              <a:gd name="connsiteY39" fmla="*/ 2403481 h 2990841"/>
              <a:gd name="connsiteX40" fmla="*/ 10063647 w 12192000"/>
              <a:gd name="connsiteY40" fmla="*/ 2397528 h 2990841"/>
              <a:gd name="connsiteX41" fmla="*/ 10057660 w 12192000"/>
              <a:gd name="connsiteY41" fmla="*/ 2396793 h 2990841"/>
              <a:gd name="connsiteX42" fmla="*/ 10003124 w 12192000"/>
              <a:gd name="connsiteY42" fmla="*/ 2406692 h 2990841"/>
              <a:gd name="connsiteX43" fmla="*/ 9898644 w 12192000"/>
              <a:gd name="connsiteY43" fmla="*/ 2393136 h 2990841"/>
              <a:gd name="connsiteX44" fmla="*/ 9794969 w 12192000"/>
              <a:gd name="connsiteY44" fmla="*/ 2376665 h 2990841"/>
              <a:gd name="connsiteX45" fmla="*/ 9690708 w 12192000"/>
              <a:gd name="connsiteY45" fmla="*/ 2362478 h 2990841"/>
              <a:gd name="connsiteX46" fmla="*/ 9656590 w 12192000"/>
              <a:gd name="connsiteY46" fmla="*/ 2365107 h 2990841"/>
              <a:gd name="connsiteX47" fmla="*/ 9651013 w 12192000"/>
              <a:gd name="connsiteY47" fmla="*/ 2365379 h 2990841"/>
              <a:gd name="connsiteX48" fmla="*/ 9629535 w 12192000"/>
              <a:gd name="connsiteY48" fmla="*/ 2359562 h 2990841"/>
              <a:gd name="connsiteX49" fmla="*/ 9621002 w 12192000"/>
              <a:gd name="connsiteY49" fmla="*/ 2358015 h 2990841"/>
              <a:gd name="connsiteX50" fmla="*/ 9620811 w 12192000"/>
              <a:gd name="connsiteY50" fmla="*/ 2358209 h 2990841"/>
              <a:gd name="connsiteX51" fmla="*/ 9612783 w 12192000"/>
              <a:gd name="connsiteY51" fmla="*/ 2356304 h 2990841"/>
              <a:gd name="connsiteX52" fmla="*/ 9573299 w 12192000"/>
              <a:gd name="connsiteY52" fmla="*/ 2344048 h 2990841"/>
              <a:gd name="connsiteX53" fmla="*/ 9523299 w 12192000"/>
              <a:gd name="connsiteY53" fmla="*/ 2356751 h 2990841"/>
              <a:gd name="connsiteX54" fmla="*/ 9502217 w 12192000"/>
              <a:gd name="connsiteY54" fmla="*/ 2356672 h 2990841"/>
              <a:gd name="connsiteX55" fmla="*/ 9491052 w 12192000"/>
              <a:gd name="connsiteY55" fmla="*/ 2357876 h 2990841"/>
              <a:gd name="connsiteX56" fmla="*/ 9490420 w 12192000"/>
              <a:gd name="connsiteY56" fmla="*/ 2358754 h 2990841"/>
              <a:gd name="connsiteX57" fmla="*/ 9422814 w 12192000"/>
              <a:gd name="connsiteY57" fmla="*/ 2337048 h 2990841"/>
              <a:gd name="connsiteX58" fmla="*/ 9387555 w 12192000"/>
              <a:gd name="connsiteY58" fmla="*/ 2324836 h 2990841"/>
              <a:gd name="connsiteX59" fmla="*/ 9385480 w 12192000"/>
              <a:gd name="connsiteY59" fmla="*/ 2325313 h 2990841"/>
              <a:gd name="connsiteX60" fmla="*/ 9369766 w 12192000"/>
              <a:gd name="connsiteY60" fmla="*/ 2317902 h 2990841"/>
              <a:gd name="connsiteX61" fmla="*/ 9356267 w 12192000"/>
              <a:gd name="connsiteY61" fmla="*/ 2307218 h 2990841"/>
              <a:gd name="connsiteX62" fmla="*/ 9240605 w 12192000"/>
              <a:gd name="connsiteY62" fmla="*/ 2292733 h 2990841"/>
              <a:gd name="connsiteX63" fmla="*/ 9083251 w 12192000"/>
              <a:gd name="connsiteY63" fmla="*/ 2245348 h 2990841"/>
              <a:gd name="connsiteX64" fmla="*/ 8956025 w 12192000"/>
              <a:gd name="connsiteY64" fmla="*/ 2219438 h 2990841"/>
              <a:gd name="connsiteX65" fmla="*/ 8791834 w 12192000"/>
              <a:gd name="connsiteY65" fmla="*/ 2194608 h 2990841"/>
              <a:gd name="connsiteX66" fmla="*/ 8677385 w 12192000"/>
              <a:gd name="connsiteY66" fmla="*/ 2172946 h 2990841"/>
              <a:gd name="connsiteX67" fmla="*/ 8628381 w 12192000"/>
              <a:gd name="connsiteY67" fmla="*/ 2151256 h 2990841"/>
              <a:gd name="connsiteX68" fmla="*/ 8608955 w 12192000"/>
              <a:gd name="connsiteY68" fmla="*/ 2154253 h 2990841"/>
              <a:gd name="connsiteX69" fmla="*/ 8605623 w 12192000"/>
              <a:gd name="connsiteY69" fmla="*/ 2154974 h 2990841"/>
              <a:gd name="connsiteX70" fmla="*/ 8591946 w 12192000"/>
              <a:gd name="connsiteY70" fmla="*/ 2153429 h 2990841"/>
              <a:gd name="connsiteX71" fmla="*/ 8588503 w 12192000"/>
              <a:gd name="connsiteY71" fmla="*/ 2158528 h 2990841"/>
              <a:gd name="connsiteX72" fmla="*/ 8542929 w 12192000"/>
              <a:gd name="connsiteY72" fmla="*/ 2155780 h 2990841"/>
              <a:gd name="connsiteX73" fmla="*/ 8422422 w 12192000"/>
              <a:gd name="connsiteY73" fmla="*/ 2128783 h 2990841"/>
              <a:gd name="connsiteX74" fmla="*/ 8350509 w 12192000"/>
              <a:gd name="connsiteY74" fmla="*/ 2116143 h 2990841"/>
              <a:gd name="connsiteX75" fmla="*/ 8323483 w 12192000"/>
              <a:gd name="connsiteY75" fmla="*/ 2116856 h 2990841"/>
              <a:gd name="connsiteX76" fmla="*/ 8285541 w 12192000"/>
              <a:gd name="connsiteY76" fmla="*/ 2114142 h 2990841"/>
              <a:gd name="connsiteX77" fmla="*/ 8156321 w 12192000"/>
              <a:gd name="connsiteY77" fmla="*/ 2105622 h 2990841"/>
              <a:gd name="connsiteX78" fmla="*/ 8115022 w 12192000"/>
              <a:gd name="connsiteY78" fmla="*/ 2097331 h 2990841"/>
              <a:gd name="connsiteX79" fmla="*/ 8109128 w 12192000"/>
              <a:gd name="connsiteY79" fmla="*/ 2095725 h 2990841"/>
              <a:gd name="connsiteX80" fmla="*/ 8061947 w 12192000"/>
              <a:gd name="connsiteY80" fmla="*/ 2076044 h 2990841"/>
              <a:gd name="connsiteX81" fmla="*/ 8056343 w 12192000"/>
              <a:gd name="connsiteY81" fmla="*/ 2079176 h 2990841"/>
              <a:gd name="connsiteX82" fmla="*/ 8039888 w 12192000"/>
              <a:gd name="connsiteY82" fmla="*/ 2079889 h 2990841"/>
              <a:gd name="connsiteX83" fmla="*/ 8027893 w 12192000"/>
              <a:gd name="connsiteY83" fmla="*/ 2071837 h 2990841"/>
              <a:gd name="connsiteX84" fmla="*/ 7968202 w 12192000"/>
              <a:gd name="connsiteY84" fmla="*/ 2048643 h 2990841"/>
              <a:gd name="connsiteX85" fmla="*/ 7879707 w 12192000"/>
              <a:gd name="connsiteY85" fmla="*/ 2019539 h 2990841"/>
              <a:gd name="connsiteX86" fmla="*/ 7867283 w 12192000"/>
              <a:gd name="connsiteY86" fmla="*/ 2011237 h 2990841"/>
              <a:gd name="connsiteX87" fmla="*/ 7843997 w 12192000"/>
              <a:gd name="connsiteY87" fmla="*/ 2004002 h 2990841"/>
              <a:gd name="connsiteX88" fmla="*/ 7766905 w 12192000"/>
              <a:gd name="connsiteY88" fmla="*/ 1994240 h 2990841"/>
              <a:gd name="connsiteX89" fmla="*/ 7748811 w 12192000"/>
              <a:gd name="connsiteY89" fmla="*/ 2001647 h 2990841"/>
              <a:gd name="connsiteX90" fmla="*/ 7745757 w 12192000"/>
              <a:gd name="connsiteY90" fmla="*/ 2003120 h 2990841"/>
              <a:gd name="connsiteX91" fmla="*/ 7732110 w 12192000"/>
              <a:gd name="connsiteY91" fmla="*/ 2004783 h 2990841"/>
              <a:gd name="connsiteX92" fmla="*/ 7730039 w 12192000"/>
              <a:gd name="connsiteY92" fmla="*/ 2010536 h 2990841"/>
              <a:gd name="connsiteX93" fmla="*/ 7685159 w 12192000"/>
              <a:gd name="connsiteY93" fmla="*/ 2018415 h 2990841"/>
              <a:gd name="connsiteX94" fmla="*/ 7561596 w 12192000"/>
              <a:gd name="connsiteY94" fmla="*/ 2020063 h 2990841"/>
              <a:gd name="connsiteX95" fmla="*/ 7488722 w 12192000"/>
              <a:gd name="connsiteY95" fmla="*/ 2024418 h 2990841"/>
              <a:gd name="connsiteX96" fmla="*/ 7462688 w 12192000"/>
              <a:gd name="connsiteY96" fmla="*/ 2031366 h 2990841"/>
              <a:gd name="connsiteX97" fmla="*/ 7425222 w 12192000"/>
              <a:gd name="connsiteY97" fmla="*/ 2037510 h 2990841"/>
              <a:gd name="connsiteX98" fmla="*/ 7360376 w 12192000"/>
              <a:gd name="connsiteY98" fmla="*/ 2052454 h 2990841"/>
              <a:gd name="connsiteX99" fmla="*/ 7297796 w 12192000"/>
              <a:gd name="connsiteY99" fmla="*/ 2059134 h 2990841"/>
              <a:gd name="connsiteX100" fmla="*/ 7255684 w 12192000"/>
              <a:gd name="connsiteY100" fmla="*/ 2060633 h 2990841"/>
              <a:gd name="connsiteX101" fmla="*/ 7249573 w 12192000"/>
              <a:gd name="connsiteY101" fmla="*/ 2060435 h 2990841"/>
              <a:gd name="connsiteX102" fmla="*/ 7198933 w 12192000"/>
              <a:gd name="connsiteY102" fmla="*/ 2052227 h 2990841"/>
              <a:gd name="connsiteX103" fmla="*/ 7194276 w 12192000"/>
              <a:gd name="connsiteY103" fmla="*/ 2056568 h 2990841"/>
              <a:gd name="connsiteX104" fmla="*/ 7178495 w 12192000"/>
              <a:gd name="connsiteY104" fmla="*/ 2061069 h 2990841"/>
              <a:gd name="connsiteX105" fmla="*/ 7164866 w 12192000"/>
              <a:gd name="connsiteY105" fmla="*/ 2056021 h 2990841"/>
              <a:gd name="connsiteX106" fmla="*/ 7101221 w 12192000"/>
              <a:gd name="connsiteY106" fmla="*/ 2047289 h 2990841"/>
              <a:gd name="connsiteX107" fmla="*/ 7008182 w 12192000"/>
              <a:gd name="connsiteY107" fmla="*/ 2039482 h 2990841"/>
              <a:gd name="connsiteX108" fmla="*/ 6994073 w 12192000"/>
              <a:gd name="connsiteY108" fmla="*/ 2034288 h 2990841"/>
              <a:gd name="connsiteX109" fmla="*/ 6902768 w 12192000"/>
              <a:gd name="connsiteY109" fmla="*/ 2021990 h 2990841"/>
              <a:gd name="connsiteX110" fmla="*/ 6854917 w 12192000"/>
              <a:gd name="connsiteY110" fmla="*/ 2020321 h 2990841"/>
              <a:gd name="connsiteX111" fmla="*/ 6849655 w 12192000"/>
              <a:gd name="connsiteY111" fmla="*/ 2025191 h 2990841"/>
              <a:gd name="connsiteX112" fmla="*/ 6835522 w 12192000"/>
              <a:gd name="connsiteY112" fmla="*/ 2024012 h 2990841"/>
              <a:gd name="connsiteX113" fmla="*/ 6707727 w 12192000"/>
              <a:gd name="connsiteY113" fmla="*/ 2006254 h 2990841"/>
              <a:gd name="connsiteX114" fmla="*/ 6561947 w 12192000"/>
              <a:gd name="connsiteY114" fmla="*/ 1975575 h 2990841"/>
              <a:gd name="connsiteX115" fmla="*/ 6464714 w 12192000"/>
              <a:gd name="connsiteY115" fmla="*/ 1978704 h 2990841"/>
              <a:gd name="connsiteX116" fmla="*/ 6242129 w 12192000"/>
              <a:gd name="connsiteY116" fmla="*/ 1915441 h 2990841"/>
              <a:gd name="connsiteX117" fmla="*/ 6080728 w 12192000"/>
              <a:gd name="connsiteY117" fmla="*/ 1895758 h 2990841"/>
              <a:gd name="connsiteX118" fmla="*/ 6069627 w 12192000"/>
              <a:gd name="connsiteY118" fmla="*/ 1885968 h 2990841"/>
              <a:gd name="connsiteX119" fmla="*/ 6055146 w 12192000"/>
              <a:gd name="connsiteY119" fmla="*/ 1879305 h 2990841"/>
              <a:gd name="connsiteX120" fmla="*/ 5953405 w 12192000"/>
              <a:gd name="connsiteY120" fmla="*/ 1849929 h 2990841"/>
              <a:gd name="connsiteX121" fmla="*/ 5940151 w 12192000"/>
              <a:gd name="connsiteY121" fmla="*/ 1852123 h 2990841"/>
              <a:gd name="connsiteX122" fmla="*/ 5917647 w 12192000"/>
              <a:gd name="connsiteY122" fmla="*/ 1852476 h 2990841"/>
              <a:gd name="connsiteX123" fmla="*/ 5860259 w 12192000"/>
              <a:gd name="connsiteY123" fmla="*/ 1865444 h 2990841"/>
              <a:gd name="connsiteX124" fmla="*/ 5821880 w 12192000"/>
              <a:gd name="connsiteY124" fmla="*/ 1854695 h 2990841"/>
              <a:gd name="connsiteX125" fmla="*/ 5813898 w 12192000"/>
              <a:gd name="connsiteY125" fmla="*/ 1853063 h 2990841"/>
              <a:gd name="connsiteX126" fmla="*/ 5813633 w 12192000"/>
              <a:gd name="connsiteY126" fmla="*/ 1853249 h 2990841"/>
              <a:gd name="connsiteX127" fmla="*/ 5804995 w 12192000"/>
              <a:gd name="connsiteY127" fmla="*/ 1851966 h 2990841"/>
              <a:gd name="connsiteX128" fmla="*/ 5799340 w 12192000"/>
              <a:gd name="connsiteY128" fmla="*/ 1850088 h 2990841"/>
              <a:gd name="connsiteX129" fmla="*/ 5783850 w 12192000"/>
              <a:gd name="connsiteY129" fmla="*/ 1846922 h 2990841"/>
              <a:gd name="connsiteX130" fmla="*/ 5777803 w 12192000"/>
              <a:gd name="connsiteY130" fmla="*/ 1847290 h 2990841"/>
              <a:gd name="connsiteX131" fmla="*/ 5774372 w 12192000"/>
              <a:gd name="connsiteY131" fmla="*/ 1849538 h 2990841"/>
              <a:gd name="connsiteX132" fmla="*/ 5740527 w 12192000"/>
              <a:gd name="connsiteY132" fmla="*/ 1850453 h 2990841"/>
              <a:gd name="connsiteX133" fmla="*/ 5671437 w 12192000"/>
              <a:gd name="connsiteY133" fmla="*/ 1845438 h 2990841"/>
              <a:gd name="connsiteX134" fmla="*/ 5633526 w 12192000"/>
              <a:gd name="connsiteY134" fmla="*/ 1839191 h 2990841"/>
              <a:gd name="connsiteX135" fmla="*/ 5527860 w 12192000"/>
              <a:gd name="connsiteY135" fmla="*/ 1825767 h 2990841"/>
              <a:gd name="connsiteX136" fmla="*/ 5420429 w 12192000"/>
              <a:gd name="connsiteY136" fmla="*/ 1815102 h 2990841"/>
              <a:gd name="connsiteX137" fmla="*/ 5339073 w 12192000"/>
              <a:gd name="connsiteY137" fmla="*/ 1819639 h 2990841"/>
              <a:gd name="connsiteX138" fmla="*/ 5334373 w 12192000"/>
              <a:gd name="connsiteY138" fmla="*/ 1817028 h 2990841"/>
              <a:gd name="connsiteX139" fmla="*/ 5326433 w 12192000"/>
              <a:gd name="connsiteY139" fmla="*/ 1814516 h 2990841"/>
              <a:gd name="connsiteX140" fmla="*/ 5326080 w 12192000"/>
              <a:gd name="connsiteY140" fmla="*/ 1814651 h 2990841"/>
              <a:gd name="connsiteX141" fmla="*/ 5318954 w 12192000"/>
              <a:gd name="connsiteY141" fmla="*/ 1811914 h 2990841"/>
              <a:gd name="connsiteX142" fmla="*/ 5286087 w 12192000"/>
              <a:gd name="connsiteY142" fmla="*/ 1796038 h 2990841"/>
              <a:gd name="connsiteX143" fmla="*/ 5223002 w 12192000"/>
              <a:gd name="connsiteY143" fmla="*/ 1799482 h 2990841"/>
              <a:gd name="connsiteX144" fmla="*/ 5200540 w 12192000"/>
              <a:gd name="connsiteY144" fmla="*/ 1796400 h 2990841"/>
              <a:gd name="connsiteX145" fmla="*/ 5154928 w 12192000"/>
              <a:gd name="connsiteY145" fmla="*/ 1781130 h 2990841"/>
              <a:gd name="connsiteX146" fmla="*/ 5149478 w 12192000"/>
              <a:gd name="connsiteY146" fmla="*/ 1780679 h 2990841"/>
              <a:gd name="connsiteX147" fmla="*/ 5130626 w 12192000"/>
              <a:gd name="connsiteY147" fmla="*/ 1768669 h 2990841"/>
              <a:gd name="connsiteX148" fmla="*/ 5102239 w 12192000"/>
              <a:gd name="connsiteY148" fmla="*/ 1753436 h 2990841"/>
              <a:gd name="connsiteX149" fmla="*/ 5099658 w 12192000"/>
              <a:gd name="connsiteY149" fmla="*/ 1753538 h 2990841"/>
              <a:gd name="connsiteX150" fmla="*/ 5088508 w 12192000"/>
              <a:gd name="connsiteY150" fmla="*/ 1745106 h 2990841"/>
              <a:gd name="connsiteX151" fmla="*/ 5082205 w 12192000"/>
              <a:gd name="connsiteY151" fmla="*/ 1734262 h 2990841"/>
              <a:gd name="connsiteX152" fmla="*/ 4931750 w 12192000"/>
              <a:gd name="connsiteY152" fmla="*/ 1691385 h 2990841"/>
              <a:gd name="connsiteX153" fmla="*/ 4824030 w 12192000"/>
              <a:gd name="connsiteY153" fmla="*/ 1643040 h 2990841"/>
              <a:gd name="connsiteX154" fmla="*/ 4758423 w 12192000"/>
              <a:gd name="connsiteY154" fmla="*/ 1579191 h 2990841"/>
              <a:gd name="connsiteX155" fmla="*/ 4514045 w 12192000"/>
              <a:gd name="connsiteY155" fmla="*/ 1535848 h 2990841"/>
              <a:gd name="connsiteX156" fmla="*/ 4458973 w 12192000"/>
              <a:gd name="connsiteY156" fmla="*/ 1525122 h 2990841"/>
              <a:gd name="connsiteX157" fmla="*/ 4423105 w 12192000"/>
              <a:gd name="connsiteY157" fmla="*/ 1500018 h 2990841"/>
              <a:gd name="connsiteX158" fmla="*/ 4400073 w 12192000"/>
              <a:gd name="connsiteY158" fmla="*/ 1499739 h 2990841"/>
              <a:gd name="connsiteX159" fmla="*/ 4395961 w 12192000"/>
              <a:gd name="connsiteY159" fmla="*/ 1499863 h 2990841"/>
              <a:gd name="connsiteX160" fmla="*/ 4382523 w 12192000"/>
              <a:gd name="connsiteY160" fmla="*/ 1496619 h 2990841"/>
              <a:gd name="connsiteX161" fmla="*/ 4374971 w 12192000"/>
              <a:gd name="connsiteY161" fmla="*/ 1500377 h 2990841"/>
              <a:gd name="connsiteX162" fmla="*/ 4352051 w 12192000"/>
              <a:gd name="connsiteY162" fmla="*/ 1498843 h 2990841"/>
              <a:gd name="connsiteX163" fmla="*/ 4328364 w 12192000"/>
              <a:gd name="connsiteY163" fmla="*/ 1491566 h 2990841"/>
              <a:gd name="connsiteX164" fmla="*/ 4220142 w 12192000"/>
              <a:gd name="connsiteY164" fmla="*/ 1451803 h 2990841"/>
              <a:gd name="connsiteX165" fmla="*/ 4152921 w 12192000"/>
              <a:gd name="connsiteY165" fmla="*/ 1430969 h 2990841"/>
              <a:gd name="connsiteX166" fmla="*/ 4123498 w 12192000"/>
              <a:gd name="connsiteY166" fmla="*/ 1427696 h 2990841"/>
              <a:gd name="connsiteX167" fmla="*/ 4085026 w 12192000"/>
              <a:gd name="connsiteY167" fmla="*/ 1420005 h 2990841"/>
              <a:gd name="connsiteX168" fmla="*/ 4014120 w 12192000"/>
              <a:gd name="connsiteY168" fmla="*/ 1410025 h 2990841"/>
              <a:gd name="connsiteX169" fmla="*/ 3924085 w 12192000"/>
              <a:gd name="connsiteY169" fmla="*/ 1390368 h 2990841"/>
              <a:gd name="connsiteX170" fmla="*/ 3875102 w 12192000"/>
              <a:gd name="connsiteY170" fmla="*/ 1356231 h 2990841"/>
              <a:gd name="connsiteX171" fmla="*/ 3866735 w 12192000"/>
              <a:gd name="connsiteY171" fmla="*/ 1358044 h 2990841"/>
              <a:gd name="connsiteX172" fmla="*/ 3824835 w 12192000"/>
              <a:gd name="connsiteY172" fmla="*/ 1344150 h 2990841"/>
              <a:gd name="connsiteX173" fmla="*/ 3698316 w 12192000"/>
              <a:gd name="connsiteY173" fmla="*/ 1271660 h 2990841"/>
              <a:gd name="connsiteX174" fmla="*/ 3615875 w 12192000"/>
              <a:gd name="connsiteY174" fmla="*/ 1245166 h 2990841"/>
              <a:gd name="connsiteX175" fmla="*/ 3583351 w 12192000"/>
              <a:gd name="connsiteY175" fmla="*/ 1239605 h 2990841"/>
              <a:gd name="connsiteX176" fmla="*/ 3529058 w 12192000"/>
              <a:gd name="connsiteY176" fmla="*/ 1230047 h 2990841"/>
              <a:gd name="connsiteX177" fmla="*/ 3438822 w 12192000"/>
              <a:gd name="connsiteY177" fmla="*/ 1205661 h 2990841"/>
              <a:gd name="connsiteX178" fmla="*/ 3390292 w 12192000"/>
              <a:gd name="connsiteY178" fmla="*/ 1197075 h 2990841"/>
              <a:gd name="connsiteX179" fmla="*/ 3315537 w 12192000"/>
              <a:gd name="connsiteY179" fmla="*/ 1185391 h 2990841"/>
              <a:gd name="connsiteX180" fmla="*/ 3305896 w 12192000"/>
              <a:gd name="connsiteY180" fmla="*/ 1180025 h 2990841"/>
              <a:gd name="connsiteX181" fmla="*/ 3260055 w 12192000"/>
              <a:gd name="connsiteY181" fmla="*/ 1189560 h 2990841"/>
              <a:gd name="connsiteX182" fmla="*/ 3136098 w 12192000"/>
              <a:gd name="connsiteY182" fmla="*/ 1171708 h 2990841"/>
              <a:gd name="connsiteX183" fmla="*/ 3113533 w 12192000"/>
              <a:gd name="connsiteY183" fmla="*/ 1171758 h 2990841"/>
              <a:gd name="connsiteX184" fmla="*/ 3087934 w 12192000"/>
              <a:gd name="connsiteY184" fmla="*/ 1162189 h 2990841"/>
              <a:gd name="connsiteX185" fmla="*/ 3033101 w 12192000"/>
              <a:gd name="connsiteY185" fmla="*/ 1146004 h 2990841"/>
              <a:gd name="connsiteX186" fmla="*/ 2999082 w 12192000"/>
              <a:gd name="connsiteY186" fmla="*/ 1129337 h 2990841"/>
              <a:gd name="connsiteX187" fmla="*/ 2988144 w 12192000"/>
              <a:gd name="connsiteY187" fmla="*/ 1133783 h 2990841"/>
              <a:gd name="connsiteX188" fmla="*/ 2964880 w 12192000"/>
              <a:gd name="connsiteY188" fmla="*/ 1133160 h 2990841"/>
              <a:gd name="connsiteX189" fmla="*/ 2871083 w 12192000"/>
              <a:gd name="connsiteY189" fmla="*/ 1114281 h 2990841"/>
              <a:gd name="connsiteX190" fmla="*/ 2853547 w 12192000"/>
              <a:gd name="connsiteY190" fmla="*/ 1113282 h 2990841"/>
              <a:gd name="connsiteX191" fmla="*/ 2834998 w 12192000"/>
              <a:gd name="connsiteY191" fmla="*/ 1105032 h 2990841"/>
              <a:gd name="connsiteX192" fmla="*/ 2832012 w 12192000"/>
              <a:gd name="connsiteY192" fmla="*/ 1103667 h 2990841"/>
              <a:gd name="connsiteX193" fmla="*/ 2831450 w 12192000"/>
              <a:gd name="connsiteY193" fmla="*/ 1103681 h 2990841"/>
              <a:gd name="connsiteX194" fmla="*/ 2830158 w 12192000"/>
              <a:gd name="connsiteY194" fmla="*/ 1102819 h 2990841"/>
              <a:gd name="connsiteX195" fmla="*/ 2817969 w 12192000"/>
              <a:gd name="connsiteY195" fmla="*/ 1097243 h 2990841"/>
              <a:gd name="connsiteX196" fmla="*/ 2812278 w 12192000"/>
              <a:gd name="connsiteY196" fmla="*/ 1097008 h 2990841"/>
              <a:gd name="connsiteX197" fmla="*/ 2735949 w 12192000"/>
              <a:gd name="connsiteY197" fmla="*/ 1069536 h 2990841"/>
              <a:gd name="connsiteX198" fmla="*/ 2700542 w 12192000"/>
              <a:gd name="connsiteY198" fmla="*/ 1056907 h 2990841"/>
              <a:gd name="connsiteX199" fmla="*/ 2690071 w 12192000"/>
              <a:gd name="connsiteY199" fmla="*/ 1056397 h 2990841"/>
              <a:gd name="connsiteX200" fmla="*/ 2655269 w 12192000"/>
              <a:gd name="connsiteY200" fmla="*/ 1042078 h 2990841"/>
              <a:gd name="connsiteX201" fmla="*/ 2637172 w 12192000"/>
              <a:gd name="connsiteY201" fmla="*/ 1039382 h 2990841"/>
              <a:gd name="connsiteX202" fmla="*/ 2544676 w 12192000"/>
              <a:gd name="connsiteY202" fmla="*/ 1019916 h 2990841"/>
              <a:gd name="connsiteX203" fmla="*/ 2521406 w 12192000"/>
              <a:gd name="connsiteY203" fmla="*/ 1022036 h 2990841"/>
              <a:gd name="connsiteX204" fmla="*/ 2462038 w 12192000"/>
              <a:gd name="connsiteY204" fmla="*/ 992687 h 2990841"/>
              <a:gd name="connsiteX205" fmla="*/ 2448962 w 12192000"/>
              <a:gd name="connsiteY205" fmla="*/ 988555 h 2990841"/>
              <a:gd name="connsiteX206" fmla="*/ 2444223 w 12192000"/>
              <a:gd name="connsiteY206" fmla="*/ 985580 h 2990841"/>
              <a:gd name="connsiteX207" fmla="*/ 2428175 w 12192000"/>
              <a:gd name="connsiteY207" fmla="*/ 997242 h 2990841"/>
              <a:gd name="connsiteX208" fmla="*/ 2398519 w 12192000"/>
              <a:gd name="connsiteY208" fmla="*/ 1001482 h 2990841"/>
              <a:gd name="connsiteX209" fmla="*/ 2385271 w 12192000"/>
              <a:gd name="connsiteY209" fmla="*/ 993786 h 2990841"/>
              <a:gd name="connsiteX210" fmla="*/ 2298174 w 12192000"/>
              <a:gd name="connsiteY210" fmla="*/ 956527 h 2990841"/>
              <a:gd name="connsiteX211" fmla="*/ 2271014 w 12192000"/>
              <a:gd name="connsiteY211" fmla="*/ 945440 h 2990841"/>
              <a:gd name="connsiteX212" fmla="*/ 2214838 w 12192000"/>
              <a:gd name="connsiteY212" fmla="*/ 924396 h 2990841"/>
              <a:gd name="connsiteX213" fmla="*/ 2038407 w 12192000"/>
              <a:gd name="connsiteY213" fmla="*/ 916628 h 2990841"/>
              <a:gd name="connsiteX214" fmla="*/ 1958268 w 12192000"/>
              <a:gd name="connsiteY214" fmla="*/ 931677 h 2990841"/>
              <a:gd name="connsiteX215" fmla="*/ 1740316 w 12192000"/>
              <a:gd name="connsiteY215" fmla="*/ 931710 h 2990841"/>
              <a:gd name="connsiteX216" fmla="*/ 1454477 w 12192000"/>
              <a:gd name="connsiteY216" fmla="*/ 973878 h 2990841"/>
              <a:gd name="connsiteX217" fmla="*/ 1385984 w 12192000"/>
              <a:gd name="connsiteY217" fmla="*/ 958621 h 2990841"/>
              <a:gd name="connsiteX218" fmla="*/ 1355604 w 12192000"/>
              <a:gd name="connsiteY218" fmla="*/ 960893 h 2990841"/>
              <a:gd name="connsiteX219" fmla="*/ 1305323 w 12192000"/>
              <a:gd name="connsiteY219" fmla="*/ 967511 h 2990841"/>
              <a:gd name="connsiteX220" fmla="*/ 1125607 w 12192000"/>
              <a:gd name="connsiteY220" fmla="*/ 968467 h 2990841"/>
              <a:gd name="connsiteX221" fmla="*/ 1016562 w 12192000"/>
              <a:gd name="connsiteY221" fmla="*/ 975260 h 2990841"/>
              <a:gd name="connsiteX222" fmla="*/ 818620 w 12192000"/>
              <a:gd name="connsiteY222" fmla="*/ 987723 h 2990841"/>
              <a:gd name="connsiteX223" fmla="*/ 611870 w 12192000"/>
              <a:gd name="connsiteY223" fmla="*/ 1002547 h 2990841"/>
              <a:gd name="connsiteX224" fmla="*/ 520325 w 12192000"/>
              <a:gd name="connsiteY224" fmla="*/ 1010590 h 2990841"/>
              <a:gd name="connsiteX225" fmla="*/ 386188 w 12192000"/>
              <a:gd name="connsiteY225" fmla="*/ 1040956 h 2990841"/>
              <a:gd name="connsiteX226" fmla="*/ 272629 w 12192000"/>
              <a:gd name="connsiteY226" fmla="*/ 1010300 h 2990841"/>
              <a:gd name="connsiteX227" fmla="*/ 113450 w 12192000"/>
              <a:gd name="connsiteY227" fmla="*/ 1038933 h 2990841"/>
              <a:gd name="connsiteX228" fmla="*/ 4256 w 12192000"/>
              <a:gd name="connsiteY228" fmla="*/ 1060111 h 2990841"/>
              <a:gd name="connsiteX229" fmla="*/ 0 w 12192000"/>
              <a:gd name="connsiteY229" fmla="*/ 1059714 h 2990841"/>
              <a:gd name="connsiteX230" fmla="*/ 0 w 12192000"/>
              <a:gd name="connsiteY230" fmla="*/ 0 h 2990841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28674 w 12192000"/>
              <a:gd name="connsiteY15" fmla="*/ 2738503 h 2990841"/>
              <a:gd name="connsiteX16" fmla="*/ 11095293 w 12192000"/>
              <a:gd name="connsiteY16" fmla="*/ 2734181 h 2990841"/>
              <a:gd name="connsiteX17" fmla="*/ 11072290 w 12192000"/>
              <a:gd name="connsiteY17" fmla="*/ 2737734 h 2990841"/>
              <a:gd name="connsiteX18" fmla="*/ 10980239 w 12192000"/>
              <a:gd name="connsiteY18" fmla="*/ 2729000 h 2990841"/>
              <a:gd name="connsiteX19" fmla="*/ 10980167 w 12192000"/>
              <a:gd name="connsiteY19" fmla="*/ 2728972 h 2990841"/>
              <a:gd name="connsiteX20" fmla="*/ 10943501 w 12192000"/>
              <a:gd name="connsiteY20" fmla="*/ 2723352 h 2990841"/>
              <a:gd name="connsiteX21" fmla="*/ 10740825 w 12192000"/>
              <a:gd name="connsiteY21" fmla="*/ 2642544 h 2990841"/>
              <a:gd name="connsiteX22" fmla="*/ 10621021 w 12192000"/>
              <a:gd name="connsiteY22" fmla="*/ 2583972 h 2990841"/>
              <a:gd name="connsiteX23" fmla="*/ 10501779 w 12192000"/>
              <a:gd name="connsiteY23" fmla="*/ 2548735 h 2990841"/>
              <a:gd name="connsiteX24" fmla="*/ 10403355 w 12192000"/>
              <a:gd name="connsiteY24" fmla="*/ 2512953 h 2990841"/>
              <a:gd name="connsiteX25" fmla="*/ 10337449 w 12192000"/>
              <a:gd name="connsiteY25" fmla="*/ 2488172 h 2990841"/>
              <a:gd name="connsiteX26" fmla="*/ 10324327 w 12192000"/>
              <a:gd name="connsiteY26" fmla="*/ 2478939 h 2990841"/>
              <a:gd name="connsiteX27" fmla="*/ 10321929 w 12192000"/>
              <a:gd name="connsiteY27" fmla="*/ 2478993 h 2990841"/>
              <a:gd name="connsiteX28" fmla="*/ 10290461 w 12192000"/>
              <a:gd name="connsiteY28" fmla="*/ 2462144 h 2990841"/>
              <a:gd name="connsiteX29" fmla="*/ 10268970 w 12192000"/>
              <a:gd name="connsiteY29" fmla="*/ 2448931 h 2990841"/>
              <a:gd name="connsiteX30" fmla="*/ 10263699 w 12192000"/>
              <a:gd name="connsiteY30" fmla="*/ 2448340 h 2990841"/>
              <a:gd name="connsiteX31" fmla="*/ 10228272 w 12192000"/>
              <a:gd name="connsiteY31" fmla="*/ 2431997 h 2990841"/>
              <a:gd name="connsiteX32" fmla="*/ 10215997 w 12192000"/>
              <a:gd name="connsiteY32" fmla="*/ 2431103 h 2990841"/>
              <a:gd name="connsiteX33" fmla="*/ 10193885 w 12192000"/>
              <a:gd name="connsiteY33" fmla="*/ 2427360 h 2990841"/>
              <a:gd name="connsiteX34" fmla="*/ 10135557 w 12192000"/>
              <a:gd name="connsiteY34" fmla="*/ 2429769 h 2990841"/>
              <a:gd name="connsiteX35" fmla="*/ 10092108 w 12192000"/>
              <a:gd name="connsiteY35" fmla="*/ 2409075 h 2990841"/>
              <a:gd name="connsiteX36" fmla="*/ 10091815 w 12192000"/>
              <a:gd name="connsiteY36" fmla="*/ 2409211 h 2990841"/>
              <a:gd name="connsiteX37" fmla="*/ 10083558 w 12192000"/>
              <a:gd name="connsiteY37" fmla="*/ 2406369 h 2990841"/>
              <a:gd name="connsiteX38" fmla="*/ 10078319 w 12192000"/>
              <a:gd name="connsiteY38" fmla="*/ 2403481 h 2990841"/>
              <a:gd name="connsiteX39" fmla="*/ 10063647 w 12192000"/>
              <a:gd name="connsiteY39" fmla="*/ 2397528 h 2990841"/>
              <a:gd name="connsiteX40" fmla="*/ 10057660 w 12192000"/>
              <a:gd name="connsiteY40" fmla="*/ 2396793 h 2990841"/>
              <a:gd name="connsiteX41" fmla="*/ 10003124 w 12192000"/>
              <a:gd name="connsiteY41" fmla="*/ 2406692 h 2990841"/>
              <a:gd name="connsiteX42" fmla="*/ 9898644 w 12192000"/>
              <a:gd name="connsiteY42" fmla="*/ 2393136 h 2990841"/>
              <a:gd name="connsiteX43" fmla="*/ 9794969 w 12192000"/>
              <a:gd name="connsiteY43" fmla="*/ 2376665 h 2990841"/>
              <a:gd name="connsiteX44" fmla="*/ 9690708 w 12192000"/>
              <a:gd name="connsiteY44" fmla="*/ 2362478 h 2990841"/>
              <a:gd name="connsiteX45" fmla="*/ 9656590 w 12192000"/>
              <a:gd name="connsiteY45" fmla="*/ 2365107 h 2990841"/>
              <a:gd name="connsiteX46" fmla="*/ 9651013 w 12192000"/>
              <a:gd name="connsiteY46" fmla="*/ 2365379 h 2990841"/>
              <a:gd name="connsiteX47" fmla="*/ 9629535 w 12192000"/>
              <a:gd name="connsiteY47" fmla="*/ 2359562 h 2990841"/>
              <a:gd name="connsiteX48" fmla="*/ 9621002 w 12192000"/>
              <a:gd name="connsiteY48" fmla="*/ 2358015 h 2990841"/>
              <a:gd name="connsiteX49" fmla="*/ 9620811 w 12192000"/>
              <a:gd name="connsiteY49" fmla="*/ 2358209 h 2990841"/>
              <a:gd name="connsiteX50" fmla="*/ 9612783 w 12192000"/>
              <a:gd name="connsiteY50" fmla="*/ 2356304 h 2990841"/>
              <a:gd name="connsiteX51" fmla="*/ 9573299 w 12192000"/>
              <a:gd name="connsiteY51" fmla="*/ 2344048 h 2990841"/>
              <a:gd name="connsiteX52" fmla="*/ 9523299 w 12192000"/>
              <a:gd name="connsiteY52" fmla="*/ 2356751 h 2990841"/>
              <a:gd name="connsiteX53" fmla="*/ 9502217 w 12192000"/>
              <a:gd name="connsiteY53" fmla="*/ 2356672 h 2990841"/>
              <a:gd name="connsiteX54" fmla="*/ 9491052 w 12192000"/>
              <a:gd name="connsiteY54" fmla="*/ 2357876 h 2990841"/>
              <a:gd name="connsiteX55" fmla="*/ 9490420 w 12192000"/>
              <a:gd name="connsiteY55" fmla="*/ 2358754 h 2990841"/>
              <a:gd name="connsiteX56" fmla="*/ 9422814 w 12192000"/>
              <a:gd name="connsiteY56" fmla="*/ 2337048 h 2990841"/>
              <a:gd name="connsiteX57" fmla="*/ 9387555 w 12192000"/>
              <a:gd name="connsiteY57" fmla="*/ 2324836 h 2990841"/>
              <a:gd name="connsiteX58" fmla="*/ 9385480 w 12192000"/>
              <a:gd name="connsiteY58" fmla="*/ 2325313 h 2990841"/>
              <a:gd name="connsiteX59" fmla="*/ 9369766 w 12192000"/>
              <a:gd name="connsiteY59" fmla="*/ 2317902 h 2990841"/>
              <a:gd name="connsiteX60" fmla="*/ 9356267 w 12192000"/>
              <a:gd name="connsiteY60" fmla="*/ 2307218 h 2990841"/>
              <a:gd name="connsiteX61" fmla="*/ 9240605 w 12192000"/>
              <a:gd name="connsiteY61" fmla="*/ 2292733 h 2990841"/>
              <a:gd name="connsiteX62" fmla="*/ 9083251 w 12192000"/>
              <a:gd name="connsiteY62" fmla="*/ 2245348 h 2990841"/>
              <a:gd name="connsiteX63" fmla="*/ 8956025 w 12192000"/>
              <a:gd name="connsiteY63" fmla="*/ 2219438 h 2990841"/>
              <a:gd name="connsiteX64" fmla="*/ 8791834 w 12192000"/>
              <a:gd name="connsiteY64" fmla="*/ 2194608 h 2990841"/>
              <a:gd name="connsiteX65" fmla="*/ 8677385 w 12192000"/>
              <a:gd name="connsiteY65" fmla="*/ 2172946 h 2990841"/>
              <a:gd name="connsiteX66" fmla="*/ 8628381 w 12192000"/>
              <a:gd name="connsiteY66" fmla="*/ 2151256 h 2990841"/>
              <a:gd name="connsiteX67" fmla="*/ 8608955 w 12192000"/>
              <a:gd name="connsiteY67" fmla="*/ 2154253 h 2990841"/>
              <a:gd name="connsiteX68" fmla="*/ 8605623 w 12192000"/>
              <a:gd name="connsiteY68" fmla="*/ 2154974 h 2990841"/>
              <a:gd name="connsiteX69" fmla="*/ 8591946 w 12192000"/>
              <a:gd name="connsiteY69" fmla="*/ 2153429 h 2990841"/>
              <a:gd name="connsiteX70" fmla="*/ 8588503 w 12192000"/>
              <a:gd name="connsiteY70" fmla="*/ 2158528 h 2990841"/>
              <a:gd name="connsiteX71" fmla="*/ 8542929 w 12192000"/>
              <a:gd name="connsiteY71" fmla="*/ 2155780 h 2990841"/>
              <a:gd name="connsiteX72" fmla="*/ 8422422 w 12192000"/>
              <a:gd name="connsiteY72" fmla="*/ 2128783 h 2990841"/>
              <a:gd name="connsiteX73" fmla="*/ 8350509 w 12192000"/>
              <a:gd name="connsiteY73" fmla="*/ 2116143 h 2990841"/>
              <a:gd name="connsiteX74" fmla="*/ 8323483 w 12192000"/>
              <a:gd name="connsiteY74" fmla="*/ 2116856 h 2990841"/>
              <a:gd name="connsiteX75" fmla="*/ 8285541 w 12192000"/>
              <a:gd name="connsiteY75" fmla="*/ 2114142 h 2990841"/>
              <a:gd name="connsiteX76" fmla="*/ 8156321 w 12192000"/>
              <a:gd name="connsiteY76" fmla="*/ 2105622 h 2990841"/>
              <a:gd name="connsiteX77" fmla="*/ 8115022 w 12192000"/>
              <a:gd name="connsiteY77" fmla="*/ 2097331 h 2990841"/>
              <a:gd name="connsiteX78" fmla="*/ 8109128 w 12192000"/>
              <a:gd name="connsiteY78" fmla="*/ 2095725 h 2990841"/>
              <a:gd name="connsiteX79" fmla="*/ 8061947 w 12192000"/>
              <a:gd name="connsiteY79" fmla="*/ 2076044 h 2990841"/>
              <a:gd name="connsiteX80" fmla="*/ 8056343 w 12192000"/>
              <a:gd name="connsiteY80" fmla="*/ 2079176 h 2990841"/>
              <a:gd name="connsiteX81" fmla="*/ 8039888 w 12192000"/>
              <a:gd name="connsiteY81" fmla="*/ 2079889 h 2990841"/>
              <a:gd name="connsiteX82" fmla="*/ 8027893 w 12192000"/>
              <a:gd name="connsiteY82" fmla="*/ 2071837 h 2990841"/>
              <a:gd name="connsiteX83" fmla="*/ 7968202 w 12192000"/>
              <a:gd name="connsiteY83" fmla="*/ 2048643 h 2990841"/>
              <a:gd name="connsiteX84" fmla="*/ 7879707 w 12192000"/>
              <a:gd name="connsiteY84" fmla="*/ 2019539 h 2990841"/>
              <a:gd name="connsiteX85" fmla="*/ 7867283 w 12192000"/>
              <a:gd name="connsiteY85" fmla="*/ 2011237 h 2990841"/>
              <a:gd name="connsiteX86" fmla="*/ 7843997 w 12192000"/>
              <a:gd name="connsiteY86" fmla="*/ 2004002 h 2990841"/>
              <a:gd name="connsiteX87" fmla="*/ 7766905 w 12192000"/>
              <a:gd name="connsiteY87" fmla="*/ 1994240 h 2990841"/>
              <a:gd name="connsiteX88" fmla="*/ 7748811 w 12192000"/>
              <a:gd name="connsiteY88" fmla="*/ 2001647 h 2990841"/>
              <a:gd name="connsiteX89" fmla="*/ 7745757 w 12192000"/>
              <a:gd name="connsiteY89" fmla="*/ 2003120 h 2990841"/>
              <a:gd name="connsiteX90" fmla="*/ 7732110 w 12192000"/>
              <a:gd name="connsiteY90" fmla="*/ 2004783 h 2990841"/>
              <a:gd name="connsiteX91" fmla="*/ 7730039 w 12192000"/>
              <a:gd name="connsiteY91" fmla="*/ 2010536 h 2990841"/>
              <a:gd name="connsiteX92" fmla="*/ 7685159 w 12192000"/>
              <a:gd name="connsiteY92" fmla="*/ 2018415 h 2990841"/>
              <a:gd name="connsiteX93" fmla="*/ 7561596 w 12192000"/>
              <a:gd name="connsiteY93" fmla="*/ 2020063 h 2990841"/>
              <a:gd name="connsiteX94" fmla="*/ 7488722 w 12192000"/>
              <a:gd name="connsiteY94" fmla="*/ 2024418 h 2990841"/>
              <a:gd name="connsiteX95" fmla="*/ 7462688 w 12192000"/>
              <a:gd name="connsiteY95" fmla="*/ 2031366 h 2990841"/>
              <a:gd name="connsiteX96" fmla="*/ 7425222 w 12192000"/>
              <a:gd name="connsiteY96" fmla="*/ 2037510 h 2990841"/>
              <a:gd name="connsiteX97" fmla="*/ 7360376 w 12192000"/>
              <a:gd name="connsiteY97" fmla="*/ 2052454 h 2990841"/>
              <a:gd name="connsiteX98" fmla="*/ 7297796 w 12192000"/>
              <a:gd name="connsiteY98" fmla="*/ 2059134 h 2990841"/>
              <a:gd name="connsiteX99" fmla="*/ 7255684 w 12192000"/>
              <a:gd name="connsiteY99" fmla="*/ 2060633 h 2990841"/>
              <a:gd name="connsiteX100" fmla="*/ 7249573 w 12192000"/>
              <a:gd name="connsiteY100" fmla="*/ 2060435 h 2990841"/>
              <a:gd name="connsiteX101" fmla="*/ 7198933 w 12192000"/>
              <a:gd name="connsiteY101" fmla="*/ 2052227 h 2990841"/>
              <a:gd name="connsiteX102" fmla="*/ 7194276 w 12192000"/>
              <a:gd name="connsiteY102" fmla="*/ 2056568 h 2990841"/>
              <a:gd name="connsiteX103" fmla="*/ 7178495 w 12192000"/>
              <a:gd name="connsiteY103" fmla="*/ 2061069 h 2990841"/>
              <a:gd name="connsiteX104" fmla="*/ 7164866 w 12192000"/>
              <a:gd name="connsiteY104" fmla="*/ 2056021 h 2990841"/>
              <a:gd name="connsiteX105" fmla="*/ 7101221 w 12192000"/>
              <a:gd name="connsiteY105" fmla="*/ 2047289 h 2990841"/>
              <a:gd name="connsiteX106" fmla="*/ 7008182 w 12192000"/>
              <a:gd name="connsiteY106" fmla="*/ 2039482 h 2990841"/>
              <a:gd name="connsiteX107" fmla="*/ 6994073 w 12192000"/>
              <a:gd name="connsiteY107" fmla="*/ 2034288 h 2990841"/>
              <a:gd name="connsiteX108" fmla="*/ 6902768 w 12192000"/>
              <a:gd name="connsiteY108" fmla="*/ 2021990 h 2990841"/>
              <a:gd name="connsiteX109" fmla="*/ 6854917 w 12192000"/>
              <a:gd name="connsiteY109" fmla="*/ 2020321 h 2990841"/>
              <a:gd name="connsiteX110" fmla="*/ 6849655 w 12192000"/>
              <a:gd name="connsiteY110" fmla="*/ 2025191 h 2990841"/>
              <a:gd name="connsiteX111" fmla="*/ 6835522 w 12192000"/>
              <a:gd name="connsiteY111" fmla="*/ 2024012 h 2990841"/>
              <a:gd name="connsiteX112" fmla="*/ 6707727 w 12192000"/>
              <a:gd name="connsiteY112" fmla="*/ 2006254 h 2990841"/>
              <a:gd name="connsiteX113" fmla="*/ 6561947 w 12192000"/>
              <a:gd name="connsiteY113" fmla="*/ 1975575 h 2990841"/>
              <a:gd name="connsiteX114" fmla="*/ 6464714 w 12192000"/>
              <a:gd name="connsiteY114" fmla="*/ 1978704 h 2990841"/>
              <a:gd name="connsiteX115" fmla="*/ 6242129 w 12192000"/>
              <a:gd name="connsiteY115" fmla="*/ 1915441 h 2990841"/>
              <a:gd name="connsiteX116" fmla="*/ 6080728 w 12192000"/>
              <a:gd name="connsiteY116" fmla="*/ 1895758 h 2990841"/>
              <a:gd name="connsiteX117" fmla="*/ 6069627 w 12192000"/>
              <a:gd name="connsiteY117" fmla="*/ 1885968 h 2990841"/>
              <a:gd name="connsiteX118" fmla="*/ 6055146 w 12192000"/>
              <a:gd name="connsiteY118" fmla="*/ 1879305 h 2990841"/>
              <a:gd name="connsiteX119" fmla="*/ 5953405 w 12192000"/>
              <a:gd name="connsiteY119" fmla="*/ 1849929 h 2990841"/>
              <a:gd name="connsiteX120" fmla="*/ 5940151 w 12192000"/>
              <a:gd name="connsiteY120" fmla="*/ 1852123 h 2990841"/>
              <a:gd name="connsiteX121" fmla="*/ 5917647 w 12192000"/>
              <a:gd name="connsiteY121" fmla="*/ 1852476 h 2990841"/>
              <a:gd name="connsiteX122" fmla="*/ 5860259 w 12192000"/>
              <a:gd name="connsiteY122" fmla="*/ 1865444 h 2990841"/>
              <a:gd name="connsiteX123" fmla="*/ 5821880 w 12192000"/>
              <a:gd name="connsiteY123" fmla="*/ 1854695 h 2990841"/>
              <a:gd name="connsiteX124" fmla="*/ 5813898 w 12192000"/>
              <a:gd name="connsiteY124" fmla="*/ 1853063 h 2990841"/>
              <a:gd name="connsiteX125" fmla="*/ 5813633 w 12192000"/>
              <a:gd name="connsiteY125" fmla="*/ 1853249 h 2990841"/>
              <a:gd name="connsiteX126" fmla="*/ 5804995 w 12192000"/>
              <a:gd name="connsiteY126" fmla="*/ 1851966 h 2990841"/>
              <a:gd name="connsiteX127" fmla="*/ 5799340 w 12192000"/>
              <a:gd name="connsiteY127" fmla="*/ 1850088 h 2990841"/>
              <a:gd name="connsiteX128" fmla="*/ 5783850 w 12192000"/>
              <a:gd name="connsiteY128" fmla="*/ 1846922 h 2990841"/>
              <a:gd name="connsiteX129" fmla="*/ 5777803 w 12192000"/>
              <a:gd name="connsiteY129" fmla="*/ 1847290 h 2990841"/>
              <a:gd name="connsiteX130" fmla="*/ 5774372 w 12192000"/>
              <a:gd name="connsiteY130" fmla="*/ 1849538 h 2990841"/>
              <a:gd name="connsiteX131" fmla="*/ 5740527 w 12192000"/>
              <a:gd name="connsiteY131" fmla="*/ 1850453 h 2990841"/>
              <a:gd name="connsiteX132" fmla="*/ 5671437 w 12192000"/>
              <a:gd name="connsiteY132" fmla="*/ 1845438 h 2990841"/>
              <a:gd name="connsiteX133" fmla="*/ 5633526 w 12192000"/>
              <a:gd name="connsiteY133" fmla="*/ 1839191 h 2990841"/>
              <a:gd name="connsiteX134" fmla="*/ 5527860 w 12192000"/>
              <a:gd name="connsiteY134" fmla="*/ 1825767 h 2990841"/>
              <a:gd name="connsiteX135" fmla="*/ 5420429 w 12192000"/>
              <a:gd name="connsiteY135" fmla="*/ 1815102 h 2990841"/>
              <a:gd name="connsiteX136" fmla="*/ 5339073 w 12192000"/>
              <a:gd name="connsiteY136" fmla="*/ 1819639 h 2990841"/>
              <a:gd name="connsiteX137" fmla="*/ 5334373 w 12192000"/>
              <a:gd name="connsiteY137" fmla="*/ 1817028 h 2990841"/>
              <a:gd name="connsiteX138" fmla="*/ 5326433 w 12192000"/>
              <a:gd name="connsiteY138" fmla="*/ 1814516 h 2990841"/>
              <a:gd name="connsiteX139" fmla="*/ 5326080 w 12192000"/>
              <a:gd name="connsiteY139" fmla="*/ 1814651 h 2990841"/>
              <a:gd name="connsiteX140" fmla="*/ 5318954 w 12192000"/>
              <a:gd name="connsiteY140" fmla="*/ 1811914 h 2990841"/>
              <a:gd name="connsiteX141" fmla="*/ 5286087 w 12192000"/>
              <a:gd name="connsiteY141" fmla="*/ 1796038 h 2990841"/>
              <a:gd name="connsiteX142" fmla="*/ 5223002 w 12192000"/>
              <a:gd name="connsiteY142" fmla="*/ 1799482 h 2990841"/>
              <a:gd name="connsiteX143" fmla="*/ 5200540 w 12192000"/>
              <a:gd name="connsiteY143" fmla="*/ 1796400 h 2990841"/>
              <a:gd name="connsiteX144" fmla="*/ 5154928 w 12192000"/>
              <a:gd name="connsiteY144" fmla="*/ 1781130 h 2990841"/>
              <a:gd name="connsiteX145" fmla="*/ 5149478 w 12192000"/>
              <a:gd name="connsiteY145" fmla="*/ 1780679 h 2990841"/>
              <a:gd name="connsiteX146" fmla="*/ 5130626 w 12192000"/>
              <a:gd name="connsiteY146" fmla="*/ 1768669 h 2990841"/>
              <a:gd name="connsiteX147" fmla="*/ 5102239 w 12192000"/>
              <a:gd name="connsiteY147" fmla="*/ 1753436 h 2990841"/>
              <a:gd name="connsiteX148" fmla="*/ 5099658 w 12192000"/>
              <a:gd name="connsiteY148" fmla="*/ 1753538 h 2990841"/>
              <a:gd name="connsiteX149" fmla="*/ 5088508 w 12192000"/>
              <a:gd name="connsiteY149" fmla="*/ 1745106 h 2990841"/>
              <a:gd name="connsiteX150" fmla="*/ 5082205 w 12192000"/>
              <a:gd name="connsiteY150" fmla="*/ 1734262 h 2990841"/>
              <a:gd name="connsiteX151" fmla="*/ 4931750 w 12192000"/>
              <a:gd name="connsiteY151" fmla="*/ 1691385 h 2990841"/>
              <a:gd name="connsiteX152" fmla="*/ 4824030 w 12192000"/>
              <a:gd name="connsiteY152" fmla="*/ 1643040 h 2990841"/>
              <a:gd name="connsiteX153" fmla="*/ 4758423 w 12192000"/>
              <a:gd name="connsiteY153" fmla="*/ 1579191 h 2990841"/>
              <a:gd name="connsiteX154" fmla="*/ 4514045 w 12192000"/>
              <a:gd name="connsiteY154" fmla="*/ 1535848 h 2990841"/>
              <a:gd name="connsiteX155" fmla="*/ 4458973 w 12192000"/>
              <a:gd name="connsiteY155" fmla="*/ 1525122 h 2990841"/>
              <a:gd name="connsiteX156" fmla="*/ 4423105 w 12192000"/>
              <a:gd name="connsiteY156" fmla="*/ 1500018 h 2990841"/>
              <a:gd name="connsiteX157" fmla="*/ 4400073 w 12192000"/>
              <a:gd name="connsiteY157" fmla="*/ 1499739 h 2990841"/>
              <a:gd name="connsiteX158" fmla="*/ 4395961 w 12192000"/>
              <a:gd name="connsiteY158" fmla="*/ 1499863 h 2990841"/>
              <a:gd name="connsiteX159" fmla="*/ 4382523 w 12192000"/>
              <a:gd name="connsiteY159" fmla="*/ 1496619 h 2990841"/>
              <a:gd name="connsiteX160" fmla="*/ 4374971 w 12192000"/>
              <a:gd name="connsiteY160" fmla="*/ 1500377 h 2990841"/>
              <a:gd name="connsiteX161" fmla="*/ 4352051 w 12192000"/>
              <a:gd name="connsiteY161" fmla="*/ 1498843 h 2990841"/>
              <a:gd name="connsiteX162" fmla="*/ 4328364 w 12192000"/>
              <a:gd name="connsiteY162" fmla="*/ 1491566 h 2990841"/>
              <a:gd name="connsiteX163" fmla="*/ 4220142 w 12192000"/>
              <a:gd name="connsiteY163" fmla="*/ 1451803 h 2990841"/>
              <a:gd name="connsiteX164" fmla="*/ 4152921 w 12192000"/>
              <a:gd name="connsiteY164" fmla="*/ 1430969 h 2990841"/>
              <a:gd name="connsiteX165" fmla="*/ 4123498 w 12192000"/>
              <a:gd name="connsiteY165" fmla="*/ 1427696 h 2990841"/>
              <a:gd name="connsiteX166" fmla="*/ 4085026 w 12192000"/>
              <a:gd name="connsiteY166" fmla="*/ 1420005 h 2990841"/>
              <a:gd name="connsiteX167" fmla="*/ 4014120 w 12192000"/>
              <a:gd name="connsiteY167" fmla="*/ 1410025 h 2990841"/>
              <a:gd name="connsiteX168" fmla="*/ 3924085 w 12192000"/>
              <a:gd name="connsiteY168" fmla="*/ 1390368 h 2990841"/>
              <a:gd name="connsiteX169" fmla="*/ 3875102 w 12192000"/>
              <a:gd name="connsiteY169" fmla="*/ 1356231 h 2990841"/>
              <a:gd name="connsiteX170" fmla="*/ 3866735 w 12192000"/>
              <a:gd name="connsiteY170" fmla="*/ 1358044 h 2990841"/>
              <a:gd name="connsiteX171" fmla="*/ 3824835 w 12192000"/>
              <a:gd name="connsiteY171" fmla="*/ 1344150 h 2990841"/>
              <a:gd name="connsiteX172" fmla="*/ 3698316 w 12192000"/>
              <a:gd name="connsiteY172" fmla="*/ 1271660 h 2990841"/>
              <a:gd name="connsiteX173" fmla="*/ 3615875 w 12192000"/>
              <a:gd name="connsiteY173" fmla="*/ 1245166 h 2990841"/>
              <a:gd name="connsiteX174" fmla="*/ 3583351 w 12192000"/>
              <a:gd name="connsiteY174" fmla="*/ 1239605 h 2990841"/>
              <a:gd name="connsiteX175" fmla="*/ 3529058 w 12192000"/>
              <a:gd name="connsiteY175" fmla="*/ 1230047 h 2990841"/>
              <a:gd name="connsiteX176" fmla="*/ 3438822 w 12192000"/>
              <a:gd name="connsiteY176" fmla="*/ 1205661 h 2990841"/>
              <a:gd name="connsiteX177" fmla="*/ 3390292 w 12192000"/>
              <a:gd name="connsiteY177" fmla="*/ 1197075 h 2990841"/>
              <a:gd name="connsiteX178" fmla="*/ 3315537 w 12192000"/>
              <a:gd name="connsiteY178" fmla="*/ 1185391 h 2990841"/>
              <a:gd name="connsiteX179" fmla="*/ 3305896 w 12192000"/>
              <a:gd name="connsiteY179" fmla="*/ 1180025 h 2990841"/>
              <a:gd name="connsiteX180" fmla="*/ 3260055 w 12192000"/>
              <a:gd name="connsiteY180" fmla="*/ 1189560 h 2990841"/>
              <a:gd name="connsiteX181" fmla="*/ 3136098 w 12192000"/>
              <a:gd name="connsiteY181" fmla="*/ 1171708 h 2990841"/>
              <a:gd name="connsiteX182" fmla="*/ 3113533 w 12192000"/>
              <a:gd name="connsiteY182" fmla="*/ 1171758 h 2990841"/>
              <a:gd name="connsiteX183" fmla="*/ 3087934 w 12192000"/>
              <a:gd name="connsiteY183" fmla="*/ 1162189 h 2990841"/>
              <a:gd name="connsiteX184" fmla="*/ 3033101 w 12192000"/>
              <a:gd name="connsiteY184" fmla="*/ 1146004 h 2990841"/>
              <a:gd name="connsiteX185" fmla="*/ 2999082 w 12192000"/>
              <a:gd name="connsiteY185" fmla="*/ 1129337 h 2990841"/>
              <a:gd name="connsiteX186" fmla="*/ 2988144 w 12192000"/>
              <a:gd name="connsiteY186" fmla="*/ 1133783 h 2990841"/>
              <a:gd name="connsiteX187" fmla="*/ 2964880 w 12192000"/>
              <a:gd name="connsiteY187" fmla="*/ 1133160 h 2990841"/>
              <a:gd name="connsiteX188" fmla="*/ 2871083 w 12192000"/>
              <a:gd name="connsiteY188" fmla="*/ 1114281 h 2990841"/>
              <a:gd name="connsiteX189" fmla="*/ 2853547 w 12192000"/>
              <a:gd name="connsiteY189" fmla="*/ 1113282 h 2990841"/>
              <a:gd name="connsiteX190" fmla="*/ 2834998 w 12192000"/>
              <a:gd name="connsiteY190" fmla="*/ 1105032 h 2990841"/>
              <a:gd name="connsiteX191" fmla="*/ 2832012 w 12192000"/>
              <a:gd name="connsiteY191" fmla="*/ 1103667 h 2990841"/>
              <a:gd name="connsiteX192" fmla="*/ 2831450 w 12192000"/>
              <a:gd name="connsiteY192" fmla="*/ 1103681 h 2990841"/>
              <a:gd name="connsiteX193" fmla="*/ 2830158 w 12192000"/>
              <a:gd name="connsiteY193" fmla="*/ 1102819 h 2990841"/>
              <a:gd name="connsiteX194" fmla="*/ 2817969 w 12192000"/>
              <a:gd name="connsiteY194" fmla="*/ 1097243 h 2990841"/>
              <a:gd name="connsiteX195" fmla="*/ 2812278 w 12192000"/>
              <a:gd name="connsiteY195" fmla="*/ 1097008 h 2990841"/>
              <a:gd name="connsiteX196" fmla="*/ 2735949 w 12192000"/>
              <a:gd name="connsiteY196" fmla="*/ 1069536 h 2990841"/>
              <a:gd name="connsiteX197" fmla="*/ 2700542 w 12192000"/>
              <a:gd name="connsiteY197" fmla="*/ 1056907 h 2990841"/>
              <a:gd name="connsiteX198" fmla="*/ 2690071 w 12192000"/>
              <a:gd name="connsiteY198" fmla="*/ 1056397 h 2990841"/>
              <a:gd name="connsiteX199" fmla="*/ 2655269 w 12192000"/>
              <a:gd name="connsiteY199" fmla="*/ 1042078 h 2990841"/>
              <a:gd name="connsiteX200" fmla="*/ 2637172 w 12192000"/>
              <a:gd name="connsiteY200" fmla="*/ 1039382 h 2990841"/>
              <a:gd name="connsiteX201" fmla="*/ 2544676 w 12192000"/>
              <a:gd name="connsiteY201" fmla="*/ 1019916 h 2990841"/>
              <a:gd name="connsiteX202" fmla="*/ 2521406 w 12192000"/>
              <a:gd name="connsiteY202" fmla="*/ 1022036 h 2990841"/>
              <a:gd name="connsiteX203" fmla="*/ 2462038 w 12192000"/>
              <a:gd name="connsiteY203" fmla="*/ 992687 h 2990841"/>
              <a:gd name="connsiteX204" fmla="*/ 2448962 w 12192000"/>
              <a:gd name="connsiteY204" fmla="*/ 988555 h 2990841"/>
              <a:gd name="connsiteX205" fmla="*/ 2444223 w 12192000"/>
              <a:gd name="connsiteY205" fmla="*/ 985580 h 2990841"/>
              <a:gd name="connsiteX206" fmla="*/ 2428175 w 12192000"/>
              <a:gd name="connsiteY206" fmla="*/ 997242 h 2990841"/>
              <a:gd name="connsiteX207" fmla="*/ 2398519 w 12192000"/>
              <a:gd name="connsiteY207" fmla="*/ 1001482 h 2990841"/>
              <a:gd name="connsiteX208" fmla="*/ 2385271 w 12192000"/>
              <a:gd name="connsiteY208" fmla="*/ 993786 h 2990841"/>
              <a:gd name="connsiteX209" fmla="*/ 2298174 w 12192000"/>
              <a:gd name="connsiteY209" fmla="*/ 956527 h 2990841"/>
              <a:gd name="connsiteX210" fmla="*/ 2271014 w 12192000"/>
              <a:gd name="connsiteY210" fmla="*/ 945440 h 2990841"/>
              <a:gd name="connsiteX211" fmla="*/ 2214838 w 12192000"/>
              <a:gd name="connsiteY211" fmla="*/ 924396 h 2990841"/>
              <a:gd name="connsiteX212" fmla="*/ 2038407 w 12192000"/>
              <a:gd name="connsiteY212" fmla="*/ 916628 h 2990841"/>
              <a:gd name="connsiteX213" fmla="*/ 1958268 w 12192000"/>
              <a:gd name="connsiteY213" fmla="*/ 931677 h 2990841"/>
              <a:gd name="connsiteX214" fmla="*/ 1740316 w 12192000"/>
              <a:gd name="connsiteY214" fmla="*/ 931710 h 2990841"/>
              <a:gd name="connsiteX215" fmla="*/ 1454477 w 12192000"/>
              <a:gd name="connsiteY215" fmla="*/ 973878 h 2990841"/>
              <a:gd name="connsiteX216" fmla="*/ 1385984 w 12192000"/>
              <a:gd name="connsiteY216" fmla="*/ 958621 h 2990841"/>
              <a:gd name="connsiteX217" fmla="*/ 1355604 w 12192000"/>
              <a:gd name="connsiteY217" fmla="*/ 960893 h 2990841"/>
              <a:gd name="connsiteX218" fmla="*/ 1305323 w 12192000"/>
              <a:gd name="connsiteY218" fmla="*/ 967511 h 2990841"/>
              <a:gd name="connsiteX219" fmla="*/ 1125607 w 12192000"/>
              <a:gd name="connsiteY219" fmla="*/ 968467 h 2990841"/>
              <a:gd name="connsiteX220" fmla="*/ 1016562 w 12192000"/>
              <a:gd name="connsiteY220" fmla="*/ 975260 h 2990841"/>
              <a:gd name="connsiteX221" fmla="*/ 818620 w 12192000"/>
              <a:gd name="connsiteY221" fmla="*/ 987723 h 2990841"/>
              <a:gd name="connsiteX222" fmla="*/ 611870 w 12192000"/>
              <a:gd name="connsiteY222" fmla="*/ 1002547 h 2990841"/>
              <a:gd name="connsiteX223" fmla="*/ 520325 w 12192000"/>
              <a:gd name="connsiteY223" fmla="*/ 1010590 h 2990841"/>
              <a:gd name="connsiteX224" fmla="*/ 386188 w 12192000"/>
              <a:gd name="connsiteY224" fmla="*/ 1040956 h 2990841"/>
              <a:gd name="connsiteX225" fmla="*/ 272629 w 12192000"/>
              <a:gd name="connsiteY225" fmla="*/ 1010300 h 2990841"/>
              <a:gd name="connsiteX226" fmla="*/ 113450 w 12192000"/>
              <a:gd name="connsiteY226" fmla="*/ 1038933 h 2990841"/>
              <a:gd name="connsiteX227" fmla="*/ 4256 w 12192000"/>
              <a:gd name="connsiteY227" fmla="*/ 1060111 h 2990841"/>
              <a:gd name="connsiteX228" fmla="*/ 0 w 12192000"/>
              <a:gd name="connsiteY228" fmla="*/ 1059714 h 2990841"/>
              <a:gd name="connsiteX229" fmla="*/ 0 w 12192000"/>
              <a:gd name="connsiteY229" fmla="*/ 0 h 2990841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03274 w 12192000"/>
              <a:gd name="connsiteY15" fmla="*/ 2782953 h 2990841"/>
              <a:gd name="connsiteX16" fmla="*/ 11095293 w 12192000"/>
              <a:gd name="connsiteY16" fmla="*/ 2734181 h 2990841"/>
              <a:gd name="connsiteX17" fmla="*/ 11072290 w 12192000"/>
              <a:gd name="connsiteY17" fmla="*/ 2737734 h 2990841"/>
              <a:gd name="connsiteX18" fmla="*/ 10980239 w 12192000"/>
              <a:gd name="connsiteY18" fmla="*/ 2729000 h 2990841"/>
              <a:gd name="connsiteX19" fmla="*/ 10980167 w 12192000"/>
              <a:gd name="connsiteY19" fmla="*/ 2728972 h 2990841"/>
              <a:gd name="connsiteX20" fmla="*/ 10943501 w 12192000"/>
              <a:gd name="connsiteY20" fmla="*/ 2723352 h 2990841"/>
              <a:gd name="connsiteX21" fmla="*/ 10740825 w 12192000"/>
              <a:gd name="connsiteY21" fmla="*/ 2642544 h 2990841"/>
              <a:gd name="connsiteX22" fmla="*/ 10621021 w 12192000"/>
              <a:gd name="connsiteY22" fmla="*/ 2583972 h 2990841"/>
              <a:gd name="connsiteX23" fmla="*/ 10501779 w 12192000"/>
              <a:gd name="connsiteY23" fmla="*/ 2548735 h 2990841"/>
              <a:gd name="connsiteX24" fmla="*/ 10403355 w 12192000"/>
              <a:gd name="connsiteY24" fmla="*/ 2512953 h 2990841"/>
              <a:gd name="connsiteX25" fmla="*/ 10337449 w 12192000"/>
              <a:gd name="connsiteY25" fmla="*/ 2488172 h 2990841"/>
              <a:gd name="connsiteX26" fmla="*/ 10324327 w 12192000"/>
              <a:gd name="connsiteY26" fmla="*/ 2478939 h 2990841"/>
              <a:gd name="connsiteX27" fmla="*/ 10321929 w 12192000"/>
              <a:gd name="connsiteY27" fmla="*/ 2478993 h 2990841"/>
              <a:gd name="connsiteX28" fmla="*/ 10290461 w 12192000"/>
              <a:gd name="connsiteY28" fmla="*/ 2462144 h 2990841"/>
              <a:gd name="connsiteX29" fmla="*/ 10268970 w 12192000"/>
              <a:gd name="connsiteY29" fmla="*/ 2448931 h 2990841"/>
              <a:gd name="connsiteX30" fmla="*/ 10263699 w 12192000"/>
              <a:gd name="connsiteY30" fmla="*/ 2448340 h 2990841"/>
              <a:gd name="connsiteX31" fmla="*/ 10228272 w 12192000"/>
              <a:gd name="connsiteY31" fmla="*/ 2431997 h 2990841"/>
              <a:gd name="connsiteX32" fmla="*/ 10215997 w 12192000"/>
              <a:gd name="connsiteY32" fmla="*/ 2431103 h 2990841"/>
              <a:gd name="connsiteX33" fmla="*/ 10193885 w 12192000"/>
              <a:gd name="connsiteY33" fmla="*/ 2427360 h 2990841"/>
              <a:gd name="connsiteX34" fmla="*/ 10135557 w 12192000"/>
              <a:gd name="connsiteY34" fmla="*/ 2429769 h 2990841"/>
              <a:gd name="connsiteX35" fmla="*/ 10092108 w 12192000"/>
              <a:gd name="connsiteY35" fmla="*/ 2409075 h 2990841"/>
              <a:gd name="connsiteX36" fmla="*/ 10091815 w 12192000"/>
              <a:gd name="connsiteY36" fmla="*/ 2409211 h 2990841"/>
              <a:gd name="connsiteX37" fmla="*/ 10083558 w 12192000"/>
              <a:gd name="connsiteY37" fmla="*/ 2406369 h 2990841"/>
              <a:gd name="connsiteX38" fmla="*/ 10078319 w 12192000"/>
              <a:gd name="connsiteY38" fmla="*/ 2403481 h 2990841"/>
              <a:gd name="connsiteX39" fmla="*/ 10063647 w 12192000"/>
              <a:gd name="connsiteY39" fmla="*/ 2397528 h 2990841"/>
              <a:gd name="connsiteX40" fmla="*/ 10057660 w 12192000"/>
              <a:gd name="connsiteY40" fmla="*/ 2396793 h 2990841"/>
              <a:gd name="connsiteX41" fmla="*/ 10003124 w 12192000"/>
              <a:gd name="connsiteY41" fmla="*/ 2406692 h 2990841"/>
              <a:gd name="connsiteX42" fmla="*/ 9898644 w 12192000"/>
              <a:gd name="connsiteY42" fmla="*/ 2393136 h 2990841"/>
              <a:gd name="connsiteX43" fmla="*/ 9794969 w 12192000"/>
              <a:gd name="connsiteY43" fmla="*/ 2376665 h 2990841"/>
              <a:gd name="connsiteX44" fmla="*/ 9690708 w 12192000"/>
              <a:gd name="connsiteY44" fmla="*/ 2362478 h 2990841"/>
              <a:gd name="connsiteX45" fmla="*/ 9656590 w 12192000"/>
              <a:gd name="connsiteY45" fmla="*/ 2365107 h 2990841"/>
              <a:gd name="connsiteX46" fmla="*/ 9651013 w 12192000"/>
              <a:gd name="connsiteY46" fmla="*/ 2365379 h 2990841"/>
              <a:gd name="connsiteX47" fmla="*/ 9629535 w 12192000"/>
              <a:gd name="connsiteY47" fmla="*/ 2359562 h 2990841"/>
              <a:gd name="connsiteX48" fmla="*/ 9621002 w 12192000"/>
              <a:gd name="connsiteY48" fmla="*/ 2358015 h 2990841"/>
              <a:gd name="connsiteX49" fmla="*/ 9620811 w 12192000"/>
              <a:gd name="connsiteY49" fmla="*/ 2358209 h 2990841"/>
              <a:gd name="connsiteX50" fmla="*/ 9612783 w 12192000"/>
              <a:gd name="connsiteY50" fmla="*/ 2356304 h 2990841"/>
              <a:gd name="connsiteX51" fmla="*/ 9573299 w 12192000"/>
              <a:gd name="connsiteY51" fmla="*/ 2344048 h 2990841"/>
              <a:gd name="connsiteX52" fmla="*/ 9523299 w 12192000"/>
              <a:gd name="connsiteY52" fmla="*/ 2356751 h 2990841"/>
              <a:gd name="connsiteX53" fmla="*/ 9502217 w 12192000"/>
              <a:gd name="connsiteY53" fmla="*/ 2356672 h 2990841"/>
              <a:gd name="connsiteX54" fmla="*/ 9491052 w 12192000"/>
              <a:gd name="connsiteY54" fmla="*/ 2357876 h 2990841"/>
              <a:gd name="connsiteX55" fmla="*/ 9490420 w 12192000"/>
              <a:gd name="connsiteY55" fmla="*/ 2358754 h 2990841"/>
              <a:gd name="connsiteX56" fmla="*/ 9422814 w 12192000"/>
              <a:gd name="connsiteY56" fmla="*/ 2337048 h 2990841"/>
              <a:gd name="connsiteX57" fmla="*/ 9387555 w 12192000"/>
              <a:gd name="connsiteY57" fmla="*/ 2324836 h 2990841"/>
              <a:gd name="connsiteX58" fmla="*/ 9385480 w 12192000"/>
              <a:gd name="connsiteY58" fmla="*/ 2325313 h 2990841"/>
              <a:gd name="connsiteX59" fmla="*/ 9369766 w 12192000"/>
              <a:gd name="connsiteY59" fmla="*/ 2317902 h 2990841"/>
              <a:gd name="connsiteX60" fmla="*/ 9356267 w 12192000"/>
              <a:gd name="connsiteY60" fmla="*/ 2307218 h 2990841"/>
              <a:gd name="connsiteX61" fmla="*/ 9240605 w 12192000"/>
              <a:gd name="connsiteY61" fmla="*/ 2292733 h 2990841"/>
              <a:gd name="connsiteX62" fmla="*/ 9083251 w 12192000"/>
              <a:gd name="connsiteY62" fmla="*/ 2245348 h 2990841"/>
              <a:gd name="connsiteX63" fmla="*/ 8956025 w 12192000"/>
              <a:gd name="connsiteY63" fmla="*/ 2219438 h 2990841"/>
              <a:gd name="connsiteX64" fmla="*/ 8791834 w 12192000"/>
              <a:gd name="connsiteY64" fmla="*/ 2194608 h 2990841"/>
              <a:gd name="connsiteX65" fmla="*/ 8677385 w 12192000"/>
              <a:gd name="connsiteY65" fmla="*/ 2172946 h 2990841"/>
              <a:gd name="connsiteX66" fmla="*/ 8628381 w 12192000"/>
              <a:gd name="connsiteY66" fmla="*/ 2151256 h 2990841"/>
              <a:gd name="connsiteX67" fmla="*/ 8608955 w 12192000"/>
              <a:gd name="connsiteY67" fmla="*/ 2154253 h 2990841"/>
              <a:gd name="connsiteX68" fmla="*/ 8605623 w 12192000"/>
              <a:gd name="connsiteY68" fmla="*/ 2154974 h 2990841"/>
              <a:gd name="connsiteX69" fmla="*/ 8591946 w 12192000"/>
              <a:gd name="connsiteY69" fmla="*/ 2153429 h 2990841"/>
              <a:gd name="connsiteX70" fmla="*/ 8588503 w 12192000"/>
              <a:gd name="connsiteY70" fmla="*/ 2158528 h 2990841"/>
              <a:gd name="connsiteX71" fmla="*/ 8542929 w 12192000"/>
              <a:gd name="connsiteY71" fmla="*/ 2155780 h 2990841"/>
              <a:gd name="connsiteX72" fmla="*/ 8422422 w 12192000"/>
              <a:gd name="connsiteY72" fmla="*/ 2128783 h 2990841"/>
              <a:gd name="connsiteX73" fmla="*/ 8350509 w 12192000"/>
              <a:gd name="connsiteY73" fmla="*/ 2116143 h 2990841"/>
              <a:gd name="connsiteX74" fmla="*/ 8323483 w 12192000"/>
              <a:gd name="connsiteY74" fmla="*/ 2116856 h 2990841"/>
              <a:gd name="connsiteX75" fmla="*/ 8285541 w 12192000"/>
              <a:gd name="connsiteY75" fmla="*/ 2114142 h 2990841"/>
              <a:gd name="connsiteX76" fmla="*/ 8156321 w 12192000"/>
              <a:gd name="connsiteY76" fmla="*/ 2105622 h 2990841"/>
              <a:gd name="connsiteX77" fmla="*/ 8115022 w 12192000"/>
              <a:gd name="connsiteY77" fmla="*/ 2097331 h 2990841"/>
              <a:gd name="connsiteX78" fmla="*/ 8109128 w 12192000"/>
              <a:gd name="connsiteY78" fmla="*/ 2095725 h 2990841"/>
              <a:gd name="connsiteX79" fmla="*/ 8061947 w 12192000"/>
              <a:gd name="connsiteY79" fmla="*/ 2076044 h 2990841"/>
              <a:gd name="connsiteX80" fmla="*/ 8056343 w 12192000"/>
              <a:gd name="connsiteY80" fmla="*/ 2079176 h 2990841"/>
              <a:gd name="connsiteX81" fmla="*/ 8039888 w 12192000"/>
              <a:gd name="connsiteY81" fmla="*/ 2079889 h 2990841"/>
              <a:gd name="connsiteX82" fmla="*/ 8027893 w 12192000"/>
              <a:gd name="connsiteY82" fmla="*/ 2071837 h 2990841"/>
              <a:gd name="connsiteX83" fmla="*/ 7968202 w 12192000"/>
              <a:gd name="connsiteY83" fmla="*/ 2048643 h 2990841"/>
              <a:gd name="connsiteX84" fmla="*/ 7879707 w 12192000"/>
              <a:gd name="connsiteY84" fmla="*/ 2019539 h 2990841"/>
              <a:gd name="connsiteX85" fmla="*/ 7867283 w 12192000"/>
              <a:gd name="connsiteY85" fmla="*/ 2011237 h 2990841"/>
              <a:gd name="connsiteX86" fmla="*/ 7843997 w 12192000"/>
              <a:gd name="connsiteY86" fmla="*/ 2004002 h 2990841"/>
              <a:gd name="connsiteX87" fmla="*/ 7766905 w 12192000"/>
              <a:gd name="connsiteY87" fmla="*/ 1994240 h 2990841"/>
              <a:gd name="connsiteX88" fmla="*/ 7748811 w 12192000"/>
              <a:gd name="connsiteY88" fmla="*/ 2001647 h 2990841"/>
              <a:gd name="connsiteX89" fmla="*/ 7745757 w 12192000"/>
              <a:gd name="connsiteY89" fmla="*/ 2003120 h 2990841"/>
              <a:gd name="connsiteX90" fmla="*/ 7732110 w 12192000"/>
              <a:gd name="connsiteY90" fmla="*/ 2004783 h 2990841"/>
              <a:gd name="connsiteX91" fmla="*/ 7730039 w 12192000"/>
              <a:gd name="connsiteY91" fmla="*/ 2010536 h 2990841"/>
              <a:gd name="connsiteX92" fmla="*/ 7685159 w 12192000"/>
              <a:gd name="connsiteY92" fmla="*/ 2018415 h 2990841"/>
              <a:gd name="connsiteX93" fmla="*/ 7561596 w 12192000"/>
              <a:gd name="connsiteY93" fmla="*/ 2020063 h 2990841"/>
              <a:gd name="connsiteX94" fmla="*/ 7488722 w 12192000"/>
              <a:gd name="connsiteY94" fmla="*/ 2024418 h 2990841"/>
              <a:gd name="connsiteX95" fmla="*/ 7462688 w 12192000"/>
              <a:gd name="connsiteY95" fmla="*/ 2031366 h 2990841"/>
              <a:gd name="connsiteX96" fmla="*/ 7425222 w 12192000"/>
              <a:gd name="connsiteY96" fmla="*/ 2037510 h 2990841"/>
              <a:gd name="connsiteX97" fmla="*/ 7360376 w 12192000"/>
              <a:gd name="connsiteY97" fmla="*/ 2052454 h 2990841"/>
              <a:gd name="connsiteX98" fmla="*/ 7297796 w 12192000"/>
              <a:gd name="connsiteY98" fmla="*/ 2059134 h 2990841"/>
              <a:gd name="connsiteX99" fmla="*/ 7255684 w 12192000"/>
              <a:gd name="connsiteY99" fmla="*/ 2060633 h 2990841"/>
              <a:gd name="connsiteX100" fmla="*/ 7249573 w 12192000"/>
              <a:gd name="connsiteY100" fmla="*/ 2060435 h 2990841"/>
              <a:gd name="connsiteX101" fmla="*/ 7198933 w 12192000"/>
              <a:gd name="connsiteY101" fmla="*/ 2052227 h 2990841"/>
              <a:gd name="connsiteX102" fmla="*/ 7194276 w 12192000"/>
              <a:gd name="connsiteY102" fmla="*/ 2056568 h 2990841"/>
              <a:gd name="connsiteX103" fmla="*/ 7178495 w 12192000"/>
              <a:gd name="connsiteY103" fmla="*/ 2061069 h 2990841"/>
              <a:gd name="connsiteX104" fmla="*/ 7164866 w 12192000"/>
              <a:gd name="connsiteY104" fmla="*/ 2056021 h 2990841"/>
              <a:gd name="connsiteX105" fmla="*/ 7101221 w 12192000"/>
              <a:gd name="connsiteY105" fmla="*/ 2047289 h 2990841"/>
              <a:gd name="connsiteX106" fmla="*/ 7008182 w 12192000"/>
              <a:gd name="connsiteY106" fmla="*/ 2039482 h 2990841"/>
              <a:gd name="connsiteX107" fmla="*/ 6994073 w 12192000"/>
              <a:gd name="connsiteY107" fmla="*/ 2034288 h 2990841"/>
              <a:gd name="connsiteX108" fmla="*/ 6902768 w 12192000"/>
              <a:gd name="connsiteY108" fmla="*/ 2021990 h 2990841"/>
              <a:gd name="connsiteX109" fmla="*/ 6854917 w 12192000"/>
              <a:gd name="connsiteY109" fmla="*/ 2020321 h 2990841"/>
              <a:gd name="connsiteX110" fmla="*/ 6849655 w 12192000"/>
              <a:gd name="connsiteY110" fmla="*/ 2025191 h 2990841"/>
              <a:gd name="connsiteX111" fmla="*/ 6835522 w 12192000"/>
              <a:gd name="connsiteY111" fmla="*/ 2024012 h 2990841"/>
              <a:gd name="connsiteX112" fmla="*/ 6707727 w 12192000"/>
              <a:gd name="connsiteY112" fmla="*/ 2006254 h 2990841"/>
              <a:gd name="connsiteX113" fmla="*/ 6561947 w 12192000"/>
              <a:gd name="connsiteY113" fmla="*/ 1975575 h 2990841"/>
              <a:gd name="connsiteX114" fmla="*/ 6464714 w 12192000"/>
              <a:gd name="connsiteY114" fmla="*/ 1978704 h 2990841"/>
              <a:gd name="connsiteX115" fmla="*/ 6242129 w 12192000"/>
              <a:gd name="connsiteY115" fmla="*/ 1915441 h 2990841"/>
              <a:gd name="connsiteX116" fmla="*/ 6080728 w 12192000"/>
              <a:gd name="connsiteY116" fmla="*/ 1895758 h 2990841"/>
              <a:gd name="connsiteX117" fmla="*/ 6069627 w 12192000"/>
              <a:gd name="connsiteY117" fmla="*/ 1885968 h 2990841"/>
              <a:gd name="connsiteX118" fmla="*/ 6055146 w 12192000"/>
              <a:gd name="connsiteY118" fmla="*/ 1879305 h 2990841"/>
              <a:gd name="connsiteX119" fmla="*/ 5953405 w 12192000"/>
              <a:gd name="connsiteY119" fmla="*/ 1849929 h 2990841"/>
              <a:gd name="connsiteX120" fmla="*/ 5940151 w 12192000"/>
              <a:gd name="connsiteY120" fmla="*/ 1852123 h 2990841"/>
              <a:gd name="connsiteX121" fmla="*/ 5917647 w 12192000"/>
              <a:gd name="connsiteY121" fmla="*/ 1852476 h 2990841"/>
              <a:gd name="connsiteX122" fmla="*/ 5860259 w 12192000"/>
              <a:gd name="connsiteY122" fmla="*/ 1865444 h 2990841"/>
              <a:gd name="connsiteX123" fmla="*/ 5821880 w 12192000"/>
              <a:gd name="connsiteY123" fmla="*/ 1854695 h 2990841"/>
              <a:gd name="connsiteX124" fmla="*/ 5813898 w 12192000"/>
              <a:gd name="connsiteY124" fmla="*/ 1853063 h 2990841"/>
              <a:gd name="connsiteX125" fmla="*/ 5813633 w 12192000"/>
              <a:gd name="connsiteY125" fmla="*/ 1853249 h 2990841"/>
              <a:gd name="connsiteX126" fmla="*/ 5804995 w 12192000"/>
              <a:gd name="connsiteY126" fmla="*/ 1851966 h 2990841"/>
              <a:gd name="connsiteX127" fmla="*/ 5799340 w 12192000"/>
              <a:gd name="connsiteY127" fmla="*/ 1850088 h 2990841"/>
              <a:gd name="connsiteX128" fmla="*/ 5783850 w 12192000"/>
              <a:gd name="connsiteY128" fmla="*/ 1846922 h 2990841"/>
              <a:gd name="connsiteX129" fmla="*/ 5777803 w 12192000"/>
              <a:gd name="connsiteY129" fmla="*/ 1847290 h 2990841"/>
              <a:gd name="connsiteX130" fmla="*/ 5774372 w 12192000"/>
              <a:gd name="connsiteY130" fmla="*/ 1849538 h 2990841"/>
              <a:gd name="connsiteX131" fmla="*/ 5740527 w 12192000"/>
              <a:gd name="connsiteY131" fmla="*/ 1850453 h 2990841"/>
              <a:gd name="connsiteX132" fmla="*/ 5671437 w 12192000"/>
              <a:gd name="connsiteY132" fmla="*/ 1845438 h 2990841"/>
              <a:gd name="connsiteX133" fmla="*/ 5633526 w 12192000"/>
              <a:gd name="connsiteY133" fmla="*/ 1839191 h 2990841"/>
              <a:gd name="connsiteX134" fmla="*/ 5527860 w 12192000"/>
              <a:gd name="connsiteY134" fmla="*/ 1825767 h 2990841"/>
              <a:gd name="connsiteX135" fmla="*/ 5420429 w 12192000"/>
              <a:gd name="connsiteY135" fmla="*/ 1815102 h 2990841"/>
              <a:gd name="connsiteX136" fmla="*/ 5339073 w 12192000"/>
              <a:gd name="connsiteY136" fmla="*/ 1819639 h 2990841"/>
              <a:gd name="connsiteX137" fmla="*/ 5334373 w 12192000"/>
              <a:gd name="connsiteY137" fmla="*/ 1817028 h 2990841"/>
              <a:gd name="connsiteX138" fmla="*/ 5326433 w 12192000"/>
              <a:gd name="connsiteY138" fmla="*/ 1814516 h 2990841"/>
              <a:gd name="connsiteX139" fmla="*/ 5326080 w 12192000"/>
              <a:gd name="connsiteY139" fmla="*/ 1814651 h 2990841"/>
              <a:gd name="connsiteX140" fmla="*/ 5318954 w 12192000"/>
              <a:gd name="connsiteY140" fmla="*/ 1811914 h 2990841"/>
              <a:gd name="connsiteX141" fmla="*/ 5286087 w 12192000"/>
              <a:gd name="connsiteY141" fmla="*/ 1796038 h 2990841"/>
              <a:gd name="connsiteX142" fmla="*/ 5223002 w 12192000"/>
              <a:gd name="connsiteY142" fmla="*/ 1799482 h 2990841"/>
              <a:gd name="connsiteX143" fmla="*/ 5200540 w 12192000"/>
              <a:gd name="connsiteY143" fmla="*/ 1796400 h 2990841"/>
              <a:gd name="connsiteX144" fmla="*/ 5154928 w 12192000"/>
              <a:gd name="connsiteY144" fmla="*/ 1781130 h 2990841"/>
              <a:gd name="connsiteX145" fmla="*/ 5149478 w 12192000"/>
              <a:gd name="connsiteY145" fmla="*/ 1780679 h 2990841"/>
              <a:gd name="connsiteX146" fmla="*/ 5130626 w 12192000"/>
              <a:gd name="connsiteY146" fmla="*/ 1768669 h 2990841"/>
              <a:gd name="connsiteX147" fmla="*/ 5102239 w 12192000"/>
              <a:gd name="connsiteY147" fmla="*/ 1753436 h 2990841"/>
              <a:gd name="connsiteX148" fmla="*/ 5099658 w 12192000"/>
              <a:gd name="connsiteY148" fmla="*/ 1753538 h 2990841"/>
              <a:gd name="connsiteX149" fmla="*/ 5088508 w 12192000"/>
              <a:gd name="connsiteY149" fmla="*/ 1745106 h 2990841"/>
              <a:gd name="connsiteX150" fmla="*/ 5082205 w 12192000"/>
              <a:gd name="connsiteY150" fmla="*/ 1734262 h 2990841"/>
              <a:gd name="connsiteX151" fmla="*/ 4931750 w 12192000"/>
              <a:gd name="connsiteY151" fmla="*/ 1691385 h 2990841"/>
              <a:gd name="connsiteX152" fmla="*/ 4824030 w 12192000"/>
              <a:gd name="connsiteY152" fmla="*/ 1643040 h 2990841"/>
              <a:gd name="connsiteX153" fmla="*/ 4758423 w 12192000"/>
              <a:gd name="connsiteY153" fmla="*/ 1579191 h 2990841"/>
              <a:gd name="connsiteX154" fmla="*/ 4514045 w 12192000"/>
              <a:gd name="connsiteY154" fmla="*/ 1535848 h 2990841"/>
              <a:gd name="connsiteX155" fmla="*/ 4458973 w 12192000"/>
              <a:gd name="connsiteY155" fmla="*/ 1525122 h 2990841"/>
              <a:gd name="connsiteX156" fmla="*/ 4423105 w 12192000"/>
              <a:gd name="connsiteY156" fmla="*/ 1500018 h 2990841"/>
              <a:gd name="connsiteX157" fmla="*/ 4400073 w 12192000"/>
              <a:gd name="connsiteY157" fmla="*/ 1499739 h 2990841"/>
              <a:gd name="connsiteX158" fmla="*/ 4395961 w 12192000"/>
              <a:gd name="connsiteY158" fmla="*/ 1499863 h 2990841"/>
              <a:gd name="connsiteX159" fmla="*/ 4382523 w 12192000"/>
              <a:gd name="connsiteY159" fmla="*/ 1496619 h 2990841"/>
              <a:gd name="connsiteX160" fmla="*/ 4374971 w 12192000"/>
              <a:gd name="connsiteY160" fmla="*/ 1500377 h 2990841"/>
              <a:gd name="connsiteX161" fmla="*/ 4352051 w 12192000"/>
              <a:gd name="connsiteY161" fmla="*/ 1498843 h 2990841"/>
              <a:gd name="connsiteX162" fmla="*/ 4328364 w 12192000"/>
              <a:gd name="connsiteY162" fmla="*/ 1491566 h 2990841"/>
              <a:gd name="connsiteX163" fmla="*/ 4220142 w 12192000"/>
              <a:gd name="connsiteY163" fmla="*/ 1451803 h 2990841"/>
              <a:gd name="connsiteX164" fmla="*/ 4152921 w 12192000"/>
              <a:gd name="connsiteY164" fmla="*/ 1430969 h 2990841"/>
              <a:gd name="connsiteX165" fmla="*/ 4123498 w 12192000"/>
              <a:gd name="connsiteY165" fmla="*/ 1427696 h 2990841"/>
              <a:gd name="connsiteX166" fmla="*/ 4085026 w 12192000"/>
              <a:gd name="connsiteY166" fmla="*/ 1420005 h 2990841"/>
              <a:gd name="connsiteX167" fmla="*/ 4014120 w 12192000"/>
              <a:gd name="connsiteY167" fmla="*/ 1410025 h 2990841"/>
              <a:gd name="connsiteX168" fmla="*/ 3924085 w 12192000"/>
              <a:gd name="connsiteY168" fmla="*/ 1390368 h 2990841"/>
              <a:gd name="connsiteX169" fmla="*/ 3875102 w 12192000"/>
              <a:gd name="connsiteY169" fmla="*/ 1356231 h 2990841"/>
              <a:gd name="connsiteX170" fmla="*/ 3866735 w 12192000"/>
              <a:gd name="connsiteY170" fmla="*/ 1358044 h 2990841"/>
              <a:gd name="connsiteX171" fmla="*/ 3824835 w 12192000"/>
              <a:gd name="connsiteY171" fmla="*/ 1344150 h 2990841"/>
              <a:gd name="connsiteX172" fmla="*/ 3698316 w 12192000"/>
              <a:gd name="connsiteY172" fmla="*/ 1271660 h 2990841"/>
              <a:gd name="connsiteX173" fmla="*/ 3615875 w 12192000"/>
              <a:gd name="connsiteY173" fmla="*/ 1245166 h 2990841"/>
              <a:gd name="connsiteX174" fmla="*/ 3583351 w 12192000"/>
              <a:gd name="connsiteY174" fmla="*/ 1239605 h 2990841"/>
              <a:gd name="connsiteX175" fmla="*/ 3529058 w 12192000"/>
              <a:gd name="connsiteY175" fmla="*/ 1230047 h 2990841"/>
              <a:gd name="connsiteX176" fmla="*/ 3438822 w 12192000"/>
              <a:gd name="connsiteY176" fmla="*/ 1205661 h 2990841"/>
              <a:gd name="connsiteX177" fmla="*/ 3390292 w 12192000"/>
              <a:gd name="connsiteY177" fmla="*/ 1197075 h 2990841"/>
              <a:gd name="connsiteX178" fmla="*/ 3315537 w 12192000"/>
              <a:gd name="connsiteY178" fmla="*/ 1185391 h 2990841"/>
              <a:gd name="connsiteX179" fmla="*/ 3305896 w 12192000"/>
              <a:gd name="connsiteY179" fmla="*/ 1180025 h 2990841"/>
              <a:gd name="connsiteX180" fmla="*/ 3260055 w 12192000"/>
              <a:gd name="connsiteY180" fmla="*/ 1189560 h 2990841"/>
              <a:gd name="connsiteX181" fmla="*/ 3136098 w 12192000"/>
              <a:gd name="connsiteY181" fmla="*/ 1171708 h 2990841"/>
              <a:gd name="connsiteX182" fmla="*/ 3113533 w 12192000"/>
              <a:gd name="connsiteY182" fmla="*/ 1171758 h 2990841"/>
              <a:gd name="connsiteX183" fmla="*/ 3087934 w 12192000"/>
              <a:gd name="connsiteY183" fmla="*/ 1162189 h 2990841"/>
              <a:gd name="connsiteX184" fmla="*/ 3033101 w 12192000"/>
              <a:gd name="connsiteY184" fmla="*/ 1146004 h 2990841"/>
              <a:gd name="connsiteX185" fmla="*/ 2999082 w 12192000"/>
              <a:gd name="connsiteY185" fmla="*/ 1129337 h 2990841"/>
              <a:gd name="connsiteX186" fmla="*/ 2988144 w 12192000"/>
              <a:gd name="connsiteY186" fmla="*/ 1133783 h 2990841"/>
              <a:gd name="connsiteX187" fmla="*/ 2964880 w 12192000"/>
              <a:gd name="connsiteY187" fmla="*/ 1133160 h 2990841"/>
              <a:gd name="connsiteX188" fmla="*/ 2871083 w 12192000"/>
              <a:gd name="connsiteY188" fmla="*/ 1114281 h 2990841"/>
              <a:gd name="connsiteX189" fmla="*/ 2853547 w 12192000"/>
              <a:gd name="connsiteY189" fmla="*/ 1113282 h 2990841"/>
              <a:gd name="connsiteX190" fmla="*/ 2834998 w 12192000"/>
              <a:gd name="connsiteY190" fmla="*/ 1105032 h 2990841"/>
              <a:gd name="connsiteX191" fmla="*/ 2832012 w 12192000"/>
              <a:gd name="connsiteY191" fmla="*/ 1103667 h 2990841"/>
              <a:gd name="connsiteX192" fmla="*/ 2831450 w 12192000"/>
              <a:gd name="connsiteY192" fmla="*/ 1103681 h 2990841"/>
              <a:gd name="connsiteX193" fmla="*/ 2830158 w 12192000"/>
              <a:gd name="connsiteY193" fmla="*/ 1102819 h 2990841"/>
              <a:gd name="connsiteX194" fmla="*/ 2817969 w 12192000"/>
              <a:gd name="connsiteY194" fmla="*/ 1097243 h 2990841"/>
              <a:gd name="connsiteX195" fmla="*/ 2812278 w 12192000"/>
              <a:gd name="connsiteY195" fmla="*/ 1097008 h 2990841"/>
              <a:gd name="connsiteX196" fmla="*/ 2735949 w 12192000"/>
              <a:gd name="connsiteY196" fmla="*/ 1069536 h 2990841"/>
              <a:gd name="connsiteX197" fmla="*/ 2700542 w 12192000"/>
              <a:gd name="connsiteY197" fmla="*/ 1056907 h 2990841"/>
              <a:gd name="connsiteX198" fmla="*/ 2690071 w 12192000"/>
              <a:gd name="connsiteY198" fmla="*/ 1056397 h 2990841"/>
              <a:gd name="connsiteX199" fmla="*/ 2655269 w 12192000"/>
              <a:gd name="connsiteY199" fmla="*/ 1042078 h 2990841"/>
              <a:gd name="connsiteX200" fmla="*/ 2637172 w 12192000"/>
              <a:gd name="connsiteY200" fmla="*/ 1039382 h 2990841"/>
              <a:gd name="connsiteX201" fmla="*/ 2544676 w 12192000"/>
              <a:gd name="connsiteY201" fmla="*/ 1019916 h 2990841"/>
              <a:gd name="connsiteX202" fmla="*/ 2521406 w 12192000"/>
              <a:gd name="connsiteY202" fmla="*/ 1022036 h 2990841"/>
              <a:gd name="connsiteX203" fmla="*/ 2462038 w 12192000"/>
              <a:gd name="connsiteY203" fmla="*/ 992687 h 2990841"/>
              <a:gd name="connsiteX204" fmla="*/ 2448962 w 12192000"/>
              <a:gd name="connsiteY204" fmla="*/ 988555 h 2990841"/>
              <a:gd name="connsiteX205" fmla="*/ 2444223 w 12192000"/>
              <a:gd name="connsiteY205" fmla="*/ 985580 h 2990841"/>
              <a:gd name="connsiteX206" fmla="*/ 2428175 w 12192000"/>
              <a:gd name="connsiteY206" fmla="*/ 997242 h 2990841"/>
              <a:gd name="connsiteX207" fmla="*/ 2398519 w 12192000"/>
              <a:gd name="connsiteY207" fmla="*/ 1001482 h 2990841"/>
              <a:gd name="connsiteX208" fmla="*/ 2385271 w 12192000"/>
              <a:gd name="connsiteY208" fmla="*/ 993786 h 2990841"/>
              <a:gd name="connsiteX209" fmla="*/ 2298174 w 12192000"/>
              <a:gd name="connsiteY209" fmla="*/ 956527 h 2990841"/>
              <a:gd name="connsiteX210" fmla="*/ 2271014 w 12192000"/>
              <a:gd name="connsiteY210" fmla="*/ 945440 h 2990841"/>
              <a:gd name="connsiteX211" fmla="*/ 2214838 w 12192000"/>
              <a:gd name="connsiteY211" fmla="*/ 924396 h 2990841"/>
              <a:gd name="connsiteX212" fmla="*/ 2038407 w 12192000"/>
              <a:gd name="connsiteY212" fmla="*/ 916628 h 2990841"/>
              <a:gd name="connsiteX213" fmla="*/ 1958268 w 12192000"/>
              <a:gd name="connsiteY213" fmla="*/ 931677 h 2990841"/>
              <a:gd name="connsiteX214" fmla="*/ 1740316 w 12192000"/>
              <a:gd name="connsiteY214" fmla="*/ 931710 h 2990841"/>
              <a:gd name="connsiteX215" fmla="*/ 1454477 w 12192000"/>
              <a:gd name="connsiteY215" fmla="*/ 973878 h 2990841"/>
              <a:gd name="connsiteX216" fmla="*/ 1385984 w 12192000"/>
              <a:gd name="connsiteY216" fmla="*/ 958621 h 2990841"/>
              <a:gd name="connsiteX217" fmla="*/ 1355604 w 12192000"/>
              <a:gd name="connsiteY217" fmla="*/ 960893 h 2990841"/>
              <a:gd name="connsiteX218" fmla="*/ 1305323 w 12192000"/>
              <a:gd name="connsiteY218" fmla="*/ 967511 h 2990841"/>
              <a:gd name="connsiteX219" fmla="*/ 1125607 w 12192000"/>
              <a:gd name="connsiteY219" fmla="*/ 968467 h 2990841"/>
              <a:gd name="connsiteX220" fmla="*/ 1016562 w 12192000"/>
              <a:gd name="connsiteY220" fmla="*/ 975260 h 2990841"/>
              <a:gd name="connsiteX221" fmla="*/ 818620 w 12192000"/>
              <a:gd name="connsiteY221" fmla="*/ 987723 h 2990841"/>
              <a:gd name="connsiteX222" fmla="*/ 611870 w 12192000"/>
              <a:gd name="connsiteY222" fmla="*/ 1002547 h 2990841"/>
              <a:gd name="connsiteX223" fmla="*/ 520325 w 12192000"/>
              <a:gd name="connsiteY223" fmla="*/ 1010590 h 2990841"/>
              <a:gd name="connsiteX224" fmla="*/ 386188 w 12192000"/>
              <a:gd name="connsiteY224" fmla="*/ 1040956 h 2990841"/>
              <a:gd name="connsiteX225" fmla="*/ 272629 w 12192000"/>
              <a:gd name="connsiteY225" fmla="*/ 1010300 h 2990841"/>
              <a:gd name="connsiteX226" fmla="*/ 113450 w 12192000"/>
              <a:gd name="connsiteY226" fmla="*/ 1038933 h 2990841"/>
              <a:gd name="connsiteX227" fmla="*/ 4256 w 12192000"/>
              <a:gd name="connsiteY227" fmla="*/ 1060111 h 2990841"/>
              <a:gd name="connsiteX228" fmla="*/ 0 w 12192000"/>
              <a:gd name="connsiteY228" fmla="*/ 1059714 h 2990841"/>
              <a:gd name="connsiteX229" fmla="*/ 0 w 12192000"/>
              <a:gd name="connsiteY229" fmla="*/ 0 h 2990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</a:cxnLst>
            <a:rect l="l" t="t" r="r" b="b"/>
            <a:pathLst>
              <a:path w="12192000" h="2990841">
                <a:moveTo>
                  <a:pt x="0" y="0"/>
                </a:moveTo>
                <a:lnTo>
                  <a:pt x="12192000" y="0"/>
                </a:lnTo>
                <a:lnTo>
                  <a:pt x="12192000" y="2802781"/>
                </a:lnTo>
                <a:lnTo>
                  <a:pt x="12174273" y="2805362"/>
                </a:lnTo>
                <a:cubicBezTo>
                  <a:pt x="12153156" y="2808849"/>
                  <a:pt x="12141200" y="2889671"/>
                  <a:pt x="12112141" y="2896170"/>
                </a:cubicBezTo>
                <a:cubicBezTo>
                  <a:pt x="12097906" y="2905231"/>
                  <a:pt x="12020567" y="2950723"/>
                  <a:pt x="12013268" y="2939595"/>
                </a:cubicBezTo>
                <a:cubicBezTo>
                  <a:pt x="11957925" y="2959263"/>
                  <a:pt x="11866218" y="2951292"/>
                  <a:pt x="11844564" y="2972630"/>
                </a:cubicBezTo>
                <a:cubicBezTo>
                  <a:pt x="11843500" y="2945375"/>
                  <a:pt x="11766579" y="2986889"/>
                  <a:pt x="11754334" y="2963535"/>
                </a:cubicBezTo>
                <a:lnTo>
                  <a:pt x="11683126" y="2966141"/>
                </a:lnTo>
                <a:cubicBezTo>
                  <a:pt x="11673289" y="2963004"/>
                  <a:pt x="11646108" y="2985687"/>
                  <a:pt x="11641086" y="2983775"/>
                </a:cubicBezTo>
                <a:lnTo>
                  <a:pt x="11557571" y="2990841"/>
                </a:lnTo>
                <a:lnTo>
                  <a:pt x="11494397" y="2946810"/>
                </a:lnTo>
                <a:lnTo>
                  <a:pt x="11438556" y="2873658"/>
                </a:lnTo>
                <a:cubicBezTo>
                  <a:pt x="11415370" y="2835219"/>
                  <a:pt x="11396058" y="2872947"/>
                  <a:pt x="11380680" y="2855874"/>
                </a:cubicBezTo>
                <a:lnTo>
                  <a:pt x="11307999" y="2809174"/>
                </a:lnTo>
                <a:cubicBezTo>
                  <a:pt x="11285869" y="2798706"/>
                  <a:pt x="11233146" y="2785513"/>
                  <a:pt x="11203274" y="2782953"/>
                </a:cubicBezTo>
                <a:cubicBezTo>
                  <a:pt x="11167823" y="2770454"/>
                  <a:pt x="11121357" y="2734309"/>
                  <a:pt x="11095293" y="2734181"/>
                </a:cubicBezTo>
                <a:cubicBezTo>
                  <a:pt x="11086282" y="2732796"/>
                  <a:pt x="11078861" y="2734604"/>
                  <a:pt x="11072290" y="2737734"/>
                </a:cubicBezTo>
                <a:lnTo>
                  <a:pt x="10980239" y="2729000"/>
                </a:lnTo>
                <a:cubicBezTo>
                  <a:pt x="10980215" y="2728991"/>
                  <a:pt x="10980191" y="2728981"/>
                  <a:pt x="10980167" y="2728972"/>
                </a:cubicBezTo>
                <a:cubicBezTo>
                  <a:pt x="10969700" y="2721966"/>
                  <a:pt x="10976939" y="2716112"/>
                  <a:pt x="10943501" y="2723352"/>
                </a:cubicBezTo>
                <a:cubicBezTo>
                  <a:pt x="10882610" y="2691851"/>
                  <a:pt x="10789646" y="2682338"/>
                  <a:pt x="10740825" y="2642544"/>
                </a:cubicBezTo>
                <a:cubicBezTo>
                  <a:pt x="10687056" y="2626233"/>
                  <a:pt x="10660863" y="2599606"/>
                  <a:pt x="10621021" y="2583972"/>
                </a:cubicBezTo>
                <a:cubicBezTo>
                  <a:pt x="10561387" y="2561855"/>
                  <a:pt x="10541151" y="2552943"/>
                  <a:pt x="10501779" y="2548735"/>
                </a:cubicBezTo>
                <a:cubicBezTo>
                  <a:pt x="10445659" y="2532567"/>
                  <a:pt x="10460987" y="2513871"/>
                  <a:pt x="10403355" y="2512953"/>
                </a:cubicBezTo>
                <a:cubicBezTo>
                  <a:pt x="10401243" y="2508649"/>
                  <a:pt x="10341431" y="2491716"/>
                  <a:pt x="10337449" y="2488172"/>
                </a:cubicBezTo>
                <a:lnTo>
                  <a:pt x="10324327" y="2478939"/>
                </a:lnTo>
                <a:lnTo>
                  <a:pt x="10321929" y="2478993"/>
                </a:lnTo>
                <a:lnTo>
                  <a:pt x="10290461" y="2462144"/>
                </a:lnTo>
                <a:lnTo>
                  <a:pt x="10268970" y="2448931"/>
                </a:lnTo>
                <a:lnTo>
                  <a:pt x="10263699" y="2448340"/>
                </a:lnTo>
                <a:lnTo>
                  <a:pt x="10228272" y="2431997"/>
                </a:lnTo>
                <a:cubicBezTo>
                  <a:pt x="10225098" y="2433085"/>
                  <a:pt x="10221277" y="2433156"/>
                  <a:pt x="10215997" y="2431103"/>
                </a:cubicBezTo>
                <a:cubicBezTo>
                  <a:pt x="10215399" y="2447326"/>
                  <a:pt x="10209399" y="2434844"/>
                  <a:pt x="10193885" y="2427360"/>
                </a:cubicBezTo>
                <a:cubicBezTo>
                  <a:pt x="10189499" y="2450887"/>
                  <a:pt x="10150682" y="2421728"/>
                  <a:pt x="10135557" y="2429769"/>
                </a:cubicBezTo>
                <a:lnTo>
                  <a:pt x="10092108" y="2409075"/>
                </a:lnTo>
                <a:lnTo>
                  <a:pt x="10091815" y="2409211"/>
                </a:lnTo>
                <a:cubicBezTo>
                  <a:pt x="10089872" y="2408966"/>
                  <a:pt x="10087273" y="2408116"/>
                  <a:pt x="10083558" y="2406369"/>
                </a:cubicBezTo>
                <a:lnTo>
                  <a:pt x="10078319" y="2403481"/>
                </a:lnTo>
                <a:lnTo>
                  <a:pt x="10063647" y="2397528"/>
                </a:lnTo>
                <a:lnTo>
                  <a:pt x="10057660" y="2396793"/>
                </a:lnTo>
                <a:cubicBezTo>
                  <a:pt x="10035413" y="2398668"/>
                  <a:pt x="10034156" y="2431477"/>
                  <a:pt x="10003124" y="2406692"/>
                </a:cubicBezTo>
                <a:cubicBezTo>
                  <a:pt x="9962249" y="2399563"/>
                  <a:pt x="9937221" y="2412203"/>
                  <a:pt x="9898644" y="2393136"/>
                </a:cubicBezTo>
                <a:cubicBezTo>
                  <a:pt x="9860381" y="2386534"/>
                  <a:pt x="9827775" y="2387821"/>
                  <a:pt x="9794969" y="2376665"/>
                </a:cubicBezTo>
                <a:cubicBezTo>
                  <a:pt x="9760317" y="2371555"/>
                  <a:pt x="9713351" y="2364793"/>
                  <a:pt x="9690708" y="2362478"/>
                </a:cubicBezTo>
                <a:lnTo>
                  <a:pt x="9656590" y="2365107"/>
                </a:lnTo>
                <a:lnTo>
                  <a:pt x="9651013" y="2365379"/>
                </a:lnTo>
                <a:lnTo>
                  <a:pt x="9629535" y="2359562"/>
                </a:lnTo>
                <a:cubicBezTo>
                  <a:pt x="9625484" y="2358373"/>
                  <a:pt x="9622818" y="2357933"/>
                  <a:pt x="9621002" y="2358015"/>
                </a:cubicBezTo>
                <a:lnTo>
                  <a:pt x="9620811" y="2358209"/>
                </a:lnTo>
                <a:lnTo>
                  <a:pt x="9612783" y="2356304"/>
                </a:lnTo>
                <a:cubicBezTo>
                  <a:pt x="9599203" y="2352561"/>
                  <a:pt x="9585950" y="2348410"/>
                  <a:pt x="9573299" y="2344048"/>
                </a:cubicBezTo>
                <a:cubicBezTo>
                  <a:pt x="9563717" y="2355133"/>
                  <a:pt x="9516404" y="2331271"/>
                  <a:pt x="9523299" y="2356751"/>
                </a:cubicBezTo>
                <a:cubicBezTo>
                  <a:pt x="9506289" y="2351593"/>
                  <a:pt x="9495335" y="2339528"/>
                  <a:pt x="9502217" y="2356672"/>
                </a:cubicBezTo>
                <a:cubicBezTo>
                  <a:pt x="9496655" y="2355438"/>
                  <a:pt x="9493341" y="2356180"/>
                  <a:pt x="9491052" y="2357876"/>
                </a:cubicBezTo>
                <a:lnTo>
                  <a:pt x="9490420" y="2358754"/>
                </a:lnTo>
                <a:lnTo>
                  <a:pt x="9422814" y="2337048"/>
                </a:lnTo>
                <a:lnTo>
                  <a:pt x="9387555" y="2324836"/>
                </a:lnTo>
                <a:lnTo>
                  <a:pt x="9385480" y="2325313"/>
                </a:lnTo>
                <a:lnTo>
                  <a:pt x="9369766" y="2317902"/>
                </a:lnTo>
                <a:cubicBezTo>
                  <a:pt x="9364661" y="2314873"/>
                  <a:pt x="9360076" y="2311368"/>
                  <a:pt x="9356267" y="2307218"/>
                </a:cubicBezTo>
                <a:cubicBezTo>
                  <a:pt x="9305354" y="2316304"/>
                  <a:pt x="9297150" y="2299932"/>
                  <a:pt x="9240605" y="2292733"/>
                </a:cubicBezTo>
                <a:cubicBezTo>
                  <a:pt x="9201411" y="2263587"/>
                  <a:pt x="9136366" y="2247280"/>
                  <a:pt x="9083251" y="2245348"/>
                </a:cubicBezTo>
                <a:cubicBezTo>
                  <a:pt x="9051628" y="2225260"/>
                  <a:pt x="9000659" y="2236602"/>
                  <a:pt x="8956025" y="2219438"/>
                </a:cubicBezTo>
                <a:cubicBezTo>
                  <a:pt x="8897398" y="2207968"/>
                  <a:pt x="8847078" y="2203698"/>
                  <a:pt x="8791834" y="2194608"/>
                </a:cubicBezTo>
                <a:cubicBezTo>
                  <a:pt x="8757176" y="2212527"/>
                  <a:pt x="8714900" y="2175292"/>
                  <a:pt x="8677385" y="2172946"/>
                </a:cubicBezTo>
                <a:cubicBezTo>
                  <a:pt x="8686038" y="2152179"/>
                  <a:pt x="8632373" y="2177219"/>
                  <a:pt x="8628381" y="2151256"/>
                </a:cubicBezTo>
                <a:cubicBezTo>
                  <a:pt x="8621679" y="2151652"/>
                  <a:pt x="8615316" y="2152853"/>
                  <a:pt x="8608955" y="2154253"/>
                </a:cubicBezTo>
                <a:lnTo>
                  <a:pt x="8605623" y="2154974"/>
                </a:lnTo>
                <a:lnTo>
                  <a:pt x="8591946" y="2153429"/>
                </a:lnTo>
                <a:lnTo>
                  <a:pt x="8588503" y="2158528"/>
                </a:lnTo>
                <a:cubicBezTo>
                  <a:pt x="8580337" y="2158920"/>
                  <a:pt x="8570608" y="2160739"/>
                  <a:pt x="8542929" y="2155780"/>
                </a:cubicBezTo>
                <a:cubicBezTo>
                  <a:pt x="8511679" y="2136711"/>
                  <a:pt x="8460981" y="2153627"/>
                  <a:pt x="8422422" y="2128783"/>
                </a:cubicBezTo>
                <a:cubicBezTo>
                  <a:pt x="8407889" y="2121568"/>
                  <a:pt x="8360739" y="2110986"/>
                  <a:pt x="8350509" y="2116143"/>
                </a:cubicBezTo>
                <a:cubicBezTo>
                  <a:pt x="8340408" y="2115411"/>
                  <a:pt x="8329432" y="2110159"/>
                  <a:pt x="8323483" y="2116856"/>
                </a:cubicBezTo>
                <a:cubicBezTo>
                  <a:pt x="8314286" y="2124436"/>
                  <a:pt x="8282671" y="2101979"/>
                  <a:pt x="8285541" y="2114142"/>
                </a:cubicBezTo>
                <a:lnTo>
                  <a:pt x="8156321" y="2105622"/>
                </a:lnTo>
                <a:lnTo>
                  <a:pt x="8115022" y="2097331"/>
                </a:lnTo>
                <a:lnTo>
                  <a:pt x="8109128" y="2095725"/>
                </a:lnTo>
                <a:lnTo>
                  <a:pt x="8061947" y="2076044"/>
                </a:lnTo>
                <a:cubicBezTo>
                  <a:pt x="8060431" y="2077299"/>
                  <a:pt x="8058545" y="2078356"/>
                  <a:pt x="8056343" y="2079176"/>
                </a:cubicBezTo>
                <a:lnTo>
                  <a:pt x="8039888" y="2079889"/>
                </a:lnTo>
                <a:lnTo>
                  <a:pt x="8027893" y="2071837"/>
                </a:lnTo>
                <a:lnTo>
                  <a:pt x="7968202" y="2048643"/>
                </a:lnTo>
                <a:lnTo>
                  <a:pt x="7879707" y="2019539"/>
                </a:lnTo>
                <a:lnTo>
                  <a:pt x="7867283" y="2011237"/>
                </a:lnTo>
                <a:lnTo>
                  <a:pt x="7843997" y="2004002"/>
                </a:lnTo>
                <a:lnTo>
                  <a:pt x="7766905" y="1994240"/>
                </a:lnTo>
                <a:cubicBezTo>
                  <a:pt x="7760504" y="1996175"/>
                  <a:pt x="7754630" y="1998816"/>
                  <a:pt x="7748811" y="2001647"/>
                </a:cubicBezTo>
                <a:lnTo>
                  <a:pt x="7745757" y="2003120"/>
                </a:lnTo>
                <a:lnTo>
                  <a:pt x="7732110" y="2004783"/>
                </a:lnTo>
                <a:lnTo>
                  <a:pt x="7730039" y="2010536"/>
                </a:lnTo>
                <a:cubicBezTo>
                  <a:pt x="7722213" y="2012808"/>
                  <a:pt x="7713232" y="2016827"/>
                  <a:pt x="7685159" y="2018415"/>
                </a:cubicBezTo>
                <a:cubicBezTo>
                  <a:pt x="7650121" y="2007109"/>
                  <a:pt x="7605156" y="2035286"/>
                  <a:pt x="7561596" y="2020063"/>
                </a:cubicBezTo>
                <a:cubicBezTo>
                  <a:pt x="7545713" y="2016412"/>
                  <a:pt x="7497362" y="2017038"/>
                  <a:pt x="7488722" y="2024418"/>
                </a:cubicBezTo>
                <a:cubicBezTo>
                  <a:pt x="7478744" y="2026045"/>
                  <a:pt x="7466795" y="2023481"/>
                  <a:pt x="7462688" y="2031366"/>
                </a:cubicBezTo>
                <a:cubicBezTo>
                  <a:pt x="7455652" y="2040863"/>
                  <a:pt x="7419419" y="2026351"/>
                  <a:pt x="7425222" y="2037510"/>
                </a:cubicBezTo>
                <a:cubicBezTo>
                  <a:pt x="7399515" y="2027572"/>
                  <a:pt x="7381042" y="2047478"/>
                  <a:pt x="7360376" y="2052454"/>
                </a:cubicBezTo>
                <a:lnTo>
                  <a:pt x="7297796" y="2059134"/>
                </a:lnTo>
                <a:lnTo>
                  <a:pt x="7255684" y="2060633"/>
                </a:lnTo>
                <a:lnTo>
                  <a:pt x="7249573" y="2060435"/>
                </a:lnTo>
                <a:lnTo>
                  <a:pt x="7198933" y="2052227"/>
                </a:lnTo>
                <a:cubicBezTo>
                  <a:pt x="7197775" y="2053798"/>
                  <a:pt x="7196208" y="2055262"/>
                  <a:pt x="7194276" y="2056568"/>
                </a:cubicBezTo>
                <a:lnTo>
                  <a:pt x="7178495" y="2061069"/>
                </a:lnTo>
                <a:lnTo>
                  <a:pt x="7164866" y="2056021"/>
                </a:lnTo>
                <a:lnTo>
                  <a:pt x="7101221" y="2047289"/>
                </a:lnTo>
                <a:lnTo>
                  <a:pt x="7008182" y="2039482"/>
                </a:lnTo>
                <a:lnTo>
                  <a:pt x="6994073" y="2034288"/>
                </a:lnTo>
                <a:cubicBezTo>
                  <a:pt x="6961948" y="2028703"/>
                  <a:pt x="6923364" y="2034987"/>
                  <a:pt x="6902768" y="2021990"/>
                </a:cubicBezTo>
                <a:lnTo>
                  <a:pt x="6854917" y="2020321"/>
                </a:lnTo>
                <a:lnTo>
                  <a:pt x="6849655" y="2025191"/>
                </a:lnTo>
                <a:lnTo>
                  <a:pt x="6835522" y="2024012"/>
                </a:lnTo>
                <a:lnTo>
                  <a:pt x="6707727" y="2006254"/>
                </a:lnTo>
                <a:cubicBezTo>
                  <a:pt x="6642353" y="1986451"/>
                  <a:pt x="6616707" y="2005699"/>
                  <a:pt x="6561947" y="1975575"/>
                </a:cubicBezTo>
                <a:cubicBezTo>
                  <a:pt x="6570638" y="1987100"/>
                  <a:pt x="6483775" y="1984398"/>
                  <a:pt x="6464714" y="1978704"/>
                </a:cubicBezTo>
                <a:cubicBezTo>
                  <a:pt x="6442396" y="1968469"/>
                  <a:pt x="6305390" y="1929270"/>
                  <a:pt x="6242129" y="1915441"/>
                </a:cubicBezTo>
                <a:cubicBezTo>
                  <a:pt x="6183945" y="1909802"/>
                  <a:pt x="6137961" y="1886178"/>
                  <a:pt x="6080728" y="1895758"/>
                </a:cubicBezTo>
                <a:cubicBezTo>
                  <a:pt x="6077949" y="1891926"/>
                  <a:pt x="6074141" y="1888719"/>
                  <a:pt x="6069627" y="1885968"/>
                </a:cubicBezTo>
                <a:lnTo>
                  <a:pt x="6055146" y="1879305"/>
                </a:lnTo>
                <a:lnTo>
                  <a:pt x="5953405" y="1849929"/>
                </a:lnTo>
                <a:lnTo>
                  <a:pt x="5940151" y="1852123"/>
                </a:lnTo>
                <a:cubicBezTo>
                  <a:pt x="5942170" y="1868132"/>
                  <a:pt x="5934217" y="1856989"/>
                  <a:pt x="5917647" y="1852476"/>
                </a:cubicBezTo>
                <a:cubicBezTo>
                  <a:pt x="5917087" y="1876332"/>
                  <a:pt x="5873949" y="1854812"/>
                  <a:pt x="5860259" y="1865444"/>
                </a:cubicBezTo>
                <a:cubicBezTo>
                  <a:pt x="5848100" y="1861590"/>
                  <a:pt x="5835229" y="1857949"/>
                  <a:pt x="5821880" y="1854695"/>
                </a:cubicBezTo>
                <a:lnTo>
                  <a:pt x="5813898" y="1853063"/>
                </a:lnTo>
                <a:lnTo>
                  <a:pt x="5813633" y="1853249"/>
                </a:lnTo>
                <a:cubicBezTo>
                  <a:pt x="5811666" y="1853365"/>
                  <a:pt x="5808957" y="1853004"/>
                  <a:pt x="5804995" y="1851966"/>
                </a:cubicBezTo>
                <a:lnTo>
                  <a:pt x="5799340" y="1850088"/>
                </a:lnTo>
                <a:lnTo>
                  <a:pt x="5783850" y="1846922"/>
                </a:lnTo>
                <a:lnTo>
                  <a:pt x="5777803" y="1847290"/>
                </a:lnTo>
                <a:lnTo>
                  <a:pt x="5774372" y="1849538"/>
                </a:lnTo>
                <a:lnTo>
                  <a:pt x="5740527" y="1850453"/>
                </a:lnTo>
                <a:cubicBezTo>
                  <a:pt x="5719831" y="1837995"/>
                  <a:pt x="5708248" y="1848206"/>
                  <a:pt x="5671437" y="1845438"/>
                </a:cubicBezTo>
                <a:cubicBezTo>
                  <a:pt x="5661254" y="1835524"/>
                  <a:pt x="5648165" y="1835805"/>
                  <a:pt x="5633526" y="1839191"/>
                </a:cubicBezTo>
                <a:cubicBezTo>
                  <a:pt x="5601939" y="1829345"/>
                  <a:pt x="5566694" y="1831214"/>
                  <a:pt x="5527860" y="1825767"/>
                </a:cubicBezTo>
                <a:cubicBezTo>
                  <a:pt x="5492570" y="1808587"/>
                  <a:pt x="5461889" y="1820995"/>
                  <a:pt x="5420429" y="1815102"/>
                </a:cubicBezTo>
                <a:lnTo>
                  <a:pt x="5339073" y="1819639"/>
                </a:lnTo>
                <a:lnTo>
                  <a:pt x="5334373" y="1817028"/>
                </a:lnTo>
                <a:cubicBezTo>
                  <a:pt x="5330948" y="1815458"/>
                  <a:pt x="5328433" y="1814709"/>
                  <a:pt x="5326433" y="1814516"/>
                </a:cubicBezTo>
                <a:lnTo>
                  <a:pt x="5326080" y="1814651"/>
                </a:lnTo>
                <a:lnTo>
                  <a:pt x="5318954" y="1811914"/>
                </a:lnTo>
                <a:cubicBezTo>
                  <a:pt x="5307286" y="1806846"/>
                  <a:pt x="5296282" y="1801489"/>
                  <a:pt x="5286087" y="1796038"/>
                </a:cubicBezTo>
                <a:cubicBezTo>
                  <a:pt x="5267421" y="1803916"/>
                  <a:pt x="5235010" y="1777240"/>
                  <a:pt x="5223002" y="1799482"/>
                </a:cubicBezTo>
                <a:cubicBezTo>
                  <a:pt x="5208754" y="1792747"/>
                  <a:pt x="5206223" y="1781112"/>
                  <a:pt x="5200540" y="1796400"/>
                </a:cubicBezTo>
                <a:cubicBezTo>
                  <a:pt x="5189195" y="1793341"/>
                  <a:pt x="5163438" y="1783749"/>
                  <a:pt x="5154928" y="1781130"/>
                </a:cubicBezTo>
                <a:lnTo>
                  <a:pt x="5149478" y="1780679"/>
                </a:lnTo>
                <a:lnTo>
                  <a:pt x="5130626" y="1768669"/>
                </a:lnTo>
                <a:lnTo>
                  <a:pt x="5102239" y="1753436"/>
                </a:lnTo>
                <a:lnTo>
                  <a:pt x="5099658" y="1753538"/>
                </a:lnTo>
                <a:lnTo>
                  <a:pt x="5088508" y="1745106"/>
                </a:lnTo>
                <a:cubicBezTo>
                  <a:pt x="5085358" y="1741849"/>
                  <a:pt x="5083121" y="1738271"/>
                  <a:pt x="5082205" y="1734262"/>
                </a:cubicBezTo>
                <a:cubicBezTo>
                  <a:pt x="5020903" y="1734556"/>
                  <a:pt x="4986687" y="1705479"/>
                  <a:pt x="4931750" y="1691385"/>
                </a:cubicBezTo>
                <a:cubicBezTo>
                  <a:pt x="4875712" y="1668857"/>
                  <a:pt x="4861742" y="1656961"/>
                  <a:pt x="4824030" y="1643040"/>
                </a:cubicBezTo>
                <a:cubicBezTo>
                  <a:pt x="4807877" y="1634825"/>
                  <a:pt x="4755343" y="1567089"/>
                  <a:pt x="4758423" y="1579191"/>
                </a:cubicBezTo>
                <a:cubicBezTo>
                  <a:pt x="4718632" y="1542702"/>
                  <a:pt x="4569309" y="1564284"/>
                  <a:pt x="4514045" y="1535848"/>
                </a:cubicBezTo>
                <a:lnTo>
                  <a:pt x="4458973" y="1525122"/>
                </a:lnTo>
                <a:cubicBezTo>
                  <a:pt x="4484007" y="1509039"/>
                  <a:pt x="4407630" y="1522247"/>
                  <a:pt x="4423105" y="1500018"/>
                </a:cubicBezTo>
                <a:lnTo>
                  <a:pt x="4400073" y="1499739"/>
                </a:lnTo>
                <a:lnTo>
                  <a:pt x="4395961" y="1499863"/>
                </a:lnTo>
                <a:lnTo>
                  <a:pt x="4382523" y="1496619"/>
                </a:lnTo>
                <a:lnTo>
                  <a:pt x="4374971" y="1500377"/>
                </a:lnTo>
                <a:lnTo>
                  <a:pt x="4352051" y="1498843"/>
                </a:lnTo>
                <a:cubicBezTo>
                  <a:pt x="4344046" y="1497545"/>
                  <a:pt x="4336114" y="1495307"/>
                  <a:pt x="4328364" y="1491566"/>
                </a:cubicBezTo>
                <a:cubicBezTo>
                  <a:pt x="4309479" y="1471189"/>
                  <a:pt x="4242449" y="1478045"/>
                  <a:pt x="4220142" y="1451803"/>
                </a:cubicBezTo>
                <a:cubicBezTo>
                  <a:pt x="4210098" y="1443705"/>
                  <a:pt x="4167770" y="1428132"/>
                  <a:pt x="4152921" y="1430969"/>
                </a:cubicBezTo>
                <a:cubicBezTo>
                  <a:pt x="4142686" y="1428914"/>
                  <a:pt x="4134947" y="1422963"/>
                  <a:pt x="4123498" y="1427696"/>
                </a:cubicBezTo>
                <a:cubicBezTo>
                  <a:pt x="4107912" y="1432707"/>
                  <a:pt x="4091210" y="1409448"/>
                  <a:pt x="4085026" y="1420005"/>
                </a:cubicBezTo>
                <a:cubicBezTo>
                  <a:pt x="4072823" y="1403781"/>
                  <a:pt x="4036932" y="1413042"/>
                  <a:pt x="4014120" y="1410025"/>
                </a:cubicBezTo>
                <a:cubicBezTo>
                  <a:pt x="4006441" y="1395614"/>
                  <a:pt x="3966150" y="1403492"/>
                  <a:pt x="3924085" y="1390368"/>
                </a:cubicBezTo>
                <a:cubicBezTo>
                  <a:pt x="3916167" y="1374069"/>
                  <a:pt x="3895606" y="1381656"/>
                  <a:pt x="3875102" y="1356231"/>
                </a:cubicBezTo>
                <a:cubicBezTo>
                  <a:pt x="3872529" y="1357063"/>
                  <a:pt x="3869710" y="1357674"/>
                  <a:pt x="3866735" y="1358044"/>
                </a:cubicBezTo>
                <a:cubicBezTo>
                  <a:pt x="3849446" y="1360201"/>
                  <a:pt x="3830687" y="1353979"/>
                  <a:pt x="3824835" y="1344150"/>
                </a:cubicBezTo>
                <a:cubicBezTo>
                  <a:pt x="3788907" y="1307152"/>
                  <a:pt x="3740067" y="1291192"/>
                  <a:pt x="3698316" y="1271660"/>
                </a:cubicBezTo>
                <a:cubicBezTo>
                  <a:pt x="3649205" y="1251666"/>
                  <a:pt x="3663792" y="1285105"/>
                  <a:pt x="3615875" y="1245166"/>
                </a:cubicBezTo>
                <a:cubicBezTo>
                  <a:pt x="3602284" y="1250335"/>
                  <a:pt x="3593842" y="1247907"/>
                  <a:pt x="3583351" y="1239605"/>
                </a:cubicBezTo>
                <a:cubicBezTo>
                  <a:pt x="3558986" y="1230451"/>
                  <a:pt x="3544123" y="1250078"/>
                  <a:pt x="3529058" y="1230047"/>
                </a:cubicBezTo>
                <a:cubicBezTo>
                  <a:pt x="3504971" y="1224389"/>
                  <a:pt x="3461950" y="1211157"/>
                  <a:pt x="3438822" y="1205661"/>
                </a:cubicBezTo>
                <a:cubicBezTo>
                  <a:pt x="3413595" y="1198250"/>
                  <a:pt x="3430158" y="1179572"/>
                  <a:pt x="3390292" y="1197075"/>
                </a:cubicBezTo>
                <a:cubicBezTo>
                  <a:pt x="3369769" y="1182654"/>
                  <a:pt x="3355349" y="1191712"/>
                  <a:pt x="3315537" y="1185391"/>
                </a:cubicBezTo>
                <a:lnTo>
                  <a:pt x="3305896" y="1180025"/>
                </a:lnTo>
                <a:lnTo>
                  <a:pt x="3260055" y="1189560"/>
                </a:lnTo>
                <a:cubicBezTo>
                  <a:pt x="3195508" y="1150095"/>
                  <a:pt x="3250892" y="1208015"/>
                  <a:pt x="3136098" y="1171708"/>
                </a:cubicBezTo>
                <a:cubicBezTo>
                  <a:pt x="3131461" y="1166620"/>
                  <a:pt x="3114868" y="1166657"/>
                  <a:pt x="3113533" y="1171758"/>
                </a:cubicBezTo>
                <a:cubicBezTo>
                  <a:pt x="3106857" y="1168465"/>
                  <a:pt x="3094246" y="1155020"/>
                  <a:pt x="3087934" y="1162189"/>
                </a:cubicBezTo>
                <a:cubicBezTo>
                  <a:pt x="3068672" y="1158062"/>
                  <a:pt x="3050252" y="1152613"/>
                  <a:pt x="3033101" y="1146004"/>
                </a:cubicBezTo>
                <a:lnTo>
                  <a:pt x="2999082" y="1129337"/>
                </a:lnTo>
                <a:lnTo>
                  <a:pt x="2988144" y="1133783"/>
                </a:lnTo>
                <a:cubicBezTo>
                  <a:pt x="2981074" y="1135684"/>
                  <a:pt x="2973438" y="1136134"/>
                  <a:pt x="2964880" y="1133160"/>
                </a:cubicBezTo>
                <a:cubicBezTo>
                  <a:pt x="2920272" y="1101032"/>
                  <a:pt x="2955174" y="1146378"/>
                  <a:pt x="2871083" y="1114281"/>
                </a:cubicBezTo>
                <a:cubicBezTo>
                  <a:pt x="2868197" y="1110308"/>
                  <a:pt x="2855296" y="1109570"/>
                  <a:pt x="2853547" y="1113282"/>
                </a:cubicBezTo>
                <a:cubicBezTo>
                  <a:pt x="2848818" y="1110541"/>
                  <a:pt x="2840909" y="1100024"/>
                  <a:pt x="2834998" y="1105032"/>
                </a:cubicBezTo>
                <a:lnTo>
                  <a:pt x="2832012" y="1103667"/>
                </a:lnTo>
                <a:lnTo>
                  <a:pt x="2831450" y="1103681"/>
                </a:lnTo>
                <a:lnTo>
                  <a:pt x="2830158" y="1102819"/>
                </a:lnTo>
                <a:lnTo>
                  <a:pt x="2817969" y="1097243"/>
                </a:lnTo>
                <a:lnTo>
                  <a:pt x="2812278" y="1097008"/>
                </a:lnTo>
                <a:cubicBezTo>
                  <a:pt x="2782953" y="1091570"/>
                  <a:pt x="2756661" y="1082109"/>
                  <a:pt x="2735949" y="1069536"/>
                </a:cubicBezTo>
                <a:cubicBezTo>
                  <a:pt x="2704652" y="1068600"/>
                  <a:pt x="2701319" y="1062997"/>
                  <a:pt x="2700542" y="1056907"/>
                </a:cubicBezTo>
                <a:cubicBezTo>
                  <a:pt x="2692895" y="1054717"/>
                  <a:pt x="2696137" y="1057657"/>
                  <a:pt x="2690071" y="1056397"/>
                </a:cubicBezTo>
                <a:cubicBezTo>
                  <a:pt x="2682526" y="1053926"/>
                  <a:pt x="2664085" y="1044914"/>
                  <a:pt x="2655269" y="1042078"/>
                </a:cubicBezTo>
                <a:lnTo>
                  <a:pt x="2637172" y="1039382"/>
                </a:lnTo>
                <a:cubicBezTo>
                  <a:pt x="2618740" y="1035689"/>
                  <a:pt x="2563972" y="1022806"/>
                  <a:pt x="2544676" y="1019916"/>
                </a:cubicBezTo>
                <a:cubicBezTo>
                  <a:pt x="2535131" y="1024179"/>
                  <a:pt x="2527645" y="1024310"/>
                  <a:pt x="2521406" y="1022036"/>
                </a:cubicBezTo>
                <a:lnTo>
                  <a:pt x="2462038" y="992687"/>
                </a:lnTo>
                <a:cubicBezTo>
                  <a:pt x="2457267" y="998575"/>
                  <a:pt x="2454415" y="994722"/>
                  <a:pt x="2448962" y="988555"/>
                </a:cubicBezTo>
                <a:lnTo>
                  <a:pt x="2444223" y="985580"/>
                </a:lnTo>
                <a:lnTo>
                  <a:pt x="2428175" y="997242"/>
                </a:lnTo>
                <a:lnTo>
                  <a:pt x="2398519" y="1001482"/>
                </a:lnTo>
                <a:lnTo>
                  <a:pt x="2385271" y="993786"/>
                </a:lnTo>
                <a:cubicBezTo>
                  <a:pt x="2368549" y="986294"/>
                  <a:pt x="2317218" y="964586"/>
                  <a:pt x="2298174" y="956527"/>
                </a:cubicBezTo>
                <a:lnTo>
                  <a:pt x="2271014" y="945440"/>
                </a:lnTo>
                <a:cubicBezTo>
                  <a:pt x="2261629" y="920979"/>
                  <a:pt x="2212674" y="951665"/>
                  <a:pt x="2214838" y="924396"/>
                </a:cubicBezTo>
                <a:cubicBezTo>
                  <a:pt x="2190842" y="943574"/>
                  <a:pt x="2075228" y="913189"/>
                  <a:pt x="2038407" y="916628"/>
                </a:cubicBezTo>
                <a:cubicBezTo>
                  <a:pt x="2032484" y="904831"/>
                  <a:pt x="1973457" y="924022"/>
                  <a:pt x="1958268" y="931677"/>
                </a:cubicBezTo>
                <a:cubicBezTo>
                  <a:pt x="1839915" y="946361"/>
                  <a:pt x="1772277" y="921208"/>
                  <a:pt x="1740316" y="931710"/>
                </a:cubicBezTo>
                <a:cubicBezTo>
                  <a:pt x="1656352" y="938742"/>
                  <a:pt x="1517316" y="972175"/>
                  <a:pt x="1454477" y="973878"/>
                </a:cubicBezTo>
                <a:cubicBezTo>
                  <a:pt x="1447844" y="955844"/>
                  <a:pt x="1381857" y="986836"/>
                  <a:pt x="1385984" y="958621"/>
                </a:cubicBezTo>
                <a:cubicBezTo>
                  <a:pt x="1378957" y="947708"/>
                  <a:pt x="1362850" y="949599"/>
                  <a:pt x="1355604" y="960893"/>
                </a:cubicBezTo>
                <a:cubicBezTo>
                  <a:pt x="1336238" y="960625"/>
                  <a:pt x="1324013" y="948157"/>
                  <a:pt x="1305323" y="967511"/>
                </a:cubicBezTo>
                <a:cubicBezTo>
                  <a:pt x="1278705" y="967786"/>
                  <a:pt x="1146105" y="939369"/>
                  <a:pt x="1125607" y="968467"/>
                </a:cubicBezTo>
                <a:cubicBezTo>
                  <a:pt x="1041186" y="960317"/>
                  <a:pt x="1070003" y="976412"/>
                  <a:pt x="1016562" y="975260"/>
                </a:cubicBezTo>
                <a:cubicBezTo>
                  <a:pt x="920672" y="944685"/>
                  <a:pt x="862370" y="992122"/>
                  <a:pt x="818620" y="987723"/>
                </a:cubicBezTo>
                <a:cubicBezTo>
                  <a:pt x="727112" y="1020869"/>
                  <a:pt x="685054" y="997074"/>
                  <a:pt x="611870" y="1002547"/>
                </a:cubicBezTo>
                <a:cubicBezTo>
                  <a:pt x="577961" y="997418"/>
                  <a:pt x="564317" y="1026491"/>
                  <a:pt x="520325" y="1010590"/>
                </a:cubicBezTo>
                <a:cubicBezTo>
                  <a:pt x="496481" y="1040851"/>
                  <a:pt x="408644" y="1032874"/>
                  <a:pt x="386188" y="1040956"/>
                </a:cubicBezTo>
                <a:cubicBezTo>
                  <a:pt x="353018" y="1051266"/>
                  <a:pt x="333397" y="1021789"/>
                  <a:pt x="272629" y="1010300"/>
                </a:cubicBezTo>
                <a:cubicBezTo>
                  <a:pt x="249098" y="1021439"/>
                  <a:pt x="118307" y="1018785"/>
                  <a:pt x="113450" y="1038933"/>
                </a:cubicBezTo>
                <a:cubicBezTo>
                  <a:pt x="87868" y="1055176"/>
                  <a:pt x="43374" y="1053924"/>
                  <a:pt x="4256" y="1060111"/>
                </a:cubicBezTo>
                <a:lnTo>
                  <a:pt x="0" y="1059714"/>
                </a:lnTo>
                <a:lnTo>
                  <a:pt x="0" y="0"/>
                </a:ln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006AED-13C1-DC4A-97A3-BEC4BCCF6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140" y="0"/>
            <a:ext cx="11697860" cy="96147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Surfactant</a:t>
            </a: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AEFD2FD1-B3A5-4E1D-BCC8-7684A5440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052" y="5939656"/>
            <a:ext cx="7301949" cy="91834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6423 w 9517857"/>
              <a:gd name="connsiteY3" fmla="*/ 247919 h 918356"/>
              <a:gd name="connsiteX4" fmla="*/ 4685225 w 9517857"/>
              <a:gd name="connsiteY4" fmla="*/ 246530 h 918356"/>
              <a:gd name="connsiteX5" fmla="*/ 4686133 w 9517857"/>
              <a:gd name="connsiteY5" fmla="*/ 246727 h 918356"/>
              <a:gd name="connsiteX6" fmla="*/ 4686423 w 9517857"/>
              <a:gd name="connsiteY6" fmla="*/ 247919 h 918356"/>
              <a:gd name="connsiteX7" fmla="*/ 4685225 w 9517857"/>
              <a:gd name="connsiteY7" fmla="*/ 246530 h 918356"/>
              <a:gd name="connsiteX8" fmla="*/ 9517856 w 9517857"/>
              <a:gd name="connsiteY8" fmla="*/ 0 h 918356"/>
              <a:gd name="connsiteX9" fmla="*/ 9517857 w 9517857"/>
              <a:gd name="connsiteY9" fmla="*/ 12 h 918356"/>
              <a:gd name="connsiteX10" fmla="*/ 9517857 w 9517857"/>
              <a:gd name="connsiteY10" fmla="*/ 918356 h 918356"/>
              <a:gd name="connsiteX11" fmla="*/ 14604 w 9517857"/>
              <a:gd name="connsiteY11" fmla="*/ 918356 h 918356"/>
              <a:gd name="connsiteX12" fmla="*/ 12841 w 9517857"/>
              <a:gd name="connsiteY12" fmla="*/ 917763 h 918356"/>
              <a:gd name="connsiteX13" fmla="*/ 93 w 9517857"/>
              <a:gd name="connsiteY13" fmla="*/ 912471 h 918356"/>
              <a:gd name="connsiteX14" fmla="*/ 58674 w 9517857"/>
              <a:gd name="connsiteY14" fmla="*/ 890322 h 918356"/>
              <a:gd name="connsiteX15" fmla="*/ 275005 w 9517857"/>
              <a:gd name="connsiteY15" fmla="*/ 807229 h 918356"/>
              <a:gd name="connsiteX16" fmla="*/ 587824 w 9517857"/>
              <a:gd name="connsiteY16" fmla="*/ 798195 h 918356"/>
              <a:gd name="connsiteX17" fmla="*/ 651826 w 9517857"/>
              <a:gd name="connsiteY17" fmla="*/ 738338 h 918356"/>
              <a:gd name="connsiteX18" fmla="*/ 727985 w 9517857"/>
              <a:gd name="connsiteY18" fmla="*/ 719826 h 918356"/>
              <a:gd name="connsiteX19" fmla="*/ 778982 w 9517857"/>
              <a:gd name="connsiteY19" fmla="*/ 710142 h 918356"/>
              <a:gd name="connsiteX20" fmla="*/ 849944 w 9517857"/>
              <a:gd name="connsiteY20" fmla="*/ 717987 h 918356"/>
              <a:gd name="connsiteX21" fmla="*/ 921659 w 9517857"/>
              <a:gd name="connsiteY21" fmla="*/ 712695 h 918356"/>
              <a:gd name="connsiteX22" fmla="*/ 930946 w 9517857"/>
              <a:gd name="connsiteY22" fmla="*/ 734046 h 918356"/>
              <a:gd name="connsiteX23" fmla="*/ 986250 w 9517857"/>
              <a:gd name="connsiteY23" fmla="*/ 713530 h 918356"/>
              <a:gd name="connsiteX24" fmla="*/ 1013752 w 9517857"/>
              <a:gd name="connsiteY24" fmla="*/ 713361 h 918356"/>
              <a:gd name="connsiteX25" fmla="*/ 1023734 w 9517857"/>
              <a:gd name="connsiteY25" fmla="*/ 718571 h 918356"/>
              <a:gd name="connsiteX26" fmla="*/ 1063207 w 9517857"/>
              <a:gd name="connsiteY26" fmla="*/ 715651 h 918356"/>
              <a:gd name="connsiteX27" fmla="*/ 1081980 w 9517857"/>
              <a:gd name="connsiteY27" fmla="*/ 738455 h 918356"/>
              <a:gd name="connsiteX28" fmla="*/ 1218120 w 9517857"/>
              <a:gd name="connsiteY28" fmla="*/ 713280 h 918356"/>
              <a:gd name="connsiteX29" fmla="*/ 1397459 w 9517857"/>
              <a:gd name="connsiteY29" fmla="*/ 691190 h 918356"/>
              <a:gd name="connsiteX30" fmla="*/ 1580688 w 9517857"/>
              <a:gd name="connsiteY30" fmla="*/ 693697 h 918356"/>
              <a:gd name="connsiteX31" fmla="*/ 1772334 w 9517857"/>
              <a:gd name="connsiteY31" fmla="*/ 710640 h 918356"/>
              <a:gd name="connsiteX32" fmla="*/ 2002561 w 9517857"/>
              <a:gd name="connsiteY32" fmla="*/ 659917 h 918356"/>
              <a:gd name="connsiteX33" fmla="*/ 2135144 w 9517857"/>
              <a:gd name="connsiteY33" fmla="*/ 636501 h 918356"/>
              <a:gd name="connsiteX34" fmla="*/ 2440292 w 9517857"/>
              <a:gd name="connsiteY34" fmla="*/ 593862 h 918356"/>
              <a:gd name="connsiteX35" fmla="*/ 2547829 w 9517857"/>
              <a:gd name="connsiteY35" fmla="*/ 566150 h 918356"/>
              <a:gd name="connsiteX36" fmla="*/ 2658055 w 9517857"/>
              <a:gd name="connsiteY36" fmla="*/ 578727 h 918356"/>
              <a:gd name="connsiteX37" fmla="*/ 2693698 w 9517857"/>
              <a:gd name="connsiteY37" fmla="*/ 560029 h 918356"/>
              <a:gd name="connsiteX38" fmla="*/ 2699673 w 9517857"/>
              <a:gd name="connsiteY38" fmla="*/ 556400 h 918356"/>
              <a:gd name="connsiteX39" fmla="*/ 2727306 w 9517857"/>
              <a:gd name="connsiteY39" fmla="*/ 550698 h 918356"/>
              <a:gd name="connsiteX40" fmla="*/ 2730451 w 9517857"/>
              <a:gd name="connsiteY40" fmla="*/ 538058 h 918356"/>
              <a:gd name="connsiteX41" fmla="*/ 2768713 w 9517857"/>
              <a:gd name="connsiteY41" fmla="*/ 521575 h 918356"/>
              <a:gd name="connsiteX42" fmla="*/ 2820868 w 9517857"/>
              <a:gd name="connsiteY42" fmla="*/ 514160 h 918356"/>
              <a:gd name="connsiteX43" fmla="*/ 3073635 w 9517857"/>
              <a:gd name="connsiteY43" fmla="*/ 491294 h 918356"/>
              <a:gd name="connsiteX44" fmla="*/ 3222071 w 9517857"/>
              <a:gd name="connsiteY44" fmla="*/ 470559 h 918356"/>
              <a:gd name="connsiteX45" fmla="*/ 3274069 w 9517857"/>
              <a:gd name="connsiteY45" fmla="*/ 451605 h 918356"/>
              <a:gd name="connsiteX46" fmla="*/ 3349632 w 9517857"/>
              <a:gd name="connsiteY46" fmla="*/ 432583 h 918356"/>
              <a:gd name="connsiteX47" fmla="*/ 3479593 w 9517857"/>
              <a:gd name="connsiteY47" fmla="*/ 390437 h 918356"/>
              <a:gd name="connsiteX48" fmla="*/ 3660110 w 9517857"/>
              <a:gd name="connsiteY48" fmla="*/ 348726 h 918356"/>
              <a:gd name="connsiteX49" fmla="*/ 3750023 w 9517857"/>
              <a:gd name="connsiteY49" fmla="*/ 370678 h 918356"/>
              <a:gd name="connsiteX50" fmla="*/ 3844133 w 9517857"/>
              <a:gd name="connsiteY50" fmla="*/ 360648 h 918356"/>
              <a:gd name="connsiteX51" fmla="*/ 3913545 w 9517857"/>
              <a:gd name="connsiteY51" fmla="*/ 344235 h 918356"/>
              <a:gd name="connsiteX52" fmla="*/ 4266740 w 9517857"/>
              <a:gd name="connsiteY52" fmla="*/ 361454 h 918356"/>
              <a:gd name="connsiteX53" fmla="*/ 4430770 w 9517857"/>
              <a:gd name="connsiteY53" fmla="*/ 342643 h 918356"/>
              <a:gd name="connsiteX54" fmla="*/ 4512664 w 9517857"/>
              <a:gd name="connsiteY54" fmla="*/ 319948 h 918356"/>
              <a:gd name="connsiteX55" fmla="*/ 4616423 w 9517857"/>
              <a:gd name="connsiteY55" fmla="*/ 290914 h 918356"/>
              <a:gd name="connsiteX56" fmla="*/ 4691675 w 9517857"/>
              <a:gd name="connsiteY56" fmla="*/ 254011 h 918356"/>
              <a:gd name="connsiteX57" fmla="*/ 4689051 w 9517857"/>
              <a:gd name="connsiteY57" fmla="*/ 250968 h 918356"/>
              <a:gd name="connsiteX58" fmla="*/ 4719994 w 9517857"/>
              <a:gd name="connsiteY58" fmla="*/ 245307 h 918356"/>
              <a:gd name="connsiteX59" fmla="*/ 4752894 w 9517857"/>
              <a:gd name="connsiteY59" fmla="*/ 239875 h 918356"/>
              <a:gd name="connsiteX60" fmla="*/ 4769329 w 9517857"/>
              <a:gd name="connsiteY60" fmla="*/ 233585 h 918356"/>
              <a:gd name="connsiteX61" fmla="*/ 4775634 w 9517857"/>
              <a:gd name="connsiteY61" fmla="*/ 234063 h 918356"/>
              <a:gd name="connsiteX62" fmla="*/ 4790452 w 9517857"/>
              <a:gd name="connsiteY62" fmla="*/ 233572 h 918356"/>
              <a:gd name="connsiteX63" fmla="*/ 4789062 w 9517857"/>
              <a:gd name="connsiteY63" fmla="*/ 241924 h 918356"/>
              <a:gd name="connsiteX64" fmla="*/ 4827826 w 9517857"/>
              <a:gd name="connsiteY64" fmla="*/ 246977 h 918356"/>
              <a:gd name="connsiteX65" fmla="*/ 4892569 w 9517857"/>
              <a:gd name="connsiteY65" fmla="*/ 249933 h 918356"/>
              <a:gd name="connsiteX66" fmla="*/ 4896611 w 9517857"/>
              <a:gd name="connsiteY66" fmla="*/ 240448 h 918356"/>
              <a:gd name="connsiteX67" fmla="*/ 4917286 w 9517857"/>
              <a:gd name="connsiteY67" fmla="*/ 243659 h 918356"/>
              <a:gd name="connsiteX68" fmla="*/ 4981173 w 9517857"/>
              <a:gd name="connsiteY68" fmla="*/ 247103 h 918356"/>
              <a:gd name="connsiteX69" fmla="*/ 5060397 w 9517857"/>
              <a:gd name="connsiteY69" fmla="*/ 263688 h 918356"/>
              <a:gd name="connsiteX70" fmla="*/ 5252996 w 9517857"/>
              <a:gd name="connsiteY70" fmla="*/ 270655 h 918356"/>
              <a:gd name="connsiteX71" fmla="*/ 5358056 w 9517857"/>
              <a:gd name="connsiteY71" fmla="*/ 247248 h 918356"/>
              <a:gd name="connsiteX72" fmla="*/ 5426496 w 9517857"/>
              <a:gd name="connsiteY72" fmla="*/ 235142 h 918356"/>
              <a:gd name="connsiteX73" fmla="*/ 5497161 w 9517857"/>
              <a:gd name="connsiteY73" fmla="*/ 228808 h 918356"/>
              <a:gd name="connsiteX74" fmla="*/ 5826043 w 9517857"/>
              <a:gd name="connsiteY74" fmla="*/ 148073 h 918356"/>
              <a:gd name="connsiteX75" fmla="*/ 6013415 w 9517857"/>
              <a:gd name="connsiteY75" fmla="*/ 137316 h 918356"/>
              <a:gd name="connsiteX76" fmla="*/ 6080994 w 9517857"/>
              <a:gd name="connsiteY76" fmla="*/ 142938 h 918356"/>
              <a:gd name="connsiteX77" fmla="*/ 6194152 w 9517857"/>
              <a:gd name="connsiteY77" fmla="*/ 151772 h 918356"/>
              <a:gd name="connsiteX78" fmla="*/ 6281379 w 9517857"/>
              <a:gd name="connsiteY78" fmla="*/ 181626 h 918356"/>
              <a:gd name="connsiteX79" fmla="*/ 6374947 w 9517857"/>
              <a:gd name="connsiteY79" fmla="*/ 179799 h 918356"/>
              <a:gd name="connsiteX80" fmla="*/ 6448518 w 9517857"/>
              <a:gd name="connsiteY80" fmla="*/ 164378 h 918356"/>
              <a:gd name="connsiteX81" fmla="*/ 6544700 w 9517857"/>
              <a:gd name="connsiteY81" fmla="*/ 167161 h 918356"/>
              <a:gd name="connsiteX82" fmla="*/ 6648353 w 9517857"/>
              <a:gd name="connsiteY82" fmla="*/ 172250 h 918356"/>
              <a:gd name="connsiteX83" fmla="*/ 6736227 w 9517857"/>
              <a:gd name="connsiteY83" fmla="*/ 173216 h 918356"/>
              <a:gd name="connsiteX84" fmla="*/ 6977218 w 9517857"/>
              <a:gd name="connsiteY84" fmla="*/ 184289 h 918356"/>
              <a:gd name="connsiteX85" fmla="*/ 7065221 w 9517857"/>
              <a:gd name="connsiteY85" fmla="*/ 227531 h 918356"/>
              <a:gd name="connsiteX86" fmla="*/ 7565449 w 9517857"/>
              <a:gd name="connsiteY86" fmla="*/ 258950 h 918356"/>
              <a:gd name="connsiteX87" fmla="*/ 7599285 w 9517857"/>
              <a:gd name="connsiteY87" fmla="*/ 266021 h 918356"/>
              <a:gd name="connsiteX88" fmla="*/ 7644411 w 9517857"/>
              <a:gd name="connsiteY88" fmla="*/ 258986 h 918356"/>
              <a:gd name="connsiteX89" fmla="*/ 7825110 w 9517857"/>
              <a:gd name="connsiteY89" fmla="*/ 229109 h 918356"/>
              <a:gd name="connsiteX90" fmla="*/ 7965804 w 9517857"/>
              <a:gd name="connsiteY90" fmla="*/ 190545 h 918356"/>
              <a:gd name="connsiteX91" fmla="*/ 8147401 w 9517857"/>
              <a:gd name="connsiteY91" fmla="*/ 205617 h 918356"/>
              <a:gd name="connsiteX92" fmla="*/ 8256033 w 9517857"/>
              <a:gd name="connsiteY92" fmla="*/ 193713 h 918356"/>
              <a:gd name="connsiteX93" fmla="*/ 8410677 w 9517857"/>
              <a:gd name="connsiteY93" fmla="*/ 172167 h 918356"/>
              <a:gd name="connsiteX94" fmla="*/ 8617841 w 9517857"/>
              <a:gd name="connsiteY94" fmla="*/ 155167 h 918356"/>
              <a:gd name="connsiteX95" fmla="*/ 8715976 w 9517857"/>
              <a:gd name="connsiteY95" fmla="*/ 178374 h 918356"/>
              <a:gd name="connsiteX96" fmla="*/ 8778827 w 9517857"/>
              <a:gd name="connsiteY96" fmla="*/ 172936 h 918356"/>
              <a:gd name="connsiteX97" fmla="*/ 8840778 w 9517857"/>
              <a:gd name="connsiteY97" fmla="*/ 143149 h 918356"/>
              <a:gd name="connsiteX98" fmla="*/ 9010380 w 9517857"/>
              <a:gd name="connsiteY98" fmla="*/ 91891 h 918356"/>
              <a:gd name="connsiteX99" fmla="*/ 9110856 w 9517857"/>
              <a:gd name="connsiteY99" fmla="*/ 70997 h 918356"/>
              <a:gd name="connsiteX100" fmla="*/ 9268817 w 9517857"/>
              <a:gd name="connsiteY100" fmla="*/ 53082 h 918356"/>
              <a:gd name="connsiteX101" fmla="*/ 9316667 w 9517857"/>
              <a:gd name="connsiteY101" fmla="*/ 45047 h 918356"/>
              <a:gd name="connsiteX102" fmla="*/ 9428209 w 9517857"/>
              <a:gd name="connsiteY102" fmla="*/ 29923 h 918356"/>
              <a:gd name="connsiteX103" fmla="*/ 9517856 w 9517857"/>
              <a:gd name="connsiteY103" fmla="*/ 0 h 918356"/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6423 w 9517857"/>
              <a:gd name="connsiteY3" fmla="*/ 247919 h 918356"/>
              <a:gd name="connsiteX4" fmla="*/ 4685225 w 9517857"/>
              <a:gd name="connsiteY4" fmla="*/ 246530 h 918356"/>
              <a:gd name="connsiteX5" fmla="*/ 4686133 w 9517857"/>
              <a:gd name="connsiteY5" fmla="*/ 246727 h 918356"/>
              <a:gd name="connsiteX6" fmla="*/ 4686423 w 9517857"/>
              <a:gd name="connsiteY6" fmla="*/ 247919 h 918356"/>
              <a:gd name="connsiteX7" fmla="*/ 4685225 w 9517857"/>
              <a:gd name="connsiteY7" fmla="*/ 246530 h 918356"/>
              <a:gd name="connsiteX8" fmla="*/ 9517856 w 9517857"/>
              <a:gd name="connsiteY8" fmla="*/ 0 h 918356"/>
              <a:gd name="connsiteX9" fmla="*/ 9517857 w 9517857"/>
              <a:gd name="connsiteY9" fmla="*/ 12 h 918356"/>
              <a:gd name="connsiteX10" fmla="*/ 9517857 w 9517857"/>
              <a:gd name="connsiteY10" fmla="*/ 918356 h 918356"/>
              <a:gd name="connsiteX11" fmla="*/ 14604 w 9517857"/>
              <a:gd name="connsiteY11" fmla="*/ 918356 h 918356"/>
              <a:gd name="connsiteX12" fmla="*/ 12841 w 9517857"/>
              <a:gd name="connsiteY12" fmla="*/ 917763 h 918356"/>
              <a:gd name="connsiteX13" fmla="*/ 93 w 9517857"/>
              <a:gd name="connsiteY13" fmla="*/ 912471 h 918356"/>
              <a:gd name="connsiteX14" fmla="*/ 58674 w 9517857"/>
              <a:gd name="connsiteY14" fmla="*/ 890322 h 918356"/>
              <a:gd name="connsiteX15" fmla="*/ 275005 w 9517857"/>
              <a:gd name="connsiteY15" fmla="*/ 807229 h 918356"/>
              <a:gd name="connsiteX16" fmla="*/ 587824 w 9517857"/>
              <a:gd name="connsiteY16" fmla="*/ 798195 h 918356"/>
              <a:gd name="connsiteX17" fmla="*/ 651826 w 9517857"/>
              <a:gd name="connsiteY17" fmla="*/ 738338 h 918356"/>
              <a:gd name="connsiteX18" fmla="*/ 727985 w 9517857"/>
              <a:gd name="connsiteY18" fmla="*/ 719826 h 918356"/>
              <a:gd name="connsiteX19" fmla="*/ 778982 w 9517857"/>
              <a:gd name="connsiteY19" fmla="*/ 710142 h 918356"/>
              <a:gd name="connsiteX20" fmla="*/ 849944 w 9517857"/>
              <a:gd name="connsiteY20" fmla="*/ 717987 h 918356"/>
              <a:gd name="connsiteX21" fmla="*/ 921659 w 9517857"/>
              <a:gd name="connsiteY21" fmla="*/ 712695 h 918356"/>
              <a:gd name="connsiteX22" fmla="*/ 930946 w 9517857"/>
              <a:gd name="connsiteY22" fmla="*/ 734046 h 918356"/>
              <a:gd name="connsiteX23" fmla="*/ 986250 w 9517857"/>
              <a:gd name="connsiteY23" fmla="*/ 713530 h 918356"/>
              <a:gd name="connsiteX24" fmla="*/ 1013752 w 9517857"/>
              <a:gd name="connsiteY24" fmla="*/ 713361 h 918356"/>
              <a:gd name="connsiteX25" fmla="*/ 1023734 w 9517857"/>
              <a:gd name="connsiteY25" fmla="*/ 718571 h 918356"/>
              <a:gd name="connsiteX26" fmla="*/ 1063207 w 9517857"/>
              <a:gd name="connsiteY26" fmla="*/ 715651 h 918356"/>
              <a:gd name="connsiteX27" fmla="*/ 1081980 w 9517857"/>
              <a:gd name="connsiteY27" fmla="*/ 738455 h 918356"/>
              <a:gd name="connsiteX28" fmla="*/ 1218120 w 9517857"/>
              <a:gd name="connsiteY28" fmla="*/ 713280 h 918356"/>
              <a:gd name="connsiteX29" fmla="*/ 1397459 w 9517857"/>
              <a:gd name="connsiteY29" fmla="*/ 691190 h 918356"/>
              <a:gd name="connsiteX30" fmla="*/ 1580688 w 9517857"/>
              <a:gd name="connsiteY30" fmla="*/ 693697 h 918356"/>
              <a:gd name="connsiteX31" fmla="*/ 1772334 w 9517857"/>
              <a:gd name="connsiteY31" fmla="*/ 710640 h 918356"/>
              <a:gd name="connsiteX32" fmla="*/ 2002561 w 9517857"/>
              <a:gd name="connsiteY32" fmla="*/ 659917 h 918356"/>
              <a:gd name="connsiteX33" fmla="*/ 2135144 w 9517857"/>
              <a:gd name="connsiteY33" fmla="*/ 636501 h 918356"/>
              <a:gd name="connsiteX34" fmla="*/ 2440292 w 9517857"/>
              <a:gd name="connsiteY34" fmla="*/ 593862 h 918356"/>
              <a:gd name="connsiteX35" fmla="*/ 2547829 w 9517857"/>
              <a:gd name="connsiteY35" fmla="*/ 566150 h 918356"/>
              <a:gd name="connsiteX36" fmla="*/ 2658055 w 9517857"/>
              <a:gd name="connsiteY36" fmla="*/ 578727 h 918356"/>
              <a:gd name="connsiteX37" fmla="*/ 2693698 w 9517857"/>
              <a:gd name="connsiteY37" fmla="*/ 560029 h 918356"/>
              <a:gd name="connsiteX38" fmla="*/ 2699673 w 9517857"/>
              <a:gd name="connsiteY38" fmla="*/ 556400 h 918356"/>
              <a:gd name="connsiteX39" fmla="*/ 2727306 w 9517857"/>
              <a:gd name="connsiteY39" fmla="*/ 550698 h 918356"/>
              <a:gd name="connsiteX40" fmla="*/ 2730451 w 9517857"/>
              <a:gd name="connsiteY40" fmla="*/ 538058 h 918356"/>
              <a:gd name="connsiteX41" fmla="*/ 2768713 w 9517857"/>
              <a:gd name="connsiteY41" fmla="*/ 521575 h 918356"/>
              <a:gd name="connsiteX42" fmla="*/ 2820868 w 9517857"/>
              <a:gd name="connsiteY42" fmla="*/ 514160 h 918356"/>
              <a:gd name="connsiteX43" fmla="*/ 3073635 w 9517857"/>
              <a:gd name="connsiteY43" fmla="*/ 491294 h 918356"/>
              <a:gd name="connsiteX44" fmla="*/ 3222071 w 9517857"/>
              <a:gd name="connsiteY44" fmla="*/ 470559 h 918356"/>
              <a:gd name="connsiteX45" fmla="*/ 3274069 w 9517857"/>
              <a:gd name="connsiteY45" fmla="*/ 451605 h 918356"/>
              <a:gd name="connsiteX46" fmla="*/ 3349632 w 9517857"/>
              <a:gd name="connsiteY46" fmla="*/ 432583 h 918356"/>
              <a:gd name="connsiteX47" fmla="*/ 3479593 w 9517857"/>
              <a:gd name="connsiteY47" fmla="*/ 390437 h 918356"/>
              <a:gd name="connsiteX48" fmla="*/ 3660110 w 9517857"/>
              <a:gd name="connsiteY48" fmla="*/ 348726 h 918356"/>
              <a:gd name="connsiteX49" fmla="*/ 3750023 w 9517857"/>
              <a:gd name="connsiteY49" fmla="*/ 370678 h 918356"/>
              <a:gd name="connsiteX50" fmla="*/ 3844133 w 9517857"/>
              <a:gd name="connsiteY50" fmla="*/ 360648 h 918356"/>
              <a:gd name="connsiteX51" fmla="*/ 3913545 w 9517857"/>
              <a:gd name="connsiteY51" fmla="*/ 344235 h 918356"/>
              <a:gd name="connsiteX52" fmla="*/ 4266740 w 9517857"/>
              <a:gd name="connsiteY52" fmla="*/ 361454 h 918356"/>
              <a:gd name="connsiteX53" fmla="*/ 4430770 w 9517857"/>
              <a:gd name="connsiteY53" fmla="*/ 342643 h 918356"/>
              <a:gd name="connsiteX54" fmla="*/ 4512664 w 9517857"/>
              <a:gd name="connsiteY54" fmla="*/ 319948 h 918356"/>
              <a:gd name="connsiteX55" fmla="*/ 4616423 w 9517857"/>
              <a:gd name="connsiteY55" fmla="*/ 290914 h 918356"/>
              <a:gd name="connsiteX56" fmla="*/ 4691675 w 9517857"/>
              <a:gd name="connsiteY56" fmla="*/ 254011 h 918356"/>
              <a:gd name="connsiteX57" fmla="*/ 4689051 w 9517857"/>
              <a:gd name="connsiteY57" fmla="*/ 250968 h 918356"/>
              <a:gd name="connsiteX58" fmla="*/ 4719994 w 9517857"/>
              <a:gd name="connsiteY58" fmla="*/ 245307 h 918356"/>
              <a:gd name="connsiteX59" fmla="*/ 4752894 w 9517857"/>
              <a:gd name="connsiteY59" fmla="*/ 239875 h 918356"/>
              <a:gd name="connsiteX60" fmla="*/ 4769329 w 9517857"/>
              <a:gd name="connsiteY60" fmla="*/ 233585 h 918356"/>
              <a:gd name="connsiteX61" fmla="*/ 4775634 w 9517857"/>
              <a:gd name="connsiteY61" fmla="*/ 234063 h 918356"/>
              <a:gd name="connsiteX62" fmla="*/ 4790452 w 9517857"/>
              <a:gd name="connsiteY62" fmla="*/ 233572 h 918356"/>
              <a:gd name="connsiteX63" fmla="*/ 4789062 w 9517857"/>
              <a:gd name="connsiteY63" fmla="*/ 241924 h 918356"/>
              <a:gd name="connsiteX64" fmla="*/ 4827826 w 9517857"/>
              <a:gd name="connsiteY64" fmla="*/ 246977 h 918356"/>
              <a:gd name="connsiteX65" fmla="*/ 4892569 w 9517857"/>
              <a:gd name="connsiteY65" fmla="*/ 249933 h 918356"/>
              <a:gd name="connsiteX66" fmla="*/ 4896611 w 9517857"/>
              <a:gd name="connsiteY66" fmla="*/ 240448 h 918356"/>
              <a:gd name="connsiteX67" fmla="*/ 4917286 w 9517857"/>
              <a:gd name="connsiteY67" fmla="*/ 243659 h 918356"/>
              <a:gd name="connsiteX68" fmla="*/ 4981173 w 9517857"/>
              <a:gd name="connsiteY68" fmla="*/ 247103 h 918356"/>
              <a:gd name="connsiteX69" fmla="*/ 5060397 w 9517857"/>
              <a:gd name="connsiteY69" fmla="*/ 263688 h 918356"/>
              <a:gd name="connsiteX70" fmla="*/ 5252996 w 9517857"/>
              <a:gd name="connsiteY70" fmla="*/ 270655 h 918356"/>
              <a:gd name="connsiteX71" fmla="*/ 5358056 w 9517857"/>
              <a:gd name="connsiteY71" fmla="*/ 247248 h 918356"/>
              <a:gd name="connsiteX72" fmla="*/ 5426496 w 9517857"/>
              <a:gd name="connsiteY72" fmla="*/ 235142 h 918356"/>
              <a:gd name="connsiteX73" fmla="*/ 5497161 w 9517857"/>
              <a:gd name="connsiteY73" fmla="*/ 228808 h 918356"/>
              <a:gd name="connsiteX74" fmla="*/ 5826043 w 9517857"/>
              <a:gd name="connsiteY74" fmla="*/ 148073 h 918356"/>
              <a:gd name="connsiteX75" fmla="*/ 6013415 w 9517857"/>
              <a:gd name="connsiteY75" fmla="*/ 137316 h 918356"/>
              <a:gd name="connsiteX76" fmla="*/ 6080994 w 9517857"/>
              <a:gd name="connsiteY76" fmla="*/ 142938 h 918356"/>
              <a:gd name="connsiteX77" fmla="*/ 6194152 w 9517857"/>
              <a:gd name="connsiteY77" fmla="*/ 151772 h 918356"/>
              <a:gd name="connsiteX78" fmla="*/ 6281379 w 9517857"/>
              <a:gd name="connsiteY78" fmla="*/ 181626 h 918356"/>
              <a:gd name="connsiteX79" fmla="*/ 6374947 w 9517857"/>
              <a:gd name="connsiteY79" fmla="*/ 179799 h 918356"/>
              <a:gd name="connsiteX80" fmla="*/ 6448518 w 9517857"/>
              <a:gd name="connsiteY80" fmla="*/ 164378 h 918356"/>
              <a:gd name="connsiteX81" fmla="*/ 6544700 w 9517857"/>
              <a:gd name="connsiteY81" fmla="*/ 167161 h 918356"/>
              <a:gd name="connsiteX82" fmla="*/ 6648353 w 9517857"/>
              <a:gd name="connsiteY82" fmla="*/ 172250 h 918356"/>
              <a:gd name="connsiteX83" fmla="*/ 6736227 w 9517857"/>
              <a:gd name="connsiteY83" fmla="*/ 173216 h 918356"/>
              <a:gd name="connsiteX84" fmla="*/ 6977218 w 9517857"/>
              <a:gd name="connsiteY84" fmla="*/ 184289 h 918356"/>
              <a:gd name="connsiteX85" fmla="*/ 7065221 w 9517857"/>
              <a:gd name="connsiteY85" fmla="*/ 227531 h 918356"/>
              <a:gd name="connsiteX86" fmla="*/ 7565449 w 9517857"/>
              <a:gd name="connsiteY86" fmla="*/ 258950 h 918356"/>
              <a:gd name="connsiteX87" fmla="*/ 7599285 w 9517857"/>
              <a:gd name="connsiteY87" fmla="*/ 266021 h 918356"/>
              <a:gd name="connsiteX88" fmla="*/ 7644411 w 9517857"/>
              <a:gd name="connsiteY88" fmla="*/ 258986 h 918356"/>
              <a:gd name="connsiteX89" fmla="*/ 7825110 w 9517857"/>
              <a:gd name="connsiteY89" fmla="*/ 229109 h 918356"/>
              <a:gd name="connsiteX90" fmla="*/ 7965804 w 9517857"/>
              <a:gd name="connsiteY90" fmla="*/ 190545 h 918356"/>
              <a:gd name="connsiteX91" fmla="*/ 8147401 w 9517857"/>
              <a:gd name="connsiteY91" fmla="*/ 205617 h 918356"/>
              <a:gd name="connsiteX92" fmla="*/ 8256033 w 9517857"/>
              <a:gd name="connsiteY92" fmla="*/ 193713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  <a:gd name="connsiteX102" fmla="*/ 9517856 w 9517857"/>
              <a:gd name="connsiteY102" fmla="*/ 0 h 918356"/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6423 w 9517857"/>
              <a:gd name="connsiteY3" fmla="*/ 247919 h 918356"/>
              <a:gd name="connsiteX4" fmla="*/ 4685225 w 9517857"/>
              <a:gd name="connsiteY4" fmla="*/ 246530 h 918356"/>
              <a:gd name="connsiteX5" fmla="*/ 4686133 w 9517857"/>
              <a:gd name="connsiteY5" fmla="*/ 246727 h 918356"/>
              <a:gd name="connsiteX6" fmla="*/ 4686423 w 9517857"/>
              <a:gd name="connsiteY6" fmla="*/ 247919 h 918356"/>
              <a:gd name="connsiteX7" fmla="*/ 4685225 w 9517857"/>
              <a:gd name="connsiteY7" fmla="*/ 246530 h 918356"/>
              <a:gd name="connsiteX8" fmla="*/ 9517856 w 9517857"/>
              <a:gd name="connsiteY8" fmla="*/ 0 h 918356"/>
              <a:gd name="connsiteX9" fmla="*/ 9517857 w 9517857"/>
              <a:gd name="connsiteY9" fmla="*/ 12 h 918356"/>
              <a:gd name="connsiteX10" fmla="*/ 9517857 w 9517857"/>
              <a:gd name="connsiteY10" fmla="*/ 918356 h 918356"/>
              <a:gd name="connsiteX11" fmla="*/ 14604 w 9517857"/>
              <a:gd name="connsiteY11" fmla="*/ 918356 h 918356"/>
              <a:gd name="connsiteX12" fmla="*/ 12841 w 9517857"/>
              <a:gd name="connsiteY12" fmla="*/ 917763 h 918356"/>
              <a:gd name="connsiteX13" fmla="*/ 93 w 9517857"/>
              <a:gd name="connsiteY13" fmla="*/ 912471 h 918356"/>
              <a:gd name="connsiteX14" fmla="*/ 58674 w 9517857"/>
              <a:gd name="connsiteY14" fmla="*/ 890322 h 918356"/>
              <a:gd name="connsiteX15" fmla="*/ 275005 w 9517857"/>
              <a:gd name="connsiteY15" fmla="*/ 807229 h 918356"/>
              <a:gd name="connsiteX16" fmla="*/ 587824 w 9517857"/>
              <a:gd name="connsiteY16" fmla="*/ 798195 h 918356"/>
              <a:gd name="connsiteX17" fmla="*/ 651826 w 9517857"/>
              <a:gd name="connsiteY17" fmla="*/ 738338 h 918356"/>
              <a:gd name="connsiteX18" fmla="*/ 727985 w 9517857"/>
              <a:gd name="connsiteY18" fmla="*/ 719826 h 918356"/>
              <a:gd name="connsiteX19" fmla="*/ 778982 w 9517857"/>
              <a:gd name="connsiteY19" fmla="*/ 710142 h 918356"/>
              <a:gd name="connsiteX20" fmla="*/ 849944 w 9517857"/>
              <a:gd name="connsiteY20" fmla="*/ 717987 h 918356"/>
              <a:gd name="connsiteX21" fmla="*/ 921659 w 9517857"/>
              <a:gd name="connsiteY21" fmla="*/ 712695 h 918356"/>
              <a:gd name="connsiteX22" fmla="*/ 930946 w 9517857"/>
              <a:gd name="connsiteY22" fmla="*/ 734046 h 918356"/>
              <a:gd name="connsiteX23" fmla="*/ 986250 w 9517857"/>
              <a:gd name="connsiteY23" fmla="*/ 713530 h 918356"/>
              <a:gd name="connsiteX24" fmla="*/ 1013752 w 9517857"/>
              <a:gd name="connsiteY24" fmla="*/ 713361 h 918356"/>
              <a:gd name="connsiteX25" fmla="*/ 1023734 w 9517857"/>
              <a:gd name="connsiteY25" fmla="*/ 718571 h 918356"/>
              <a:gd name="connsiteX26" fmla="*/ 1063207 w 9517857"/>
              <a:gd name="connsiteY26" fmla="*/ 715651 h 918356"/>
              <a:gd name="connsiteX27" fmla="*/ 1081980 w 9517857"/>
              <a:gd name="connsiteY27" fmla="*/ 738455 h 918356"/>
              <a:gd name="connsiteX28" fmla="*/ 1218120 w 9517857"/>
              <a:gd name="connsiteY28" fmla="*/ 713280 h 918356"/>
              <a:gd name="connsiteX29" fmla="*/ 1397459 w 9517857"/>
              <a:gd name="connsiteY29" fmla="*/ 691190 h 918356"/>
              <a:gd name="connsiteX30" fmla="*/ 1580688 w 9517857"/>
              <a:gd name="connsiteY30" fmla="*/ 693697 h 918356"/>
              <a:gd name="connsiteX31" fmla="*/ 1772334 w 9517857"/>
              <a:gd name="connsiteY31" fmla="*/ 710640 h 918356"/>
              <a:gd name="connsiteX32" fmla="*/ 2002561 w 9517857"/>
              <a:gd name="connsiteY32" fmla="*/ 659917 h 918356"/>
              <a:gd name="connsiteX33" fmla="*/ 2135144 w 9517857"/>
              <a:gd name="connsiteY33" fmla="*/ 636501 h 918356"/>
              <a:gd name="connsiteX34" fmla="*/ 2440292 w 9517857"/>
              <a:gd name="connsiteY34" fmla="*/ 593862 h 918356"/>
              <a:gd name="connsiteX35" fmla="*/ 2547829 w 9517857"/>
              <a:gd name="connsiteY35" fmla="*/ 566150 h 918356"/>
              <a:gd name="connsiteX36" fmla="*/ 2658055 w 9517857"/>
              <a:gd name="connsiteY36" fmla="*/ 578727 h 918356"/>
              <a:gd name="connsiteX37" fmla="*/ 2693698 w 9517857"/>
              <a:gd name="connsiteY37" fmla="*/ 560029 h 918356"/>
              <a:gd name="connsiteX38" fmla="*/ 2699673 w 9517857"/>
              <a:gd name="connsiteY38" fmla="*/ 556400 h 918356"/>
              <a:gd name="connsiteX39" fmla="*/ 2727306 w 9517857"/>
              <a:gd name="connsiteY39" fmla="*/ 550698 h 918356"/>
              <a:gd name="connsiteX40" fmla="*/ 2730451 w 9517857"/>
              <a:gd name="connsiteY40" fmla="*/ 538058 h 918356"/>
              <a:gd name="connsiteX41" fmla="*/ 2768713 w 9517857"/>
              <a:gd name="connsiteY41" fmla="*/ 521575 h 918356"/>
              <a:gd name="connsiteX42" fmla="*/ 2820868 w 9517857"/>
              <a:gd name="connsiteY42" fmla="*/ 514160 h 918356"/>
              <a:gd name="connsiteX43" fmla="*/ 3073635 w 9517857"/>
              <a:gd name="connsiteY43" fmla="*/ 491294 h 918356"/>
              <a:gd name="connsiteX44" fmla="*/ 3222071 w 9517857"/>
              <a:gd name="connsiteY44" fmla="*/ 470559 h 918356"/>
              <a:gd name="connsiteX45" fmla="*/ 3274069 w 9517857"/>
              <a:gd name="connsiteY45" fmla="*/ 451605 h 918356"/>
              <a:gd name="connsiteX46" fmla="*/ 3349632 w 9517857"/>
              <a:gd name="connsiteY46" fmla="*/ 432583 h 918356"/>
              <a:gd name="connsiteX47" fmla="*/ 3479593 w 9517857"/>
              <a:gd name="connsiteY47" fmla="*/ 390437 h 918356"/>
              <a:gd name="connsiteX48" fmla="*/ 3660110 w 9517857"/>
              <a:gd name="connsiteY48" fmla="*/ 348726 h 918356"/>
              <a:gd name="connsiteX49" fmla="*/ 3750023 w 9517857"/>
              <a:gd name="connsiteY49" fmla="*/ 370678 h 918356"/>
              <a:gd name="connsiteX50" fmla="*/ 3844133 w 9517857"/>
              <a:gd name="connsiteY50" fmla="*/ 360648 h 918356"/>
              <a:gd name="connsiteX51" fmla="*/ 3913545 w 9517857"/>
              <a:gd name="connsiteY51" fmla="*/ 344235 h 918356"/>
              <a:gd name="connsiteX52" fmla="*/ 4266740 w 9517857"/>
              <a:gd name="connsiteY52" fmla="*/ 361454 h 918356"/>
              <a:gd name="connsiteX53" fmla="*/ 4430770 w 9517857"/>
              <a:gd name="connsiteY53" fmla="*/ 342643 h 918356"/>
              <a:gd name="connsiteX54" fmla="*/ 4512664 w 9517857"/>
              <a:gd name="connsiteY54" fmla="*/ 319948 h 918356"/>
              <a:gd name="connsiteX55" fmla="*/ 4616423 w 9517857"/>
              <a:gd name="connsiteY55" fmla="*/ 290914 h 918356"/>
              <a:gd name="connsiteX56" fmla="*/ 4691675 w 9517857"/>
              <a:gd name="connsiteY56" fmla="*/ 254011 h 918356"/>
              <a:gd name="connsiteX57" fmla="*/ 4689051 w 9517857"/>
              <a:gd name="connsiteY57" fmla="*/ 250968 h 918356"/>
              <a:gd name="connsiteX58" fmla="*/ 4719994 w 9517857"/>
              <a:gd name="connsiteY58" fmla="*/ 245307 h 918356"/>
              <a:gd name="connsiteX59" fmla="*/ 4752894 w 9517857"/>
              <a:gd name="connsiteY59" fmla="*/ 239875 h 918356"/>
              <a:gd name="connsiteX60" fmla="*/ 4769329 w 9517857"/>
              <a:gd name="connsiteY60" fmla="*/ 233585 h 918356"/>
              <a:gd name="connsiteX61" fmla="*/ 4775634 w 9517857"/>
              <a:gd name="connsiteY61" fmla="*/ 234063 h 918356"/>
              <a:gd name="connsiteX62" fmla="*/ 4790452 w 9517857"/>
              <a:gd name="connsiteY62" fmla="*/ 233572 h 918356"/>
              <a:gd name="connsiteX63" fmla="*/ 4789062 w 9517857"/>
              <a:gd name="connsiteY63" fmla="*/ 241924 h 918356"/>
              <a:gd name="connsiteX64" fmla="*/ 4827826 w 9517857"/>
              <a:gd name="connsiteY64" fmla="*/ 246977 h 918356"/>
              <a:gd name="connsiteX65" fmla="*/ 4892569 w 9517857"/>
              <a:gd name="connsiteY65" fmla="*/ 249933 h 918356"/>
              <a:gd name="connsiteX66" fmla="*/ 4896611 w 9517857"/>
              <a:gd name="connsiteY66" fmla="*/ 240448 h 918356"/>
              <a:gd name="connsiteX67" fmla="*/ 4917286 w 9517857"/>
              <a:gd name="connsiteY67" fmla="*/ 243659 h 918356"/>
              <a:gd name="connsiteX68" fmla="*/ 4981173 w 9517857"/>
              <a:gd name="connsiteY68" fmla="*/ 247103 h 918356"/>
              <a:gd name="connsiteX69" fmla="*/ 5060397 w 9517857"/>
              <a:gd name="connsiteY69" fmla="*/ 263688 h 918356"/>
              <a:gd name="connsiteX70" fmla="*/ 5252996 w 9517857"/>
              <a:gd name="connsiteY70" fmla="*/ 270655 h 918356"/>
              <a:gd name="connsiteX71" fmla="*/ 5358056 w 9517857"/>
              <a:gd name="connsiteY71" fmla="*/ 247248 h 918356"/>
              <a:gd name="connsiteX72" fmla="*/ 5426496 w 9517857"/>
              <a:gd name="connsiteY72" fmla="*/ 235142 h 918356"/>
              <a:gd name="connsiteX73" fmla="*/ 5497161 w 9517857"/>
              <a:gd name="connsiteY73" fmla="*/ 228808 h 918356"/>
              <a:gd name="connsiteX74" fmla="*/ 5826043 w 9517857"/>
              <a:gd name="connsiteY74" fmla="*/ 148073 h 918356"/>
              <a:gd name="connsiteX75" fmla="*/ 6013415 w 9517857"/>
              <a:gd name="connsiteY75" fmla="*/ 137316 h 918356"/>
              <a:gd name="connsiteX76" fmla="*/ 6080994 w 9517857"/>
              <a:gd name="connsiteY76" fmla="*/ 142938 h 918356"/>
              <a:gd name="connsiteX77" fmla="*/ 6194152 w 9517857"/>
              <a:gd name="connsiteY77" fmla="*/ 151772 h 918356"/>
              <a:gd name="connsiteX78" fmla="*/ 6281379 w 9517857"/>
              <a:gd name="connsiteY78" fmla="*/ 181626 h 918356"/>
              <a:gd name="connsiteX79" fmla="*/ 6374947 w 9517857"/>
              <a:gd name="connsiteY79" fmla="*/ 179799 h 918356"/>
              <a:gd name="connsiteX80" fmla="*/ 6448518 w 9517857"/>
              <a:gd name="connsiteY80" fmla="*/ 164378 h 918356"/>
              <a:gd name="connsiteX81" fmla="*/ 6544700 w 9517857"/>
              <a:gd name="connsiteY81" fmla="*/ 167161 h 918356"/>
              <a:gd name="connsiteX82" fmla="*/ 6648353 w 9517857"/>
              <a:gd name="connsiteY82" fmla="*/ 172250 h 918356"/>
              <a:gd name="connsiteX83" fmla="*/ 6736227 w 9517857"/>
              <a:gd name="connsiteY83" fmla="*/ 173216 h 918356"/>
              <a:gd name="connsiteX84" fmla="*/ 6977218 w 9517857"/>
              <a:gd name="connsiteY84" fmla="*/ 184289 h 918356"/>
              <a:gd name="connsiteX85" fmla="*/ 7065221 w 9517857"/>
              <a:gd name="connsiteY85" fmla="*/ 227531 h 918356"/>
              <a:gd name="connsiteX86" fmla="*/ 7565449 w 9517857"/>
              <a:gd name="connsiteY86" fmla="*/ 258950 h 918356"/>
              <a:gd name="connsiteX87" fmla="*/ 7599285 w 9517857"/>
              <a:gd name="connsiteY87" fmla="*/ 266021 h 918356"/>
              <a:gd name="connsiteX88" fmla="*/ 7644411 w 9517857"/>
              <a:gd name="connsiteY88" fmla="*/ 258986 h 918356"/>
              <a:gd name="connsiteX89" fmla="*/ 7825110 w 9517857"/>
              <a:gd name="connsiteY89" fmla="*/ 229109 h 918356"/>
              <a:gd name="connsiteX90" fmla="*/ 7965804 w 9517857"/>
              <a:gd name="connsiteY90" fmla="*/ 190545 h 918356"/>
              <a:gd name="connsiteX91" fmla="*/ 8147401 w 9517857"/>
              <a:gd name="connsiteY91" fmla="*/ 205617 h 918356"/>
              <a:gd name="connsiteX92" fmla="*/ 8256033 w 9517857"/>
              <a:gd name="connsiteY92" fmla="*/ 193713 h 918356"/>
              <a:gd name="connsiteX93" fmla="*/ 8551625 w 9517857"/>
              <a:gd name="connsiteY93" fmla="*/ 16151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  <a:gd name="connsiteX102" fmla="*/ 9517856 w 9517857"/>
              <a:gd name="connsiteY102" fmla="*/ 0 h 918356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660110 w 9517857"/>
              <a:gd name="connsiteY48" fmla="*/ 348714 h 918344"/>
              <a:gd name="connsiteX49" fmla="*/ 3750023 w 9517857"/>
              <a:gd name="connsiteY49" fmla="*/ 370666 h 918344"/>
              <a:gd name="connsiteX50" fmla="*/ 3844133 w 9517857"/>
              <a:gd name="connsiteY50" fmla="*/ 360636 h 918344"/>
              <a:gd name="connsiteX51" fmla="*/ 3913545 w 9517857"/>
              <a:gd name="connsiteY51" fmla="*/ 344223 h 918344"/>
              <a:gd name="connsiteX52" fmla="*/ 4266740 w 9517857"/>
              <a:gd name="connsiteY52" fmla="*/ 361442 h 918344"/>
              <a:gd name="connsiteX53" fmla="*/ 4430770 w 9517857"/>
              <a:gd name="connsiteY53" fmla="*/ 342631 h 918344"/>
              <a:gd name="connsiteX54" fmla="*/ 4512664 w 9517857"/>
              <a:gd name="connsiteY54" fmla="*/ 319936 h 918344"/>
              <a:gd name="connsiteX55" fmla="*/ 4616423 w 9517857"/>
              <a:gd name="connsiteY55" fmla="*/ 290902 h 918344"/>
              <a:gd name="connsiteX56" fmla="*/ 4691675 w 9517857"/>
              <a:gd name="connsiteY56" fmla="*/ 253999 h 918344"/>
              <a:gd name="connsiteX57" fmla="*/ 4689051 w 9517857"/>
              <a:gd name="connsiteY57" fmla="*/ 250956 h 918344"/>
              <a:gd name="connsiteX58" fmla="*/ 4719994 w 9517857"/>
              <a:gd name="connsiteY58" fmla="*/ 245295 h 918344"/>
              <a:gd name="connsiteX59" fmla="*/ 4752894 w 9517857"/>
              <a:gd name="connsiteY59" fmla="*/ 239863 h 918344"/>
              <a:gd name="connsiteX60" fmla="*/ 4769329 w 9517857"/>
              <a:gd name="connsiteY60" fmla="*/ 233573 h 918344"/>
              <a:gd name="connsiteX61" fmla="*/ 4775634 w 9517857"/>
              <a:gd name="connsiteY61" fmla="*/ 234051 h 918344"/>
              <a:gd name="connsiteX62" fmla="*/ 4790452 w 9517857"/>
              <a:gd name="connsiteY62" fmla="*/ 233560 h 918344"/>
              <a:gd name="connsiteX63" fmla="*/ 4789062 w 9517857"/>
              <a:gd name="connsiteY63" fmla="*/ 241912 h 918344"/>
              <a:gd name="connsiteX64" fmla="*/ 4827826 w 9517857"/>
              <a:gd name="connsiteY64" fmla="*/ 246965 h 918344"/>
              <a:gd name="connsiteX65" fmla="*/ 4892569 w 9517857"/>
              <a:gd name="connsiteY65" fmla="*/ 249921 h 918344"/>
              <a:gd name="connsiteX66" fmla="*/ 4896611 w 9517857"/>
              <a:gd name="connsiteY66" fmla="*/ 240436 h 918344"/>
              <a:gd name="connsiteX67" fmla="*/ 4917286 w 9517857"/>
              <a:gd name="connsiteY67" fmla="*/ 243647 h 918344"/>
              <a:gd name="connsiteX68" fmla="*/ 4981173 w 9517857"/>
              <a:gd name="connsiteY68" fmla="*/ 247091 h 918344"/>
              <a:gd name="connsiteX69" fmla="*/ 5060397 w 9517857"/>
              <a:gd name="connsiteY69" fmla="*/ 263676 h 918344"/>
              <a:gd name="connsiteX70" fmla="*/ 5252996 w 9517857"/>
              <a:gd name="connsiteY70" fmla="*/ 270643 h 918344"/>
              <a:gd name="connsiteX71" fmla="*/ 5358056 w 9517857"/>
              <a:gd name="connsiteY71" fmla="*/ 247236 h 918344"/>
              <a:gd name="connsiteX72" fmla="*/ 5426496 w 9517857"/>
              <a:gd name="connsiteY72" fmla="*/ 235130 h 918344"/>
              <a:gd name="connsiteX73" fmla="*/ 5497161 w 9517857"/>
              <a:gd name="connsiteY73" fmla="*/ 228796 h 918344"/>
              <a:gd name="connsiteX74" fmla="*/ 5826043 w 9517857"/>
              <a:gd name="connsiteY74" fmla="*/ 148061 h 918344"/>
              <a:gd name="connsiteX75" fmla="*/ 6013415 w 9517857"/>
              <a:gd name="connsiteY75" fmla="*/ 137304 h 918344"/>
              <a:gd name="connsiteX76" fmla="*/ 6080994 w 9517857"/>
              <a:gd name="connsiteY76" fmla="*/ 142926 h 918344"/>
              <a:gd name="connsiteX77" fmla="*/ 6194152 w 9517857"/>
              <a:gd name="connsiteY77" fmla="*/ 151760 h 918344"/>
              <a:gd name="connsiteX78" fmla="*/ 6281379 w 9517857"/>
              <a:gd name="connsiteY78" fmla="*/ 181614 h 918344"/>
              <a:gd name="connsiteX79" fmla="*/ 6374947 w 9517857"/>
              <a:gd name="connsiteY79" fmla="*/ 179787 h 918344"/>
              <a:gd name="connsiteX80" fmla="*/ 6448518 w 9517857"/>
              <a:gd name="connsiteY80" fmla="*/ 164366 h 918344"/>
              <a:gd name="connsiteX81" fmla="*/ 6544700 w 9517857"/>
              <a:gd name="connsiteY81" fmla="*/ 167149 h 918344"/>
              <a:gd name="connsiteX82" fmla="*/ 6648353 w 9517857"/>
              <a:gd name="connsiteY82" fmla="*/ 172238 h 918344"/>
              <a:gd name="connsiteX83" fmla="*/ 6736227 w 9517857"/>
              <a:gd name="connsiteY83" fmla="*/ 173204 h 918344"/>
              <a:gd name="connsiteX84" fmla="*/ 6977218 w 9517857"/>
              <a:gd name="connsiteY84" fmla="*/ 184277 h 918344"/>
              <a:gd name="connsiteX85" fmla="*/ 7065221 w 9517857"/>
              <a:gd name="connsiteY85" fmla="*/ 227519 h 918344"/>
              <a:gd name="connsiteX86" fmla="*/ 7565449 w 9517857"/>
              <a:gd name="connsiteY86" fmla="*/ 258938 h 918344"/>
              <a:gd name="connsiteX87" fmla="*/ 7599285 w 9517857"/>
              <a:gd name="connsiteY87" fmla="*/ 266009 h 918344"/>
              <a:gd name="connsiteX88" fmla="*/ 7644411 w 9517857"/>
              <a:gd name="connsiteY88" fmla="*/ 258974 h 918344"/>
              <a:gd name="connsiteX89" fmla="*/ 7825110 w 9517857"/>
              <a:gd name="connsiteY89" fmla="*/ 229097 h 918344"/>
              <a:gd name="connsiteX90" fmla="*/ 7965804 w 9517857"/>
              <a:gd name="connsiteY90" fmla="*/ 190533 h 918344"/>
              <a:gd name="connsiteX91" fmla="*/ 8147401 w 9517857"/>
              <a:gd name="connsiteY91" fmla="*/ 205605 h 918344"/>
              <a:gd name="connsiteX92" fmla="*/ 8256033 w 9517857"/>
              <a:gd name="connsiteY92" fmla="*/ 193701 h 918344"/>
              <a:gd name="connsiteX93" fmla="*/ 8551625 w 9517857"/>
              <a:gd name="connsiteY93" fmla="*/ 161505 h 918344"/>
              <a:gd name="connsiteX94" fmla="*/ 8715976 w 9517857"/>
              <a:gd name="connsiteY94" fmla="*/ 178362 h 918344"/>
              <a:gd name="connsiteX95" fmla="*/ 8778827 w 9517857"/>
              <a:gd name="connsiteY95" fmla="*/ 172924 h 918344"/>
              <a:gd name="connsiteX96" fmla="*/ 8840778 w 9517857"/>
              <a:gd name="connsiteY96" fmla="*/ 143137 h 918344"/>
              <a:gd name="connsiteX97" fmla="*/ 9010380 w 9517857"/>
              <a:gd name="connsiteY97" fmla="*/ 91879 h 918344"/>
              <a:gd name="connsiteX98" fmla="*/ 9110856 w 9517857"/>
              <a:gd name="connsiteY98" fmla="*/ 70985 h 918344"/>
              <a:gd name="connsiteX99" fmla="*/ 9268817 w 9517857"/>
              <a:gd name="connsiteY99" fmla="*/ 53070 h 918344"/>
              <a:gd name="connsiteX100" fmla="*/ 9316667 w 9517857"/>
              <a:gd name="connsiteY100" fmla="*/ 45035 h 918344"/>
              <a:gd name="connsiteX101" fmla="*/ 9428209 w 9517857"/>
              <a:gd name="connsiteY101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660110 w 9517857"/>
              <a:gd name="connsiteY48" fmla="*/ 348714 h 918344"/>
              <a:gd name="connsiteX49" fmla="*/ 3750023 w 9517857"/>
              <a:gd name="connsiteY49" fmla="*/ 370666 h 918344"/>
              <a:gd name="connsiteX50" fmla="*/ 3844133 w 9517857"/>
              <a:gd name="connsiteY50" fmla="*/ 360636 h 918344"/>
              <a:gd name="connsiteX51" fmla="*/ 3913545 w 9517857"/>
              <a:gd name="connsiteY51" fmla="*/ 344223 h 918344"/>
              <a:gd name="connsiteX52" fmla="*/ 4266740 w 9517857"/>
              <a:gd name="connsiteY52" fmla="*/ 361442 h 918344"/>
              <a:gd name="connsiteX53" fmla="*/ 4430770 w 9517857"/>
              <a:gd name="connsiteY53" fmla="*/ 342631 h 918344"/>
              <a:gd name="connsiteX54" fmla="*/ 4512664 w 9517857"/>
              <a:gd name="connsiteY54" fmla="*/ 319936 h 918344"/>
              <a:gd name="connsiteX55" fmla="*/ 4616423 w 9517857"/>
              <a:gd name="connsiteY55" fmla="*/ 290902 h 918344"/>
              <a:gd name="connsiteX56" fmla="*/ 4691675 w 9517857"/>
              <a:gd name="connsiteY56" fmla="*/ 253999 h 918344"/>
              <a:gd name="connsiteX57" fmla="*/ 4689051 w 9517857"/>
              <a:gd name="connsiteY57" fmla="*/ 250956 h 918344"/>
              <a:gd name="connsiteX58" fmla="*/ 4719994 w 9517857"/>
              <a:gd name="connsiteY58" fmla="*/ 245295 h 918344"/>
              <a:gd name="connsiteX59" fmla="*/ 4752894 w 9517857"/>
              <a:gd name="connsiteY59" fmla="*/ 239863 h 918344"/>
              <a:gd name="connsiteX60" fmla="*/ 4769329 w 9517857"/>
              <a:gd name="connsiteY60" fmla="*/ 233573 h 918344"/>
              <a:gd name="connsiteX61" fmla="*/ 4775634 w 9517857"/>
              <a:gd name="connsiteY61" fmla="*/ 234051 h 918344"/>
              <a:gd name="connsiteX62" fmla="*/ 4790452 w 9517857"/>
              <a:gd name="connsiteY62" fmla="*/ 233560 h 918344"/>
              <a:gd name="connsiteX63" fmla="*/ 4789062 w 9517857"/>
              <a:gd name="connsiteY63" fmla="*/ 241912 h 918344"/>
              <a:gd name="connsiteX64" fmla="*/ 4827826 w 9517857"/>
              <a:gd name="connsiteY64" fmla="*/ 246965 h 918344"/>
              <a:gd name="connsiteX65" fmla="*/ 4892569 w 9517857"/>
              <a:gd name="connsiteY65" fmla="*/ 249921 h 918344"/>
              <a:gd name="connsiteX66" fmla="*/ 4896611 w 9517857"/>
              <a:gd name="connsiteY66" fmla="*/ 240436 h 918344"/>
              <a:gd name="connsiteX67" fmla="*/ 4917286 w 9517857"/>
              <a:gd name="connsiteY67" fmla="*/ 243647 h 918344"/>
              <a:gd name="connsiteX68" fmla="*/ 5060397 w 9517857"/>
              <a:gd name="connsiteY68" fmla="*/ 263676 h 918344"/>
              <a:gd name="connsiteX69" fmla="*/ 5252996 w 9517857"/>
              <a:gd name="connsiteY69" fmla="*/ 270643 h 918344"/>
              <a:gd name="connsiteX70" fmla="*/ 5358056 w 9517857"/>
              <a:gd name="connsiteY70" fmla="*/ 247236 h 918344"/>
              <a:gd name="connsiteX71" fmla="*/ 5426496 w 9517857"/>
              <a:gd name="connsiteY71" fmla="*/ 235130 h 918344"/>
              <a:gd name="connsiteX72" fmla="*/ 5497161 w 9517857"/>
              <a:gd name="connsiteY72" fmla="*/ 228796 h 918344"/>
              <a:gd name="connsiteX73" fmla="*/ 5826043 w 9517857"/>
              <a:gd name="connsiteY73" fmla="*/ 148061 h 918344"/>
              <a:gd name="connsiteX74" fmla="*/ 6013415 w 9517857"/>
              <a:gd name="connsiteY74" fmla="*/ 137304 h 918344"/>
              <a:gd name="connsiteX75" fmla="*/ 6080994 w 9517857"/>
              <a:gd name="connsiteY75" fmla="*/ 142926 h 918344"/>
              <a:gd name="connsiteX76" fmla="*/ 6194152 w 9517857"/>
              <a:gd name="connsiteY76" fmla="*/ 151760 h 918344"/>
              <a:gd name="connsiteX77" fmla="*/ 6281379 w 9517857"/>
              <a:gd name="connsiteY77" fmla="*/ 181614 h 918344"/>
              <a:gd name="connsiteX78" fmla="*/ 6374947 w 9517857"/>
              <a:gd name="connsiteY78" fmla="*/ 179787 h 918344"/>
              <a:gd name="connsiteX79" fmla="*/ 6448518 w 9517857"/>
              <a:gd name="connsiteY79" fmla="*/ 164366 h 918344"/>
              <a:gd name="connsiteX80" fmla="*/ 6544700 w 9517857"/>
              <a:gd name="connsiteY80" fmla="*/ 167149 h 918344"/>
              <a:gd name="connsiteX81" fmla="*/ 6648353 w 9517857"/>
              <a:gd name="connsiteY81" fmla="*/ 172238 h 918344"/>
              <a:gd name="connsiteX82" fmla="*/ 6736227 w 9517857"/>
              <a:gd name="connsiteY82" fmla="*/ 173204 h 918344"/>
              <a:gd name="connsiteX83" fmla="*/ 6977218 w 9517857"/>
              <a:gd name="connsiteY83" fmla="*/ 184277 h 918344"/>
              <a:gd name="connsiteX84" fmla="*/ 7065221 w 9517857"/>
              <a:gd name="connsiteY84" fmla="*/ 227519 h 918344"/>
              <a:gd name="connsiteX85" fmla="*/ 7565449 w 9517857"/>
              <a:gd name="connsiteY85" fmla="*/ 258938 h 918344"/>
              <a:gd name="connsiteX86" fmla="*/ 7599285 w 9517857"/>
              <a:gd name="connsiteY86" fmla="*/ 266009 h 918344"/>
              <a:gd name="connsiteX87" fmla="*/ 7644411 w 9517857"/>
              <a:gd name="connsiteY87" fmla="*/ 258974 h 918344"/>
              <a:gd name="connsiteX88" fmla="*/ 7825110 w 9517857"/>
              <a:gd name="connsiteY88" fmla="*/ 229097 h 918344"/>
              <a:gd name="connsiteX89" fmla="*/ 7965804 w 9517857"/>
              <a:gd name="connsiteY89" fmla="*/ 190533 h 918344"/>
              <a:gd name="connsiteX90" fmla="*/ 8147401 w 9517857"/>
              <a:gd name="connsiteY90" fmla="*/ 205605 h 918344"/>
              <a:gd name="connsiteX91" fmla="*/ 8256033 w 9517857"/>
              <a:gd name="connsiteY91" fmla="*/ 193701 h 918344"/>
              <a:gd name="connsiteX92" fmla="*/ 8551625 w 9517857"/>
              <a:gd name="connsiteY92" fmla="*/ 161505 h 918344"/>
              <a:gd name="connsiteX93" fmla="*/ 8715976 w 9517857"/>
              <a:gd name="connsiteY93" fmla="*/ 178362 h 918344"/>
              <a:gd name="connsiteX94" fmla="*/ 8778827 w 9517857"/>
              <a:gd name="connsiteY94" fmla="*/ 172924 h 918344"/>
              <a:gd name="connsiteX95" fmla="*/ 8840778 w 9517857"/>
              <a:gd name="connsiteY95" fmla="*/ 143137 h 918344"/>
              <a:gd name="connsiteX96" fmla="*/ 9010380 w 9517857"/>
              <a:gd name="connsiteY96" fmla="*/ 91879 h 918344"/>
              <a:gd name="connsiteX97" fmla="*/ 9110856 w 9517857"/>
              <a:gd name="connsiteY97" fmla="*/ 70985 h 918344"/>
              <a:gd name="connsiteX98" fmla="*/ 9268817 w 9517857"/>
              <a:gd name="connsiteY98" fmla="*/ 53070 h 918344"/>
              <a:gd name="connsiteX99" fmla="*/ 9316667 w 9517857"/>
              <a:gd name="connsiteY99" fmla="*/ 45035 h 918344"/>
              <a:gd name="connsiteX100" fmla="*/ 9428209 w 9517857"/>
              <a:gd name="connsiteY100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26043 w 9517857"/>
              <a:gd name="connsiteY72" fmla="*/ 148061 h 918344"/>
              <a:gd name="connsiteX73" fmla="*/ 6013415 w 9517857"/>
              <a:gd name="connsiteY73" fmla="*/ 137304 h 918344"/>
              <a:gd name="connsiteX74" fmla="*/ 6080994 w 9517857"/>
              <a:gd name="connsiteY74" fmla="*/ 142926 h 918344"/>
              <a:gd name="connsiteX75" fmla="*/ 6194152 w 9517857"/>
              <a:gd name="connsiteY75" fmla="*/ 151760 h 918344"/>
              <a:gd name="connsiteX76" fmla="*/ 6281379 w 9517857"/>
              <a:gd name="connsiteY76" fmla="*/ 181614 h 918344"/>
              <a:gd name="connsiteX77" fmla="*/ 6374947 w 9517857"/>
              <a:gd name="connsiteY77" fmla="*/ 179787 h 918344"/>
              <a:gd name="connsiteX78" fmla="*/ 6448518 w 9517857"/>
              <a:gd name="connsiteY78" fmla="*/ 164366 h 918344"/>
              <a:gd name="connsiteX79" fmla="*/ 6544700 w 9517857"/>
              <a:gd name="connsiteY79" fmla="*/ 167149 h 918344"/>
              <a:gd name="connsiteX80" fmla="*/ 6648353 w 9517857"/>
              <a:gd name="connsiteY80" fmla="*/ 172238 h 918344"/>
              <a:gd name="connsiteX81" fmla="*/ 6736227 w 9517857"/>
              <a:gd name="connsiteY81" fmla="*/ 173204 h 918344"/>
              <a:gd name="connsiteX82" fmla="*/ 6977218 w 9517857"/>
              <a:gd name="connsiteY82" fmla="*/ 184277 h 918344"/>
              <a:gd name="connsiteX83" fmla="*/ 7065221 w 9517857"/>
              <a:gd name="connsiteY83" fmla="*/ 227519 h 918344"/>
              <a:gd name="connsiteX84" fmla="*/ 7565449 w 9517857"/>
              <a:gd name="connsiteY84" fmla="*/ 258938 h 918344"/>
              <a:gd name="connsiteX85" fmla="*/ 7599285 w 9517857"/>
              <a:gd name="connsiteY85" fmla="*/ 266009 h 918344"/>
              <a:gd name="connsiteX86" fmla="*/ 7644411 w 9517857"/>
              <a:gd name="connsiteY86" fmla="*/ 258974 h 918344"/>
              <a:gd name="connsiteX87" fmla="*/ 7825110 w 9517857"/>
              <a:gd name="connsiteY87" fmla="*/ 229097 h 918344"/>
              <a:gd name="connsiteX88" fmla="*/ 7965804 w 9517857"/>
              <a:gd name="connsiteY88" fmla="*/ 190533 h 918344"/>
              <a:gd name="connsiteX89" fmla="*/ 8147401 w 9517857"/>
              <a:gd name="connsiteY89" fmla="*/ 205605 h 918344"/>
              <a:gd name="connsiteX90" fmla="*/ 8256033 w 9517857"/>
              <a:gd name="connsiteY90" fmla="*/ 193701 h 918344"/>
              <a:gd name="connsiteX91" fmla="*/ 8551625 w 9517857"/>
              <a:gd name="connsiteY91" fmla="*/ 161505 h 918344"/>
              <a:gd name="connsiteX92" fmla="*/ 8715976 w 9517857"/>
              <a:gd name="connsiteY92" fmla="*/ 178362 h 918344"/>
              <a:gd name="connsiteX93" fmla="*/ 8778827 w 9517857"/>
              <a:gd name="connsiteY93" fmla="*/ 172924 h 918344"/>
              <a:gd name="connsiteX94" fmla="*/ 8840778 w 9517857"/>
              <a:gd name="connsiteY94" fmla="*/ 143137 h 918344"/>
              <a:gd name="connsiteX95" fmla="*/ 9010380 w 9517857"/>
              <a:gd name="connsiteY95" fmla="*/ 91879 h 918344"/>
              <a:gd name="connsiteX96" fmla="*/ 9110856 w 9517857"/>
              <a:gd name="connsiteY96" fmla="*/ 70985 h 918344"/>
              <a:gd name="connsiteX97" fmla="*/ 9268817 w 9517857"/>
              <a:gd name="connsiteY97" fmla="*/ 53070 h 918344"/>
              <a:gd name="connsiteX98" fmla="*/ 9316667 w 9517857"/>
              <a:gd name="connsiteY98" fmla="*/ 45035 h 918344"/>
              <a:gd name="connsiteX99" fmla="*/ 9428209 w 9517857"/>
              <a:gd name="connsiteY99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6013415 w 9517857"/>
              <a:gd name="connsiteY72" fmla="*/ 137304 h 918344"/>
              <a:gd name="connsiteX73" fmla="*/ 6080994 w 9517857"/>
              <a:gd name="connsiteY73" fmla="*/ 1429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599285 w 9517857"/>
              <a:gd name="connsiteY84" fmla="*/ 2660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80994 w 9517857"/>
              <a:gd name="connsiteY73" fmla="*/ 1429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599285 w 9517857"/>
              <a:gd name="connsiteY84" fmla="*/ 2660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599285 w 9517857"/>
              <a:gd name="connsiteY84" fmla="*/ 2660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350974 w 9517857"/>
              <a:gd name="connsiteY84" fmla="*/ 3803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366801 w 9517857"/>
              <a:gd name="connsiteY83" fmla="*/ 258938 h 918344"/>
              <a:gd name="connsiteX84" fmla="*/ 7350974 w 9517857"/>
              <a:gd name="connsiteY84" fmla="*/ 3803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366801 w 9517857"/>
              <a:gd name="connsiteY83" fmla="*/ 258938 h 918344"/>
              <a:gd name="connsiteX84" fmla="*/ 7433745 w 9517857"/>
              <a:gd name="connsiteY84" fmla="*/ 24695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547829 w 9517857"/>
              <a:gd name="connsiteY34" fmla="*/ 5661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13545 w 9517857"/>
              <a:gd name="connsiteY49" fmla="*/ 34422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7965804 w 9517857"/>
              <a:gd name="connsiteY86" fmla="*/ 190533 h 918344"/>
              <a:gd name="connsiteX87" fmla="*/ 8147401 w 9517857"/>
              <a:gd name="connsiteY87" fmla="*/ 205605 h 918344"/>
              <a:gd name="connsiteX88" fmla="*/ 8256033 w 9517857"/>
              <a:gd name="connsiteY88" fmla="*/ 193701 h 918344"/>
              <a:gd name="connsiteX89" fmla="*/ 8551625 w 9517857"/>
              <a:gd name="connsiteY89" fmla="*/ 161505 h 918344"/>
              <a:gd name="connsiteX90" fmla="*/ 8715976 w 9517857"/>
              <a:gd name="connsiteY90" fmla="*/ 178362 h 918344"/>
              <a:gd name="connsiteX91" fmla="*/ 8778827 w 9517857"/>
              <a:gd name="connsiteY91" fmla="*/ 172924 h 918344"/>
              <a:gd name="connsiteX92" fmla="*/ 8840778 w 9517857"/>
              <a:gd name="connsiteY92" fmla="*/ 143137 h 918344"/>
              <a:gd name="connsiteX93" fmla="*/ 9010380 w 9517857"/>
              <a:gd name="connsiteY93" fmla="*/ 91879 h 918344"/>
              <a:gd name="connsiteX94" fmla="*/ 9110856 w 9517857"/>
              <a:gd name="connsiteY94" fmla="*/ 70985 h 918344"/>
              <a:gd name="connsiteX95" fmla="*/ 9268817 w 9517857"/>
              <a:gd name="connsiteY95" fmla="*/ 53070 h 918344"/>
              <a:gd name="connsiteX96" fmla="*/ 9316667 w 9517857"/>
              <a:gd name="connsiteY96" fmla="*/ 45035 h 918344"/>
              <a:gd name="connsiteX97" fmla="*/ 9428209 w 9517857"/>
              <a:gd name="connsiteY97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13545 w 9517857"/>
              <a:gd name="connsiteY49" fmla="*/ 34422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7965804 w 9517857"/>
              <a:gd name="connsiteY86" fmla="*/ 190533 h 918344"/>
              <a:gd name="connsiteX87" fmla="*/ 8147401 w 9517857"/>
              <a:gd name="connsiteY87" fmla="*/ 205605 h 918344"/>
              <a:gd name="connsiteX88" fmla="*/ 8256033 w 9517857"/>
              <a:gd name="connsiteY88" fmla="*/ 193701 h 918344"/>
              <a:gd name="connsiteX89" fmla="*/ 8551625 w 9517857"/>
              <a:gd name="connsiteY89" fmla="*/ 161505 h 918344"/>
              <a:gd name="connsiteX90" fmla="*/ 8715976 w 9517857"/>
              <a:gd name="connsiteY90" fmla="*/ 178362 h 918344"/>
              <a:gd name="connsiteX91" fmla="*/ 8778827 w 9517857"/>
              <a:gd name="connsiteY91" fmla="*/ 172924 h 918344"/>
              <a:gd name="connsiteX92" fmla="*/ 8840778 w 9517857"/>
              <a:gd name="connsiteY92" fmla="*/ 143137 h 918344"/>
              <a:gd name="connsiteX93" fmla="*/ 9010380 w 9517857"/>
              <a:gd name="connsiteY93" fmla="*/ 91879 h 918344"/>
              <a:gd name="connsiteX94" fmla="*/ 9110856 w 9517857"/>
              <a:gd name="connsiteY94" fmla="*/ 70985 h 918344"/>
              <a:gd name="connsiteX95" fmla="*/ 9268817 w 9517857"/>
              <a:gd name="connsiteY95" fmla="*/ 53070 h 918344"/>
              <a:gd name="connsiteX96" fmla="*/ 9316667 w 9517857"/>
              <a:gd name="connsiteY96" fmla="*/ 45035 h 918344"/>
              <a:gd name="connsiteX97" fmla="*/ 9428209 w 9517857"/>
              <a:gd name="connsiteY97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7965804 w 9517857"/>
              <a:gd name="connsiteY86" fmla="*/ 190533 h 918344"/>
              <a:gd name="connsiteX87" fmla="*/ 8147401 w 9517857"/>
              <a:gd name="connsiteY87" fmla="*/ 205605 h 918344"/>
              <a:gd name="connsiteX88" fmla="*/ 8256033 w 9517857"/>
              <a:gd name="connsiteY88" fmla="*/ 193701 h 918344"/>
              <a:gd name="connsiteX89" fmla="*/ 8551625 w 9517857"/>
              <a:gd name="connsiteY89" fmla="*/ 161505 h 918344"/>
              <a:gd name="connsiteX90" fmla="*/ 8715976 w 9517857"/>
              <a:gd name="connsiteY90" fmla="*/ 178362 h 918344"/>
              <a:gd name="connsiteX91" fmla="*/ 8778827 w 9517857"/>
              <a:gd name="connsiteY91" fmla="*/ 172924 h 918344"/>
              <a:gd name="connsiteX92" fmla="*/ 8840778 w 9517857"/>
              <a:gd name="connsiteY92" fmla="*/ 143137 h 918344"/>
              <a:gd name="connsiteX93" fmla="*/ 9010380 w 9517857"/>
              <a:gd name="connsiteY93" fmla="*/ 91879 h 918344"/>
              <a:gd name="connsiteX94" fmla="*/ 9110856 w 9517857"/>
              <a:gd name="connsiteY94" fmla="*/ 70985 h 918344"/>
              <a:gd name="connsiteX95" fmla="*/ 9268817 w 9517857"/>
              <a:gd name="connsiteY95" fmla="*/ 53070 h 918344"/>
              <a:gd name="connsiteX96" fmla="*/ 9316667 w 9517857"/>
              <a:gd name="connsiteY96" fmla="*/ 45035 h 918344"/>
              <a:gd name="connsiteX97" fmla="*/ 9428209 w 9517857"/>
              <a:gd name="connsiteY97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8147401 w 9517857"/>
              <a:gd name="connsiteY86" fmla="*/ 205605 h 918344"/>
              <a:gd name="connsiteX87" fmla="*/ 8256033 w 9517857"/>
              <a:gd name="connsiteY87" fmla="*/ 193701 h 918344"/>
              <a:gd name="connsiteX88" fmla="*/ 8551625 w 9517857"/>
              <a:gd name="connsiteY88" fmla="*/ 161505 h 918344"/>
              <a:gd name="connsiteX89" fmla="*/ 8715976 w 9517857"/>
              <a:gd name="connsiteY89" fmla="*/ 178362 h 918344"/>
              <a:gd name="connsiteX90" fmla="*/ 8778827 w 9517857"/>
              <a:gd name="connsiteY90" fmla="*/ 172924 h 918344"/>
              <a:gd name="connsiteX91" fmla="*/ 8840778 w 9517857"/>
              <a:gd name="connsiteY91" fmla="*/ 143137 h 918344"/>
              <a:gd name="connsiteX92" fmla="*/ 9010380 w 9517857"/>
              <a:gd name="connsiteY92" fmla="*/ 91879 h 918344"/>
              <a:gd name="connsiteX93" fmla="*/ 9110856 w 9517857"/>
              <a:gd name="connsiteY93" fmla="*/ 70985 h 918344"/>
              <a:gd name="connsiteX94" fmla="*/ 9268817 w 9517857"/>
              <a:gd name="connsiteY94" fmla="*/ 53070 h 918344"/>
              <a:gd name="connsiteX95" fmla="*/ 9316667 w 9517857"/>
              <a:gd name="connsiteY95" fmla="*/ 45035 h 918344"/>
              <a:gd name="connsiteX96" fmla="*/ 9428209 w 9517857"/>
              <a:gd name="connsiteY96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8106016 w 9517857"/>
              <a:gd name="connsiteY86" fmla="*/ 231005 h 918344"/>
              <a:gd name="connsiteX87" fmla="*/ 8256033 w 9517857"/>
              <a:gd name="connsiteY87" fmla="*/ 193701 h 918344"/>
              <a:gd name="connsiteX88" fmla="*/ 8551625 w 9517857"/>
              <a:gd name="connsiteY88" fmla="*/ 161505 h 918344"/>
              <a:gd name="connsiteX89" fmla="*/ 8715976 w 9517857"/>
              <a:gd name="connsiteY89" fmla="*/ 178362 h 918344"/>
              <a:gd name="connsiteX90" fmla="*/ 8778827 w 9517857"/>
              <a:gd name="connsiteY90" fmla="*/ 172924 h 918344"/>
              <a:gd name="connsiteX91" fmla="*/ 8840778 w 9517857"/>
              <a:gd name="connsiteY91" fmla="*/ 143137 h 918344"/>
              <a:gd name="connsiteX92" fmla="*/ 9010380 w 9517857"/>
              <a:gd name="connsiteY92" fmla="*/ 91879 h 918344"/>
              <a:gd name="connsiteX93" fmla="*/ 9110856 w 9517857"/>
              <a:gd name="connsiteY93" fmla="*/ 70985 h 918344"/>
              <a:gd name="connsiteX94" fmla="*/ 9268817 w 9517857"/>
              <a:gd name="connsiteY94" fmla="*/ 53070 h 918344"/>
              <a:gd name="connsiteX95" fmla="*/ 9316667 w 9517857"/>
              <a:gd name="connsiteY95" fmla="*/ 45035 h 918344"/>
              <a:gd name="connsiteX96" fmla="*/ 9428209 w 9517857"/>
              <a:gd name="connsiteY96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6014778 w 9517857"/>
              <a:gd name="connsiteY71" fmla="*/ 16832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840778 w 9517857"/>
              <a:gd name="connsiteY89" fmla="*/ 143137 h 918344"/>
              <a:gd name="connsiteX90" fmla="*/ 9010380 w 9517857"/>
              <a:gd name="connsiteY90" fmla="*/ 91879 h 918344"/>
              <a:gd name="connsiteX91" fmla="*/ 9110856 w 9517857"/>
              <a:gd name="connsiteY91" fmla="*/ 70985 h 918344"/>
              <a:gd name="connsiteX92" fmla="*/ 9268817 w 9517857"/>
              <a:gd name="connsiteY92" fmla="*/ 53070 h 918344"/>
              <a:gd name="connsiteX93" fmla="*/ 9316667 w 9517857"/>
              <a:gd name="connsiteY93" fmla="*/ 45035 h 918344"/>
              <a:gd name="connsiteX94" fmla="*/ 9428209 w 9517857"/>
              <a:gd name="connsiteY94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840778 w 9517857"/>
              <a:gd name="connsiteY88" fmla="*/ 143137 h 918344"/>
              <a:gd name="connsiteX89" fmla="*/ 9010380 w 9517857"/>
              <a:gd name="connsiteY89" fmla="*/ 9187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91116 w 9517857"/>
              <a:gd name="connsiteY88" fmla="*/ 143137 h 918344"/>
              <a:gd name="connsiteX89" fmla="*/ 9010380 w 9517857"/>
              <a:gd name="connsiteY89" fmla="*/ 9187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91116 w 9517857"/>
              <a:gd name="connsiteY88" fmla="*/ 143137 h 918344"/>
              <a:gd name="connsiteX89" fmla="*/ 9010380 w 9517857"/>
              <a:gd name="connsiteY89" fmla="*/ 9187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91116 w 9517857"/>
              <a:gd name="connsiteY88" fmla="*/ 143137 h 918344"/>
              <a:gd name="connsiteX89" fmla="*/ 9002103 w 9517857"/>
              <a:gd name="connsiteY89" fmla="*/ 8552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683515 w 9517857"/>
              <a:gd name="connsiteY88" fmla="*/ 143137 h 918344"/>
              <a:gd name="connsiteX89" fmla="*/ 9002103 w 9517857"/>
              <a:gd name="connsiteY89" fmla="*/ 8552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63955 w 9517857"/>
              <a:gd name="connsiteY85" fmla="*/ 2056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683515 w 9517857"/>
              <a:gd name="connsiteY88" fmla="*/ 143137 h 918344"/>
              <a:gd name="connsiteX89" fmla="*/ 9002103 w 9517857"/>
              <a:gd name="connsiteY89" fmla="*/ 8552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9517857" h="918344">
                <a:moveTo>
                  <a:pt x="4686423" y="247907"/>
                </a:moveTo>
                <a:lnTo>
                  <a:pt x="4689051" y="250956"/>
                </a:lnTo>
                <a:lnTo>
                  <a:pt x="4687244" y="251286"/>
                </a:lnTo>
                <a:lnTo>
                  <a:pt x="4686423" y="247907"/>
                </a:lnTo>
                <a:close/>
                <a:moveTo>
                  <a:pt x="4685225" y="246518"/>
                </a:moveTo>
                <a:cubicBezTo>
                  <a:pt x="4688837" y="243186"/>
                  <a:pt x="4687468" y="244586"/>
                  <a:pt x="4686133" y="246715"/>
                </a:cubicBezTo>
                <a:cubicBezTo>
                  <a:pt x="4686230" y="247112"/>
                  <a:pt x="4686326" y="247510"/>
                  <a:pt x="4686423" y="247907"/>
                </a:cubicBezTo>
                <a:lnTo>
                  <a:pt x="4685225" y="246518"/>
                </a:lnTo>
                <a:close/>
                <a:moveTo>
                  <a:pt x="9428209" y="29911"/>
                </a:moveTo>
                <a:lnTo>
                  <a:pt x="9517857" y="0"/>
                </a:lnTo>
                <a:lnTo>
                  <a:pt x="9517857" y="918344"/>
                </a:lnTo>
                <a:lnTo>
                  <a:pt x="14604" y="918344"/>
                </a:lnTo>
                <a:lnTo>
                  <a:pt x="12841" y="917751"/>
                </a:lnTo>
                <a:cubicBezTo>
                  <a:pt x="4532" y="914852"/>
                  <a:pt x="-773" y="912795"/>
                  <a:pt x="93" y="912459"/>
                </a:cubicBezTo>
                <a:cubicBezTo>
                  <a:pt x="172" y="912286"/>
                  <a:pt x="58594" y="890483"/>
                  <a:pt x="58674" y="890310"/>
                </a:cubicBezTo>
                <a:cubicBezTo>
                  <a:pt x="127436" y="929602"/>
                  <a:pt x="206243" y="828214"/>
                  <a:pt x="275005" y="807217"/>
                </a:cubicBezTo>
                <a:cubicBezTo>
                  <a:pt x="303983" y="806075"/>
                  <a:pt x="504960" y="777363"/>
                  <a:pt x="587824" y="798183"/>
                </a:cubicBezTo>
                <a:cubicBezTo>
                  <a:pt x="598733" y="769336"/>
                  <a:pt x="682904" y="785912"/>
                  <a:pt x="651826" y="738326"/>
                </a:cubicBezTo>
                <a:cubicBezTo>
                  <a:pt x="688440" y="737850"/>
                  <a:pt x="753255" y="750384"/>
                  <a:pt x="727985" y="719814"/>
                </a:cubicBezTo>
                <a:cubicBezTo>
                  <a:pt x="739648" y="718737"/>
                  <a:pt x="775717" y="715075"/>
                  <a:pt x="778982" y="710130"/>
                </a:cubicBezTo>
                <a:cubicBezTo>
                  <a:pt x="779189" y="709395"/>
                  <a:pt x="849736" y="718709"/>
                  <a:pt x="849944" y="717975"/>
                </a:cubicBezTo>
                <a:lnTo>
                  <a:pt x="921659" y="712683"/>
                </a:lnTo>
                <a:lnTo>
                  <a:pt x="930946" y="734034"/>
                </a:lnTo>
                <a:lnTo>
                  <a:pt x="986250" y="713518"/>
                </a:lnTo>
                <a:lnTo>
                  <a:pt x="1013752" y="713349"/>
                </a:lnTo>
                <a:lnTo>
                  <a:pt x="1023734" y="718559"/>
                </a:lnTo>
                <a:cubicBezTo>
                  <a:pt x="1033291" y="721264"/>
                  <a:pt x="1045398" y="721382"/>
                  <a:pt x="1063207" y="715639"/>
                </a:cubicBezTo>
                <a:lnTo>
                  <a:pt x="1081980" y="738443"/>
                </a:lnTo>
                <a:lnTo>
                  <a:pt x="1218120" y="713268"/>
                </a:lnTo>
                <a:cubicBezTo>
                  <a:pt x="1230137" y="716150"/>
                  <a:pt x="1387179" y="685167"/>
                  <a:pt x="1397459" y="691178"/>
                </a:cubicBezTo>
                <a:cubicBezTo>
                  <a:pt x="1490025" y="704972"/>
                  <a:pt x="1465878" y="715592"/>
                  <a:pt x="1580688" y="693685"/>
                </a:cubicBezTo>
                <a:cubicBezTo>
                  <a:pt x="1607067" y="704367"/>
                  <a:pt x="1719477" y="658227"/>
                  <a:pt x="1772334" y="710628"/>
                </a:cubicBezTo>
                <a:cubicBezTo>
                  <a:pt x="1745536" y="644812"/>
                  <a:pt x="1976078" y="716424"/>
                  <a:pt x="2002561" y="659905"/>
                </a:cubicBezTo>
                <a:cubicBezTo>
                  <a:pt x="2045346" y="660345"/>
                  <a:pt x="2166676" y="654379"/>
                  <a:pt x="2135144" y="636489"/>
                </a:cubicBezTo>
                <a:cubicBezTo>
                  <a:pt x="2226022" y="620861"/>
                  <a:pt x="2361353" y="588467"/>
                  <a:pt x="2448505" y="578838"/>
                </a:cubicBezTo>
                <a:cubicBezTo>
                  <a:pt x="2446114" y="626857"/>
                  <a:pt x="2632278" y="528268"/>
                  <a:pt x="2658055" y="578715"/>
                </a:cubicBezTo>
                <a:cubicBezTo>
                  <a:pt x="2670795" y="573569"/>
                  <a:pt x="2682322" y="566993"/>
                  <a:pt x="2693698" y="560017"/>
                </a:cubicBezTo>
                <a:lnTo>
                  <a:pt x="2699673" y="556388"/>
                </a:lnTo>
                <a:lnTo>
                  <a:pt x="2727306" y="550686"/>
                </a:lnTo>
                <a:lnTo>
                  <a:pt x="2730451" y="538046"/>
                </a:lnTo>
                <a:lnTo>
                  <a:pt x="2768713" y="521563"/>
                </a:lnTo>
                <a:cubicBezTo>
                  <a:pt x="2783756" y="517092"/>
                  <a:pt x="2800788" y="514279"/>
                  <a:pt x="2820868" y="514148"/>
                </a:cubicBezTo>
                <a:cubicBezTo>
                  <a:pt x="2894791" y="532873"/>
                  <a:pt x="2981506" y="465495"/>
                  <a:pt x="3073635" y="491282"/>
                </a:cubicBezTo>
                <a:cubicBezTo>
                  <a:pt x="3106872" y="496612"/>
                  <a:pt x="3205785" y="487706"/>
                  <a:pt x="3222071" y="470547"/>
                </a:cubicBezTo>
                <a:cubicBezTo>
                  <a:pt x="3242193" y="465502"/>
                  <a:pt x="3267163" y="469124"/>
                  <a:pt x="3274069" y="451593"/>
                </a:cubicBezTo>
                <a:cubicBezTo>
                  <a:pt x="3286659" y="430153"/>
                  <a:pt x="3363648" y="455559"/>
                  <a:pt x="3349632" y="432571"/>
                </a:cubicBezTo>
                <a:lnTo>
                  <a:pt x="3479593" y="390425"/>
                </a:lnTo>
                <a:cubicBezTo>
                  <a:pt x="3546325" y="380108"/>
                  <a:pt x="3689266" y="375631"/>
                  <a:pt x="3750023" y="370666"/>
                </a:cubicBezTo>
                <a:cubicBezTo>
                  <a:pt x="3810780" y="365701"/>
                  <a:pt x="3796187" y="363985"/>
                  <a:pt x="3844133" y="360636"/>
                </a:cubicBezTo>
                <a:cubicBezTo>
                  <a:pt x="3892079" y="357287"/>
                  <a:pt x="4007004" y="338828"/>
                  <a:pt x="4037701" y="350573"/>
                </a:cubicBezTo>
                <a:cubicBezTo>
                  <a:pt x="4133026" y="338752"/>
                  <a:pt x="4159924" y="363178"/>
                  <a:pt x="4266740" y="361442"/>
                </a:cubicBezTo>
                <a:cubicBezTo>
                  <a:pt x="4385770" y="354362"/>
                  <a:pt x="4314535" y="340131"/>
                  <a:pt x="4430770" y="342631"/>
                </a:cubicBezTo>
                <a:cubicBezTo>
                  <a:pt x="4439969" y="322582"/>
                  <a:pt x="4478290" y="314633"/>
                  <a:pt x="4512664" y="319936"/>
                </a:cubicBezTo>
                <a:cubicBezTo>
                  <a:pt x="4570011" y="315126"/>
                  <a:pt x="4549085" y="269587"/>
                  <a:pt x="4616423" y="290902"/>
                </a:cubicBezTo>
                <a:cubicBezTo>
                  <a:pt x="4599641" y="270265"/>
                  <a:pt x="4692085" y="269204"/>
                  <a:pt x="4691675" y="253999"/>
                </a:cubicBezTo>
                <a:lnTo>
                  <a:pt x="4689051" y="250956"/>
                </a:lnTo>
                <a:lnTo>
                  <a:pt x="4719994" y="245295"/>
                </a:lnTo>
                <a:cubicBezTo>
                  <a:pt x="4732635" y="242763"/>
                  <a:pt x="4745300" y="240323"/>
                  <a:pt x="4752894" y="239863"/>
                </a:cubicBezTo>
                <a:lnTo>
                  <a:pt x="4769329" y="233573"/>
                </a:lnTo>
                <a:lnTo>
                  <a:pt x="4775634" y="234051"/>
                </a:lnTo>
                <a:lnTo>
                  <a:pt x="4790452" y="233560"/>
                </a:lnTo>
                <a:lnTo>
                  <a:pt x="4789062" y="241912"/>
                </a:lnTo>
                <a:cubicBezTo>
                  <a:pt x="4786342" y="249920"/>
                  <a:pt x="4804560" y="248619"/>
                  <a:pt x="4827826" y="246965"/>
                </a:cubicBezTo>
                <a:cubicBezTo>
                  <a:pt x="4875782" y="239557"/>
                  <a:pt x="4874112" y="283401"/>
                  <a:pt x="4892569" y="249921"/>
                </a:cubicBezTo>
                <a:lnTo>
                  <a:pt x="4896611" y="240436"/>
                </a:lnTo>
                <a:lnTo>
                  <a:pt x="4917286" y="243647"/>
                </a:lnTo>
                <a:cubicBezTo>
                  <a:pt x="4944584" y="247520"/>
                  <a:pt x="5004445" y="259177"/>
                  <a:pt x="5060397" y="263676"/>
                </a:cubicBezTo>
                <a:cubicBezTo>
                  <a:pt x="5093356" y="238577"/>
                  <a:pt x="5149615" y="249939"/>
                  <a:pt x="5244719" y="245243"/>
                </a:cubicBezTo>
                <a:cubicBezTo>
                  <a:pt x="5280563" y="216460"/>
                  <a:pt x="5287005" y="287909"/>
                  <a:pt x="5358056" y="247236"/>
                </a:cubicBezTo>
                <a:cubicBezTo>
                  <a:pt x="5361752" y="250245"/>
                  <a:pt x="5403312" y="238203"/>
                  <a:pt x="5426496" y="235130"/>
                </a:cubicBezTo>
                <a:cubicBezTo>
                  <a:pt x="5449679" y="232057"/>
                  <a:pt x="5473549" y="245599"/>
                  <a:pt x="5497161" y="228796"/>
                </a:cubicBezTo>
                <a:cubicBezTo>
                  <a:pt x="5639351" y="214989"/>
                  <a:pt x="5707050" y="169433"/>
                  <a:pt x="5923732" y="187376"/>
                </a:cubicBezTo>
                <a:cubicBezTo>
                  <a:pt x="5980821" y="181528"/>
                  <a:pt x="6140195" y="184371"/>
                  <a:pt x="6194152" y="151760"/>
                </a:cubicBezTo>
                <a:cubicBezTo>
                  <a:pt x="6187280" y="177771"/>
                  <a:pt x="6304222" y="153398"/>
                  <a:pt x="6281379" y="181614"/>
                </a:cubicBezTo>
                <a:cubicBezTo>
                  <a:pt x="6321899" y="201807"/>
                  <a:pt x="6335111" y="162578"/>
                  <a:pt x="6374947" y="179787"/>
                </a:cubicBezTo>
                <a:cubicBezTo>
                  <a:pt x="6417404" y="181324"/>
                  <a:pt x="6402484" y="169682"/>
                  <a:pt x="6448518" y="164366"/>
                </a:cubicBezTo>
                <a:cubicBezTo>
                  <a:pt x="6504958" y="162476"/>
                  <a:pt x="6493438" y="111191"/>
                  <a:pt x="6544700" y="167149"/>
                </a:cubicBezTo>
                <a:cubicBezTo>
                  <a:pt x="6601507" y="148685"/>
                  <a:pt x="6566269" y="164374"/>
                  <a:pt x="6648353" y="172238"/>
                </a:cubicBezTo>
                <a:cubicBezTo>
                  <a:pt x="6680008" y="155211"/>
                  <a:pt x="6707960" y="160661"/>
                  <a:pt x="6736227" y="173204"/>
                </a:cubicBezTo>
                <a:cubicBezTo>
                  <a:pt x="6813963" y="164272"/>
                  <a:pt x="6888143" y="181284"/>
                  <a:pt x="6977218" y="184277"/>
                </a:cubicBezTo>
                <a:cubicBezTo>
                  <a:pt x="7040424" y="188306"/>
                  <a:pt x="7000291" y="215076"/>
                  <a:pt x="7065221" y="227519"/>
                </a:cubicBezTo>
                <a:cubicBezTo>
                  <a:pt x="7130151" y="239962"/>
                  <a:pt x="7277790" y="252523"/>
                  <a:pt x="7366801" y="258938"/>
                </a:cubicBezTo>
                <a:cubicBezTo>
                  <a:pt x="7377311" y="252420"/>
                  <a:pt x="7435314" y="238566"/>
                  <a:pt x="7433745" y="246959"/>
                </a:cubicBezTo>
                <a:cubicBezTo>
                  <a:pt x="7446076" y="243878"/>
                  <a:pt x="7639946" y="245807"/>
                  <a:pt x="7644411" y="258974"/>
                </a:cubicBezTo>
                <a:cubicBezTo>
                  <a:pt x="7708015" y="258000"/>
                  <a:pt x="7770249" y="247712"/>
                  <a:pt x="7825110" y="229097"/>
                </a:cubicBezTo>
                <a:cubicBezTo>
                  <a:pt x="7908941" y="220202"/>
                  <a:pt x="8092134" y="211504"/>
                  <a:pt x="8163955" y="205605"/>
                </a:cubicBezTo>
                <a:cubicBezTo>
                  <a:pt x="8183007" y="196598"/>
                  <a:pt x="8225048" y="207087"/>
                  <a:pt x="8256033" y="193701"/>
                </a:cubicBezTo>
                <a:cubicBezTo>
                  <a:pt x="8334440" y="185293"/>
                  <a:pt x="8474968" y="164062"/>
                  <a:pt x="8551625" y="161505"/>
                </a:cubicBezTo>
                <a:cubicBezTo>
                  <a:pt x="8649083" y="153078"/>
                  <a:pt x="8607056" y="154741"/>
                  <a:pt x="8683515" y="143137"/>
                </a:cubicBezTo>
                <a:cubicBezTo>
                  <a:pt x="8746256" y="121084"/>
                  <a:pt x="8897706" y="99547"/>
                  <a:pt x="9002103" y="85529"/>
                </a:cubicBezTo>
                <a:cubicBezTo>
                  <a:pt x="9018826" y="50490"/>
                  <a:pt x="9112524" y="108345"/>
                  <a:pt x="9110856" y="70985"/>
                </a:cubicBezTo>
                <a:cubicBezTo>
                  <a:pt x="9148189" y="94238"/>
                  <a:pt x="9209809" y="53273"/>
                  <a:pt x="9268817" y="53070"/>
                </a:cubicBezTo>
                <a:cubicBezTo>
                  <a:pt x="9279135" y="35985"/>
                  <a:pt x="9292736" y="36508"/>
                  <a:pt x="9316667" y="45035"/>
                </a:cubicBezTo>
                <a:cubicBezTo>
                  <a:pt x="9352186" y="45850"/>
                  <a:pt x="9390008" y="39787"/>
                  <a:pt x="9428209" y="29911"/>
                </a:cubicBez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0C95DD-A814-324A-B985-09715064BD05}"/>
              </a:ext>
            </a:extLst>
          </p:cNvPr>
          <p:cNvSpPr/>
          <p:nvPr/>
        </p:nvSpPr>
        <p:spPr>
          <a:xfrm>
            <a:off x="191587" y="1390165"/>
            <a:ext cx="1134253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Synthesized by type 2 alveolar cells from fatty acids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Important constituent is DPPC (dipalmitoyl phosphatidylcholine) to reduce surface tension by amphipathic nature of phospholipid molecules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Hydrophobic on one end, hydrophilic on other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Keeps small alveoli open, increases lung compliance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D24780B-80AE-1E48-9494-FE1058B089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3747" y="3419529"/>
            <a:ext cx="6629969" cy="268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349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E560B-8843-EB48-936B-031D81400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03" y="0"/>
            <a:ext cx="9810604" cy="1216024"/>
          </a:xfrm>
        </p:spPr>
        <p:txBody>
          <a:bodyPr/>
          <a:lstStyle/>
          <a:p>
            <a:r>
              <a:rPr lang="en-US" dirty="0"/>
              <a:t>Pressure-volume curves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7B9BD-F108-5D43-B868-6F258E337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11" y="1000072"/>
            <a:ext cx="11441964" cy="5775250"/>
          </a:xfrm>
        </p:spPr>
        <p:txBody>
          <a:bodyPr>
            <a:normAutofit/>
          </a:bodyPr>
          <a:lstStyle/>
          <a:p>
            <a:r>
              <a:rPr lang="en-US" dirty="0"/>
              <a:t>PV curves can be obtained for lungs, chest wall, and combined system</a:t>
            </a:r>
          </a:p>
          <a:p>
            <a:r>
              <a:rPr lang="en-US" dirty="0"/>
              <a:t>Slope of curve= compliance</a:t>
            </a:r>
          </a:p>
          <a:p>
            <a:r>
              <a:rPr lang="en-US" dirty="0"/>
              <a:t>Functional reserve capacity is the volume present in lungs after expiration of a normal tidal breath </a:t>
            </a:r>
          </a:p>
          <a:p>
            <a:pPr lvl="1"/>
            <a:r>
              <a:rPr lang="en-US" dirty="0"/>
              <a:t>	-at FRC, airway pressure is 0, lung-chest wall system is at equilibrium</a:t>
            </a:r>
          </a:p>
          <a:p>
            <a:pPr lvl="1"/>
            <a:r>
              <a:rPr lang="en-US" dirty="0"/>
              <a:t>	-combined curve intersects at airway pressure of 0 </a:t>
            </a:r>
          </a:p>
          <a:p>
            <a:r>
              <a:rPr lang="en-US" dirty="0"/>
              <a:t>When volume is &lt; FRC (subject makes forced expiration)</a:t>
            </a:r>
          </a:p>
          <a:p>
            <a:pPr lvl="1"/>
            <a:r>
              <a:rPr lang="en-US" dirty="0"/>
              <a:t>	-less volume in lungs and collapsing force of lungs is smaller; expanding force of chest wall greater</a:t>
            </a:r>
          </a:p>
          <a:p>
            <a:pPr marL="0" indent="0">
              <a:buNone/>
            </a:pPr>
            <a:r>
              <a:rPr lang="en-US" dirty="0"/>
              <a:t>	-combined system “wants” to expand</a:t>
            </a:r>
          </a:p>
          <a:p>
            <a:pPr marL="0" indent="0">
              <a:buNone/>
            </a:pPr>
            <a:r>
              <a:rPr lang="en-US" dirty="0"/>
              <a:t>	-airway pressure negative (air flows in)</a:t>
            </a:r>
          </a:p>
          <a:p>
            <a:r>
              <a:rPr lang="en-US" dirty="0"/>
              <a:t>When volume is &gt; FRC (subject inspires)</a:t>
            </a:r>
          </a:p>
          <a:p>
            <a:pPr marL="0" indent="0">
              <a:buNone/>
            </a:pPr>
            <a:r>
              <a:rPr lang="en-US" dirty="0"/>
              <a:t>	-more volume in lungs and collapsing force on lungs is greater,</a:t>
            </a:r>
          </a:p>
          <a:p>
            <a:pPr marL="0" indent="0">
              <a:buNone/>
            </a:pPr>
            <a:r>
              <a:rPr lang="en-US" dirty="0"/>
              <a:t>	expanding force on chest wall is smaller</a:t>
            </a:r>
          </a:p>
          <a:p>
            <a:pPr marL="0" indent="0">
              <a:buNone/>
            </a:pPr>
            <a:r>
              <a:rPr lang="en-US" dirty="0"/>
              <a:t>	-combined system “wants” to collapse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51C18C-1844-E441-9467-A4852182F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2" y="3713441"/>
            <a:ext cx="3955698" cy="294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304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4EDBDB8-1990-484C-AEBC-0D3D6D44C0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3604F9-22FD-41B0-9F5F-E5BAF440F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DE6F6764-5DF8-44ED-8935-A362C0E7B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2990841"/>
          </a:xfrm>
          <a:custGeom>
            <a:avLst/>
            <a:gdLst>
              <a:gd name="connsiteX0" fmla="*/ 0 w 12192000"/>
              <a:gd name="connsiteY0" fmla="*/ 0 h 2851980"/>
              <a:gd name="connsiteX1" fmla="*/ 12192000 w 12192000"/>
              <a:gd name="connsiteY1" fmla="*/ 0 h 2851980"/>
              <a:gd name="connsiteX2" fmla="*/ 12192000 w 12192000"/>
              <a:gd name="connsiteY2" fmla="*/ 2802781 h 2851980"/>
              <a:gd name="connsiteX3" fmla="*/ 12174273 w 12192000"/>
              <a:gd name="connsiteY3" fmla="*/ 2805362 h 2851980"/>
              <a:gd name="connsiteX4" fmla="*/ 12099441 w 12192000"/>
              <a:gd name="connsiteY4" fmla="*/ 2819970 h 2851980"/>
              <a:gd name="connsiteX5" fmla="*/ 11968818 w 12192000"/>
              <a:gd name="connsiteY5" fmla="*/ 2844345 h 2851980"/>
              <a:gd name="connsiteX6" fmla="*/ 11844564 w 12192000"/>
              <a:gd name="connsiteY6" fmla="*/ 2851980 h 2851980"/>
              <a:gd name="connsiteX7" fmla="*/ 11786084 w 12192000"/>
              <a:gd name="connsiteY7" fmla="*/ 2836535 h 2851980"/>
              <a:gd name="connsiteX8" fmla="*/ 11731349 w 12192000"/>
              <a:gd name="connsiteY8" fmla="*/ 2820269 h 2851980"/>
              <a:gd name="connsiteX9" fmla="*/ 11709385 w 12192000"/>
              <a:gd name="connsiteY9" fmla="*/ 2806825 h 2851980"/>
              <a:gd name="connsiteX10" fmla="*/ 11702308 w 12192000"/>
              <a:gd name="connsiteY10" fmla="*/ 2811365 h 2851980"/>
              <a:gd name="connsiteX11" fmla="*/ 11689476 w 12192000"/>
              <a:gd name="connsiteY11" fmla="*/ 2807391 h 2851980"/>
              <a:gd name="connsiteX12" fmla="*/ 11666486 w 12192000"/>
              <a:gd name="connsiteY12" fmla="*/ 2799625 h 2851980"/>
              <a:gd name="connsiteX13" fmla="*/ 11652374 w 12192000"/>
              <a:gd name="connsiteY13" fmla="*/ 2793272 h 2851980"/>
              <a:gd name="connsiteX14" fmla="*/ 11646471 w 12192000"/>
              <a:gd name="connsiteY14" fmla="*/ 2800341 h 2851980"/>
              <a:gd name="connsiteX15" fmla="*/ 11623313 w 12192000"/>
              <a:gd name="connsiteY15" fmla="*/ 2800343 h 2851980"/>
              <a:gd name="connsiteX16" fmla="*/ 11608697 w 12192000"/>
              <a:gd name="connsiteY16" fmla="*/ 2813460 h 2851980"/>
              <a:gd name="connsiteX17" fmla="*/ 11603621 w 12192000"/>
              <a:gd name="connsiteY17" fmla="*/ 2810965 h 2851980"/>
              <a:gd name="connsiteX18" fmla="*/ 11590100 w 12192000"/>
              <a:gd name="connsiteY18" fmla="*/ 2808130 h 2851980"/>
              <a:gd name="connsiteX19" fmla="*/ 11566270 w 12192000"/>
              <a:gd name="connsiteY19" fmla="*/ 2794050 h 2851980"/>
              <a:gd name="connsiteX20" fmla="*/ 11543180 w 12192000"/>
              <a:gd name="connsiteY20" fmla="*/ 2794523 h 2851980"/>
              <a:gd name="connsiteX21" fmla="*/ 11527456 w 12192000"/>
              <a:gd name="connsiteY21" fmla="*/ 2784758 h 2851980"/>
              <a:gd name="connsiteX22" fmla="*/ 11410019 w 12192000"/>
              <a:gd name="connsiteY22" fmla="*/ 2778739 h 2851980"/>
              <a:gd name="connsiteX23" fmla="*/ 11391662 w 12192000"/>
              <a:gd name="connsiteY23" fmla="*/ 2777813 h 2851980"/>
              <a:gd name="connsiteX24" fmla="*/ 11381950 w 12192000"/>
              <a:gd name="connsiteY24" fmla="*/ 2771457 h 2851980"/>
              <a:gd name="connsiteX25" fmla="*/ 11355280 w 12192000"/>
              <a:gd name="connsiteY25" fmla="*/ 2766974 h 2851980"/>
              <a:gd name="connsiteX26" fmla="*/ 11346286 w 12192000"/>
              <a:gd name="connsiteY26" fmla="*/ 2771221 h 2851980"/>
              <a:gd name="connsiteX27" fmla="*/ 11344784 w 12192000"/>
              <a:gd name="connsiteY27" fmla="*/ 2767480 h 2851980"/>
              <a:gd name="connsiteX28" fmla="*/ 11307999 w 12192000"/>
              <a:gd name="connsiteY28" fmla="*/ 2758374 h 2851980"/>
              <a:gd name="connsiteX29" fmla="*/ 11228674 w 12192000"/>
              <a:gd name="connsiteY29" fmla="*/ 2738503 h 2851980"/>
              <a:gd name="connsiteX30" fmla="*/ 11208775 w 12192000"/>
              <a:gd name="connsiteY30" fmla="*/ 2733735 h 2851980"/>
              <a:gd name="connsiteX31" fmla="*/ 11191329 w 12192000"/>
              <a:gd name="connsiteY31" fmla="*/ 2735896 h 2851980"/>
              <a:gd name="connsiteX32" fmla="*/ 11095293 w 12192000"/>
              <a:gd name="connsiteY32" fmla="*/ 2734181 h 2851980"/>
              <a:gd name="connsiteX33" fmla="*/ 11072290 w 12192000"/>
              <a:gd name="connsiteY33" fmla="*/ 2737734 h 2851980"/>
              <a:gd name="connsiteX34" fmla="*/ 10980239 w 12192000"/>
              <a:gd name="connsiteY34" fmla="*/ 2729000 h 2851980"/>
              <a:gd name="connsiteX35" fmla="*/ 10980167 w 12192000"/>
              <a:gd name="connsiteY35" fmla="*/ 2728972 h 2851980"/>
              <a:gd name="connsiteX36" fmla="*/ 10943501 w 12192000"/>
              <a:gd name="connsiteY36" fmla="*/ 2723352 h 2851980"/>
              <a:gd name="connsiteX37" fmla="*/ 10740825 w 12192000"/>
              <a:gd name="connsiteY37" fmla="*/ 2642544 h 2851980"/>
              <a:gd name="connsiteX38" fmla="*/ 10621021 w 12192000"/>
              <a:gd name="connsiteY38" fmla="*/ 2583972 h 2851980"/>
              <a:gd name="connsiteX39" fmla="*/ 10501779 w 12192000"/>
              <a:gd name="connsiteY39" fmla="*/ 2548735 h 2851980"/>
              <a:gd name="connsiteX40" fmla="*/ 10403355 w 12192000"/>
              <a:gd name="connsiteY40" fmla="*/ 2512953 h 2851980"/>
              <a:gd name="connsiteX41" fmla="*/ 10337449 w 12192000"/>
              <a:gd name="connsiteY41" fmla="*/ 2488172 h 2851980"/>
              <a:gd name="connsiteX42" fmla="*/ 10324327 w 12192000"/>
              <a:gd name="connsiteY42" fmla="*/ 2478939 h 2851980"/>
              <a:gd name="connsiteX43" fmla="*/ 10321929 w 12192000"/>
              <a:gd name="connsiteY43" fmla="*/ 2478993 h 2851980"/>
              <a:gd name="connsiteX44" fmla="*/ 10290461 w 12192000"/>
              <a:gd name="connsiteY44" fmla="*/ 2462144 h 2851980"/>
              <a:gd name="connsiteX45" fmla="*/ 10268970 w 12192000"/>
              <a:gd name="connsiteY45" fmla="*/ 2448931 h 2851980"/>
              <a:gd name="connsiteX46" fmla="*/ 10263699 w 12192000"/>
              <a:gd name="connsiteY46" fmla="*/ 2448340 h 2851980"/>
              <a:gd name="connsiteX47" fmla="*/ 10228272 w 12192000"/>
              <a:gd name="connsiteY47" fmla="*/ 2431997 h 2851980"/>
              <a:gd name="connsiteX48" fmla="*/ 10215997 w 12192000"/>
              <a:gd name="connsiteY48" fmla="*/ 2431103 h 2851980"/>
              <a:gd name="connsiteX49" fmla="*/ 10193885 w 12192000"/>
              <a:gd name="connsiteY49" fmla="*/ 2427360 h 2851980"/>
              <a:gd name="connsiteX50" fmla="*/ 10135557 w 12192000"/>
              <a:gd name="connsiteY50" fmla="*/ 2429769 h 2851980"/>
              <a:gd name="connsiteX51" fmla="*/ 10092108 w 12192000"/>
              <a:gd name="connsiteY51" fmla="*/ 2409075 h 2851980"/>
              <a:gd name="connsiteX52" fmla="*/ 10091815 w 12192000"/>
              <a:gd name="connsiteY52" fmla="*/ 2409211 h 2851980"/>
              <a:gd name="connsiteX53" fmla="*/ 10083558 w 12192000"/>
              <a:gd name="connsiteY53" fmla="*/ 2406369 h 2851980"/>
              <a:gd name="connsiteX54" fmla="*/ 10078319 w 12192000"/>
              <a:gd name="connsiteY54" fmla="*/ 2403481 h 2851980"/>
              <a:gd name="connsiteX55" fmla="*/ 10063647 w 12192000"/>
              <a:gd name="connsiteY55" fmla="*/ 2397528 h 2851980"/>
              <a:gd name="connsiteX56" fmla="*/ 10057660 w 12192000"/>
              <a:gd name="connsiteY56" fmla="*/ 2396793 h 2851980"/>
              <a:gd name="connsiteX57" fmla="*/ 10003124 w 12192000"/>
              <a:gd name="connsiteY57" fmla="*/ 2406692 h 2851980"/>
              <a:gd name="connsiteX58" fmla="*/ 9898644 w 12192000"/>
              <a:gd name="connsiteY58" fmla="*/ 2393136 h 2851980"/>
              <a:gd name="connsiteX59" fmla="*/ 9794969 w 12192000"/>
              <a:gd name="connsiteY59" fmla="*/ 2376665 h 2851980"/>
              <a:gd name="connsiteX60" fmla="*/ 9690708 w 12192000"/>
              <a:gd name="connsiteY60" fmla="*/ 2362478 h 2851980"/>
              <a:gd name="connsiteX61" fmla="*/ 9656590 w 12192000"/>
              <a:gd name="connsiteY61" fmla="*/ 2365107 h 2851980"/>
              <a:gd name="connsiteX62" fmla="*/ 9651013 w 12192000"/>
              <a:gd name="connsiteY62" fmla="*/ 2365379 h 2851980"/>
              <a:gd name="connsiteX63" fmla="*/ 9629535 w 12192000"/>
              <a:gd name="connsiteY63" fmla="*/ 2359562 h 2851980"/>
              <a:gd name="connsiteX64" fmla="*/ 9621002 w 12192000"/>
              <a:gd name="connsiteY64" fmla="*/ 2358015 h 2851980"/>
              <a:gd name="connsiteX65" fmla="*/ 9620811 w 12192000"/>
              <a:gd name="connsiteY65" fmla="*/ 2358209 h 2851980"/>
              <a:gd name="connsiteX66" fmla="*/ 9612783 w 12192000"/>
              <a:gd name="connsiteY66" fmla="*/ 2356304 h 2851980"/>
              <a:gd name="connsiteX67" fmla="*/ 9573299 w 12192000"/>
              <a:gd name="connsiteY67" fmla="*/ 2344048 h 2851980"/>
              <a:gd name="connsiteX68" fmla="*/ 9523299 w 12192000"/>
              <a:gd name="connsiteY68" fmla="*/ 2356751 h 2851980"/>
              <a:gd name="connsiteX69" fmla="*/ 9502217 w 12192000"/>
              <a:gd name="connsiteY69" fmla="*/ 2356672 h 2851980"/>
              <a:gd name="connsiteX70" fmla="*/ 9491052 w 12192000"/>
              <a:gd name="connsiteY70" fmla="*/ 2357876 h 2851980"/>
              <a:gd name="connsiteX71" fmla="*/ 9490420 w 12192000"/>
              <a:gd name="connsiteY71" fmla="*/ 2358754 h 2851980"/>
              <a:gd name="connsiteX72" fmla="*/ 9422814 w 12192000"/>
              <a:gd name="connsiteY72" fmla="*/ 2337048 h 2851980"/>
              <a:gd name="connsiteX73" fmla="*/ 9387555 w 12192000"/>
              <a:gd name="connsiteY73" fmla="*/ 2324836 h 2851980"/>
              <a:gd name="connsiteX74" fmla="*/ 9385480 w 12192000"/>
              <a:gd name="connsiteY74" fmla="*/ 2325313 h 2851980"/>
              <a:gd name="connsiteX75" fmla="*/ 9369766 w 12192000"/>
              <a:gd name="connsiteY75" fmla="*/ 2317902 h 2851980"/>
              <a:gd name="connsiteX76" fmla="*/ 9356267 w 12192000"/>
              <a:gd name="connsiteY76" fmla="*/ 2307218 h 2851980"/>
              <a:gd name="connsiteX77" fmla="*/ 9240605 w 12192000"/>
              <a:gd name="connsiteY77" fmla="*/ 2292733 h 2851980"/>
              <a:gd name="connsiteX78" fmla="*/ 9083251 w 12192000"/>
              <a:gd name="connsiteY78" fmla="*/ 2245348 h 2851980"/>
              <a:gd name="connsiteX79" fmla="*/ 8956025 w 12192000"/>
              <a:gd name="connsiteY79" fmla="*/ 2219438 h 2851980"/>
              <a:gd name="connsiteX80" fmla="*/ 8791834 w 12192000"/>
              <a:gd name="connsiteY80" fmla="*/ 2194608 h 2851980"/>
              <a:gd name="connsiteX81" fmla="*/ 8677385 w 12192000"/>
              <a:gd name="connsiteY81" fmla="*/ 2172946 h 2851980"/>
              <a:gd name="connsiteX82" fmla="*/ 8628381 w 12192000"/>
              <a:gd name="connsiteY82" fmla="*/ 2151256 h 2851980"/>
              <a:gd name="connsiteX83" fmla="*/ 8608955 w 12192000"/>
              <a:gd name="connsiteY83" fmla="*/ 2154253 h 2851980"/>
              <a:gd name="connsiteX84" fmla="*/ 8605623 w 12192000"/>
              <a:gd name="connsiteY84" fmla="*/ 2154974 h 2851980"/>
              <a:gd name="connsiteX85" fmla="*/ 8591946 w 12192000"/>
              <a:gd name="connsiteY85" fmla="*/ 2153429 h 2851980"/>
              <a:gd name="connsiteX86" fmla="*/ 8588503 w 12192000"/>
              <a:gd name="connsiteY86" fmla="*/ 2158528 h 2851980"/>
              <a:gd name="connsiteX87" fmla="*/ 8542929 w 12192000"/>
              <a:gd name="connsiteY87" fmla="*/ 2155780 h 2851980"/>
              <a:gd name="connsiteX88" fmla="*/ 8422422 w 12192000"/>
              <a:gd name="connsiteY88" fmla="*/ 2128783 h 2851980"/>
              <a:gd name="connsiteX89" fmla="*/ 8350509 w 12192000"/>
              <a:gd name="connsiteY89" fmla="*/ 2116143 h 2851980"/>
              <a:gd name="connsiteX90" fmla="*/ 8323483 w 12192000"/>
              <a:gd name="connsiteY90" fmla="*/ 2116856 h 2851980"/>
              <a:gd name="connsiteX91" fmla="*/ 8285541 w 12192000"/>
              <a:gd name="connsiteY91" fmla="*/ 2114142 h 2851980"/>
              <a:gd name="connsiteX92" fmla="*/ 8156321 w 12192000"/>
              <a:gd name="connsiteY92" fmla="*/ 2105622 h 2851980"/>
              <a:gd name="connsiteX93" fmla="*/ 8115022 w 12192000"/>
              <a:gd name="connsiteY93" fmla="*/ 2097331 h 2851980"/>
              <a:gd name="connsiteX94" fmla="*/ 8109128 w 12192000"/>
              <a:gd name="connsiteY94" fmla="*/ 2095725 h 2851980"/>
              <a:gd name="connsiteX95" fmla="*/ 8061947 w 12192000"/>
              <a:gd name="connsiteY95" fmla="*/ 2076044 h 2851980"/>
              <a:gd name="connsiteX96" fmla="*/ 8056343 w 12192000"/>
              <a:gd name="connsiteY96" fmla="*/ 2079176 h 2851980"/>
              <a:gd name="connsiteX97" fmla="*/ 8039888 w 12192000"/>
              <a:gd name="connsiteY97" fmla="*/ 2079889 h 2851980"/>
              <a:gd name="connsiteX98" fmla="*/ 8027893 w 12192000"/>
              <a:gd name="connsiteY98" fmla="*/ 2071837 h 2851980"/>
              <a:gd name="connsiteX99" fmla="*/ 7968202 w 12192000"/>
              <a:gd name="connsiteY99" fmla="*/ 2048643 h 2851980"/>
              <a:gd name="connsiteX100" fmla="*/ 7879707 w 12192000"/>
              <a:gd name="connsiteY100" fmla="*/ 2019539 h 2851980"/>
              <a:gd name="connsiteX101" fmla="*/ 7867283 w 12192000"/>
              <a:gd name="connsiteY101" fmla="*/ 2011237 h 2851980"/>
              <a:gd name="connsiteX102" fmla="*/ 7843997 w 12192000"/>
              <a:gd name="connsiteY102" fmla="*/ 2004002 h 2851980"/>
              <a:gd name="connsiteX103" fmla="*/ 7819810 w 12192000"/>
              <a:gd name="connsiteY103" fmla="*/ 2003978 h 2851980"/>
              <a:gd name="connsiteX104" fmla="*/ 7766905 w 12192000"/>
              <a:gd name="connsiteY104" fmla="*/ 1994240 h 2851980"/>
              <a:gd name="connsiteX105" fmla="*/ 7748811 w 12192000"/>
              <a:gd name="connsiteY105" fmla="*/ 2001647 h 2851980"/>
              <a:gd name="connsiteX106" fmla="*/ 7745757 w 12192000"/>
              <a:gd name="connsiteY106" fmla="*/ 2003120 h 2851980"/>
              <a:gd name="connsiteX107" fmla="*/ 7732110 w 12192000"/>
              <a:gd name="connsiteY107" fmla="*/ 2004783 h 2851980"/>
              <a:gd name="connsiteX108" fmla="*/ 7730039 w 12192000"/>
              <a:gd name="connsiteY108" fmla="*/ 2010536 h 2851980"/>
              <a:gd name="connsiteX109" fmla="*/ 7685159 w 12192000"/>
              <a:gd name="connsiteY109" fmla="*/ 2018415 h 2851980"/>
              <a:gd name="connsiteX110" fmla="*/ 7561596 w 12192000"/>
              <a:gd name="connsiteY110" fmla="*/ 2020063 h 2851980"/>
              <a:gd name="connsiteX111" fmla="*/ 7488722 w 12192000"/>
              <a:gd name="connsiteY111" fmla="*/ 2024418 h 2851980"/>
              <a:gd name="connsiteX112" fmla="*/ 7462688 w 12192000"/>
              <a:gd name="connsiteY112" fmla="*/ 2031366 h 2851980"/>
              <a:gd name="connsiteX113" fmla="*/ 7425222 w 12192000"/>
              <a:gd name="connsiteY113" fmla="*/ 2037510 h 2851980"/>
              <a:gd name="connsiteX114" fmla="*/ 7360376 w 12192000"/>
              <a:gd name="connsiteY114" fmla="*/ 2052454 h 2851980"/>
              <a:gd name="connsiteX115" fmla="*/ 7297796 w 12192000"/>
              <a:gd name="connsiteY115" fmla="*/ 2059134 h 2851980"/>
              <a:gd name="connsiteX116" fmla="*/ 7255684 w 12192000"/>
              <a:gd name="connsiteY116" fmla="*/ 2060633 h 2851980"/>
              <a:gd name="connsiteX117" fmla="*/ 7249573 w 12192000"/>
              <a:gd name="connsiteY117" fmla="*/ 2060435 h 2851980"/>
              <a:gd name="connsiteX118" fmla="*/ 7198933 w 12192000"/>
              <a:gd name="connsiteY118" fmla="*/ 2052227 h 2851980"/>
              <a:gd name="connsiteX119" fmla="*/ 7194276 w 12192000"/>
              <a:gd name="connsiteY119" fmla="*/ 2056568 h 2851980"/>
              <a:gd name="connsiteX120" fmla="*/ 7178495 w 12192000"/>
              <a:gd name="connsiteY120" fmla="*/ 2061069 h 2851980"/>
              <a:gd name="connsiteX121" fmla="*/ 7164866 w 12192000"/>
              <a:gd name="connsiteY121" fmla="*/ 2056021 h 2851980"/>
              <a:gd name="connsiteX122" fmla="*/ 7101221 w 12192000"/>
              <a:gd name="connsiteY122" fmla="*/ 2047289 h 2851980"/>
              <a:gd name="connsiteX123" fmla="*/ 7008182 w 12192000"/>
              <a:gd name="connsiteY123" fmla="*/ 2039482 h 2851980"/>
              <a:gd name="connsiteX124" fmla="*/ 6994073 w 12192000"/>
              <a:gd name="connsiteY124" fmla="*/ 2034288 h 2851980"/>
              <a:gd name="connsiteX125" fmla="*/ 6902768 w 12192000"/>
              <a:gd name="connsiteY125" fmla="*/ 2021990 h 2851980"/>
              <a:gd name="connsiteX126" fmla="*/ 6854917 w 12192000"/>
              <a:gd name="connsiteY126" fmla="*/ 2020321 h 2851980"/>
              <a:gd name="connsiteX127" fmla="*/ 6849655 w 12192000"/>
              <a:gd name="connsiteY127" fmla="*/ 2025191 h 2851980"/>
              <a:gd name="connsiteX128" fmla="*/ 6835522 w 12192000"/>
              <a:gd name="connsiteY128" fmla="*/ 2024012 h 2851980"/>
              <a:gd name="connsiteX129" fmla="*/ 6707727 w 12192000"/>
              <a:gd name="connsiteY129" fmla="*/ 2006254 h 2851980"/>
              <a:gd name="connsiteX130" fmla="*/ 6561947 w 12192000"/>
              <a:gd name="connsiteY130" fmla="*/ 1975575 h 2851980"/>
              <a:gd name="connsiteX131" fmla="*/ 6464714 w 12192000"/>
              <a:gd name="connsiteY131" fmla="*/ 1978704 h 2851980"/>
              <a:gd name="connsiteX132" fmla="*/ 6242129 w 12192000"/>
              <a:gd name="connsiteY132" fmla="*/ 1915441 h 2851980"/>
              <a:gd name="connsiteX133" fmla="*/ 6080728 w 12192000"/>
              <a:gd name="connsiteY133" fmla="*/ 1895758 h 2851980"/>
              <a:gd name="connsiteX134" fmla="*/ 6069627 w 12192000"/>
              <a:gd name="connsiteY134" fmla="*/ 1885968 h 2851980"/>
              <a:gd name="connsiteX135" fmla="*/ 6055146 w 12192000"/>
              <a:gd name="connsiteY135" fmla="*/ 1879305 h 2851980"/>
              <a:gd name="connsiteX136" fmla="*/ 5953405 w 12192000"/>
              <a:gd name="connsiteY136" fmla="*/ 1849929 h 2851980"/>
              <a:gd name="connsiteX137" fmla="*/ 5940151 w 12192000"/>
              <a:gd name="connsiteY137" fmla="*/ 1852123 h 2851980"/>
              <a:gd name="connsiteX138" fmla="*/ 5917647 w 12192000"/>
              <a:gd name="connsiteY138" fmla="*/ 1852476 h 2851980"/>
              <a:gd name="connsiteX139" fmla="*/ 5860259 w 12192000"/>
              <a:gd name="connsiteY139" fmla="*/ 1865444 h 2851980"/>
              <a:gd name="connsiteX140" fmla="*/ 5821880 w 12192000"/>
              <a:gd name="connsiteY140" fmla="*/ 1854695 h 2851980"/>
              <a:gd name="connsiteX141" fmla="*/ 5813898 w 12192000"/>
              <a:gd name="connsiteY141" fmla="*/ 1853063 h 2851980"/>
              <a:gd name="connsiteX142" fmla="*/ 5813633 w 12192000"/>
              <a:gd name="connsiteY142" fmla="*/ 1853249 h 2851980"/>
              <a:gd name="connsiteX143" fmla="*/ 5804995 w 12192000"/>
              <a:gd name="connsiteY143" fmla="*/ 1851966 h 2851980"/>
              <a:gd name="connsiteX144" fmla="*/ 5799340 w 12192000"/>
              <a:gd name="connsiteY144" fmla="*/ 1850088 h 2851980"/>
              <a:gd name="connsiteX145" fmla="*/ 5783850 w 12192000"/>
              <a:gd name="connsiteY145" fmla="*/ 1846922 h 2851980"/>
              <a:gd name="connsiteX146" fmla="*/ 5777803 w 12192000"/>
              <a:gd name="connsiteY146" fmla="*/ 1847290 h 2851980"/>
              <a:gd name="connsiteX147" fmla="*/ 5774372 w 12192000"/>
              <a:gd name="connsiteY147" fmla="*/ 1849538 h 2851980"/>
              <a:gd name="connsiteX148" fmla="*/ 5740527 w 12192000"/>
              <a:gd name="connsiteY148" fmla="*/ 1850453 h 2851980"/>
              <a:gd name="connsiteX149" fmla="*/ 5671437 w 12192000"/>
              <a:gd name="connsiteY149" fmla="*/ 1845438 h 2851980"/>
              <a:gd name="connsiteX150" fmla="*/ 5633526 w 12192000"/>
              <a:gd name="connsiteY150" fmla="*/ 1839191 h 2851980"/>
              <a:gd name="connsiteX151" fmla="*/ 5527860 w 12192000"/>
              <a:gd name="connsiteY151" fmla="*/ 1825767 h 2851980"/>
              <a:gd name="connsiteX152" fmla="*/ 5420429 w 12192000"/>
              <a:gd name="connsiteY152" fmla="*/ 1815102 h 2851980"/>
              <a:gd name="connsiteX153" fmla="*/ 5339073 w 12192000"/>
              <a:gd name="connsiteY153" fmla="*/ 1819639 h 2851980"/>
              <a:gd name="connsiteX154" fmla="*/ 5334373 w 12192000"/>
              <a:gd name="connsiteY154" fmla="*/ 1817028 h 2851980"/>
              <a:gd name="connsiteX155" fmla="*/ 5326433 w 12192000"/>
              <a:gd name="connsiteY155" fmla="*/ 1814516 h 2851980"/>
              <a:gd name="connsiteX156" fmla="*/ 5326080 w 12192000"/>
              <a:gd name="connsiteY156" fmla="*/ 1814651 h 2851980"/>
              <a:gd name="connsiteX157" fmla="*/ 5318954 w 12192000"/>
              <a:gd name="connsiteY157" fmla="*/ 1811914 h 2851980"/>
              <a:gd name="connsiteX158" fmla="*/ 5286087 w 12192000"/>
              <a:gd name="connsiteY158" fmla="*/ 1796038 h 2851980"/>
              <a:gd name="connsiteX159" fmla="*/ 5223002 w 12192000"/>
              <a:gd name="connsiteY159" fmla="*/ 1799482 h 2851980"/>
              <a:gd name="connsiteX160" fmla="*/ 5200540 w 12192000"/>
              <a:gd name="connsiteY160" fmla="*/ 1796400 h 2851980"/>
              <a:gd name="connsiteX161" fmla="*/ 5154928 w 12192000"/>
              <a:gd name="connsiteY161" fmla="*/ 1781130 h 2851980"/>
              <a:gd name="connsiteX162" fmla="*/ 5149478 w 12192000"/>
              <a:gd name="connsiteY162" fmla="*/ 1780679 h 2851980"/>
              <a:gd name="connsiteX163" fmla="*/ 5130626 w 12192000"/>
              <a:gd name="connsiteY163" fmla="*/ 1768669 h 2851980"/>
              <a:gd name="connsiteX164" fmla="*/ 5102239 w 12192000"/>
              <a:gd name="connsiteY164" fmla="*/ 1753436 h 2851980"/>
              <a:gd name="connsiteX165" fmla="*/ 5099658 w 12192000"/>
              <a:gd name="connsiteY165" fmla="*/ 1753538 h 2851980"/>
              <a:gd name="connsiteX166" fmla="*/ 5088508 w 12192000"/>
              <a:gd name="connsiteY166" fmla="*/ 1745106 h 2851980"/>
              <a:gd name="connsiteX167" fmla="*/ 5082205 w 12192000"/>
              <a:gd name="connsiteY167" fmla="*/ 1734262 h 2851980"/>
              <a:gd name="connsiteX168" fmla="*/ 4931750 w 12192000"/>
              <a:gd name="connsiteY168" fmla="*/ 1691385 h 2851980"/>
              <a:gd name="connsiteX169" fmla="*/ 4824030 w 12192000"/>
              <a:gd name="connsiteY169" fmla="*/ 1643040 h 2851980"/>
              <a:gd name="connsiteX170" fmla="*/ 4758423 w 12192000"/>
              <a:gd name="connsiteY170" fmla="*/ 1579191 h 2851980"/>
              <a:gd name="connsiteX171" fmla="*/ 4514045 w 12192000"/>
              <a:gd name="connsiteY171" fmla="*/ 1535848 h 2851980"/>
              <a:gd name="connsiteX172" fmla="*/ 4458973 w 12192000"/>
              <a:gd name="connsiteY172" fmla="*/ 1525122 h 2851980"/>
              <a:gd name="connsiteX173" fmla="*/ 4423105 w 12192000"/>
              <a:gd name="connsiteY173" fmla="*/ 1500018 h 2851980"/>
              <a:gd name="connsiteX174" fmla="*/ 4400073 w 12192000"/>
              <a:gd name="connsiteY174" fmla="*/ 1499739 h 2851980"/>
              <a:gd name="connsiteX175" fmla="*/ 4395961 w 12192000"/>
              <a:gd name="connsiteY175" fmla="*/ 1499863 h 2851980"/>
              <a:gd name="connsiteX176" fmla="*/ 4382523 w 12192000"/>
              <a:gd name="connsiteY176" fmla="*/ 1496619 h 2851980"/>
              <a:gd name="connsiteX177" fmla="*/ 4374971 w 12192000"/>
              <a:gd name="connsiteY177" fmla="*/ 1500377 h 2851980"/>
              <a:gd name="connsiteX178" fmla="*/ 4352051 w 12192000"/>
              <a:gd name="connsiteY178" fmla="*/ 1498843 h 2851980"/>
              <a:gd name="connsiteX179" fmla="*/ 4328364 w 12192000"/>
              <a:gd name="connsiteY179" fmla="*/ 1491566 h 2851980"/>
              <a:gd name="connsiteX180" fmla="*/ 4220142 w 12192000"/>
              <a:gd name="connsiteY180" fmla="*/ 1451803 h 2851980"/>
              <a:gd name="connsiteX181" fmla="*/ 4152921 w 12192000"/>
              <a:gd name="connsiteY181" fmla="*/ 1430969 h 2851980"/>
              <a:gd name="connsiteX182" fmla="*/ 4123498 w 12192000"/>
              <a:gd name="connsiteY182" fmla="*/ 1427696 h 2851980"/>
              <a:gd name="connsiteX183" fmla="*/ 4085026 w 12192000"/>
              <a:gd name="connsiteY183" fmla="*/ 1420005 h 2851980"/>
              <a:gd name="connsiteX184" fmla="*/ 4014120 w 12192000"/>
              <a:gd name="connsiteY184" fmla="*/ 1410025 h 2851980"/>
              <a:gd name="connsiteX185" fmla="*/ 3924085 w 12192000"/>
              <a:gd name="connsiteY185" fmla="*/ 1390368 h 2851980"/>
              <a:gd name="connsiteX186" fmla="*/ 3875102 w 12192000"/>
              <a:gd name="connsiteY186" fmla="*/ 1356231 h 2851980"/>
              <a:gd name="connsiteX187" fmla="*/ 3866735 w 12192000"/>
              <a:gd name="connsiteY187" fmla="*/ 1358044 h 2851980"/>
              <a:gd name="connsiteX188" fmla="*/ 3824835 w 12192000"/>
              <a:gd name="connsiteY188" fmla="*/ 1344150 h 2851980"/>
              <a:gd name="connsiteX189" fmla="*/ 3698316 w 12192000"/>
              <a:gd name="connsiteY189" fmla="*/ 1271660 h 2851980"/>
              <a:gd name="connsiteX190" fmla="*/ 3615875 w 12192000"/>
              <a:gd name="connsiteY190" fmla="*/ 1245166 h 2851980"/>
              <a:gd name="connsiteX191" fmla="*/ 3583351 w 12192000"/>
              <a:gd name="connsiteY191" fmla="*/ 1239605 h 2851980"/>
              <a:gd name="connsiteX192" fmla="*/ 3529058 w 12192000"/>
              <a:gd name="connsiteY192" fmla="*/ 1230047 h 2851980"/>
              <a:gd name="connsiteX193" fmla="*/ 3438822 w 12192000"/>
              <a:gd name="connsiteY193" fmla="*/ 1205661 h 2851980"/>
              <a:gd name="connsiteX194" fmla="*/ 3390292 w 12192000"/>
              <a:gd name="connsiteY194" fmla="*/ 1197075 h 2851980"/>
              <a:gd name="connsiteX195" fmla="*/ 3315537 w 12192000"/>
              <a:gd name="connsiteY195" fmla="*/ 1185391 h 2851980"/>
              <a:gd name="connsiteX196" fmla="*/ 3305896 w 12192000"/>
              <a:gd name="connsiteY196" fmla="*/ 1180025 h 2851980"/>
              <a:gd name="connsiteX197" fmla="*/ 3260055 w 12192000"/>
              <a:gd name="connsiteY197" fmla="*/ 1189560 h 2851980"/>
              <a:gd name="connsiteX198" fmla="*/ 3136098 w 12192000"/>
              <a:gd name="connsiteY198" fmla="*/ 1171708 h 2851980"/>
              <a:gd name="connsiteX199" fmla="*/ 3113533 w 12192000"/>
              <a:gd name="connsiteY199" fmla="*/ 1171758 h 2851980"/>
              <a:gd name="connsiteX200" fmla="*/ 3087934 w 12192000"/>
              <a:gd name="connsiteY200" fmla="*/ 1162189 h 2851980"/>
              <a:gd name="connsiteX201" fmla="*/ 3033101 w 12192000"/>
              <a:gd name="connsiteY201" fmla="*/ 1146004 h 2851980"/>
              <a:gd name="connsiteX202" fmla="*/ 2999082 w 12192000"/>
              <a:gd name="connsiteY202" fmla="*/ 1129337 h 2851980"/>
              <a:gd name="connsiteX203" fmla="*/ 2988144 w 12192000"/>
              <a:gd name="connsiteY203" fmla="*/ 1133783 h 2851980"/>
              <a:gd name="connsiteX204" fmla="*/ 2964880 w 12192000"/>
              <a:gd name="connsiteY204" fmla="*/ 1133160 h 2851980"/>
              <a:gd name="connsiteX205" fmla="*/ 2871083 w 12192000"/>
              <a:gd name="connsiteY205" fmla="*/ 1114281 h 2851980"/>
              <a:gd name="connsiteX206" fmla="*/ 2853547 w 12192000"/>
              <a:gd name="connsiteY206" fmla="*/ 1113282 h 2851980"/>
              <a:gd name="connsiteX207" fmla="*/ 2834998 w 12192000"/>
              <a:gd name="connsiteY207" fmla="*/ 1105032 h 2851980"/>
              <a:gd name="connsiteX208" fmla="*/ 2832012 w 12192000"/>
              <a:gd name="connsiteY208" fmla="*/ 1103667 h 2851980"/>
              <a:gd name="connsiteX209" fmla="*/ 2831450 w 12192000"/>
              <a:gd name="connsiteY209" fmla="*/ 1103681 h 2851980"/>
              <a:gd name="connsiteX210" fmla="*/ 2830158 w 12192000"/>
              <a:gd name="connsiteY210" fmla="*/ 1102819 h 2851980"/>
              <a:gd name="connsiteX211" fmla="*/ 2817969 w 12192000"/>
              <a:gd name="connsiteY211" fmla="*/ 1097243 h 2851980"/>
              <a:gd name="connsiteX212" fmla="*/ 2812278 w 12192000"/>
              <a:gd name="connsiteY212" fmla="*/ 1097008 h 2851980"/>
              <a:gd name="connsiteX213" fmla="*/ 2735949 w 12192000"/>
              <a:gd name="connsiteY213" fmla="*/ 1069536 h 2851980"/>
              <a:gd name="connsiteX214" fmla="*/ 2700542 w 12192000"/>
              <a:gd name="connsiteY214" fmla="*/ 1056907 h 2851980"/>
              <a:gd name="connsiteX215" fmla="*/ 2690071 w 12192000"/>
              <a:gd name="connsiteY215" fmla="*/ 1056397 h 2851980"/>
              <a:gd name="connsiteX216" fmla="*/ 2655269 w 12192000"/>
              <a:gd name="connsiteY216" fmla="*/ 1042078 h 2851980"/>
              <a:gd name="connsiteX217" fmla="*/ 2637172 w 12192000"/>
              <a:gd name="connsiteY217" fmla="*/ 1039382 h 2851980"/>
              <a:gd name="connsiteX218" fmla="*/ 2544676 w 12192000"/>
              <a:gd name="connsiteY218" fmla="*/ 1019916 h 2851980"/>
              <a:gd name="connsiteX219" fmla="*/ 2521406 w 12192000"/>
              <a:gd name="connsiteY219" fmla="*/ 1022036 h 2851980"/>
              <a:gd name="connsiteX220" fmla="*/ 2462038 w 12192000"/>
              <a:gd name="connsiteY220" fmla="*/ 992687 h 2851980"/>
              <a:gd name="connsiteX221" fmla="*/ 2448962 w 12192000"/>
              <a:gd name="connsiteY221" fmla="*/ 988555 h 2851980"/>
              <a:gd name="connsiteX222" fmla="*/ 2444223 w 12192000"/>
              <a:gd name="connsiteY222" fmla="*/ 985580 h 2851980"/>
              <a:gd name="connsiteX223" fmla="*/ 2428175 w 12192000"/>
              <a:gd name="connsiteY223" fmla="*/ 997242 h 2851980"/>
              <a:gd name="connsiteX224" fmla="*/ 2398519 w 12192000"/>
              <a:gd name="connsiteY224" fmla="*/ 1001482 h 2851980"/>
              <a:gd name="connsiteX225" fmla="*/ 2385271 w 12192000"/>
              <a:gd name="connsiteY225" fmla="*/ 993786 h 2851980"/>
              <a:gd name="connsiteX226" fmla="*/ 2298174 w 12192000"/>
              <a:gd name="connsiteY226" fmla="*/ 956527 h 2851980"/>
              <a:gd name="connsiteX227" fmla="*/ 2271014 w 12192000"/>
              <a:gd name="connsiteY227" fmla="*/ 945440 h 2851980"/>
              <a:gd name="connsiteX228" fmla="*/ 2214838 w 12192000"/>
              <a:gd name="connsiteY228" fmla="*/ 924396 h 2851980"/>
              <a:gd name="connsiteX229" fmla="*/ 2038407 w 12192000"/>
              <a:gd name="connsiteY229" fmla="*/ 916628 h 2851980"/>
              <a:gd name="connsiteX230" fmla="*/ 1958268 w 12192000"/>
              <a:gd name="connsiteY230" fmla="*/ 931677 h 2851980"/>
              <a:gd name="connsiteX231" fmla="*/ 1740316 w 12192000"/>
              <a:gd name="connsiteY231" fmla="*/ 931710 h 2851980"/>
              <a:gd name="connsiteX232" fmla="*/ 1454477 w 12192000"/>
              <a:gd name="connsiteY232" fmla="*/ 973878 h 2851980"/>
              <a:gd name="connsiteX233" fmla="*/ 1385984 w 12192000"/>
              <a:gd name="connsiteY233" fmla="*/ 958621 h 2851980"/>
              <a:gd name="connsiteX234" fmla="*/ 1355604 w 12192000"/>
              <a:gd name="connsiteY234" fmla="*/ 960893 h 2851980"/>
              <a:gd name="connsiteX235" fmla="*/ 1305323 w 12192000"/>
              <a:gd name="connsiteY235" fmla="*/ 967511 h 2851980"/>
              <a:gd name="connsiteX236" fmla="*/ 1125607 w 12192000"/>
              <a:gd name="connsiteY236" fmla="*/ 968467 h 2851980"/>
              <a:gd name="connsiteX237" fmla="*/ 1016562 w 12192000"/>
              <a:gd name="connsiteY237" fmla="*/ 975260 h 2851980"/>
              <a:gd name="connsiteX238" fmla="*/ 818620 w 12192000"/>
              <a:gd name="connsiteY238" fmla="*/ 987723 h 2851980"/>
              <a:gd name="connsiteX239" fmla="*/ 611870 w 12192000"/>
              <a:gd name="connsiteY239" fmla="*/ 1002547 h 2851980"/>
              <a:gd name="connsiteX240" fmla="*/ 520325 w 12192000"/>
              <a:gd name="connsiteY240" fmla="*/ 1010590 h 2851980"/>
              <a:gd name="connsiteX241" fmla="*/ 386188 w 12192000"/>
              <a:gd name="connsiteY241" fmla="*/ 1040956 h 2851980"/>
              <a:gd name="connsiteX242" fmla="*/ 272629 w 12192000"/>
              <a:gd name="connsiteY242" fmla="*/ 1010300 h 2851980"/>
              <a:gd name="connsiteX243" fmla="*/ 113450 w 12192000"/>
              <a:gd name="connsiteY243" fmla="*/ 1038933 h 2851980"/>
              <a:gd name="connsiteX244" fmla="*/ 4256 w 12192000"/>
              <a:gd name="connsiteY244" fmla="*/ 1060111 h 2851980"/>
              <a:gd name="connsiteX245" fmla="*/ 0 w 12192000"/>
              <a:gd name="connsiteY245" fmla="*/ 1059714 h 2851980"/>
              <a:gd name="connsiteX0" fmla="*/ 0 w 12192000"/>
              <a:gd name="connsiteY0" fmla="*/ 0 h 2984579"/>
              <a:gd name="connsiteX1" fmla="*/ 12192000 w 12192000"/>
              <a:gd name="connsiteY1" fmla="*/ 0 h 2984579"/>
              <a:gd name="connsiteX2" fmla="*/ 12192000 w 12192000"/>
              <a:gd name="connsiteY2" fmla="*/ 2802781 h 2984579"/>
              <a:gd name="connsiteX3" fmla="*/ 12174273 w 12192000"/>
              <a:gd name="connsiteY3" fmla="*/ 2805362 h 2984579"/>
              <a:gd name="connsiteX4" fmla="*/ 12099441 w 12192000"/>
              <a:gd name="connsiteY4" fmla="*/ 2819970 h 2984579"/>
              <a:gd name="connsiteX5" fmla="*/ 11968818 w 12192000"/>
              <a:gd name="connsiteY5" fmla="*/ 2984045 h 2984579"/>
              <a:gd name="connsiteX6" fmla="*/ 11844564 w 12192000"/>
              <a:gd name="connsiteY6" fmla="*/ 2851980 h 2984579"/>
              <a:gd name="connsiteX7" fmla="*/ 11786084 w 12192000"/>
              <a:gd name="connsiteY7" fmla="*/ 2836535 h 2984579"/>
              <a:gd name="connsiteX8" fmla="*/ 11731349 w 12192000"/>
              <a:gd name="connsiteY8" fmla="*/ 2820269 h 2984579"/>
              <a:gd name="connsiteX9" fmla="*/ 11709385 w 12192000"/>
              <a:gd name="connsiteY9" fmla="*/ 2806825 h 2984579"/>
              <a:gd name="connsiteX10" fmla="*/ 11702308 w 12192000"/>
              <a:gd name="connsiteY10" fmla="*/ 2811365 h 2984579"/>
              <a:gd name="connsiteX11" fmla="*/ 11689476 w 12192000"/>
              <a:gd name="connsiteY11" fmla="*/ 2807391 h 2984579"/>
              <a:gd name="connsiteX12" fmla="*/ 11666486 w 12192000"/>
              <a:gd name="connsiteY12" fmla="*/ 2799625 h 2984579"/>
              <a:gd name="connsiteX13" fmla="*/ 11652374 w 12192000"/>
              <a:gd name="connsiteY13" fmla="*/ 2793272 h 2984579"/>
              <a:gd name="connsiteX14" fmla="*/ 11646471 w 12192000"/>
              <a:gd name="connsiteY14" fmla="*/ 2800341 h 2984579"/>
              <a:gd name="connsiteX15" fmla="*/ 11623313 w 12192000"/>
              <a:gd name="connsiteY15" fmla="*/ 2800343 h 2984579"/>
              <a:gd name="connsiteX16" fmla="*/ 11608697 w 12192000"/>
              <a:gd name="connsiteY16" fmla="*/ 2813460 h 2984579"/>
              <a:gd name="connsiteX17" fmla="*/ 11603621 w 12192000"/>
              <a:gd name="connsiteY17" fmla="*/ 2810965 h 2984579"/>
              <a:gd name="connsiteX18" fmla="*/ 11590100 w 12192000"/>
              <a:gd name="connsiteY18" fmla="*/ 2808130 h 2984579"/>
              <a:gd name="connsiteX19" fmla="*/ 11566270 w 12192000"/>
              <a:gd name="connsiteY19" fmla="*/ 2794050 h 2984579"/>
              <a:gd name="connsiteX20" fmla="*/ 11543180 w 12192000"/>
              <a:gd name="connsiteY20" fmla="*/ 2794523 h 2984579"/>
              <a:gd name="connsiteX21" fmla="*/ 11527456 w 12192000"/>
              <a:gd name="connsiteY21" fmla="*/ 2784758 h 2984579"/>
              <a:gd name="connsiteX22" fmla="*/ 11410019 w 12192000"/>
              <a:gd name="connsiteY22" fmla="*/ 2778739 h 2984579"/>
              <a:gd name="connsiteX23" fmla="*/ 11391662 w 12192000"/>
              <a:gd name="connsiteY23" fmla="*/ 2777813 h 2984579"/>
              <a:gd name="connsiteX24" fmla="*/ 11381950 w 12192000"/>
              <a:gd name="connsiteY24" fmla="*/ 2771457 h 2984579"/>
              <a:gd name="connsiteX25" fmla="*/ 11355280 w 12192000"/>
              <a:gd name="connsiteY25" fmla="*/ 2766974 h 2984579"/>
              <a:gd name="connsiteX26" fmla="*/ 11346286 w 12192000"/>
              <a:gd name="connsiteY26" fmla="*/ 2771221 h 2984579"/>
              <a:gd name="connsiteX27" fmla="*/ 11344784 w 12192000"/>
              <a:gd name="connsiteY27" fmla="*/ 2767480 h 2984579"/>
              <a:gd name="connsiteX28" fmla="*/ 11307999 w 12192000"/>
              <a:gd name="connsiteY28" fmla="*/ 2758374 h 2984579"/>
              <a:gd name="connsiteX29" fmla="*/ 11228674 w 12192000"/>
              <a:gd name="connsiteY29" fmla="*/ 2738503 h 2984579"/>
              <a:gd name="connsiteX30" fmla="*/ 11208775 w 12192000"/>
              <a:gd name="connsiteY30" fmla="*/ 2733735 h 2984579"/>
              <a:gd name="connsiteX31" fmla="*/ 11191329 w 12192000"/>
              <a:gd name="connsiteY31" fmla="*/ 2735896 h 2984579"/>
              <a:gd name="connsiteX32" fmla="*/ 11095293 w 12192000"/>
              <a:gd name="connsiteY32" fmla="*/ 2734181 h 2984579"/>
              <a:gd name="connsiteX33" fmla="*/ 11072290 w 12192000"/>
              <a:gd name="connsiteY33" fmla="*/ 2737734 h 2984579"/>
              <a:gd name="connsiteX34" fmla="*/ 10980239 w 12192000"/>
              <a:gd name="connsiteY34" fmla="*/ 2729000 h 2984579"/>
              <a:gd name="connsiteX35" fmla="*/ 10980167 w 12192000"/>
              <a:gd name="connsiteY35" fmla="*/ 2728972 h 2984579"/>
              <a:gd name="connsiteX36" fmla="*/ 10943501 w 12192000"/>
              <a:gd name="connsiteY36" fmla="*/ 2723352 h 2984579"/>
              <a:gd name="connsiteX37" fmla="*/ 10740825 w 12192000"/>
              <a:gd name="connsiteY37" fmla="*/ 2642544 h 2984579"/>
              <a:gd name="connsiteX38" fmla="*/ 10621021 w 12192000"/>
              <a:gd name="connsiteY38" fmla="*/ 2583972 h 2984579"/>
              <a:gd name="connsiteX39" fmla="*/ 10501779 w 12192000"/>
              <a:gd name="connsiteY39" fmla="*/ 2548735 h 2984579"/>
              <a:gd name="connsiteX40" fmla="*/ 10403355 w 12192000"/>
              <a:gd name="connsiteY40" fmla="*/ 2512953 h 2984579"/>
              <a:gd name="connsiteX41" fmla="*/ 10337449 w 12192000"/>
              <a:gd name="connsiteY41" fmla="*/ 2488172 h 2984579"/>
              <a:gd name="connsiteX42" fmla="*/ 10324327 w 12192000"/>
              <a:gd name="connsiteY42" fmla="*/ 2478939 h 2984579"/>
              <a:gd name="connsiteX43" fmla="*/ 10321929 w 12192000"/>
              <a:gd name="connsiteY43" fmla="*/ 2478993 h 2984579"/>
              <a:gd name="connsiteX44" fmla="*/ 10290461 w 12192000"/>
              <a:gd name="connsiteY44" fmla="*/ 2462144 h 2984579"/>
              <a:gd name="connsiteX45" fmla="*/ 10268970 w 12192000"/>
              <a:gd name="connsiteY45" fmla="*/ 2448931 h 2984579"/>
              <a:gd name="connsiteX46" fmla="*/ 10263699 w 12192000"/>
              <a:gd name="connsiteY46" fmla="*/ 2448340 h 2984579"/>
              <a:gd name="connsiteX47" fmla="*/ 10228272 w 12192000"/>
              <a:gd name="connsiteY47" fmla="*/ 2431997 h 2984579"/>
              <a:gd name="connsiteX48" fmla="*/ 10215997 w 12192000"/>
              <a:gd name="connsiteY48" fmla="*/ 2431103 h 2984579"/>
              <a:gd name="connsiteX49" fmla="*/ 10193885 w 12192000"/>
              <a:gd name="connsiteY49" fmla="*/ 2427360 h 2984579"/>
              <a:gd name="connsiteX50" fmla="*/ 10135557 w 12192000"/>
              <a:gd name="connsiteY50" fmla="*/ 2429769 h 2984579"/>
              <a:gd name="connsiteX51" fmla="*/ 10092108 w 12192000"/>
              <a:gd name="connsiteY51" fmla="*/ 2409075 h 2984579"/>
              <a:gd name="connsiteX52" fmla="*/ 10091815 w 12192000"/>
              <a:gd name="connsiteY52" fmla="*/ 2409211 h 2984579"/>
              <a:gd name="connsiteX53" fmla="*/ 10083558 w 12192000"/>
              <a:gd name="connsiteY53" fmla="*/ 2406369 h 2984579"/>
              <a:gd name="connsiteX54" fmla="*/ 10078319 w 12192000"/>
              <a:gd name="connsiteY54" fmla="*/ 2403481 h 2984579"/>
              <a:gd name="connsiteX55" fmla="*/ 10063647 w 12192000"/>
              <a:gd name="connsiteY55" fmla="*/ 2397528 h 2984579"/>
              <a:gd name="connsiteX56" fmla="*/ 10057660 w 12192000"/>
              <a:gd name="connsiteY56" fmla="*/ 2396793 h 2984579"/>
              <a:gd name="connsiteX57" fmla="*/ 10003124 w 12192000"/>
              <a:gd name="connsiteY57" fmla="*/ 2406692 h 2984579"/>
              <a:gd name="connsiteX58" fmla="*/ 9898644 w 12192000"/>
              <a:gd name="connsiteY58" fmla="*/ 2393136 h 2984579"/>
              <a:gd name="connsiteX59" fmla="*/ 9794969 w 12192000"/>
              <a:gd name="connsiteY59" fmla="*/ 2376665 h 2984579"/>
              <a:gd name="connsiteX60" fmla="*/ 9690708 w 12192000"/>
              <a:gd name="connsiteY60" fmla="*/ 2362478 h 2984579"/>
              <a:gd name="connsiteX61" fmla="*/ 9656590 w 12192000"/>
              <a:gd name="connsiteY61" fmla="*/ 2365107 h 2984579"/>
              <a:gd name="connsiteX62" fmla="*/ 9651013 w 12192000"/>
              <a:gd name="connsiteY62" fmla="*/ 2365379 h 2984579"/>
              <a:gd name="connsiteX63" fmla="*/ 9629535 w 12192000"/>
              <a:gd name="connsiteY63" fmla="*/ 2359562 h 2984579"/>
              <a:gd name="connsiteX64" fmla="*/ 9621002 w 12192000"/>
              <a:gd name="connsiteY64" fmla="*/ 2358015 h 2984579"/>
              <a:gd name="connsiteX65" fmla="*/ 9620811 w 12192000"/>
              <a:gd name="connsiteY65" fmla="*/ 2358209 h 2984579"/>
              <a:gd name="connsiteX66" fmla="*/ 9612783 w 12192000"/>
              <a:gd name="connsiteY66" fmla="*/ 2356304 h 2984579"/>
              <a:gd name="connsiteX67" fmla="*/ 9573299 w 12192000"/>
              <a:gd name="connsiteY67" fmla="*/ 2344048 h 2984579"/>
              <a:gd name="connsiteX68" fmla="*/ 9523299 w 12192000"/>
              <a:gd name="connsiteY68" fmla="*/ 2356751 h 2984579"/>
              <a:gd name="connsiteX69" fmla="*/ 9502217 w 12192000"/>
              <a:gd name="connsiteY69" fmla="*/ 2356672 h 2984579"/>
              <a:gd name="connsiteX70" fmla="*/ 9491052 w 12192000"/>
              <a:gd name="connsiteY70" fmla="*/ 2357876 h 2984579"/>
              <a:gd name="connsiteX71" fmla="*/ 9490420 w 12192000"/>
              <a:gd name="connsiteY71" fmla="*/ 2358754 h 2984579"/>
              <a:gd name="connsiteX72" fmla="*/ 9422814 w 12192000"/>
              <a:gd name="connsiteY72" fmla="*/ 2337048 h 2984579"/>
              <a:gd name="connsiteX73" fmla="*/ 9387555 w 12192000"/>
              <a:gd name="connsiteY73" fmla="*/ 2324836 h 2984579"/>
              <a:gd name="connsiteX74" fmla="*/ 9385480 w 12192000"/>
              <a:gd name="connsiteY74" fmla="*/ 2325313 h 2984579"/>
              <a:gd name="connsiteX75" fmla="*/ 9369766 w 12192000"/>
              <a:gd name="connsiteY75" fmla="*/ 2317902 h 2984579"/>
              <a:gd name="connsiteX76" fmla="*/ 9356267 w 12192000"/>
              <a:gd name="connsiteY76" fmla="*/ 2307218 h 2984579"/>
              <a:gd name="connsiteX77" fmla="*/ 9240605 w 12192000"/>
              <a:gd name="connsiteY77" fmla="*/ 2292733 h 2984579"/>
              <a:gd name="connsiteX78" fmla="*/ 9083251 w 12192000"/>
              <a:gd name="connsiteY78" fmla="*/ 2245348 h 2984579"/>
              <a:gd name="connsiteX79" fmla="*/ 8956025 w 12192000"/>
              <a:gd name="connsiteY79" fmla="*/ 2219438 h 2984579"/>
              <a:gd name="connsiteX80" fmla="*/ 8791834 w 12192000"/>
              <a:gd name="connsiteY80" fmla="*/ 2194608 h 2984579"/>
              <a:gd name="connsiteX81" fmla="*/ 8677385 w 12192000"/>
              <a:gd name="connsiteY81" fmla="*/ 2172946 h 2984579"/>
              <a:gd name="connsiteX82" fmla="*/ 8628381 w 12192000"/>
              <a:gd name="connsiteY82" fmla="*/ 2151256 h 2984579"/>
              <a:gd name="connsiteX83" fmla="*/ 8608955 w 12192000"/>
              <a:gd name="connsiteY83" fmla="*/ 2154253 h 2984579"/>
              <a:gd name="connsiteX84" fmla="*/ 8605623 w 12192000"/>
              <a:gd name="connsiteY84" fmla="*/ 2154974 h 2984579"/>
              <a:gd name="connsiteX85" fmla="*/ 8591946 w 12192000"/>
              <a:gd name="connsiteY85" fmla="*/ 2153429 h 2984579"/>
              <a:gd name="connsiteX86" fmla="*/ 8588503 w 12192000"/>
              <a:gd name="connsiteY86" fmla="*/ 2158528 h 2984579"/>
              <a:gd name="connsiteX87" fmla="*/ 8542929 w 12192000"/>
              <a:gd name="connsiteY87" fmla="*/ 2155780 h 2984579"/>
              <a:gd name="connsiteX88" fmla="*/ 8422422 w 12192000"/>
              <a:gd name="connsiteY88" fmla="*/ 2128783 h 2984579"/>
              <a:gd name="connsiteX89" fmla="*/ 8350509 w 12192000"/>
              <a:gd name="connsiteY89" fmla="*/ 2116143 h 2984579"/>
              <a:gd name="connsiteX90" fmla="*/ 8323483 w 12192000"/>
              <a:gd name="connsiteY90" fmla="*/ 2116856 h 2984579"/>
              <a:gd name="connsiteX91" fmla="*/ 8285541 w 12192000"/>
              <a:gd name="connsiteY91" fmla="*/ 2114142 h 2984579"/>
              <a:gd name="connsiteX92" fmla="*/ 8156321 w 12192000"/>
              <a:gd name="connsiteY92" fmla="*/ 2105622 h 2984579"/>
              <a:gd name="connsiteX93" fmla="*/ 8115022 w 12192000"/>
              <a:gd name="connsiteY93" fmla="*/ 2097331 h 2984579"/>
              <a:gd name="connsiteX94" fmla="*/ 8109128 w 12192000"/>
              <a:gd name="connsiteY94" fmla="*/ 2095725 h 2984579"/>
              <a:gd name="connsiteX95" fmla="*/ 8061947 w 12192000"/>
              <a:gd name="connsiteY95" fmla="*/ 2076044 h 2984579"/>
              <a:gd name="connsiteX96" fmla="*/ 8056343 w 12192000"/>
              <a:gd name="connsiteY96" fmla="*/ 2079176 h 2984579"/>
              <a:gd name="connsiteX97" fmla="*/ 8039888 w 12192000"/>
              <a:gd name="connsiteY97" fmla="*/ 2079889 h 2984579"/>
              <a:gd name="connsiteX98" fmla="*/ 8027893 w 12192000"/>
              <a:gd name="connsiteY98" fmla="*/ 2071837 h 2984579"/>
              <a:gd name="connsiteX99" fmla="*/ 7968202 w 12192000"/>
              <a:gd name="connsiteY99" fmla="*/ 2048643 h 2984579"/>
              <a:gd name="connsiteX100" fmla="*/ 7879707 w 12192000"/>
              <a:gd name="connsiteY100" fmla="*/ 2019539 h 2984579"/>
              <a:gd name="connsiteX101" fmla="*/ 7867283 w 12192000"/>
              <a:gd name="connsiteY101" fmla="*/ 2011237 h 2984579"/>
              <a:gd name="connsiteX102" fmla="*/ 7843997 w 12192000"/>
              <a:gd name="connsiteY102" fmla="*/ 2004002 h 2984579"/>
              <a:gd name="connsiteX103" fmla="*/ 7819810 w 12192000"/>
              <a:gd name="connsiteY103" fmla="*/ 2003978 h 2984579"/>
              <a:gd name="connsiteX104" fmla="*/ 7766905 w 12192000"/>
              <a:gd name="connsiteY104" fmla="*/ 1994240 h 2984579"/>
              <a:gd name="connsiteX105" fmla="*/ 7748811 w 12192000"/>
              <a:gd name="connsiteY105" fmla="*/ 2001647 h 2984579"/>
              <a:gd name="connsiteX106" fmla="*/ 7745757 w 12192000"/>
              <a:gd name="connsiteY106" fmla="*/ 2003120 h 2984579"/>
              <a:gd name="connsiteX107" fmla="*/ 7732110 w 12192000"/>
              <a:gd name="connsiteY107" fmla="*/ 2004783 h 2984579"/>
              <a:gd name="connsiteX108" fmla="*/ 7730039 w 12192000"/>
              <a:gd name="connsiteY108" fmla="*/ 2010536 h 2984579"/>
              <a:gd name="connsiteX109" fmla="*/ 7685159 w 12192000"/>
              <a:gd name="connsiteY109" fmla="*/ 2018415 h 2984579"/>
              <a:gd name="connsiteX110" fmla="*/ 7561596 w 12192000"/>
              <a:gd name="connsiteY110" fmla="*/ 2020063 h 2984579"/>
              <a:gd name="connsiteX111" fmla="*/ 7488722 w 12192000"/>
              <a:gd name="connsiteY111" fmla="*/ 2024418 h 2984579"/>
              <a:gd name="connsiteX112" fmla="*/ 7462688 w 12192000"/>
              <a:gd name="connsiteY112" fmla="*/ 2031366 h 2984579"/>
              <a:gd name="connsiteX113" fmla="*/ 7425222 w 12192000"/>
              <a:gd name="connsiteY113" fmla="*/ 2037510 h 2984579"/>
              <a:gd name="connsiteX114" fmla="*/ 7360376 w 12192000"/>
              <a:gd name="connsiteY114" fmla="*/ 2052454 h 2984579"/>
              <a:gd name="connsiteX115" fmla="*/ 7297796 w 12192000"/>
              <a:gd name="connsiteY115" fmla="*/ 2059134 h 2984579"/>
              <a:gd name="connsiteX116" fmla="*/ 7255684 w 12192000"/>
              <a:gd name="connsiteY116" fmla="*/ 2060633 h 2984579"/>
              <a:gd name="connsiteX117" fmla="*/ 7249573 w 12192000"/>
              <a:gd name="connsiteY117" fmla="*/ 2060435 h 2984579"/>
              <a:gd name="connsiteX118" fmla="*/ 7198933 w 12192000"/>
              <a:gd name="connsiteY118" fmla="*/ 2052227 h 2984579"/>
              <a:gd name="connsiteX119" fmla="*/ 7194276 w 12192000"/>
              <a:gd name="connsiteY119" fmla="*/ 2056568 h 2984579"/>
              <a:gd name="connsiteX120" fmla="*/ 7178495 w 12192000"/>
              <a:gd name="connsiteY120" fmla="*/ 2061069 h 2984579"/>
              <a:gd name="connsiteX121" fmla="*/ 7164866 w 12192000"/>
              <a:gd name="connsiteY121" fmla="*/ 2056021 h 2984579"/>
              <a:gd name="connsiteX122" fmla="*/ 7101221 w 12192000"/>
              <a:gd name="connsiteY122" fmla="*/ 2047289 h 2984579"/>
              <a:gd name="connsiteX123" fmla="*/ 7008182 w 12192000"/>
              <a:gd name="connsiteY123" fmla="*/ 2039482 h 2984579"/>
              <a:gd name="connsiteX124" fmla="*/ 6994073 w 12192000"/>
              <a:gd name="connsiteY124" fmla="*/ 2034288 h 2984579"/>
              <a:gd name="connsiteX125" fmla="*/ 6902768 w 12192000"/>
              <a:gd name="connsiteY125" fmla="*/ 2021990 h 2984579"/>
              <a:gd name="connsiteX126" fmla="*/ 6854917 w 12192000"/>
              <a:gd name="connsiteY126" fmla="*/ 2020321 h 2984579"/>
              <a:gd name="connsiteX127" fmla="*/ 6849655 w 12192000"/>
              <a:gd name="connsiteY127" fmla="*/ 2025191 h 2984579"/>
              <a:gd name="connsiteX128" fmla="*/ 6835522 w 12192000"/>
              <a:gd name="connsiteY128" fmla="*/ 2024012 h 2984579"/>
              <a:gd name="connsiteX129" fmla="*/ 6707727 w 12192000"/>
              <a:gd name="connsiteY129" fmla="*/ 2006254 h 2984579"/>
              <a:gd name="connsiteX130" fmla="*/ 6561947 w 12192000"/>
              <a:gd name="connsiteY130" fmla="*/ 1975575 h 2984579"/>
              <a:gd name="connsiteX131" fmla="*/ 6464714 w 12192000"/>
              <a:gd name="connsiteY131" fmla="*/ 1978704 h 2984579"/>
              <a:gd name="connsiteX132" fmla="*/ 6242129 w 12192000"/>
              <a:gd name="connsiteY132" fmla="*/ 1915441 h 2984579"/>
              <a:gd name="connsiteX133" fmla="*/ 6080728 w 12192000"/>
              <a:gd name="connsiteY133" fmla="*/ 1895758 h 2984579"/>
              <a:gd name="connsiteX134" fmla="*/ 6069627 w 12192000"/>
              <a:gd name="connsiteY134" fmla="*/ 1885968 h 2984579"/>
              <a:gd name="connsiteX135" fmla="*/ 6055146 w 12192000"/>
              <a:gd name="connsiteY135" fmla="*/ 1879305 h 2984579"/>
              <a:gd name="connsiteX136" fmla="*/ 5953405 w 12192000"/>
              <a:gd name="connsiteY136" fmla="*/ 1849929 h 2984579"/>
              <a:gd name="connsiteX137" fmla="*/ 5940151 w 12192000"/>
              <a:gd name="connsiteY137" fmla="*/ 1852123 h 2984579"/>
              <a:gd name="connsiteX138" fmla="*/ 5917647 w 12192000"/>
              <a:gd name="connsiteY138" fmla="*/ 1852476 h 2984579"/>
              <a:gd name="connsiteX139" fmla="*/ 5860259 w 12192000"/>
              <a:gd name="connsiteY139" fmla="*/ 1865444 h 2984579"/>
              <a:gd name="connsiteX140" fmla="*/ 5821880 w 12192000"/>
              <a:gd name="connsiteY140" fmla="*/ 1854695 h 2984579"/>
              <a:gd name="connsiteX141" fmla="*/ 5813898 w 12192000"/>
              <a:gd name="connsiteY141" fmla="*/ 1853063 h 2984579"/>
              <a:gd name="connsiteX142" fmla="*/ 5813633 w 12192000"/>
              <a:gd name="connsiteY142" fmla="*/ 1853249 h 2984579"/>
              <a:gd name="connsiteX143" fmla="*/ 5804995 w 12192000"/>
              <a:gd name="connsiteY143" fmla="*/ 1851966 h 2984579"/>
              <a:gd name="connsiteX144" fmla="*/ 5799340 w 12192000"/>
              <a:gd name="connsiteY144" fmla="*/ 1850088 h 2984579"/>
              <a:gd name="connsiteX145" fmla="*/ 5783850 w 12192000"/>
              <a:gd name="connsiteY145" fmla="*/ 1846922 h 2984579"/>
              <a:gd name="connsiteX146" fmla="*/ 5777803 w 12192000"/>
              <a:gd name="connsiteY146" fmla="*/ 1847290 h 2984579"/>
              <a:gd name="connsiteX147" fmla="*/ 5774372 w 12192000"/>
              <a:gd name="connsiteY147" fmla="*/ 1849538 h 2984579"/>
              <a:gd name="connsiteX148" fmla="*/ 5740527 w 12192000"/>
              <a:gd name="connsiteY148" fmla="*/ 1850453 h 2984579"/>
              <a:gd name="connsiteX149" fmla="*/ 5671437 w 12192000"/>
              <a:gd name="connsiteY149" fmla="*/ 1845438 h 2984579"/>
              <a:gd name="connsiteX150" fmla="*/ 5633526 w 12192000"/>
              <a:gd name="connsiteY150" fmla="*/ 1839191 h 2984579"/>
              <a:gd name="connsiteX151" fmla="*/ 5527860 w 12192000"/>
              <a:gd name="connsiteY151" fmla="*/ 1825767 h 2984579"/>
              <a:gd name="connsiteX152" fmla="*/ 5420429 w 12192000"/>
              <a:gd name="connsiteY152" fmla="*/ 1815102 h 2984579"/>
              <a:gd name="connsiteX153" fmla="*/ 5339073 w 12192000"/>
              <a:gd name="connsiteY153" fmla="*/ 1819639 h 2984579"/>
              <a:gd name="connsiteX154" fmla="*/ 5334373 w 12192000"/>
              <a:gd name="connsiteY154" fmla="*/ 1817028 h 2984579"/>
              <a:gd name="connsiteX155" fmla="*/ 5326433 w 12192000"/>
              <a:gd name="connsiteY155" fmla="*/ 1814516 h 2984579"/>
              <a:gd name="connsiteX156" fmla="*/ 5326080 w 12192000"/>
              <a:gd name="connsiteY156" fmla="*/ 1814651 h 2984579"/>
              <a:gd name="connsiteX157" fmla="*/ 5318954 w 12192000"/>
              <a:gd name="connsiteY157" fmla="*/ 1811914 h 2984579"/>
              <a:gd name="connsiteX158" fmla="*/ 5286087 w 12192000"/>
              <a:gd name="connsiteY158" fmla="*/ 1796038 h 2984579"/>
              <a:gd name="connsiteX159" fmla="*/ 5223002 w 12192000"/>
              <a:gd name="connsiteY159" fmla="*/ 1799482 h 2984579"/>
              <a:gd name="connsiteX160" fmla="*/ 5200540 w 12192000"/>
              <a:gd name="connsiteY160" fmla="*/ 1796400 h 2984579"/>
              <a:gd name="connsiteX161" fmla="*/ 5154928 w 12192000"/>
              <a:gd name="connsiteY161" fmla="*/ 1781130 h 2984579"/>
              <a:gd name="connsiteX162" fmla="*/ 5149478 w 12192000"/>
              <a:gd name="connsiteY162" fmla="*/ 1780679 h 2984579"/>
              <a:gd name="connsiteX163" fmla="*/ 5130626 w 12192000"/>
              <a:gd name="connsiteY163" fmla="*/ 1768669 h 2984579"/>
              <a:gd name="connsiteX164" fmla="*/ 5102239 w 12192000"/>
              <a:gd name="connsiteY164" fmla="*/ 1753436 h 2984579"/>
              <a:gd name="connsiteX165" fmla="*/ 5099658 w 12192000"/>
              <a:gd name="connsiteY165" fmla="*/ 1753538 h 2984579"/>
              <a:gd name="connsiteX166" fmla="*/ 5088508 w 12192000"/>
              <a:gd name="connsiteY166" fmla="*/ 1745106 h 2984579"/>
              <a:gd name="connsiteX167" fmla="*/ 5082205 w 12192000"/>
              <a:gd name="connsiteY167" fmla="*/ 1734262 h 2984579"/>
              <a:gd name="connsiteX168" fmla="*/ 4931750 w 12192000"/>
              <a:gd name="connsiteY168" fmla="*/ 1691385 h 2984579"/>
              <a:gd name="connsiteX169" fmla="*/ 4824030 w 12192000"/>
              <a:gd name="connsiteY169" fmla="*/ 1643040 h 2984579"/>
              <a:gd name="connsiteX170" fmla="*/ 4758423 w 12192000"/>
              <a:gd name="connsiteY170" fmla="*/ 1579191 h 2984579"/>
              <a:gd name="connsiteX171" fmla="*/ 4514045 w 12192000"/>
              <a:gd name="connsiteY171" fmla="*/ 1535848 h 2984579"/>
              <a:gd name="connsiteX172" fmla="*/ 4458973 w 12192000"/>
              <a:gd name="connsiteY172" fmla="*/ 1525122 h 2984579"/>
              <a:gd name="connsiteX173" fmla="*/ 4423105 w 12192000"/>
              <a:gd name="connsiteY173" fmla="*/ 1500018 h 2984579"/>
              <a:gd name="connsiteX174" fmla="*/ 4400073 w 12192000"/>
              <a:gd name="connsiteY174" fmla="*/ 1499739 h 2984579"/>
              <a:gd name="connsiteX175" fmla="*/ 4395961 w 12192000"/>
              <a:gd name="connsiteY175" fmla="*/ 1499863 h 2984579"/>
              <a:gd name="connsiteX176" fmla="*/ 4382523 w 12192000"/>
              <a:gd name="connsiteY176" fmla="*/ 1496619 h 2984579"/>
              <a:gd name="connsiteX177" fmla="*/ 4374971 w 12192000"/>
              <a:gd name="connsiteY177" fmla="*/ 1500377 h 2984579"/>
              <a:gd name="connsiteX178" fmla="*/ 4352051 w 12192000"/>
              <a:gd name="connsiteY178" fmla="*/ 1498843 h 2984579"/>
              <a:gd name="connsiteX179" fmla="*/ 4328364 w 12192000"/>
              <a:gd name="connsiteY179" fmla="*/ 1491566 h 2984579"/>
              <a:gd name="connsiteX180" fmla="*/ 4220142 w 12192000"/>
              <a:gd name="connsiteY180" fmla="*/ 1451803 h 2984579"/>
              <a:gd name="connsiteX181" fmla="*/ 4152921 w 12192000"/>
              <a:gd name="connsiteY181" fmla="*/ 1430969 h 2984579"/>
              <a:gd name="connsiteX182" fmla="*/ 4123498 w 12192000"/>
              <a:gd name="connsiteY182" fmla="*/ 1427696 h 2984579"/>
              <a:gd name="connsiteX183" fmla="*/ 4085026 w 12192000"/>
              <a:gd name="connsiteY183" fmla="*/ 1420005 h 2984579"/>
              <a:gd name="connsiteX184" fmla="*/ 4014120 w 12192000"/>
              <a:gd name="connsiteY184" fmla="*/ 1410025 h 2984579"/>
              <a:gd name="connsiteX185" fmla="*/ 3924085 w 12192000"/>
              <a:gd name="connsiteY185" fmla="*/ 1390368 h 2984579"/>
              <a:gd name="connsiteX186" fmla="*/ 3875102 w 12192000"/>
              <a:gd name="connsiteY186" fmla="*/ 1356231 h 2984579"/>
              <a:gd name="connsiteX187" fmla="*/ 3866735 w 12192000"/>
              <a:gd name="connsiteY187" fmla="*/ 1358044 h 2984579"/>
              <a:gd name="connsiteX188" fmla="*/ 3824835 w 12192000"/>
              <a:gd name="connsiteY188" fmla="*/ 1344150 h 2984579"/>
              <a:gd name="connsiteX189" fmla="*/ 3698316 w 12192000"/>
              <a:gd name="connsiteY189" fmla="*/ 1271660 h 2984579"/>
              <a:gd name="connsiteX190" fmla="*/ 3615875 w 12192000"/>
              <a:gd name="connsiteY190" fmla="*/ 1245166 h 2984579"/>
              <a:gd name="connsiteX191" fmla="*/ 3583351 w 12192000"/>
              <a:gd name="connsiteY191" fmla="*/ 1239605 h 2984579"/>
              <a:gd name="connsiteX192" fmla="*/ 3529058 w 12192000"/>
              <a:gd name="connsiteY192" fmla="*/ 1230047 h 2984579"/>
              <a:gd name="connsiteX193" fmla="*/ 3438822 w 12192000"/>
              <a:gd name="connsiteY193" fmla="*/ 1205661 h 2984579"/>
              <a:gd name="connsiteX194" fmla="*/ 3390292 w 12192000"/>
              <a:gd name="connsiteY194" fmla="*/ 1197075 h 2984579"/>
              <a:gd name="connsiteX195" fmla="*/ 3315537 w 12192000"/>
              <a:gd name="connsiteY195" fmla="*/ 1185391 h 2984579"/>
              <a:gd name="connsiteX196" fmla="*/ 3305896 w 12192000"/>
              <a:gd name="connsiteY196" fmla="*/ 1180025 h 2984579"/>
              <a:gd name="connsiteX197" fmla="*/ 3260055 w 12192000"/>
              <a:gd name="connsiteY197" fmla="*/ 1189560 h 2984579"/>
              <a:gd name="connsiteX198" fmla="*/ 3136098 w 12192000"/>
              <a:gd name="connsiteY198" fmla="*/ 1171708 h 2984579"/>
              <a:gd name="connsiteX199" fmla="*/ 3113533 w 12192000"/>
              <a:gd name="connsiteY199" fmla="*/ 1171758 h 2984579"/>
              <a:gd name="connsiteX200" fmla="*/ 3087934 w 12192000"/>
              <a:gd name="connsiteY200" fmla="*/ 1162189 h 2984579"/>
              <a:gd name="connsiteX201" fmla="*/ 3033101 w 12192000"/>
              <a:gd name="connsiteY201" fmla="*/ 1146004 h 2984579"/>
              <a:gd name="connsiteX202" fmla="*/ 2999082 w 12192000"/>
              <a:gd name="connsiteY202" fmla="*/ 1129337 h 2984579"/>
              <a:gd name="connsiteX203" fmla="*/ 2988144 w 12192000"/>
              <a:gd name="connsiteY203" fmla="*/ 1133783 h 2984579"/>
              <a:gd name="connsiteX204" fmla="*/ 2964880 w 12192000"/>
              <a:gd name="connsiteY204" fmla="*/ 1133160 h 2984579"/>
              <a:gd name="connsiteX205" fmla="*/ 2871083 w 12192000"/>
              <a:gd name="connsiteY205" fmla="*/ 1114281 h 2984579"/>
              <a:gd name="connsiteX206" fmla="*/ 2853547 w 12192000"/>
              <a:gd name="connsiteY206" fmla="*/ 1113282 h 2984579"/>
              <a:gd name="connsiteX207" fmla="*/ 2834998 w 12192000"/>
              <a:gd name="connsiteY207" fmla="*/ 1105032 h 2984579"/>
              <a:gd name="connsiteX208" fmla="*/ 2832012 w 12192000"/>
              <a:gd name="connsiteY208" fmla="*/ 1103667 h 2984579"/>
              <a:gd name="connsiteX209" fmla="*/ 2831450 w 12192000"/>
              <a:gd name="connsiteY209" fmla="*/ 1103681 h 2984579"/>
              <a:gd name="connsiteX210" fmla="*/ 2830158 w 12192000"/>
              <a:gd name="connsiteY210" fmla="*/ 1102819 h 2984579"/>
              <a:gd name="connsiteX211" fmla="*/ 2817969 w 12192000"/>
              <a:gd name="connsiteY211" fmla="*/ 1097243 h 2984579"/>
              <a:gd name="connsiteX212" fmla="*/ 2812278 w 12192000"/>
              <a:gd name="connsiteY212" fmla="*/ 1097008 h 2984579"/>
              <a:gd name="connsiteX213" fmla="*/ 2735949 w 12192000"/>
              <a:gd name="connsiteY213" fmla="*/ 1069536 h 2984579"/>
              <a:gd name="connsiteX214" fmla="*/ 2700542 w 12192000"/>
              <a:gd name="connsiteY214" fmla="*/ 1056907 h 2984579"/>
              <a:gd name="connsiteX215" fmla="*/ 2690071 w 12192000"/>
              <a:gd name="connsiteY215" fmla="*/ 1056397 h 2984579"/>
              <a:gd name="connsiteX216" fmla="*/ 2655269 w 12192000"/>
              <a:gd name="connsiteY216" fmla="*/ 1042078 h 2984579"/>
              <a:gd name="connsiteX217" fmla="*/ 2637172 w 12192000"/>
              <a:gd name="connsiteY217" fmla="*/ 1039382 h 2984579"/>
              <a:gd name="connsiteX218" fmla="*/ 2544676 w 12192000"/>
              <a:gd name="connsiteY218" fmla="*/ 1019916 h 2984579"/>
              <a:gd name="connsiteX219" fmla="*/ 2521406 w 12192000"/>
              <a:gd name="connsiteY219" fmla="*/ 1022036 h 2984579"/>
              <a:gd name="connsiteX220" fmla="*/ 2462038 w 12192000"/>
              <a:gd name="connsiteY220" fmla="*/ 992687 h 2984579"/>
              <a:gd name="connsiteX221" fmla="*/ 2448962 w 12192000"/>
              <a:gd name="connsiteY221" fmla="*/ 988555 h 2984579"/>
              <a:gd name="connsiteX222" fmla="*/ 2444223 w 12192000"/>
              <a:gd name="connsiteY222" fmla="*/ 985580 h 2984579"/>
              <a:gd name="connsiteX223" fmla="*/ 2428175 w 12192000"/>
              <a:gd name="connsiteY223" fmla="*/ 997242 h 2984579"/>
              <a:gd name="connsiteX224" fmla="*/ 2398519 w 12192000"/>
              <a:gd name="connsiteY224" fmla="*/ 1001482 h 2984579"/>
              <a:gd name="connsiteX225" fmla="*/ 2385271 w 12192000"/>
              <a:gd name="connsiteY225" fmla="*/ 993786 h 2984579"/>
              <a:gd name="connsiteX226" fmla="*/ 2298174 w 12192000"/>
              <a:gd name="connsiteY226" fmla="*/ 956527 h 2984579"/>
              <a:gd name="connsiteX227" fmla="*/ 2271014 w 12192000"/>
              <a:gd name="connsiteY227" fmla="*/ 945440 h 2984579"/>
              <a:gd name="connsiteX228" fmla="*/ 2214838 w 12192000"/>
              <a:gd name="connsiteY228" fmla="*/ 924396 h 2984579"/>
              <a:gd name="connsiteX229" fmla="*/ 2038407 w 12192000"/>
              <a:gd name="connsiteY229" fmla="*/ 916628 h 2984579"/>
              <a:gd name="connsiteX230" fmla="*/ 1958268 w 12192000"/>
              <a:gd name="connsiteY230" fmla="*/ 931677 h 2984579"/>
              <a:gd name="connsiteX231" fmla="*/ 1740316 w 12192000"/>
              <a:gd name="connsiteY231" fmla="*/ 931710 h 2984579"/>
              <a:gd name="connsiteX232" fmla="*/ 1454477 w 12192000"/>
              <a:gd name="connsiteY232" fmla="*/ 973878 h 2984579"/>
              <a:gd name="connsiteX233" fmla="*/ 1385984 w 12192000"/>
              <a:gd name="connsiteY233" fmla="*/ 958621 h 2984579"/>
              <a:gd name="connsiteX234" fmla="*/ 1355604 w 12192000"/>
              <a:gd name="connsiteY234" fmla="*/ 960893 h 2984579"/>
              <a:gd name="connsiteX235" fmla="*/ 1305323 w 12192000"/>
              <a:gd name="connsiteY235" fmla="*/ 967511 h 2984579"/>
              <a:gd name="connsiteX236" fmla="*/ 1125607 w 12192000"/>
              <a:gd name="connsiteY236" fmla="*/ 968467 h 2984579"/>
              <a:gd name="connsiteX237" fmla="*/ 1016562 w 12192000"/>
              <a:gd name="connsiteY237" fmla="*/ 975260 h 2984579"/>
              <a:gd name="connsiteX238" fmla="*/ 818620 w 12192000"/>
              <a:gd name="connsiteY238" fmla="*/ 987723 h 2984579"/>
              <a:gd name="connsiteX239" fmla="*/ 611870 w 12192000"/>
              <a:gd name="connsiteY239" fmla="*/ 1002547 h 2984579"/>
              <a:gd name="connsiteX240" fmla="*/ 520325 w 12192000"/>
              <a:gd name="connsiteY240" fmla="*/ 1010590 h 2984579"/>
              <a:gd name="connsiteX241" fmla="*/ 386188 w 12192000"/>
              <a:gd name="connsiteY241" fmla="*/ 1040956 h 2984579"/>
              <a:gd name="connsiteX242" fmla="*/ 272629 w 12192000"/>
              <a:gd name="connsiteY242" fmla="*/ 1010300 h 2984579"/>
              <a:gd name="connsiteX243" fmla="*/ 113450 w 12192000"/>
              <a:gd name="connsiteY243" fmla="*/ 1038933 h 2984579"/>
              <a:gd name="connsiteX244" fmla="*/ 4256 w 12192000"/>
              <a:gd name="connsiteY244" fmla="*/ 1060111 h 2984579"/>
              <a:gd name="connsiteX245" fmla="*/ 0 w 12192000"/>
              <a:gd name="connsiteY245" fmla="*/ 1059714 h 2984579"/>
              <a:gd name="connsiteX246" fmla="*/ 0 w 12192000"/>
              <a:gd name="connsiteY246" fmla="*/ 0 h 2984579"/>
              <a:gd name="connsiteX0" fmla="*/ 0 w 12192000"/>
              <a:gd name="connsiteY0" fmla="*/ 0 h 2985062"/>
              <a:gd name="connsiteX1" fmla="*/ 12192000 w 12192000"/>
              <a:gd name="connsiteY1" fmla="*/ 0 h 2985062"/>
              <a:gd name="connsiteX2" fmla="*/ 12192000 w 12192000"/>
              <a:gd name="connsiteY2" fmla="*/ 2802781 h 2985062"/>
              <a:gd name="connsiteX3" fmla="*/ 12174273 w 12192000"/>
              <a:gd name="connsiteY3" fmla="*/ 2805362 h 2985062"/>
              <a:gd name="connsiteX4" fmla="*/ 12131191 w 12192000"/>
              <a:gd name="connsiteY4" fmla="*/ 2902520 h 2985062"/>
              <a:gd name="connsiteX5" fmla="*/ 11968818 w 12192000"/>
              <a:gd name="connsiteY5" fmla="*/ 2984045 h 2985062"/>
              <a:gd name="connsiteX6" fmla="*/ 11844564 w 12192000"/>
              <a:gd name="connsiteY6" fmla="*/ 2851980 h 2985062"/>
              <a:gd name="connsiteX7" fmla="*/ 11786084 w 12192000"/>
              <a:gd name="connsiteY7" fmla="*/ 2836535 h 2985062"/>
              <a:gd name="connsiteX8" fmla="*/ 11731349 w 12192000"/>
              <a:gd name="connsiteY8" fmla="*/ 2820269 h 2985062"/>
              <a:gd name="connsiteX9" fmla="*/ 11709385 w 12192000"/>
              <a:gd name="connsiteY9" fmla="*/ 2806825 h 2985062"/>
              <a:gd name="connsiteX10" fmla="*/ 11702308 w 12192000"/>
              <a:gd name="connsiteY10" fmla="*/ 2811365 h 2985062"/>
              <a:gd name="connsiteX11" fmla="*/ 11689476 w 12192000"/>
              <a:gd name="connsiteY11" fmla="*/ 2807391 h 2985062"/>
              <a:gd name="connsiteX12" fmla="*/ 11666486 w 12192000"/>
              <a:gd name="connsiteY12" fmla="*/ 2799625 h 2985062"/>
              <a:gd name="connsiteX13" fmla="*/ 11652374 w 12192000"/>
              <a:gd name="connsiteY13" fmla="*/ 2793272 h 2985062"/>
              <a:gd name="connsiteX14" fmla="*/ 11646471 w 12192000"/>
              <a:gd name="connsiteY14" fmla="*/ 2800341 h 2985062"/>
              <a:gd name="connsiteX15" fmla="*/ 11623313 w 12192000"/>
              <a:gd name="connsiteY15" fmla="*/ 2800343 h 2985062"/>
              <a:gd name="connsiteX16" fmla="*/ 11608697 w 12192000"/>
              <a:gd name="connsiteY16" fmla="*/ 2813460 h 2985062"/>
              <a:gd name="connsiteX17" fmla="*/ 11603621 w 12192000"/>
              <a:gd name="connsiteY17" fmla="*/ 2810965 h 2985062"/>
              <a:gd name="connsiteX18" fmla="*/ 11590100 w 12192000"/>
              <a:gd name="connsiteY18" fmla="*/ 2808130 h 2985062"/>
              <a:gd name="connsiteX19" fmla="*/ 11566270 w 12192000"/>
              <a:gd name="connsiteY19" fmla="*/ 2794050 h 2985062"/>
              <a:gd name="connsiteX20" fmla="*/ 11543180 w 12192000"/>
              <a:gd name="connsiteY20" fmla="*/ 2794523 h 2985062"/>
              <a:gd name="connsiteX21" fmla="*/ 11527456 w 12192000"/>
              <a:gd name="connsiteY21" fmla="*/ 2784758 h 2985062"/>
              <a:gd name="connsiteX22" fmla="*/ 11410019 w 12192000"/>
              <a:gd name="connsiteY22" fmla="*/ 2778739 h 2985062"/>
              <a:gd name="connsiteX23" fmla="*/ 11391662 w 12192000"/>
              <a:gd name="connsiteY23" fmla="*/ 2777813 h 2985062"/>
              <a:gd name="connsiteX24" fmla="*/ 11381950 w 12192000"/>
              <a:gd name="connsiteY24" fmla="*/ 2771457 h 2985062"/>
              <a:gd name="connsiteX25" fmla="*/ 11355280 w 12192000"/>
              <a:gd name="connsiteY25" fmla="*/ 2766974 h 2985062"/>
              <a:gd name="connsiteX26" fmla="*/ 11346286 w 12192000"/>
              <a:gd name="connsiteY26" fmla="*/ 2771221 h 2985062"/>
              <a:gd name="connsiteX27" fmla="*/ 11344784 w 12192000"/>
              <a:gd name="connsiteY27" fmla="*/ 2767480 h 2985062"/>
              <a:gd name="connsiteX28" fmla="*/ 11307999 w 12192000"/>
              <a:gd name="connsiteY28" fmla="*/ 2758374 h 2985062"/>
              <a:gd name="connsiteX29" fmla="*/ 11228674 w 12192000"/>
              <a:gd name="connsiteY29" fmla="*/ 2738503 h 2985062"/>
              <a:gd name="connsiteX30" fmla="*/ 11208775 w 12192000"/>
              <a:gd name="connsiteY30" fmla="*/ 2733735 h 2985062"/>
              <a:gd name="connsiteX31" fmla="*/ 11191329 w 12192000"/>
              <a:gd name="connsiteY31" fmla="*/ 2735896 h 2985062"/>
              <a:gd name="connsiteX32" fmla="*/ 11095293 w 12192000"/>
              <a:gd name="connsiteY32" fmla="*/ 2734181 h 2985062"/>
              <a:gd name="connsiteX33" fmla="*/ 11072290 w 12192000"/>
              <a:gd name="connsiteY33" fmla="*/ 2737734 h 2985062"/>
              <a:gd name="connsiteX34" fmla="*/ 10980239 w 12192000"/>
              <a:gd name="connsiteY34" fmla="*/ 2729000 h 2985062"/>
              <a:gd name="connsiteX35" fmla="*/ 10980167 w 12192000"/>
              <a:gd name="connsiteY35" fmla="*/ 2728972 h 2985062"/>
              <a:gd name="connsiteX36" fmla="*/ 10943501 w 12192000"/>
              <a:gd name="connsiteY36" fmla="*/ 2723352 h 2985062"/>
              <a:gd name="connsiteX37" fmla="*/ 10740825 w 12192000"/>
              <a:gd name="connsiteY37" fmla="*/ 2642544 h 2985062"/>
              <a:gd name="connsiteX38" fmla="*/ 10621021 w 12192000"/>
              <a:gd name="connsiteY38" fmla="*/ 2583972 h 2985062"/>
              <a:gd name="connsiteX39" fmla="*/ 10501779 w 12192000"/>
              <a:gd name="connsiteY39" fmla="*/ 2548735 h 2985062"/>
              <a:gd name="connsiteX40" fmla="*/ 10403355 w 12192000"/>
              <a:gd name="connsiteY40" fmla="*/ 2512953 h 2985062"/>
              <a:gd name="connsiteX41" fmla="*/ 10337449 w 12192000"/>
              <a:gd name="connsiteY41" fmla="*/ 2488172 h 2985062"/>
              <a:gd name="connsiteX42" fmla="*/ 10324327 w 12192000"/>
              <a:gd name="connsiteY42" fmla="*/ 2478939 h 2985062"/>
              <a:gd name="connsiteX43" fmla="*/ 10321929 w 12192000"/>
              <a:gd name="connsiteY43" fmla="*/ 2478993 h 2985062"/>
              <a:gd name="connsiteX44" fmla="*/ 10290461 w 12192000"/>
              <a:gd name="connsiteY44" fmla="*/ 2462144 h 2985062"/>
              <a:gd name="connsiteX45" fmla="*/ 10268970 w 12192000"/>
              <a:gd name="connsiteY45" fmla="*/ 2448931 h 2985062"/>
              <a:gd name="connsiteX46" fmla="*/ 10263699 w 12192000"/>
              <a:gd name="connsiteY46" fmla="*/ 2448340 h 2985062"/>
              <a:gd name="connsiteX47" fmla="*/ 10228272 w 12192000"/>
              <a:gd name="connsiteY47" fmla="*/ 2431997 h 2985062"/>
              <a:gd name="connsiteX48" fmla="*/ 10215997 w 12192000"/>
              <a:gd name="connsiteY48" fmla="*/ 2431103 h 2985062"/>
              <a:gd name="connsiteX49" fmla="*/ 10193885 w 12192000"/>
              <a:gd name="connsiteY49" fmla="*/ 2427360 h 2985062"/>
              <a:gd name="connsiteX50" fmla="*/ 10135557 w 12192000"/>
              <a:gd name="connsiteY50" fmla="*/ 2429769 h 2985062"/>
              <a:gd name="connsiteX51" fmla="*/ 10092108 w 12192000"/>
              <a:gd name="connsiteY51" fmla="*/ 2409075 h 2985062"/>
              <a:gd name="connsiteX52" fmla="*/ 10091815 w 12192000"/>
              <a:gd name="connsiteY52" fmla="*/ 2409211 h 2985062"/>
              <a:gd name="connsiteX53" fmla="*/ 10083558 w 12192000"/>
              <a:gd name="connsiteY53" fmla="*/ 2406369 h 2985062"/>
              <a:gd name="connsiteX54" fmla="*/ 10078319 w 12192000"/>
              <a:gd name="connsiteY54" fmla="*/ 2403481 h 2985062"/>
              <a:gd name="connsiteX55" fmla="*/ 10063647 w 12192000"/>
              <a:gd name="connsiteY55" fmla="*/ 2397528 h 2985062"/>
              <a:gd name="connsiteX56" fmla="*/ 10057660 w 12192000"/>
              <a:gd name="connsiteY56" fmla="*/ 2396793 h 2985062"/>
              <a:gd name="connsiteX57" fmla="*/ 10003124 w 12192000"/>
              <a:gd name="connsiteY57" fmla="*/ 2406692 h 2985062"/>
              <a:gd name="connsiteX58" fmla="*/ 9898644 w 12192000"/>
              <a:gd name="connsiteY58" fmla="*/ 2393136 h 2985062"/>
              <a:gd name="connsiteX59" fmla="*/ 9794969 w 12192000"/>
              <a:gd name="connsiteY59" fmla="*/ 2376665 h 2985062"/>
              <a:gd name="connsiteX60" fmla="*/ 9690708 w 12192000"/>
              <a:gd name="connsiteY60" fmla="*/ 2362478 h 2985062"/>
              <a:gd name="connsiteX61" fmla="*/ 9656590 w 12192000"/>
              <a:gd name="connsiteY61" fmla="*/ 2365107 h 2985062"/>
              <a:gd name="connsiteX62" fmla="*/ 9651013 w 12192000"/>
              <a:gd name="connsiteY62" fmla="*/ 2365379 h 2985062"/>
              <a:gd name="connsiteX63" fmla="*/ 9629535 w 12192000"/>
              <a:gd name="connsiteY63" fmla="*/ 2359562 h 2985062"/>
              <a:gd name="connsiteX64" fmla="*/ 9621002 w 12192000"/>
              <a:gd name="connsiteY64" fmla="*/ 2358015 h 2985062"/>
              <a:gd name="connsiteX65" fmla="*/ 9620811 w 12192000"/>
              <a:gd name="connsiteY65" fmla="*/ 2358209 h 2985062"/>
              <a:gd name="connsiteX66" fmla="*/ 9612783 w 12192000"/>
              <a:gd name="connsiteY66" fmla="*/ 2356304 h 2985062"/>
              <a:gd name="connsiteX67" fmla="*/ 9573299 w 12192000"/>
              <a:gd name="connsiteY67" fmla="*/ 2344048 h 2985062"/>
              <a:gd name="connsiteX68" fmla="*/ 9523299 w 12192000"/>
              <a:gd name="connsiteY68" fmla="*/ 2356751 h 2985062"/>
              <a:gd name="connsiteX69" fmla="*/ 9502217 w 12192000"/>
              <a:gd name="connsiteY69" fmla="*/ 2356672 h 2985062"/>
              <a:gd name="connsiteX70" fmla="*/ 9491052 w 12192000"/>
              <a:gd name="connsiteY70" fmla="*/ 2357876 h 2985062"/>
              <a:gd name="connsiteX71" fmla="*/ 9490420 w 12192000"/>
              <a:gd name="connsiteY71" fmla="*/ 2358754 h 2985062"/>
              <a:gd name="connsiteX72" fmla="*/ 9422814 w 12192000"/>
              <a:gd name="connsiteY72" fmla="*/ 2337048 h 2985062"/>
              <a:gd name="connsiteX73" fmla="*/ 9387555 w 12192000"/>
              <a:gd name="connsiteY73" fmla="*/ 2324836 h 2985062"/>
              <a:gd name="connsiteX74" fmla="*/ 9385480 w 12192000"/>
              <a:gd name="connsiteY74" fmla="*/ 2325313 h 2985062"/>
              <a:gd name="connsiteX75" fmla="*/ 9369766 w 12192000"/>
              <a:gd name="connsiteY75" fmla="*/ 2317902 h 2985062"/>
              <a:gd name="connsiteX76" fmla="*/ 9356267 w 12192000"/>
              <a:gd name="connsiteY76" fmla="*/ 2307218 h 2985062"/>
              <a:gd name="connsiteX77" fmla="*/ 9240605 w 12192000"/>
              <a:gd name="connsiteY77" fmla="*/ 2292733 h 2985062"/>
              <a:gd name="connsiteX78" fmla="*/ 9083251 w 12192000"/>
              <a:gd name="connsiteY78" fmla="*/ 2245348 h 2985062"/>
              <a:gd name="connsiteX79" fmla="*/ 8956025 w 12192000"/>
              <a:gd name="connsiteY79" fmla="*/ 2219438 h 2985062"/>
              <a:gd name="connsiteX80" fmla="*/ 8791834 w 12192000"/>
              <a:gd name="connsiteY80" fmla="*/ 2194608 h 2985062"/>
              <a:gd name="connsiteX81" fmla="*/ 8677385 w 12192000"/>
              <a:gd name="connsiteY81" fmla="*/ 2172946 h 2985062"/>
              <a:gd name="connsiteX82" fmla="*/ 8628381 w 12192000"/>
              <a:gd name="connsiteY82" fmla="*/ 2151256 h 2985062"/>
              <a:gd name="connsiteX83" fmla="*/ 8608955 w 12192000"/>
              <a:gd name="connsiteY83" fmla="*/ 2154253 h 2985062"/>
              <a:gd name="connsiteX84" fmla="*/ 8605623 w 12192000"/>
              <a:gd name="connsiteY84" fmla="*/ 2154974 h 2985062"/>
              <a:gd name="connsiteX85" fmla="*/ 8591946 w 12192000"/>
              <a:gd name="connsiteY85" fmla="*/ 2153429 h 2985062"/>
              <a:gd name="connsiteX86" fmla="*/ 8588503 w 12192000"/>
              <a:gd name="connsiteY86" fmla="*/ 2158528 h 2985062"/>
              <a:gd name="connsiteX87" fmla="*/ 8542929 w 12192000"/>
              <a:gd name="connsiteY87" fmla="*/ 2155780 h 2985062"/>
              <a:gd name="connsiteX88" fmla="*/ 8422422 w 12192000"/>
              <a:gd name="connsiteY88" fmla="*/ 2128783 h 2985062"/>
              <a:gd name="connsiteX89" fmla="*/ 8350509 w 12192000"/>
              <a:gd name="connsiteY89" fmla="*/ 2116143 h 2985062"/>
              <a:gd name="connsiteX90" fmla="*/ 8323483 w 12192000"/>
              <a:gd name="connsiteY90" fmla="*/ 2116856 h 2985062"/>
              <a:gd name="connsiteX91" fmla="*/ 8285541 w 12192000"/>
              <a:gd name="connsiteY91" fmla="*/ 2114142 h 2985062"/>
              <a:gd name="connsiteX92" fmla="*/ 8156321 w 12192000"/>
              <a:gd name="connsiteY92" fmla="*/ 2105622 h 2985062"/>
              <a:gd name="connsiteX93" fmla="*/ 8115022 w 12192000"/>
              <a:gd name="connsiteY93" fmla="*/ 2097331 h 2985062"/>
              <a:gd name="connsiteX94" fmla="*/ 8109128 w 12192000"/>
              <a:gd name="connsiteY94" fmla="*/ 2095725 h 2985062"/>
              <a:gd name="connsiteX95" fmla="*/ 8061947 w 12192000"/>
              <a:gd name="connsiteY95" fmla="*/ 2076044 h 2985062"/>
              <a:gd name="connsiteX96" fmla="*/ 8056343 w 12192000"/>
              <a:gd name="connsiteY96" fmla="*/ 2079176 h 2985062"/>
              <a:gd name="connsiteX97" fmla="*/ 8039888 w 12192000"/>
              <a:gd name="connsiteY97" fmla="*/ 2079889 h 2985062"/>
              <a:gd name="connsiteX98" fmla="*/ 8027893 w 12192000"/>
              <a:gd name="connsiteY98" fmla="*/ 2071837 h 2985062"/>
              <a:gd name="connsiteX99" fmla="*/ 7968202 w 12192000"/>
              <a:gd name="connsiteY99" fmla="*/ 2048643 h 2985062"/>
              <a:gd name="connsiteX100" fmla="*/ 7879707 w 12192000"/>
              <a:gd name="connsiteY100" fmla="*/ 2019539 h 2985062"/>
              <a:gd name="connsiteX101" fmla="*/ 7867283 w 12192000"/>
              <a:gd name="connsiteY101" fmla="*/ 2011237 h 2985062"/>
              <a:gd name="connsiteX102" fmla="*/ 7843997 w 12192000"/>
              <a:gd name="connsiteY102" fmla="*/ 2004002 h 2985062"/>
              <a:gd name="connsiteX103" fmla="*/ 7819810 w 12192000"/>
              <a:gd name="connsiteY103" fmla="*/ 2003978 h 2985062"/>
              <a:gd name="connsiteX104" fmla="*/ 7766905 w 12192000"/>
              <a:gd name="connsiteY104" fmla="*/ 1994240 h 2985062"/>
              <a:gd name="connsiteX105" fmla="*/ 7748811 w 12192000"/>
              <a:gd name="connsiteY105" fmla="*/ 2001647 h 2985062"/>
              <a:gd name="connsiteX106" fmla="*/ 7745757 w 12192000"/>
              <a:gd name="connsiteY106" fmla="*/ 2003120 h 2985062"/>
              <a:gd name="connsiteX107" fmla="*/ 7732110 w 12192000"/>
              <a:gd name="connsiteY107" fmla="*/ 2004783 h 2985062"/>
              <a:gd name="connsiteX108" fmla="*/ 7730039 w 12192000"/>
              <a:gd name="connsiteY108" fmla="*/ 2010536 h 2985062"/>
              <a:gd name="connsiteX109" fmla="*/ 7685159 w 12192000"/>
              <a:gd name="connsiteY109" fmla="*/ 2018415 h 2985062"/>
              <a:gd name="connsiteX110" fmla="*/ 7561596 w 12192000"/>
              <a:gd name="connsiteY110" fmla="*/ 2020063 h 2985062"/>
              <a:gd name="connsiteX111" fmla="*/ 7488722 w 12192000"/>
              <a:gd name="connsiteY111" fmla="*/ 2024418 h 2985062"/>
              <a:gd name="connsiteX112" fmla="*/ 7462688 w 12192000"/>
              <a:gd name="connsiteY112" fmla="*/ 2031366 h 2985062"/>
              <a:gd name="connsiteX113" fmla="*/ 7425222 w 12192000"/>
              <a:gd name="connsiteY113" fmla="*/ 2037510 h 2985062"/>
              <a:gd name="connsiteX114" fmla="*/ 7360376 w 12192000"/>
              <a:gd name="connsiteY114" fmla="*/ 2052454 h 2985062"/>
              <a:gd name="connsiteX115" fmla="*/ 7297796 w 12192000"/>
              <a:gd name="connsiteY115" fmla="*/ 2059134 h 2985062"/>
              <a:gd name="connsiteX116" fmla="*/ 7255684 w 12192000"/>
              <a:gd name="connsiteY116" fmla="*/ 2060633 h 2985062"/>
              <a:gd name="connsiteX117" fmla="*/ 7249573 w 12192000"/>
              <a:gd name="connsiteY117" fmla="*/ 2060435 h 2985062"/>
              <a:gd name="connsiteX118" fmla="*/ 7198933 w 12192000"/>
              <a:gd name="connsiteY118" fmla="*/ 2052227 h 2985062"/>
              <a:gd name="connsiteX119" fmla="*/ 7194276 w 12192000"/>
              <a:gd name="connsiteY119" fmla="*/ 2056568 h 2985062"/>
              <a:gd name="connsiteX120" fmla="*/ 7178495 w 12192000"/>
              <a:gd name="connsiteY120" fmla="*/ 2061069 h 2985062"/>
              <a:gd name="connsiteX121" fmla="*/ 7164866 w 12192000"/>
              <a:gd name="connsiteY121" fmla="*/ 2056021 h 2985062"/>
              <a:gd name="connsiteX122" fmla="*/ 7101221 w 12192000"/>
              <a:gd name="connsiteY122" fmla="*/ 2047289 h 2985062"/>
              <a:gd name="connsiteX123" fmla="*/ 7008182 w 12192000"/>
              <a:gd name="connsiteY123" fmla="*/ 2039482 h 2985062"/>
              <a:gd name="connsiteX124" fmla="*/ 6994073 w 12192000"/>
              <a:gd name="connsiteY124" fmla="*/ 2034288 h 2985062"/>
              <a:gd name="connsiteX125" fmla="*/ 6902768 w 12192000"/>
              <a:gd name="connsiteY125" fmla="*/ 2021990 h 2985062"/>
              <a:gd name="connsiteX126" fmla="*/ 6854917 w 12192000"/>
              <a:gd name="connsiteY126" fmla="*/ 2020321 h 2985062"/>
              <a:gd name="connsiteX127" fmla="*/ 6849655 w 12192000"/>
              <a:gd name="connsiteY127" fmla="*/ 2025191 h 2985062"/>
              <a:gd name="connsiteX128" fmla="*/ 6835522 w 12192000"/>
              <a:gd name="connsiteY128" fmla="*/ 2024012 h 2985062"/>
              <a:gd name="connsiteX129" fmla="*/ 6707727 w 12192000"/>
              <a:gd name="connsiteY129" fmla="*/ 2006254 h 2985062"/>
              <a:gd name="connsiteX130" fmla="*/ 6561947 w 12192000"/>
              <a:gd name="connsiteY130" fmla="*/ 1975575 h 2985062"/>
              <a:gd name="connsiteX131" fmla="*/ 6464714 w 12192000"/>
              <a:gd name="connsiteY131" fmla="*/ 1978704 h 2985062"/>
              <a:gd name="connsiteX132" fmla="*/ 6242129 w 12192000"/>
              <a:gd name="connsiteY132" fmla="*/ 1915441 h 2985062"/>
              <a:gd name="connsiteX133" fmla="*/ 6080728 w 12192000"/>
              <a:gd name="connsiteY133" fmla="*/ 1895758 h 2985062"/>
              <a:gd name="connsiteX134" fmla="*/ 6069627 w 12192000"/>
              <a:gd name="connsiteY134" fmla="*/ 1885968 h 2985062"/>
              <a:gd name="connsiteX135" fmla="*/ 6055146 w 12192000"/>
              <a:gd name="connsiteY135" fmla="*/ 1879305 h 2985062"/>
              <a:gd name="connsiteX136" fmla="*/ 5953405 w 12192000"/>
              <a:gd name="connsiteY136" fmla="*/ 1849929 h 2985062"/>
              <a:gd name="connsiteX137" fmla="*/ 5940151 w 12192000"/>
              <a:gd name="connsiteY137" fmla="*/ 1852123 h 2985062"/>
              <a:gd name="connsiteX138" fmla="*/ 5917647 w 12192000"/>
              <a:gd name="connsiteY138" fmla="*/ 1852476 h 2985062"/>
              <a:gd name="connsiteX139" fmla="*/ 5860259 w 12192000"/>
              <a:gd name="connsiteY139" fmla="*/ 1865444 h 2985062"/>
              <a:gd name="connsiteX140" fmla="*/ 5821880 w 12192000"/>
              <a:gd name="connsiteY140" fmla="*/ 1854695 h 2985062"/>
              <a:gd name="connsiteX141" fmla="*/ 5813898 w 12192000"/>
              <a:gd name="connsiteY141" fmla="*/ 1853063 h 2985062"/>
              <a:gd name="connsiteX142" fmla="*/ 5813633 w 12192000"/>
              <a:gd name="connsiteY142" fmla="*/ 1853249 h 2985062"/>
              <a:gd name="connsiteX143" fmla="*/ 5804995 w 12192000"/>
              <a:gd name="connsiteY143" fmla="*/ 1851966 h 2985062"/>
              <a:gd name="connsiteX144" fmla="*/ 5799340 w 12192000"/>
              <a:gd name="connsiteY144" fmla="*/ 1850088 h 2985062"/>
              <a:gd name="connsiteX145" fmla="*/ 5783850 w 12192000"/>
              <a:gd name="connsiteY145" fmla="*/ 1846922 h 2985062"/>
              <a:gd name="connsiteX146" fmla="*/ 5777803 w 12192000"/>
              <a:gd name="connsiteY146" fmla="*/ 1847290 h 2985062"/>
              <a:gd name="connsiteX147" fmla="*/ 5774372 w 12192000"/>
              <a:gd name="connsiteY147" fmla="*/ 1849538 h 2985062"/>
              <a:gd name="connsiteX148" fmla="*/ 5740527 w 12192000"/>
              <a:gd name="connsiteY148" fmla="*/ 1850453 h 2985062"/>
              <a:gd name="connsiteX149" fmla="*/ 5671437 w 12192000"/>
              <a:gd name="connsiteY149" fmla="*/ 1845438 h 2985062"/>
              <a:gd name="connsiteX150" fmla="*/ 5633526 w 12192000"/>
              <a:gd name="connsiteY150" fmla="*/ 1839191 h 2985062"/>
              <a:gd name="connsiteX151" fmla="*/ 5527860 w 12192000"/>
              <a:gd name="connsiteY151" fmla="*/ 1825767 h 2985062"/>
              <a:gd name="connsiteX152" fmla="*/ 5420429 w 12192000"/>
              <a:gd name="connsiteY152" fmla="*/ 1815102 h 2985062"/>
              <a:gd name="connsiteX153" fmla="*/ 5339073 w 12192000"/>
              <a:gd name="connsiteY153" fmla="*/ 1819639 h 2985062"/>
              <a:gd name="connsiteX154" fmla="*/ 5334373 w 12192000"/>
              <a:gd name="connsiteY154" fmla="*/ 1817028 h 2985062"/>
              <a:gd name="connsiteX155" fmla="*/ 5326433 w 12192000"/>
              <a:gd name="connsiteY155" fmla="*/ 1814516 h 2985062"/>
              <a:gd name="connsiteX156" fmla="*/ 5326080 w 12192000"/>
              <a:gd name="connsiteY156" fmla="*/ 1814651 h 2985062"/>
              <a:gd name="connsiteX157" fmla="*/ 5318954 w 12192000"/>
              <a:gd name="connsiteY157" fmla="*/ 1811914 h 2985062"/>
              <a:gd name="connsiteX158" fmla="*/ 5286087 w 12192000"/>
              <a:gd name="connsiteY158" fmla="*/ 1796038 h 2985062"/>
              <a:gd name="connsiteX159" fmla="*/ 5223002 w 12192000"/>
              <a:gd name="connsiteY159" fmla="*/ 1799482 h 2985062"/>
              <a:gd name="connsiteX160" fmla="*/ 5200540 w 12192000"/>
              <a:gd name="connsiteY160" fmla="*/ 1796400 h 2985062"/>
              <a:gd name="connsiteX161" fmla="*/ 5154928 w 12192000"/>
              <a:gd name="connsiteY161" fmla="*/ 1781130 h 2985062"/>
              <a:gd name="connsiteX162" fmla="*/ 5149478 w 12192000"/>
              <a:gd name="connsiteY162" fmla="*/ 1780679 h 2985062"/>
              <a:gd name="connsiteX163" fmla="*/ 5130626 w 12192000"/>
              <a:gd name="connsiteY163" fmla="*/ 1768669 h 2985062"/>
              <a:gd name="connsiteX164" fmla="*/ 5102239 w 12192000"/>
              <a:gd name="connsiteY164" fmla="*/ 1753436 h 2985062"/>
              <a:gd name="connsiteX165" fmla="*/ 5099658 w 12192000"/>
              <a:gd name="connsiteY165" fmla="*/ 1753538 h 2985062"/>
              <a:gd name="connsiteX166" fmla="*/ 5088508 w 12192000"/>
              <a:gd name="connsiteY166" fmla="*/ 1745106 h 2985062"/>
              <a:gd name="connsiteX167" fmla="*/ 5082205 w 12192000"/>
              <a:gd name="connsiteY167" fmla="*/ 1734262 h 2985062"/>
              <a:gd name="connsiteX168" fmla="*/ 4931750 w 12192000"/>
              <a:gd name="connsiteY168" fmla="*/ 1691385 h 2985062"/>
              <a:gd name="connsiteX169" fmla="*/ 4824030 w 12192000"/>
              <a:gd name="connsiteY169" fmla="*/ 1643040 h 2985062"/>
              <a:gd name="connsiteX170" fmla="*/ 4758423 w 12192000"/>
              <a:gd name="connsiteY170" fmla="*/ 1579191 h 2985062"/>
              <a:gd name="connsiteX171" fmla="*/ 4514045 w 12192000"/>
              <a:gd name="connsiteY171" fmla="*/ 1535848 h 2985062"/>
              <a:gd name="connsiteX172" fmla="*/ 4458973 w 12192000"/>
              <a:gd name="connsiteY172" fmla="*/ 1525122 h 2985062"/>
              <a:gd name="connsiteX173" fmla="*/ 4423105 w 12192000"/>
              <a:gd name="connsiteY173" fmla="*/ 1500018 h 2985062"/>
              <a:gd name="connsiteX174" fmla="*/ 4400073 w 12192000"/>
              <a:gd name="connsiteY174" fmla="*/ 1499739 h 2985062"/>
              <a:gd name="connsiteX175" fmla="*/ 4395961 w 12192000"/>
              <a:gd name="connsiteY175" fmla="*/ 1499863 h 2985062"/>
              <a:gd name="connsiteX176" fmla="*/ 4382523 w 12192000"/>
              <a:gd name="connsiteY176" fmla="*/ 1496619 h 2985062"/>
              <a:gd name="connsiteX177" fmla="*/ 4374971 w 12192000"/>
              <a:gd name="connsiteY177" fmla="*/ 1500377 h 2985062"/>
              <a:gd name="connsiteX178" fmla="*/ 4352051 w 12192000"/>
              <a:gd name="connsiteY178" fmla="*/ 1498843 h 2985062"/>
              <a:gd name="connsiteX179" fmla="*/ 4328364 w 12192000"/>
              <a:gd name="connsiteY179" fmla="*/ 1491566 h 2985062"/>
              <a:gd name="connsiteX180" fmla="*/ 4220142 w 12192000"/>
              <a:gd name="connsiteY180" fmla="*/ 1451803 h 2985062"/>
              <a:gd name="connsiteX181" fmla="*/ 4152921 w 12192000"/>
              <a:gd name="connsiteY181" fmla="*/ 1430969 h 2985062"/>
              <a:gd name="connsiteX182" fmla="*/ 4123498 w 12192000"/>
              <a:gd name="connsiteY182" fmla="*/ 1427696 h 2985062"/>
              <a:gd name="connsiteX183" fmla="*/ 4085026 w 12192000"/>
              <a:gd name="connsiteY183" fmla="*/ 1420005 h 2985062"/>
              <a:gd name="connsiteX184" fmla="*/ 4014120 w 12192000"/>
              <a:gd name="connsiteY184" fmla="*/ 1410025 h 2985062"/>
              <a:gd name="connsiteX185" fmla="*/ 3924085 w 12192000"/>
              <a:gd name="connsiteY185" fmla="*/ 1390368 h 2985062"/>
              <a:gd name="connsiteX186" fmla="*/ 3875102 w 12192000"/>
              <a:gd name="connsiteY186" fmla="*/ 1356231 h 2985062"/>
              <a:gd name="connsiteX187" fmla="*/ 3866735 w 12192000"/>
              <a:gd name="connsiteY187" fmla="*/ 1358044 h 2985062"/>
              <a:gd name="connsiteX188" fmla="*/ 3824835 w 12192000"/>
              <a:gd name="connsiteY188" fmla="*/ 1344150 h 2985062"/>
              <a:gd name="connsiteX189" fmla="*/ 3698316 w 12192000"/>
              <a:gd name="connsiteY189" fmla="*/ 1271660 h 2985062"/>
              <a:gd name="connsiteX190" fmla="*/ 3615875 w 12192000"/>
              <a:gd name="connsiteY190" fmla="*/ 1245166 h 2985062"/>
              <a:gd name="connsiteX191" fmla="*/ 3583351 w 12192000"/>
              <a:gd name="connsiteY191" fmla="*/ 1239605 h 2985062"/>
              <a:gd name="connsiteX192" fmla="*/ 3529058 w 12192000"/>
              <a:gd name="connsiteY192" fmla="*/ 1230047 h 2985062"/>
              <a:gd name="connsiteX193" fmla="*/ 3438822 w 12192000"/>
              <a:gd name="connsiteY193" fmla="*/ 1205661 h 2985062"/>
              <a:gd name="connsiteX194" fmla="*/ 3390292 w 12192000"/>
              <a:gd name="connsiteY194" fmla="*/ 1197075 h 2985062"/>
              <a:gd name="connsiteX195" fmla="*/ 3315537 w 12192000"/>
              <a:gd name="connsiteY195" fmla="*/ 1185391 h 2985062"/>
              <a:gd name="connsiteX196" fmla="*/ 3305896 w 12192000"/>
              <a:gd name="connsiteY196" fmla="*/ 1180025 h 2985062"/>
              <a:gd name="connsiteX197" fmla="*/ 3260055 w 12192000"/>
              <a:gd name="connsiteY197" fmla="*/ 1189560 h 2985062"/>
              <a:gd name="connsiteX198" fmla="*/ 3136098 w 12192000"/>
              <a:gd name="connsiteY198" fmla="*/ 1171708 h 2985062"/>
              <a:gd name="connsiteX199" fmla="*/ 3113533 w 12192000"/>
              <a:gd name="connsiteY199" fmla="*/ 1171758 h 2985062"/>
              <a:gd name="connsiteX200" fmla="*/ 3087934 w 12192000"/>
              <a:gd name="connsiteY200" fmla="*/ 1162189 h 2985062"/>
              <a:gd name="connsiteX201" fmla="*/ 3033101 w 12192000"/>
              <a:gd name="connsiteY201" fmla="*/ 1146004 h 2985062"/>
              <a:gd name="connsiteX202" fmla="*/ 2999082 w 12192000"/>
              <a:gd name="connsiteY202" fmla="*/ 1129337 h 2985062"/>
              <a:gd name="connsiteX203" fmla="*/ 2988144 w 12192000"/>
              <a:gd name="connsiteY203" fmla="*/ 1133783 h 2985062"/>
              <a:gd name="connsiteX204" fmla="*/ 2964880 w 12192000"/>
              <a:gd name="connsiteY204" fmla="*/ 1133160 h 2985062"/>
              <a:gd name="connsiteX205" fmla="*/ 2871083 w 12192000"/>
              <a:gd name="connsiteY205" fmla="*/ 1114281 h 2985062"/>
              <a:gd name="connsiteX206" fmla="*/ 2853547 w 12192000"/>
              <a:gd name="connsiteY206" fmla="*/ 1113282 h 2985062"/>
              <a:gd name="connsiteX207" fmla="*/ 2834998 w 12192000"/>
              <a:gd name="connsiteY207" fmla="*/ 1105032 h 2985062"/>
              <a:gd name="connsiteX208" fmla="*/ 2832012 w 12192000"/>
              <a:gd name="connsiteY208" fmla="*/ 1103667 h 2985062"/>
              <a:gd name="connsiteX209" fmla="*/ 2831450 w 12192000"/>
              <a:gd name="connsiteY209" fmla="*/ 1103681 h 2985062"/>
              <a:gd name="connsiteX210" fmla="*/ 2830158 w 12192000"/>
              <a:gd name="connsiteY210" fmla="*/ 1102819 h 2985062"/>
              <a:gd name="connsiteX211" fmla="*/ 2817969 w 12192000"/>
              <a:gd name="connsiteY211" fmla="*/ 1097243 h 2985062"/>
              <a:gd name="connsiteX212" fmla="*/ 2812278 w 12192000"/>
              <a:gd name="connsiteY212" fmla="*/ 1097008 h 2985062"/>
              <a:gd name="connsiteX213" fmla="*/ 2735949 w 12192000"/>
              <a:gd name="connsiteY213" fmla="*/ 1069536 h 2985062"/>
              <a:gd name="connsiteX214" fmla="*/ 2700542 w 12192000"/>
              <a:gd name="connsiteY214" fmla="*/ 1056907 h 2985062"/>
              <a:gd name="connsiteX215" fmla="*/ 2690071 w 12192000"/>
              <a:gd name="connsiteY215" fmla="*/ 1056397 h 2985062"/>
              <a:gd name="connsiteX216" fmla="*/ 2655269 w 12192000"/>
              <a:gd name="connsiteY216" fmla="*/ 1042078 h 2985062"/>
              <a:gd name="connsiteX217" fmla="*/ 2637172 w 12192000"/>
              <a:gd name="connsiteY217" fmla="*/ 1039382 h 2985062"/>
              <a:gd name="connsiteX218" fmla="*/ 2544676 w 12192000"/>
              <a:gd name="connsiteY218" fmla="*/ 1019916 h 2985062"/>
              <a:gd name="connsiteX219" fmla="*/ 2521406 w 12192000"/>
              <a:gd name="connsiteY219" fmla="*/ 1022036 h 2985062"/>
              <a:gd name="connsiteX220" fmla="*/ 2462038 w 12192000"/>
              <a:gd name="connsiteY220" fmla="*/ 992687 h 2985062"/>
              <a:gd name="connsiteX221" fmla="*/ 2448962 w 12192000"/>
              <a:gd name="connsiteY221" fmla="*/ 988555 h 2985062"/>
              <a:gd name="connsiteX222" fmla="*/ 2444223 w 12192000"/>
              <a:gd name="connsiteY222" fmla="*/ 985580 h 2985062"/>
              <a:gd name="connsiteX223" fmla="*/ 2428175 w 12192000"/>
              <a:gd name="connsiteY223" fmla="*/ 997242 h 2985062"/>
              <a:gd name="connsiteX224" fmla="*/ 2398519 w 12192000"/>
              <a:gd name="connsiteY224" fmla="*/ 1001482 h 2985062"/>
              <a:gd name="connsiteX225" fmla="*/ 2385271 w 12192000"/>
              <a:gd name="connsiteY225" fmla="*/ 993786 h 2985062"/>
              <a:gd name="connsiteX226" fmla="*/ 2298174 w 12192000"/>
              <a:gd name="connsiteY226" fmla="*/ 956527 h 2985062"/>
              <a:gd name="connsiteX227" fmla="*/ 2271014 w 12192000"/>
              <a:gd name="connsiteY227" fmla="*/ 945440 h 2985062"/>
              <a:gd name="connsiteX228" fmla="*/ 2214838 w 12192000"/>
              <a:gd name="connsiteY228" fmla="*/ 924396 h 2985062"/>
              <a:gd name="connsiteX229" fmla="*/ 2038407 w 12192000"/>
              <a:gd name="connsiteY229" fmla="*/ 916628 h 2985062"/>
              <a:gd name="connsiteX230" fmla="*/ 1958268 w 12192000"/>
              <a:gd name="connsiteY230" fmla="*/ 931677 h 2985062"/>
              <a:gd name="connsiteX231" fmla="*/ 1740316 w 12192000"/>
              <a:gd name="connsiteY231" fmla="*/ 931710 h 2985062"/>
              <a:gd name="connsiteX232" fmla="*/ 1454477 w 12192000"/>
              <a:gd name="connsiteY232" fmla="*/ 973878 h 2985062"/>
              <a:gd name="connsiteX233" fmla="*/ 1385984 w 12192000"/>
              <a:gd name="connsiteY233" fmla="*/ 958621 h 2985062"/>
              <a:gd name="connsiteX234" fmla="*/ 1355604 w 12192000"/>
              <a:gd name="connsiteY234" fmla="*/ 960893 h 2985062"/>
              <a:gd name="connsiteX235" fmla="*/ 1305323 w 12192000"/>
              <a:gd name="connsiteY235" fmla="*/ 967511 h 2985062"/>
              <a:gd name="connsiteX236" fmla="*/ 1125607 w 12192000"/>
              <a:gd name="connsiteY236" fmla="*/ 968467 h 2985062"/>
              <a:gd name="connsiteX237" fmla="*/ 1016562 w 12192000"/>
              <a:gd name="connsiteY237" fmla="*/ 975260 h 2985062"/>
              <a:gd name="connsiteX238" fmla="*/ 818620 w 12192000"/>
              <a:gd name="connsiteY238" fmla="*/ 987723 h 2985062"/>
              <a:gd name="connsiteX239" fmla="*/ 611870 w 12192000"/>
              <a:gd name="connsiteY239" fmla="*/ 1002547 h 2985062"/>
              <a:gd name="connsiteX240" fmla="*/ 520325 w 12192000"/>
              <a:gd name="connsiteY240" fmla="*/ 1010590 h 2985062"/>
              <a:gd name="connsiteX241" fmla="*/ 386188 w 12192000"/>
              <a:gd name="connsiteY241" fmla="*/ 1040956 h 2985062"/>
              <a:gd name="connsiteX242" fmla="*/ 272629 w 12192000"/>
              <a:gd name="connsiteY242" fmla="*/ 1010300 h 2985062"/>
              <a:gd name="connsiteX243" fmla="*/ 113450 w 12192000"/>
              <a:gd name="connsiteY243" fmla="*/ 1038933 h 2985062"/>
              <a:gd name="connsiteX244" fmla="*/ 4256 w 12192000"/>
              <a:gd name="connsiteY244" fmla="*/ 1060111 h 2985062"/>
              <a:gd name="connsiteX245" fmla="*/ 0 w 12192000"/>
              <a:gd name="connsiteY245" fmla="*/ 1059714 h 2985062"/>
              <a:gd name="connsiteX246" fmla="*/ 0 w 12192000"/>
              <a:gd name="connsiteY246" fmla="*/ 0 h 2985062"/>
              <a:gd name="connsiteX0" fmla="*/ 0 w 12192000"/>
              <a:gd name="connsiteY0" fmla="*/ 0 h 3017080"/>
              <a:gd name="connsiteX1" fmla="*/ 12192000 w 12192000"/>
              <a:gd name="connsiteY1" fmla="*/ 0 h 3017080"/>
              <a:gd name="connsiteX2" fmla="*/ 12192000 w 12192000"/>
              <a:gd name="connsiteY2" fmla="*/ 2802781 h 3017080"/>
              <a:gd name="connsiteX3" fmla="*/ 12174273 w 12192000"/>
              <a:gd name="connsiteY3" fmla="*/ 2805362 h 3017080"/>
              <a:gd name="connsiteX4" fmla="*/ 12131191 w 12192000"/>
              <a:gd name="connsiteY4" fmla="*/ 2902520 h 3017080"/>
              <a:gd name="connsiteX5" fmla="*/ 11968818 w 12192000"/>
              <a:gd name="connsiteY5" fmla="*/ 2984045 h 3017080"/>
              <a:gd name="connsiteX6" fmla="*/ 11844564 w 12192000"/>
              <a:gd name="connsiteY6" fmla="*/ 3017080 h 3017080"/>
              <a:gd name="connsiteX7" fmla="*/ 11786084 w 12192000"/>
              <a:gd name="connsiteY7" fmla="*/ 2836535 h 3017080"/>
              <a:gd name="connsiteX8" fmla="*/ 11731349 w 12192000"/>
              <a:gd name="connsiteY8" fmla="*/ 2820269 h 3017080"/>
              <a:gd name="connsiteX9" fmla="*/ 11709385 w 12192000"/>
              <a:gd name="connsiteY9" fmla="*/ 2806825 h 3017080"/>
              <a:gd name="connsiteX10" fmla="*/ 11702308 w 12192000"/>
              <a:gd name="connsiteY10" fmla="*/ 2811365 h 3017080"/>
              <a:gd name="connsiteX11" fmla="*/ 11689476 w 12192000"/>
              <a:gd name="connsiteY11" fmla="*/ 2807391 h 3017080"/>
              <a:gd name="connsiteX12" fmla="*/ 11666486 w 12192000"/>
              <a:gd name="connsiteY12" fmla="*/ 2799625 h 3017080"/>
              <a:gd name="connsiteX13" fmla="*/ 11652374 w 12192000"/>
              <a:gd name="connsiteY13" fmla="*/ 2793272 h 3017080"/>
              <a:gd name="connsiteX14" fmla="*/ 11646471 w 12192000"/>
              <a:gd name="connsiteY14" fmla="*/ 2800341 h 3017080"/>
              <a:gd name="connsiteX15" fmla="*/ 11623313 w 12192000"/>
              <a:gd name="connsiteY15" fmla="*/ 2800343 h 3017080"/>
              <a:gd name="connsiteX16" fmla="*/ 11608697 w 12192000"/>
              <a:gd name="connsiteY16" fmla="*/ 2813460 h 3017080"/>
              <a:gd name="connsiteX17" fmla="*/ 11603621 w 12192000"/>
              <a:gd name="connsiteY17" fmla="*/ 2810965 h 3017080"/>
              <a:gd name="connsiteX18" fmla="*/ 11590100 w 12192000"/>
              <a:gd name="connsiteY18" fmla="*/ 2808130 h 3017080"/>
              <a:gd name="connsiteX19" fmla="*/ 11566270 w 12192000"/>
              <a:gd name="connsiteY19" fmla="*/ 2794050 h 3017080"/>
              <a:gd name="connsiteX20" fmla="*/ 11543180 w 12192000"/>
              <a:gd name="connsiteY20" fmla="*/ 2794523 h 3017080"/>
              <a:gd name="connsiteX21" fmla="*/ 11527456 w 12192000"/>
              <a:gd name="connsiteY21" fmla="*/ 2784758 h 3017080"/>
              <a:gd name="connsiteX22" fmla="*/ 11410019 w 12192000"/>
              <a:gd name="connsiteY22" fmla="*/ 2778739 h 3017080"/>
              <a:gd name="connsiteX23" fmla="*/ 11391662 w 12192000"/>
              <a:gd name="connsiteY23" fmla="*/ 2777813 h 3017080"/>
              <a:gd name="connsiteX24" fmla="*/ 11381950 w 12192000"/>
              <a:gd name="connsiteY24" fmla="*/ 2771457 h 3017080"/>
              <a:gd name="connsiteX25" fmla="*/ 11355280 w 12192000"/>
              <a:gd name="connsiteY25" fmla="*/ 2766974 h 3017080"/>
              <a:gd name="connsiteX26" fmla="*/ 11346286 w 12192000"/>
              <a:gd name="connsiteY26" fmla="*/ 2771221 h 3017080"/>
              <a:gd name="connsiteX27" fmla="*/ 11344784 w 12192000"/>
              <a:gd name="connsiteY27" fmla="*/ 2767480 h 3017080"/>
              <a:gd name="connsiteX28" fmla="*/ 11307999 w 12192000"/>
              <a:gd name="connsiteY28" fmla="*/ 2758374 h 3017080"/>
              <a:gd name="connsiteX29" fmla="*/ 11228674 w 12192000"/>
              <a:gd name="connsiteY29" fmla="*/ 2738503 h 3017080"/>
              <a:gd name="connsiteX30" fmla="*/ 11208775 w 12192000"/>
              <a:gd name="connsiteY30" fmla="*/ 2733735 h 3017080"/>
              <a:gd name="connsiteX31" fmla="*/ 11191329 w 12192000"/>
              <a:gd name="connsiteY31" fmla="*/ 2735896 h 3017080"/>
              <a:gd name="connsiteX32" fmla="*/ 11095293 w 12192000"/>
              <a:gd name="connsiteY32" fmla="*/ 2734181 h 3017080"/>
              <a:gd name="connsiteX33" fmla="*/ 11072290 w 12192000"/>
              <a:gd name="connsiteY33" fmla="*/ 2737734 h 3017080"/>
              <a:gd name="connsiteX34" fmla="*/ 10980239 w 12192000"/>
              <a:gd name="connsiteY34" fmla="*/ 2729000 h 3017080"/>
              <a:gd name="connsiteX35" fmla="*/ 10980167 w 12192000"/>
              <a:gd name="connsiteY35" fmla="*/ 2728972 h 3017080"/>
              <a:gd name="connsiteX36" fmla="*/ 10943501 w 12192000"/>
              <a:gd name="connsiteY36" fmla="*/ 2723352 h 3017080"/>
              <a:gd name="connsiteX37" fmla="*/ 10740825 w 12192000"/>
              <a:gd name="connsiteY37" fmla="*/ 2642544 h 3017080"/>
              <a:gd name="connsiteX38" fmla="*/ 10621021 w 12192000"/>
              <a:gd name="connsiteY38" fmla="*/ 2583972 h 3017080"/>
              <a:gd name="connsiteX39" fmla="*/ 10501779 w 12192000"/>
              <a:gd name="connsiteY39" fmla="*/ 2548735 h 3017080"/>
              <a:gd name="connsiteX40" fmla="*/ 10403355 w 12192000"/>
              <a:gd name="connsiteY40" fmla="*/ 2512953 h 3017080"/>
              <a:gd name="connsiteX41" fmla="*/ 10337449 w 12192000"/>
              <a:gd name="connsiteY41" fmla="*/ 2488172 h 3017080"/>
              <a:gd name="connsiteX42" fmla="*/ 10324327 w 12192000"/>
              <a:gd name="connsiteY42" fmla="*/ 2478939 h 3017080"/>
              <a:gd name="connsiteX43" fmla="*/ 10321929 w 12192000"/>
              <a:gd name="connsiteY43" fmla="*/ 2478993 h 3017080"/>
              <a:gd name="connsiteX44" fmla="*/ 10290461 w 12192000"/>
              <a:gd name="connsiteY44" fmla="*/ 2462144 h 3017080"/>
              <a:gd name="connsiteX45" fmla="*/ 10268970 w 12192000"/>
              <a:gd name="connsiteY45" fmla="*/ 2448931 h 3017080"/>
              <a:gd name="connsiteX46" fmla="*/ 10263699 w 12192000"/>
              <a:gd name="connsiteY46" fmla="*/ 2448340 h 3017080"/>
              <a:gd name="connsiteX47" fmla="*/ 10228272 w 12192000"/>
              <a:gd name="connsiteY47" fmla="*/ 2431997 h 3017080"/>
              <a:gd name="connsiteX48" fmla="*/ 10215997 w 12192000"/>
              <a:gd name="connsiteY48" fmla="*/ 2431103 h 3017080"/>
              <a:gd name="connsiteX49" fmla="*/ 10193885 w 12192000"/>
              <a:gd name="connsiteY49" fmla="*/ 2427360 h 3017080"/>
              <a:gd name="connsiteX50" fmla="*/ 10135557 w 12192000"/>
              <a:gd name="connsiteY50" fmla="*/ 2429769 h 3017080"/>
              <a:gd name="connsiteX51" fmla="*/ 10092108 w 12192000"/>
              <a:gd name="connsiteY51" fmla="*/ 2409075 h 3017080"/>
              <a:gd name="connsiteX52" fmla="*/ 10091815 w 12192000"/>
              <a:gd name="connsiteY52" fmla="*/ 2409211 h 3017080"/>
              <a:gd name="connsiteX53" fmla="*/ 10083558 w 12192000"/>
              <a:gd name="connsiteY53" fmla="*/ 2406369 h 3017080"/>
              <a:gd name="connsiteX54" fmla="*/ 10078319 w 12192000"/>
              <a:gd name="connsiteY54" fmla="*/ 2403481 h 3017080"/>
              <a:gd name="connsiteX55" fmla="*/ 10063647 w 12192000"/>
              <a:gd name="connsiteY55" fmla="*/ 2397528 h 3017080"/>
              <a:gd name="connsiteX56" fmla="*/ 10057660 w 12192000"/>
              <a:gd name="connsiteY56" fmla="*/ 2396793 h 3017080"/>
              <a:gd name="connsiteX57" fmla="*/ 10003124 w 12192000"/>
              <a:gd name="connsiteY57" fmla="*/ 2406692 h 3017080"/>
              <a:gd name="connsiteX58" fmla="*/ 9898644 w 12192000"/>
              <a:gd name="connsiteY58" fmla="*/ 2393136 h 3017080"/>
              <a:gd name="connsiteX59" fmla="*/ 9794969 w 12192000"/>
              <a:gd name="connsiteY59" fmla="*/ 2376665 h 3017080"/>
              <a:gd name="connsiteX60" fmla="*/ 9690708 w 12192000"/>
              <a:gd name="connsiteY60" fmla="*/ 2362478 h 3017080"/>
              <a:gd name="connsiteX61" fmla="*/ 9656590 w 12192000"/>
              <a:gd name="connsiteY61" fmla="*/ 2365107 h 3017080"/>
              <a:gd name="connsiteX62" fmla="*/ 9651013 w 12192000"/>
              <a:gd name="connsiteY62" fmla="*/ 2365379 h 3017080"/>
              <a:gd name="connsiteX63" fmla="*/ 9629535 w 12192000"/>
              <a:gd name="connsiteY63" fmla="*/ 2359562 h 3017080"/>
              <a:gd name="connsiteX64" fmla="*/ 9621002 w 12192000"/>
              <a:gd name="connsiteY64" fmla="*/ 2358015 h 3017080"/>
              <a:gd name="connsiteX65" fmla="*/ 9620811 w 12192000"/>
              <a:gd name="connsiteY65" fmla="*/ 2358209 h 3017080"/>
              <a:gd name="connsiteX66" fmla="*/ 9612783 w 12192000"/>
              <a:gd name="connsiteY66" fmla="*/ 2356304 h 3017080"/>
              <a:gd name="connsiteX67" fmla="*/ 9573299 w 12192000"/>
              <a:gd name="connsiteY67" fmla="*/ 2344048 h 3017080"/>
              <a:gd name="connsiteX68" fmla="*/ 9523299 w 12192000"/>
              <a:gd name="connsiteY68" fmla="*/ 2356751 h 3017080"/>
              <a:gd name="connsiteX69" fmla="*/ 9502217 w 12192000"/>
              <a:gd name="connsiteY69" fmla="*/ 2356672 h 3017080"/>
              <a:gd name="connsiteX70" fmla="*/ 9491052 w 12192000"/>
              <a:gd name="connsiteY70" fmla="*/ 2357876 h 3017080"/>
              <a:gd name="connsiteX71" fmla="*/ 9490420 w 12192000"/>
              <a:gd name="connsiteY71" fmla="*/ 2358754 h 3017080"/>
              <a:gd name="connsiteX72" fmla="*/ 9422814 w 12192000"/>
              <a:gd name="connsiteY72" fmla="*/ 2337048 h 3017080"/>
              <a:gd name="connsiteX73" fmla="*/ 9387555 w 12192000"/>
              <a:gd name="connsiteY73" fmla="*/ 2324836 h 3017080"/>
              <a:gd name="connsiteX74" fmla="*/ 9385480 w 12192000"/>
              <a:gd name="connsiteY74" fmla="*/ 2325313 h 3017080"/>
              <a:gd name="connsiteX75" fmla="*/ 9369766 w 12192000"/>
              <a:gd name="connsiteY75" fmla="*/ 2317902 h 3017080"/>
              <a:gd name="connsiteX76" fmla="*/ 9356267 w 12192000"/>
              <a:gd name="connsiteY76" fmla="*/ 2307218 h 3017080"/>
              <a:gd name="connsiteX77" fmla="*/ 9240605 w 12192000"/>
              <a:gd name="connsiteY77" fmla="*/ 2292733 h 3017080"/>
              <a:gd name="connsiteX78" fmla="*/ 9083251 w 12192000"/>
              <a:gd name="connsiteY78" fmla="*/ 2245348 h 3017080"/>
              <a:gd name="connsiteX79" fmla="*/ 8956025 w 12192000"/>
              <a:gd name="connsiteY79" fmla="*/ 2219438 h 3017080"/>
              <a:gd name="connsiteX80" fmla="*/ 8791834 w 12192000"/>
              <a:gd name="connsiteY80" fmla="*/ 2194608 h 3017080"/>
              <a:gd name="connsiteX81" fmla="*/ 8677385 w 12192000"/>
              <a:gd name="connsiteY81" fmla="*/ 2172946 h 3017080"/>
              <a:gd name="connsiteX82" fmla="*/ 8628381 w 12192000"/>
              <a:gd name="connsiteY82" fmla="*/ 2151256 h 3017080"/>
              <a:gd name="connsiteX83" fmla="*/ 8608955 w 12192000"/>
              <a:gd name="connsiteY83" fmla="*/ 2154253 h 3017080"/>
              <a:gd name="connsiteX84" fmla="*/ 8605623 w 12192000"/>
              <a:gd name="connsiteY84" fmla="*/ 2154974 h 3017080"/>
              <a:gd name="connsiteX85" fmla="*/ 8591946 w 12192000"/>
              <a:gd name="connsiteY85" fmla="*/ 2153429 h 3017080"/>
              <a:gd name="connsiteX86" fmla="*/ 8588503 w 12192000"/>
              <a:gd name="connsiteY86" fmla="*/ 2158528 h 3017080"/>
              <a:gd name="connsiteX87" fmla="*/ 8542929 w 12192000"/>
              <a:gd name="connsiteY87" fmla="*/ 2155780 h 3017080"/>
              <a:gd name="connsiteX88" fmla="*/ 8422422 w 12192000"/>
              <a:gd name="connsiteY88" fmla="*/ 2128783 h 3017080"/>
              <a:gd name="connsiteX89" fmla="*/ 8350509 w 12192000"/>
              <a:gd name="connsiteY89" fmla="*/ 2116143 h 3017080"/>
              <a:gd name="connsiteX90" fmla="*/ 8323483 w 12192000"/>
              <a:gd name="connsiteY90" fmla="*/ 2116856 h 3017080"/>
              <a:gd name="connsiteX91" fmla="*/ 8285541 w 12192000"/>
              <a:gd name="connsiteY91" fmla="*/ 2114142 h 3017080"/>
              <a:gd name="connsiteX92" fmla="*/ 8156321 w 12192000"/>
              <a:gd name="connsiteY92" fmla="*/ 2105622 h 3017080"/>
              <a:gd name="connsiteX93" fmla="*/ 8115022 w 12192000"/>
              <a:gd name="connsiteY93" fmla="*/ 2097331 h 3017080"/>
              <a:gd name="connsiteX94" fmla="*/ 8109128 w 12192000"/>
              <a:gd name="connsiteY94" fmla="*/ 2095725 h 3017080"/>
              <a:gd name="connsiteX95" fmla="*/ 8061947 w 12192000"/>
              <a:gd name="connsiteY95" fmla="*/ 2076044 h 3017080"/>
              <a:gd name="connsiteX96" fmla="*/ 8056343 w 12192000"/>
              <a:gd name="connsiteY96" fmla="*/ 2079176 h 3017080"/>
              <a:gd name="connsiteX97" fmla="*/ 8039888 w 12192000"/>
              <a:gd name="connsiteY97" fmla="*/ 2079889 h 3017080"/>
              <a:gd name="connsiteX98" fmla="*/ 8027893 w 12192000"/>
              <a:gd name="connsiteY98" fmla="*/ 2071837 h 3017080"/>
              <a:gd name="connsiteX99" fmla="*/ 7968202 w 12192000"/>
              <a:gd name="connsiteY99" fmla="*/ 2048643 h 3017080"/>
              <a:gd name="connsiteX100" fmla="*/ 7879707 w 12192000"/>
              <a:gd name="connsiteY100" fmla="*/ 2019539 h 3017080"/>
              <a:gd name="connsiteX101" fmla="*/ 7867283 w 12192000"/>
              <a:gd name="connsiteY101" fmla="*/ 2011237 h 3017080"/>
              <a:gd name="connsiteX102" fmla="*/ 7843997 w 12192000"/>
              <a:gd name="connsiteY102" fmla="*/ 2004002 h 3017080"/>
              <a:gd name="connsiteX103" fmla="*/ 7819810 w 12192000"/>
              <a:gd name="connsiteY103" fmla="*/ 2003978 h 3017080"/>
              <a:gd name="connsiteX104" fmla="*/ 7766905 w 12192000"/>
              <a:gd name="connsiteY104" fmla="*/ 1994240 h 3017080"/>
              <a:gd name="connsiteX105" fmla="*/ 7748811 w 12192000"/>
              <a:gd name="connsiteY105" fmla="*/ 2001647 h 3017080"/>
              <a:gd name="connsiteX106" fmla="*/ 7745757 w 12192000"/>
              <a:gd name="connsiteY106" fmla="*/ 2003120 h 3017080"/>
              <a:gd name="connsiteX107" fmla="*/ 7732110 w 12192000"/>
              <a:gd name="connsiteY107" fmla="*/ 2004783 h 3017080"/>
              <a:gd name="connsiteX108" fmla="*/ 7730039 w 12192000"/>
              <a:gd name="connsiteY108" fmla="*/ 2010536 h 3017080"/>
              <a:gd name="connsiteX109" fmla="*/ 7685159 w 12192000"/>
              <a:gd name="connsiteY109" fmla="*/ 2018415 h 3017080"/>
              <a:gd name="connsiteX110" fmla="*/ 7561596 w 12192000"/>
              <a:gd name="connsiteY110" fmla="*/ 2020063 h 3017080"/>
              <a:gd name="connsiteX111" fmla="*/ 7488722 w 12192000"/>
              <a:gd name="connsiteY111" fmla="*/ 2024418 h 3017080"/>
              <a:gd name="connsiteX112" fmla="*/ 7462688 w 12192000"/>
              <a:gd name="connsiteY112" fmla="*/ 2031366 h 3017080"/>
              <a:gd name="connsiteX113" fmla="*/ 7425222 w 12192000"/>
              <a:gd name="connsiteY113" fmla="*/ 2037510 h 3017080"/>
              <a:gd name="connsiteX114" fmla="*/ 7360376 w 12192000"/>
              <a:gd name="connsiteY114" fmla="*/ 2052454 h 3017080"/>
              <a:gd name="connsiteX115" fmla="*/ 7297796 w 12192000"/>
              <a:gd name="connsiteY115" fmla="*/ 2059134 h 3017080"/>
              <a:gd name="connsiteX116" fmla="*/ 7255684 w 12192000"/>
              <a:gd name="connsiteY116" fmla="*/ 2060633 h 3017080"/>
              <a:gd name="connsiteX117" fmla="*/ 7249573 w 12192000"/>
              <a:gd name="connsiteY117" fmla="*/ 2060435 h 3017080"/>
              <a:gd name="connsiteX118" fmla="*/ 7198933 w 12192000"/>
              <a:gd name="connsiteY118" fmla="*/ 2052227 h 3017080"/>
              <a:gd name="connsiteX119" fmla="*/ 7194276 w 12192000"/>
              <a:gd name="connsiteY119" fmla="*/ 2056568 h 3017080"/>
              <a:gd name="connsiteX120" fmla="*/ 7178495 w 12192000"/>
              <a:gd name="connsiteY120" fmla="*/ 2061069 h 3017080"/>
              <a:gd name="connsiteX121" fmla="*/ 7164866 w 12192000"/>
              <a:gd name="connsiteY121" fmla="*/ 2056021 h 3017080"/>
              <a:gd name="connsiteX122" fmla="*/ 7101221 w 12192000"/>
              <a:gd name="connsiteY122" fmla="*/ 2047289 h 3017080"/>
              <a:gd name="connsiteX123" fmla="*/ 7008182 w 12192000"/>
              <a:gd name="connsiteY123" fmla="*/ 2039482 h 3017080"/>
              <a:gd name="connsiteX124" fmla="*/ 6994073 w 12192000"/>
              <a:gd name="connsiteY124" fmla="*/ 2034288 h 3017080"/>
              <a:gd name="connsiteX125" fmla="*/ 6902768 w 12192000"/>
              <a:gd name="connsiteY125" fmla="*/ 2021990 h 3017080"/>
              <a:gd name="connsiteX126" fmla="*/ 6854917 w 12192000"/>
              <a:gd name="connsiteY126" fmla="*/ 2020321 h 3017080"/>
              <a:gd name="connsiteX127" fmla="*/ 6849655 w 12192000"/>
              <a:gd name="connsiteY127" fmla="*/ 2025191 h 3017080"/>
              <a:gd name="connsiteX128" fmla="*/ 6835522 w 12192000"/>
              <a:gd name="connsiteY128" fmla="*/ 2024012 h 3017080"/>
              <a:gd name="connsiteX129" fmla="*/ 6707727 w 12192000"/>
              <a:gd name="connsiteY129" fmla="*/ 2006254 h 3017080"/>
              <a:gd name="connsiteX130" fmla="*/ 6561947 w 12192000"/>
              <a:gd name="connsiteY130" fmla="*/ 1975575 h 3017080"/>
              <a:gd name="connsiteX131" fmla="*/ 6464714 w 12192000"/>
              <a:gd name="connsiteY131" fmla="*/ 1978704 h 3017080"/>
              <a:gd name="connsiteX132" fmla="*/ 6242129 w 12192000"/>
              <a:gd name="connsiteY132" fmla="*/ 1915441 h 3017080"/>
              <a:gd name="connsiteX133" fmla="*/ 6080728 w 12192000"/>
              <a:gd name="connsiteY133" fmla="*/ 1895758 h 3017080"/>
              <a:gd name="connsiteX134" fmla="*/ 6069627 w 12192000"/>
              <a:gd name="connsiteY134" fmla="*/ 1885968 h 3017080"/>
              <a:gd name="connsiteX135" fmla="*/ 6055146 w 12192000"/>
              <a:gd name="connsiteY135" fmla="*/ 1879305 h 3017080"/>
              <a:gd name="connsiteX136" fmla="*/ 5953405 w 12192000"/>
              <a:gd name="connsiteY136" fmla="*/ 1849929 h 3017080"/>
              <a:gd name="connsiteX137" fmla="*/ 5940151 w 12192000"/>
              <a:gd name="connsiteY137" fmla="*/ 1852123 h 3017080"/>
              <a:gd name="connsiteX138" fmla="*/ 5917647 w 12192000"/>
              <a:gd name="connsiteY138" fmla="*/ 1852476 h 3017080"/>
              <a:gd name="connsiteX139" fmla="*/ 5860259 w 12192000"/>
              <a:gd name="connsiteY139" fmla="*/ 1865444 h 3017080"/>
              <a:gd name="connsiteX140" fmla="*/ 5821880 w 12192000"/>
              <a:gd name="connsiteY140" fmla="*/ 1854695 h 3017080"/>
              <a:gd name="connsiteX141" fmla="*/ 5813898 w 12192000"/>
              <a:gd name="connsiteY141" fmla="*/ 1853063 h 3017080"/>
              <a:gd name="connsiteX142" fmla="*/ 5813633 w 12192000"/>
              <a:gd name="connsiteY142" fmla="*/ 1853249 h 3017080"/>
              <a:gd name="connsiteX143" fmla="*/ 5804995 w 12192000"/>
              <a:gd name="connsiteY143" fmla="*/ 1851966 h 3017080"/>
              <a:gd name="connsiteX144" fmla="*/ 5799340 w 12192000"/>
              <a:gd name="connsiteY144" fmla="*/ 1850088 h 3017080"/>
              <a:gd name="connsiteX145" fmla="*/ 5783850 w 12192000"/>
              <a:gd name="connsiteY145" fmla="*/ 1846922 h 3017080"/>
              <a:gd name="connsiteX146" fmla="*/ 5777803 w 12192000"/>
              <a:gd name="connsiteY146" fmla="*/ 1847290 h 3017080"/>
              <a:gd name="connsiteX147" fmla="*/ 5774372 w 12192000"/>
              <a:gd name="connsiteY147" fmla="*/ 1849538 h 3017080"/>
              <a:gd name="connsiteX148" fmla="*/ 5740527 w 12192000"/>
              <a:gd name="connsiteY148" fmla="*/ 1850453 h 3017080"/>
              <a:gd name="connsiteX149" fmla="*/ 5671437 w 12192000"/>
              <a:gd name="connsiteY149" fmla="*/ 1845438 h 3017080"/>
              <a:gd name="connsiteX150" fmla="*/ 5633526 w 12192000"/>
              <a:gd name="connsiteY150" fmla="*/ 1839191 h 3017080"/>
              <a:gd name="connsiteX151" fmla="*/ 5527860 w 12192000"/>
              <a:gd name="connsiteY151" fmla="*/ 1825767 h 3017080"/>
              <a:gd name="connsiteX152" fmla="*/ 5420429 w 12192000"/>
              <a:gd name="connsiteY152" fmla="*/ 1815102 h 3017080"/>
              <a:gd name="connsiteX153" fmla="*/ 5339073 w 12192000"/>
              <a:gd name="connsiteY153" fmla="*/ 1819639 h 3017080"/>
              <a:gd name="connsiteX154" fmla="*/ 5334373 w 12192000"/>
              <a:gd name="connsiteY154" fmla="*/ 1817028 h 3017080"/>
              <a:gd name="connsiteX155" fmla="*/ 5326433 w 12192000"/>
              <a:gd name="connsiteY155" fmla="*/ 1814516 h 3017080"/>
              <a:gd name="connsiteX156" fmla="*/ 5326080 w 12192000"/>
              <a:gd name="connsiteY156" fmla="*/ 1814651 h 3017080"/>
              <a:gd name="connsiteX157" fmla="*/ 5318954 w 12192000"/>
              <a:gd name="connsiteY157" fmla="*/ 1811914 h 3017080"/>
              <a:gd name="connsiteX158" fmla="*/ 5286087 w 12192000"/>
              <a:gd name="connsiteY158" fmla="*/ 1796038 h 3017080"/>
              <a:gd name="connsiteX159" fmla="*/ 5223002 w 12192000"/>
              <a:gd name="connsiteY159" fmla="*/ 1799482 h 3017080"/>
              <a:gd name="connsiteX160" fmla="*/ 5200540 w 12192000"/>
              <a:gd name="connsiteY160" fmla="*/ 1796400 h 3017080"/>
              <a:gd name="connsiteX161" fmla="*/ 5154928 w 12192000"/>
              <a:gd name="connsiteY161" fmla="*/ 1781130 h 3017080"/>
              <a:gd name="connsiteX162" fmla="*/ 5149478 w 12192000"/>
              <a:gd name="connsiteY162" fmla="*/ 1780679 h 3017080"/>
              <a:gd name="connsiteX163" fmla="*/ 5130626 w 12192000"/>
              <a:gd name="connsiteY163" fmla="*/ 1768669 h 3017080"/>
              <a:gd name="connsiteX164" fmla="*/ 5102239 w 12192000"/>
              <a:gd name="connsiteY164" fmla="*/ 1753436 h 3017080"/>
              <a:gd name="connsiteX165" fmla="*/ 5099658 w 12192000"/>
              <a:gd name="connsiteY165" fmla="*/ 1753538 h 3017080"/>
              <a:gd name="connsiteX166" fmla="*/ 5088508 w 12192000"/>
              <a:gd name="connsiteY166" fmla="*/ 1745106 h 3017080"/>
              <a:gd name="connsiteX167" fmla="*/ 5082205 w 12192000"/>
              <a:gd name="connsiteY167" fmla="*/ 1734262 h 3017080"/>
              <a:gd name="connsiteX168" fmla="*/ 4931750 w 12192000"/>
              <a:gd name="connsiteY168" fmla="*/ 1691385 h 3017080"/>
              <a:gd name="connsiteX169" fmla="*/ 4824030 w 12192000"/>
              <a:gd name="connsiteY169" fmla="*/ 1643040 h 3017080"/>
              <a:gd name="connsiteX170" fmla="*/ 4758423 w 12192000"/>
              <a:gd name="connsiteY170" fmla="*/ 1579191 h 3017080"/>
              <a:gd name="connsiteX171" fmla="*/ 4514045 w 12192000"/>
              <a:gd name="connsiteY171" fmla="*/ 1535848 h 3017080"/>
              <a:gd name="connsiteX172" fmla="*/ 4458973 w 12192000"/>
              <a:gd name="connsiteY172" fmla="*/ 1525122 h 3017080"/>
              <a:gd name="connsiteX173" fmla="*/ 4423105 w 12192000"/>
              <a:gd name="connsiteY173" fmla="*/ 1500018 h 3017080"/>
              <a:gd name="connsiteX174" fmla="*/ 4400073 w 12192000"/>
              <a:gd name="connsiteY174" fmla="*/ 1499739 h 3017080"/>
              <a:gd name="connsiteX175" fmla="*/ 4395961 w 12192000"/>
              <a:gd name="connsiteY175" fmla="*/ 1499863 h 3017080"/>
              <a:gd name="connsiteX176" fmla="*/ 4382523 w 12192000"/>
              <a:gd name="connsiteY176" fmla="*/ 1496619 h 3017080"/>
              <a:gd name="connsiteX177" fmla="*/ 4374971 w 12192000"/>
              <a:gd name="connsiteY177" fmla="*/ 1500377 h 3017080"/>
              <a:gd name="connsiteX178" fmla="*/ 4352051 w 12192000"/>
              <a:gd name="connsiteY178" fmla="*/ 1498843 h 3017080"/>
              <a:gd name="connsiteX179" fmla="*/ 4328364 w 12192000"/>
              <a:gd name="connsiteY179" fmla="*/ 1491566 h 3017080"/>
              <a:gd name="connsiteX180" fmla="*/ 4220142 w 12192000"/>
              <a:gd name="connsiteY180" fmla="*/ 1451803 h 3017080"/>
              <a:gd name="connsiteX181" fmla="*/ 4152921 w 12192000"/>
              <a:gd name="connsiteY181" fmla="*/ 1430969 h 3017080"/>
              <a:gd name="connsiteX182" fmla="*/ 4123498 w 12192000"/>
              <a:gd name="connsiteY182" fmla="*/ 1427696 h 3017080"/>
              <a:gd name="connsiteX183" fmla="*/ 4085026 w 12192000"/>
              <a:gd name="connsiteY183" fmla="*/ 1420005 h 3017080"/>
              <a:gd name="connsiteX184" fmla="*/ 4014120 w 12192000"/>
              <a:gd name="connsiteY184" fmla="*/ 1410025 h 3017080"/>
              <a:gd name="connsiteX185" fmla="*/ 3924085 w 12192000"/>
              <a:gd name="connsiteY185" fmla="*/ 1390368 h 3017080"/>
              <a:gd name="connsiteX186" fmla="*/ 3875102 w 12192000"/>
              <a:gd name="connsiteY186" fmla="*/ 1356231 h 3017080"/>
              <a:gd name="connsiteX187" fmla="*/ 3866735 w 12192000"/>
              <a:gd name="connsiteY187" fmla="*/ 1358044 h 3017080"/>
              <a:gd name="connsiteX188" fmla="*/ 3824835 w 12192000"/>
              <a:gd name="connsiteY188" fmla="*/ 1344150 h 3017080"/>
              <a:gd name="connsiteX189" fmla="*/ 3698316 w 12192000"/>
              <a:gd name="connsiteY189" fmla="*/ 1271660 h 3017080"/>
              <a:gd name="connsiteX190" fmla="*/ 3615875 w 12192000"/>
              <a:gd name="connsiteY190" fmla="*/ 1245166 h 3017080"/>
              <a:gd name="connsiteX191" fmla="*/ 3583351 w 12192000"/>
              <a:gd name="connsiteY191" fmla="*/ 1239605 h 3017080"/>
              <a:gd name="connsiteX192" fmla="*/ 3529058 w 12192000"/>
              <a:gd name="connsiteY192" fmla="*/ 1230047 h 3017080"/>
              <a:gd name="connsiteX193" fmla="*/ 3438822 w 12192000"/>
              <a:gd name="connsiteY193" fmla="*/ 1205661 h 3017080"/>
              <a:gd name="connsiteX194" fmla="*/ 3390292 w 12192000"/>
              <a:gd name="connsiteY194" fmla="*/ 1197075 h 3017080"/>
              <a:gd name="connsiteX195" fmla="*/ 3315537 w 12192000"/>
              <a:gd name="connsiteY195" fmla="*/ 1185391 h 3017080"/>
              <a:gd name="connsiteX196" fmla="*/ 3305896 w 12192000"/>
              <a:gd name="connsiteY196" fmla="*/ 1180025 h 3017080"/>
              <a:gd name="connsiteX197" fmla="*/ 3260055 w 12192000"/>
              <a:gd name="connsiteY197" fmla="*/ 1189560 h 3017080"/>
              <a:gd name="connsiteX198" fmla="*/ 3136098 w 12192000"/>
              <a:gd name="connsiteY198" fmla="*/ 1171708 h 3017080"/>
              <a:gd name="connsiteX199" fmla="*/ 3113533 w 12192000"/>
              <a:gd name="connsiteY199" fmla="*/ 1171758 h 3017080"/>
              <a:gd name="connsiteX200" fmla="*/ 3087934 w 12192000"/>
              <a:gd name="connsiteY200" fmla="*/ 1162189 h 3017080"/>
              <a:gd name="connsiteX201" fmla="*/ 3033101 w 12192000"/>
              <a:gd name="connsiteY201" fmla="*/ 1146004 h 3017080"/>
              <a:gd name="connsiteX202" fmla="*/ 2999082 w 12192000"/>
              <a:gd name="connsiteY202" fmla="*/ 1129337 h 3017080"/>
              <a:gd name="connsiteX203" fmla="*/ 2988144 w 12192000"/>
              <a:gd name="connsiteY203" fmla="*/ 1133783 h 3017080"/>
              <a:gd name="connsiteX204" fmla="*/ 2964880 w 12192000"/>
              <a:gd name="connsiteY204" fmla="*/ 1133160 h 3017080"/>
              <a:gd name="connsiteX205" fmla="*/ 2871083 w 12192000"/>
              <a:gd name="connsiteY205" fmla="*/ 1114281 h 3017080"/>
              <a:gd name="connsiteX206" fmla="*/ 2853547 w 12192000"/>
              <a:gd name="connsiteY206" fmla="*/ 1113282 h 3017080"/>
              <a:gd name="connsiteX207" fmla="*/ 2834998 w 12192000"/>
              <a:gd name="connsiteY207" fmla="*/ 1105032 h 3017080"/>
              <a:gd name="connsiteX208" fmla="*/ 2832012 w 12192000"/>
              <a:gd name="connsiteY208" fmla="*/ 1103667 h 3017080"/>
              <a:gd name="connsiteX209" fmla="*/ 2831450 w 12192000"/>
              <a:gd name="connsiteY209" fmla="*/ 1103681 h 3017080"/>
              <a:gd name="connsiteX210" fmla="*/ 2830158 w 12192000"/>
              <a:gd name="connsiteY210" fmla="*/ 1102819 h 3017080"/>
              <a:gd name="connsiteX211" fmla="*/ 2817969 w 12192000"/>
              <a:gd name="connsiteY211" fmla="*/ 1097243 h 3017080"/>
              <a:gd name="connsiteX212" fmla="*/ 2812278 w 12192000"/>
              <a:gd name="connsiteY212" fmla="*/ 1097008 h 3017080"/>
              <a:gd name="connsiteX213" fmla="*/ 2735949 w 12192000"/>
              <a:gd name="connsiteY213" fmla="*/ 1069536 h 3017080"/>
              <a:gd name="connsiteX214" fmla="*/ 2700542 w 12192000"/>
              <a:gd name="connsiteY214" fmla="*/ 1056907 h 3017080"/>
              <a:gd name="connsiteX215" fmla="*/ 2690071 w 12192000"/>
              <a:gd name="connsiteY215" fmla="*/ 1056397 h 3017080"/>
              <a:gd name="connsiteX216" fmla="*/ 2655269 w 12192000"/>
              <a:gd name="connsiteY216" fmla="*/ 1042078 h 3017080"/>
              <a:gd name="connsiteX217" fmla="*/ 2637172 w 12192000"/>
              <a:gd name="connsiteY217" fmla="*/ 1039382 h 3017080"/>
              <a:gd name="connsiteX218" fmla="*/ 2544676 w 12192000"/>
              <a:gd name="connsiteY218" fmla="*/ 1019916 h 3017080"/>
              <a:gd name="connsiteX219" fmla="*/ 2521406 w 12192000"/>
              <a:gd name="connsiteY219" fmla="*/ 1022036 h 3017080"/>
              <a:gd name="connsiteX220" fmla="*/ 2462038 w 12192000"/>
              <a:gd name="connsiteY220" fmla="*/ 992687 h 3017080"/>
              <a:gd name="connsiteX221" fmla="*/ 2448962 w 12192000"/>
              <a:gd name="connsiteY221" fmla="*/ 988555 h 3017080"/>
              <a:gd name="connsiteX222" fmla="*/ 2444223 w 12192000"/>
              <a:gd name="connsiteY222" fmla="*/ 985580 h 3017080"/>
              <a:gd name="connsiteX223" fmla="*/ 2428175 w 12192000"/>
              <a:gd name="connsiteY223" fmla="*/ 997242 h 3017080"/>
              <a:gd name="connsiteX224" fmla="*/ 2398519 w 12192000"/>
              <a:gd name="connsiteY224" fmla="*/ 1001482 h 3017080"/>
              <a:gd name="connsiteX225" fmla="*/ 2385271 w 12192000"/>
              <a:gd name="connsiteY225" fmla="*/ 993786 h 3017080"/>
              <a:gd name="connsiteX226" fmla="*/ 2298174 w 12192000"/>
              <a:gd name="connsiteY226" fmla="*/ 956527 h 3017080"/>
              <a:gd name="connsiteX227" fmla="*/ 2271014 w 12192000"/>
              <a:gd name="connsiteY227" fmla="*/ 945440 h 3017080"/>
              <a:gd name="connsiteX228" fmla="*/ 2214838 w 12192000"/>
              <a:gd name="connsiteY228" fmla="*/ 924396 h 3017080"/>
              <a:gd name="connsiteX229" fmla="*/ 2038407 w 12192000"/>
              <a:gd name="connsiteY229" fmla="*/ 916628 h 3017080"/>
              <a:gd name="connsiteX230" fmla="*/ 1958268 w 12192000"/>
              <a:gd name="connsiteY230" fmla="*/ 931677 h 3017080"/>
              <a:gd name="connsiteX231" fmla="*/ 1740316 w 12192000"/>
              <a:gd name="connsiteY231" fmla="*/ 931710 h 3017080"/>
              <a:gd name="connsiteX232" fmla="*/ 1454477 w 12192000"/>
              <a:gd name="connsiteY232" fmla="*/ 973878 h 3017080"/>
              <a:gd name="connsiteX233" fmla="*/ 1385984 w 12192000"/>
              <a:gd name="connsiteY233" fmla="*/ 958621 h 3017080"/>
              <a:gd name="connsiteX234" fmla="*/ 1355604 w 12192000"/>
              <a:gd name="connsiteY234" fmla="*/ 960893 h 3017080"/>
              <a:gd name="connsiteX235" fmla="*/ 1305323 w 12192000"/>
              <a:gd name="connsiteY235" fmla="*/ 967511 h 3017080"/>
              <a:gd name="connsiteX236" fmla="*/ 1125607 w 12192000"/>
              <a:gd name="connsiteY236" fmla="*/ 968467 h 3017080"/>
              <a:gd name="connsiteX237" fmla="*/ 1016562 w 12192000"/>
              <a:gd name="connsiteY237" fmla="*/ 975260 h 3017080"/>
              <a:gd name="connsiteX238" fmla="*/ 818620 w 12192000"/>
              <a:gd name="connsiteY238" fmla="*/ 987723 h 3017080"/>
              <a:gd name="connsiteX239" fmla="*/ 611870 w 12192000"/>
              <a:gd name="connsiteY239" fmla="*/ 1002547 h 3017080"/>
              <a:gd name="connsiteX240" fmla="*/ 520325 w 12192000"/>
              <a:gd name="connsiteY240" fmla="*/ 1010590 h 3017080"/>
              <a:gd name="connsiteX241" fmla="*/ 386188 w 12192000"/>
              <a:gd name="connsiteY241" fmla="*/ 1040956 h 3017080"/>
              <a:gd name="connsiteX242" fmla="*/ 272629 w 12192000"/>
              <a:gd name="connsiteY242" fmla="*/ 1010300 h 3017080"/>
              <a:gd name="connsiteX243" fmla="*/ 113450 w 12192000"/>
              <a:gd name="connsiteY243" fmla="*/ 1038933 h 3017080"/>
              <a:gd name="connsiteX244" fmla="*/ 4256 w 12192000"/>
              <a:gd name="connsiteY244" fmla="*/ 1060111 h 3017080"/>
              <a:gd name="connsiteX245" fmla="*/ 0 w 12192000"/>
              <a:gd name="connsiteY245" fmla="*/ 1059714 h 3017080"/>
              <a:gd name="connsiteX246" fmla="*/ 0 w 12192000"/>
              <a:gd name="connsiteY246" fmla="*/ 0 h 3017080"/>
              <a:gd name="connsiteX0" fmla="*/ 0 w 12192000"/>
              <a:gd name="connsiteY0" fmla="*/ 0 h 3017080"/>
              <a:gd name="connsiteX1" fmla="*/ 12192000 w 12192000"/>
              <a:gd name="connsiteY1" fmla="*/ 0 h 3017080"/>
              <a:gd name="connsiteX2" fmla="*/ 12192000 w 12192000"/>
              <a:gd name="connsiteY2" fmla="*/ 2802781 h 3017080"/>
              <a:gd name="connsiteX3" fmla="*/ 12174273 w 12192000"/>
              <a:gd name="connsiteY3" fmla="*/ 2805362 h 3017080"/>
              <a:gd name="connsiteX4" fmla="*/ 12131191 w 12192000"/>
              <a:gd name="connsiteY4" fmla="*/ 2902520 h 3017080"/>
              <a:gd name="connsiteX5" fmla="*/ 11968818 w 12192000"/>
              <a:gd name="connsiteY5" fmla="*/ 2984045 h 3017080"/>
              <a:gd name="connsiteX6" fmla="*/ 11844564 w 12192000"/>
              <a:gd name="connsiteY6" fmla="*/ 3017080 h 3017080"/>
              <a:gd name="connsiteX7" fmla="*/ 11709884 w 12192000"/>
              <a:gd name="connsiteY7" fmla="*/ 3001635 h 3017080"/>
              <a:gd name="connsiteX8" fmla="*/ 11731349 w 12192000"/>
              <a:gd name="connsiteY8" fmla="*/ 2820269 h 3017080"/>
              <a:gd name="connsiteX9" fmla="*/ 11709385 w 12192000"/>
              <a:gd name="connsiteY9" fmla="*/ 2806825 h 3017080"/>
              <a:gd name="connsiteX10" fmla="*/ 11702308 w 12192000"/>
              <a:gd name="connsiteY10" fmla="*/ 2811365 h 3017080"/>
              <a:gd name="connsiteX11" fmla="*/ 11689476 w 12192000"/>
              <a:gd name="connsiteY11" fmla="*/ 2807391 h 3017080"/>
              <a:gd name="connsiteX12" fmla="*/ 11666486 w 12192000"/>
              <a:gd name="connsiteY12" fmla="*/ 2799625 h 3017080"/>
              <a:gd name="connsiteX13" fmla="*/ 11652374 w 12192000"/>
              <a:gd name="connsiteY13" fmla="*/ 2793272 h 3017080"/>
              <a:gd name="connsiteX14" fmla="*/ 11646471 w 12192000"/>
              <a:gd name="connsiteY14" fmla="*/ 2800341 h 3017080"/>
              <a:gd name="connsiteX15" fmla="*/ 11623313 w 12192000"/>
              <a:gd name="connsiteY15" fmla="*/ 2800343 h 3017080"/>
              <a:gd name="connsiteX16" fmla="*/ 11608697 w 12192000"/>
              <a:gd name="connsiteY16" fmla="*/ 2813460 h 3017080"/>
              <a:gd name="connsiteX17" fmla="*/ 11603621 w 12192000"/>
              <a:gd name="connsiteY17" fmla="*/ 2810965 h 3017080"/>
              <a:gd name="connsiteX18" fmla="*/ 11590100 w 12192000"/>
              <a:gd name="connsiteY18" fmla="*/ 2808130 h 3017080"/>
              <a:gd name="connsiteX19" fmla="*/ 11566270 w 12192000"/>
              <a:gd name="connsiteY19" fmla="*/ 2794050 h 3017080"/>
              <a:gd name="connsiteX20" fmla="*/ 11543180 w 12192000"/>
              <a:gd name="connsiteY20" fmla="*/ 2794523 h 3017080"/>
              <a:gd name="connsiteX21" fmla="*/ 11527456 w 12192000"/>
              <a:gd name="connsiteY21" fmla="*/ 2784758 h 3017080"/>
              <a:gd name="connsiteX22" fmla="*/ 11410019 w 12192000"/>
              <a:gd name="connsiteY22" fmla="*/ 2778739 h 3017080"/>
              <a:gd name="connsiteX23" fmla="*/ 11391662 w 12192000"/>
              <a:gd name="connsiteY23" fmla="*/ 2777813 h 3017080"/>
              <a:gd name="connsiteX24" fmla="*/ 11381950 w 12192000"/>
              <a:gd name="connsiteY24" fmla="*/ 2771457 h 3017080"/>
              <a:gd name="connsiteX25" fmla="*/ 11355280 w 12192000"/>
              <a:gd name="connsiteY25" fmla="*/ 2766974 h 3017080"/>
              <a:gd name="connsiteX26" fmla="*/ 11346286 w 12192000"/>
              <a:gd name="connsiteY26" fmla="*/ 2771221 h 3017080"/>
              <a:gd name="connsiteX27" fmla="*/ 11344784 w 12192000"/>
              <a:gd name="connsiteY27" fmla="*/ 2767480 h 3017080"/>
              <a:gd name="connsiteX28" fmla="*/ 11307999 w 12192000"/>
              <a:gd name="connsiteY28" fmla="*/ 2758374 h 3017080"/>
              <a:gd name="connsiteX29" fmla="*/ 11228674 w 12192000"/>
              <a:gd name="connsiteY29" fmla="*/ 2738503 h 3017080"/>
              <a:gd name="connsiteX30" fmla="*/ 11208775 w 12192000"/>
              <a:gd name="connsiteY30" fmla="*/ 2733735 h 3017080"/>
              <a:gd name="connsiteX31" fmla="*/ 11191329 w 12192000"/>
              <a:gd name="connsiteY31" fmla="*/ 2735896 h 3017080"/>
              <a:gd name="connsiteX32" fmla="*/ 11095293 w 12192000"/>
              <a:gd name="connsiteY32" fmla="*/ 2734181 h 3017080"/>
              <a:gd name="connsiteX33" fmla="*/ 11072290 w 12192000"/>
              <a:gd name="connsiteY33" fmla="*/ 2737734 h 3017080"/>
              <a:gd name="connsiteX34" fmla="*/ 10980239 w 12192000"/>
              <a:gd name="connsiteY34" fmla="*/ 2729000 h 3017080"/>
              <a:gd name="connsiteX35" fmla="*/ 10980167 w 12192000"/>
              <a:gd name="connsiteY35" fmla="*/ 2728972 h 3017080"/>
              <a:gd name="connsiteX36" fmla="*/ 10943501 w 12192000"/>
              <a:gd name="connsiteY36" fmla="*/ 2723352 h 3017080"/>
              <a:gd name="connsiteX37" fmla="*/ 10740825 w 12192000"/>
              <a:gd name="connsiteY37" fmla="*/ 2642544 h 3017080"/>
              <a:gd name="connsiteX38" fmla="*/ 10621021 w 12192000"/>
              <a:gd name="connsiteY38" fmla="*/ 2583972 h 3017080"/>
              <a:gd name="connsiteX39" fmla="*/ 10501779 w 12192000"/>
              <a:gd name="connsiteY39" fmla="*/ 2548735 h 3017080"/>
              <a:gd name="connsiteX40" fmla="*/ 10403355 w 12192000"/>
              <a:gd name="connsiteY40" fmla="*/ 2512953 h 3017080"/>
              <a:gd name="connsiteX41" fmla="*/ 10337449 w 12192000"/>
              <a:gd name="connsiteY41" fmla="*/ 2488172 h 3017080"/>
              <a:gd name="connsiteX42" fmla="*/ 10324327 w 12192000"/>
              <a:gd name="connsiteY42" fmla="*/ 2478939 h 3017080"/>
              <a:gd name="connsiteX43" fmla="*/ 10321929 w 12192000"/>
              <a:gd name="connsiteY43" fmla="*/ 2478993 h 3017080"/>
              <a:gd name="connsiteX44" fmla="*/ 10290461 w 12192000"/>
              <a:gd name="connsiteY44" fmla="*/ 2462144 h 3017080"/>
              <a:gd name="connsiteX45" fmla="*/ 10268970 w 12192000"/>
              <a:gd name="connsiteY45" fmla="*/ 2448931 h 3017080"/>
              <a:gd name="connsiteX46" fmla="*/ 10263699 w 12192000"/>
              <a:gd name="connsiteY46" fmla="*/ 2448340 h 3017080"/>
              <a:gd name="connsiteX47" fmla="*/ 10228272 w 12192000"/>
              <a:gd name="connsiteY47" fmla="*/ 2431997 h 3017080"/>
              <a:gd name="connsiteX48" fmla="*/ 10215997 w 12192000"/>
              <a:gd name="connsiteY48" fmla="*/ 2431103 h 3017080"/>
              <a:gd name="connsiteX49" fmla="*/ 10193885 w 12192000"/>
              <a:gd name="connsiteY49" fmla="*/ 2427360 h 3017080"/>
              <a:gd name="connsiteX50" fmla="*/ 10135557 w 12192000"/>
              <a:gd name="connsiteY50" fmla="*/ 2429769 h 3017080"/>
              <a:gd name="connsiteX51" fmla="*/ 10092108 w 12192000"/>
              <a:gd name="connsiteY51" fmla="*/ 2409075 h 3017080"/>
              <a:gd name="connsiteX52" fmla="*/ 10091815 w 12192000"/>
              <a:gd name="connsiteY52" fmla="*/ 2409211 h 3017080"/>
              <a:gd name="connsiteX53" fmla="*/ 10083558 w 12192000"/>
              <a:gd name="connsiteY53" fmla="*/ 2406369 h 3017080"/>
              <a:gd name="connsiteX54" fmla="*/ 10078319 w 12192000"/>
              <a:gd name="connsiteY54" fmla="*/ 2403481 h 3017080"/>
              <a:gd name="connsiteX55" fmla="*/ 10063647 w 12192000"/>
              <a:gd name="connsiteY55" fmla="*/ 2397528 h 3017080"/>
              <a:gd name="connsiteX56" fmla="*/ 10057660 w 12192000"/>
              <a:gd name="connsiteY56" fmla="*/ 2396793 h 3017080"/>
              <a:gd name="connsiteX57" fmla="*/ 10003124 w 12192000"/>
              <a:gd name="connsiteY57" fmla="*/ 2406692 h 3017080"/>
              <a:gd name="connsiteX58" fmla="*/ 9898644 w 12192000"/>
              <a:gd name="connsiteY58" fmla="*/ 2393136 h 3017080"/>
              <a:gd name="connsiteX59" fmla="*/ 9794969 w 12192000"/>
              <a:gd name="connsiteY59" fmla="*/ 2376665 h 3017080"/>
              <a:gd name="connsiteX60" fmla="*/ 9690708 w 12192000"/>
              <a:gd name="connsiteY60" fmla="*/ 2362478 h 3017080"/>
              <a:gd name="connsiteX61" fmla="*/ 9656590 w 12192000"/>
              <a:gd name="connsiteY61" fmla="*/ 2365107 h 3017080"/>
              <a:gd name="connsiteX62" fmla="*/ 9651013 w 12192000"/>
              <a:gd name="connsiteY62" fmla="*/ 2365379 h 3017080"/>
              <a:gd name="connsiteX63" fmla="*/ 9629535 w 12192000"/>
              <a:gd name="connsiteY63" fmla="*/ 2359562 h 3017080"/>
              <a:gd name="connsiteX64" fmla="*/ 9621002 w 12192000"/>
              <a:gd name="connsiteY64" fmla="*/ 2358015 h 3017080"/>
              <a:gd name="connsiteX65" fmla="*/ 9620811 w 12192000"/>
              <a:gd name="connsiteY65" fmla="*/ 2358209 h 3017080"/>
              <a:gd name="connsiteX66" fmla="*/ 9612783 w 12192000"/>
              <a:gd name="connsiteY66" fmla="*/ 2356304 h 3017080"/>
              <a:gd name="connsiteX67" fmla="*/ 9573299 w 12192000"/>
              <a:gd name="connsiteY67" fmla="*/ 2344048 h 3017080"/>
              <a:gd name="connsiteX68" fmla="*/ 9523299 w 12192000"/>
              <a:gd name="connsiteY68" fmla="*/ 2356751 h 3017080"/>
              <a:gd name="connsiteX69" fmla="*/ 9502217 w 12192000"/>
              <a:gd name="connsiteY69" fmla="*/ 2356672 h 3017080"/>
              <a:gd name="connsiteX70" fmla="*/ 9491052 w 12192000"/>
              <a:gd name="connsiteY70" fmla="*/ 2357876 h 3017080"/>
              <a:gd name="connsiteX71" fmla="*/ 9490420 w 12192000"/>
              <a:gd name="connsiteY71" fmla="*/ 2358754 h 3017080"/>
              <a:gd name="connsiteX72" fmla="*/ 9422814 w 12192000"/>
              <a:gd name="connsiteY72" fmla="*/ 2337048 h 3017080"/>
              <a:gd name="connsiteX73" fmla="*/ 9387555 w 12192000"/>
              <a:gd name="connsiteY73" fmla="*/ 2324836 h 3017080"/>
              <a:gd name="connsiteX74" fmla="*/ 9385480 w 12192000"/>
              <a:gd name="connsiteY74" fmla="*/ 2325313 h 3017080"/>
              <a:gd name="connsiteX75" fmla="*/ 9369766 w 12192000"/>
              <a:gd name="connsiteY75" fmla="*/ 2317902 h 3017080"/>
              <a:gd name="connsiteX76" fmla="*/ 9356267 w 12192000"/>
              <a:gd name="connsiteY76" fmla="*/ 2307218 h 3017080"/>
              <a:gd name="connsiteX77" fmla="*/ 9240605 w 12192000"/>
              <a:gd name="connsiteY77" fmla="*/ 2292733 h 3017080"/>
              <a:gd name="connsiteX78" fmla="*/ 9083251 w 12192000"/>
              <a:gd name="connsiteY78" fmla="*/ 2245348 h 3017080"/>
              <a:gd name="connsiteX79" fmla="*/ 8956025 w 12192000"/>
              <a:gd name="connsiteY79" fmla="*/ 2219438 h 3017080"/>
              <a:gd name="connsiteX80" fmla="*/ 8791834 w 12192000"/>
              <a:gd name="connsiteY80" fmla="*/ 2194608 h 3017080"/>
              <a:gd name="connsiteX81" fmla="*/ 8677385 w 12192000"/>
              <a:gd name="connsiteY81" fmla="*/ 2172946 h 3017080"/>
              <a:gd name="connsiteX82" fmla="*/ 8628381 w 12192000"/>
              <a:gd name="connsiteY82" fmla="*/ 2151256 h 3017080"/>
              <a:gd name="connsiteX83" fmla="*/ 8608955 w 12192000"/>
              <a:gd name="connsiteY83" fmla="*/ 2154253 h 3017080"/>
              <a:gd name="connsiteX84" fmla="*/ 8605623 w 12192000"/>
              <a:gd name="connsiteY84" fmla="*/ 2154974 h 3017080"/>
              <a:gd name="connsiteX85" fmla="*/ 8591946 w 12192000"/>
              <a:gd name="connsiteY85" fmla="*/ 2153429 h 3017080"/>
              <a:gd name="connsiteX86" fmla="*/ 8588503 w 12192000"/>
              <a:gd name="connsiteY86" fmla="*/ 2158528 h 3017080"/>
              <a:gd name="connsiteX87" fmla="*/ 8542929 w 12192000"/>
              <a:gd name="connsiteY87" fmla="*/ 2155780 h 3017080"/>
              <a:gd name="connsiteX88" fmla="*/ 8422422 w 12192000"/>
              <a:gd name="connsiteY88" fmla="*/ 2128783 h 3017080"/>
              <a:gd name="connsiteX89" fmla="*/ 8350509 w 12192000"/>
              <a:gd name="connsiteY89" fmla="*/ 2116143 h 3017080"/>
              <a:gd name="connsiteX90" fmla="*/ 8323483 w 12192000"/>
              <a:gd name="connsiteY90" fmla="*/ 2116856 h 3017080"/>
              <a:gd name="connsiteX91" fmla="*/ 8285541 w 12192000"/>
              <a:gd name="connsiteY91" fmla="*/ 2114142 h 3017080"/>
              <a:gd name="connsiteX92" fmla="*/ 8156321 w 12192000"/>
              <a:gd name="connsiteY92" fmla="*/ 2105622 h 3017080"/>
              <a:gd name="connsiteX93" fmla="*/ 8115022 w 12192000"/>
              <a:gd name="connsiteY93" fmla="*/ 2097331 h 3017080"/>
              <a:gd name="connsiteX94" fmla="*/ 8109128 w 12192000"/>
              <a:gd name="connsiteY94" fmla="*/ 2095725 h 3017080"/>
              <a:gd name="connsiteX95" fmla="*/ 8061947 w 12192000"/>
              <a:gd name="connsiteY95" fmla="*/ 2076044 h 3017080"/>
              <a:gd name="connsiteX96" fmla="*/ 8056343 w 12192000"/>
              <a:gd name="connsiteY96" fmla="*/ 2079176 h 3017080"/>
              <a:gd name="connsiteX97" fmla="*/ 8039888 w 12192000"/>
              <a:gd name="connsiteY97" fmla="*/ 2079889 h 3017080"/>
              <a:gd name="connsiteX98" fmla="*/ 8027893 w 12192000"/>
              <a:gd name="connsiteY98" fmla="*/ 2071837 h 3017080"/>
              <a:gd name="connsiteX99" fmla="*/ 7968202 w 12192000"/>
              <a:gd name="connsiteY99" fmla="*/ 2048643 h 3017080"/>
              <a:gd name="connsiteX100" fmla="*/ 7879707 w 12192000"/>
              <a:gd name="connsiteY100" fmla="*/ 2019539 h 3017080"/>
              <a:gd name="connsiteX101" fmla="*/ 7867283 w 12192000"/>
              <a:gd name="connsiteY101" fmla="*/ 2011237 h 3017080"/>
              <a:gd name="connsiteX102" fmla="*/ 7843997 w 12192000"/>
              <a:gd name="connsiteY102" fmla="*/ 2004002 h 3017080"/>
              <a:gd name="connsiteX103" fmla="*/ 7819810 w 12192000"/>
              <a:gd name="connsiteY103" fmla="*/ 2003978 h 3017080"/>
              <a:gd name="connsiteX104" fmla="*/ 7766905 w 12192000"/>
              <a:gd name="connsiteY104" fmla="*/ 1994240 h 3017080"/>
              <a:gd name="connsiteX105" fmla="*/ 7748811 w 12192000"/>
              <a:gd name="connsiteY105" fmla="*/ 2001647 h 3017080"/>
              <a:gd name="connsiteX106" fmla="*/ 7745757 w 12192000"/>
              <a:gd name="connsiteY106" fmla="*/ 2003120 h 3017080"/>
              <a:gd name="connsiteX107" fmla="*/ 7732110 w 12192000"/>
              <a:gd name="connsiteY107" fmla="*/ 2004783 h 3017080"/>
              <a:gd name="connsiteX108" fmla="*/ 7730039 w 12192000"/>
              <a:gd name="connsiteY108" fmla="*/ 2010536 h 3017080"/>
              <a:gd name="connsiteX109" fmla="*/ 7685159 w 12192000"/>
              <a:gd name="connsiteY109" fmla="*/ 2018415 h 3017080"/>
              <a:gd name="connsiteX110" fmla="*/ 7561596 w 12192000"/>
              <a:gd name="connsiteY110" fmla="*/ 2020063 h 3017080"/>
              <a:gd name="connsiteX111" fmla="*/ 7488722 w 12192000"/>
              <a:gd name="connsiteY111" fmla="*/ 2024418 h 3017080"/>
              <a:gd name="connsiteX112" fmla="*/ 7462688 w 12192000"/>
              <a:gd name="connsiteY112" fmla="*/ 2031366 h 3017080"/>
              <a:gd name="connsiteX113" fmla="*/ 7425222 w 12192000"/>
              <a:gd name="connsiteY113" fmla="*/ 2037510 h 3017080"/>
              <a:gd name="connsiteX114" fmla="*/ 7360376 w 12192000"/>
              <a:gd name="connsiteY114" fmla="*/ 2052454 h 3017080"/>
              <a:gd name="connsiteX115" fmla="*/ 7297796 w 12192000"/>
              <a:gd name="connsiteY115" fmla="*/ 2059134 h 3017080"/>
              <a:gd name="connsiteX116" fmla="*/ 7255684 w 12192000"/>
              <a:gd name="connsiteY116" fmla="*/ 2060633 h 3017080"/>
              <a:gd name="connsiteX117" fmla="*/ 7249573 w 12192000"/>
              <a:gd name="connsiteY117" fmla="*/ 2060435 h 3017080"/>
              <a:gd name="connsiteX118" fmla="*/ 7198933 w 12192000"/>
              <a:gd name="connsiteY118" fmla="*/ 2052227 h 3017080"/>
              <a:gd name="connsiteX119" fmla="*/ 7194276 w 12192000"/>
              <a:gd name="connsiteY119" fmla="*/ 2056568 h 3017080"/>
              <a:gd name="connsiteX120" fmla="*/ 7178495 w 12192000"/>
              <a:gd name="connsiteY120" fmla="*/ 2061069 h 3017080"/>
              <a:gd name="connsiteX121" fmla="*/ 7164866 w 12192000"/>
              <a:gd name="connsiteY121" fmla="*/ 2056021 h 3017080"/>
              <a:gd name="connsiteX122" fmla="*/ 7101221 w 12192000"/>
              <a:gd name="connsiteY122" fmla="*/ 2047289 h 3017080"/>
              <a:gd name="connsiteX123" fmla="*/ 7008182 w 12192000"/>
              <a:gd name="connsiteY123" fmla="*/ 2039482 h 3017080"/>
              <a:gd name="connsiteX124" fmla="*/ 6994073 w 12192000"/>
              <a:gd name="connsiteY124" fmla="*/ 2034288 h 3017080"/>
              <a:gd name="connsiteX125" fmla="*/ 6902768 w 12192000"/>
              <a:gd name="connsiteY125" fmla="*/ 2021990 h 3017080"/>
              <a:gd name="connsiteX126" fmla="*/ 6854917 w 12192000"/>
              <a:gd name="connsiteY126" fmla="*/ 2020321 h 3017080"/>
              <a:gd name="connsiteX127" fmla="*/ 6849655 w 12192000"/>
              <a:gd name="connsiteY127" fmla="*/ 2025191 h 3017080"/>
              <a:gd name="connsiteX128" fmla="*/ 6835522 w 12192000"/>
              <a:gd name="connsiteY128" fmla="*/ 2024012 h 3017080"/>
              <a:gd name="connsiteX129" fmla="*/ 6707727 w 12192000"/>
              <a:gd name="connsiteY129" fmla="*/ 2006254 h 3017080"/>
              <a:gd name="connsiteX130" fmla="*/ 6561947 w 12192000"/>
              <a:gd name="connsiteY130" fmla="*/ 1975575 h 3017080"/>
              <a:gd name="connsiteX131" fmla="*/ 6464714 w 12192000"/>
              <a:gd name="connsiteY131" fmla="*/ 1978704 h 3017080"/>
              <a:gd name="connsiteX132" fmla="*/ 6242129 w 12192000"/>
              <a:gd name="connsiteY132" fmla="*/ 1915441 h 3017080"/>
              <a:gd name="connsiteX133" fmla="*/ 6080728 w 12192000"/>
              <a:gd name="connsiteY133" fmla="*/ 1895758 h 3017080"/>
              <a:gd name="connsiteX134" fmla="*/ 6069627 w 12192000"/>
              <a:gd name="connsiteY134" fmla="*/ 1885968 h 3017080"/>
              <a:gd name="connsiteX135" fmla="*/ 6055146 w 12192000"/>
              <a:gd name="connsiteY135" fmla="*/ 1879305 h 3017080"/>
              <a:gd name="connsiteX136" fmla="*/ 5953405 w 12192000"/>
              <a:gd name="connsiteY136" fmla="*/ 1849929 h 3017080"/>
              <a:gd name="connsiteX137" fmla="*/ 5940151 w 12192000"/>
              <a:gd name="connsiteY137" fmla="*/ 1852123 h 3017080"/>
              <a:gd name="connsiteX138" fmla="*/ 5917647 w 12192000"/>
              <a:gd name="connsiteY138" fmla="*/ 1852476 h 3017080"/>
              <a:gd name="connsiteX139" fmla="*/ 5860259 w 12192000"/>
              <a:gd name="connsiteY139" fmla="*/ 1865444 h 3017080"/>
              <a:gd name="connsiteX140" fmla="*/ 5821880 w 12192000"/>
              <a:gd name="connsiteY140" fmla="*/ 1854695 h 3017080"/>
              <a:gd name="connsiteX141" fmla="*/ 5813898 w 12192000"/>
              <a:gd name="connsiteY141" fmla="*/ 1853063 h 3017080"/>
              <a:gd name="connsiteX142" fmla="*/ 5813633 w 12192000"/>
              <a:gd name="connsiteY142" fmla="*/ 1853249 h 3017080"/>
              <a:gd name="connsiteX143" fmla="*/ 5804995 w 12192000"/>
              <a:gd name="connsiteY143" fmla="*/ 1851966 h 3017080"/>
              <a:gd name="connsiteX144" fmla="*/ 5799340 w 12192000"/>
              <a:gd name="connsiteY144" fmla="*/ 1850088 h 3017080"/>
              <a:gd name="connsiteX145" fmla="*/ 5783850 w 12192000"/>
              <a:gd name="connsiteY145" fmla="*/ 1846922 h 3017080"/>
              <a:gd name="connsiteX146" fmla="*/ 5777803 w 12192000"/>
              <a:gd name="connsiteY146" fmla="*/ 1847290 h 3017080"/>
              <a:gd name="connsiteX147" fmla="*/ 5774372 w 12192000"/>
              <a:gd name="connsiteY147" fmla="*/ 1849538 h 3017080"/>
              <a:gd name="connsiteX148" fmla="*/ 5740527 w 12192000"/>
              <a:gd name="connsiteY148" fmla="*/ 1850453 h 3017080"/>
              <a:gd name="connsiteX149" fmla="*/ 5671437 w 12192000"/>
              <a:gd name="connsiteY149" fmla="*/ 1845438 h 3017080"/>
              <a:gd name="connsiteX150" fmla="*/ 5633526 w 12192000"/>
              <a:gd name="connsiteY150" fmla="*/ 1839191 h 3017080"/>
              <a:gd name="connsiteX151" fmla="*/ 5527860 w 12192000"/>
              <a:gd name="connsiteY151" fmla="*/ 1825767 h 3017080"/>
              <a:gd name="connsiteX152" fmla="*/ 5420429 w 12192000"/>
              <a:gd name="connsiteY152" fmla="*/ 1815102 h 3017080"/>
              <a:gd name="connsiteX153" fmla="*/ 5339073 w 12192000"/>
              <a:gd name="connsiteY153" fmla="*/ 1819639 h 3017080"/>
              <a:gd name="connsiteX154" fmla="*/ 5334373 w 12192000"/>
              <a:gd name="connsiteY154" fmla="*/ 1817028 h 3017080"/>
              <a:gd name="connsiteX155" fmla="*/ 5326433 w 12192000"/>
              <a:gd name="connsiteY155" fmla="*/ 1814516 h 3017080"/>
              <a:gd name="connsiteX156" fmla="*/ 5326080 w 12192000"/>
              <a:gd name="connsiteY156" fmla="*/ 1814651 h 3017080"/>
              <a:gd name="connsiteX157" fmla="*/ 5318954 w 12192000"/>
              <a:gd name="connsiteY157" fmla="*/ 1811914 h 3017080"/>
              <a:gd name="connsiteX158" fmla="*/ 5286087 w 12192000"/>
              <a:gd name="connsiteY158" fmla="*/ 1796038 h 3017080"/>
              <a:gd name="connsiteX159" fmla="*/ 5223002 w 12192000"/>
              <a:gd name="connsiteY159" fmla="*/ 1799482 h 3017080"/>
              <a:gd name="connsiteX160" fmla="*/ 5200540 w 12192000"/>
              <a:gd name="connsiteY160" fmla="*/ 1796400 h 3017080"/>
              <a:gd name="connsiteX161" fmla="*/ 5154928 w 12192000"/>
              <a:gd name="connsiteY161" fmla="*/ 1781130 h 3017080"/>
              <a:gd name="connsiteX162" fmla="*/ 5149478 w 12192000"/>
              <a:gd name="connsiteY162" fmla="*/ 1780679 h 3017080"/>
              <a:gd name="connsiteX163" fmla="*/ 5130626 w 12192000"/>
              <a:gd name="connsiteY163" fmla="*/ 1768669 h 3017080"/>
              <a:gd name="connsiteX164" fmla="*/ 5102239 w 12192000"/>
              <a:gd name="connsiteY164" fmla="*/ 1753436 h 3017080"/>
              <a:gd name="connsiteX165" fmla="*/ 5099658 w 12192000"/>
              <a:gd name="connsiteY165" fmla="*/ 1753538 h 3017080"/>
              <a:gd name="connsiteX166" fmla="*/ 5088508 w 12192000"/>
              <a:gd name="connsiteY166" fmla="*/ 1745106 h 3017080"/>
              <a:gd name="connsiteX167" fmla="*/ 5082205 w 12192000"/>
              <a:gd name="connsiteY167" fmla="*/ 1734262 h 3017080"/>
              <a:gd name="connsiteX168" fmla="*/ 4931750 w 12192000"/>
              <a:gd name="connsiteY168" fmla="*/ 1691385 h 3017080"/>
              <a:gd name="connsiteX169" fmla="*/ 4824030 w 12192000"/>
              <a:gd name="connsiteY169" fmla="*/ 1643040 h 3017080"/>
              <a:gd name="connsiteX170" fmla="*/ 4758423 w 12192000"/>
              <a:gd name="connsiteY170" fmla="*/ 1579191 h 3017080"/>
              <a:gd name="connsiteX171" fmla="*/ 4514045 w 12192000"/>
              <a:gd name="connsiteY171" fmla="*/ 1535848 h 3017080"/>
              <a:gd name="connsiteX172" fmla="*/ 4458973 w 12192000"/>
              <a:gd name="connsiteY172" fmla="*/ 1525122 h 3017080"/>
              <a:gd name="connsiteX173" fmla="*/ 4423105 w 12192000"/>
              <a:gd name="connsiteY173" fmla="*/ 1500018 h 3017080"/>
              <a:gd name="connsiteX174" fmla="*/ 4400073 w 12192000"/>
              <a:gd name="connsiteY174" fmla="*/ 1499739 h 3017080"/>
              <a:gd name="connsiteX175" fmla="*/ 4395961 w 12192000"/>
              <a:gd name="connsiteY175" fmla="*/ 1499863 h 3017080"/>
              <a:gd name="connsiteX176" fmla="*/ 4382523 w 12192000"/>
              <a:gd name="connsiteY176" fmla="*/ 1496619 h 3017080"/>
              <a:gd name="connsiteX177" fmla="*/ 4374971 w 12192000"/>
              <a:gd name="connsiteY177" fmla="*/ 1500377 h 3017080"/>
              <a:gd name="connsiteX178" fmla="*/ 4352051 w 12192000"/>
              <a:gd name="connsiteY178" fmla="*/ 1498843 h 3017080"/>
              <a:gd name="connsiteX179" fmla="*/ 4328364 w 12192000"/>
              <a:gd name="connsiteY179" fmla="*/ 1491566 h 3017080"/>
              <a:gd name="connsiteX180" fmla="*/ 4220142 w 12192000"/>
              <a:gd name="connsiteY180" fmla="*/ 1451803 h 3017080"/>
              <a:gd name="connsiteX181" fmla="*/ 4152921 w 12192000"/>
              <a:gd name="connsiteY181" fmla="*/ 1430969 h 3017080"/>
              <a:gd name="connsiteX182" fmla="*/ 4123498 w 12192000"/>
              <a:gd name="connsiteY182" fmla="*/ 1427696 h 3017080"/>
              <a:gd name="connsiteX183" fmla="*/ 4085026 w 12192000"/>
              <a:gd name="connsiteY183" fmla="*/ 1420005 h 3017080"/>
              <a:gd name="connsiteX184" fmla="*/ 4014120 w 12192000"/>
              <a:gd name="connsiteY184" fmla="*/ 1410025 h 3017080"/>
              <a:gd name="connsiteX185" fmla="*/ 3924085 w 12192000"/>
              <a:gd name="connsiteY185" fmla="*/ 1390368 h 3017080"/>
              <a:gd name="connsiteX186" fmla="*/ 3875102 w 12192000"/>
              <a:gd name="connsiteY186" fmla="*/ 1356231 h 3017080"/>
              <a:gd name="connsiteX187" fmla="*/ 3866735 w 12192000"/>
              <a:gd name="connsiteY187" fmla="*/ 1358044 h 3017080"/>
              <a:gd name="connsiteX188" fmla="*/ 3824835 w 12192000"/>
              <a:gd name="connsiteY188" fmla="*/ 1344150 h 3017080"/>
              <a:gd name="connsiteX189" fmla="*/ 3698316 w 12192000"/>
              <a:gd name="connsiteY189" fmla="*/ 1271660 h 3017080"/>
              <a:gd name="connsiteX190" fmla="*/ 3615875 w 12192000"/>
              <a:gd name="connsiteY190" fmla="*/ 1245166 h 3017080"/>
              <a:gd name="connsiteX191" fmla="*/ 3583351 w 12192000"/>
              <a:gd name="connsiteY191" fmla="*/ 1239605 h 3017080"/>
              <a:gd name="connsiteX192" fmla="*/ 3529058 w 12192000"/>
              <a:gd name="connsiteY192" fmla="*/ 1230047 h 3017080"/>
              <a:gd name="connsiteX193" fmla="*/ 3438822 w 12192000"/>
              <a:gd name="connsiteY193" fmla="*/ 1205661 h 3017080"/>
              <a:gd name="connsiteX194" fmla="*/ 3390292 w 12192000"/>
              <a:gd name="connsiteY194" fmla="*/ 1197075 h 3017080"/>
              <a:gd name="connsiteX195" fmla="*/ 3315537 w 12192000"/>
              <a:gd name="connsiteY195" fmla="*/ 1185391 h 3017080"/>
              <a:gd name="connsiteX196" fmla="*/ 3305896 w 12192000"/>
              <a:gd name="connsiteY196" fmla="*/ 1180025 h 3017080"/>
              <a:gd name="connsiteX197" fmla="*/ 3260055 w 12192000"/>
              <a:gd name="connsiteY197" fmla="*/ 1189560 h 3017080"/>
              <a:gd name="connsiteX198" fmla="*/ 3136098 w 12192000"/>
              <a:gd name="connsiteY198" fmla="*/ 1171708 h 3017080"/>
              <a:gd name="connsiteX199" fmla="*/ 3113533 w 12192000"/>
              <a:gd name="connsiteY199" fmla="*/ 1171758 h 3017080"/>
              <a:gd name="connsiteX200" fmla="*/ 3087934 w 12192000"/>
              <a:gd name="connsiteY200" fmla="*/ 1162189 h 3017080"/>
              <a:gd name="connsiteX201" fmla="*/ 3033101 w 12192000"/>
              <a:gd name="connsiteY201" fmla="*/ 1146004 h 3017080"/>
              <a:gd name="connsiteX202" fmla="*/ 2999082 w 12192000"/>
              <a:gd name="connsiteY202" fmla="*/ 1129337 h 3017080"/>
              <a:gd name="connsiteX203" fmla="*/ 2988144 w 12192000"/>
              <a:gd name="connsiteY203" fmla="*/ 1133783 h 3017080"/>
              <a:gd name="connsiteX204" fmla="*/ 2964880 w 12192000"/>
              <a:gd name="connsiteY204" fmla="*/ 1133160 h 3017080"/>
              <a:gd name="connsiteX205" fmla="*/ 2871083 w 12192000"/>
              <a:gd name="connsiteY205" fmla="*/ 1114281 h 3017080"/>
              <a:gd name="connsiteX206" fmla="*/ 2853547 w 12192000"/>
              <a:gd name="connsiteY206" fmla="*/ 1113282 h 3017080"/>
              <a:gd name="connsiteX207" fmla="*/ 2834998 w 12192000"/>
              <a:gd name="connsiteY207" fmla="*/ 1105032 h 3017080"/>
              <a:gd name="connsiteX208" fmla="*/ 2832012 w 12192000"/>
              <a:gd name="connsiteY208" fmla="*/ 1103667 h 3017080"/>
              <a:gd name="connsiteX209" fmla="*/ 2831450 w 12192000"/>
              <a:gd name="connsiteY209" fmla="*/ 1103681 h 3017080"/>
              <a:gd name="connsiteX210" fmla="*/ 2830158 w 12192000"/>
              <a:gd name="connsiteY210" fmla="*/ 1102819 h 3017080"/>
              <a:gd name="connsiteX211" fmla="*/ 2817969 w 12192000"/>
              <a:gd name="connsiteY211" fmla="*/ 1097243 h 3017080"/>
              <a:gd name="connsiteX212" fmla="*/ 2812278 w 12192000"/>
              <a:gd name="connsiteY212" fmla="*/ 1097008 h 3017080"/>
              <a:gd name="connsiteX213" fmla="*/ 2735949 w 12192000"/>
              <a:gd name="connsiteY213" fmla="*/ 1069536 h 3017080"/>
              <a:gd name="connsiteX214" fmla="*/ 2700542 w 12192000"/>
              <a:gd name="connsiteY214" fmla="*/ 1056907 h 3017080"/>
              <a:gd name="connsiteX215" fmla="*/ 2690071 w 12192000"/>
              <a:gd name="connsiteY215" fmla="*/ 1056397 h 3017080"/>
              <a:gd name="connsiteX216" fmla="*/ 2655269 w 12192000"/>
              <a:gd name="connsiteY216" fmla="*/ 1042078 h 3017080"/>
              <a:gd name="connsiteX217" fmla="*/ 2637172 w 12192000"/>
              <a:gd name="connsiteY217" fmla="*/ 1039382 h 3017080"/>
              <a:gd name="connsiteX218" fmla="*/ 2544676 w 12192000"/>
              <a:gd name="connsiteY218" fmla="*/ 1019916 h 3017080"/>
              <a:gd name="connsiteX219" fmla="*/ 2521406 w 12192000"/>
              <a:gd name="connsiteY219" fmla="*/ 1022036 h 3017080"/>
              <a:gd name="connsiteX220" fmla="*/ 2462038 w 12192000"/>
              <a:gd name="connsiteY220" fmla="*/ 992687 h 3017080"/>
              <a:gd name="connsiteX221" fmla="*/ 2448962 w 12192000"/>
              <a:gd name="connsiteY221" fmla="*/ 988555 h 3017080"/>
              <a:gd name="connsiteX222" fmla="*/ 2444223 w 12192000"/>
              <a:gd name="connsiteY222" fmla="*/ 985580 h 3017080"/>
              <a:gd name="connsiteX223" fmla="*/ 2428175 w 12192000"/>
              <a:gd name="connsiteY223" fmla="*/ 997242 h 3017080"/>
              <a:gd name="connsiteX224" fmla="*/ 2398519 w 12192000"/>
              <a:gd name="connsiteY224" fmla="*/ 1001482 h 3017080"/>
              <a:gd name="connsiteX225" fmla="*/ 2385271 w 12192000"/>
              <a:gd name="connsiteY225" fmla="*/ 993786 h 3017080"/>
              <a:gd name="connsiteX226" fmla="*/ 2298174 w 12192000"/>
              <a:gd name="connsiteY226" fmla="*/ 956527 h 3017080"/>
              <a:gd name="connsiteX227" fmla="*/ 2271014 w 12192000"/>
              <a:gd name="connsiteY227" fmla="*/ 945440 h 3017080"/>
              <a:gd name="connsiteX228" fmla="*/ 2214838 w 12192000"/>
              <a:gd name="connsiteY228" fmla="*/ 924396 h 3017080"/>
              <a:gd name="connsiteX229" fmla="*/ 2038407 w 12192000"/>
              <a:gd name="connsiteY229" fmla="*/ 916628 h 3017080"/>
              <a:gd name="connsiteX230" fmla="*/ 1958268 w 12192000"/>
              <a:gd name="connsiteY230" fmla="*/ 931677 h 3017080"/>
              <a:gd name="connsiteX231" fmla="*/ 1740316 w 12192000"/>
              <a:gd name="connsiteY231" fmla="*/ 931710 h 3017080"/>
              <a:gd name="connsiteX232" fmla="*/ 1454477 w 12192000"/>
              <a:gd name="connsiteY232" fmla="*/ 973878 h 3017080"/>
              <a:gd name="connsiteX233" fmla="*/ 1385984 w 12192000"/>
              <a:gd name="connsiteY233" fmla="*/ 958621 h 3017080"/>
              <a:gd name="connsiteX234" fmla="*/ 1355604 w 12192000"/>
              <a:gd name="connsiteY234" fmla="*/ 960893 h 3017080"/>
              <a:gd name="connsiteX235" fmla="*/ 1305323 w 12192000"/>
              <a:gd name="connsiteY235" fmla="*/ 967511 h 3017080"/>
              <a:gd name="connsiteX236" fmla="*/ 1125607 w 12192000"/>
              <a:gd name="connsiteY236" fmla="*/ 968467 h 3017080"/>
              <a:gd name="connsiteX237" fmla="*/ 1016562 w 12192000"/>
              <a:gd name="connsiteY237" fmla="*/ 975260 h 3017080"/>
              <a:gd name="connsiteX238" fmla="*/ 818620 w 12192000"/>
              <a:gd name="connsiteY238" fmla="*/ 987723 h 3017080"/>
              <a:gd name="connsiteX239" fmla="*/ 611870 w 12192000"/>
              <a:gd name="connsiteY239" fmla="*/ 1002547 h 3017080"/>
              <a:gd name="connsiteX240" fmla="*/ 520325 w 12192000"/>
              <a:gd name="connsiteY240" fmla="*/ 1010590 h 3017080"/>
              <a:gd name="connsiteX241" fmla="*/ 386188 w 12192000"/>
              <a:gd name="connsiteY241" fmla="*/ 1040956 h 3017080"/>
              <a:gd name="connsiteX242" fmla="*/ 272629 w 12192000"/>
              <a:gd name="connsiteY242" fmla="*/ 1010300 h 3017080"/>
              <a:gd name="connsiteX243" fmla="*/ 113450 w 12192000"/>
              <a:gd name="connsiteY243" fmla="*/ 1038933 h 3017080"/>
              <a:gd name="connsiteX244" fmla="*/ 4256 w 12192000"/>
              <a:gd name="connsiteY244" fmla="*/ 1060111 h 3017080"/>
              <a:gd name="connsiteX245" fmla="*/ 0 w 12192000"/>
              <a:gd name="connsiteY245" fmla="*/ 1059714 h 3017080"/>
              <a:gd name="connsiteX246" fmla="*/ 0 w 12192000"/>
              <a:gd name="connsiteY246" fmla="*/ 0 h 3017080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731349 w 12192000"/>
              <a:gd name="connsiteY8" fmla="*/ 2820269 h 3005983"/>
              <a:gd name="connsiteX9" fmla="*/ 11709385 w 12192000"/>
              <a:gd name="connsiteY9" fmla="*/ 2806825 h 3005983"/>
              <a:gd name="connsiteX10" fmla="*/ 11702308 w 12192000"/>
              <a:gd name="connsiteY10" fmla="*/ 2811365 h 3005983"/>
              <a:gd name="connsiteX11" fmla="*/ 11689476 w 12192000"/>
              <a:gd name="connsiteY11" fmla="*/ 2807391 h 3005983"/>
              <a:gd name="connsiteX12" fmla="*/ 11666486 w 12192000"/>
              <a:gd name="connsiteY12" fmla="*/ 2799625 h 3005983"/>
              <a:gd name="connsiteX13" fmla="*/ 11652374 w 12192000"/>
              <a:gd name="connsiteY13" fmla="*/ 2793272 h 3005983"/>
              <a:gd name="connsiteX14" fmla="*/ 11646471 w 12192000"/>
              <a:gd name="connsiteY14" fmla="*/ 2800341 h 3005983"/>
              <a:gd name="connsiteX15" fmla="*/ 11623313 w 12192000"/>
              <a:gd name="connsiteY15" fmla="*/ 2800343 h 3005983"/>
              <a:gd name="connsiteX16" fmla="*/ 11608697 w 12192000"/>
              <a:gd name="connsiteY16" fmla="*/ 2813460 h 3005983"/>
              <a:gd name="connsiteX17" fmla="*/ 11603621 w 12192000"/>
              <a:gd name="connsiteY17" fmla="*/ 2810965 h 3005983"/>
              <a:gd name="connsiteX18" fmla="*/ 11590100 w 12192000"/>
              <a:gd name="connsiteY18" fmla="*/ 2808130 h 3005983"/>
              <a:gd name="connsiteX19" fmla="*/ 11566270 w 12192000"/>
              <a:gd name="connsiteY19" fmla="*/ 2794050 h 3005983"/>
              <a:gd name="connsiteX20" fmla="*/ 11543180 w 12192000"/>
              <a:gd name="connsiteY20" fmla="*/ 2794523 h 3005983"/>
              <a:gd name="connsiteX21" fmla="*/ 11527456 w 12192000"/>
              <a:gd name="connsiteY21" fmla="*/ 2784758 h 3005983"/>
              <a:gd name="connsiteX22" fmla="*/ 11410019 w 12192000"/>
              <a:gd name="connsiteY22" fmla="*/ 2778739 h 3005983"/>
              <a:gd name="connsiteX23" fmla="*/ 11391662 w 12192000"/>
              <a:gd name="connsiteY23" fmla="*/ 2777813 h 3005983"/>
              <a:gd name="connsiteX24" fmla="*/ 11381950 w 12192000"/>
              <a:gd name="connsiteY24" fmla="*/ 2771457 h 3005983"/>
              <a:gd name="connsiteX25" fmla="*/ 11355280 w 12192000"/>
              <a:gd name="connsiteY25" fmla="*/ 2766974 h 3005983"/>
              <a:gd name="connsiteX26" fmla="*/ 11346286 w 12192000"/>
              <a:gd name="connsiteY26" fmla="*/ 2771221 h 3005983"/>
              <a:gd name="connsiteX27" fmla="*/ 11344784 w 12192000"/>
              <a:gd name="connsiteY27" fmla="*/ 2767480 h 3005983"/>
              <a:gd name="connsiteX28" fmla="*/ 11307999 w 12192000"/>
              <a:gd name="connsiteY28" fmla="*/ 2758374 h 3005983"/>
              <a:gd name="connsiteX29" fmla="*/ 11228674 w 12192000"/>
              <a:gd name="connsiteY29" fmla="*/ 2738503 h 3005983"/>
              <a:gd name="connsiteX30" fmla="*/ 11208775 w 12192000"/>
              <a:gd name="connsiteY30" fmla="*/ 2733735 h 3005983"/>
              <a:gd name="connsiteX31" fmla="*/ 11191329 w 12192000"/>
              <a:gd name="connsiteY31" fmla="*/ 2735896 h 3005983"/>
              <a:gd name="connsiteX32" fmla="*/ 11095293 w 12192000"/>
              <a:gd name="connsiteY32" fmla="*/ 2734181 h 3005983"/>
              <a:gd name="connsiteX33" fmla="*/ 11072290 w 12192000"/>
              <a:gd name="connsiteY33" fmla="*/ 2737734 h 3005983"/>
              <a:gd name="connsiteX34" fmla="*/ 10980239 w 12192000"/>
              <a:gd name="connsiteY34" fmla="*/ 2729000 h 3005983"/>
              <a:gd name="connsiteX35" fmla="*/ 10980167 w 12192000"/>
              <a:gd name="connsiteY35" fmla="*/ 2728972 h 3005983"/>
              <a:gd name="connsiteX36" fmla="*/ 10943501 w 12192000"/>
              <a:gd name="connsiteY36" fmla="*/ 2723352 h 3005983"/>
              <a:gd name="connsiteX37" fmla="*/ 10740825 w 12192000"/>
              <a:gd name="connsiteY37" fmla="*/ 2642544 h 3005983"/>
              <a:gd name="connsiteX38" fmla="*/ 10621021 w 12192000"/>
              <a:gd name="connsiteY38" fmla="*/ 2583972 h 3005983"/>
              <a:gd name="connsiteX39" fmla="*/ 10501779 w 12192000"/>
              <a:gd name="connsiteY39" fmla="*/ 2548735 h 3005983"/>
              <a:gd name="connsiteX40" fmla="*/ 10403355 w 12192000"/>
              <a:gd name="connsiteY40" fmla="*/ 2512953 h 3005983"/>
              <a:gd name="connsiteX41" fmla="*/ 10337449 w 12192000"/>
              <a:gd name="connsiteY41" fmla="*/ 2488172 h 3005983"/>
              <a:gd name="connsiteX42" fmla="*/ 10324327 w 12192000"/>
              <a:gd name="connsiteY42" fmla="*/ 2478939 h 3005983"/>
              <a:gd name="connsiteX43" fmla="*/ 10321929 w 12192000"/>
              <a:gd name="connsiteY43" fmla="*/ 2478993 h 3005983"/>
              <a:gd name="connsiteX44" fmla="*/ 10290461 w 12192000"/>
              <a:gd name="connsiteY44" fmla="*/ 2462144 h 3005983"/>
              <a:gd name="connsiteX45" fmla="*/ 10268970 w 12192000"/>
              <a:gd name="connsiteY45" fmla="*/ 2448931 h 3005983"/>
              <a:gd name="connsiteX46" fmla="*/ 10263699 w 12192000"/>
              <a:gd name="connsiteY46" fmla="*/ 2448340 h 3005983"/>
              <a:gd name="connsiteX47" fmla="*/ 10228272 w 12192000"/>
              <a:gd name="connsiteY47" fmla="*/ 2431997 h 3005983"/>
              <a:gd name="connsiteX48" fmla="*/ 10215997 w 12192000"/>
              <a:gd name="connsiteY48" fmla="*/ 2431103 h 3005983"/>
              <a:gd name="connsiteX49" fmla="*/ 10193885 w 12192000"/>
              <a:gd name="connsiteY49" fmla="*/ 2427360 h 3005983"/>
              <a:gd name="connsiteX50" fmla="*/ 10135557 w 12192000"/>
              <a:gd name="connsiteY50" fmla="*/ 2429769 h 3005983"/>
              <a:gd name="connsiteX51" fmla="*/ 10092108 w 12192000"/>
              <a:gd name="connsiteY51" fmla="*/ 2409075 h 3005983"/>
              <a:gd name="connsiteX52" fmla="*/ 10091815 w 12192000"/>
              <a:gd name="connsiteY52" fmla="*/ 2409211 h 3005983"/>
              <a:gd name="connsiteX53" fmla="*/ 10083558 w 12192000"/>
              <a:gd name="connsiteY53" fmla="*/ 2406369 h 3005983"/>
              <a:gd name="connsiteX54" fmla="*/ 10078319 w 12192000"/>
              <a:gd name="connsiteY54" fmla="*/ 2403481 h 3005983"/>
              <a:gd name="connsiteX55" fmla="*/ 10063647 w 12192000"/>
              <a:gd name="connsiteY55" fmla="*/ 2397528 h 3005983"/>
              <a:gd name="connsiteX56" fmla="*/ 10057660 w 12192000"/>
              <a:gd name="connsiteY56" fmla="*/ 2396793 h 3005983"/>
              <a:gd name="connsiteX57" fmla="*/ 10003124 w 12192000"/>
              <a:gd name="connsiteY57" fmla="*/ 2406692 h 3005983"/>
              <a:gd name="connsiteX58" fmla="*/ 9898644 w 12192000"/>
              <a:gd name="connsiteY58" fmla="*/ 2393136 h 3005983"/>
              <a:gd name="connsiteX59" fmla="*/ 9794969 w 12192000"/>
              <a:gd name="connsiteY59" fmla="*/ 2376665 h 3005983"/>
              <a:gd name="connsiteX60" fmla="*/ 9690708 w 12192000"/>
              <a:gd name="connsiteY60" fmla="*/ 2362478 h 3005983"/>
              <a:gd name="connsiteX61" fmla="*/ 9656590 w 12192000"/>
              <a:gd name="connsiteY61" fmla="*/ 2365107 h 3005983"/>
              <a:gd name="connsiteX62" fmla="*/ 9651013 w 12192000"/>
              <a:gd name="connsiteY62" fmla="*/ 2365379 h 3005983"/>
              <a:gd name="connsiteX63" fmla="*/ 9629535 w 12192000"/>
              <a:gd name="connsiteY63" fmla="*/ 2359562 h 3005983"/>
              <a:gd name="connsiteX64" fmla="*/ 9621002 w 12192000"/>
              <a:gd name="connsiteY64" fmla="*/ 2358015 h 3005983"/>
              <a:gd name="connsiteX65" fmla="*/ 9620811 w 12192000"/>
              <a:gd name="connsiteY65" fmla="*/ 2358209 h 3005983"/>
              <a:gd name="connsiteX66" fmla="*/ 9612783 w 12192000"/>
              <a:gd name="connsiteY66" fmla="*/ 2356304 h 3005983"/>
              <a:gd name="connsiteX67" fmla="*/ 9573299 w 12192000"/>
              <a:gd name="connsiteY67" fmla="*/ 2344048 h 3005983"/>
              <a:gd name="connsiteX68" fmla="*/ 9523299 w 12192000"/>
              <a:gd name="connsiteY68" fmla="*/ 2356751 h 3005983"/>
              <a:gd name="connsiteX69" fmla="*/ 9502217 w 12192000"/>
              <a:gd name="connsiteY69" fmla="*/ 2356672 h 3005983"/>
              <a:gd name="connsiteX70" fmla="*/ 9491052 w 12192000"/>
              <a:gd name="connsiteY70" fmla="*/ 2357876 h 3005983"/>
              <a:gd name="connsiteX71" fmla="*/ 9490420 w 12192000"/>
              <a:gd name="connsiteY71" fmla="*/ 2358754 h 3005983"/>
              <a:gd name="connsiteX72" fmla="*/ 9422814 w 12192000"/>
              <a:gd name="connsiteY72" fmla="*/ 2337048 h 3005983"/>
              <a:gd name="connsiteX73" fmla="*/ 9387555 w 12192000"/>
              <a:gd name="connsiteY73" fmla="*/ 2324836 h 3005983"/>
              <a:gd name="connsiteX74" fmla="*/ 9385480 w 12192000"/>
              <a:gd name="connsiteY74" fmla="*/ 2325313 h 3005983"/>
              <a:gd name="connsiteX75" fmla="*/ 9369766 w 12192000"/>
              <a:gd name="connsiteY75" fmla="*/ 2317902 h 3005983"/>
              <a:gd name="connsiteX76" fmla="*/ 9356267 w 12192000"/>
              <a:gd name="connsiteY76" fmla="*/ 2307218 h 3005983"/>
              <a:gd name="connsiteX77" fmla="*/ 9240605 w 12192000"/>
              <a:gd name="connsiteY77" fmla="*/ 2292733 h 3005983"/>
              <a:gd name="connsiteX78" fmla="*/ 9083251 w 12192000"/>
              <a:gd name="connsiteY78" fmla="*/ 2245348 h 3005983"/>
              <a:gd name="connsiteX79" fmla="*/ 8956025 w 12192000"/>
              <a:gd name="connsiteY79" fmla="*/ 2219438 h 3005983"/>
              <a:gd name="connsiteX80" fmla="*/ 8791834 w 12192000"/>
              <a:gd name="connsiteY80" fmla="*/ 2194608 h 3005983"/>
              <a:gd name="connsiteX81" fmla="*/ 8677385 w 12192000"/>
              <a:gd name="connsiteY81" fmla="*/ 2172946 h 3005983"/>
              <a:gd name="connsiteX82" fmla="*/ 8628381 w 12192000"/>
              <a:gd name="connsiteY82" fmla="*/ 2151256 h 3005983"/>
              <a:gd name="connsiteX83" fmla="*/ 8608955 w 12192000"/>
              <a:gd name="connsiteY83" fmla="*/ 2154253 h 3005983"/>
              <a:gd name="connsiteX84" fmla="*/ 8605623 w 12192000"/>
              <a:gd name="connsiteY84" fmla="*/ 2154974 h 3005983"/>
              <a:gd name="connsiteX85" fmla="*/ 8591946 w 12192000"/>
              <a:gd name="connsiteY85" fmla="*/ 2153429 h 3005983"/>
              <a:gd name="connsiteX86" fmla="*/ 8588503 w 12192000"/>
              <a:gd name="connsiteY86" fmla="*/ 2158528 h 3005983"/>
              <a:gd name="connsiteX87" fmla="*/ 8542929 w 12192000"/>
              <a:gd name="connsiteY87" fmla="*/ 2155780 h 3005983"/>
              <a:gd name="connsiteX88" fmla="*/ 8422422 w 12192000"/>
              <a:gd name="connsiteY88" fmla="*/ 2128783 h 3005983"/>
              <a:gd name="connsiteX89" fmla="*/ 8350509 w 12192000"/>
              <a:gd name="connsiteY89" fmla="*/ 2116143 h 3005983"/>
              <a:gd name="connsiteX90" fmla="*/ 8323483 w 12192000"/>
              <a:gd name="connsiteY90" fmla="*/ 2116856 h 3005983"/>
              <a:gd name="connsiteX91" fmla="*/ 8285541 w 12192000"/>
              <a:gd name="connsiteY91" fmla="*/ 2114142 h 3005983"/>
              <a:gd name="connsiteX92" fmla="*/ 8156321 w 12192000"/>
              <a:gd name="connsiteY92" fmla="*/ 2105622 h 3005983"/>
              <a:gd name="connsiteX93" fmla="*/ 8115022 w 12192000"/>
              <a:gd name="connsiteY93" fmla="*/ 2097331 h 3005983"/>
              <a:gd name="connsiteX94" fmla="*/ 8109128 w 12192000"/>
              <a:gd name="connsiteY94" fmla="*/ 2095725 h 3005983"/>
              <a:gd name="connsiteX95" fmla="*/ 8061947 w 12192000"/>
              <a:gd name="connsiteY95" fmla="*/ 2076044 h 3005983"/>
              <a:gd name="connsiteX96" fmla="*/ 8056343 w 12192000"/>
              <a:gd name="connsiteY96" fmla="*/ 2079176 h 3005983"/>
              <a:gd name="connsiteX97" fmla="*/ 8039888 w 12192000"/>
              <a:gd name="connsiteY97" fmla="*/ 2079889 h 3005983"/>
              <a:gd name="connsiteX98" fmla="*/ 8027893 w 12192000"/>
              <a:gd name="connsiteY98" fmla="*/ 2071837 h 3005983"/>
              <a:gd name="connsiteX99" fmla="*/ 7968202 w 12192000"/>
              <a:gd name="connsiteY99" fmla="*/ 2048643 h 3005983"/>
              <a:gd name="connsiteX100" fmla="*/ 7879707 w 12192000"/>
              <a:gd name="connsiteY100" fmla="*/ 2019539 h 3005983"/>
              <a:gd name="connsiteX101" fmla="*/ 7867283 w 12192000"/>
              <a:gd name="connsiteY101" fmla="*/ 2011237 h 3005983"/>
              <a:gd name="connsiteX102" fmla="*/ 7843997 w 12192000"/>
              <a:gd name="connsiteY102" fmla="*/ 2004002 h 3005983"/>
              <a:gd name="connsiteX103" fmla="*/ 7819810 w 12192000"/>
              <a:gd name="connsiteY103" fmla="*/ 2003978 h 3005983"/>
              <a:gd name="connsiteX104" fmla="*/ 7766905 w 12192000"/>
              <a:gd name="connsiteY104" fmla="*/ 1994240 h 3005983"/>
              <a:gd name="connsiteX105" fmla="*/ 7748811 w 12192000"/>
              <a:gd name="connsiteY105" fmla="*/ 2001647 h 3005983"/>
              <a:gd name="connsiteX106" fmla="*/ 7745757 w 12192000"/>
              <a:gd name="connsiteY106" fmla="*/ 2003120 h 3005983"/>
              <a:gd name="connsiteX107" fmla="*/ 7732110 w 12192000"/>
              <a:gd name="connsiteY107" fmla="*/ 2004783 h 3005983"/>
              <a:gd name="connsiteX108" fmla="*/ 7730039 w 12192000"/>
              <a:gd name="connsiteY108" fmla="*/ 2010536 h 3005983"/>
              <a:gd name="connsiteX109" fmla="*/ 7685159 w 12192000"/>
              <a:gd name="connsiteY109" fmla="*/ 2018415 h 3005983"/>
              <a:gd name="connsiteX110" fmla="*/ 7561596 w 12192000"/>
              <a:gd name="connsiteY110" fmla="*/ 2020063 h 3005983"/>
              <a:gd name="connsiteX111" fmla="*/ 7488722 w 12192000"/>
              <a:gd name="connsiteY111" fmla="*/ 2024418 h 3005983"/>
              <a:gd name="connsiteX112" fmla="*/ 7462688 w 12192000"/>
              <a:gd name="connsiteY112" fmla="*/ 2031366 h 3005983"/>
              <a:gd name="connsiteX113" fmla="*/ 7425222 w 12192000"/>
              <a:gd name="connsiteY113" fmla="*/ 2037510 h 3005983"/>
              <a:gd name="connsiteX114" fmla="*/ 7360376 w 12192000"/>
              <a:gd name="connsiteY114" fmla="*/ 2052454 h 3005983"/>
              <a:gd name="connsiteX115" fmla="*/ 7297796 w 12192000"/>
              <a:gd name="connsiteY115" fmla="*/ 2059134 h 3005983"/>
              <a:gd name="connsiteX116" fmla="*/ 7255684 w 12192000"/>
              <a:gd name="connsiteY116" fmla="*/ 2060633 h 3005983"/>
              <a:gd name="connsiteX117" fmla="*/ 7249573 w 12192000"/>
              <a:gd name="connsiteY117" fmla="*/ 2060435 h 3005983"/>
              <a:gd name="connsiteX118" fmla="*/ 7198933 w 12192000"/>
              <a:gd name="connsiteY118" fmla="*/ 2052227 h 3005983"/>
              <a:gd name="connsiteX119" fmla="*/ 7194276 w 12192000"/>
              <a:gd name="connsiteY119" fmla="*/ 2056568 h 3005983"/>
              <a:gd name="connsiteX120" fmla="*/ 7178495 w 12192000"/>
              <a:gd name="connsiteY120" fmla="*/ 2061069 h 3005983"/>
              <a:gd name="connsiteX121" fmla="*/ 7164866 w 12192000"/>
              <a:gd name="connsiteY121" fmla="*/ 2056021 h 3005983"/>
              <a:gd name="connsiteX122" fmla="*/ 7101221 w 12192000"/>
              <a:gd name="connsiteY122" fmla="*/ 2047289 h 3005983"/>
              <a:gd name="connsiteX123" fmla="*/ 7008182 w 12192000"/>
              <a:gd name="connsiteY123" fmla="*/ 2039482 h 3005983"/>
              <a:gd name="connsiteX124" fmla="*/ 6994073 w 12192000"/>
              <a:gd name="connsiteY124" fmla="*/ 2034288 h 3005983"/>
              <a:gd name="connsiteX125" fmla="*/ 6902768 w 12192000"/>
              <a:gd name="connsiteY125" fmla="*/ 2021990 h 3005983"/>
              <a:gd name="connsiteX126" fmla="*/ 6854917 w 12192000"/>
              <a:gd name="connsiteY126" fmla="*/ 2020321 h 3005983"/>
              <a:gd name="connsiteX127" fmla="*/ 6849655 w 12192000"/>
              <a:gd name="connsiteY127" fmla="*/ 2025191 h 3005983"/>
              <a:gd name="connsiteX128" fmla="*/ 6835522 w 12192000"/>
              <a:gd name="connsiteY128" fmla="*/ 2024012 h 3005983"/>
              <a:gd name="connsiteX129" fmla="*/ 6707727 w 12192000"/>
              <a:gd name="connsiteY129" fmla="*/ 2006254 h 3005983"/>
              <a:gd name="connsiteX130" fmla="*/ 6561947 w 12192000"/>
              <a:gd name="connsiteY130" fmla="*/ 1975575 h 3005983"/>
              <a:gd name="connsiteX131" fmla="*/ 6464714 w 12192000"/>
              <a:gd name="connsiteY131" fmla="*/ 1978704 h 3005983"/>
              <a:gd name="connsiteX132" fmla="*/ 6242129 w 12192000"/>
              <a:gd name="connsiteY132" fmla="*/ 1915441 h 3005983"/>
              <a:gd name="connsiteX133" fmla="*/ 6080728 w 12192000"/>
              <a:gd name="connsiteY133" fmla="*/ 1895758 h 3005983"/>
              <a:gd name="connsiteX134" fmla="*/ 6069627 w 12192000"/>
              <a:gd name="connsiteY134" fmla="*/ 1885968 h 3005983"/>
              <a:gd name="connsiteX135" fmla="*/ 6055146 w 12192000"/>
              <a:gd name="connsiteY135" fmla="*/ 1879305 h 3005983"/>
              <a:gd name="connsiteX136" fmla="*/ 5953405 w 12192000"/>
              <a:gd name="connsiteY136" fmla="*/ 1849929 h 3005983"/>
              <a:gd name="connsiteX137" fmla="*/ 5940151 w 12192000"/>
              <a:gd name="connsiteY137" fmla="*/ 1852123 h 3005983"/>
              <a:gd name="connsiteX138" fmla="*/ 5917647 w 12192000"/>
              <a:gd name="connsiteY138" fmla="*/ 1852476 h 3005983"/>
              <a:gd name="connsiteX139" fmla="*/ 5860259 w 12192000"/>
              <a:gd name="connsiteY139" fmla="*/ 1865444 h 3005983"/>
              <a:gd name="connsiteX140" fmla="*/ 5821880 w 12192000"/>
              <a:gd name="connsiteY140" fmla="*/ 1854695 h 3005983"/>
              <a:gd name="connsiteX141" fmla="*/ 5813898 w 12192000"/>
              <a:gd name="connsiteY141" fmla="*/ 1853063 h 3005983"/>
              <a:gd name="connsiteX142" fmla="*/ 5813633 w 12192000"/>
              <a:gd name="connsiteY142" fmla="*/ 1853249 h 3005983"/>
              <a:gd name="connsiteX143" fmla="*/ 5804995 w 12192000"/>
              <a:gd name="connsiteY143" fmla="*/ 1851966 h 3005983"/>
              <a:gd name="connsiteX144" fmla="*/ 5799340 w 12192000"/>
              <a:gd name="connsiteY144" fmla="*/ 1850088 h 3005983"/>
              <a:gd name="connsiteX145" fmla="*/ 5783850 w 12192000"/>
              <a:gd name="connsiteY145" fmla="*/ 1846922 h 3005983"/>
              <a:gd name="connsiteX146" fmla="*/ 5777803 w 12192000"/>
              <a:gd name="connsiteY146" fmla="*/ 1847290 h 3005983"/>
              <a:gd name="connsiteX147" fmla="*/ 5774372 w 12192000"/>
              <a:gd name="connsiteY147" fmla="*/ 1849538 h 3005983"/>
              <a:gd name="connsiteX148" fmla="*/ 5740527 w 12192000"/>
              <a:gd name="connsiteY148" fmla="*/ 1850453 h 3005983"/>
              <a:gd name="connsiteX149" fmla="*/ 5671437 w 12192000"/>
              <a:gd name="connsiteY149" fmla="*/ 1845438 h 3005983"/>
              <a:gd name="connsiteX150" fmla="*/ 5633526 w 12192000"/>
              <a:gd name="connsiteY150" fmla="*/ 1839191 h 3005983"/>
              <a:gd name="connsiteX151" fmla="*/ 5527860 w 12192000"/>
              <a:gd name="connsiteY151" fmla="*/ 1825767 h 3005983"/>
              <a:gd name="connsiteX152" fmla="*/ 5420429 w 12192000"/>
              <a:gd name="connsiteY152" fmla="*/ 1815102 h 3005983"/>
              <a:gd name="connsiteX153" fmla="*/ 5339073 w 12192000"/>
              <a:gd name="connsiteY153" fmla="*/ 1819639 h 3005983"/>
              <a:gd name="connsiteX154" fmla="*/ 5334373 w 12192000"/>
              <a:gd name="connsiteY154" fmla="*/ 1817028 h 3005983"/>
              <a:gd name="connsiteX155" fmla="*/ 5326433 w 12192000"/>
              <a:gd name="connsiteY155" fmla="*/ 1814516 h 3005983"/>
              <a:gd name="connsiteX156" fmla="*/ 5326080 w 12192000"/>
              <a:gd name="connsiteY156" fmla="*/ 1814651 h 3005983"/>
              <a:gd name="connsiteX157" fmla="*/ 5318954 w 12192000"/>
              <a:gd name="connsiteY157" fmla="*/ 1811914 h 3005983"/>
              <a:gd name="connsiteX158" fmla="*/ 5286087 w 12192000"/>
              <a:gd name="connsiteY158" fmla="*/ 1796038 h 3005983"/>
              <a:gd name="connsiteX159" fmla="*/ 5223002 w 12192000"/>
              <a:gd name="connsiteY159" fmla="*/ 1799482 h 3005983"/>
              <a:gd name="connsiteX160" fmla="*/ 5200540 w 12192000"/>
              <a:gd name="connsiteY160" fmla="*/ 1796400 h 3005983"/>
              <a:gd name="connsiteX161" fmla="*/ 5154928 w 12192000"/>
              <a:gd name="connsiteY161" fmla="*/ 1781130 h 3005983"/>
              <a:gd name="connsiteX162" fmla="*/ 5149478 w 12192000"/>
              <a:gd name="connsiteY162" fmla="*/ 1780679 h 3005983"/>
              <a:gd name="connsiteX163" fmla="*/ 5130626 w 12192000"/>
              <a:gd name="connsiteY163" fmla="*/ 1768669 h 3005983"/>
              <a:gd name="connsiteX164" fmla="*/ 5102239 w 12192000"/>
              <a:gd name="connsiteY164" fmla="*/ 1753436 h 3005983"/>
              <a:gd name="connsiteX165" fmla="*/ 5099658 w 12192000"/>
              <a:gd name="connsiteY165" fmla="*/ 1753538 h 3005983"/>
              <a:gd name="connsiteX166" fmla="*/ 5088508 w 12192000"/>
              <a:gd name="connsiteY166" fmla="*/ 1745106 h 3005983"/>
              <a:gd name="connsiteX167" fmla="*/ 5082205 w 12192000"/>
              <a:gd name="connsiteY167" fmla="*/ 1734262 h 3005983"/>
              <a:gd name="connsiteX168" fmla="*/ 4931750 w 12192000"/>
              <a:gd name="connsiteY168" fmla="*/ 1691385 h 3005983"/>
              <a:gd name="connsiteX169" fmla="*/ 4824030 w 12192000"/>
              <a:gd name="connsiteY169" fmla="*/ 1643040 h 3005983"/>
              <a:gd name="connsiteX170" fmla="*/ 4758423 w 12192000"/>
              <a:gd name="connsiteY170" fmla="*/ 1579191 h 3005983"/>
              <a:gd name="connsiteX171" fmla="*/ 4514045 w 12192000"/>
              <a:gd name="connsiteY171" fmla="*/ 1535848 h 3005983"/>
              <a:gd name="connsiteX172" fmla="*/ 4458973 w 12192000"/>
              <a:gd name="connsiteY172" fmla="*/ 1525122 h 3005983"/>
              <a:gd name="connsiteX173" fmla="*/ 4423105 w 12192000"/>
              <a:gd name="connsiteY173" fmla="*/ 1500018 h 3005983"/>
              <a:gd name="connsiteX174" fmla="*/ 4400073 w 12192000"/>
              <a:gd name="connsiteY174" fmla="*/ 1499739 h 3005983"/>
              <a:gd name="connsiteX175" fmla="*/ 4395961 w 12192000"/>
              <a:gd name="connsiteY175" fmla="*/ 1499863 h 3005983"/>
              <a:gd name="connsiteX176" fmla="*/ 4382523 w 12192000"/>
              <a:gd name="connsiteY176" fmla="*/ 1496619 h 3005983"/>
              <a:gd name="connsiteX177" fmla="*/ 4374971 w 12192000"/>
              <a:gd name="connsiteY177" fmla="*/ 1500377 h 3005983"/>
              <a:gd name="connsiteX178" fmla="*/ 4352051 w 12192000"/>
              <a:gd name="connsiteY178" fmla="*/ 1498843 h 3005983"/>
              <a:gd name="connsiteX179" fmla="*/ 4328364 w 12192000"/>
              <a:gd name="connsiteY179" fmla="*/ 1491566 h 3005983"/>
              <a:gd name="connsiteX180" fmla="*/ 4220142 w 12192000"/>
              <a:gd name="connsiteY180" fmla="*/ 1451803 h 3005983"/>
              <a:gd name="connsiteX181" fmla="*/ 4152921 w 12192000"/>
              <a:gd name="connsiteY181" fmla="*/ 1430969 h 3005983"/>
              <a:gd name="connsiteX182" fmla="*/ 4123498 w 12192000"/>
              <a:gd name="connsiteY182" fmla="*/ 1427696 h 3005983"/>
              <a:gd name="connsiteX183" fmla="*/ 4085026 w 12192000"/>
              <a:gd name="connsiteY183" fmla="*/ 1420005 h 3005983"/>
              <a:gd name="connsiteX184" fmla="*/ 4014120 w 12192000"/>
              <a:gd name="connsiteY184" fmla="*/ 1410025 h 3005983"/>
              <a:gd name="connsiteX185" fmla="*/ 3924085 w 12192000"/>
              <a:gd name="connsiteY185" fmla="*/ 1390368 h 3005983"/>
              <a:gd name="connsiteX186" fmla="*/ 3875102 w 12192000"/>
              <a:gd name="connsiteY186" fmla="*/ 1356231 h 3005983"/>
              <a:gd name="connsiteX187" fmla="*/ 3866735 w 12192000"/>
              <a:gd name="connsiteY187" fmla="*/ 1358044 h 3005983"/>
              <a:gd name="connsiteX188" fmla="*/ 3824835 w 12192000"/>
              <a:gd name="connsiteY188" fmla="*/ 1344150 h 3005983"/>
              <a:gd name="connsiteX189" fmla="*/ 3698316 w 12192000"/>
              <a:gd name="connsiteY189" fmla="*/ 1271660 h 3005983"/>
              <a:gd name="connsiteX190" fmla="*/ 3615875 w 12192000"/>
              <a:gd name="connsiteY190" fmla="*/ 1245166 h 3005983"/>
              <a:gd name="connsiteX191" fmla="*/ 3583351 w 12192000"/>
              <a:gd name="connsiteY191" fmla="*/ 1239605 h 3005983"/>
              <a:gd name="connsiteX192" fmla="*/ 3529058 w 12192000"/>
              <a:gd name="connsiteY192" fmla="*/ 1230047 h 3005983"/>
              <a:gd name="connsiteX193" fmla="*/ 3438822 w 12192000"/>
              <a:gd name="connsiteY193" fmla="*/ 1205661 h 3005983"/>
              <a:gd name="connsiteX194" fmla="*/ 3390292 w 12192000"/>
              <a:gd name="connsiteY194" fmla="*/ 1197075 h 3005983"/>
              <a:gd name="connsiteX195" fmla="*/ 3315537 w 12192000"/>
              <a:gd name="connsiteY195" fmla="*/ 1185391 h 3005983"/>
              <a:gd name="connsiteX196" fmla="*/ 3305896 w 12192000"/>
              <a:gd name="connsiteY196" fmla="*/ 1180025 h 3005983"/>
              <a:gd name="connsiteX197" fmla="*/ 3260055 w 12192000"/>
              <a:gd name="connsiteY197" fmla="*/ 1189560 h 3005983"/>
              <a:gd name="connsiteX198" fmla="*/ 3136098 w 12192000"/>
              <a:gd name="connsiteY198" fmla="*/ 1171708 h 3005983"/>
              <a:gd name="connsiteX199" fmla="*/ 3113533 w 12192000"/>
              <a:gd name="connsiteY199" fmla="*/ 1171758 h 3005983"/>
              <a:gd name="connsiteX200" fmla="*/ 3087934 w 12192000"/>
              <a:gd name="connsiteY200" fmla="*/ 1162189 h 3005983"/>
              <a:gd name="connsiteX201" fmla="*/ 3033101 w 12192000"/>
              <a:gd name="connsiteY201" fmla="*/ 1146004 h 3005983"/>
              <a:gd name="connsiteX202" fmla="*/ 2999082 w 12192000"/>
              <a:gd name="connsiteY202" fmla="*/ 1129337 h 3005983"/>
              <a:gd name="connsiteX203" fmla="*/ 2988144 w 12192000"/>
              <a:gd name="connsiteY203" fmla="*/ 1133783 h 3005983"/>
              <a:gd name="connsiteX204" fmla="*/ 2964880 w 12192000"/>
              <a:gd name="connsiteY204" fmla="*/ 1133160 h 3005983"/>
              <a:gd name="connsiteX205" fmla="*/ 2871083 w 12192000"/>
              <a:gd name="connsiteY205" fmla="*/ 1114281 h 3005983"/>
              <a:gd name="connsiteX206" fmla="*/ 2853547 w 12192000"/>
              <a:gd name="connsiteY206" fmla="*/ 1113282 h 3005983"/>
              <a:gd name="connsiteX207" fmla="*/ 2834998 w 12192000"/>
              <a:gd name="connsiteY207" fmla="*/ 1105032 h 3005983"/>
              <a:gd name="connsiteX208" fmla="*/ 2832012 w 12192000"/>
              <a:gd name="connsiteY208" fmla="*/ 1103667 h 3005983"/>
              <a:gd name="connsiteX209" fmla="*/ 2831450 w 12192000"/>
              <a:gd name="connsiteY209" fmla="*/ 1103681 h 3005983"/>
              <a:gd name="connsiteX210" fmla="*/ 2830158 w 12192000"/>
              <a:gd name="connsiteY210" fmla="*/ 1102819 h 3005983"/>
              <a:gd name="connsiteX211" fmla="*/ 2817969 w 12192000"/>
              <a:gd name="connsiteY211" fmla="*/ 1097243 h 3005983"/>
              <a:gd name="connsiteX212" fmla="*/ 2812278 w 12192000"/>
              <a:gd name="connsiteY212" fmla="*/ 1097008 h 3005983"/>
              <a:gd name="connsiteX213" fmla="*/ 2735949 w 12192000"/>
              <a:gd name="connsiteY213" fmla="*/ 1069536 h 3005983"/>
              <a:gd name="connsiteX214" fmla="*/ 2700542 w 12192000"/>
              <a:gd name="connsiteY214" fmla="*/ 1056907 h 3005983"/>
              <a:gd name="connsiteX215" fmla="*/ 2690071 w 12192000"/>
              <a:gd name="connsiteY215" fmla="*/ 1056397 h 3005983"/>
              <a:gd name="connsiteX216" fmla="*/ 2655269 w 12192000"/>
              <a:gd name="connsiteY216" fmla="*/ 1042078 h 3005983"/>
              <a:gd name="connsiteX217" fmla="*/ 2637172 w 12192000"/>
              <a:gd name="connsiteY217" fmla="*/ 1039382 h 3005983"/>
              <a:gd name="connsiteX218" fmla="*/ 2544676 w 12192000"/>
              <a:gd name="connsiteY218" fmla="*/ 1019916 h 3005983"/>
              <a:gd name="connsiteX219" fmla="*/ 2521406 w 12192000"/>
              <a:gd name="connsiteY219" fmla="*/ 1022036 h 3005983"/>
              <a:gd name="connsiteX220" fmla="*/ 2462038 w 12192000"/>
              <a:gd name="connsiteY220" fmla="*/ 992687 h 3005983"/>
              <a:gd name="connsiteX221" fmla="*/ 2448962 w 12192000"/>
              <a:gd name="connsiteY221" fmla="*/ 988555 h 3005983"/>
              <a:gd name="connsiteX222" fmla="*/ 2444223 w 12192000"/>
              <a:gd name="connsiteY222" fmla="*/ 985580 h 3005983"/>
              <a:gd name="connsiteX223" fmla="*/ 2428175 w 12192000"/>
              <a:gd name="connsiteY223" fmla="*/ 997242 h 3005983"/>
              <a:gd name="connsiteX224" fmla="*/ 2398519 w 12192000"/>
              <a:gd name="connsiteY224" fmla="*/ 1001482 h 3005983"/>
              <a:gd name="connsiteX225" fmla="*/ 2385271 w 12192000"/>
              <a:gd name="connsiteY225" fmla="*/ 993786 h 3005983"/>
              <a:gd name="connsiteX226" fmla="*/ 2298174 w 12192000"/>
              <a:gd name="connsiteY226" fmla="*/ 956527 h 3005983"/>
              <a:gd name="connsiteX227" fmla="*/ 2271014 w 12192000"/>
              <a:gd name="connsiteY227" fmla="*/ 945440 h 3005983"/>
              <a:gd name="connsiteX228" fmla="*/ 2214838 w 12192000"/>
              <a:gd name="connsiteY228" fmla="*/ 924396 h 3005983"/>
              <a:gd name="connsiteX229" fmla="*/ 2038407 w 12192000"/>
              <a:gd name="connsiteY229" fmla="*/ 916628 h 3005983"/>
              <a:gd name="connsiteX230" fmla="*/ 1958268 w 12192000"/>
              <a:gd name="connsiteY230" fmla="*/ 931677 h 3005983"/>
              <a:gd name="connsiteX231" fmla="*/ 1740316 w 12192000"/>
              <a:gd name="connsiteY231" fmla="*/ 931710 h 3005983"/>
              <a:gd name="connsiteX232" fmla="*/ 1454477 w 12192000"/>
              <a:gd name="connsiteY232" fmla="*/ 973878 h 3005983"/>
              <a:gd name="connsiteX233" fmla="*/ 1385984 w 12192000"/>
              <a:gd name="connsiteY233" fmla="*/ 958621 h 3005983"/>
              <a:gd name="connsiteX234" fmla="*/ 1355604 w 12192000"/>
              <a:gd name="connsiteY234" fmla="*/ 960893 h 3005983"/>
              <a:gd name="connsiteX235" fmla="*/ 1305323 w 12192000"/>
              <a:gd name="connsiteY235" fmla="*/ 967511 h 3005983"/>
              <a:gd name="connsiteX236" fmla="*/ 1125607 w 12192000"/>
              <a:gd name="connsiteY236" fmla="*/ 968467 h 3005983"/>
              <a:gd name="connsiteX237" fmla="*/ 1016562 w 12192000"/>
              <a:gd name="connsiteY237" fmla="*/ 975260 h 3005983"/>
              <a:gd name="connsiteX238" fmla="*/ 818620 w 12192000"/>
              <a:gd name="connsiteY238" fmla="*/ 987723 h 3005983"/>
              <a:gd name="connsiteX239" fmla="*/ 611870 w 12192000"/>
              <a:gd name="connsiteY239" fmla="*/ 1002547 h 3005983"/>
              <a:gd name="connsiteX240" fmla="*/ 520325 w 12192000"/>
              <a:gd name="connsiteY240" fmla="*/ 1010590 h 3005983"/>
              <a:gd name="connsiteX241" fmla="*/ 386188 w 12192000"/>
              <a:gd name="connsiteY241" fmla="*/ 1040956 h 3005983"/>
              <a:gd name="connsiteX242" fmla="*/ 272629 w 12192000"/>
              <a:gd name="connsiteY242" fmla="*/ 1010300 h 3005983"/>
              <a:gd name="connsiteX243" fmla="*/ 113450 w 12192000"/>
              <a:gd name="connsiteY243" fmla="*/ 1038933 h 3005983"/>
              <a:gd name="connsiteX244" fmla="*/ 4256 w 12192000"/>
              <a:gd name="connsiteY244" fmla="*/ 1060111 h 3005983"/>
              <a:gd name="connsiteX245" fmla="*/ 0 w 12192000"/>
              <a:gd name="connsiteY245" fmla="*/ 1059714 h 3005983"/>
              <a:gd name="connsiteX246" fmla="*/ 0 w 12192000"/>
              <a:gd name="connsiteY246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731349 w 12192000"/>
              <a:gd name="connsiteY8" fmla="*/ 2820269 h 3005983"/>
              <a:gd name="connsiteX9" fmla="*/ 11709385 w 12192000"/>
              <a:gd name="connsiteY9" fmla="*/ 2806825 h 3005983"/>
              <a:gd name="connsiteX10" fmla="*/ 11689476 w 12192000"/>
              <a:gd name="connsiteY10" fmla="*/ 2807391 h 3005983"/>
              <a:gd name="connsiteX11" fmla="*/ 11666486 w 12192000"/>
              <a:gd name="connsiteY11" fmla="*/ 2799625 h 3005983"/>
              <a:gd name="connsiteX12" fmla="*/ 11652374 w 12192000"/>
              <a:gd name="connsiteY12" fmla="*/ 2793272 h 3005983"/>
              <a:gd name="connsiteX13" fmla="*/ 11646471 w 12192000"/>
              <a:gd name="connsiteY13" fmla="*/ 2800341 h 3005983"/>
              <a:gd name="connsiteX14" fmla="*/ 11623313 w 12192000"/>
              <a:gd name="connsiteY14" fmla="*/ 2800343 h 3005983"/>
              <a:gd name="connsiteX15" fmla="*/ 11608697 w 12192000"/>
              <a:gd name="connsiteY15" fmla="*/ 2813460 h 3005983"/>
              <a:gd name="connsiteX16" fmla="*/ 11603621 w 12192000"/>
              <a:gd name="connsiteY16" fmla="*/ 2810965 h 3005983"/>
              <a:gd name="connsiteX17" fmla="*/ 11590100 w 12192000"/>
              <a:gd name="connsiteY17" fmla="*/ 2808130 h 3005983"/>
              <a:gd name="connsiteX18" fmla="*/ 11566270 w 12192000"/>
              <a:gd name="connsiteY18" fmla="*/ 2794050 h 3005983"/>
              <a:gd name="connsiteX19" fmla="*/ 11543180 w 12192000"/>
              <a:gd name="connsiteY19" fmla="*/ 2794523 h 3005983"/>
              <a:gd name="connsiteX20" fmla="*/ 11527456 w 12192000"/>
              <a:gd name="connsiteY20" fmla="*/ 2784758 h 3005983"/>
              <a:gd name="connsiteX21" fmla="*/ 11410019 w 12192000"/>
              <a:gd name="connsiteY21" fmla="*/ 2778739 h 3005983"/>
              <a:gd name="connsiteX22" fmla="*/ 11391662 w 12192000"/>
              <a:gd name="connsiteY22" fmla="*/ 2777813 h 3005983"/>
              <a:gd name="connsiteX23" fmla="*/ 11381950 w 12192000"/>
              <a:gd name="connsiteY23" fmla="*/ 2771457 h 3005983"/>
              <a:gd name="connsiteX24" fmla="*/ 11355280 w 12192000"/>
              <a:gd name="connsiteY24" fmla="*/ 2766974 h 3005983"/>
              <a:gd name="connsiteX25" fmla="*/ 11346286 w 12192000"/>
              <a:gd name="connsiteY25" fmla="*/ 2771221 h 3005983"/>
              <a:gd name="connsiteX26" fmla="*/ 11344784 w 12192000"/>
              <a:gd name="connsiteY26" fmla="*/ 2767480 h 3005983"/>
              <a:gd name="connsiteX27" fmla="*/ 11307999 w 12192000"/>
              <a:gd name="connsiteY27" fmla="*/ 2758374 h 3005983"/>
              <a:gd name="connsiteX28" fmla="*/ 11228674 w 12192000"/>
              <a:gd name="connsiteY28" fmla="*/ 2738503 h 3005983"/>
              <a:gd name="connsiteX29" fmla="*/ 11208775 w 12192000"/>
              <a:gd name="connsiteY29" fmla="*/ 2733735 h 3005983"/>
              <a:gd name="connsiteX30" fmla="*/ 11191329 w 12192000"/>
              <a:gd name="connsiteY30" fmla="*/ 2735896 h 3005983"/>
              <a:gd name="connsiteX31" fmla="*/ 11095293 w 12192000"/>
              <a:gd name="connsiteY31" fmla="*/ 2734181 h 3005983"/>
              <a:gd name="connsiteX32" fmla="*/ 11072290 w 12192000"/>
              <a:gd name="connsiteY32" fmla="*/ 2737734 h 3005983"/>
              <a:gd name="connsiteX33" fmla="*/ 10980239 w 12192000"/>
              <a:gd name="connsiteY33" fmla="*/ 2729000 h 3005983"/>
              <a:gd name="connsiteX34" fmla="*/ 10980167 w 12192000"/>
              <a:gd name="connsiteY34" fmla="*/ 2728972 h 3005983"/>
              <a:gd name="connsiteX35" fmla="*/ 10943501 w 12192000"/>
              <a:gd name="connsiteY35" fmla="*/ 2723352 h 3005983"/>
              <a:gd name="connsiteX36" fmla="*/ 10740825 w 12192000"/>
              <a:gd name="connsiteY36" fmla="*/ 2642544 h 3005983"/>
              <a:gd name="connsiteX37" fmla="*/ 10621021 w 12192000"/>
              <a:gd name="connsiteY37" fmla="*/ 2583972 h 3005983"/>
              <a:gd name="connsiteX38" fmla="*/ 10501779 w 12192000"/>
              <a:gd name="connsiteY38" fmla="*/ 2548735 h 3005983"/>
              <a:gd name="connsiteX39" fmla="*/ 10403355 w 12192000"/>
              <a:gd name="connsiteY39" fmla="*/ 2512953 h 3005983"/>
              <a:gd name="connsiteX40" fmla="*/ 10337449 w 12192000"/>
              <a:gd name="connsiteY40" fmla="*/ 2488172 h 3005983"/>
              <a:gd name="connsiteX41" fmla="*/ 10324327 w 12192000"/>
              <a:gd name="connsiteY41" fmla="*/ 2478939 h 3005983"/>
              <a:gd name="connsiteX42" fmla="*/ 10321929 w 12192000"/>
              <a:gd name="connsiteY42" fmla="*/ 2478993 h 3005983"/>
              <a:gd name="connsiteX43" fmla="*/ 10290461 w 12192000"/>
              <a:gd name="connsiteY43" fmla="*/ 2462144 h 3005983"/>
              <a:gd name="connsiteX44" fmla="*/ 10268970 w 12192000"/>
              <a:gd name="connsiteY44" fmla="*/ 2448931 h 3005983"/>
              <a:gd name="connsiteX45" fmla="*/ 10263699 w 12192000"/>
              <a:gd name="connsiteY45" fmla="*/ 2448340 h 3005983"/>
              <a:gd name="connsiteX46" fmla="*/ 10228272 w 12192000"/>
              <a:gd name="connsiteY46" fmla="*/ 2431997 h 3005983"/>
              <a:gd name="connsiteX47" fmla="*/ 10215997 w 12192000"/>
              <a:gd name="connsiteY47" fmla="*/ 2431103 h 3005983"/>
              <a:gd name="connsiteX48" fmla="*/ 10193885 w 12192000"/>
              <a:gd name="connsiteY48" fmla="*/ 2427360 h 3005983"/>
              <a:gd name="connsiteX49" fmla="*/ 10135557 w 12192000"/>
              <a:gd name="connsiteY49" fmla="*/ 2429769 h 3005983"/>
              <a:gd name="connsiteX50" fmla="*/ 10092108 w 12192000"/>
              <a:gd name="connsiteY50" fmla="*/ 2409075 h 3005983"/>
              <a:gd name="connsiteX51" fmla="*/ 10091815 w 12192000"/>
              <a:gd name="connsiteY51" fmla="*/ 2409211 h 3005983"/>
              <a:gd name="connsiteX52" fmla="*/ 10083558 w 12192000"/>
              <a:gd name="connsiteY52" fmla="*/ 2406369 h 3005983"/>
              <a:gd name="connsiteX53" fmla="*/ 10078319 w 12192000"/>
              <a:gd name="connsiteY53" fmla="*/ 2403481 h 3005983"/>
              <a:gd name="connsiteX54" fmla="*/ 10063647 w 12192000"/>
              <a:gd name="connsiteY54" fmla="*/ 2397528 h 3005983"/>
              <a:gd name="connsiteX55" fmla="*/ 10057660 w 12192000"/>
              <a:gd name="connsiteY55" fmla="*/ 2396793 h 3005983"/>
              <a:gd name="connsiteX56" fmla="*/ 10003124 w 12192000"/>
              <a:gd name="connsiteY56" fmla="*/ 2406692 h 3005983"/>
              <a:gd name="connsiteX57" fmla="*/ 9898644 w 12192000"/>
              <a:gd name="connsiteY57" fmla="*/ 2393136 h 3005983"/>
              <a:gd name="connsiteX58" fmla="*/ 9794969 w 12192000"/>
              <a:gd name="connsiteY58" fmla="*/ 2376665 h 3005983"/>
              <a:gd name="connsiteX59" fmla="*/ 9690708 w 12192000"/>
              <a:gd name="connsiteY59" fmla="*/ 2362478 h 3005983"/>
              <a:gd name="connsiteX60" fmla="*/ 9656590 w 12192000"/>
              <a:gd name="connsiteY60" fmla="*/ 2365107 h 3005983"/>
              <a:gd name="connsiteX61" fmla="*/ 9651013 w 12192000"/>
              <a:gd name="connsiteY61" fmla="*/ 2365379 h 3005983"/>
              <a:gd name="connsiteX62" fmla="*/ 9629535 w 12192000"/>
              <a:gd name="connsiteY62" fmla="*/ 2359562 h 3005983"/>
              <a:gd name="connsiteX63" fmla="*/ 9621002 w 12192000"/>
              <a:gd name="connsiteY63" fmla="*/ 2358015 h 3005983"/>
              <a:gd name="connsiteX64" fmla="*/ 9620811 w 12192000"/>
              <a:gd name="connsiteY64" fmla="*/ 2358209 h 3005983"/>
              <a:gd name="connsiteX65" fmla="*/ 9612783 w 12192000"/>
              <a:gd name="connsiteY65" fmla="*/ 2356304 h 3005983"/>
              <a:gd name="connsiteX66" fmla="*/ 9573299 w 12192000"/>
              <a:gd name="connsiteY66" fmla="*/ 2344048 h 3005983"/>
              <a:gd name="connsiteX67" fmla="*/ 9523299 w 12192000"/>
              <a:gd name="connsiteY67" fmla="*/ 2356751 h 3005983"/>
              <a:gd name="connsiteX68" fmla="*/ 9502217 w 12192000"/>
              <a:gd name="connsiteY68" fmla="*/ 2356672 h 3005983"/>
              <a:gd name="connsiteX69" fmla="*/ 9491052 w 12192000"/>
              <a:gd name="connsiteY69" fmla="*/ 2357876 h 3005983"/>
              <a:gd name="connsiteX70" fmla="*/ 9490420 w 12192000"/>
              <a:gd name="connsiteY70" fmla="*/ 2358754 h 3005983"/>
              <a:gd name="connsiteX71" fmla="*/ 9422814 w 12192000"/>
              <a:gd name="connsiteY71" fmla="*/ 2337048 h 3005983"/>
              <a:gd name="connsiteX72" fmla="*/ 9387555 w 12192000"/>
              <a:gd name="connsiteY72" fmla="*/ 2324836 h 3005983"/>
              <a:gd name="connsiteX73" fmla="*/ 9385480 w 12192000"/>
              <a:gd name="connsiteY73" fmla="*/ 2325313 h 3005983"/>
              <a:gd name="connsiteX74" fmla="*/ 9369766 w 12192000"/>
              <a:gd name="connsiteY74" fmla="*/ 2317902 h 3005983"/>
              <a:gd name="connsiteX75" fmla="*/ 9356267 w 12192000"/>
              <a:gd name="connsiteY75" fmla="*/ 2307218 h 3005983"/>
              <a:gd name="connsiteX76" fmla="*/ 9240605 w 12192000"/>
              <a:gd name="connsiteY76" fmla="*/ 2292733 h 3005983"/>
              <a:gd name="connsiteX77" fmla="*/ 9083251 w 12192000"/>
              <a:gd name="connsiteY77" fmla="*/ 2245348 h 3005983"/>
              <a:gd name="connsiteX78" fmla="*/ 8956025 w 12192000"/>
              <a:gd name="connsiteY78" fmla="*/ 2219438 h 3005983"/>
              <a:gd name="connsiteX79" fmla="*/ 8791834 w 12192000"/>
              <a:gd name="connsiteY79" fmla="*/ 2194608 h 3005983"/>
              <a:gd name="connsiteX80" fmla="*/ 8677385 w 12192000"/>
              <a:gd name="connsiteY80" fmla="*/ 2172946 h 3005983"/>
              <a:gd name="connsiteX81" fmla="*/ 8628381 w 12192000"/>
              <a:gd name="connsiteY81" fmla="*/ 2151256 h 3005983"/>
              <a:gd name="connsiteX82" fmla="*/ 8608955 w 12192000"/>
              <a:gd name="connsiteY82" fmla="*/ 2154253 h 3005983"/>
              <a:gd name="connsiteX83" fmla="*/ 8605623 w 12192000"/>
              <a:gd name="connsiteY83" fmla="*/ 2154974 h 3005983"/>
              <a:gd name="connsiteX84" fmla="*/ 8591946 w 12192000"/>
              <a:gd name="connsiteY84" fmla="*/ 2153429 h 3005983"/>
              <a:gd name="connsiteX85" fmla="*/ 8588503 w 12192000"/>
              <a:gd name="connsiteY85" fmla="*/ 2158528 h 3005983"/>
              <a:gd name="connsiteX86" fmla="*/ 8542929 w 12192000"/>
              <a:gd name="connsiteY86" fmla="*/ 2155780 h 3005983"/>
              <a:gd name="connsiteX87" fmla="*/ 8422422 w 12192000"/>
              <a:gd name="connsiteY87" fmla="*/ 2128783 h 3005983"/>
              <a:gd name="connsiteX88" fmla="*/ 8350509 w 12192000"/>
              <a:gd name="connsiteY88" fmla="*/ 2116143 h 3005983"/>
              <a:gd name="connsiteX89" fmla="*/ 8323483 w 12192000"/>
              <a:gd name="connsiteY89" fmla="*/ 2116856 h 3005983"/>
              <a:gd name="connsiteX90" fmla="*/ 8285541 w 12192000"/>
              <a:gd name="connsiteY90" fmla="*/ 2114142 h 3005983"/>
              <a:gd name="connsiteX91" fmla="*/ 8156321 w 12192000"/>
              <a:gd name="connsiteY91" fmla="*/ 2105622 h 3005983"/>
              <a:gd name="connsiteX92" fmla="*/ 8115022 w 12192000"/>
              <a:gd name="connsiteY92" fmla="*/ 2097331 h 3005983"/>
              <a:gd name="connsiteX93" fmla="*/ 8109128 w 12192000"/>
              <a:gd name="connsiteY93" fmla="*/ 2095725 h 3005983"/>
              <a:gd name="connsiteX94" fmla="*/ 8061947 w 12192000"/>
              <a:gd name="connsiteY94" fmla="*/ 2076044 h 3005983"/>
              <a:gd name="connsiteX95" fmla="*/ 8056343 w 12192000"/>
              <a:gd name="connsiteY95" fmla="*/ 2079176 h 3005983"/>
              <a:gd name="connsiteX96" fmla="*/ 8039888 w 12192000"/>
              <a:gd name="connsiteY96" fmla="*/ 2079889 h 3005983"/>
              <a:gd name="connsiteX97" fmla="*/ 8027893 w 12192000"/>
              <a:gd name="connsiteY97" fmla="*/ 2071837 h 3005983"/>
              <a:gd name="connsiteX98" fmla="*/ 7968202 w 12192000"/>
              <a:gd name="connsiteY98" fmla="*/ 2048643 h 3005983"/>
              <a:gd name="connsiteX99" fmla="*/ 7879707 w 12192000"/>
              <a:gd name="connsiteY99" fmla="*/ 2019539 h 3005983"/>
              <a:gd name="connsiteX100" fmla="*/ 7867283 w 12192000"/>
              <a:gd name="connsiteY100" fmla="*/ 2011237 h 3005983"/>
              <a:gd name="connsiteX101" fmla="*/ 7843997 w 12192000"/>
              <a:gd name="connsiteY101" fmla="*/ 2004002 h 3005983"/>
              <a:gd name="connsiteX102" fmla="*/ 7819810 w 12192000"/>
              <a:gd name="connsiteY102" fmla="*/ 2003978 h 3005983"/>
              <a:gd name="connsiteX103" fmla="*/ 7766905 w 12192000"/>
              <a:gd name="connsiteY103" fmla="*/ 1994240 h 3005983"/>
              <a:gd name="connsiteX104" fmla="*/ 7748811 w 12192000"/>
              <a:gd name="connsiteY104" fmla="*/ 2001647 h 3005983"/>
              <a:gd name="connsiteX105" fmla="*/ 7745757 w 12192000"/>
              <a:gd name="connsiteY105" fmla="*/ 2003120 h 3005983"/>
              <a:gd name="connsiteX106" fmla="*/ 7732110 w 12192000"/>
              <a:gd name="connsiteY106" fmla="*/ 2004783 h 3005983"/>
              <a:gd name="connsiteX107" fmla="*/ 7730039 w 12192000"/>
              <a:gd name="connsiteY107" fmla="*/ 2010536 h 3005983"/>
              <a:gd name="connsiteX108" fmla="*/ 7685159 w 12192000"/>
              <a:gd name="connsiteY108" fmla="*/ 2018415 h 3005983"/>
              <a:gd name="connsiteX109" fmla="*/ 7561596 w 12192000"/>
              <a:gd name="connsiteY109" fmla="*/ 2020063 h 3005983"/>
              <a:gd name="connsiteX110" fmla="*/ 7488722 w 12192000"/>
              <a:gd name="connsiteY110" fmla="*/ 2024418 h 3005983"/>
              <a:gd name="connsiteX111" fmla="*/ 7462688 w 12192000"/>
              <a:gd name="connsiteY111" fmla="*/ 2031366 h 3005983"/>
              <a:gd name="connsiteX112" fmla="*/ 7425222 w 12192000"/>
              <a:gd name="connsiteY112" fmla="*/ 2037510 h 3005983"/>
              <a:gd name="connsiteX113" fmla="*/ 7360376 w 12192000"/>
              <a:gd name="connsiteY113" fmla="*/ 2052454 h 3005983"/>
              <a:gd name="connsiteX114" fmla="*/ 7297796 w 12192000"/>
              <a:gd name="connsiteY114" fmla="*/ 2059134 h 3005983"/>
              <a:gd name="connsiteX115" fmla="*/ 7255684 w 12192000"/>
              <a:gd name="connsiteY115" fmla="*/ 2060633 h 3005983"/>
              <a:gd name="connsiteX116" fmla="*/ 7249573 w 12192000"/>
              <a:gd name="connsiteY116" fmla="*/ 2060435 h 3005983"/>
              <a:gd name="connsiteX117" fmla="*/ 7198933 w 12192000"/>
              <a:gd name="connsiteY117" fmla="*/ 2052227 h 3005983"/>
              <a:gd name="connsiteX118" fmla="*/ 7194276 w 12192000"/>
              <a:gd name="connsiteY118" fmla="*/ 2056568 h 3005983"/>
              <a:gd name="connsiteX119" fmla="*/ 7178495 w 12192000"/>
              <a:gd name="connsiteY119" fmla="*/ 2061069 h 3005983"/>
              <a:gd name="connsiteX120" fmla="*/ 7164866 w 12192000"/>
              <a:gd name="connsiteY120" fmla="*/ 2056021 h 3005983"/>
              <a:gd name="connsiteX121" fmla="*/ 7101221 w 12192000"/>
              <a:gd name="connsiteY121" fmla="*/ 2047289 h 3005983"/>
              <a:gd name="connsiteX122" fmla="*/ 7008182 w 12192000"/>
              <a:gd name="connsiteY122" fmla="*/ 2039482 h 3005983"/>
              <a:gd name="connsiteX123" fmla="*/ 6994073 w 12192000"/>
              <a:gd name="connsiteY123" fmla="*/ 2034288 h 3005983"/>
              <a:gd name="connsiteX124" fmla="*/ 6902768 w 12192000"/>
              <a:gd name="connsiteY124" fmla="*/ 2021990 h 3005983"/>
              <a:gd name="connsiteX125" fmla="*/ 6854917 w 12192000"/>
              <a:gd name="connsiteY125" fmla="*/ 2020321 h 3005983"/>
              <a:gd name="connsiteX126" fmla="*/ 6849655 w 12192000"/>
              <a:gd name="connsiteY126" fmla="*/ 2025191 h 3005983"/>
              <a:gd name="connsiteX127" fmla="*/ 6835522 w 12192000"/>
              <a:gd name="connsiteY127" fmla="*/ 2024012 h 3005983"/>
              <a:gd name="connsiteX128" fmla="*/ 6707727 w 12192000"/>
              <a:gd name="connsiteY128" fmla="*/ 2006254 h 3005983"/>
              <a:gd name="connsiteX129" fmla="*/ 6561947 w 12192000"/>
              <a:gd name="connsiteY129" fmla="*/ 1975575 h 3005983"/>
              <a:gd name="connsiteX130" fmla="*/ 6464714 w 12192000"/>
              <a:gd name="connsiteY130" fmla="*/ 1978704 h 3005983"/>
              <a:gd name="connsiteX131" fmla="*/ 6242129 w 12192000"/>
              <a:gd name="connsiteY131" fmla="*/ 1915441 h 3005983"/>
              <a:gd name="connsiteX132" fmla="*/ 6080728 w 12192000"/>
              <a:gd name="connsiteY132" fmla="*/ 1895758 h 3005983"/>
              <a:gd name="connsiteX133" fmla="*/ 6069627 w 12192000"/>
              <a:gd name="connsiteY133" fmla="*/ 1885968 h 3005983"/>
              <a:gd name="connsiteX134" fmla="*/ 6055146 w 12192000"/>
              <a:gd name="connsiteY134" fmla="*/ 1879305 h 3005983"/>
              <a:gd name="connsiteX135" fmla="*/ 5953405 w 12192000"/>
              <a:gd name="connsiteY135" fmla="*/ 1849929 h 3005983"/>
              <a:gd name="connsiteX136" fmla="*/ 5940151 w 12192000"/>
              <a:gd name="connsiteY136" fmla="*/ 1852123 h 3005983"/>
              <a:gd name="connsiteX137" fmla="*/ 5917647 w 12192000"/>
              <a:gd name="connsiteY137" fmla="*/ 1852476 h 3005983"/>
              <a:gd name="connsiteX138" fmla="*/ 5860259 w 12192000"/>
              <a:gd name="connsiteY138" fmla="*/ 1865444 h 3005983"/>
              <a:gd name="connsiteX139" fmla="*/ 5821880 w 12192000"/>
              <a:gd name="connsiteY139" fmla="*/ 1854695 h 3005983"/>
              <a:gd name="connsiteX140" fmla="*/ 5813898 w 12192000"/>
              <a:gd name="connsiteY140" fmla="*/ 1853063 h 3005983"/>
              <a:gd name="connsiteX141" fmla="*/ 5813633 w 12192000"/>
              <a:gd name="connsiteY141" fmla="*/ 1853249 h 3005983"/>
              <a:gd name="connsiteX142" fmla="*/ 5804995 w 12192000"/>
              <a:gd name="connsiteY142" fmla="*/ 1851966 h 3005983"/>
              <a:gd name="connsiteX143" fmla="*/ 5799340 w 12192000"/>
              <a:gd name="connsiteY143" fmla="*/ 1850088 h 3005983"/>
              <a:gd name="connsiteX144" fmla="*/ 5783850 w 12192000"/>
              <a:gd name="connsiteY144" fmla="*/ 1846922 h 3005983"/>
              <a:gd name="connsiteX145" fmla="*/ 5777803 w 12192000"/>
              <a:gd name="connsiteY145" fmla="*/ 1847290 h 3005983"/>
              <a:gd name="connsiteX146" fmla="*/ 5774372 w 12192000"/>
              <a:gd name="connsiteY146" fmla="*/ 1849538 h 3005983"/>
              <a:gd name="connsiteX147" fmla="*/ 5740527 w 12192000"/>
              <a:gd name="connsiteY147" fmla="*/ 1850453 h 3005983"/>
              <a:gd name="connsiteX148" fmla="*/ 5671437 w 12192000"/>
              <a:gd name="connsiteY148" fmla="*/ 1845438 h 3005983"/>
              <a:gd name="connsiteX149" fmla="*/ 5633526 w 12192000"/>
              <a:gd name="connsiteY149" fmla="*/ 1839191 h 3005983"/>
              <a:gd name="connsiteX150" fmla="*/ 5527860 w 12192000"/>
              <a:gd name="connsiteY150" fmla="*/ 1825767 h 3005983"/>
              <a:gd name="connsiteX151" fmla="*/ 5420429 w 12192000"/>
              <a:gd name="connsiteY151" fmla="*/ 1815102 h 3005983"/>
              <a:gd name="connsiteX152" fmla="*/ 5339073 w 12192000"/>
              <a:gd name="connsiteY152" fmla="*/ 1819639 h 3005983"/>
              <a:gd name="connsiteX153" fmla="*/ 5334373 w 12192000"/>
              <a:gd name="connsiteY153" fmla="*/ 1817028 h 3005983"/>
              <a:gd name="connsiteX154" fmla="*/ 5326433 w 12192000"/>
              <a:gd name="connsiteY154" fmla="*/ 1814516 h 3005983"/>
              <a:gd name="connsiteX155" fmla="*/ 5326080 w 12192000"/>
              <a:gd name="connsiteY155" fmla="*/ 1814651 h 3005983"/>
              <a:gd name="connsiteX156" fmla="*/ 5318954 w 12192000"/>
              <a:gd name="connsiteY156" fmla="*/ 1811914 h 3005983"/>
              <a:gd name="connsiteX157" fmla="*/ 5286087 w 12192000"/>
              <a:gd name="connsiteY157" fmla="*/ 1796038 h 3005983"/>
              <a:gd name="connsiteX158" fmla="*/ 5223002 w 12192000"/>
              <a:gd name="connsiteY158" fmla="*/ 1799482 h 3005983"/>
              <a:gd name="connsiteX159" fmla="*/ 5200540 w 12192000"/>
              <a:gd name="connsiteY159" fmla="*/ 1796400 h 3005983"/>
              <a:gd name="connsiteX160" fmla="*/ 5154928 w 12192000"/>
              <a:gd name="connsiteY160" fmla="*/ 1781130 h 3005983"/>
              <a:gd name="connsiteX161" fmla="*/ 5149478 w 12192000"/>
              <a:gd name="connsiteY161" fmla="*/ 1780679 h 3005983"/>
              <a:gd name="connsiteX162" fmla="*/ 5130626 w 12192000"/>
              <a:gd name="connsiteY162" fmla="*/ 1768669 h 3005983"/>
              <a:gd name="connsiteX163" fmla="*/ 5102239 w 12192000"/>
              <a:gd name="connsiteY163" fmla="*/ 1753436 h 3005983"/>
              <a:gd name="connsiteX164" fmla="*/ 5099658 w 12192000"/>
              <a:gd name="connsiteY164" fmla="*/ 1753538 h 3005983"/>
              <a:gd name="connsiteX165" fmla="*/ 5088508 w 12192000"/>
              <a:gd name="connsiteY165" fmla="*/ 1745106 h 3005983"/>
              <a:gd name="connsiteX166" fmla="*/ 5082205 w 12192000"/>
              <a:gd name="connsiteY166" fmla="*/ 1734262 h 3005983"/>
              <a:gd name="connsiteX167" fmla="*/ 4931750 w 12192000"/>
              <a:gd name="connsiteY167" fmla="*/ 1691385 h 3005983"/>
              <a:gd name="connsiteX168" fmla="*/ 4824030 w 12192000"/>
              <a:gd name="connsiteY168" fmla="*/ 1643040 h 3005983"/>
              <a:gd name="connsiteX169" fmla="*/ 4758423 w 12192000"/>
              <a:gd name="connsiteY169" fmla="*/ 1579191 h 3005983"/>
              <a:gd name="connsiteX170" fmla="*/ 4514045 w 12192000"/>
              <a:gd name="connsiteY170" fmla="*/ 1535848 h 3005983"/>
              <a:gd name="connsiteX171" fmla="*/ 4458973 w 12192000"/>
              <a:gd name="connsiteY171" fmla="*/ 1525122 h 3005983"/>
              <a:gd name="connsiteX172" fmla="*/ 4423105 w 12192000"/>
              <a:gd name="connsiteY172" fmla="*/ 1500018 h 3005983"/>
              <a:gd name="connsiteX173" fmla="*/ 4400073 w 12192000"/>
              <a:gd name="connsiteY173" fmla="*/ 1499739 h 3005983"/>
              <a:gd name="connsiteX174" fmla="*/ 4395961 w 12192000"/>
              <a:gd name="connsiteY174" fmla="*/ 1499863 h 3005983"/>
              <a:gd name="connsiteX175" fmla="*/ 4382523 w 12192000"/>
              <a:gd name="connsiteY175" fmla="*/ 1496619 h 3005983"/>
              <a:gd name="connsiteX176" fmla="*/ 4374971 w 12192000"/>
              <a:gd name="connsiteY176" fmla="*/ 1500377 h 3005983"/>
              <a:gd name="connsiteX177" fmla="*/ 4352051 w 12192000"/>
              <a:gd name="connsiteY177" fmla="*/ 1498843 h 3005983"/>
              <a:gd name="connsiteX178" fmla="*/ 4328364 w 12192000"/>
              <a:gd name="connsiteY178" fmla="*/ 1491566 h 3005983"/>
              <a:gd name="connsiteX179" fmla="*/ 4220142 w 12192000"/>
              <a:gd name="connsiteY179" fmla="*/ 1451803 h 3005983"/>
              <a:gd name="connsiteX180" fmla="*/ 4152921 w 12192000"/>
              <a:gd name="connsiteY180" fmla="*/ 1430969 h 3005983"/>
              <a:gd name="connsiteX181" fmla="*/ 4123498 w 12192000"/>
              <a:gd name="connsiteY181" fmla="*/ 1427696 h 3005983"/>
              <a:gd name="connsiteX182" fmla="*/ 4085026 w 12192000"/>
              <a:gd name="connsiteY182" fmla="*/ 1420005 h 3005983"/>
              <a:gd name="connsiteX183" fmla="*/ 4014120 w 12192000"/>
              <a:gd name="connsiteY183" fmla="*/ 1410025 h 3005983"/>
              <a:gd name="connsiteX184" fmla="*/ 3924085 w 12192000"/>
              <a:gd name="connsiteY184" fmla="*/ 1390368 h 3005983"/>
              <a:gd name="connsiteX185" fmla="*/ 3875102 w 12192000"/>
              <a:gd name="connsiteY185" fmla="*/ 1356231 h 3005983"/>
              <a:gd name="connsiteX186" fmla="*/ 3866735 w 12192000"/>
              <a:gd name="connsiteY186" fmla="*/ 1358044 h 3005983"/>
              <a:gd name="connsiteX187" fmla="*/ 3824835 w 12192000"/>
              <a:gd name="connsiteY187" fmla="*/ 1344150 h 3005983"/>
              <a:gd name="connsiteX188" fmla="*/ 3698316 w 12192000"/>
              <a:gd name="connsiteY188" fmla="*/ 1271660 h 3005983"/>
              <a:gd name="connsiteX189" fmla="*/ 3615875 w 12192000"/>
              <a:gd name="connsiteY189" fmla="*/ 1245166 h 3005983"/>
              <a:gd name="connsiteX190" fmla="*/ 3583351 w 12192000"/>
              <a:gd name="connsiteY190" fmla="*/ 1239605 h 3005983"/>
              <a:gd name="connsiteX191" fmla="*/ 3529058 w 12192000"/>
              <a:gd name="connsiteY191" fmla="*/ 1230047 h 3005983"/>
              <a:gd name="connsiteX192" fmla="*/ 3438822 w 12192000"/>
              <a:gd name="connsiteY192" fmla="*/ 1205661 h 3005983"/>
              <a:gd name="connsiteX193" fmla="*/ 3390292 w 12192000"/>
              <a:gd name="connsiteY193" fmla="*/ 1197075 h 3005983"/>
              <a:gd name="connsiteX194" fmla="*/ 3315537 w 12192000"/>
              <a:gd name="connsiteY194" fmla="*/ 1185391 h 3005983"/>
              <a:gd name="connsiteX195" fmla="*/ 3305896 w 12192000"/>
              <a:gd name="connsiteY195" fmla="*/ 1180025 h 3005983"/>
              <a:gd name="connsiteX196" fmla="*/ 3260055 w 12192000"/>
              <a:gd name="connsiteY196" fmla="*/ 1189560 h 3005983"/>
              <a:gd name="connsiteX197" fmla="*/ 3136098 w 12192000"/>
              <a:gd name="connsiteY197" fmla="*/ 1171708 h 3005983"/>
              <a:gd name="connsiteX198" fmla="*/ 3113533 w 12192000"/>
              <a:gd name="connsiteY198" fmla="*/ 1171758 h 3005983"/>
              <a:gd name="connsiteX199" fmla="*/ 3087934 w 12192000"/>
              <a:gd name="connsiteY199" fmla="*/ 1162189 h 3005983"/>
              <a:gd name="connsiteX200" fmla="*/ 3033101 w 12192000"/>
              <a:gd name="connsiteY200" fmla="*/ 1146004 h 3005983"/>
              <a:gd name="connsiteX201" fmla="*/ 2999082 w 12192000"/>
              <a:gd name="connsiteY201" fmla="*/ 1129337 h 3005983"/>
              <a:gd name="connsiteX202" fmla="*/ 2988144 w 12192000"/>
              <a:gd name="connsiteY202" fmla="*/ 1133783 h 3005983"/>
              <a:gd name="connsiteX203" fmla="*/ 2964880 w 12192000"/>
              <a:gd name="connsiteY203" fmla="*/ 1133160 h 3005983"/>
              <a:gd name="connsiteX204" fmla="*/ 2871083 w 12192000"/>
              <a:gd name="connsiteY204" fmla="*/ 1114281 h 3005983"/>
              <a:gd name="connsiteX205" fmla="*/ 2853547 w 12192000"/>
              <a:gd name="connsiteY205" fmla="*/ 1113282 h 3005983"/>
              <a:gd name="connsiteX206" fmla="*/ 2834998 w 12192000"/>
              <a:gd name="connsiteY206" fmla="*/ 1105032 h 3005983"/>
              <a:gd name="connsiteX207" fmla="*/ 2832012 w 12192000"/>
              <a:gd name="connsiteY207" fmla="*/ 1103667 h 3005983"/>
              <a:gd name="connsiteX208" fmla="*/ 2831450 w 12192000"/>
              <a:gd name="connsiteY208" fmla="*/ 1103681 h 3005983"/>
              <a:gd name="connsiteX209" fmla="*/ 2830158 w 12192000"/>
              <a:gd name="connsiteY209" fmla="*/ 1102819 h 3005983"/>
              <a:gd name="connsiteX210" fmla="*/ 2817969 w 12192000"/>
              <a:gd name="connsiteY210" fmla="*/ 1097243 h 3005983"/>
              <a:gd name="connsiteX211" fmla="*/ 2812278 w 12192000"/>
              <a:gd name="connsiteY211" fmla="*/ 1097008 h 3005983"/>
              <a:gd name="connsiteX212" fmla="*/ 2735949 w 12192000"/>
              <a:gd name="connsiteY212" fmla="*/ 1069536 h 3005983"/>
              <a:gd name="connsiteX213" fmla="*/ 2700542 w 12192000"/>
              <a:gd name="connsiteY213" fmla="*/ 1056907 h 3005983"/>
              <a:gd name="connsiteX214" fmla="*/ 2690071 w 12192000"/>
              <a:gd name="connsiteY214" fmla="*/ 1056397 h 3005983"/>
              <a:gd name="connsiteX215" fmla="*/ 2655269 w 12192000"/>
              <a:gd name="connsiteY215" fmla="*/ 1042078 h 3005983"/>
              <a:gd name="connsiteX216" fmla="*/ 2637172 w 12192000"/>
              <a:gd name="connsiteY216" fmla="*/ 1039382 h 3005983"/>
              <a:gd name="connsiteX217" fmla="*/ 2544676 w 12192000"/>
              <a:gd name="connsiteY217" fmla="*/ 1019916 h 3005983"/>
              <a:gd name="connsiteX218" fmla="*/ 2521406 w 12192000"/>
              <a:gd name="connsiteY218" fmla="*/ 1022036 h 3005983"/>
              <a:gd name="connsiteX219" fmla="*/ 2462038 w 12192000"/>
              <a:gd name="connsiteY219" fmla="*/ 992687 h 3005983"/>
              <a:gd name="connsiteX220" fmla="*/ 2448962 w 12192000"/>
              <a:gd name="connsiteY220" fmla="*/ 988555 h 3005983"/>
              <a:gd name="connsiteX221" fmla="*/ 2444223 w 12192000"/>
              <a:gd name="connsiteY221" fmla="*/ 985580 h 3005983"/>
              <a:gd name="connsiteX222" fmla="*/ 2428175 w 12192000"/>
              <a:gd name="connsiteY222" fmla="*/ 997242 h 3005983"/>
              <a:gd name="connsiteX223" fmla="*/ 2398519 w 12192000"/>
              <a:gd name="connsiteY223" fmla="*/ 1001482 h 3005983"/>
              <a:gd name="connsiteX224" fmla="*/ 2385271 w 12192000"/>
              <a:gd name="connsiteY224" fmla="*/ 993786 h 3005983"/>
              <a:gd name="connsiteX225" fmla="*/ 2298174 w 12192000"/>
              <a:gd name="connsiteY225" fmla="*/ 956527 h 3005983"/>
              <a:gd name="connsiteX226" fmla="*/ 2271014 w 12192000"/>
              <a:gd name="connsiteY226" fmla="*/ 945440 h 3005983"/>
              <a:gd name="connsiteX227" fmla="*/ 2214838 w 12192000"/>
              <a:gd name="connsiteY227" fmla="*/ 924396 h 3005983"/>
              <a:gd name="connsiteX228" fmla="*/ 2038407 w 12192000"/>
              <a:gd name="connsiteY228" fmla="*/ 916628 h 3005983"/>
              <a:gd name="connsiteX229" fmla="*/ 1958268 w 12192000"/>
              <a:gd name="connsiteY229" fmla="*/ 931677 h 3005983"/>
              <a:gd name="connsiteX230" fmla="*/ 1740316 w 12192000"/>
              <a:gd name="connsiteY230" fmla="*/ 931710 h 3005983"/>
              <a:gd name="connsiteX231" fmla="*/ 1454477 w 12192000"/>
              <a:gd name="connsiteY231" fmla="*/ 973878 h 3005983"/>
              <a:gd name="connsiteX232" fmla="*/ 1385984 w 12192000"/>
              <a:gd name="connsiteY232" fmla="*/ 958621 h 3005983"/>
              <a:gd name="connsiteX233" fmla="*/ 1355604 w 12192000"/>
              <a:gd name="connsiteY233" fmla="*/ 960893 h 3005983"/>
              <a:gd name="connsiteX234" fmla="*/ 1305323 w 12192000"/>
              <a:gd name="connsiteY234" fmla="*/ 967511 h 3005983"/>
              <a:gd name="connsiteX235" fmla="*/ 1125607 w 12192000"/>
              <a:gd name="connsiteY235" fmla="*/ 968467 h 3005983"/>
              <a:gd name="connsiteX236" fmla="*/ 1016562 w 12192000"/>
              <a:gd name="connsiteY236" fmla="*/ 975260 h 3005983"/>
              <a:gd name="connsiteX237" fmla="*/ 818620 w 12192000"/>
              <a:gd name="connsiteY237" fmla="*/ 987723 h 3005983"/>
              <a:gd name="connsiteX238" fmla="*/ 611870 w 12192000"/>
              <a:gd name="connsiteY238" fmla="*/ 1002547 h 3005983"/>
              <a:gd name="connsiteX239" fmla="*/ 520325 w 12192000"/>
              <a:gd name="connsiteY239" fmla="*/ 1010590 h 3005983"/>
              <a:gd name="connsiteX240" fmla="*/ 386188 w 12192000"/>
              <a:gd name="connsiteY240" fmla="*/ 1040956 h 3005983"/>
              <a:gd name="connsiteX241" fmla="*/ 272629 w 12192000"/>
              <a:gd name="connsiteY241" fmla="*/ 1010300 h 3005983"/>
              <a:gd name="connsiteX242" fmla="*/ 113450 w 12192000"/>
              <a:gd name="connsiteY242" fmla="*/ 1038933 h 3005983"/>
              <a:gd name="connsiteX243" fmla="*/ 4256 w 12192000"/>
              <a:gd name="connsiteY243" fmla="*/ 1060111 h 3005983"/>
              <a:gd name="connsiteX244" fmla="*/ 0 w 12192000"/>
              <a:gd name="connsiteY244" fmla="*/ 1059714 h 3005983"/>
              <a:gd name="connsiteX245" fmla="*/ 0 w 12192000"/>
              <a:gd name="connsiteY245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731349 w 12192000"/>
              <a:gd name="connsiteY8" fmla="*/ 2820269 h 3005983"/>
              <a:gd name="connsiteX9" fmla="*/ 11689476 w 12192000"/>
              <a:gd name="connsiteY9" fmla="*/ 2807391 h 3005983"/>
              <a:gd name="connsiteX10" fmla="*/ 11666486 w 12192000"/>
              <a:gd name="connsiteY10" fmla="*/ 2799625 h 3005983"/>
              <a:gd name="connsiteX11" fmla="*/ 11652374 w 12192000"/>
              <a:gd name="connsiteY11" fmla="*/ 2793272 h 3005983"/>
              <a:gd name="connsiteX12" fmla="*/ 11646471 w 12192000"/>
              <a:gd name="connsiteY12" fmla="*/ 2800341 h 3005983"/>
              <a:gd name="connsiteX13" fmla="*/ 11623313 w 12192000"/>
              <a:gd name="connsiteY13" fmla="*/ 2800343 h 3005983"/>
              <a:gd name="connsiteX14" fmla="*/ 11608697 w 12192000"/>
              <a:gd name="connsiteY14" fmla="*/ 2813460 h 3005983"/>
              <a:gd name="connsiteX15" fmla="*/ 11603621 w 12192000"/>
              <a:gd name="connsiteY15" fmla="*/ 2810965 h 3005983"/>
              <a:gd name="connsiteX16" fmla="*/ 11590100 w 12192000"/>
              <a:gd name="connsiteY16" fmla="*/ 2808130 h 3005983"/>
              <a:gd name="connsiteX17" fmla="*/ 11566270 w 12192000"/>
              <a:gd name="connsiteY17" fmla="*/ 2794050 h 3005983"/>
              <a:gd name="connsiteX18" fmla="*/ 11543180 w 12192000"/>
              <a:gd name="connsiteY18" fmla="*/ 2794523 h 3005983"/>
              <a:gd name="connsiteX19" fmla="*/ 11527456 w 12192000"/>
              <a:gd name="connsiteY19" fmla="*/ 2784758 h 3005983"/>
              <a:gd name="connsiteX20" fmla="*/ 11410019 w 12192000"/>
              <a:gd name="connsiteY20" fmla="*/ 2778739 h 3005983"/>
              <a:gd name="connsiteX21" fmla="*/ 11391662 w 12192000"/>
              <a:gd name="connsiteY21" fmla="*/ 2777813 h 3005983"/>
              <a:gd name="connsiteX22" fmla="*/ 11381950 w 12192000"/>
              <a:gd name="connsiteY22" fmla="*/ 2771457 h 3005983"/>
              <a:gd name="connsiteX23" fmla="*/ 11355280 w 12192000"/>
              <a:gd name="connsiteY23" fmla="*/ 2766974 h 3005983"/>
              <a:gd name="connsiteX24" fmla="*/ 11346286 w 12192000"/>
              <a:gd name="connsiteY24" fmla="*/ 2771221 h 3005983"/>
              <a:gd name="connsiteX25" fmla="*/ 11344784 w 12192000"/>
              <a:gd name="connsiteY25" fmla="*/ 2767480 h 3005983"/>
              <a:gd name="connsiteX26" fmla="*/ 11307999 w 12192000"/>
              <a:gd name="connsiteY26" fmla="*/ 2758374 h 3005983"/>
              <a:gd name="connsiteX27" fmla="*/ 11228674 w 12192000"/>
              <a:gd name="connsiteY27" fmla="*/ 2738503 h 3005983"/>
              <a:gd name="connsiteX28" fmla="*/ 11208775 w 12192000"/>
              <a:gd name="connsiteY28" fmla="*/ 2733735 h 3005983"/>
              <a:gd name="connsiteX29" fmla="*/ 11191329 w 12192000"/>
              <a:gd name="connsiteY29" fmla="*/ 2735896 h 3005983"/>
              <a:gd name="connsiteX30" fmla="*/ 11095293 w 12192000"/>
              <a:gd name="connsiteY30" fmla="*/ 2734181 h 3005983"/>
              <a:gd name="connsiteX31" fmla="*/ 11072290 w 12192000"/>
              <a:gd name="connsiteY31" fmla="*/ 2737734 h 3005983"/>
              <a:gd name="connsiteX32" fmla="*/ 10980239 w 12192000"/>
              <a:gd name="connsiteY32" fmla="*/ 2729000 h 3005983"/>
              <a:gd name="connsiteX33" fmla="*/ 10980167 w 12192000"/>
              <a:gd name="connsiteY33" fmla="*/ 2728972 h 3005983"/>
              <a:gd name="connsiteX34" fmla="*/ 10943501 w 12192000"/>
              <a:gd name="connsiteY34" fmla="*/ 2723352 h 3005983"/>
              <a:gd name="connsiteX35" fmla="*/ 10740825 w 12192000"/>
              <a:gd name="connsiteY35" fmla="*/ 2642544 h 3005983"/>
              <a:gd name="connsiteX36" fmla="*/ 10621021 w 12192000"/>
              <a:gd name="connsiteY36" fmla="*/ 2583972 h 3005983"/>
              <a:gd name="connsiteX37" fmla="*/ 10501779 w 12192000"/>
              <a:gd name="connsiteY37" fmla="*/ 2548735 h 3005983"/>
              <a:gd name="connsiteX38" fmla="*/ 10403355 w 12192000"/>
              <a:gd name="connsiteY38" fmla="*/ 2512953 h 3005983"/>
              <a:gd name="connsiteX39" fmla="*/ 10337449 w 12192000"/>
              <a:gd name="connsiteY39" fmla="*/ 2488172 h 3005983"/>
              <a:gd name="connsiteX40" fmla="*/ 10324327 w 12192000"/>
              <a:gd name="connsiteY40" fmla="*/ 2478939 h 3005983"/>
              <a:gd name="connsiteX41" fmla="*/ 10321929 w 12192000"/>
              <a:gd name="connsiteY41" fmla="*/ 2478993 h 3005983"/>
              <a:gd name="connsiteX42" fmla="*/ 10290461 w 12192000"/>
              <a:gd name="connsiteY42" fmla="*/ 2462144 h 3005983"/>
              <a:gd name="connsiteX43" fmla="*/ 10268970 w 12192000"/>
              <a:gd name="connsiteY43" fmla="*/ 2448931 h 3005983"/>
              <a:gd name="connsiteX44" fmla="*/ 10263699 w 12192000"/>
              <a:gd name="connsiteY44" fmla="*/ 2448340 h 3005983"/>
              <a:gd name="connsiteX45" fmla="*/ 10228272 w 12192000"/>
              <a:gd name="connsiteY45" fmla="*/ 2431997 h 3005983"/>
              <a:gd name="connsiteX46" fmla="*/ 10215997 w 12192000"/>
              <a:gd name="connsiteY46" fmla="*/ 2431103 h 3005983"/>
              <a:gd name="connsiteX47" fmla="*/ 10193885 w 12192000"/>
              <a:gd name="connsiteY47" fmla="*/ 2427360 h 3005983"/>
              <a:gd name="connsiteX48" fmla="*/ 10135557 w 12192000"/>
              <a:gd name="connsiteY48" fmla="*/ 2429769 h 3005983"/>
              <a:gd name="connsiteX49" fmla="*/ 10092108 w 12192000"/>
              <a:gd name="connsiteY49" fmla="*/ 2409075 h 3005983"/>
              <a:gd name="connsiteX50" fmla="*/ 10091815 w 12192000"/>
              <a:gd name="connsiteY50" fmla="*/ 2409211 h 3005983"/>
              <a:gd name="connsiteX51" fmla="*/ 10083558 w 12192000"/>
              <a:gd name="connsiteY51" fmla="*/ 2406369 h 3005983"/>
              <a:gd name="connsiteX52" fmla="*/ 10078319 w 12192000"/>
              <a:gd name="connsiteY52" fmla="*/ 2403481 h 3005983"/>
              <a:gd name="connsiteX53" fmla="*/ 10063647 w 12192000"/>
              <a:gd name="connsiteY53" fmla="*/ 2397528 h 3005983"/>
              <a:gd name="connsiteX54" fmla="*/ 10057660 w 12192000"/>
              <a:gd name="connsiteY54" fmla="*/ 2396793 h 3005983"/>
              <a:gd name="connsiteX55" fmla="*/ 10003124 w 12192000"/>
              <a:gd name="connsiteY55" fmla="*/ 2406692 h 3005983"/>
              <a:gd name="connsiteX56" fmla="*/ 9898644 w 12192000"/>
              <a:gd name="connsiteY56" fmla="*/ 2393136 h 3005983"/>
              <a:gd name="connsiteX57" fmla="*/ 9794969 w 12192000"/>
              <a:gd name="connsiteY57" fmla="*/ 2376665 h 3005983"/>
              <a:gd name="connsiteX58" fmla="*/ 9690708 w 12192000"/>
              <a:gd name="connsiteY58" fmla="*/ 2362478 h 3005983"/>
              <a:gd name="connsiteX59" fmla="*/ 9656590 w 12192000"/>
              <a:gd name="connsiteY59" fmla="*/ 2365107 h 3005983"/>
              <a:gd name="connsiteX60" fmla="*/ 9651013 w 12192000"/>
              <a:gd name="connsiteY60" fmla="*/ 2365379 h 3005983"/>
              <a:gd name="connsiteX61" fmla="*/ 9629535 w 12192000"/>
              <a:gd name="connsiteY61" fmla="*/ 2359562 h 3005983"/>
              <a:gd name="connsiteX62" fmla="*/ 9621002 w 12192000"/>
              <a:gd name="connsiteY62" fmla="*/ 2358015 h 3005983"/>
              <a:gd name="connsiteX63" fmla="*/ 9620811 w 12192000"/>
              <a:gd name="connsiteY63" fmla="*/ 2358209 h 3005983"/>
              <a:gd name="connsiteX64" fmla="*/ 9612783 w 12192000"/>
              <a:gd name="connsiteY64" fmla="*/ 2356304 h 3005983"/>
              <a:gd name="connsiteX65" fmla="*/ 9573299 w 12192000"/>
              <a:gd name="connsiteY65" fmla="*/ 2344048 h 3005983"/>
              <a:gd name="connsiteX66" fmla="*/ 9523299 w 12192000"/>
              <a:gd name="connsiteY66" fmla="*/ 2356751 h 3005983"/>
              <a:gd name="connsiteX67" fmla="*/ 9502217 w 12192000"/>
              <a:gd name="connsiteY67" fmla="*/ 2356672 h 3005983"/>
              <a:gd name="connsiteX68" fmla="*/ 9491052 w 12192000"/>
              <a:gd name="connsiteY68" fmla="*/ 2357876 h 3005983"/>
              <a:gd name="connsiteX69" fmla="*/ 9490420 w 12192000"/>
              <a:gd name="connsiteY69" fmla="*/ 2358754 h 3005983"/>
              <a:gd name="connsiteX70" fmla="*/ 9422814 w 12192000"/>
              <a:gd name="connsiteY70" fmla="*/ 2337048 h 3005983"/>
              <a:gd name="connsiteX71" fmla="*/ 9387555 w 12192000"/>
              <a:gd name="connsiteY71" fmla="*/ 2324836 h 3005983"/>
              <a:gd name="connsiteX72" fmla="*/ 9385480 w 12192000"/>
              <a:gd name="connsiteY72" fmla="*/ 2325313 h 3005983"/>
              <a:gd name="connsiteX73" fmla="*/ 9369766 w 12192000"/>
              <a:gd name="connsiteY73" fmla="*/ 2317902 h 3005983"/>
              <a:gd name="connsiteX74" fmla="*/ 9356267 w 12192000"/>
              <a:gd name="connsiteY74" fmla="*/ 2307218 h 3005983"/>
              <a:gd name="connsiteX75" fmla="*/ 9240605 w 12192000"/>
              <a:gd name="connsiteY75" fmla="*/ 2292733 h 3005983"/>
              <a:gd name="connsiteX76" fmla="*/ 9083251 w 12192000"/>
              <a:gd name="connsiteY76" fmla="*/ 2245348 h 3005983"/>
              <a:gd name="connsiteX77" fmla="*/ 8956025 w 12192000"/>
              <a:gd name="connsiteY77" fmla="*/ 2219438 h 3005983"/>
              <a:gd name="connsiteX78" fmla="*/ 8791834 w 12192000"/>
              <a:gd name="connsiteY78" fmla="*/ 2194608 h 3005983"/>
              <a:gd name="connsiteX79" fmla="*/ 8677385 w 12192000"/>
              <a:gd name="connsiteY79" fmla="*/ 2172946 h 3005983"/>
              <a:gd name="connsiteX80" fmla="*/ 8628381 w 12192000"/>
              <a:gd name="connsiteY80" fmla="*/ 2151256 h 3005983"/>
              <a:gd name="connsiteX81" fmla="*/ 8608955 w 12192000"/>
              <a:gd name="connsiteY81" fmla="*/ 2154253 h 3005983"/>
              <a:gd name="connsiteX82" fmla="*/ 8605623 w 12192000"/>
              <a:gd name="connsiteY82" fmla="*/ 2154974 h 3005983"/>
              <a:gd name="connsiteX83" fmla="*/ 8591946 w 12192000"/>
              <a:gd name="connsiteY83" fmla="*/ 2153429 h 3005983"/>
              <a:gd name="connsiteX84" fmla="*/ 8588503 w 12192000"/>
              <a:gd name="connsiteY84" fmla="*/ 2158528 h 3005983"/>
              <a:gd name="connsiteX85" fmla="*/ 8542929 w 12192000"/>
              <a:gd name="connsiteY85" fmla="*/ 2155780 h 3005983"/>
              <a:gd name="connsiteX86" fmla="*/ 8422422 w 12192000"/>
              <a:gd name="connsiteY86" fmla="*/ 2128783 h 3005983"/>
              <a:gd name="connsiteX87" fmla="*/ 8350509 w 12192000"/>
              <a:gd name="connsiteY87" fmla="*/ 2116143 h 3005983"/>
              <a:gd name="connsiteX88" fmla="*/ 8323483 w 12192000"/>
              <a:gd name="connsiteY88" fmla="*/ 2116856 h 3005983"/>
              <a:gd name="connsiteX89" fmla="*/ 8285541 w 12192000"/>
              <a:gd name="connsiteY89" fmla="*/ 2114142 h 3005983"/>
              <a:gd name="connsiteX90" fmla="*/ 8156321 w 12192000"/>
              <a:gd name="connsiteY90" fmla="*/ 2105622 h 3005983"/>
              <a:gd name="connsiteX91" fmla="*/ 8115022 w 12192000"/>
              <a:gd name="connsiteY91" fmla="*/ 2097331 h 3005983"/>
              <a:gd name="connsiteX92" fmla="*/ 8109128 w 12192000"/>
              <a:gd name="connsiteY92" fmla="*/ 2095725 h 3005983"/>
              <a:gd name="connsiteX93" fmla="*/ 8061947 w 12192000"/>
              <a:gd name="connsiteY93" fmla="*/ 2076044 h 3005983"/>
              <a:gd name="connsiteX94" fmla="*/ 8056343 w 12192000"/>
              <a:gd name="connsiteY94" fmla="*/ 2079176 h 3005983"/>
              <a:gd name="connsiteX95" fmla="*/ 8039888 w 12192000"/>
              <a:gd name="connsiteY95" fmla="*/ 2079889 h 3005983"/>
              <a:gd name="connsiteX96" fmla="*/ 8027893 w 12192000"/>
              <a:gd name="connsiteY96" fmla="*/ 2071837 h 3005983"/>
              <a:gd name="connsiteX97" fmla="*/ 7968202 w 12192000"/>
              <a:gd name="connsiteY97" fmla="*/ 2048643 h 3005983"/>
              <a:gd name="connsiteX98" fmla="*/ 7879707 w 12192000"/>
              <a:gd name="connsiteY98" fmla="*/ 2019539 h 3005983"/>
              <a:gd name="connsiteX99" fmla="*/ 7867283 w 12192000"/>
              <a:gd name="connsiteY99" fmla="*/ 2011237 h 3005983"/>
              <a:gd name="connsiteX100" fmla="*/ 7843997 w 12192000"/>
              <a:gd name="connsiteY100" fmla="*/ 2004002 h 3005983"/>
              <a:gd name="connsiteX101" fmla="*/ 7819810 w 12192000"/>
              <a:gd name="connsiteY101" fmla="*/ 2003978 h 3005983"/>
              <a:gd name="connsiteX102" fmla="*/ 7766905 w 12192000"/>
              <a:gd name="connsiteY102" fmla="*/ 1994240 h 3005983"/>
              <a:gd name="connsiteX103" fmla="*/ 7748811 w 12192000"/>
              <a:gd name="connsiteY103" fmla="*/ 2001647 h 3005983"/>
              <a:gd name="connsiteX104" fmla="*/ 7745757 w 12192000"/>
              <a:gd name="connsiteY104" fmla="*/ 2003120 h 3005983"/>
              <a:gd name="connsiteX105" fmla="*/ 7732110 w 12192000"/>
              <a:gd name="connsiteY105" fmla="*/ 2004783 h 3005983"/>
              <a:gd name="connsiteX106" fmla="*/ 7730039 w 12192000"/>
              <a:gd name="connsiteY106" fmla="*/ 2010536 h 3005983"/>
              <a:gd name="connsiteX107" fmla="*/ 7685159 w 12192000"/>
              <a:gd name="connsiteY107" fmla="*/ 2018415 h 3005983"/>
              <a:gd name="connsiteX108" fmla="*/ 7561596 w 12192000"/>
              <a:gd name="connsiteY108" fmla="*/ 2020063 h 3005983"/>
              <a:gd name="connsiteX109" fmla="*/ 7488722 w 12192000"/>
              <a:gd name="connsiteY109" fmla="*/ 2024418 h 3005983"/>
              <a:gd name="connsiteX110" fmla="*/ 7462688 w 12192000"/>
              <a:gd name="connsiteY110" fmla="*/ 2031366 h 3005983"/>
              <a:gd name="connsiteX111" fmla="*/ 7425222 w 12192000"/>
              <a:gd name="connsiteY111" fmla="*/ 2037510 h 3005983"/>
              <a:gd name="connsiteX112" fmla="*/ 7360376 w 12192000"/>
              <a:gd name="connsiteY112" fmla="*/ 2052454 h 3005983"/>
              <a:gd name="connsiteX113" fmla="*/ 7297796 w 12192000"/>
              <a:gd name="connsiteY113" fmla="*/ 2059134 h 3005983"/>
              <a:gd name="connsiteX114" fmla="*/ 7255684 w 12192000"/>
              <a:gd name="connsiteY114" fmla="*/ 2060633 h 3005983"/>
              <a:gd name="connsiteX115" fmla="*/ 7249573 w 12192000"/>
              <a:gd name="connsiteY115" fmla="*/ 2060435 h 3005983"/>
              <a:gd name="connsiteX116" fmla="*/ 7198933 w 12192000"/>
              <a:gd name="connsiteY116" fmla="*/ 2052227 h 3005983"/>
              <a:gd name="connsiteX117" fmla="*/ 7194276 w 12192000"/>
              <a:gd name="connsiteY117" fmla="*/ 2056568 h 3005983"/>
              <a:gd name="connsiteX118" fmla="*/ 7178495 w 12192000"/>
              <a:gd name="connsiteY118" fmla="*/ 2061069 h 3005983"/>
              <a:gd name="connsiteX119" fmla="*/ 7164866 w 12192000"/>
              <a:gd name="connsiteY119" fmla="*/ 2056021 h 3005983"/>
              <a:gd name="connsiteX120" fmla="*/ 7101221 w 12192000"/>
              <a:gd name="connsiteY120" fmla="*/ 2047289 h 3005983"/>
              <a:gd name="connsiteX121" fmla="*/ 7008182 w 12192000"/>
              <a:gd name="connsiteY121" fmla="*/ 2039482 h 3005983"/>
              <a:gd name="connsiteX122" fmla="*/ 6994073 w 12192000"/>
              <a:gd name="connsiteY122" fmla="*/ 2034288 h 3005983"/>
              <a:gd name="connsiteX123" fmla="*/ 6902768 w 12192000"/>
              <a:gd name="connsiteY123" fmla="*/ 2021990 h 3005983"/>
              <a:gd name="connsiteX124" fmla="*/ 6854917 w 12192000"/>
              <a:gd name="connsiteY124" fmla="*/ 2020321 h 3005983"/>
              <a:gd name="connsiteX125" fmla="*/ 6849655 w 12192000"/>
              <a:gd name="connsiteY125" fmla="*/ 2025191 h 3005983"/>
              <a:gd name="connsiteX126" fmla="*/ 6835522 w 12192000"/>
              <a:gd name="connsiteY126" fmla="*/ 2024012 h 3005983"/>
              <a:gd name="connsiteX127" fmla="*/ 6707727 w 12192000"/>
              <a:gd name="connsiteY127" fmla="*/ 2006254 h 3005983"/>
              <a:gd name="connsiteX128" fmla="*/ 6561947 w 12192000"/>
              <a:gd name="connsiteY128" fmla="*/ 1975575 h 3005983"/>
              <a:gd name="connsiteX129" fmla="*/ 6464714 w 12192000"/>
              <a:gd name="connsiteY129" fmla="*/ 1978704 h 3005983"/>
              <a:gd name="connsiteX130" fmla="*/ 6242129 w 12192000"/>
              <a:gd name="connsiteY130" fmla="*/ 1915441 h 3005983"/>
              <a:gd name="connsiteX131" fmla="*/ 6080728 w 12192000"/>
              <a:gd name="connsiteY131" fmla="*/ 1895758 h 3005983"/>
              <a:gd name="connsiteX132" fmla="*/ 6069627 w 12192000"/>
              <a:gd name="connsiteY132" fmla="*/ 1885968 h 3005983"/>
              <a:gd name="connsiteX133" fmla="*/ 6055146 w 12192000"/>
              <a:gd name="connsiteY133" fmla="*/ 1879305 h 3005983"/>
              <a:gd name="connsiteX134" fmla="*/ 5953405 w 12192000"/>
              <a:gd name="connsiteY134" fmla="*/ 1849929 h 3005983"/>
              <a:gd name="connsiteX135" fmla="*/ 5940151 w 12192000"/>
              <a:gd name="connsiteY135" fmla="*/ 1852123 h 3005983"/>
              <a:gd name="connsiteX136" fmla="*/ 5917647 w 12192000"/>
              <a:gd name="connsiteY136" fmla="*/ 1852476 h 3005983"/>
              <a:gd name="connsiteX137" fmla="*/ 5860259 w 12192000"/>
              <a:gd name="connsiteY137" fmla="*/ 1865444 h 3005983"/>
              <a:gd name="connsiteX138" fmla="*/ 5821880 w 12192000"/>
              <a:gd name="connsiteY138" fmla="*/ 1854695 h 3005983"/>
              <a:gd name="connsiteX139" fmla="*/ 5813898 w 12192000"/>
              <a:gd name="connsiteY139" fmla="*/ 1853063 h 3005983"/>
              <a:gd name="connsiteX140" fmla="*/ 5813633 w 12192000"/>
              <a:gd name="connsiteY140" fmla="*/ 1853249 h 3005983"/>
              <a:gd name="connsiteX141" fmla="*/ 5804995 w 12192000"/>
              <a:gd name="connsiteY141" fmla="*/ 1851966 h 3005983"/>
              <a:gd name="connsiteX142" fmla="*/ 5799340 w 12192000"/>
              <a:gd name="connsiteY142" fmla="*/ 1850088 h 3005983"/>
              <a:gd name="connsiteX143" fmla="*/ 5783850 w 12192000"/>
              <a:gd name="connsiteY143" fmla="*/ 1846922 h 3005983"/>
              <a:gd name="connsiteX144" fmla="*/ 5777803 w 12192000"/>
              <a:gd name="connsiteY144" fmla="*/ 1847290 h 3005983"/>
              <a:gd name="connsiteX145" fmla="*/ 5774372 w 12192000"/>
              <a:gd name="connsiteY145" fmla="*/ 1849538 h 3005983"/>
              <a:gd name="connsiteX146" fmla="*/ 5740527 w 12192000"/>
              <a:gd name="connsiteY146" fmla="*/ 1850453 h 3005983"/>
              <a:gd name="connsiteX147" fmla="*/ 5671437 w 12192000"/>
              <a:gd name="connsiteY147" fmla="*/ 1845438 h 3005983"/>
              <a:gd name="connsiteX148" fmla="*/ 5633526 w 12192000"/>
              <a:gd name="connsiteY148" fmla="*/ 1839191 h 3005983"/>
              <a:gd name="connsiteX149" fmla="*/ 5527860 w 12192000"/>
              <a:gd name="connsiteY149" fmla="*/ 1825767 h 3005983"/>
              <a:gd name="connsiteX150" fmla="*/ 5420429 w 12192000"/>
              <a:gd name="connsiteY150" fmla="*/ 1815102 h 3005983"/>
              <a:gd name="connsiteX151" fmla="*/ 5339073 w 12192000"/>
              <a:gd name="connsiteY151" fmla="*/ 1819639 h 3005983"/>
              <a:gd name="connsiteX152" fmla="*/ 5334373 w 12192000"/>
              <a:gd name="connsiteY152" fmla="*/ 1817028 h 3005983"/>
              <a:gd name="connsiteX153" fmla="*/ 5326433 w 12192000"/>
              <a:gd name="connsiteY153" fmla="*/ 1814516 h 3005983"/>
              <a:gd name="connsiteX154" fmla="*/ 5326080 w 12192000"/>
              <a:gd name="connsiteY154" fmla="*/ 1814651 h 3005983"/>
              <a:gd name="connsiteX155" fmla="*/ 5318954 w 12192000"/>
              <a:gd name="connsiteY155" fmla="*/ 1811914 h 3005983"/>
              <a:gd name="connsiteX156" fmla="*/ 5286087 w 12192000"/>
              <a:gd name="connsiteY156" fmla="*/ 1796038 h 3005983"/>
              <a:gd name="connsiteX157" fmla="*/ 5223002 w 12192000"/>
              <a:gd name="connsiteY157" fmla="*/ 1799482 h 3005983"/>
              <a:gd name="connsiteX158" fmla="*/ 5200540 w 12192000"/>
              <a:gd name="connsiteY158" fmla="*/ 1796400 h 3005983"/>
              <a:gd name="connsiteX159" fmla="*/ 5154928 w 12192000"/>
              <a:gd name="connsiteY159" fmla="*/ 1781130 h 3005983"/>
              <a:gd name="connsiteX160" fmla="*/ 5149478 w 12192000"/>
              <a:gd name="connsiteY160" fmla="*/ 1780679 h 3005983"/>
              <a:gd name="connsiteX161" fmla="*/ 5130626 w 12192000"/>
              <a:gd name="connsiteY161" fmla="*/ 1768669 h 3005983"/>
              <a:gd name="connsiteX162" fmla="*/ 5102239 w 12192000"/>
              <a:gd name="connsiteY162" fmla="*/ 1753436 h 3005983"/>
              <a:gd name="connsiteX163" fmla="*/ 5099658 w 12192000"/>
              <a:gd name="connsiteY163" fmla="*/ 1753538 h 3005983"/>
              <a:gd name="connsiteX164" fmla="*/ 5088508 w 12192000"/>
              <a:gd name="connsiteY164" fmla="*/ 1745106 h 3005983"/>
              <a:gd name="connsiteX165" fmla="*/ 5082205 w 12192000"/>
              <a:gd name="connsiteY165" fmla="*/ 1734262 h 3005983"/>
              <a:gd name="connsiteX166" fmla="*/ 4931750 w 12192000"/>
              <a:gd name="connsiteY166" fmla="*/ 1691385 h 3005983"/>
              <a:gd name="connsiteX167" fmla="*/ 4824030 w 12192000"/>
              <a:gd name="connsiteY167" fmla="*/ 1643040 h 3005983"/>
              <a:gd name="connsiteX168" fmla="*/ 4758423 w 12192000"/>
              <a:gd name="connsiteY168" fmla="*/ 1579191 h 3005983"/>
              <a:gd name="connsiteX169" fmla="*/ 4514045 w 12192000"/>
              <a:gd name="connsiteY169" fmla="*/ 1535848 h 3005983"/>
              <a:gd name="connsiteX170" fmla="*/ 4458973 w 12192000"/>
              <a:gd name="connsiteY170" fmla="*/ 1525122 h 3005983"/>
              <a:gd name="connsiteX171" fmla="*/ 4423105 w 12192000"/>
              <a:gd name="connsiteY171" fmla="*/ 1500018 h 3005983"/>
              <a:gd name="connsiteX172" fmla="*/ 4400073 w 12192000"/>
              <a:gd name="connsiteY172" fmla="*/ 1499739 h 3005983"/>
              <a:gd name="connsiteX173" fmla="*/ 4395961 w 12192000"/>
              <a:gd name="connsiteY173" fmla="*/ 1499863 h 3005983"/>
              <a:gd name="connsiteX174" fmla="*/ 4382523 w 12192000"/>
              <a:gd name="connsiteY174" fmla="*/ 1496619 h 3005983"/>
              <a:gd name="connsiteX175" fmla="*/ 4374971 w 12192000"/>
              <a:gd name="connsiteY175" fmla="*/ 1500377 h 3005983"/>
              <a:gd name="connsiteX176" fmla="*/ 4352051 w 12192000"/>
              <a:gd name="connsiteY176" fmla="*/ 1498843 h 3005983"/>
              <a:gd name="connsiteX177" fmla="*/ 4328364 w 12192000"/>
              <a:gd name="connsiteY177" fmla="*/ 1491566 h 3005983"/>
              <a:gd name="connsiteX178" fmla="*/ 4220142 w 12192000"/>
              <a:gd name="connsiteY178" fmla="*/ 1451803 h 3005983"/>
              <a:gd name="connsiteX179" fmla="*/ 4152921 w 12192000"/>
              <a:gd name="connsiteY179" fmla="*/ 1430969 h 3005983"/>
              <a:gd name="connsiteX180" fmla="*/ 4123498 w 12192000"/>
              <a:gd name="connsiteY180" fmla="*/ 1427696 h 3005983"/>
              <a:gd name="connsiteX181" fmla="*/ 4085026 w 12192000"/>
              <a:gd name="connsiteY181" fmla="*/ 1420005 h 3005983"/>
              <a:gd name="connsiteX182" fmla="*/ 4014120 w 12192000"/>
              <a:gd name="connsiteY182" fmla="*/ 1410025 h 3005983"/>
              <a:gd name="connsiteX183" fmla="*/ 3924085 w 12192000"/>
              <a:gd name="connsiteY183" fmla="*/ 1390368 h 3005983"/>
              <a:gd name="connsiteX184" fmla="*/ 3875102 w 12192000"/>
              <a:gd name="connsiteY184" fmla="*/ 1356231 h 3005983"/>
              <a:gd name="connsiteX185" fmla="*/ 3866735 w 12192000"/>
              <a:gd name="connsiteY185" fmla="*/ 1358044 h 3005983"/>
              <a:gd name="connsiteX186" fmla="*/ 3824835 w 12192000"/>
              <a:gd name="connsiteY186" fmla="*/ 1344150 h 3005983"/>
              <a:gd name="connsiteX187" fmla="*/ 3698316 w 12192000"/>
              <a:gd name="connsiteY187" fmla="*/ 1271660 h 3005983"/>
              <a:gd name="connsiteX188" fmla="*/ 3615875 w 12192000"/>
              <a:gd name="connsiteY188" fmla="*/ 1245166 h 3005983"/>
              <a:gd name="connsiteX189" fmla="*/ 3583351 w 12192000"/>
              <a:gd name="connsiteY189" fmla="*/ 1239605 h 3005983"/>
              <a:gd name="connsiteX190" fmla="*/ 3529058 w 12192000"/>
              <a:gd name="connsiteY190" fmla="*/ 1230047 h 3005983"/>
              <a:gd name="connsiteX191" fmla="*/ 3438822 w 12192000"/>
              <a:gd name="connsiteY191" fmla="*/ 1205661 h 3005983"/>
              <a:gd name="connsiteX192" fmla="*/ 3390292 w 12192000"/>
              <a:gd name="connsiteY192" fmla="*/ 1197075 h 3005983"/>
              <a:gd name="connsiteX193" fmla="*/ 3315537 w 12192000"/>
              <a:gd name="connsiteY193" fmla="*/ 1185391 h 3005983"/>
              <a:gd name="connsiteX194" fmla="*/ 3305896 w 12192000"/>
              <a:gd name="connsiteY194" fmla="*/ 1180025 h 3005983"/>
              <a:gd name="connsiteX195" fmla="*/ 3260055 w 12192000"/>
              <a:gd name="connsiteY195" fmla="*/ 1189560 h 3005983"/>
              <a:gd name="connsiteX196" fmla="*/ 3136098 w 12192000"/>
              <a:gd name="connsiteY196" fmla="*/ 1171708 h 3005983"/>
              <a:gd name="connsiteX197" fmla="*/ 3113533 w 12192000"/>
              <a:gd name="connsiteY197" fmla="*/ 1171758 h 3005983"/>
              <a:gd name="connsiteX198" fmla="*/ 3087934 w 12192000"/>
              <a:gd name="connsiteY198" fmla="*/ 1162189 h 3005983"/>
              <a:gd name="connsiteX199" fmla="*/ 3033101 w 12192000"/>
              <a:gd name="connsiteY199" fmla="*/ 1146004 h 3005983"/>
              <a:gd name="connsiteX200" fmla="*/ 2999082 w 12192000"/>
              <a:gd name="connsiteY200" fmla="*/ 1129337 h 3005983"/>
              <a:gd name="connsiteX201" fmla="*/ 2988144 w 12192000"/>
              <a:gd name="connsiteY201" fmla="*/ 1133783 h 3005983"/>
              <a:gd name="connsiteX202" fmla="*/ 2964880 w 12192000"/>
              <a:gd name="connsiteY202" fmla="*/ 1133160 h 3005983"/>
              <a:gd name="connsiteX203" fmla="*/ 2871083 w 12192000"/>
              <a:gd name="connsiteY203" fmla="*/ 1114281 h 3005983"/>
              <a:gd name="connsiteX204" fmla="*/ 2853547 w 12192000"/>
              <a:gd name="connsiteY204" fmla="*/ 1113282 h 3005983"/>
              <a:gd name="connsiteX205" fmla="*/ 2834998 w 12192000"/>
              <a:gd name="connsiteY205" fmla="*/ 1105032 h 3005983"/>
              <a:gd name="connsiteX206" fmla="*/ 2832012 w 12192000"/>
              <a:gd name="connsiteY206" fmla="*/ 1103667 h 3005983"/>
              <a:gd name="connsiteX207" fmla="*/ 2831450 w 12192000"/>
              <a:gd name="connsiteY207" fmla="*/ 1103681 h 3005983"/>
              <a:gd name="connsiteX208" fmla="*/ 2830158 w 12192000"/>
              <a:gd name="connsiteY208" fmla="*/ 1102819 h 3005983"/>
              <a:gd name="connsiteX209" fmla="*/ 2817969 w 12192000"/>
              <a:gd name="connsiteY209" fmla="*/ 1097243 h 3005983"/>
              <a:gd name="connsiteX210" fmla="*/ 2812278 w 12192000"/>
              <a:gd name="connsiteY210" fmla="*/ 1097008 h 3005983"/>
              <a:gd name="connsiteX211" fmla="*/ 2735949 w 12192000"/>
              <a:gd name="connsiteY211" fmla="*/ 1069536 h 3005983"/>
              <a:gd name="connsiteX212" fmla="*/ 2700542 w 12192000"/>
              <a:gd name="connsiteY212" fmla="*/ 1056907 h 3005983"/>
              <a:gd name="connsiteX213" fmla="*/ 2690071 w 12192000"/>
              <a:gd name="connsiteY213" fmla="*/ 1056397 h 3005983"/>
              <a:gd name="connsiteX214" fmla="*/ 2655269 w 12192000"/>
              <a:gd name="connsiteY214" fmla="*/ 1042078 h 3005983"/>
              <a:gd name="connsiteX215" fmla="*/ 2637172 w 12192000"/>
              <a:gd name="connsiteY215" fmla="*/ 1039382 h 3005983"/>
              <a:gd name="connsiteX216" fmla="*/ 2544676 w 12192000"/>
              <a:gd name="connsiteY216" fmla="*/ 1019916 h 3005983"/>
              <a:gd name="connsiteX217" fmla="*/ 2521406 w 12192000"/>
              <a:gd name="connsiteY217" fmla="*/ 1022036 h 3005983"/>
              <a:gd name="connsiteX218" fmla="*/ 2462038 w 12192000"/>
              <a:gd name="connsiteY218" fmla="*/ 992687 h 3005983"/>
              <a:gd name="connsiteX219" fmla="*/ 2448962 w 12192000"/>
              <a:gd name="connsiteY219" fmla="*/ 988555 h 3005983"/>
              <a:gd name="connsiteX220" fmla="*/ 2444223 w 12192000"/>
              <a:gd name="connsiteY220" fmla="*/ 985580 h 3005983"/>
              <a:gd name="connsiteX221" fmla="*/ 2428175 w 12192000"/>
              <a:gd name="connsiteY221" fmla="*/ 997242 h 3005983"/>
              <a:gd name="connsiteX222" fmla="*/ 2398519 w 12192000"/>
              <a:gd name="connsiteY222" fmla="*/ 1001482 h 3005983"/>
              <a:gd name="connsiteX223" fmla="*/ 2385271 w 12192000"/>
              <a:gd name="connsiteY223" fmla="*/ 993786 h 3005983"/>
              <a:gd name="connsiteX224" fmla="*/ 2298174 w 12192000"/>
              <a:gd name="connsiteY224" fmla="*/ 956527 h 3005983"/>
              <a:gd name="connsiteX225" fmla="*/ 2271014 w 12192000"/>
              <a:gd name="connsiteY225" fmla="*/ 945440 h 3005983"/>
              <a:gd name="connsiteX226" fmla="*/ 2214838 w 12192000"/>
              <a:gd name="connsiteY226" fmla="*/ 924396 h 3005983"/>
              <a:gd name="connsiteX227" fmla="*/ 2038407 w 12192000"/>
              <a:gd name="connsiteY227" fmla="*/ 916628 h 3005983"/>
              <a:gd name="connsiteX228" fmla="*/ 1958268 w 12192000"/>
              <a:gd name="connsiteY228" fmla="*/ 931677 h 3005983"/>
              <a:gd name="connsiteX229" fmla="*/ 1740316 w 12192000"/>
              <a:gd name="connsiteY229" fmla="*/ 931710 h 3005983"/>
              <a:gd name="connsiteX230" fmla="*/ 1454477 w 12192000"/>
              <a:gd name="connsiteY230" fmla="*/ 973878 h 3005983"/>
              <a:gd name="connsiteX231" fmla="*/ 1385984 w 12192000"/>
              <a:gd name="connsiteY231" fmla="*/ 958621 h 3005983"/>
              <a:gd name="connsiteX232" fmla="*/ 1355604 w 12192000"/>
              <a:gd name="connsiteY232" fmla="*/ 960893 h 3005983"/>
              <a:gd name="connsiteX233" fmla="*/ 1305323 w 12192000"/>
              <a:gd name="connsiteY233" fmla="*/ 967511 h 3005983"/>
              <a:gd name="connsiteX234" fmla="*/ 1125607 w 12192000"/>
              <a:gd name="connsiteY234" fmla="*/ 968467 h 3005983"/>
              <a:gd name="connsiteX235" fmla="*/ 1016562 w 12192000"/>
              <a:gd name="connsiteY235" fmla="*/ 975260 h 3005983"/>
              <a:gd name="connsiteX236" fmla="*/ 818620 w 12192000"/>
              <a:gd name="connsiteY236" fmla="*/ 987723 h 3005983"/>
              <a:gd name="connsiteX237" fmla="*/ 611870 w 12192000"/>
              <a:gd name="connsiteY237" fmla="*/ 1002547 h 3005983"/>
              <a:gd name="connsiteX238" fmla="*/ 520325 w 12192000"/>
              <a:gd name="connsiteY238" fmla="*/ 1010590 h 3005983"/>
              <a:gd name="connsiteX239" fmla="*/ 386188 w 12192000"/>
              <a:gd name="connsiteY239" fmla="*/ 1040956 h 3005983"/>
              <a:gd name="connsiteX240" fmla="*/ 272629 w 12192000"/>
              <a:gd name="connsiteY240" fmla="*/ 1010300 h 3005983"/>
              <a:gd name="connsiteX241" fmla="*/ 113450 w 12192000"/>
              <a:gd name="connsiteY241" fmla="*/ 1038933 h 3005983"/>
              <a:gd name="connsiteX242" fmla="*/ 4256 w 12192000"/>
              <a:gd name="connsiteY242" fmla="*/ 1060111 h 3005983"/>
              <a:gd name="connsiteX243" fmla="*/ 0 w 12192000"/>
              <a:gd name="connsiteY243" fmla="*/ 1059714 h 3005983"/>
              <a:gd name="connsiteX244" fmla="*/ 0 w 12192000"/>
              <a:gd name="connsiteY244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623313 w 12192000"/>
              <a:gd name="connsiteY12" fmla="*/ 2800343 h 3005983"/>
              <a:gd name="connsiteX13" fmla="*/ 11608697 w 12192000"/>
              <a:gd name="connsiteY13" fmla="*/ 2813460 h 3005983"/>
              <a:gd name="connsiteX14" fmla="*/ 11603621 w 12192000"/>
              <a:gd name="connsiteY14" fmla="*/ 2810965 h 3005983"/>
              <a:gd name="connsiteX15" fmla="*/ 11590100 w 12192000"/>
              <a:gd name="connsiteY15" fmla="*/ 2808130 h 3005983"/>
              <a:gd name="connsiteX16" fmla="*/ 11566270 w 12192000"/>
              <a:gd name="connsiteY16" fmla="*/ 2794050 h 3005983"/>
              <a:gd name="connsiteX17" fmla="*/ 11543180 w 12192000"/>
              <a:gd name="connsiteY17" fmla="*/ 2794523 h 3005983"/>
              <a:gd name="connsiteX18" fmla="*/ 11527456 w 12192000"/>
              <a:gd name="connsiteY18" fmla="*/ 2784758 h 3005983"/>
              <a:gd name="connsiteX19" fmla="*/ 11410019 w 12192000"/>
              <a:gd name="connsiteY19" fmla="*/ 2778739 h 3005983"/>
              <a:gd name="connsiteX20" fmla="*/ 11391662 w 12192000"/>
              <a:gd name="connsiteY20" fmla="*/ 2777813 h 3005983"/>
              <a:gd name="connsiteX21" fmla="*/ 11381950 w 12192000"/>
              <a:gd name="connsiteY21" fmla="*/ 2771457 h 3005983"/>
              <a:gd name="connsiteX22" fmla="*/ 11355280 w 12192000"/>
              <a:gd name="connsiteY22" fmla="*/ 2766974 h 3005983"/>
              <a:gd name="connsiteX23" fmla="*/ 11346286 w 12192000"/>
              <a:gd name="connsiteY23" fmla="*/ 2771221 h 3005983"/>
              <a:gd name="connsiteX24" fmla="*/ 11344784 w 12192000"/>
              <a:gd name="connsiteY24" fmla="*/ 2767480 h 3005983"/>
              <a:gd name="connsiteX25" fmla="*/ 11307999 w 12192000"/>
              <a:gd name="connsiteY25" fmla="*/ 2758374 h 3005983"/>
              <a:gd name="connsiteX26" fmla="*/ 11228674 w 12192000"/>
              <a:gd name="connsiteY26" fmla="*/ 2738503 h 3005983"/>
              <a:gd name="connsiteX27" fmla="*/ 11208775 w 12192000"/>
              <a:gd name="connsiteY27" fmla="*/ 2733735 h 3005983"/>
              <a:gd name="connsiteX28" fmla="*/ 11191329 w 12192000"/>
              <a:gd name="connsiteY28" fmla="*/ 2735896 h 3005983"/>
              <a:gd name="connsiteX29" fmla="*/ 11095293 w 12192000"/>
              <a:gd name="connsiteY29" fmla="*/ 2734181 h 3005983"/>
              <a:gd name="connsiteX30" fmla="*/ 11072290 w 12192000"/>
              <a:gd name="connsiteY30" fmla="*/ 2737734 h 3005983"/>
              <a:gd name="connsiteX31" fmla="*/ 10980239 w 12192000"/>
              <a:gd name="connsiteY31" fmla="*/ 2729000 h 3005983"/>
              <a:gd name="connsiteX32" fmla="*/ 10980167 w 12192000"/>
              <a:gd name="connsiteY32" fmla="*/ 2728972 h 3005983"/>
              <a:gd name="connsiteX33" fmla="*/ 10943501 w 12192000"/>
              <a:gd name="connsiteY33" fmla="*/ 2723352 h 3005983"/>
              <a:gd name="connsiteX34" fmla="*/ 10740825 w 12192000"/>
              <a:gd name="connsiteY34" fmla="*/ 2642544 h 3005983"/>
              <a:gd name="connsiteX35" fmla="*/ 10621021 w 12192000"/>
              <a:gd name="connsiteY35" fmla="*/ 2583972 h 3005983"/>
              <a:gd name="connsiteX36" fmla="*/ 10501779 w 12192000"/>
              <a:gd name="connsiteY36" fmla="*/ 2548735 h 3005983"/>
              <a:gd name="connsiteX37" fmla="*/ 10403355 w 12192000"/>
              <a:gd name="connsiteY37" fmla="*/ 2512953 h 3005983"/>
              <a:gd name="connsiteX38" fmla="*/ 10337449 w 12192000"/>
              <a:gd name="connsiteY38" fmla="*/ 2488172 h 3005983"/>
              <a:gd name="connsiteX39" fmla="*/ 10324327 w 12192000"/>
              <a:gd name="connsiteY39" fmla="*/ 2478939 h 3005983"/>
              <a:gd name="connsiteX40" fmla="*/ 10321929 w 12192000"/>
              <a:gd name="connsiteY40" fmla="*/ 2478993 h 3005983"/>
              <a:gd name="connsiteX41" fmla="*/ 10290461 w 12192000"/>
              <a:gd name="connsiteY41" fmla="*/ 2462144 h 3005983"/>
              <a:gd name="connsiteX42" fmla="*/ 10268970 w 12192000"/>
              <a:gd name="connsiteY42" fmla="*/ 2448931 h 3005983"/>
              <a:gd name="connsiteX43" fmla="*/ 10263699 w 12192000"/>
              <a:gd name="connsiteY43" fmla="*/ 2448340 h 3005983"/>
              <a:gd name="connsiteX44" fmla="*/ 10228272 w 12192000"/>
              <a:gd name="connsiteY44" fmla="*/ 2431997 h 3005983"/>
              <a:gd name="connsiteX45" fmla="*/ 10215997 w 12192000"/>
              <a:gd name="connsiteY45" fmla="*/ 2431103 h 3005983"/>
              <a:gd name="connsiteX46" fmla="*/ 10193885 w 12192000"/>
              <a:gd name="connsiteY46" fmla="*/ 2427360 h 3005983"/>
              <a:gd name="connsiteX47" fmla="*/ 10135557 w 12192000"/>
              <a:gd name="connsiteY47" fmla="*/ 2429769 h 3005983"/>
              <a:gd name="connsiteX48" fmla="*/ 10092108 w 12192000"/>
              <a:gd name="connsiteY48" fmla="*/ 2409075 h 3005983"/>
              <a:gd name="connsiteX49" fmla="*/ 10091815 w 12192000"/>
              <a:gd name="connsiteY49" fmla="*/ 2409211 h 3005983"/>
              <a:gd name="connsiteX50" fmla="*/ 10083558 w 12192000"/>
              <a:gd name="connsiteY50" fmla="*/ 2406369 h 3005983"/>
              <a:gd name="connsiteX51" fmla="*/ 10078319 w 12192000"/>
              <a:gd name="connsiteY51" fmla="*/ 2403481 h 3005983"/>
              <a:gd name="connsiteX52" fmla="*/ 10063647 w 12192000"/>
              <a:gd name="connsiteY52" fmla="*/ 2397528 h 3005983"/>
              <a:gd name="connsiteX53" fmla="*/ 10057660 w 12192000"/>
              <a:gd name="connsiteY53" fmla="*/ 2396793 h 3005983"/>
              <a:gd name="connsiteX54" fmla="*/ 10003124 w 12192000"/>
              <a:gd name="connsiteY54" fmla="*/ 2406692 h 3005983"/>
              <a:gd name="connsiteX55" fmla="*/ 9898644 w 12192000"/>
              <a:gd name="connsiteY55" fmla="*/ 2393136 h 3005983"/>
              <a:gd name="connsiteX56" fmla="*/ 9794969 w 12192000"/>
              <a:gd name="connsiteY56" fmla="*/ 2376665 h 3005983"/>
              <a:gd name="connsiteX57" fmla="*/ 9690708 w 12192000"/>
              <a:gd name="connsiteY57" fmla="*/ 2362478 h 3005983"/>
              <a:gd name="connsiteX58" fmla="*/ 9656590 w 12192000"/>
              <a:gd name="connsiteY58" fmla="*/ 2365107 h 3005983"/>
              <a:gd name="connsiteX59" fmla="*/ 9651013 w 12192000"/>
              <a:gd name="connsiteY59" fmla="*/ 2365379 h 3005983"/>
              <a:gd name="connsiteX60" fmla="*/ 9629535 w 12192000"/>
              <a:gd name="connsiteY60" fmla="*/ 2359562 h 3005983"/>
              <a:gd name="connsiteX61" fmla="*/ 9621002 w 12192000"/>
              <a:gd name="connsiteY61" fmla="*/ 2358015 h 3005983"/>
              <a:gd name="connsiteX62" fmla="*/ 9620811 w 12192000"/>
              <a:gd name="connsiteY62" fmla="*/ 2358209 h 3005983"/>
              <a:gd name="connsiteX63" fmla="*/ 9612783 w 12192000"/>
              <a:gd name="connsiteY63" fmla="*/ 2356304 h 3005983"/>
              <a:gd name="connsiteX64" fmla="*/ 9573299 w 12192000"/>
              <a:gd name="connsiteY64" fmla="*/ 2344048 h 3005983"/>
              <a:gd name="connsiteX65" fmla="*/ 9523299 w 12192000"/>
              <a:gd name="connsiteY65" fmla="*/ 2356751 h 3005983"/>
              <a:gd name="connsiteX66" fmla="*/ 9502217 w 12192000"/>
              <a:gd name="connsiteY66" fmla="*/ 2356672 h 3005983"/>
              <a:gd name="connsiteX67" fmla="*/ 9491052 w 12192000"/>
              <a:gd name="connsiteY67" fmla="*/ 2357876 h 3005983"/>
              <a:gd name="connsiteX68" fmla="*/ 9490420 w 12192000"/>
              <a:gd name="connsiteY68" fmla="*/ 2358754 h 3005983"/>
              <a:gd name="connsiteX69" fmla="*/ 9422814 w 12192000"/>
              <a:gd name="connsiteY69" fmla="*/ 2337048 h 3005983"/>
              <a:gd name="connsiteX70" fmla="*/ 9387555 w 12192000"/>
              <a:gd name="connsiteY70" fmla="*/ 2324836 h 3005983"/>
              <a:gd name="connsiteX71" fmla="*/ 9385480 w 12192000"/>
              <a:gd name="connsiteY71" fmla="*/ 2325313 h 3005983"/>
              <a:gd name="connsiteX72" fmla="*/ 9369766 w 12192000"/>
              <a:gd name="connsiteY72" fmla="*/ 2317902 h 3005983"/>
              <a:gd name="connsiteX73" fmla="*/ 9356267 w 12192000"/>
              <a:gd name="connsiteY73" fmla="*/ 2307218 h 3005983"/>
              <a:gd name="connsiteX74" fmla="*/ 9240605 w 12192000"/>
              <a:gd name="connsiteY74" fmla="*/ 2292733 h 3005983"/>
              <a:gd name="connsiteX75" fmla="*/ 9083251 w 12192000"/>
              <a:gd name="connsiteY75" fmla="*/ 2245348 h 3005983"/>
              <a:gd name="connsiteX76" fmla="*/ 8956025 w 12192000"/>
              <a:gd name="connsiteY76" fmla="*/ 2219438 h 3005983"/>
              <a:gd name="connsiteX77" fmla="*/ 8791834 w 12192000"/>
              <a:gd name="connsiteY77" fmla="*/ 2194608 h 3005983"/>
              <a:gd name="connsiteX78" fmla="*/ 8677385 w 12192000"/>
              <a:gd name="connsiteY78" fmla="*/ 2172946 h 3005983"/>
              <a:gd name="connsiteX79" fmla="*/ 8628381 w 12192000"/>
              <a:gd name="connsiteY79" fmla="*/ 2151256 h 3005983"/>
              <a:gd name="connsiteX80" fmla="*/ 8608955 w 12192000"/>
              <a:gd name="connsiteY80" fmla="*/ 2154253 h 3005983"/>
              <a:gd name="connsiteX81" fmla="*/ 8605623 w 12192000"/>
              <a:gd name="connsiteY81" fmla="*/ 2154974 h 3005983"/>
              <a:gd name="connsiteX82" fmla="*/ 8591946 w 12192000"/>
              <a:gd name="connsiteY82" fmla="*/ 2153429 h 3005983"/>
              <a:gd name="connsiteX83" fmla="*/ 8588503 w 12192000"/>
              <a:gd name="connsiteY83" fmla="*/ 2158528 h 3005983"/>
              <a:gd name="connsiteX84" fmla="*/ 8542929 w 12192000"/>
              <a:gd name="connsiteY84" fmla="*/ 2155780 h 3005983"/>
              <a:gd name="connsiteX85" fmla="*/ 8422422 w 12192000"/>
              <a:gd name="connsiteY85" fmla="*/ 2128783 h 3005983"/>
              <a:gd name="connsiteX86" fmla="*/ 8350509 w 12192000"/>
              <a:gd name="connsiteY86" fmla="*/ 2116143 h 3005983"/>
              <a:gd name="connsiteX87" fmla="*/ 8323483 w 12192000"/>
              <a:gd name="connsiteY87" fmla="*/ 2116856 h 3005983"/>
              <a:gd name="connsiteX88" fmla="*/ 8285541 w 12192000"/>
              <a:gd name="connsiteY88" fmla="*/ 2114142 h 3005983"/>
              <a:gd name="connsiteX89" fmla="*/ 8156321 w 12192000"/>
              <a:gd name="connsiteY89" fmla="*/ 2105622 h 3005983"/>
              <a:gd name="connsiteX90" fmla="*/ 8115022 w 12192000"/>
              <a:gd name="connsiteY90" fmla="*/ 2097331 h 3005983"/>
              <a:gd name="connsiteX91" fmla="*/ 8109128 w 12192000"/>
              <a:gd name="connsiteY91" fmla="*/ 2095725 h 3005983"/>
              <a:gd name="connsiteX92" fmla="*/ 8061947 w 12192000"/>
              <a:gd name="connsiteY92" fmla="*/ 2076044 h 3005983"/>
              <a:gd name="connsiteX93" fmla="*/ 8056343 w 12192000"/>
              <a:gd name="connsiteY93" fmla="*/ 2079176 h 3005983"/>
              <a:gd name="connsiteX94" fmla="*/ 8039888 w 12192000"/>
              <a:gd name="connsiteY94" fmla="*/ 2079889 h 3005983"/>
              <a:gd name="connsiteX95" fmla="*/ 8027893 w 12192000"/>
              <a:gd name="connsiteY95" fmla="*/ 2071837 h 3005983"/>
              <a:gd name="connsiteX96" fmla="*/ 7968202 w 12192000"/>
              <a:gd name="connsiteY96" fmla="*/ 2048643 h 3005983"/>
              <a:gd name="connsiteX97" fmla="*/ 7879707 w 12192000"/>
              <a:gd name="connsiteY97" fmla="*/ 2019539 h 3005983"/>
              <a:gd name="connsiteX98" fmla="*/ 7867283 w 12192000"/>
              <a:gd name="connsiteY98" fmla="*/ 2011237 h 3005983"/>
              <a:gd name="connsiteX99" fmla="*/ 7843997 w 12192000"/>
              <a:gd name="connsiteY99" fmla="*/ 2004002 h 3005983"/>
              <a:gd name="connsiteX100" fmla="*/ 7819810 w 12192000"/>
              <a:gd name="connsiteY100" fmla="*/ 2003978 h 3005983"/>
              <a:gd name="connsiteX101" fmla="*/ 7766905 w 12192000"/>
              <a:gd name="connsiteY101" fmla="*/ 1994240 h 3005983"/>
              <a:gd name="connsiteX102" fmla="*/ 7748811 w 12192000"/>
              <a:gd name="connsiteY102" fmla="*/ 2001647 h 3005983"/>
              <a:gd name="connsiteX103" fmla="*/ 7745757 w 12192000"/>
              <a:gd name="connsiteY103" fmla="*/ 2003120 h 3005983"/>
              <a:gd name="connsiteX104" fmla="*/ 7732110 w 12192000"/>
              <a:gd name="connsiteY104" fmla="*/ 2004783 h 3005983"/>
              <a:gd name="connsiteX105" fmla="*/ 7730039 w 12192000"/>
              <a:gd name="connsiteY105" fmla="*/ 2010536 h 3005983"/>
              <a:gd name="connsiteX106" fmla="*/ 7685159 w 12192000"/>
              <a:gd name="connsiteY106" fmla="*/ 2018415 h 3005983"/>
              <a:gd name="connsiteX107" fmla="*/ 7561596 w 12192000"/>
              <a:gd name="connsiteY107" fmla="*/ 2020063 h 3005983"/>
              <a:gd name="connsiteX108" fmla="*/ 7488722 w 12192000"/>
              <a:gd name="connsiteY108" fmla="*/ 2024418 h 3005983"/>
              <a:gd name="connsiteX109" fmla="*/ 7462688 w 12192000"/>
              <a:gd name="connsiteY109" fmla="*/ 2031366 h 3005983"/>
              <a:gd name="connsiteX110" fmla="*/ 7425222 w 12192000"/>
              <a:gd name="connsiteY110" fmla="*/ 2037510 h 3005983"/>
              <a:gd name="connsiteX111" fmla="*/ 7360376 w 12192000"/>
              <a:gd name="connsiteY111" fmla="*/ 2052454 h 3005983"/>
              <a:gd name="connsiteX112" fmla="*/ 7297796 w 12192000"/>
              <a:gd name="connsiteY112" fmla="*/ 2059134 h 3005983"/>
              <a:gd name="connsiteX113" fmla="*/ 7255684 w 12192000"/>
              <a:gd name="connsiteY113" fmla="*/ 2060633 h 3005983"/>
              <a:gd name="connsiteX114" fmla="*/ 7249573 w 12192000"/>
              <a:gd name="connsiteY114" fmla="*/ 2060435 h 3005983"/>
              <a:gd name="connsiteX115" fmla="*/ 7198933 w 12192000"/>
              <a:gd name="connsiteY115" fmla="*/ 2052227 h 3005983"/>
              <a:gd name="connsiteX116" fmla="*/ 7194276 w 12192000"/>
              <a:gd name="connsiteY116" fmla="*/ 2056568 h 3005983"/>
              <a:gd name="connsiteX117" fmla="*/ 7178495 w 12192000"/>
              <a:gd name="connsiteY117" fmla="*/ 2061069 h 3005983"/>
              <a:gd name="connsiteX118" fmla="*/ 7164866 w 12192000"/>
              <a:gd name="connsiteY118" fmla="*/ 2056021 h 3005983"/>
              <a:gd name="connsiteX119" fmla="*/ 7101221 w 12192000"/>
              <a:gd name="connsiteY119" fmla="*/ 2047289 h 3005983"/>
              <a:gd name="connsiteX120" fmla="*/ 7008182 w 12192000"/>
              <a:gd name="connsiteY120" fmla="*/ 2039482 h 3005983"/>
              <a:gd name="connsiteX121" fmla="*/ 6994073 w 12192000"/>
              <a:gd name="connsiteY121" fmla="*/ 2034288 h 3005983"/>
              <a:gd name="connsiteX122" fmla="*/ 6902768 w 12192000"/>
              <a:gd name="connsiteY122" fmla="*/ 2021990 h 3005983"/>
              <a:gd name="connsiteX123" fmla="*/ 6854917 w 12192000"/>
              <a:gd name="connsiteY123" fmla="*/ 2020321 h 3005983"/>
              <a:gd name="connsiteX124" fmla="*/ 6849655 w 12192000"/>
              <a:gd name="connsiteY124" fmla="*/ 2025191 h 3005983"/>
              <a:gd name="connsiteX125" fmla="*/ 6835522 w 12192000"/>
              <a:gd name="connsiteY125" fmla="*/ 2024012 h 3005983"/>
              <a:gd name="connsiteX126" fmla="*/ 6707727 w 12192000"/>
              <a:gd name="connsiteY126" fmla="*/ 2006254 h 3005983"/>
              <a:gd name="connsiteX127" fmla="*/ 6561947 w 12192000"/>
              <a:gd name="connsiteY127" fmla="*/ 1975575 h 3005983"/>
              <a:gd name="connsiteX128" fmla="*/ 6464714 w 12192000"/>
              <a:gd name="connsiteY128" fmla="*/ 1978704 h 3005983"/>
              <a:gd name="connsiteX129" fmla="*/ 6242129 w 12192000"/>
              <a:gd name="connsiteY129" fmla="*/ 1915441 h 3005983"/>
              <a:gd name="connsiteX130" fmla="*/ 6080728 w 12192000"/>
              <a:gd name="connsiteY130" fmla="*/ 1895758 h 3005983"/>
              <a:gd name="connsiteX131" fmla="*/ 6069627 w 12192000"/>
              <a:gd name="connsiteY131" fmla="*/ 1885968 h 3005983"/>
              <a:gd name="connsiteX132" fmla="*/ 6055146 w 12192000"/>
              <a:gd name="connsiteY132" fmla="*/ 1879305 h 3005983"/>
              <a:gd name="connsiteX133" fmla="*/ 5953405 w 12192000"/>
              <a:gd name="connsiteY133" fmla="*/ 1849929 h 3005983"/>
              <a:gd name="connsiteX134" fmla="*/ 5940151 w 12192000"/>
              <a:gd name="connsiteY134" fmla="*/ 1852123 h 3005983"/>
              <a:gd name="connsiteX135" fmla="*/ 5917647 w 12192000"/>
              <a:gd name="connsiteY135" fmla="*/ 1852476 h 3005983"/>
              <a:gd name="connsiteX136" fmla="*/ 5860259 w 12192000"/>
              <a:gd name="connsiteY136" fmla="*/ 1865444 h 3005983"/>
              <a:gd name="connsiteX137" fmla="*/ 5821880 w 12192000"/>
              <a:gd name="connsiteY137" fmla="*/ 1854695 h 3005983"/>
              <a:gd name="connsiteX138" fmla="*/ 5813898 w 12192000"/>
              <a:gd name="connsiteY138" fmla="*/ 1853063 h 3005983"/>
              <a:gd name="connsiteX139" fmla="*/ 5813633 w 12192000"/>
              <a:gd name="connsiteY139" fmla="*/ 1853249 h 3005983"/>
              <a:gd name="connsiteX140" fmla="*/ 5804995 w 12192000"/>
              <a:gd name="connsiteY140" fmla="*/ 1851966 h 3005983"/>
              <a:gd name="connsiteX141" fmla="*/ 5799340 w 12192000"/>
              <a:gd name="connsiteY141" fmla="*/ 1850088 h 3005983"/>
              <a:gd name="connsiteX142" fmla="*/ 5783850 w 12192000"/>
              <a:gd name="connsiteY142" fmla="*/ 1846922 h 3005983"/>
              <a:gd name="connsiteX143" fmla="*/ 5777803 w 12192000"/>
              <a:gd name="connsiteY143" fmla="*/ 1847290 h 3005983"/>
              <a:gd name="connsiteX144" fmla="*/ 5774372 w 12192000"/>
              <a:gd name="connsiteY144" fmla="*/ 1849538 h 3005983"/>
              <a:gd name="connsiteX145" fmla="*/ 5740527 w 12192000"/>
              <a:gd name="connsiteY145" fmla="*/ 1850453 h 3005983"/>
              <a:gd name="connsiteX146" fmla="*/ 5671437 w 12192000"/>
              <a:gd name="connsiteY146" fmla="*/ 1845438 h 3005983"/>
              <a:gd name="connsiteX147" fmla="*/ 5633526 w 12192000"/>
              <a:gd name="connsiteY147" fmla="*/ 1839191 h 3005983"/>
              <a:gd name="connsiteX148" fmla="*/ 5527860 w 12192000"/>
              <a:gd name="connsiteY148" fmla="*/ 1825767 h 3005983"/>
              <a:gd name="connsiteX149" fmla="*/ 5420429 w 12192000"/>
              <a:gd name="connsiteY149" fmla="*/ 1815102 h 3005983"/>
              <a:gd name="connsiteX150" fmla="*/ 5339073 w 12192000"/>
              <a:gd name="connsiteY150" fmla="*/ 1819639 h 3005983"/>
              <a:gd name="connsiteX151" fmla="*/ 5334373 w 12192000"/>
              <a:gd name="connsiteY151" fmla="*/ 1817028 h 3005983"/>
              <a:gd name="connsiteX152" fmla="*/ 5326433 w 12192000"/>
              <a:gd name="connsiteY152" fmla="*/ 1814516 h 3005983"/>
              <a:gd name="connsiteX153" fmla="*/ 5326080 w 12192000"/>
              <a:gd name="connsiteY153" fmla="*/ 1814651 h 3005983"/>
              <a:gd name="connsiteX154" fmla="*/ 5318954 w 12192000"/>
              <a:gd name="connsiteY154" fmla="*/ 1811914 h 3005983"/>
              <a:gd name="connsiteX155" fmla="*/ 5286087 w 12192000"/>
              <a:gd name="connsiteY155" fmla="*/ 1796038 h 3005983"/>
              <a:gd name="connsiteX156" fmla="*/ 5223002 w 12192000"/>
              <a:gd name="connsiteY156" fmla="*/ 1799482 h 3005983"/>
              <a:gd name="connsiteX157" fmla="*/ 5200540 w 12192000"/>
              <a:gd name="connsiteY157" fmla="*/ 1796400 h 3005983"/>
              <a:gd name="connsiteX158" fmla="*/ 5154928 w 12192000"/>
              <a:gd name="connsiteY158" fmla="*/ 1781130 h 3005983"/>
              <a:gd name="connsiteX159" fmla="*/ 5149478 w 12192000"/>
              <a:gd name="connsiteY159" fmla="*/ 1780679 h 3005983"/>
              <a:gd name="connsiteX160" fmla="*/ 5130626 w 12192000"/>
              <a:gd name="connsiteY160" fmla="*/ 1768669 h 3005983"/>
              <a:gd name="connsiteX161" fmla="*/ 5102239 w 12192000"/>
              <a:gd name="connsiteY161" fmla="*/ 1753436 h 3005983"/>
              <a:gd name="connsiteX162" fmla="*/ 5099658 w 12192000"/>
              <a:gd name="connsiteY162" fmla="*/ 1753538 h 3005983"/>
              <a:gd name="connsiteX163" fmla="*/ 5088508 w 12192000"/>
              <a:gd name="connsiteY163" fmla="*/ 1745106 h 3005983"/>
              <a:gd name="connsiteX164" fmla="*/ 5082205 w 12192000"/>
              <a:gd name="connsiteY164" fmla="*/ 1734262 h 3005983"/>
              <a:gd name="connsiteX165" fmla="*/ 4931750 w 12192000"/>
              <a:gd name="connsiteY165" fmla="*/ 1691385 h 3005983"/>
              <a:gd name="connsiteX166" fmla="*/ 4824030 w 12192000"/>
              <a:gd name="connsiteY166" fmla="*/ 1643040 h 3005983"/>
              <a:gd name="connsiteX167" fmla="*/ 4758423 w 12192000"/>
              <a:gd name="connsiteY167" fmla="*/ 1579191 h 3005983"/>
              <a:gd name="connsiteX168" fmla="*/ 4514045 w 12192000"/>
              <a:gd name="connsiteY168" fmla="*/ 1535848 h 3005983"/>
              <a:gd name="connsiteX169" fmla="*/ 4458973 w 12192000"/>
              <a:gd name="connsiteY169" fmla="*/ 1525122 h 3005983"/>
              <a:gd name="connsiteX170" fmla="*/ 4423105 w 12192000"/>
              <a:gd name="connsiteY170" fmla="*/ 1500018 h 3005983"/>
              <a:gd name="connsiteX171" fmla="*/ 4400073 w 12192000"/>
              <a:gd name="connsiteY171" fmla="*/ 1499739 h 3005983"/>
              <a:gd name="connsiteX172" fmla="*/ 4395961 w 12192000"/>
              <a:gd name="connsiteY172" fmla="*/ 1499863 h 3005983"/>
              <a:gd name="connsiteX173" fmla="*/ 4382523 w 12192000"/>
              <a:gd name="connsiteY173" fmla="*/ 1496619 h 3005983"/>
              <a:gd name="connsiteX174" fmla="*/ 4374971 w 12192000"/>
              <a:gd name="connsiteY174" fmla="*/ 1500377 h 3005983"/>
              <a:gd name="connsiteX175" fmla="*/ 4352051 w 12192000"/>
              <a:gd name="connsiteY175" fmla="*/ 1498843 h 3005983"/>
              <a:gd name="connsiteX176" fmla="*/ 4328364 w 12192000"/>
              <a:gd name="connsiteY176" fmla="*/ 1491566 h 3005983"/>
              <a:gd name="connsiteX177" fmla="*/ 4220142 w 12192000"/>
              <a:gd name="connsiteY177" fmla="*/ 1451803 h 3005983"/>
              <a:gd name="connsiteX178" fmla="*/ 4152921 w 12192000"/>
              <a:gd name="connsiteY178" fmla="*/ 1430969 h 3005983"/>
              <a:gd name="connsiteX179" fmla="*/ 4123498 w 12192000"/>
              <a:gd name="connsiteY179" fmla="*/ 1427696 h 3005983"/>
              <a:gd name="connsiteX180" fmla="*/ 4085026 w 12192000"/>
              <a:gd name="connsiteY180" fmla="*/ 1420005 h 3005983"/>
              <a:gd name="connsiteX181" fmla="*/ 4014120 w 12192000"/>
              <a:gd name="connsiteY181" fmla="*/ 1410025 h 3005983"/>
              <a:gd name="connsiteX182" fmla="*/ 3924085 w 12192000"/>
              <a:gd name="connsiteY182" fmla="*/ 1390368 h 3005983"/>
              <a:gd name="connsiteX183" fmla="*/ 3875102 w 12192000"/>
              <a:gd name="connsiteY183" fmla="*/ 1356231 h 3005983"/>
              <a:gd name="connsiteX184" fmla="*/ 3866735 w 12192000"/>
              <a:gd name="connsiteY184" fmla="*/ 1358044 h 3005983"/>
              <a:gd name="connsiteX185" fmla="*/ 3824835 w 12192000"/>
              <a:gd name="connsiteY185" fmla="*/ 1344150 h 3005983"/>
              <a:gd name="connsiteX186" fmla="*/ 3698316 w 12192000"/>
              <a:gd name="connsiteY186" fmla="*/ 1271660 h 3005983"/>
              <a:gd name="connsiteX187" fmla="*/ 3615875 w 12192000"/>
              <a:gd name="connsiteY187" fmla="*/ 1245166 h 3005983"/>
              <a:gd name="connsiteX188" fmla="*/ 3583351 w 12192000"/>
              <a:gd name="connsiteY188" fmla="*/ 1239605 h 3005983"/>
              <a:gd name="connsiteX189" fmla="*/ 3529058 w 12192000"/>
              <a:gd name="connsiteY189" fmla="*/ 1230047 h 3005983"/>
              <a:gd name="connsiteX190" fmla="*/ 3438822 w 12192000"/>
              <a:gd name="connsiteY190" fmla="*/ 1205661 h 3005983"/>
              <a:gd name="connsiteX191" fmla="*/ 3390292 w 12192000"/>
              <a:gd name="connsiteY191" fmla="*/ 1197075 h 3005983"/>
              <a:gd name="connsiteX192" fmla="*/ 3315537 w 12192000"/>
              <a:gd name="connsiteY192" fmla="*/ 1185391 h 3005983"/>
              <a:gd name="connsiteX193" fmla="*/ 3305896 w 12192000"/>
              <a:gd name="connsiteY193" fmla="*/ 1180025 h 3005983"/>
              <a:gd name="connsiteX194" fmla="*/ 3260055 w 12192000"/>
              <a:gd name="connsiteY194" fmla="*/ 1189560 h 3005983"/>
              <a:gd name="connsiteX195" fmla="*/ 3136098 w 12192000"/>
              <a:gd name="connsiteY195" fmla="*/ 1171708 h 3005983"/>
              <a:gd name="connsiteX196" fmla="*/ 3113533 w 12192000"/>
              <a:gd name="connsiteY196" fmla="*/ 1171758 h 3005983"/>
              <a:gd name="connsiteX197" fmla="*/ 3087934 w 12192000"/>
              <a:gd name="connsiteY197" fmla="*/ 1162189 h 3005983"/>
              <a:gd name="connsiteX198" fmla="*/ 3033101 w 12192000"/>
              <a:gd name="connsiteY198" fmla="*/ 1146004 h 3005983"/>
              <a:gd name="connsiteX199" fmla="*/ 2999082 w 12192000"/>
              <a:gd name="connsiteY199" fmla="*/ 1129337 h 3005983"/>
              <a:gd name="connsiteX200" fmla="*/ 2988144 w 12192000"/>
              <a:gd name="connsiteY200" fmla="*/ 1133783 h 3005983"/>
              <a:gd name="connsiteX201" fmla="*/ 2964880 w 12192000"/>
              <a:gd name="connsiteY201" fmla="*/ 1133160 h 3005983"/>
              <a:gd name="connsiteX202" fmla="*/ 2871083 w 12192000"/>
              <a:gd name="connsiteY202" fmla="*/ 1114281 h 3005983"/>
              <a:gd name="connsiteX203" fmla="*/ 2853547 w 12192000"/>
              <a:gd name="connsiteY203" fmla="*/ 1113282 h 3005983"/>
              <a:gd name="connsiteX204" fmla="*/ 2834998 w 12192000"/>
              <a:gd name="connsiteY204" fmla="*/ 1105032 h 3005983"/>
              <a:gd name="connsiteX205" fmla="*/ 2832012 w 12192000"/>
              <a:gd name="connsiteY205" fmla="*/ 1103667 h 3005983"/>
              <a:gd name="connsiteX206" fmla="*/ 2831450 w 12192000"/>
              <a:gd name="connsiteY206" fmla="*/ 1103681 h 3005983"/>
              <a:gd name="connsiteX207" fmla="*/ 2830158 w 12192000"/>
              <a:gd name="connsiteY207" fmla="*/ 1102819 h 3005983"/>
              <a:gd name="connsiteX208" fmla="*/ 2817969 w 12192000"/>
              <a:gd name="connsiteY208" fmla="*/ 1097243 h 3005983"/>
              <a:gd name="connsiteX209" fmla="*/ 2812278 w 12192000"/>
              <a:gd name="connsiteY209" fmla="*/ 1097008 h 3005983"/>
              <a:gd name="connsiteX210" fmla="*/ 2735949 w 12192000"/>
              <a:gd name="connsiteY210" fmla="*/ 1069536 h 3005983"/>
              <a:gd name="connsiteX211" fmla="*/ 2700542 w 12192000"/>
              <a:gd name="connsiteY211" fmla="*/ 1056907 h 3005983"/>
              <a:gd name="connsiteX212" fmla="*/ 2690071 w 12192000"/>
              <a:gd name="connsiteY212" fmla="*/ 1056397 h 3005983"/>
              <a:gd name="connsiteX213" fmla="*/ 2655269 w 12192000"/>
              <a:gd name="connsiteY213" fmla="*/ 1042078 h 3005983"/>
              <a:gd name="connsiteX214" fmla="*/ 2637172 w 12192000"/>
              <a:gd name="connsiteY214" fmla="*/ 1039382 h 3005983"/>
              <a:gd name="connsiteX215" fmla="*/ 2544676 w 12192000"/>
              <a:gd name="connsiteY215" fmla="*/ 1019916 h 3005983"/>
              <a:gd name="connsiteX216" fmla="*/ 2521406 w 12192000"/>
              <a:gd name="connsiteY216" fmla="*/ 1022036 h 3005983"/>
              <a:gd name="connsiteX217" fmla="*/ 2462038 w 12192000"/>
              <a:gd name="connsiteY217" fmla="*/ 992687 h 3005983"/>
              <a:gd name="connsiteX218" fmla="*/ 2448962 w 12192000"/>
              <a:gd name="connsiteY218" fmla="*/ 988555 h 3005983"/>
              <a:gd name="connsiteX219" fmla="*/ 2444223 w 12192000"/>
              <a:gd name="connsiteY219" fmla="*/ 985580 h 3005983"/>
              <a:gd name="connsiteX220" fmla="*/ 2428175 w 12192000"/>
              <a:gd name="connsiteY220" fmla="*/ 997242 h 3005983"/>
              <a:gd name="connsiteX221" fmla="*/ 2398519 w 12192000"/>
              <a:gd name="connsiteY221" fmla="*/ 1001482 h 3005983"/>
              <a:gd name="connsiteX222" fmla="*/ 2385271 w 12192000"/>
              <a:gd name="connsiteY222" fmla="*/ 993786 h 3005983"/>
              <a:gd name="connsiteX223" fmla="*/ 2298174 w 12192000"/>
              <a:gd name="connsiteY223" fmla="*/ 956527 h 3005983"/>
              <a:gd name="connsiteX224" fmla="*/ 2271014 w 12192000"/>
              <a:gd name="connsiteY224" fmla="*/ 945440 h 3005983"/>
              <a:gd name="connsiteX225" fmla="*/ 2214838 w 12192000"/>
              <a:gd name="connsiteY225" fmla="*/ 924396 h 3005983"/>
              <a:gd name="connsiteX226" fmla="*/ 2038407 w 12192000"/>
              <a:gd name="connsiteY226" fmla="*/ 916628 h 3005983"/>
              <a:gd name="connsiteX227" fmla="*/ 1958268 w 12192000"/>
              <a:gd name="connsiteY227" fmla="*/ 931677 h 3005983"/>
              <a:gd name="connsiteX228" fmla="*/ 1740316 w 12192000"/>
              <a:gd name="connsiteY228" fmla="*/ 931710 h 3005983"/>
              <a:gd name="connsiteX229" fmla="*/ 1454477 w 12192000"/>
              <a:gd name="connsiteY229" fmla="*/ 973878 h 3005983"/>
              <a:gd name="connsiteX230" fmla="*/ 1385984 w 12192000"/>
              <a:gd name="connsiteY230" fmla="*/ 958621 h 3005983"/>
              <a:gd name="connsiteX231" fmla="*/ 1355604 w 12192000"/>
              <a:gd name="connsiteY231" fmla="*/ 960893 h 3005983"/>
              <a:gd name="connsiteX232" fmla="*/ 1305323 w 12192000"/>
              <a:gd name="connsiteY232" fmla="*/ 967511 h 3005983"/>
              <a:gd name="connsiteX233" fmla="*/ 1125607 w 12192000"/>
              <a:gd name="connsiteY233" fmla="*/ 968467 h 3005983"/>
              <a:gd name="connsiteX234" fmla="*/ 1016562 w 12192000"/>
              <a:gd name="connsiteY234" fmla="*/ 975260 h 3005983"/>
              <a:gd name="connsiteX235" fmla="*/ 818620 w 12192000"/>
              <a:gd name="connsiteY235" fmla="*/ 987723 h 3005983"/>
              <a:gd name="connsiteX236" fmla="*/ 611870 w 12192000"/>
              <a:gd name="connsiteY236" fmla="*/ 1002547 h 3005983"/>
              <a:gd name="connsiteX237" fmla="*/ 520325 w 12192000"/>
              <a:gd name="connsiteY237" fmla="*/ 1010590 h 3005983"/>
              <a:gd name="connsiteX238" fmla="*/ 386188 w 12192000"/>
              <a:gd name="connsiteY238" fmla="*/ 1040956 h 3005983"/>
              <a:gd name="connsiteX239" fmla="*/ 272629 w 12192000"/>
              <a:gd name="connsiteY239" fmla="*/ 1010300 h 3005983"/>
              <a:gd name="connsiteX240" fmla="*/ 113450 w 12192000"/>
              <a:gd name="connsiteY240" fmla="*/ 1038933 h 3005983"/>
              <a:gd name="connsiteX241" fmla="*/ 4256 w 12192000"/>
              <a:gd name="connsiteY241" fmla="*/ 1060111 h 3005983"/>
              <a:gd name="connsiteX242" fmla="*/ 0 w 12192000"/>
              <a:gd name="connsiteY242" fmla="*/ 1059714 h 3005983"/>
              <a:gd name="connsiteX243" fmla="*/ 0 w 12192000"/>
              <a:gd name="connsiteY243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608697 w 12192000"/>
              <a:gd name="connsiteY12" fmla="*/ 2813460 h 3005983"/>
              <a:gd name="connsiteX13" fmla="*/ 11603621 w 12192000"/>
              <a:gd name="connsiteY13" fmla="*/ 2810965 h 3005983"/>
              <a:gd name="connsiteX14" fmla="*/ 11590100 w 12192000"/>
              <a:gd name="connsiteY14" fmla="*/ 2808130 h 3005983"/>
              <a:gd name="connsiteX15" fmla="*/ 11566270 w 12192000"/>
              <a:gd name="connsiteY15" fmla="*/ 2794050 h 3005983"/>
              <a:gd name="connsiteX16" fmla="*/ 11543180 w 12192000"/>
              <a:gd name="connsiteY16" fmla="*/ 2794523 h 3005983"/>
              <a:gd name="connsiteX17" fmla="*/ 11527456 w 12192000"/>
              <a:gd name="connsiteY17" fmla="*/ 2784758 h 3005983"/>
              <a:gd name="connsiteX18" fmla="*/ 11410019 w 12192000"/>
              <a:gd name="connsiteY18" fmla="*/ 2778739 h 3005983"/>
              <a:gd name="connsiteX19" fmla="*/ 11391662 w 12192000"/>
              <a:gd name="connsiteY19" fmla="*/ 2777813 h 3005983"/>
              <a:gd name="connsiteX20" fmla="*/ 11381950 w 12192000"/>
              <a:gd name="connsiteY20" fmla="*/ 2771457 h 3005983"/>
              <a:gd name="connsiteX21" fmla="*/ 11355280 w 12192000"/>
              <a:gd name="connsiteY21" fmla="*/ 2766974 h 3005983"/>
              <a:gd name="connsiteX22" fmla="*/ 11346286 w 12192000"/>
              <a:gd name="connsiteY22" fmla="*/ 2771221 h 3005983"/>
              <a:gd name="connsiteX23" fmla="*/ 11344784 w 12192000"/>
              <a:gd name="connsiteY23" fmla="*/ 2767480 h 3005983"/>
              <a:gd name="connsiteX24" fmla="*/ 11307999 w 12192000"/>
              <a:gd name="connsiteY24" fmla="*/ 2758374 h 3005983"/>
              <a:gd name="connsiteX25" fmla="*/ 11228674 w 12192000"/>
              <a:gd name="connsiteY25" fmla="*/ 2738503 h 3005983"/>
              <a:gd name="connsiteX26" fmla="*/ 11208775 w 12192000"/>
              <a:gd name="connsiteY26" fmla="*/ 2733735 h 3005983"/>
              <a:gd name="connsiteX27" fmla="*/ 11191329 w 12192000"/>
              <a:gd name="connsiteY27" fmla="*/ 2735896 h 3005983"/>
              <a:gd name="connsiteX28" fmla="*/ 11095293 w 12192000"/>
              <a:gd name="connsiteY28" fmla="*/ 2734181 h 3005983"/>
              <a:gd name="connsiteX29" fmla="*/ 11072290 w 12192000"/>
              <a:gd name="connsiteY29" fmla="*/ 2737734 h 3005983"/>
              <a:gd name="connsiteX30" fmla="*/ 10980239 w 12192000"/>
              <a:gd name="connsiteY30" fmla="*/ 2729000 h 3005983"/>
              <a:gd name="connsiteX31" fmla="*/ 10980167 w 12192000"/>
              <a:gd name="connsiteY31" fmla="*/ 2728972 h 3005983"/>
              <a:gd name="connsiteX32" fmla="*/ 10943501 w 12192000"/>
              <a:gd name="connsiteY32" fmla="*/ 2723352 h 3005983"/>
              <a:gd name="connsiteX33" fmla="*/ 10740825 w 12192000"/>
              <a:gd name="connsiteY33" fmla="*/ 2642544 h 3005983"/>
              <a:gd name="connsiteX34" fmla="*/ 10621021 w 12192000"/>
              <a:gd name="connsiteY34" fmla="*/ 2583972 h 3005983"/>
              <a:gd name="connsiteX35" fmla="*/ 10501779 w 12192000"/>
              <a:gd name="connsiteY35" fmla="*/ 2548735 h 3005983"/>
              <a:gd name="connsiteX36" fmla="*/ 10403355 w 12192000"/>
              <a:gd name="connsiteY36" fmla="*/ 2512953 h 3005983"/>
              <a:gd name="connsiteX37" fmla="*/ 10337449 w 12192000"/>
              <a:gd name="connsiteY37" fmla="*/ 2488172 h 3005983"/>
              <a:gd name="connsiteX38" fmla="*/ 10324327 w 12192000"/>
              <a:gd name="connsiteY38" fmla="*/ 2478939 h 3005983"/>
              <a:gd name="connsiteX39" fmla="*/ 10321929 w 12192000"/>
              <a:gd name="connsiteY39" fmla="*/ 2478993 h 3005983"/>
              <a:gd name="connsiteX40" fmla="*/ 10290461 w 12192000"/>
              <a:gd name="connsiteY40" fmla="*/ 2462144 h 3005983"/>
              <a:gd name="connsiteX41" fmla="*/ 10268970 w 12192000"/>
              <a:gd name="connsiteY41" fmla="*/ 2448931 h 3005983"/>
              <a:gd name="connsiteX42" fmla="*/ 10263699 w 12192000"/>
              <a:gd name="connsiteY42" fmla="*/ 2448340 h 3005983"/>
              <a:gd name="connsiteX43" fmla="*/ 10228272 w 12192000"/>
              <a:gd name="connsiteY43" fmla="*/ 2431997 h 3005983"/>
              <a:gd name="connsiteX44" fmla="*/ 10215997 w 12192000"/>
              <a:gd name="connsiteY44" fmla="*/ 2431103 h 3005983"/>
              <a:gd name="connsiteX45" fmla="*/ 10193885 w 12192000"/>
              <a:gd name="connsiteY45" fmla="*/ 2427360 h 3005983"/>
              <a:gd name="connsiteX46" fmla="*/ 10135557 w 12192000"/>
              <a:gd name="connsiteY46" fmla="*/ 2429769 h 3005983"/>
              <a:gd name="connsiteX47" fmla="*/ 10092108 w 12192000"/>
              <a:gd name="connsiteY47" fmla="*/ 2409075 h 3005983"/>
              <a:gd name="connsiteX48" fmla="*/ 10091815 w 12192000"/>
              <a:gd name="connsiteY48" fmla="*/ 2409211 h 3005983"/>
              <a:gd name="connsiteX49" fmla="*/ 10083558 w 12192000"/>
              <a:gd name="connsiteY49" fmla="*/ 2406369 h 3005983"/>
              <a:gd name="connsiteX50" fmla="*/ 10078319 w 12192000"/>
              <a:gd name="connsiteY50" fmla="*/ 2403481 h 3005983"/>
              <a:gd name="connsiteX51" fmla="*/ 10063647 w 12192000"/>
              <a:gd name="connsiteY51" fmla="*/ 2397528 h 3005983"/>
              <a:gd name="connsiteX52" fmla="*/ 10057660 w 12192000"/>
              <a:gd name="connsiteY52" fmla="*/ 2396793 h 3005983"/>
              <a:gd name="connsiteX53" fmla="*/ 10003124 w 12192000"/>
              <a:gd name="connsiteY53" fmla="*/ 2406692 h 3005983"/>
              <a:gd name="connsiteX54" fmla="*/ 9898644 w 12192000"/>
              <a:gd name="connsiteY54" fmla="*/ 2393136 h 3005983"/>
              <a:gd name="connsiteX55" fmla="*/ 9794969 w 12192000"/>
              <a:gd name="connsiteY55" fmla="*/ 2376665 h 3005983"/>
              <a:gd name="connsiteX56" fmla="*/ 9690708 w 12192000"/>
              <a:gd name="connsiteY56" fmla="*/ 2362478 h 3005983"/>
              <a:gd name="connsiteX57" fmla="*/ 9656590 w 12192000"/>
              <a:gd name="connsiteY57" fmla="*/ 2365107 h 3005983"/>
              <a:gd name="connsiteX58" fmla="*/ 9651013 w 12192000"/>
              <a:gd name="connsiteY58" fmla="*/ 2365379 h 3005983"/>
              <a:gd name="connsiteX59" fmla="*/ 9629535 w 12192000"/>
              <a:gd name="connsiteY59" fmla="*/ 2359562 h 3005983"/>
              <a:gd name="connsiteX60" fmla="*/ 9621002 w 12192000"/>
              <a:gd name="connsiteY60" fmla="*/ 2358015 h 3005983"/>
              <a:gd name="connsiteX61" fmla="*/ 9620811 w 12192000"/>
              <a:gd name="connsiteY61" fmla="*/ 2358209 h 3005983"/>
              <a:gd name="connsiteX62" fmla="*/ 9612783 w 12192000"/>
              <a:gd name="connsiteY62" fmla="*/ 2356304 h 3005983"/>
              <a:gd name="connsiteX63" fmla="*/ 9573299 w 12192000"/>
              <a:gd name="connsiteY63" fmla="*/ 2344048 h 3005983"/>
              <a:gd name="connsiteX64" fmla="*/ 9523299 w 12192000"/>
              <a:gd name="connsiteY64" fmla="*/ 2356751 h 3005983"/>
              <a:gd name="connsiteX65" fmla="*/ 9502217 w 12192000"/>
              <a:gd name="connsiteY65" fmla="*/ 2356672 h 3005983"/>
              <a:gd name="connsiteX66" fmla="*/ 9491052 w 12192000"/>
              <a:gd name="connsiteY66" fmla="*/ 2357876 h 3005983"/>
              <a:gd name="connsiteX67" fmla="*/ 9490420 w 12192000"/>
              <a:gd name="connsiteY67" fmla="*/ 2358754 h 3005983"/>
              <a:gd name="connsiteX68" fmla="*/ 9422814 w 12192000"/>
              <a:gd name="connsiteY68" fmla="*/ 2337048 h 3005983"/>
              <a:gd name="connsiteX69" fmla="*/ 9387555 w 12192000"/>
              <a:gd name="connsiteY69" fmla="*/ 2324836 h 3005983"/>
              <a:gd name="connsiteX70" fmla="*/ 9385480 w 12192000"/>
              <a:gd name="connsiteY70" fmla="*/ 2325313 h 3005983"/>
              <a:gd name="connsiteX71" fmla="*/ 9369766 w 12192000"/>
              <a:gd name="connsiteY71" fmla="*/ 2317902 h 3005983"/>
              <a:gd name="connsiteX72" fmla="*/ 9356267 w 12192000"/>
              <a:gd name="connsiteY72" fmla="*/ 2307218 h 3005983"/>
              <a:gd name="connsiteX73" fmla="*/ 9240605 w 12192000"/>
              <a:gd name="connsiteY73" fmla="*/ 2292733 h 3005983"/>
              <a:gd name="connsiteX74" fmla="*/ 9083251 w 12192000"/>
              <a:gd name="connsiteY74" fmla="*/ 2245348 h 3005983"/>
              <a:gd name="connsiteX75" fmla="*/ 8956025 w 12192000"/>
              <a:gd name="connsiteY75" fmla="*/ 2219438 h 3005983"/>
              <a:gd name="connsiteX76" fmla="*/ 8791834 w 12192000"/>
              <a:gd name="connsiteY76" fmla="*/ 2194608 h 3005983"/>
              <a:gd name="connsiteX77" fmla="*/ 8677385 w 12192000"/>
              <a:gd name="connsiteY77" fmla="*/ 2172946 h 3005983"/>
              <a:gd name="connsiteX78" fmla="*/ 8628381 w 12192000"/>
              <a:gd name="connsiteY78" fmla="*/ 2151256 h 3005983"/>
              <a:gd name="connsiteX79" fmla="*/ 8608955 w 12192000"/>
              <a:gd name="connsiteY79" fmla="*/ 2154253 h 3005983"/>
              <a:gd name="connsiteX80" fmla="*/ 8605623 w 12192000"/>
              <a:gd name="connsiteY80" fmla="*/ 2154974 h 3005983"/>
              <a:gd name="connsiteX81" fmla="*/ 8591946 w 12192000"/>
              <a:gd name="connsiteY81" fmla="*/ 2153429 h 3005983"/>
              <a:gd name="connsiteX82" fmla="*/ 8588503 w 12192000"/>
              <a:gd name="connsiteY82" fmla="*/ 2158528 h 3005983"/>
              <a:gd name="connsiteX83" fmla="*/ 8542929 w 12192000"/>
              <a:gd name="connsiteY83" fmla="*/ 2155780 h 3005983"/>
              <a:gd name="connsiteX84" fmla="*/ 8422422 w 12192000"/>
              <a:gd name="connsiteY84" fmla="*/ 2128783 h 3005983"/>
              <a:gd name="connsiteX85" fmla="*/ 8350509 w 12192000"/>
              <a:gd name="connsiteY85" fmla="*/ 2116143 h 3005983"/>
              <a:gd name="connsiteX86" fmla="*/ 8323483 w 12192000"/>
              <a:gd name="connsiteY86" fmla="*/ 2116856 h 3005983"/>
              <a:gd name="connsiteX87" fmla="*/ 8285541 w 12192000"/>
              <a:gd name="connsiteY87" fmla="*/ 2114142 h 3005983"/>
              <a:gd name="connsiteX88" fmla="*/ 8156321 w 12192000"/>
              <a:gd name="connsiteY88" fmla="*/ 2105622 h 3005983"/>
              <a:gd name="connsiteX89" fmla="*/ 8115022 w 12192000"/>
              <a:gd name="connsiteY89" fmla="*/ 2097331 h 3005983"/>
              <a:gd name="connsiteX90" fmla="*/ 8109128 w 12192000"/>
              <a:gd name="connsiteY90" fmla="*/ 2095725 h 3005983"/>
              <a:gd name="connsiteX91" fmla="*/ 8061947 w 12192000"/>
              <a:gd name="connsiteY91" fmla="*/ 2076044 h 3005983"/>
              <a:gd name="connsiteX92" fmla="*/ 8056343 w 12192000"/>
              <a:gd name="connsiteY92" fmla="*/ 2079176 h 3005983"/>
              <a:gd name="connsiteX93" fmla="*/ 8039888 w 12192000"/>
              <a:gd name="connsiteY93" fmla="*/ 2079889 h 3005983"/>
              <a:gd name="connsiteX94" fmla="*/ 8027893 w 12192000"/>
              <a:gd name="connsiteY94" fmla="*/ 2071837 h 3005983"/>
              <a:gd name="connsiteX95" fmla="*/ 7968202 w 12192000"/>
              <a:gd name="connsiteY95" fmla="*/ 2048643 h 3005983"/>
              <a:gd name="connsiteX96" fmla="*/ 7879707 w 12192000"/>
              <a:gd name="connsiteY96" fmla="*/ 2019539 h 3005983"/>
              <a:gd name="connsiteX97" fmla="*/ 7867283 w 12192000"/>
              <a:gd name="connsiteY97" fmla="*/ 2011237 h 3005983"/>
              <a:gd name="connsiteX98" fmla="*/ 7843997 w 12192000"/>
              <a:gd name="connsiteY98" fmla="*/ 2004002 h 3005983"/>
              <a:gd name="connsiteX99" fmla="*/ 7819810 w 12192000"/>
              <a:gd name="connsiteY99" fmla="*/ 2003978 h 3005983"/>
              <a:gd name="connsiteX100" fmla="*/ 7766905 w 12192000"/>
              <a:gd name="connsiteY100" fmla="*/ 1994240 h 3005983"/>
              <a:gd name="connsiteX101" fmla="*/ 7748811 w 12192000"/>
              <a:gd name="connsiteY101" fmla="*/ 2001647 h 3005983"/>
              <a:gd name="connsiteX102" fmla="*/ 7745757 w 12192000"/>
              <a:gd name="connsiteY102" fmla="*/ 2003120 h 3005983"/>
              <a:gd name="connsiteX103" fmla="*/ 7732110 w 12192000"/>
              <a:gd name="connsiteY103" fmla="*/ 2004783 h 3005983"/>
              <a:gd name="connsiteX104" fmla="*/ 7730039 w 12192000"/>
              <a:gd name="connsiteY104" fmla="*/ 2010536 h 3005983"/>
              <a:gd name="connsiteX105" fmla="*/ 7685159 w 12192000"/>
              <a:gd name="connsiteY105" fmla="*/ 2018415 h 3005983"/>
              <a:gd name="connsiteX106" fmla="*/ 7561596 w 12192000"/>
              <a:gd name="connsiteY106" fmla="*/ 2020063 h 3005983"/>
              <a:gd name="connsiteX107" fmla="*/ 7488722 w 12192000"/>
              <a:gd name="connsiteY107" fmla="*/ 2024418 h 3005983"/>
              <a:gd name="connsiteX108" fmla="*/ 7462688 w 12192000"/>
              <a:gd name="connsiteY108" fmla="*/ 2031366 h 3005983"/>
              <a:gd name="connsiteX109" fmla="*/ 7425222 w 12192000"/>
              <a:gd name="connsiteY109" fmla="*/ 2037510 h 3005983"/>
              <a:gd name="connsiteX110" fmla="*/ 7360376 w 12192000"/>
              <a:gd name="connsiteY110" fmla="*/ 2052454 h 3005983"/>
              <a:gd name="connsiteX111" fmla="*/ 7297796 w 12192000"/>
              <a:gd name="connsiteY111" fmla="*/ 2059134 h 3005983"/>
              <a:gd name="connsiteX112" fmla="*/ 7255684 w 12192000"/>
              <a:gd name="connsiteY112" fmla="*/ 2060633 h 3005983"/>
              <a:gd name="connsiteX113" fmla="*/ 7249573 w 12192000"/>
              <a:gd name="connsiteY113" fmla="*/ 2060435 h 3005983"/>
              <a:gd name="connsiteX114" fmla="*/ 7198933 w 12192000"/>
              <a:gd name="connsiteY114" fmla="*/ 2052227 h 3005983"/>
              <a:gd name="connsiteX115" fmla="*/ 7194276 w 12192000"/>
              <a:gd name="connsiteY115" fmla="*/ 2056568 h 3005983"/>
              <a:gd name="connsiteX116" fmla="*/ 7178495 w 12192000"/>
              <a:gd name="connsiteY116" fmla="*/ 2061069 h 3005983"/>
              <a:gd name="connsiteX117" fmla="*/ 7164866 w 12192000"/>
              <a:gd name="connsiteY117" fmla="*/ 2056021 h 3005983"/>
              <a:gd name="connsiteX118" fmla="*/ 7101221 w 12192000"/>
              <a:gd name="connsiteY118" fmla="*/ 2047289 h 3005983"/>
              <a:gd name="connsiteX119" fmla="*/ 7008182 w 12192000"/>
              <a:gd name="connsiteY119" fmla="*/ 2039482 h 3005983"/>
              <a:gd name="connsiteX120" fmla="*/ 6994073 w 12192000"/>
              <a:gd name="connsiteY120" fmla="*/ 2034288 h 3005983"/>
              <a:gd name="connsiteX121" fmla="*/ 6902768 w 12192000"/>
              <a:gd name="connsiteY121" fmla="*/ 2021990 h 3005983"/>
              <a:gd name="connsiteX122" fmla="*/ 6854917 w 12192000"/>
              <a:gd name="connsiteY122" fmla="*/ 2020321 h 3005983"/>
              <a:gd name="connsiteX123" fmla="*/ 6849655 w 12192000"/>
              <a:gd name="connsiteY123" fmla="*/ 2025191 h 3005983"/>
              <a:gd name="connsiteX124" fmla="*/ 6835522 w 12192000"/>
              <a:gd name="connsiteY124" fmla="*/ 2024012 h 3005983"/>
              <a:gd name="connsiteX125" fmla="*/ 6707727 w 12192000"/>
              <a:gd name="connsiteY125" fmla="*/ 2006254 h 3005983"/>
              <a:gd name="connsiteX126" fmla="*/ 6561947 w 12192000"/>
              <a:gd name="connsiteY126" fmla="*/ 1975575 h 3005983"/>
              <a:gd name="connsiteX127" fmla="*/ 6464714 w 12192000"/>
              <a:gd name="connsiteY127" fmla="*/ 1978704 h 3005983"/>
              <a:gd name="connsiteX128" fmla="*/ 6242129 w 12192000"/>
              <a:gd name="connsiteY128" fmla="*/ 1915441 h 3005983"/>
              <a:gd name="connsiteX129" fmla="*/ 6080728 w 12192000"/>
              <a:gd name="connsiteY129" fmla="*/ 1895758 h 3005983"/>
              <a:gd name="connsiteX130" fmla="*/ 6069627 w 12192000"/>
              <a:gd name="connsiteY130" fmla="*/ 1885968 h 3005983"/>
              <a:gd name="connsiteX131" fmla="*/ 6055146 w 12192000"/>
              <a:gd name="connsiteY131" fmla="*/ 1879305 h 3005983"/>
              <a:gd name="connsiteX132" fmla="*/ 5953405 w 12192000"/>
              <a:gd name="connsiteY132" fmla="*/ 1849929 h 3005983"/>
              <a:gd name="connsiteX133" fmla="*/ 5940151 w 12192000"/>
              <a:gd name="connsiteY133" fmla="*/ 1852123 h 3005983"/>
              <a:gd name="connsiteX134" fmla="*/ 5917647 w 12192000"/>
              <a:gd name="connsiteY134" fmla="*/ 1852476 h 3005983"/>
              <a:gd name="connsiteX135" fmla="*/ 5860259 w 12192000"/>
              <a:gd name="connsiteY135" fmla="*/ 1865444 h 3005983"/>
              <a:gd name="connsiteX136" fmla="*/ 5821880 w 12192000"/>
              <a:gd name="connsiteY136" fmla="*/ 1854695 h 3005983"/>
              <a:gd name="connsiteX137" fmla="*/ 5813898 w 12192000"/>
              <a:gd name="connsiteY137" fmla="*/ 1853063 h 3005983"/>
              <a:gd name="connsiteX138" fmla="*/ 5813633 w 12192000"/>
              <a:gd name="connsiteY138" fmla="*/ 1853249 h 3005983"/>
              <a:gd name="connsiteX139" fmla="*/ 5804995 w 12192000"/>
              <a:gd name="connsiteY139" fmla="*/ 1851966 h 3005983"/>
              <a:gd name="connsiteX140" fmla="*/ 5799340 w 12192000"/>
              <a:gd name="connsiteY140" fmla="*/ 1850088 h 3005983"/>
              <a:gd name="connsiteX141" fmla="*/ 5783850 w 12192000"/>
              <a:gd name="connsiteY141" fmla="*/ 1846922 h 3005983"/>
              <a:gd name="connsiteX142" fmla="*/ 5777803 w 12192000"/>
              <a:gd name="connsiteY142" fmla="*/ 1847290 h 3005983"/>
              <a:gd name="connsiteX143" fmla="*/ 5774372 w 12192000"/>
              <a:gd name="connsiteY143" fmla="*/ 1849538 h 3005983"/>
              <a:gd name="connsiteX144" fmla="*/ 5740527 w 12192000"/>
              <a:gd name="connsiteY144" fmla="*/ 1850453 h 3005983"/>
              <a:gd name="connsiteX145" fmla="*/ 5671437 w 12192000"/>
              <a:gd name="connsiteY145" fmla="*/ 1845438 h 3005983"/>
              <a:gd name="connsiteX146" fmla="*/ 5633526 w 12192000"/>
              <a:gd name="connsiteY146" fmla="*/ 1839191 h 3005983"/>
              <a:gd name="connsiteX147" fmla="*/ 5527860 w 12192000"/>
              <a:gd name="connsiteY147" fmla="*/ 1825767 h 3005983"/>
              <a:gd name="connsiteX148" fmla="*/ 5420429 w 12192000"/>
              <a:gd name="connsiteY148" fmla="*/ 1815102 h 3005983"/>
              <a:gd name="connsiteX149" fmla="*/ 5339073 w 12192000"/>
              <a:gd name="connsiteY149" fmla="*/ 1819639 h 3005983"/>
              <a:gd name="connsiteX150" fmla="*/ 5334373 w 12192000"/>
              <a:gd name="connsiteY150" fmla="*/ 1817028 h 3005983"/>
              <a:gd name="connsiteX151" fmla="*/ 5326433 w 12192000"/>
              <a:gd name="connsiteY151" fmla="*/ 1814516 h 3005983"/>
              <a:gd name="connsiteX152" fmla="*/ 5326080 w 12192000"/>
              <a:gd name="connsiteY152" fmla="*/ 1814651 h 3005983"/>
              <a:gd name="connsiteX153" fmla="*/ 5318954 w 12192000"/>
              <a:gd name="connsiteY153" fmla="*/ 1811914 h 3005983"/>
              <a:gd name="connsiteX154" fmla="*/ 5286087 w 12192000"/>
              <a:gd name="connsiteY154" fmla="*/ 1796038 h 3005983"/>
              <a:gd name="connsiteX155" fmla="*/ 5223002 w 12192000"/>
              <a:gd name="connsiteY155" fmla="*/ 1799482 h 3005983"/>
              <a:gd name="connsiteX156" fmla="*/ 5200540 w 12192000"/>
              <a:gd name="connsiteY156" fmla="*/ 1796400 h 3005983"/>
              <a:gd name="connsiteX157" fmla="*/ 5154928 w 12192000"/>
              <a:gd name="connsiteY157" fmla="*/ 1781130 h 3005983"/>
              <a:gd name="connsiteX158" fmla="*/ 5149478 w 12192000"/>
              <a:gd name="connsiteY158" fmla="*/ 1780679 h 3005983"/>
              <a:gd name="connsiteX159" fmla="*/ 5130626 w 12192000"/>
              <a:gd name="connsiteY159" fmla="*/ 1768669 h 3005983"/>
              <a:gd name="connsiteX160" fmla="*/ 5102239 w 12192000"/>
              <a:gd name="connsiteY160" fmla="*/ 1753436 h 3005983"/>
              <a:gd name="connsiteX161" fmla="*/ 5099658 w 12192000"/>
              <a:gd name="connsiteY161" fmla="*/ 1753538 h 3005983"/>
              <a:gd name="connsiteX162" fmla="*/ 5088508 w 12192000"/>
              <a:gd name="connsiteY162" fmla="*/ 1745106 h 3005983"/>
              <a:gd name="connsiteX163" fmla="*/ 5082205 w 12192000"/>
              <a:gd name="connsiteY163" fmla="*/ 1734262 h 3005983"/>
              <a:gd name="connsiteX164" fmla="*/ 4931750 w 12192000"/>
              <a:gd name="connsiteY164" fmla="*/ 1691385 h 3005983"/>
              <a:gd name="connsiteX165" fmla="*/ 4824030 w 12192000"/>
              <a:gd name="connsiteY165" fmla="*/ 1643040 h 3005983"/>
              <a:gd name="connsiteX166" fmla="*/ 4758423 w 12192000"/>
              <a:gd name="connsiteY166" fmla="*/ 1579191 h 3005983"/>
              <a:gd name="connsiteX167" fmla="*/ 4514045 w 12192000"/>
              <a:gd name="connsiteY167" fmla="*/ 1535848 h 3005983"/>
              <a:gd name="connsiteX168" fmla="*/ 4458973 w 12192000"/>
              <a:gd name="connsiteY168" fmla="*/ 1525122 h 3005983"/>
              <a:gd name="connsiteX169" fmla="*/ 4423105 w 12192000"/>
              <a:gd name="connsiteY169" fmla="*/ 1500018 h 3005983"/>
              <a:gd name="connsiteX170" fmla="*/ 4400073 w 12192000"/>
              <a:gd name="connsiteY170" fmla="*/ 1499739 h 3005983"/>
              <a:gd name="connsiteX171" fmla="*/ 4395961 w 12192000"/>
              <a:gd name="connsiteY171" fmla="*/ 1499863 h 3005983"/>
              <a:gd name="connsiteX172" fmla="*/ 4382523 w 12192000"/>
              <a:gd name="connsiteY172" fmla="*/ 1496619 h 3005983"/>
              <a:gd name="connsiteX173" fmla="*/ 4374971 w 12192000"/>
              <a:gd name="connsiteY173" fmla="*/ 1500377 h 3005983"/>
              <a:gd name="connsiteX174" fmla="*/ 4352051 w 12192000"/>
              <a:gd name="connsiteY174" fmla="*/ 1498843 h 3005983"/>
              <a:gd name="connsiteX175" fmla="*/ 4328364 w 12192000"/>
              <a:gd name="connsiteY175" fmla="*/ 1491566 h 3005983"/>
              <a:gd name="connsiteX176" fmla="*/ 4220142 w 12192000"/>
              <a:gd name="connsiteY176" fmla="*/ 1451803 h 3005983"/>
              <a:gd name="connsiteX177" fmla="*/ 4152921 w 12192000"/>
              <a:gd name="connsiteY177" fmla="*/ 1430969 h 3005983"/>
              <a:gd name="connsiteX178" fmla="*/ 4123498 w 12192000"/>
              <a:gd name="connsiteY178" fmla="*/ 1427696 h 3005983"/>
              <a:gd name="connsiteX179" fmla="*/ 4085026 w 12192000"/>
              <a:gd name="connsiteY179" fmla="*/ 1420005 h 3005983"/>
              <a:gd name="connsiteX180" fmla="*/ 4014120 w 12192000"/>
              <a:gd name="connsiteY180" fmla="*/ 1410025 h 3005983"/>
              <a:gd name="connsiteX181" fmla="*/ 3924085 w 12192000"/>
              <a:gd name="connsiteY181" fmla="*/ 1390368 h 3005983"/>
              <a:gd name="connsiteX182" fmla="*/ 3875102 w 12192000"/>
              <a:gd name="connsiteY182" fmla="*/ 1356231 h 3005983"/>
              <a:gd name="connsiteX183" fmla="*/ 3866735 w 12192000"/>
              <a:gd name="connsiteY183" fmla="*/ 1358044 h 3005983"/>
              <a:gd name="connsiteX184" fmla="*/ 3824835 w 12192000"/>
              <a:gd name="connsiteY184" fmla="*/ 1344150 h 3005983"/>
              <a:gd name="connsiteX185" fmla="*/ 3698316 w 12192000"/>
              <a:gd name="connsiteY185" fmla="*/ 1271660 h 3005983"/>
              <a:gd name="connsiteX186" fmla="*/ 3615875 w 12192000"/>
              <a:gd name="connsiteY186" fmla="*/ 1245166 h 3005983"/>
              <a:gd name="connsiteX187" fmla="*/ 3583351 w 12192000"/>
              <a:gd name="connsiteY187" fmla="*/ 1239605 h 3005983"/>
              <a:gd name="connsiteX188" fmla="*/ 3529058 w 12192000"/>
              <a:gd name="connsiteY188" fmla="*/ 1230047 h 3005983"/>
              <a:gd name="connsiteX189" fmla="*/ 3438822 w 12192000"/>
              <a:gd name="connsiteY189" fmla="*/ 1205661 h 3005983"/>
              <a:gd name="connsiteX190" fmla="*/ 3390292 w 12192000"/>
              <a:gd name="connsiteY190" fmla="*/ 1197075 h 3005983"/>
              <a:gd name="connsiteX191" fmla="*/ 3315537 w 12192000"/>
              <a:gd name="connsiteY191" fmla="*/ 1185391 h 3005983"/>
              <a:gd name="connsiteX192" fmla="*/ 3305896 w 12192000"/>
              <a:gd name="connsiteY192" fmla="*/ 1180025 h 3005983"/>
              <a:gd name="connsiteX193" fmla="*/ 3260055 w 12192000"/>
              <a:gd name="connsiteY193" fmla="*/ 1189560 h 3005983"/>
              <a:gd name="connsiteX194" fmla="*/ 3136098 w 12192000"/>
              <a:gd name="connsiteY194" fmla="*/ 1171708 h 3005983"/>
              <a:gd name="connsiteX195" fmla="*/ 3113533 w 12192000"/>
              <a:gd name="connsiteY195" fmla="*/ 1171758 h 3005983"/>
              <a:gd name="connsiteX196" fmla="*/ 3087934 w 12192000"/>
              <a:gd name="connsiteY196" fmla="*/ 1162189 h 3005983"/>
              <a:gd name="connsiteX197" fmla="*/ 3033101 w 12192000"/>
              <a:gd name="connsiteY197" fmla="*/ 1146004 h 3005983"/>
              <a:gd name="connsiteX198" fmla="*/ 2999082 w 12192000"/>
              <a:gd name="connsiteY198" fmla="*/ 1129337 h 3005983"/>
              <a:gd name="connsiteX199" fmla="*/ 2988144 w 12192000"/>
              <a:gd name="connsiteY199" fmla="*/ 1133783 h 3005983"/>
              <a:gd name="connsiteX200" fmla="*/ 2964880 w 12192000"/>
              <a:gd name="connsiteY200" fmla="*/ 1133160 h 3005983"/>
              <a:gd name="connsiteX201" fmla="*/ 2871083 w 12192000"/>
              <a:gd name="connsiteY201" fmla="*/ 1114281 h 3005983"/>
              <a:gd name="connsiteX202" fmla="*/ 2853547 w 12192000"/>
              <a:gd name="connsiteY202" fmla="*/ 1113282 h 3005983"/>
              <a:gd name="connsiteX203" fmla="*/ 2834998 w 12192000"/>
              <a:gd name="connsiteY203" fmla="*/ 1105032 h 3005983"/>
              <a:gd name="connsiteX204" fmla="*/ 2832012 w 12192000"/>
              <a:gd name="connsiteY204" fmla="*/ 1103667 h 3005983"/>
              <a:gd name="connsiteX205" fmla="*/ 2831450 w 12192000"/>
              <a:gd name="connsiteY205" fmla="*/ 1103681 h 3005983"/>
              <a:gd name="connsiteX206" fmla="*/ 2830158 w 12192000"/>
              <a:gd name="connsiteY206" fmla="*/ 1102819 h 3005983"/>
              <a:gd name="connsiteX207" fmla="*/ 2817969 w 12192000"/>
              <a:gd name="connsiteY207" fmla="*/ 1097243 h 3005983"/>
              <a:gd name="connsiteX208" fmla="*/ 2812278 w 12192000"/>
              <a:gd name="connsiteY208" fmla="*/ 1097008 h 3005983"/>
              <a:gd name="connsiteX209" fmla="*/ 2735949 w 12192000"/>
              <a:gd name="connsiteY209" fmla="*/ 1069536 h 3005983"/>
              <a:gd name="connsiteX210" fmla="*/ 2700542 w 12192000"/>
              <a:gd name="connsiteY210" fmla="*/ 1056907 h 3005983"/>
              <a:gd name="connsiteX211" fmla="*/ 2690071 w 12192000"/>
              <a:gd name="connsiteY211" fmla="*/ 1056397 h 3005983"/>
              <a:gd name="connsiteX212" fmla="*/ 2655269 w 12192000"/>
              <a:gd name="connsiteY212" fmla="*/ 1042078 h 3005983"/>
              <a:gd name="connsiteX213" fmla="*/ 2637172 w 12192000"/>
              <a:gd name="connsiteY213" fmla="*/ 1039382 h 3005983"/>
              <a:gd name="connsiteX214" fmla="*/ 2544676 w 12192000"/>
              <a:gd name="connsiteY214" fmla="*/ 1019916 h 3005983"/>
              <a:gd name="connsiteX215" fmla="*/ 2521406 w 12192000"/>
              <a:gd name="connsiteY215" fmla="*/ 1022036 h 3005983"/>
              <a:gd name="connsiteX216" fmla="*/ 2462038 w 12192000"/>
              <a:gd name="connsiteY216" fmla="*/ 992687 h 3005983"/>
              <a:gd name="connsiteX217" fmla="*/ 2448962 w 12192000"/>
              <a:gd name="connsiteY217" fmla="*/ 988555 h 3005983"/>
              <a:gd name="connsiteX218" fmla="*/ 2444223 w 12192000"/>
              <a:gd name="connsiteY218" fmla="*/ 985580 h 3005983"/>
              <a:gd name="connsiteX219" fmla="*/ 2428175 w 12192000"/>
              <a:gd name="connsiteY219" fmla="*/ 997242 h 3005983"/>
              <a:gd name="connsiteX220" fmla="*/ 2398519 w 12192000"/>
              <a:gd name="connsiteY220" fmla="*/ 1001482 h 3005983"/>
              <a:gd name="connsiteX221" fmla="*/ 2385271 w 12192000"/>
              <a:gd name="connsiteY221" fmla="*/ 993786 h 3005983"/>
              <a:gd name="connsiteX222" fmla="*/ 2298174 w 12192000"/>
              <a:gd name="connsiteY222" fmla="*/ 956527 h 3005983"/>
              <a:gd name="connsiteX223" fmla="*/ 2271014 w 12192000"/>
              <a:gd name="connsiteY223" fmla="*/ 945440 h 3005983"/>
              <a:gd name="connsiteX224" fmla="*/ 2214838 w 12192000"/>
              <a:gd name="connsiteY224" fmla="*/ 924396 h 3005983"/>
              <a:gd name="connsiteX225" fmla="*/ 2038407 w 12192000"/>
              <a:gd name="connsiteY225" fmla="*/ 916628 h 3005983"/>
              <a:gd name="connsiteX226" fmla="*/ 1958268 w 12192000"/>
              <a:gd name="connsiteY226" fmla="*/ 931677 h 3005983"/>
              <a:gd name="connsiteX227" fmla="*/ 1740316 w 12192000"/>
              <a:gd name="connsiteY227" fmla="*/ 931710 h 3005983"/>
              <a:gd name="connsiteX228" fmla="*/ 1454477 w 12192000"/>
              <a:gd name="connsiteY228" fmla="*/ 973878 h 3005983"/>
              <a:gd name="connsiteX229" fmla="*/ 1385984 w 12192000"/>
              <a:gd name="connsiteY229" fmla="*/ 958621 h 3005983"/>
              <a:gd name="connsiteX230" fmla="*/ 1355604 w 12192000"/>
              <a:gd name="connsiteY230" fmla="*/ 960893 h 3005983"/>
              <a:gd name="connsiteX231" fmla="*/ 1305323 w 12192000"/>
              <a:gd name="connsiteY231" fmla="*/ 967511 h 3005983"/>
              <a:gd name="connsiteX232" fmla="*/ 1125607 w 12192000"/>
              <a:gd name="connsiteY232" fmla="*/ 968467 h 3005983"/>
              <a:gd name="connsiteX233" fmla="*/ 1016562 w 12192000"/>
              <a:gd name="connsiteY233" fmla="*/ 975260 h 3005983"/>
              <a:gd name="connsiteX234" fmla="*/ 818620 w 12192000"/>
              <a:gd name="connsiteY234" fmla="*/ 987723 h 3005983"/>
              <a:gd name="connsiteX235" fmla="*/ 611870 w 12192000"/>
              <a:gd name="connsiteY235" fmla="*/ 1002547 h 3005983"/>
              <a:gd name="connsiteX236" fmla="*/ 520325 w 12192000"/>
              <a:gd name="connsiteY236" fmla="*/ 1010590 h 3005983"/>
              <a:gd name="connsiteX237" fmla="*/ 386188 w 12192000"/>
              <a:gd name="connsiteY237" fmla="*/ 1040956 h 3005983"/>
              <a:gd name="connsiteX238" fmla="*/ 272629 w 12192000"/>
              <a:gd name="connsiteY238" fmla="*/ 1010300 h 3005983"/>
              <a:gd name="connsiteX239" fmla="*/ 113450 w 12192000"/>
              <a:gd name="connsiteY239" fmla="*/ 1038933 h 3005983"/>
              <a:gd name="connsiteX240" fmla="*/ 4256 w 12192000"/>
              <a:gd name="connsiteY240" fmla="*/ 1060111 h 3005983"/>
              <a:gd name="connsiteX241" fmla="*/ 0 w 12192000"/>
              <a:gd name="connsiteY241" fmla="*/ 1059714 h 3005983"/>
              <a:gd name="connsiteX242" fmla="*/ 0 w 12192000"/>
              <a:gd name="connsiteY242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608697 w 12192000"/>
              <a:gd name="connsiteY12" fmla="*/ 2813460 h 3005983"/>
              <a:gd name="connsiteX13" fmla="*/ 11603621 w 12192000"/>
              <a:gd name="connsiteY13" fmla="*/ 2810965 h 3005983"/>
              <a:gd name="connsiteX14" fmla="*/ 11566270 w 12192000"/>
              <a:gd name="connsiteY14" fmla="*/ 2794050 h 3005983"/>
              <a:gd name="connsiteX15" fmla="*/ 11543180 w 12192000"/>
              <a:gd name="connsiteY15" fmla="*/ 2794523 h 3005983"/>
              <a:gd name="connsiteX16" fmla="*/ 11527456 w 12192000"/>
              <a:gd name="connsiteY16" fmla="*/ 2784758 h 3005983"/>
              <a:gd name="connsiteX17" fmla="*/ 11410019 w 12192000"/>
              <a:gd name="connsiteY17" fmla="*/ 2778739 h 3005983"/>
              <a:gd name="connsiteX18" fmla="*/ 11391662 w 12192000"/>
              <a:gd name="connsiteY18" fmla="*/ 2777813 h 3005983"/>
              <a:gd name="connsiteX19" fmla="*/ 11381950 w 12192000"/>
              <a:gd name="connsiteY19" fmla="*/ 2771457 h 3005983"/>
              <a:gd name="connsiteX20" fmla="*/ 11355280 w 12192000"/>
              <a:gd name="connsiteY20" fmla="*/ 2766974 h 3005983"/>
              <a:gd name="connsiteX21" fmla="*/ 11346286 w 12192000"/>
              <a:gd name="connsiteY21" fmla="*/ 2771221 h 3005983"/>
              <a:gd name="connsiteX22" fmla="*/ 11344784 w 12192000"/>
              <a:gd name="connsiteY22" fmla="*/ 2767480 h 3005983"/>
              <a:gd name="connsiteX23" fmla="*/ 11307999 w 12192000"/>
              <a:gd name="connsiteY23" fmla="*/ 2758374 h 3005983"/>
              <a:gd name="connsiteX24" fmla="*/ 11228674 w 12192000"/>
              <a:gd name="connsiteY24" fmla="*/ 2738503 h 3005983"/>
              <a:gd name="connsiteX25" fmla="*/ 11208775 w 12192000"/>
              <a:gd name="connsiteY25" fmla="*/ 2733735 h 3005983"/>
              <a:gd name="connsiteX26" fmla="*/ 11191329 w 12192000"/>
              <a:gd name="connsiteY26" fmla="*/ 2735896 h 3005983"/>
              <a:gd name="connsiteX27" fmla="*/ 11095293 w 12192000"/>
              <a:gd name="connsiteY27" fmla="*/ 2734181 h 3005983"/>
              <a:gd name="connsiteX28" fmla="*/ 11072290 w 12192000"/>
              <a:gd name="connsiteY28" fmla="*/ 2737734 h 3005983"/>
              <a:gd name="connsiteX29" fmla="*/ 10980239 w 12192000"/>
              <a:gd name="connsiteY29" fmla="*/ 2729000 h 3005983"/>
              <a:gd name="connsiteX30" fmla="*/ 10980167 w 12192000"/>
              <a:gd name="connsiteY30" fmla="*/ 2728972 h 3005983"/>
              <a:gd name="connsiteX31" fmla="*/ 10943501 w 12192000"/>
              <a:gd name="connsiteY31" fmla="*/ 2723352 h 3005983"/>
              <a:gd name="connsiteX32" fmla="*/ 10740825 w 12192000"/>
              <a:gd name="connsiteY32" fmla="*/ 2642544 h 3005983"/>
              <a:gd name="connsiteX33" fmla="*/ 10621021 w 12192000"/>
              <a:gd name="connsiteY33" fmla="*/ 2583972 h 3005983"/>
              <a:gd name="connsiteX34" fmla="*/ 10501779 w 12192000"/>
              <a:gd name="connsiteY34" fmla="*/ 2548735 h 3005983"/>
              <a:gd name="connsiteX35" fmla="*/ 10403355 w 12192000"/>
              <a:gd name="connsiteY35" fmla="*/ 2512953 h 3005983"/>
              <a:gd name="connsiteX36" fmla="*/ 10337449 w 12192000"/>
              <a:gd name="connsiteY36" fmla="*/ 2488172 h 3005983"/>
              <a:gd name="connsiteX37" fmla="*/ 10324327 w 12192000"/>
              <a:gd name="connsiteY37" fmla="*/ 2478939 h 3005983"/>
              <a:gd name="connsiteX38" fmla="*/ 10321929 w 12192000"/>
              <a:gd name="connsiteY38" fmla="*/ 2478993 h 3005983"/>
              <a:gd name="connsiteX39" fmla="*/ 10290461 w 12192000"/>
              <a:gd name="connsiteY39" fmla="*/ 2462144 h 3005983"/>
              <a:gd name="connsiteX40" fmla="*/ 10268970 w 12192000"/>
              <a:gd name="connsiteY40" fmla="*/ 2448931 h 3005983"/>
              <a:gd name="connsiteX41" fmla="*/ 10263699 w 12192000"/>
              <a:gd name="connsiteY41" fmla="*/ 2448340 h 3005983"/>
              <a:gd name="connsiteX42" fmla="*/ 10228272 w 12192000"/>
              <a:gd name="connsiteY42" fmla="*/ 2431997 h 3005983"/>
              <a:gd name="connsiteX43" fmla="*/ 10215997 w 12192000"/>
              <a:gd name="connsiteY43" fmla="*/ 2431103 h 3005983"/>
              <a:gd name="connsiteX44" fmla="*/ 10193885 w 12192000"/>
              <a:gd name="connsiteY44" fmla="*/ 2427360 h 3005983"/>
              <a:gd name="connsiteX45" fmla="*/ 10135557 w 12192000"/>
              <a:gd name="connsiteY45" fmla="*/ 2429769 h 3005983"/>
              <a:gd name="connsiteX46" fmla="*/ 10092108 w 12192000"/>
              <a:gd name="connsiteY46" fmla="*/ 2409075 h 3005983"/>
              <a:gd name="connsiteX47" fmla="*/ 10091815 w 12192000"/>
              <a:gd name="connsiteY47" fmla="*/ 2409211 h 3005983"/>
              <a:gd name="connsiteX48" fmla="*/ 10083558 w 12192000"/>
              <a:gd name="connsiteY48" fmla="*/ 2406369 h 3005983"/>
              <a:gd name="connsiteX49" fmla="*/ 10078319 w 12192000"/>
              <a:gd name="connsiteY49" fmla="*/ 2403481 h 3005983"/>
              <a:gd name="connsiteX50" fmla="*/ 10063647 w 12192000"/>
              <a:gd name="connsiteY50" fmla="*/ 2397528 h 3005983"/>
              <a:gd name="connsiteX51" fmla="*/ 10057660 w 12192000"/>
              <a:gd name="connsiteY51" fmla="*/ 2396793 h 3005983"/>
              <a:gd name="connsiteX52" fmla="*/ 10003124 w 12192000"/>
              <a:gd name="connsiteY52" fmla="*/ 2406692 h 3005983"/>
              <a:gd name="connsiteX53" fmla="*/ 9898644 w 12192000"/>
              <a:gd name="connsiteY53" fmla="*/ 2393136 h 3005983"/>
              <a:gd name="connsiteX54" fmla="*/ 9794969 w 12192000"/>
              <a:gd name="connsiteY54" fmla="*/ 2376665 h 3005983"/>
              <a:gd name="connsiteX55" fmla="*/ 9690708 w 12192000"/>
              <a:gd name="connsiteY55" fmla="*/ 2362478 h 3005983"/>
              <a:gd name="connsiteX56" fmla="*/ 9656590 w 12192000"/>
              <a:gd name="connsiteY56" fmla="*/ 2365107 h 3005983"/>
              <a:gd name="connsiteX57" fmla="*/ 9651013 w 12192000"/>
              <a:gd name="connsiteY57" fmla="*/ 2365379 h 3005983"/>
              <a:gd name="connsiteX58" fmla="*/ 9629535 w 12192000"/>
              <a:gd name="connsiteY58" fmla="*/ 2359562 h 3005983"/>
              <a:gd name="connsiteX59" fmla="*/ 9621002 w 12192000"/>
              <a:gd name="connsiteY59" fmla="*/ 2358015 h 3005983"/>
              <a:gd name="connsiteX60" fmla="*/ 9620811 w 12192000"/>
              <a:gd name="connsiteY60" fmla="*/ 2358209 h 3005983"/>
              <a:gd name="connsiteX61" fmla="*/ 9612783 w 12192000"/>
              <a:gd name="connsiteY61" fmla="*/ 2356304 h 3005983"/>
              <a:gd name="connsiteX62" fmla="*/ 9573299 w 12192000"/>
              <a:gd name="connsiteY62" fmla="*/ 2344048 h 3005983"/>
              <a:gd name="connsiteX63" fmla="*/ 9523299 w 12192000"/>
              <a:gd name="connsiteY63" fmla="*/ 2356751 h 3005983"/>
              <a:gd name="connsiteX64" fmla="*/ 9502217 w 12192000"/>
              <a:gd name="connsiteY64" fmla="*/ 2356672 h 3005983"/>
              <a:gd name="connsiteX65" fmla="*/ 9491052 w 12192000"/>
              <a:gd name="connsiteY65" fmla="*/ 2357876 h 3005983"/>
              <a:gd name="connsiteX66" fmla="*/ 9490420 w 12192000"/>
              <a:gd name="connsiteY66" fmla="*/ 2358754 h 3005983"/>
              <a:gd name="connsiteX67" fmla="*/ 9422814 w 12192000"/>
              <a:gd name="connsiteY67" fmla="*/ 2337048 h 3005983"/>
              <a:gd name="connsiteX68" fmla="*/ 9387555 w 12192000"/>
              <a:gd name="connsiteY68" fmla="*/ 2324836 h 3005983"/>
              <a:gd name="connsiteX69" fmla="*/ 9385480 w 12192000"/>
              <a:gd name="connsiteY69" fmla="*/ 2325313 h 3005983"/>
              <a:gd name="connsiteX70" fmla="*/ 9369766 w 12192000"/>
              <a:gd name="connsiteY70" fmla="*/ 2317902 h 3005983"/>
              <a:gd name="connsiteX71" fmla="*/ 9356267 w 12192000"/>
              <a:gd name="connsiteY71" fmla="*/ 2307218 h 3005983"/>
              <a:gd name="connsiteX72" fmla="*/ 9240605 w 12192000"/>
              <a:gd name="connsiteY72" fmla="*/ 2292733 h 3005983"/>
              <a:gd name="connsiteX73" fmla="*/ 9083251 w 12192000"/>
              <a:gd name="connsiteY73" fmla="*/ 2245348 h 3005983"/>
              <a:gd name="connsiteX74" fmla="*/ 8956025 w 12192000"/>
              <a:gd name="connsiteY74" fmla="*/ 2219438 h 3005983"/>
              <a:gd name="connsiteX75" fmla="*/ 8791834 w 12192000"/>
              <a:gd name="connsiteY75" fmla="*/ 2194608 h 3005983"/>
              <a:gd name="connsiteX76" fmla="*/ 8677385 w 12192000"/>
              <a:gd name="connsiteY76" fmla="*/ 2172946 h 3005983"/>
              <a:gd name="connsiteX77" fmla="*/ 8628381 w 12192000"/>
              <a:gd name="connsiteY77" fmla="*/ 2151256 h 3005983"/>
              <a:gd name="connsiteX78" fmla="*/ 8608955 w 12192000"/>
              <a:gd name="connsiteY78" fmla="*/ 2154253 h 3005983"/>
              <a:gd name="connsiteX79" fmla="*/ 8605623 w 12192000"/>
              <a:gd name="connsiteY79" fmla="*/ 2154974 h 3005983"/>
              <a:gd name="connsiteX80" fmla="*/ 8591946 w 12192000"/>
              <a:gd name="connsiteY80" fmla="*/ 2153429 h 3005983"/>
              <a:gd name="connsiteX81" fmla="*/ 8588503 w 12192000"/>
              <a:gd name="connsiteY81" fmla="*/ 2158528 h 3005983"/>
              <a:gd name="connsiteX82" fmla="*/ 8542929 w 12192000"/>
              <a:gd name="connsiteY82" fmla="*/ 2155780 h 3005983"/>
              <a:gd name="connsiteX83" fmla="*/ 8422422 w 12192000"/>
              <a:gd name="connsiteY83" fmla="*/ 2128783 h 3005983"/>
              <a:gd name="connsiteX84" fmla="*/ 8350509 w 12192000"/>
              <a:gd name="connsiteY84" fmla="*/ 2116143 h 3005983"/>
              <a:gd name="connsiteX85" fmla="*/ 8323483 w 12192000"/>
              <a:gd name="connsiteY85" fmla="*/ 2116856 h 3005983"/>
              <a:gd name="connsiteX86" fmla="*/ 8285541 w 12192000"/>
              <a:gd name="connsiteY86" fmla="*/ 2114142 h 3005983"/>
              <a:gd name="connsiteX87" fmla="*/ 8156321 w 12192000"/>
              <a:gd name="connsiteY87" fmla="*/ 2105622 h 3005983"/>
              <a:gd name="connsiteX88" fmla="*/ 8115022 w 12192000"/>
              <a:gd name="connsiteY88" fmla="*/ 2097331 h 3005983"/>
              <a:gd name="connsiteX89" fmla="*/ 8109128 w 12192000"/>
              <a:gd name="connsiteY89" fmla="*/ 2095725 h 3005983"/>
              <a:gd name="connsiteX90" fmla="*/ 8061947 w 12192000"/>
              <a:gd name="connsiteY90" fmla="*/ 2076044 h 3005983"/>
              <a:gd name="connsiteX91" fmla="*/ 8056343 w 12192000"/>
              <a:gd name="connsiteY91" fmla="*/ 2079176 h 3005983"/>
              <a:gd name="connsiteX92" fmla="*/ 8039888 w 12192000"/>
              <a:gd name="connsiteY92" fmla="*/ 2079889 h 3005983"/>
              <a:gd name="connsiteX93" fmla="*/ 8027893 w 12192000"/>
              <a:gd name="connsiteY93" fmla="*/ 2071837 h 3005983"/>
              <a:gd name="connsiteX94" fmla="*/ 7968202 w 12192000"/>
              <a:gd name="connsiteY94" fmla="*/ 2048643 h 3005983"/>
              <a:gd name="connsiteX95" fmla="*/ 7879707 w 12192000"/>
              <a:gd name="connsiteY95" fmla="*/ 2019539 h 3005983"/>
              <a:gd name="connsiteX96" fmla="*/ 7867283 w 12192000"/>
              <a:gd name="connsiteY96" fmla="*/ 2011237 h 3005983"/>
              <a:gd name="connsiteX97" fmla="*/ 7843997 w 12192000"/>
              <a:gd name="connsiteY97" fmla="*/ 2004002 h 3005983"/>
              <a:gd name="connsiteX98" fmla="*/ 7819810 w 12192000"/>
              <a:gd name="connsiteY98" fmla="*/ 2003978 h 3005983"/>
              <a:gd name="connsiteX99" fmla="*/ 7766905 w 12192000"/>
              <a:gd name="connsiteY99" fmla="*/ 1994240 h 3005983"/>
              <a:gd name="connsiteX100" fmla="*/ 7748811 w 12192000"/>
              <a:gd name="connsiteY100" fmla="*/ 2001647 h 3005983"/>
              <a:gd name="connsiteX101" fmla="*/ 7745757 w 12192000"/>
              <a:gd name="connsiteY101" fmla="*/ 2003120 h 3005983"/>
              <a:gd name="connsiteX102" fmla="*/ 7732110 w 12192000"/>
              <a:gd name="connsiteY102" fmla="*/ 2004783 h 3005983"/>
              <a:gd name="connsiteX103" fmla="*/ 7730039 w 12192000"/>
              <a:gd name="connsiteY103" fmla="*/ 2010536 h 3005983"/>
              <a:gd name="connsiteX104" fmla="*/ 7685159 w 12192000"/>
              <a:gd name="connsiteY104" fmla="*/ 2018415 h 3005983"/>
              <a:gd name="connsiteX105" fmla="*/ 7561596 w 12192000"/>
              <a:gd name="connsiteY105" fmla="*/ 2020063 h 3005983"/>
              <a:gd name="connsiteX106" fmla="*/ 7488722 w 12192000"/>
              <a:gd name="connsiteY106" fmla="*/ 2024418 h 3005983"/>
              <a:gd name="connsiteX107" fmla="*/ 7462688 w 12192000"/>
              <a:gd name="connsiteY107" fmla="*/ 2031366 h 3005983"/>
              <a:gd name="connsiteX108" fmla="*/ 7425222 w 12192000"/>
              <a:gd name="connsiteY108" fmla="*/ 2037510 h 3005983"/>
              <a:gd name="connsiteX109" fmla="*/ 7360376 w 12192000"/>
              <a:gd name="connsiteY109" fmla="*/ 2052454 h 3005983"/>
              <a:gd name="connsiteX110" fmla="*/ 7297796 w 12192000"/>
              <a:gd name="connsiteY110" fmla="*/ 2059134 h 3005983"/>
              <a:gd name="connsiteX111" fmla="*/ 7255684 w 12192000"/>
              <a:gd name="connsiteY111" fmla="*/ 2060633 h 3005983"/>
              <a:gd name="connsiteX112" fmla="*/ 7249573 w 12192000"/>
              <a:gd name="connsiteY112" fmla="*/ 2060435 h 3005983"/>
              <a:gd name="connsiteX113" fmla="*/ 7198933 w 12192000"/>
              <a:gd name="connsiteY113" fmla="*/ 2052227 h 3005983"/>
              <a:gd name="connsiteX114" fmla="*/ 7194276 w 12192000"/>
              <a:gd name="connsiteY114" fmla="*/ 2056568 h 3005983"/>
              <a:gd name="connsiteX115" fmla="*/ 7178495 w 12192000"/>
              <a:gd name="connsiteY115" fmla="*/ 2061069 h 3005983"/>
              <a:gd name="connsiteX116" fmla="*/ 7164866 w 12192000"/>
              <a:gd name="connsiteY116" fmla="*/ 2056021 h 3005983"/>
              <a:gd name="connsiteX117" fmla="*/ 7101221 w 12192000"/>
              <a:gd name="connsiteY117" fmla="*/ 2047289 h 3005983"/>
              <a:gd name="connsiteX118" fmla="*/ 7008182 w 12192000"/>
              <a:gd name="connsiteY118" fmla="*/ 2039482 h 3005983"/>
              <a:gd name="connsiteX119" fmla="*/ 6994073 w 12192000"/>
              <a:gd name="connsiteY119" fmla="*/ 2034288 h 3005983"/>
              <a:gd name="connsiteX120" fmla="*/ 6902768 w 12192000"/>
              <a:gd name="connsiteY120" fmla="*/ 2021990 h 3005983"/>
              <a:gd name="connsiteX121" fmla="*/ 6854917 w 12192000"/>
              <a:gd name="connsiteY121" fmla="*/ 2020321 h 3005983"/>
              <a:gd name="connsiteX122" fmla="*/ 6849655 w 12192000"/>
              <a:gd name="connsiteY122" fmla="*/ 2025191 h 3005983"/>
              <a:gd name="connsiteX123" fmla="*/ 6835522 w 12192000"/>
              <a:gd name="connsiteY123" fmla="*/ 2024012 h 3005983"/>
              <a:gd name="connsiteX124" fmla="*/ 6707727 w 12192000"/>
              <a:gd name="connsiteY124" fmla="*/ 2006254 h 3005983"/>
              <a:gd name="connsiteX125" fmla="*/ 6561947 w 12192000"/>
              <a:gd name="connsiteY125" fmla="*/ 1975575 h 3005983"/>
              <a:gd name="connsiteX126" fmla="*/ 6464714 w 12192000"/>
              <a:gd name="connsiteY126" fmla="*/ 1978704 h 3005983"/>
              <a:gd name="connsiteX127" fmla="*/ 6242129 w 12192000"/>
              <a:gd name="connsiteY127" fmla="*/ 1915441 h 3005983"/>
              <a:gd name="connsiteX128" fmla="*/ 6080728 w 12192000"/>
              <a:gd name="connsiteY128" fmla="*/ 1895758 h 3005983"/>
              <a:gd name="connsiteX129" fmla="*/ 6069627 w 12192000"/>
              <a:gd name="connsiteY129" fmla="*/ 1885968 h 3005983"/>
              <a:gd name="connsiteX130" fmla="*/ 6055146 w 12192000"/>
              <a:gd name="connsiteY130" fmla="*/ 1879305 h 3005983"/>
              <a:gd name="connsiteX131" fmla="*/ 5953405 w 12192000"/>
              <a:gd name="connsiteY131" fmla="*/ 1849929 h 3005983"/>
              <a:gd name="connsiteX132" fmla="*/ 5940151 w 12192000"/>
              <a:gd name="connsiteY132" fmla="*/ 1852123 h 3005983"/>
              <a:gd name="connsiteX133" fmla="*/ 5917647 w 12192000"/>
              <a:gd name="connsiteY133" fmla="*/ 1852476 h 3005983"/>
              <a:gd name="connsiteX134" fmla="*/ 5860259 w 12192000"/>
              <a:gd name="connsiteY134" fmla="*/ 1865444 h 3005983"/>
              <a:gd name="connsiteX135" fmla="*/ 5821880 w 12192000"/>
              <a:gd name="connsiteY135" fmla="*/ 1854695 h 3005983"/>
              <a:gd name="connsiteX136" fmla="*/ 5813898 w 12192000"/>
              <a:gd name="connsiteY136" fmla="*/ 1853063 h 3005983"/>
              <a:gd name="connsiteX137" fmla="*/ 5813633 w 12192000"/>
              <a:gd name="connsiteY137" fmla="*/ 1853249 h 3005983"/>
              <a:gd name="connsiteX138" fmla="*/ 5804995 w 12192000"/>
              <a:gd name="connsiteY138" fmla="*/ 1851966 h 3005983"/>
              <a:gd name="connsiteX139" fmla="*/ 5799340 w 12192000"/>
              <a:gd name="connsiteY139" fmla="*/ 1850088 h 3005983"/>
              <a:gd name="connsiteX140" fmla="*/ 5783850 w 12192000"/>
              <a:gd name="connsiteY140" fmla="*/ 1846922 h 3005983"/>
              <a:gd name="connsiteX141" fmla="*/ 5777803 w 12192000"/>
              <a:gd name="connsiteY141" fmla="*/ 1847290 h 3005983"/>
              <a:gd name="connsiteX142" fmla="*/ 5774372 w 12192000"/>
              <a:gd name="connsiteY142" fmla="*/ 1849538 h 3005983"/>
              <a:gd name="connsiteX143" fmla="*/ 5740527 w 12192000"/>
              <a:gd name="connsiteY143" fmla="*/ 1850453 h 3005983"/>
              <a:gd name="connsiteX144" fmla="*/ 5671437 w 12192000"/>
              <a:gd name="connsiteY144" fmla="*/ 1845438 h 3005983"/>
              <a:gd name="connsiteX145" fmla="*/ 5633526 w 12192000"/>
              <a:gd name="connsiteY145" fmla="*/ 1839191 h 3005983"/>
              <a:gd name="connsiteX146" fmla="*/ 5527860 w 12192000"/>
              <a:gd name="connsiteY146" fmla="*/ 1825767 h 3005983"/>
              <a:gd name="connsiteX147" fmla="*/ 5420429 w 12192000"/>
              <a:gd name="connsiteY147" fmla="*/ 1815102 h 3005983"/>
              <a:gd name="connsiteX148" fmla="*/ 5339073 w 12192000"/>
              <a:gd name="connsiteY148" fmla="*/ 1819639 h 3005983"/>
              <a:gd name="connsiteX149" fmla="*/ 5334373 w 12192000"/>
              <a:gd name="connsiteY149" fmla="*/ 1817028 h 3005983"/>
              <a:gd name="connsiteX150" fmla="*/ 5326433 w 12192000"/>
              <a:gd name="connsiteY150" fmla="*/ 1814516 h 3005983"/>
              <a:gd name="connsiteX151" fmla="*/ 5326080 w 12192000"/>
              <a:gd name="connsiteY151" fmla="*/ 1814651 h 3005983"/>
              <a:gd name="connsiteX152" fmla="*/ 5318954 w 12192000"/>
              <a:gd name="connsiteY152" fmla="*/ 1811914 h 3005983"/>
              <a:gd name="connsiteX153" fmla="*/ 5286087 w 12192000"/>
              <a:gd name="connsiteY153" fmla="*/ 1796038 h 3005983"/>
              <a:gd name="connsiteX154" fmla="*/ 5223002 w 12192000"/>
              <a:gd name="connsiteY154" fmla="*/ 1799482 h 3005983"/>
              <a:gd name="connsiteX155" fmla="*/ 5200540 w 12192000"/>
              <a:gd name="connsiteY155" fmla="*/ 1796400 h 3005983"/>
              <a:gd name="connsiteX156" fmla="*/ 5154928 w 12192000"/>
              <a:gd name="connsiteY156" fmla="*/ 1781130 h 3005983"/>
              <a:gd name="connsiteX157" fmla="*/ 5149478 w 12192000"/>
              <a:gd name="connsiteY157" fmla="*/ 1780679 h 3005983"/>
              <a:gd name="connsiteX158" fmla="*/ 5130626 w 12192000"/>
              <a:gd name="connsiteY158" fmla="*/ 1768669 h 3005983"/>
              <a:gd name="connsiteX159" fmla="*/ 5102239 w 12192000"/>
              <a:gd name="connsiteY159" fmla="*/ 1753436 h 3005983"/>
              <a:gd name="connsiteX160" fmla="*/ 5099658 w 12192000"/>
              <a:gd name="connsiteY160" fmla="*/ 1753538 h 3005983"/>
              <a:gd name="connsiteX161" fmla="*/ 5088508 w 12192000"/>
              <a:gd name="connsiteY161" fmla="*/ 1745106 h 3005983"/>
              <a:gd name="connsiteX162" fmla="*/ 5082205 w 12192000"/>
              <a:gd name="connsiteY162" fmla="*/ 1734262 h 3005983"/>
              <a:gd name="connsiteX163" fmla="*/ 4931750 w 12192000"/>
              <a:gd name="connsiteY163" fmla="*/ 1691385 h 3005983"/>
              <a:gd name="connsiteX164" fmla="*/ 4824030 w 12192000"/>
              <a:gd name="connsiteY164" fmla="*/ 1643040 h 3005983"/>
              <a:gd name="connsiteX165" fmla="*/ 4758423 w 12192000"/>
              <a:gd name="connsiteY165" fmla="*/ 1579191 h 3005983"/>
              <a:gd name="connsiteX166" fmla="*/ 4514045 w 12192000"/>
              <a:gd name="connsiteY166" fmla="*/ 1535848 h 3005983"/>
              <a:gd name="connsiteX167" fmla="*/ 4458973 w 12192000"/>
              <a:gd name="connsiteY167" fmla="*/ 1525122 h 3005983"/>
              <a:gd name="connsiteX168" fmla="*/ 4423105 w 12192000"/>
              <a:gd name="connsiteY168" fmla="*/ 1500018 h 3005983"/>
              <a:gd name="connsiteX169" fmla="*/ 4400073 w 12192000"/>
              <a:gd name="connsiteY169" fmla="*/ 1499739 h 3005983"/>
              <a:gd name="connsiteX170" fmla="*/ 4395961 w 12192000"/>
              <a:gd name="connsiteY170" fmla="*/ 1499863 h 3005983"/>
              <a:gd name="connsiteX171" fmla="*/ 4382523 w 12192000"/>
              <a:gd name="connsiteY171" fmla="*/ 1496619 h 3005983"/>
              <a:gd name="connsiteX172" fmla="*/ 4374971 w 12192000"/>
              <a:gd name="connsiteY172" fmla="*/ 1500377 h 3005983"/>
              <a:gd name="connsiteX173" fmla="*/ 4352051 w 12192000"/>
              <a:gd name="connsiteY173" fmla="*/ 1498843 h 3005983"/>
              <a:gd name="connsiteX174" fmla="*/ 4328364 w 12192000"/>
              <a:gd name="connsiteY174" fmla="*/ 1491566 h 3005983"/>
              <a:gd name="connsiteX175" fmla="*/ 4220142 w 12192000"/>
              <a:gd name="connsiteY175" fmla="*/ 1451803 h 3005983"/>
              <a:gd name="connsiteX176" fmla="*/ 4152921 w 12192000"/>
              <a:gd name="connsiteY176" fmla="*/ 1430969 h 3005983"/>
              <a:gd name="connsiteX177" fmla="*/ 4123498 w 12192000"/>
              <a:gd name="connsiteY177" fmla="*/ 1427696 h 3005983"/>
              <a:gd name="connsiteX178" fmla="*/ 4085026 w 12192000"/>
              <a:gd name="connsiteY178" fmla="*/ 1420005 h 3005983"/>
              <a:gd name="connsiteX179" fmla="*/ 4014120 w 12192000"/>
              <a:gd name="connsiteY179" fmla="*/ 1410025 h 3005983"/>
              <a:gd name="connsiteX180" fmla="*/ 3924085 w 12192000"/>
              <a:gd name="connsiteY180" fmla="*/ 1390368 h 3005983"/>
              <a:gd name="connsiteX181" fmla="*/ 3875102 w 12192000"/>
              <a:gd name="connsiteY181" fmla="*/ 1356231 h 3005983"/>
              <a:gd name="connsiteX182" fmla="*/ 3866735 w 12192000"/>
              <a:gd name="connsiteY182" fmla="*/ 1358044 h 3005983"/>
              <a:gd name="connsiteX183" fmla="*/ 3824835 w 12192000"/>
              <a:gd name="connsiteY183" fmla="*/ 1344150 h 3005983"/>
              <a:gd name="connsiteX184" fmla="*/ 3698316 w 12192000"/>
              <a:gd name="connsiteY184" fmla="*/ 1271660 h 3005983"/>
              <a:gd name="connsiteX185" fmla="*/ 3615875 w 12192000"/>
              <a:gd name="connsiteY185" fmla="*/ 1245166 h 3005983"/>
              <a:gd name="connsiteX186" fmla="*/ 3583351 w 12192000"/>
              <a:gd name="connsiteY186" fmla="*/ 1239605 h 3005983"/>
              <a:gd name="connsiteX187" fmla="*/ 3529058 w 12192000"/>
              <a:gd name="connsiteY187" fmla="*/ 1230047 h 3005983"/>
              <a:gd name="connsiteX188" fmla="*/ 3438822 w 12192000"/>
              <a:gd name="connsiteY188" fmla="*/ 1205661 h 3005983"/>
              <a:gd name="connsiteX189" fmla="*/ 3390292 w 12192000"/>
              <a:gd name="connsiteY189" fmla="*/ 1197075 h 3005983"/>
              <a:gd name="connsiteX190" fmla="*/ 3315537 w 12192000"/>
              <a:gd name="connsiteY190" fmla="*/ 1185391 h 3005983"/>
              <a:gd name="connsiteX191" fmla="*/ 3305896 w 12192000"/>
              <a:gd name="connsiteY191" fmla="*/ 1180025 h 3005983"/>
              <a:gd name="connsiteX192" fmla="*/ 3260055 w 12192000"/>
              <a:gd name="connsiteY192" fmla="*/ 1189560 h 3005983"/>
              <a:gd name="connsiteX193" fmla="*/ 3136098 w 12192000"/>
              <a:gd name="connsiteY193" fmla="*/ 1171708 h 3005983"/>
              <a:gd name="connsiteX194" fmla="*/ 3113533 w 12192000"/>
              <a:gd name="connsiteY194" fmla="*/ 1171758 h 3005983"/>
              <a:gd name="connsiteX195" fmla="*/ 3087934 w 12192000"/>
              <a:gd name="connsiteY195" fmla="*/ 1162189 h 3005983"/>
              <a:gd name="connsiteX196" fmla="*/ 3033101 w 12192000"/>
              <a:gd name="connsiteY196" fmla="*/ 1146004 h 3005983"/>
              <a:gd name="connsiteX197" fmla="*/ 2999082 w 12192000"/>
              <a:gd name="connsiteY197" fmla="*/ 1129337 h 3005983"/>
              <a:gd name="connsiteX198" fmla="*/ 2988144 w 12192000"/>
              <a:gd name="connsiteY198" fmla="*/ 1133783 h 3005983"/>
              <a:gd name="connsiteX199" fmla="*/ 2964880 w 12192000"/>
              <a:gd name="connsiteY199" fmla="*/ 1133160 h 3005983"/>
              <a:gd name="connsiteX200" fmla="*/ 2871083 w 12192000"/>
              <a:gd name="connsiteY200" fmla="*/ 1114281 h 3005983"/>
              <a:gd name="connsiteX201" fmla="*/ 2853547 w 12192000"/>
              <a:gd name="connsiteY201" fmla="*/ 1113282 h 3005983"/>
              <a:gd name="connsiteX202" fmla="*/ 2834998 w 12192000"/>
              <a:gd name="connsiteY202" fmla="*/ 1105032 h 3005983"/>
              <a:gd name="connsiteX203" fmla="*/ 2832012 w 12192000"/>
              <a:gd name="connsiteY203" fmla="*/ 1103667 h 3005983"/>
              <a:gd name="connsiteX204" fmla="*/ 2831450 w 12192000"/>
              <a:gd name="connsiteY204" fmla="*/ 1103681 h 3005983"/>
              <a:gd name="connsiteX205" fmla="*/ 2830158 w 12192000"/>
              <a:gd name="connsiteY205" fmla="*/ 1102819 h 3005983"/>
              <a:gd name="connsiteX206" fmla="*/ 2817969 w 12192000"/>
              <a:gd name="connsiteY206" fmla="*/ 1097243 h 3005983"/>
              <a:gd name="connsiteX207" fmla="*/ 2812278 w 12192000"/>
              <a:gd name="connsiteY207" fmla="*/ 1097008 h 3005983"/>
              <a:gd name="connsiteX208" fmla="*/ 2735949 w 12192000"/>
              <a:gd name="connsiteY208" fmla="*/ 1069536 h 3005983"/>
              <a:gd name="connsiteX209" fmla="*/ 2700542 w 12192000"/>
              <a:gd name="connsiteY209" fmla="*/ 1056907 h 3005983"/>
              <a:gd name="connsiteX210" fmla="*/ 2690071 w 12192000"/>
              <a:gd name="connsiteY210" fmla="*/ 1056397 h 3005983"/>
              <a:gd name="connsiteX211" fmla="*/ 2655269 w 12192000"/>
              <a:gd name="connsiteY211" fmla="*/ 1042078 h 3005983"/>
              <a:gd name="connsiteX212" fmla="*/ 2637172 w 12192000"/>
              <a:gd name="connsiteY212" fmla="*/ 1039382 h 3005983"/>
              <a:gd name="connsiteX213" fmla="*/ 2544676 w 12192000"/>
              <a:gd name="connsiteY213" fmla="*/ 1019916 h 3005983"/>
              <a:gd name="connsiteX214" fmla="*/ 2521406 w 12192000"/>
              <a:gd name="connsiteY214" fmla="*/ 1022036 h 3005983"/>
              <a:gd name="connsiteX215" fmla="*/ 2462038 w 12192000"/>
              <a:gd name="connsiteY215" fmla="*/ 992687 h 3005983"/>
              <a:gd name="connsiteX216" fmla="*/ 2448962 w 12192000"/>
              <a:gd name="connsiteY216" fmla="*/ 988555 h 3005983"/>
              <a:gd name="connsiteX217" fmla="*/ 2444223 w 12192000"/>
              <a:gd name="connsiteY217" fmla="*/ 985580 h 3005983"/>
              <a:gd name="connsiteX218" fmla="*/ 2428175 w 12192000"/>
              <a:gd name="connsiteY218" fmla="*/ 997242 h 3005983"/>
              <a:gd name="connsiteX219" fmla="*/ 2398519 w 12192000"/>
              <a:gd name="connsiteY219" fmla="*/ 1001482 h 3005983"/>
              <a:gd name="connsiteX220" fmla="*/ 2385271 w 12192000"/>
              <a:gd name="connsiteY220" fmla="*/ 993786 h 3005983"/>
              <a:gd name="connsiteX221" fmla="*/ 2298174 w 12192000"/>
              <a:gd name="connsiteY221" fmla="*/ 956527 h 3005983"/>
              <a:gd name="connsiteX222" fmla="*/ 2271014 w 12192000"/>
              <a:gd name="connsiteY222" fmla="*/ 945440 h 3005983"/>
              <a:gd name="connsiteX223" fmla="*/ 2214838 w 12192000"/>
              <a:gd name="connsiteY223" fmla="*/ 924396 h 3005983"/>
              <a:gd name="connsiteX224" fmla="*/ 2038407 w 12192000"/>
              <a:gd name="connsiteY224" fmla="*/ 916628 h 3005983"/>
              <a:gd name="connsiteX225" fmla="*/ 1958268 w 12192000"/>
              <a:gd name="connsiteY225" fmla="*/ 931677 h 3005983"/>
              <a:gd name="connsiteX226" fmla="*/ 1740316 w 12192000"/>
              <a:gd name="connsiteY226" fmla="*/ 931710 h 3005983"/>
              <a:gd name="connsiteX227" fmla="*/ 1454477 w 12192000"/>
              <a:gd name="connsiteY227" fmla="*/ 973878 h 3005983"/>
              <a:gd name="connsiteX228" fmla="*/ 1385984 w 12192000"/>
              <a:gd name="connsiteY228" fmla="*/ 958621 h 3005983"/>
              <a:gd name="connsiteX229" fmla="*/ 1355604 w 12192000"/>
              <a:gd name="connsiteY229" fmla="*/ 960893 h 3005983"/>
              <a:gd name="connsiteX230" fmla="*/ 1305323 w 12192000"/>
              <a:gd name="connsiteY230" fmla="*/ 967511 h 3005983"/>
              <a:gd name="connsiteX231" fmla="*/ 1125607 w 12192000"/>
              <a:gd name="connsiteY231" fmla="*/ 968467 h 3005983"/>
              <a:gd name="connsiteX232" fmla="*/ 1016562 w 12192000"/>
              <a:gd name="connsiteY232" fmla="*/ 975260 h 3005983"/>
              <a:gd name="connsiteX233" fmla="*/ 818620 w 12192000"/>
              <a:gd name="connsiteY233" fmla="*/ 987723 h 3005983"/>
              <a:gd name="connsiteX234" fmla="*/ 611870 w 12192000"/>
              <a:gd name="connsiteY234" fmla="*/ 1002547 h 3005983"/>
              <a:gd name="connsiteX235" fmla="*/ 520325 w 12192000"/>
              <a:gd name="connsiteY235" fmla="*/ 1010590 h 3005983"/>
              <a:gd name="connsiteX236" fmla="*/ 386188 w 12192000"/>
              <a:gd name="connsiteY236" fmla="*/ 1040956 h 3005983"/>
              <a:gd name="connsiteX237" fmla="*/ 272629 w 12192000"/>
              <a:gd name="connsiteY237" fmla="*/ 1010300 h 3005983"/>
              <a:gd name="connsiteX238" fmla="*/ 113450 w 12192000"/>
              <a:gd name="connsiteY238" fmla="*/ 1038933 h 3005983"/>
              <a:gd name="connsiteX239" fmla="*/ 4256 w 12192000"/>
              <a:gd name="connsiteY239" fmla="*/ 1060111 h 3005983"/>
              <a:gd name="connsiteX240" fmla="*/ 0 w 12192000"/>
              <a:gd name="connsiteY240" fmla="*/ 1059714 h 3005983"/>
              <a:gd name="connsiteX241" fmla="*/ 0 w 12192000"/>
              <a:gd name="connsiteY241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608697 w 12192000"/>
              <a:gd name="connsiteY12" fmla="*/ 2813460 h 3005983"/>
              <a:gd name="connsiteX13" fmla="*/ 11566270 w 12192000"/>
              <a:gd name="connsiteY13" fmla="*/ 2794050 h 3005983"/>
              <a:gd name="connsiteX14" fmla="*/ 11543180 w 12192000"/>
              <a:gd name="connsiteY14" fmla="*/ 2794523 h 3005983"/>
              <a:gd name="connsiteX15" fmla="*/ 11527456 w 12192000"/>
              <a:gd name="connsiteY15" fmla="*/ 2784758 h 3005983"/>
              <a:gd name="connsiteX16" fmla="*/ 11410019 w 12192000"/>
              <a:gd name="connsiteY16" fmla="*/ 2778739 h 3005983"/>
              <a:gd name="connsiteX17" fmla="*/ 11391662 w 12192000"/>
              <a:gd name="connsiteY17" fmla="*/ 2777813 h 3005983"/>
              <a:gd name="connsiteX18" fmla="*/ 11381950 w 12192000"/>
              <a:gd name="connsiteY18" fmla="*/ 2771457 h 3005983"/>
              <a:gd name="connsiteX19" fmla="*/ 11355280 w 12192000"/>
              <a:gd name="connsiteY19" fmla="*/ 2766974 h 3005983"/>
              <a:gd name="connsiteX20" fmla="*/ 11346286 w 12192000"/>
              <a:gd name="connsiteY20" fmla="*/ 2771221 h 3005983"/>
              <a:gd name="connsiteX21" fmla="*/ 11344784 w 12192000"/>
              <a:gd name="connsiteY21" fmla="*/ 2767480 h 3005983"/>
              <a:gd name="connsiteX22" fmla="*/ 11307999 w 12192000"/>
              <a:gd name="connsiteY22" fmla="*/ 2758374 h 3005983"/>
              <a:gd name="connsiteX23" fmla="*/ 11228674 w 12192000"/>
              <a:gd name="connsiteY23" fmla="*/ 2738503 h 3005983"/>
              <a:gd name="connsiteX24" fmla="*/ 11208775 w 12192000"/>
              <a:gd name="connsiteY24" fmla="*/ 2733735 h 3005983"/>
              <a:gd name="connsiteX25" fmla="*/ 11191329 w 12192000"/>
              <a:gd name="connsiteY25" fmla="*/ 2735896 h 3005983"/>
              <a:gd name="connsiteX26" fmla="*/ 11095293 w 12192000"/>
              <a:gd name="connsiteY26" fmla="*/ 2734181 h 3005983"/>
              <a:gd name="connsiteX27" fmla="*/ 11072290 w 12192000"/>
              <a:gd name="connsiteY27" fmla="*/ 2737734 h 3005983"/>
              <a:gd name="connsiteX28" fmla="*/ 10980239 w 12192000"/>
              <a:gd name="connsiteY28" fmla="*/ 2729000 h 3005983"/>
              <a:gd name="connsiteX29" fmla="*/ 10980167 w 12192000"/>
              <a:gd name="connsiteY29" fmla="*/ 2728972 h 3005983"/>
              <a:gd name="connsiteX30" fmla="*/ 10943501 w 12192000"/>
              <a:gd name="connsiteY30" fmla="*/ 2723352 h 3005983"/>
              <a:gd name="connsiteX31" fmla="*/ 10740825 w 12192000"/>
              <a:gd name="connsiteY31" fmla="*/ 2642544 h 3005983"/>
              <a:gd name="connsiteX32" fmla="*/ 10621021 w 12192000"/>
              <a:gd name="connsiteY32" fmla="*/ 2583972 h 3005983"/>
              <a:gd name="connsiteX33" fmla="*/ 10501779 w 12192000"/>
              <a:gd name="connsiteY33" fmla="*/ 2548735 h 3005983"/>
              <a:gd name="connsiteX34" fmla="*/ 10403355 w 12192000"/>
              <a:gd name="connsiteY34" fmla="*/ 2512953 h 3005983"/>
              <a:gd name="connsiteX35" fmla="*/ 10337449 w 12192000"/>
              <a:gd name="connsiteY35" fmla="*/ 2488172 h 3005983"/>
              <a:gd name="connsiteX36" fmla="*/ 10324327 w 12192000"/>
              <a:gd name="connsiteY36" fmla="*/ 2478939 h 3005983"/>
              <a:gd name="connsiteX37" fmla="*/ 10321929 w 12192000"/>
              <a:gd name="connsiteY37" fmla="*/ 2478993 h 3005983"/>
              <a:gd name="connsiteX38" fmla="*/ 10290461 w 12192000"/>
              <a:gd name="connsiteY38" fmla="*/ 2462144 h 3005983"/>
              <a:gd name="connsiteX39" fmla="*/ 10268970 w 12192000"/>
              <a:gd name="connsiteY39" fmla="*/ 2448931 h 3005983"/>
              <a:gd name="connsiteX40" fmla="*/ 10263699 w 12192000"/>
              <a:gd name="connsiteY40" fmla="*/ 2448340 h 3005983"/>
              <a:gd name="connsiteX41" fmla="*/ 10228272 w 12192000"/>
              <a:gd name="connsiteY41" fmla="*/ 2431997 h 3005983"/>
              <a:gd name="connsiteX42" fmla="*/ 10215997 w 12192000"/>
              <a:gd name="connsiteY42" fmla="*/ 2431103 h 3005983"/>
              <a:gd name="connsiteX43" fmla="*/ 10193885 w 12192000"/>
              <a:gd name="connsiteY43" fmla="*/ 2427360 h 3005983"/>
              <a:gd name="connsiteX44" fmla="*/ 10135557 w 12192000"/>
              <a:gd name="connsiteY44" fmla="*/ 2429769 h 3005983"/>
              <a:gd name="connsiteX45" fmla="*/ 10092108 w 12192000"/>
              <a:gd name="connsiteY45" fmla="*/ 2409075 h 3005983"/>
              <a:gd name="connsiteX46" fmla="*/ 10091815 w 12192000"/>
              <a:gd name="connsiteY46" fmla="*/ 2409211 h 3005983"/>
              <a:gd name="connsiteX47" fmla="*/ 10083558 w 12192000"/>
              <a:gd name="connsiteY47" fmla="*/ 2406369 h 3005983"/>
              <a:gd name="connsiteX48" fmla="*/ 10078319 w 12192000"/>
              <a:gd name="connsiteY48" fmla="*/ 2403481 h 3005983"/>
              <a:gd name="connsiteX49" fmla="*/ 10063647 w 12192000"/>
              <a:gd name="connsiteY49" fmla="*/ 2397528 h 3005983"/>
              <a:gd name="connsiteX50" fmla="*/ 10057660 w 12192000"/>
              <a:gd name="connsiteY50" fmla="*/ 2396793 h 3005983"/>
              <a:gd name="connsiteX51" fmla="*/ 10003124 w 12192000"/>
              <a:gd name="connsiteY51" fmla="*/ 2406692 h 3005983"/>
              <a:gd name="connsiteX52" fmla="*/ 9898644 w 12192000"/>
              <a:gd name="connsiteY52" fmla="*/ 2393136 h 3005983"/>
              <a:gd name="connsiteX53" fmla="*/ 9794969 w 12192000"/>
              <a:gd name="connsiteY53" fmla="*/ 2376665 h 3005983"/>
              <a:gd name="connsiteX54" fmla="*/ 9690708 w 12192000"/>
              <a:gd name="connsiteY54" fmla="*/ 2362478 h 3005983"/>
              <a:gd name="connsiteX55" fmla="*/ 9656590 w 12192000"/>
              <a:gd name="connsiteY55" fmla="*/ 2365107 h 3005983"/>
              <a:gd name="connsiteX56" fmla="*/ 9651013 w 12192000"/>
              <a:gd name="connsiteY56" fmla="*/ 2365379 h 3005983"/>
              <a:gd name="connsiteX57" fmla="*/ 9629535 w 12192000"/>
              <a:gd name="connsiteY57" fmla="*/ 2359562 h 3005983"/>
              <a:gd name="connsiteX58" fmla="*/ 9621002 w 12192000"/>
              <a:gd name="connsiteY58" fmla="*/ 2358015 h 3005983"/>
              <a:gd name="connsiteX59" fmla="*/ 9620811 w 12192000"/>
              <a:gd name="connsiteY59" fmla="*/ 2358209 h 3005983"/>
              <a:gd name="connsiteX60" fmla="*/ 9612783 w 12192000"/>
              <a:gd name="connsiteY60" fmla="*/ 2356304 h 3005983"/>
              <a:gd name="connsiteX61" fmla="*/ 9573299 w 12192000"/>
              <a:gd name="connsiteY61" fmla="*/ 2344048 h 3005983"/>
              <a:gd name="connsiteX62" fmla="*/ 9523299 w 12192000"/>
              <a:gd name="connsiteY62" fmla="*/ 2356751 h 3005983"/>
              <a:gd name="connsiteX63" fmla="*/ 9502217 w 12192000"/>
              <a:gd name="connsiteY63" fmla="*/ 2356672 h 3005983"/>
              <a:gd name="connsiteX64" fmla="*/ 9491052 w 12192000"/>
              <a:gd name="connsiteY64" fmla="*/ 2357876 h 3005983"/>
              <a:gd name="connsiteX65" fmla="*/ 9490420 w 12192000"/>
              <a:gd name="connsiteY65" fmla="*/ 2358754 h 3005983"/>
              <a:gd name="connsiteX66" fmla="*/ 9422814 w 12192000"/>
              <a:gd name="connsiteY66" fmla="*/ 2337048 h 3005983"/>
              <a:gd name="connsiteX67" fmla="*/ 9387555 w 12192000"/>
              <a:gd name="connsiteY67" fmla="*/ 2324836 h 3005983"/>
              <a:gd name="connsiteX68" fmla="*/ 9385480 w 12192000"/>
              <a:gd name="connsiteY68" fmla="*/ 2325313 h 3005983"/>
              <a:gd name="connsiteX69" fmla="*/ 9369766 w 12192000"/>
              <a:gd name="connsiteY69" fmla="*/ 2317902 h 3005983"/>
              <a:gd name="connsiteX70" fmla="*/ 9356267 w 12192000"/>
              <a:gd name="connsiteY70" fmla="*/ 2307218 h 3005983"/>
              <a:gd name="connsiteX71" fmla="*/ 9240605 w 12192000"/>
              <a:gd name="connsiteY71" fmla="*/ 2292733 h 3005983"/>
              <a:gd name="connsiteX72" fmla="*/ 9083251 w 12192000"/>
              <a:gd name="connsiteY72" fmla="*/ 2245348 h 3005983"/>
              <a:gd name="connsiteX73" fmla="*/ 8956025 w 12192000"/>
              <a:gd name="connsiteY73" fmla="*/ 2219438 h 3005983"/>
              <a:gd name="connsiteX74" fmla="*/ 8791834 w 12192000"/>
              <a:gd name="connsiteY74" fmla="*/ 2194608 h 3005983"/>
              <a:gd name="connsiteX75" fmla="*/ 8677385 w 12192000"/>
              <a:gd name="connsiteY75" fmla="*/ 2172946 h 3005983"/>
              <a:gd name="connsiteX76" fmla="*/ 8628381 w 12192000"/>
              <a:gd name="connsiteY76" fmla="*/ 2151256 h 3005983"/>
              <a:gd name="connsiteX77" fmla="*/ 8608955 w 12192000"/>
              <a:gd name="connsiteY77" fmla="*/ 2154253 h 3005983"/>
              <a:gd name="connsiteX78" fmla="*/ 8605623 w 12192000"/>
              <a:gd name="connsiteY78" fmla="*/ 2154974 h 3005983"/>
              <a:gd name="connsiteX79" fmla="*/ 8591946 w 12192000"/>
              <a:gd name="connsiteY79" fmla="*/ 2153429 h 3005983"/>
              <a:gd name="connsiteX80" fmla="*/ 8588503 w 12192000"/>
              <a:gd name="connsiteY80" fmla="*/ 2158528 h 3005983"/>
              <a:gd name="connsiteX81" fmla="*/ 8542929 w 12192000"/>
              <a:gd name="connsiteY81" fmla="*/ 2155780 h 3005983"/>
              <a:gd name="connsiteX82" fmla="*/ 8422422 w 12192000"/>
              <a:gd name="connsiteY82" fmla="*/ 2128783 h 3005983"/>
              <a:gd name="connsiteX83" fmla="*/ 8350509 w 12192000"/>
              <a:gd name="connsiteY83" fmla="*/ 2116143 h 3005983"/>
              <a:gd name="connsiteX84" fmla="*/ 8323483 w 12192000"/>
              <a:gd name="connsiteY84" fmla="*/ 2116856 h 3005983"/>
              <a:gd name="connsiteX85" fmla="*/ 8285541 w 12192000"/>
              <a:gd name="connsiteY85" fmla="*/ 2114142 h 3005983"/>
              <a:gd name="connsiteX86" fmla="*/ 8156321 w 12192000"/>
              <a:gd name="connsiteY86" fmla="*/ 2105622 h 3005983"/>
              <a:gd name="connsiteX87" fmla="*/ 8115022 w 12192000"/>
              <a:gd name="connsiteY87" fmla="*/ 2097331 h 3005983"/>
              <a:gd name="connsiteX88" fmla="*/ 8109128 w 12192000"/>
              <a:gd name="connsiteY88" fmla="*/ 2095725 h 3005983"/>
              <a:gd name="connsiteX89" fmla="*/ 8061947 w 12192000"/>
              <a:gd name="connsiteY89" fmla="*/ 2076044 h 3005983"/>
              <a:gd name="connsiteX90" fmla="*/ 8056343 w 12192000"/>
              <a:gd name="connsiteY90" fmla="*/ 2079176 h 3005983"/>
              <a:gd name="connsiteX91" fmla="*/ 8039888 w 12192000"/>
              <a:gd name="connsiteY91" fmla="*/ 2079889 h 3005983"/>
              <a:gd name="connsiteX92" fmla="*/ 8027893 w 12192000"/>
              <a:gd name="connsiteY92" fmla="*/ 2071837 h 3005983"/>
              <a:gd name="connsiteX93" fmla="*/ 7968202 w 12192000"/>
              <a:gd name="connsiteY93" fmla="*/ 2048643 h 3005983"/>
              <a:gd name="connsiteX94" fmla="*/ 7879707 w 12192000"/>
              <a:gd name="connsiteY94" fmla="*/ 2019539 h 3005983"/>
              <a:gd name="connsiteX95" fmla="*/ 7867283 w 12192000"/>
              <a:gd name="connsiteY95" fmla="*/ 2011237 h 3005983"/>
              <a:gd name="connsiteX96" fmla="*/ 7843997 w 12192000"/>
              <a:gd name="connsiteY96" fmla="*/ 2004002 h 3005983"/>
              <a:gd name="connsiteX97" fmla="*/ 7819810 w 12192000"/>
              <a:gd name="connsiteY97" fmla="*/ 2003978 h 3005983"/>
              <a:gd name="connsiteX98" fmla="*/ 7766905 w 12192000"/>
              <a:gd name="connsiteY98" fmla="*/ 1994240 h 3005983"/>
              <a:gd name="connsiteX99" fmla="*/ 7748811 w 12192000"/>
              <a:gd name="connsiteY99" fmla="*/ 2001647 h 3005983"/>
              <a:gd name="connsiteX100" fmla="*/ 7745757 w 12192000"/>
              <a:gd name="connsiteY100" fmla="*/ 2003120 h 3005983"/>
              <a:gd name="connsiteX101" fmla="*/ 7732110 w 12192000"/>
              <a:gd name="connsiteY101" fmla="*/ 2004783 h 3005983"/>
              <a:gd name="connsiteX102" fmla="*/ 7730039 w 12192000"/>
              <a:gd name="connsiteY102" fmla="*/ 2010536 h 3005983"/>
              <a:gd name="connsiteX103" fmla="*/ 7685159 w 12192000"/>
              <a:gd name="connsiteY103" fmla="*/ 2018415 h 3005983"/>
              <a:gd name="connsiteX104" fmla="*/ 7561596 w 12192000"/>
              <a:gd name="connsiteY104" fmla="*/ 2020063 h 3005983"/>
              <a:gd name="connsiteX105" fmla="*/ 7488722 w 12192000"/>
              <a:gd name="connsiteY105" fmla="*/ 2024418 h 3005983"/>
              <a:gd name="connsiteX106" fmla="*/ 7462688 w 12192000"/>
              <a:gd name="connsiteY106" fmla="*/ 2031366 h 3005983"/>
              <a:gd name="connsiteX107" fmla="*/ 7425222 w 12192000"/>
              <a:gd name="connsiteY107" fmla="*/ 2037510 h 3005983"/>
              <a:gd name="connsiteX108" fmla="*/ 7360376 w 12192000"/>
              <a:gd name="connsiteY108" fmla="*/ 2052454 h 3005983"/>
              <a:gd name="connsiteX109" fmla="*/ 7297796 w 12192000"/>
              <a:gd name="connsiteY109" fmla="*/ 2059134 h 3005983"/>
              <a:gd name="connsiteX110" fmla="*/ 7255684 w 12192000"/>
              <a:gd name="connsiteY110" fmla="*/ 2060633 h 3005983"/>
              <a:gd name="connsiteX111" fmla="*/ 7249573 w 12192000"/>
              <a:gd name="connsiteY111" fmla="*/ 2060435 h 3005983"/>
              <a:gd name="connsiteX112" fmla="*/ 7198933 w 12192000"/>
              <a:gd name="connsiteY112" fmla="*/ 2052227 h 3005983"/>
              <a:gd name="connsiteX113" fmla="*/ 7194276 w 12192000"/>
              <a:gd name="connsiteY113" fmla="*/ 2056568 h 3005983"/>
              <a:gd name="connsiteX114" fmla="*/ 7178495 w 12192000"/>
              <a:gd name="connsiteY114" fmla="*/ 2061069 h 3005983"/>
              <a:gd name="connsiteX115" fmla="*/ 7164866 w 12192000"/>
              <a:gd name="connsiteY115" fmla="*/ 2056021 h 3005983"/>
              <a:gd name="connsiteX116" fmla="*/ 7101221 w 12192000"/>
              <a:gd name="connsiteY116" fmla="*/ 2047289 h 3005983"/>
              <a:gd name="connsiteX117" fmla="*/ 7008182 w 12192000"/>
              <a:gd name="connsiteY117" fmla="*/ 2039482 h 3005983"/>
              <a:gd name="connsiteX118" fmla="*/ 6994073 w 12192000"/>
              <a:gd name="connsiteY118" fmla="*/ 2034288 h 3005983"/>
              <a:gd name="connsiteX119" fmla="*/ 6902768 w 12192000"/>
              <a:gd name="connsiteY119" fmla="*/ 2021990 h 3005983"/>
              <a:gd name="connsiteX120" fmla="*/ 6854917 w 12192000"/>
              <a:gd name="connsiteY120" fmla="*/ 2020321 h 3005983"/>
              <a:gd name="connsiteX121" fmla="*/ 6849655 w 12192000"/>
              <a:gd name="connsiteY121" fmla="*/ 2025191 h 3005983"/>
              <a:gd name="connsiteX122" fmla="*/ 6835522 w 12192000"/>
              <a:gd name="connsiteY122" fmla="*/ 2024012 h 3005983"/>
              <a:gd name="connsiteX123" fmla="*/ 6707727 w 12192000"/>
              <a:gd name="connsiteY123" fmla="*/ 2006254 h 3005983"/>
              <a:gd name="connsiteX124" fmla="*/ 6561947 w 12192000"/>
              <a:gd name="connsiteY124" fmla="*/ 1975575 h 3005983"/>
              <a:gd name="connsiteX125" fmla="*/ 6464714 w 12192000"/>
              <a:gd name="connsiteY125" fmla="*/ 1978704 h 3005983"/>
              <a:gd name="connsiteX126" fmla="*/ 6242129 w 12192000"/>
              <a:gd name="connsiteY126" fmla="*/ 1915441 h 3005983"/>
              <a:gd name="connsiteX127" fmla="*/ 6080728 w 12192000"/>
              <a:gd name="connsiteY127" fmla="*/ 1895758 h 3005983"/>
              <a:gd name="connsiteX128" fmla="*/ 6069627 w 12192000"/>
              <a:gd name="connsiteY128" fmla="*/ 1885968 h 3005983"/>
              <a:gd name="connsiteX129" fmla="*/ 6055146 w 12192000"/>
              <a:gd name="connsiteY129" fmla="*/ 1879305 h 3005983"/>
              <a:gd name="connsiteX130" fmla="*/ 5953405 w 12192000"/>
              <a:gd name="connsiteY130" fmla="*/ 1849929 h 3005983"/>
              <a:gd name="connsiteX131" fmla="*/ 5940151 w 12192000"/>
              <a:gd name="connsiteY131" fmla="*/ 1852123 h 3005983"/>
              <a:gd name="connsiteX132" fmla="*/ 5917647 w 12192000"/>
              <a:gd name="connsiteY132" fmla="*/ 1852476 h 3005983"/>
              <a:gd name="connsiteX133" fmla="*/ 5860259 w 12192000"/>
              <a:gd name="connsiteY133" fmla="*/ 1865444 h 3005983"/>
              <a:gd name="connsiteX134" fmla="*/ 5821880 w 12192000"/>
              <a:gd name="connsiteY134" fmla="*/ 1854695 h 3005983"/>
              <a:gd name="connsiteX135" fmla="*/ 5813898 w 12192000"/>
              <a:gd name="connsiteY135" fmla="*/ 1853063 h 3005983"/>
              <a:gd name="connsiteX136" fmla="*/ 5813633 w 12192000"/>
              <a:gd name="connsiteY136" fmla="*/ 1853249 h 3005983"/>
              <a:gd name="connsiteX137" fmla="*/ 5804995 w 12192000"/>
              <a:gd name="connsiteY137" fmla="*/ 1851966 h 3005983"/>
              <a:gd name="connsiteX138" fmla="*/ 5799340 w 12192000"/>
              <a:gd name="connsiteY138" fmla="*/ 1850088 h 3005983"/>
              <a:gd name="connsiteX139" fmla="*/ 5783850 w 12192000"/>
              <a:gd name="connsiteY139" fmla="*/ 1846922 h 3005983"/>
              <a:gd name="connsiteX140" fmla="*/ 5777803 w 12192000"/>
              <a:gd name="connsiteY140" fmla="*/ 1847290 h 3005983"/>
              <a:gd name="connsiteX141" fmla="*/ 5774372 w 12192000"/>
              <a:gd name="connsiteY141" fmla="*/ 1849538 h 3005983"/>
              <a:gd name="connsiteX142" fmla="*/ 5740527 w 12192000"/>
              <a:gd name="connsiteY142" fmla="*/ 1850453 h 3005983"/>
              <a:gd name="connsiteX143" fmla="*/ 5671437 w 12192000"/>
              <a:gd name="connsiteY143" fmla="*/ 1845438 h 3005983"/>
              <a:gd name="connsiteX144" fmla="*/ 5633526 w 12192000"/>
              <a:gd name="connsiteY144" fmla="*/ 1839191 h 3005983"/>
              <a:gd name="connsiteX145" fmla="*/ 5527860 w 12192000"/>
              <a:gd name="connsiteY145" fmla="*/ 1825767 h 3005983"/>
              <a:gd name="connsiteX146" fmla="*/ 5420429 w 12192000"/>
              <a:gd name="connsiteY146" fmla="*/ 1815102 h 3005983"/>
              <a:gd name="connsiteX147" fmla="*/ 5339073 w 12192000"/>
              <a:gd name="connsiteY147" fmla="*/ 1819639 h 3005983"/>
              <a:gd name="connsiteX148" fmla="*/ 5334373 w 12192000"/>
              <a:gd name="connsiteY148" fmla="*/ 1817028 h 3005983"/>
              <a:gd name="connsiteX149" fmla="*/ 5326433 w 12192000"/>
              <a:gd name="connsiteY149" fmla="*/ 1814516 h 3005983"/>
              <a:gd name="connsiteX150" fmla="*/ 5326080 w 12192000"/>
              <a:gd name="connsiteY150" fmla="*/ 1814651 h 3005983"/>
              <a:gd name="connsiteX151" fmla="*/ 5318954 w 12192000"/>
              <a:gd name="connsiteY151" fmla="*/ 1811914 h 3005983"/>
              <a:gd name="connsiteX152" fmla="*/ 5286087 w 12192000"/>
              <a:gd name="connsiteY152" fmla="*/ 1796038 h 3005983"/>
              <a:gd name="connsiteX153" fmla="*/ 5223002 w 12192000"/>
              <a:gd name="connsiteY153" fmla="*/ 1799482 h 3005983"/>
              <a:gd name="connsiteX154" fmla="*/ 5200540 w 12192000"/>
              <a:gd name="connsiteY154" fmla="*/ 1796400 h 3005983"/>
              <a:gd name="connsiteX155" fmla="*/ 5154928 w 12192000"/>
              <a:gd name="connsiteY155" fmla="*/ 1781130 h 3005983"/>
              <a:gd name="connsiteX156" fmla="*/ 5149478 w 12192000"/>
              <a:gd name="connsiteY156" fmla="*/ 1780679 h 3005983"/>
              <a:gd name="connsiteX157" fmla="*/ 5130626 w 12192000"/>
              <a:gd name="connsiteY157" fmla="*/ 1768669 h 3005983"/>
              <a:gd name="connsiteX158" fmla="*/ 5102239 w 12192000"/>
              <a:gd name="connsiteY158" fmla="*/ 1753436 h 3005983"/>
              <a:gd name="connsiteX159" fmla="*/ 5099658 w 12192000"/>
              <a:gd name="connsiteY159" fmla="*/ 1753538 h 3005983"/>
              <a:gd name="connsiteX160" fmla="*/ 5088508 w 12192000"/>
              <a:gd name="connsiteY160" fmla="*/ 1745106 h 3005983"/>
              <a:gd name="connsiteX161" fmla="*/ 5082205 w 12192000"/>
              <a:gd name="connsiteY161" fmla="*/ 1734262 h 3005983"/>
              <a:gd name="connsiteX162" fmla="*/ 4931750 w 12192000"/>
              <a:gd name="connsiteY162" fmla="*/ 1691385 h 3005983"/>
              <a:gd name="connsiteX163" fmla="*/ 4824030 w 12192000"/>
              <a:gd name="connsiteY163" fmla="*/ 1643040 h 3005983"/>
              <a:gd name="connsiteX164" fmla="*/ 4758423 w 12192000"/>
              <a:gd name="connsiteY164" fmla="*/ 1579191 h 3005983"/>
              <a:gd name="connsiteX165" fmla="*/ 4514045 w 12192000"/>
              <a:gd name="connsiteY165" fmla="*/ 1535848 h 3005983"/>
              <a:gd name="connsiteX166" fmla="*/ 4458973 w 12192000"/>
              <a:gd name="connsiteY166" fmla="*/ 1525122 h 3005983"/>
              <a:gd name="connsiteX167" fmla="*/ 4423105 w 12192000"/>
              <a:gd name="connsiteY167" fmla="*/ 1500018 h 3005983"/>
              <a:gd name="connsiteX168" fmla="*/ 4400073 w 12192000"/>
              <a:gd name="connsiteY168" fmla="*/ 1499739 h 3005983"/>
              <a:gd name="connsiteX169" fmla="*/ 4395961 w 12192000"/>
              <a:gd name="connsiteY169" fmla="*/ 1499863 h 3005983"/>
              <a:gd name="connsiteX170" fmla="*/ 4382523 w 12192000"/>
              <a:gd name="connsiteY170" fmla="*/ 1496619 h 3005983"/>
              <a:gd name="connsiteX171" fmla="*/ 4374971 w 12192000"/>
              <a:gd name="connsiteY171" fmla="*/ 1500377 h 3005983"/>
              <a:gd name="connsiteX172" fmla="*/ 4352051 w 12192000"/>
              <a:gd name="connsiteY172" fmla="*/ 1498843 h 3005983"/>
              <a:gd name="connsiteX173" fmla="*/ 4328364 w 12192000"/>
              <a:gd name="connsiteY173" fmla="*/ 1491566 h 3005983"/>
              <a:gd name="connsiteX174" fmla="*/ 4220142 w 12192000"/>
              <a:gd name="connsiteY174" fmla="*/ 1451803 h 3005983"/>
              <a:gd name="connsiteX175" fmla="*/ 4152921 w 12192000"/>
              <a:gd name="connsiteY175" fmla="*/ 1430969 h 3005983"/>
              <a:gd name="connsiteX176" fmla="*/ 4123498 w 12192000"/>
              <a:gd name="connsiteY176" fmla="*/ 1427696 h 3005983"/>
              <a:gd name="connsiteX177" fmla="*/ 4085026 w 12192000"/>
              <a:gd name="connsiteY177" fmla="*/ 1420005 h 3005983"/>
              <a:gd name="connsiteX178" fmla="*/ 4014120 w 12192000"/>
              <a:gd name="connsiteY178" fmla="*/ 1410025 h 3005983"/>
              <a:gd name="connsiteX179" fmla="*/ 3924085 w 12192000"/>
              <a:gd name="connsiteY179" fmla="*/ 1390368 h 3005983"/>
              <a:gd name="connsiteX180" fmla="*/ 3875102 w 12192000"/>
              <a:gd name="connsiteY180" fmla="*/ 1356231 h 3005983"/>
              <a:gd name="connsiteX181" fmla="*/ 3866735 w 12192000"/>
              <a:gd name="connsiteY181" fmla="*/ 1358044 h 3005983"/>
              <a:gd name="connsiteX182" fmla="*/ 3824835 w 12192000"/>
              <a:gd name="connsiteY182" fmla="*/ 1344150 h 3005983"/>
              <a:gd name="connsiteX183" fmla="*/ 3698316 w 12192000"/>
              <a:gd name="connsiteY183" fmla="*/ 1271660 h 3005983"/>
              <a:gd name="connsiteX184" fmla="*/ 3615875 w 12192000"/>
              <a:gd name="connsiteY184" fmla="*/ 1245166 h 3005983"/>
              <a:gd name="connsiteX185" fmla="*/ 3583351 w 12192000"/>
              <a:gd name="connsiteY185" fmla="*/ 1239605 h 3005983"/>
              <a:gd name="connsiteX186" fmla="*/ 3529058 w 12192000"/>
              <a:gd name="connsiteY186" fmla="*/ 1230047 h 3005983"/>
              <a:gd name="connsiteX187" fmla="*/ 3438822 w 12192000"/>
              <a:gd name="connsiteY187" fmla="*/ 1205661 h 3005983"/>
              <a:gd name="connsiteX188" fmla="*/ 3390292 w 12192000"/>
              <a:gd name="connsiteY188" fmla="*/ 1197075 h 3005983"/>
              <a:gd name="connsiteX189" fmla="*/ 3315537 w 12192000"/>
              <a:gd name="connsiteY189" fmla="*/ 1185391 h 3005983"/>
              <a:gd name="connsiteX190" fmla="*/ 3305896 w 12192000"/>
              <a:gd name="connsiteY190" fmla="*/ 1180025 h 3005983"/>
              <a:gd name="connsiteX191" fmla="*/ 3260055 w 12192000"/>
              <a:gd name="connsiteY191" fmla="*/ 1189560 h 3005983"/>
              <a:gd name="connsiteX192" fmla="*/ 3136098 w 12192000"/>
              <a:gd name="connsiteY192" fmla="*/ 1171708 h 3005983"/>
              <a:gd name="connsiteX193" fmla="*/ 3113533 w 12192000"/>
              <a:gd name="connsiteY193" fmla="*/ 1171758 h 3005983"/>
              <a:gd name="connsiteX194" fmla="*/ 3087934 w 12192000"/>
              <a:gd name="connsiteY194" fmla="*/ 1162189 h 3005983"/>
              <a:gd name="connsiteX195" fmla="*/ 3033101 w 12192000"/>
              <a:gd name="connsiteY195" fmla="*/ 1146004 h 3005983"/>
              <a:gd name="connsiteX196" fmla="*/ 2999082 w 12192000"/>
              <a:gd name="connsiteY196" fmla="*/ 1129337 h 3005983"/>
              <a:gd name="connsiteX197" fmla="*/ 2988144 w 12192000"/>
              <a:gd name="connsiteY197" fmla="*/ 1133783 h 3005983"/>
              <a:gd name="connsiteX198" fmla="*/ 2964880 w 12192000"/>
              <a:gd name="connsiteY198" fmla="*/ 1133160 h 3005983"/>
              <a:gd name="connsiteX199" fmla="*/ 2871083 w 12192000"/>
              <a:gd name="connsiteY199" fmla="*/ 1114281 h 3005983"/>
              <a:gd name="connsiteX200" fmla="*/ 2853547 w 12192000"/>
              <a:gd name="connsiteY200" fmla="*/ 1113282 h 3005983"/>
              <a:gd name="connsiteX201" fmla="*/ 2834998 w 12192000"/>
              <a:gd name="connsiteY201" fmla="*/ 1105032 h 3005983"/>
              <a:gd name="connsiteX202" fmla="*/ 2832012 w 12192000"/>
              <a:gd name="connsiteY202" fmla="*/ 1103667 h 3005983"/>
              <a:gd name="connsiteX203" fmla="*/ 2831450 w 12192000"/>
              <a:gd name="connsiteY203" fmla="*/ 1103681 h 3005983"/>
              <a:gd name="connsiteX204" fmla="*/ 2830158 w 12192000"/>
              <a:gd name="connsiteY204" fmla="*/ 1102819 h 3005983"/>
              <a:gd name="connsiteX205" fmla="*/ 2817969 w 12192000"/>
              <a:gd name="connsiteY205" fmla="*/ 1097243 h 3005983"/>
              <a:gd name="connsiteX206" fmla="*/ 2812278 w 12192000"/>
              <a:gd name="connsiteY206" fmla="*/ 1097008 h 3005983"/>
              <a:gd name="connsiteX207" fmla="*/ 2735949 w 12192000"/>
              <a:gd name="connsiteY207" fmla="*/ 1069536 h 3005983"/>
              <a:gd name="connsiteX208" fmla="*/ 2700542 w 12192000"/>
              <a:gd name="connsiteY208" fmla="*/ 1056907 h 3005983"/>
              <a:gd name="connsiteX209" fmla="*/ 2690071 w 12192000"/>
              <a:gd name="connsiteY209" fmla="*/ 1056397 h 3005983"/>
              <a:gd name="connsiteX210" fmla="*/ 2655269 w 12192000"/>
              <a:gd name="connsiteY210" fmla="*/ 1042078 h 3005983"/>
              <a:gd name="connsiteX211" fmla="*/ 2637172 w 12192000"/>
              <a:gd name="connsiteY211" fmla="*/ 1039382 h 3005983"/>
              <a:gd name="connsiteX212" fmla="*/ 2544676 w 12192000"/>
              <a:gd name="connsiteY212" fmla="*/ 1019916 h 3005983"/>
              <a:gd name="connsiteX213" fmla="*/ 2521406 w 12192000"/>
              <a:gd name="connsiteY213" fmla="*/ 1022036 h 3005983"/>
              <a:gd name="connsiteX214" fmla="*/ 2462038 w 12192000"/>
              <a:gd name="connsiteY214" fmla="*/ 992687 h 3005983"/>
              <a:gd name="connsiteX215" fmla="*/ 2448962 w 12192000"/>
              <a:gd name="connsiteY215" fmla="*/ 988555 h 3005983"/>
              <a:gd name="connsiteX216" fmla="*/ 2444223 w 12192000"/>
              <a:gd name="connsiteY216" fmla="*/ 985580 h 3005983"/>
              <a:gd name="connsiteX217" fmla="*/ 2428175 w 12192000"/>
              <a:gd name="connsiteY217" fmla="*/ 997242 h 3005983"/>
              <a:gd name="connsiteX218" fmla="*/ 2398519 w 12192000"/>
              <a:gd name="connsiteY218" fmla="*/ 1001482 h 3005983"/>
              <a:gd name="connsiteX219" fmla="*/ 2385271 w 12192000"/>
              <a:gd name="connsiteY219" fmla="*/ 993786 h 3005983"/>
              <a:gd name="connsiteX220" fmla="*/ 2298174 w 12192000"/>
              <a:gd name="connsiteY220" fmla="*/ 956527 h 3005983"/>
              <a:gd name="connsiteX221" fmla="*/ 2271014 w 12192000"/>
              <a:gd name="connsiteY221" fmla="*/ 945440 h 3005983"/>
              <a:gd name="connsiteX222" fmla="*/ 2214838 w 12192000"/>
              <a:gd name="connsiteY222" fmla="*/ 924396 h 3005983"/>
              <a:gd name="connsiteX223" fmla="*/ 2038407 w 12192000"/>
              <a:gd name="connsiteY223" fmla="*/ 916628 h 3005983"/>
              <a:gd name="connsiteX224" fmla="*/ 1958268 w 12192000"/>
              <a:gd name="connsiteY224" fmla="*/ 931677 h 3005983"/>
              <a:gd name="connsiteX225" fmla="*/ 1740316 w 12192000"/>
              <a:gd name="connsiteY225" fmla="*/ 931710 h 3005983"/>
              <a:gd name="connsiteX226" fmla="*/ 1454477 w 12192000"/>
              <a:gd name="connsiteY226" fmla="*/ 973878 h 3005983"/>
              <a:gd name="connsiteX227" fmla="*/ 1385984 w 12192000"/>
              <a:gd name="connsiteY227" fmla="*/ 958621 h 3005983"/>
              <a:gd name="connsiteX228" fmla="*/ 1355604 w 12192000"/>
              <a:gd name="connsiteY228" fmla="*/ 960893 h 3005983"/>
              <a:gd name="connsiteX229" fmla="*/ 1305323 w 12192000"/>
              <a:gd name="connsiteY229" fmla="*/ 967511 h 3005983"/>
              <a:gd name="connsiteX230" fmla="*/ 1125607 w 12192000"/>
              <a:gd name="connsiteY230" fmla="*/ 968467 h 3005983"/>
              <a:gd name="connsiteX231" fmla="*/ 1016562 w 12192000"/>
              <a:gd name="connsiteY231" fmla="*/ 975260 h 3005983"/>
              <a:gd name="connsiteX232" fmla="*/ 818620 w 12192000"/>
              <a:gd name="connsiteY232" fmla="*/ 987723 h 3005983"/>
              <a:gd name="connsiteX233" fmla="*/ 611870 w 12192000"/>
              <a:gd name="connsiteY233" fmla="*/ 1002547 h 3005983"/>
              <a:gd name="connsiteX234" fmla="*/ 520325 w 12192000"/>
              <a:gd name="connsiteY234" fmla="*/ 1010590 h 3005983"/>
              <a:gd name="connsiteX235" fmla="*/ 386188 w 12192000"/>
              <a:gd name="connsiteY235" fmla="*/ 1040956 h 3005983"/>
              <a:gd name="connsiteX236" fmla="*/ 272629 w 12192000"/>
              <a:gd name="connsiteY236" fmla="*/ 1010300 h 3005983"/>
              <a:gd name="connsiteX237" fmla="*/ 113450 w 12192000"/>
              <a:gd name="connsiteY237" fmla="*/ 1038933 h 3005983"/>
              <a:gd name="connsiteX238" fmla="*/ 4256 w 12192000"/>
              <a:gd name="connsiteY238" fmla="*/ 1060111 h 3005983"/>
              <a:gd name="connsiteX239" fmla="*/ 0 w 12192000"/>
              <a:gd name="connsiteY239" fmla="*/ 1059714 h 3005983"/>
              <a:gd name="connsiteX240" fmla="*/ 0 w 12192000"/>
              <a:gd name="connsiteY240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494397 w 12192000"/>
              <a:gd name="connsiteY12" fmla="*/ 2997610 h 3005983"/>
              <a:gd name="connsiteX13" fmla="*/ 11566270 w 12192000"/>
              <a:gd name="connsiteY13" fmla="*/ 2794050 h 3005983"/>
              <a:gd name="connsiteX14" fmla="*/ 11543180 w 12192000"/>
              <a:gd name="connsiteY14" fmla="*/ 2794523 h 3005983"/>
              <a:gd name="connsiteX15" fmla="*/ 11527456 w 12192000"/>
              <a:gd name="connsiteY15" fmla="*/ 2784758 h 3005983"/>
              <a:gd name="connsiteX16" fmla="*/ 11410019 w 12192000"/>
              <a:gd name="connsiteY16" fmla="*/ 2778739 h 3005983"/>
              <a:gd name="connsiteX17" fmla="*/ 11391662 w 12192000"/>
              <a:gd name="connsiteY17" fmla="*/ 2777813 h 3005983"/>
              <a:gd name="connsiteX18" fmla="*/ 11381950 w 12192000"/>
              <a:gd name="connsiteY18" fmla="*/ 2771457 h 3005983"/>
              <a:gd name="connsiteX19" fmla="*/ 11355280 w 12192000"/>
              <a:gd name="connsiteY19" fmla="*/ 2766974 h 3005983"/>
              <a:gd name="connsiteX20" fmla="*/ 11346286 w 12192000"/>
              <a:gd name="connsiteY20" fmla="*/ 2771221 h 3005983"/>
              <a:gd name="connsiteX21" fmla="*/ 11344784 w 12192000"/>
              <a:gd name="connsiteY21" fmla="*/ 2767480 h 3005983"/>
              <a:gd name="connsiteX22" fmla="*/ 11307999 w 12192000"/>
              <a:gd name="connsiteY22" fmla="*/ 2758374 h 3005983"/>
              <a:gd name="connsiteX23" fmla="*/ 11228674 w 12192000"/>
              <a:gd name="connsiteY23" fmla="*/ 2738503 h 3005983"/>
              <a:gd name="connsiteX24" fmla="*/ 11208775 w 12192000"/>
              <a:gd name="connsiteY24" fmla="*/ 2733735 h 3005983"/>
              <a:gd name="connsiteX25" fmla="*/ 11191329 w 12192000"/>
              <a:gd name="connsiteY25" fmla="*/ 2735896 h 3005983"/>
              <a:gd name="connsiteX26" fmla="*/ 11095293 w 12192000"/>
              <a:gd name="connsiteY26" fmla="*/ 2734181 h 3005983"/>
              <a:gd name="connsiteX27" fmla="*/ 11072290 w 12192000"/>
              <a:gd name="connsiteY27" fmla="*/ 2737734 h 3005983"/>
              <a:gd name="connsiteX28" fmla="*/ 10980239 w 12192000"/>
              <a:gd name="connsiteY28" fmla="*/ 2729000 h 3005983"/>
              <a:gd name="connsiteX29" fmla="*/ 10980167 w 12192000"/>
              <a:gd name="connsiteY29" fmla="*/ 2728972 h 3005983"/>
              <a:gd name="connsiteX30" fmla="*/ 10943501 w 12192000"/>
              <a:gd name="connsiteY30" fmla="*/ 2723352 h 3005983"/>
              <a:gd name="connsiteX31" fmla="*/ 10740825 w 12192000"/>
              <a:gd name="connsiteY31" fmla="*/ 2642544 h 3005983"/>
              <a:gd name="connsiteX32" fmla="*/ 10621021 w 12192000"/>
              <a:gd name="connsiteY32" fmla="*/ 2583972 h 3005983"/>
              <a:gd name="connsiteX33" fmla="*/ 10501779 w 12192000"/>
              <a:gd name="connsiteY33" fmla="*/ 2548735 h 3005983"/>
              <a:gd name="connsiteX34" fmla="*/ 10403355 w 12192000"/>
              <a:gd name="connsiteY34" fmla="*/ 2512953 h 3005983"/>
              <a:gd name="connsiteX35" fmla="*/ 10337449 w 12192000"/>
              <a:gd name="connsiteY35" fmla="*/ 2488172 h 3005983"/>
              <a:gd name="connsiteX36" fmla="*/ 10324327 w 12192000"/>
              <a:gd name="connsiteY36" fmla="*/ 2478939 h 3005983"/>
              <a:gd name="connsiteX37" fmla="*/ 10321929 w 12192000"/>
              <a:gd name="connsiteY37" fmla="*/ 2478993 h 3005983"/>
              <a:gd name="connsiteX38" fmla="*/ 10290461 w 12192000"/>
              <a:gd name="connsiteY38" fmla="*/ 2462144 h 3005983"/>
              <a:gd name="connsiteX39" fmla="*/ 10268970 w 12192000"/>
              <a:gd name="connsiteY39" fmla="*/ 2448931 h 3005983"/>
              <a:gd name="connsiteX40" fmla="*/ 10263699 w 12192000"/>
              <a:gd name="connsiteY40" fmla="*/ 2448340 h 3005983"/>
              <a:gd name="connsiteX41" fmla="*/ 10228272 w 12192000"/>
              <a:gd name="connsiteY41" fmla="*/ 2431997 h 3005983"/>
              <a:gd name="connsiteX42" fmla="*/ 10215997 w 12192000"/>
              <a:gd name="connsiteY42" fmla="*/ 2431103 h 3005983"/>
              <a:gd name="connsiteX43" fmla="*/ 10193885 w 12192000"/>
              <a:gd name="connsiteY43" fmla="*/ 2427360 h 3005983"/>
              <a:gd name="connsiteX44" fmla="*/ 10135557 w 12192000"/>
              <a:gd name="connsiteY44" fmla="*/ 2429769 h 3005983"/>
              <a:gd name="connsiteX45" fmla="*/ 10092108 w 12192000"/>
              <a:gd name="connsiteY45" fmla="*/ 2409075 h 3005983"/>
              <a:gd name="connsiteX46" fmla="*/ 10091815 w 12192000"/>
              <a:gd name="connsiteY46" fmla="*/ 2409211 h 3005983"/>
              <a:gd name="connsiteX47" fmla="*/ 10083558 w 12192000"/>
              <a:gd name="connsiteY47" fmla="*/ 2406369 h 3005983"/>
              <a:gd name="connsiteX48" fmla="*/ 10078319 w 12192000"/>
              <a:gd name="connsiteY48" fmla="*/ 2403481 h 3005983"/>
              <a:gd name="connsiteX49" fmla="*/ 10063647 w 12192000"/>
              <a:gd name="connsiteY49" fmla="*/ 2397528 h 3005983"/>
              <a:gd name="connsiteX50" fmla="*/ 10057660 w 12192000"/>
              <a:gd name="connsiteY50" fmla="*/ 2396793 h 3005983"/>
              <a:gd name="connsiteX51" fmla="*/ 10003124 w 12192000"/>
              <a:gd name="connsiteY51" fmla="*/ 2406692 h 3005983"/>
              <a:gd name="connsiteX52" fmla="*/ 9898644 w 12192000"/>
              <a:gd name="connsiteY52" fmla="*/ 2393136 h 3005983"/>
              <a:gd name="connsiteX53" fmla="*/ 9794969 w 12192000"/>
              <a:gd name="connsiteY53" fmla="*/ 2376665 h 3005983"/>
              <a:gd name="connsiteX54" fmla="*/ 9690708 w 12192000"/>
              <a:gd name="connsiteY54" fmla="*/ 2362478 h 3005983"/>
              <a:gd name="connsiteX55" fmla="*/ 9656590 w 12192000"/>
              <a:gd name="connsiteY55" fmla="*/ 2365107 h 3005983"/>
              <a:gd name="connsiteX56" fmla="*/ 9651013 w 12192000"/>
              <a:gd name="connsiteY56" fmla="*/ 2365379 h 3005983"/>
              <a:gd name="connsiteX57" fmla="*/ 9629535 w 12192000"/>
              <a:gd name="connsiteY57" fmla="*/ 2359562 h 3005983"/>
              <a:gd name="connsiteX58" fmla="*/ 9621002 w 12192000"/>
              <a:gd name="connsiteY58" fmla="*/ 2358015 h 3005983"/>
              <a:gd name="connsiteX59" fmla="*/ 9620811 w 12192000"/>
              <a:gd name="connsiteY59" fmla="*/ 2358209 h 3005983"/>
              <a:gd name="connsiteX60" fmla="*/ 9612783 w 12192000"/>
              <a:gd name="connsiteY60" fmla="*/ 2356304 h 3005983"/>
              <a:gd name="connsiteX61" fmla="*/ 9573299 w 12192000"/>
              <a:gd name="connsiteY61" fmla="*/ 2344048 h 3005983"/>
              <a:gd name="connsiteX62" fmla="*/ 9523299 w 12192000"/>
              <a:gd name="connsiteY62" fmla="*/ 2356751 h 3005983"/>
              <a:gd name="connsiteX63" fmla="*/ 9502217 w 12192000"/>
              <a:gd name="connsiteY63" fmla="*/ 2356672 h 3005983"/>
              <a:gd name="connsiteX64" fmla="*/ 9491052 w 12192000"/>
              <a:gd name="connsiteY64" fmla="*/ 2357876 h 3005983"/>
              <a:gd name="connsiteX65" fmla="*/ 9490420 w 12192000"/>
              <a:gd name="connsiteY65" fmla="*/ 2358754 h 3005983"/>
              <a:gd name="connsiteX66" fmla="*/ 9422814 w 12192000"/>
              <a:gd name="connsiteY66" fmla="*/ 2337048 h 3005983"/>
              <a:gd name="connsiteX67" fmla="*/ 9387555 w 12192000"/>
              <a:gd name="connsiteY67" fmla="*/ 2324836 h 3005983"/>
              <a:gd name="connsiteX68" fmla="*/ 9385480 w 12192000"/>
              <a:gd name="connsiteY68" fmla="*/ 2325313 h 3005983"/>
              <a:gd name="connsiteX69" fmla="*/ 9369766 w 12192000"/>
              <a:gd name="connsiteY69" fmla="*/ 2317902 h 3005983"/>
              <a:gd name="connsiteX70" fmla="*/ 9356267 w 12192000"/>
              <a:gd name="connsiteY70" fmla="*/ 2307218 h 3005983"/>
              <a:gd name="connsiteX71" fmla="*/ 9240605 w 12192000"/>
              <a:gd name="connsiteY71" fmla="*/ 2292733 h 3005983"/>
              <a:gd name="connsiteX72" fmla="*/ 9083251 w 12192000"/>
              <a:gd name="connsiteY72" fmla="*/ 2245348 h 3005983"/>
              <a:gd name="connsiteX73" fmla="*/ 8956025 w 12192000"/>
              <a:gd name="connsiteY73" fmla="*/ 2219438 h 3005983"/>
              <a:gd name="connsiteX74" fmla="*/ 8791834 w 12192000"/>
              <a:gd name="connsiteY74" fmla="*/ 2194608 h 3005983"/>
              <a:gd name="connsiteX75" fmla="*/ 8677385 w 12192000"/>
              <a:gd name="connsiteY75" fmla="*/ 2172946 h 3005983"/>
              <a:gd name="connsiteX76" fmla="*/ 8628381 w 12192000"/>
              <a:gd name="connsiteY76" fmla="*/ 2151256 h 3005983"/>
              <a:gd name="connsiteX77" fmla="*/ 8608955 w 12192000"/>
              <a:gd name="connsiteY77" fmla="*/ 2154253 h 3005983"/>
              <a:gd name="connsiteX78" fmla="*/ 8605623 w 12192000"/>
              <a:gd name="connsiteY78" fmla="*/ 2154974 h 3005983"/>
              <a:gd name="connsiteX79" fmla="*/ 8591946 w 12192000"/>
              <a:gd name="connsiteY79" fmla="*/ 2153429 h 3005983"/>
              <a:gd name="connsiteX80" fmla="*/ 8588503 w 12192000"/>
              <a:gd name="connsiteY80" fmla="*/ 2158528 h 3005983"/>
              <a:gd name="connsiteX81" fmla="*/ 8542929 w 12192000"/>
              <a:gd name="connsiteY81" fmla="*/ 2155780 h 3005983"/>
              <a:gd name="connsiteX82" fmla="*/ 8422422 w 12192000"/>
              <a:gd name="connsiteY82" fmla="*/ 2128783 h 3005983"/>
              <a:gd name="connsiteX83" fmla="*/ 8350509 w 12192000"/>
              <a:gd name="connsiteY83" fmla="*/ 2116143 h 3005983"/>
              <a:gd name="connsiteX84" fmla="*/ 8323483 w 12192000"/>
              <a:gd name="connsiteY84" fmla="*/ 2116856 h 3005983"/>
              <a:gd name="connsiteX85" fmla="*/ 8285541 w 12192000"/>
              <a:gd name="connsiteY85" fmla="*/ 2114142 h 3005983"/>
              <a:gd name="connsiteX86" fmla="*/ 8156321 w 12192000"/>
              <a:gd name="connsiteY86" fmla="*/ 2105622 h 3005983"/>
              <a:gd name="connsiteX87" fmla="*/ 8115022 w 12192000"/>
              <a:gd name="connsiteY87" fmla="*/ 2097331 h 3005983"/>
              <a:gd name="connsiteX88" fmla="*/ 8109128 w 12192000"/>
              <a:gd name="connsiteY88" fmla="*/ 2095725 h 3005983"/>
              <a:gd name="connsiteX89" fmla="*/ 8061947 w 12192000"/>
              <a:gd name="connsiteY89" fmla="*/ 2076044 h 3005983"/>
              <a:gd name="connsiteX90" fmla="*/ 8056343 w 12192000"/>
              <a:gd name="connsiteY90" fmla="*/ 2079176 h 3005983"/>
              <a:gd name="connsiteX91" fmla="*/ 8039888 w 12192000"/>
              <a:gd name="connsiteY91" fmla="*/ 2079889 h 3005983"/>
              <a:gd name="connsiteX92" fmla="*/ 8027893 w 12192000"/>
              <a:gd name="connsiteY92" fmla="*/ 2071837 h 3005983"/>
              <a:gd name="connsiteX93" fmla="*/ 7968202 w 12192000"/>
              <a:gd name="connsiteY93" fmla="*/ 2048643 h 3005983"/>
              <a:gd name="connsiteX94" fmla="*/ 7879707 w 12192000"/>
              <a:gd name="connsiteY94" fmla="*/ 2019539 h 3005983"/>
              <a:gd name="connsiteX95" fmla="*/ 7867283 w 12192000"/>
              <a:gd name="connsiteY95" fmla="*/ 2011237 h 3005983"/>
              <a:gd name="connsiteX96" fmla="*/ 7843997 w 12192000"/>
              <a:gd name="connsiteY96" fmla="*/ 2004002 h 3005983"/>
              <a:gd name="connsiteX97" fmla="*/ 7819810 w 12192000"/>
              <a:gd name="connsiteY97" fmla="*/ 2003978 h 3005983"/>
              <a:gd name="connsiteX98" fmla="*/ 7766905 w 12192000"/>
              <a:gd name="connsiteY98" fmla="*/ 1994240 h 3005983"/>
              <a:gd name="connsiteX99" fmla="*/ 7748811 w 12192000"/>
              <a:gd name="connsiteY99" fmla="*/ 2001647 h 3005983"/>
              <a:gd name="connsiteX100" fmla="*/ 7745757 w 12192000"/>
              <a:gd name="connsiteY100" fmla="*/ 2003120 h 3005983"/>
              <a:gd name="connsiteX101" fmla="*/ 7732110 w 12192000"/>
              <a:gd name="connsiteY101" fmla="*/ 2004783 h 3005983"/>
              <a:gd name="connsiteX102" fmla="*/ 7730039 w 12192000"/>
              <a:gd name="connsiteY102" fmla="*/ 2010536 h 3005983"/>
              <a:gd name="connsiteX103" fmla="*/ 7685159 w 12192000"/>
              <a:gd name="connsiteY103" fmla="*/ 2018415 h 3005983"/>
              <a:gd name="connsiteX104" fmla="*/ 7561596 w 12192000"/>
              <a:gd name="connsiteY104" fmla="*/ 2020063 h 3005983"/>
              <a:gd name="connsiteX105" fmla="*/ 7488722 w 12192000"/>
              <a:gd name="connsiteY105" fmla="*/ 2024418 h 3005983"/>
              <a:gd name="connsiteX106" fmla="*/ 7462688 w 12192000"/>
              <a:gd name="connsiteY106" fmla="*/ 2031366 h 3005983"/>
              <a:gd name="connsiteX107" fmla="*/ 7425222 w 12192000"/>
              <a:gd name="connsiteY107" fmla="*/ 2037510 h 3005983"/>
              <a:gd name="connsiteX108" fmla="*/ 7360376 w 12192000"/>
              <a:gd name="connsiteY108" fmla="*/ 2052454 h 3005983"/>
              <a:gd name="connsiteX109" fmla="*/ 7297796 w 12192000"/>
              <a:gd name="connsiteY109" fmla="*/ 2059134 h 3005983"/>
              <a:gd name="connsiteX110" fmla="*/ 7255684 w 12192000"/>
              <a:gd name="connsiteY110" fmla="*/ 2060633 h 3005983"/>
              <a:gd name="connsiteX111" fmla="*/ 7249573 w 12192000"/>
              <a:gd name="connsiteY111" fmla="*/ 2060435 h 3005983"/>
              <a:gd name="connsiteX112" fmla="*/ 7198933 w 12192000"/>
              <a:gd name="connsiteY112" fmla="*/ 2052227 h 3005983"/>
              <a:gd name="connsiteX113" fmla="*/ 7194276 w 12192000"/>
              <a:gd name="connsiteY113" fmla="*/ 2056568 h 3005983"/>
              <a:gd name="connsiteX114" fmla="*/ 7178495 w 12192000"/>
              <a:gd name="connsiteY114" fmla="*/ 2061069 h 3005983"/>
              <a:gd name="connsiteX115" fmla="*/ 7164866 w 12192000"/>
              <a:gd name="connsiteY115" fmla="*/ 2056021 h 3005983"/>
              <a:gd name="connsiteX116" fmla="*/ 7101221 w 12192000"/>
              <a:gd name="connsiteY116" fmla="*/ 2047289 h 3005983"/>
              <a:gd name="connsiteX117" fmla="*/ 7008182 w 12192000"/>
              <a:gd name="connsiteY117" fmla="*/ 2039482 h 3005983"/>
              <a:gd name="connsiteX118" fmla="*/ 6994073 w 12192000"/>
              <a:gd name="connsiteY118" fmla="*/ 2034288 h 3005983"/>
              <a:gd name="connsiteX119" fmla="*/ 6902768 w 12192000"/>
              <a:gd name="connsiteY119" fmla="*/ 2021990 h 3005983"/>
              <a:gd name="connsiteX120" fmla="*/ 6854917 w 12192000"/>
              <a:gd name="connsiteY120" fmla="*/ 2020321 h 3005983"/>
              <a:gd name="connsiteX121" fmla="*/ 6849655 w 12192000"/>
              <a:gd name="connsiteY121" fmla="*/ 2025191 h 3005983"/>
              <a:gd name="connsiteX122" fmla="*/ 6835522 w 12192000"/>
              <a:gd name="connsiteY122" fmla="*/ 2024012 h 3005983"/>
              <a:gd name="connsiteX123" fmla="*/ 6707727 w 12192000"/>
              <a:gd name="connsiteY123" fmla="*/ 2006254 h 3005983"/>
              <a:gd name="connsiteX124" fmla="*/ 6561947 w 12192000"/>
              <a:gd name="connsiteY124" fmla="*/ 1975575 h 3005983"/>
              <a:gd name="connsiteX125" fmla="*/ 6464714 w 12192000"/>
              <a:gd name="connsiteY125" fmla="*/ 1978704 h 3005983"/>
              <a:gd name="connsiteX126" fmla="*/ 6242129 w 12192000"/>
              <a:gd name="connsiteY126" fmla="*/ 1915441 h 3005983"/>
              <a:gd name="connsiteX127" fmla="*/ 6080728 w 12192000"/>
              <a:gd name="connsiteY127" fmla="*/ 1895758 h 3005983"/>
              <a:gd name="connsiteX128" fmla="*/ 6069627 w 12192000"/>
              <a:gd name="connsiteY128" fmla="*/ 1885968 h 3005983"/>
              <a:gd name="connsiteX129" fmla="*/ 6055146 w 12192000"/>
              <a:gd name="connsiteY129" fmla="*/ 1879305 h 3005983"/>
              <a:gd name="connsiteX130" fmla="*/ 5953405 w 12192000"/>
              <a:gd name="connsiteY130" fmla="*/ 1849929 h 3005983"/>
              <a:gd name="connsiteX131" fmla="*/ 5940151 w 12192000"/>
              <a:gd name="connsiteY131" fmla="*/ 1852123 h 3005983"/>
              <a:gd name="connsiteX132" fmla="*/ 5917647 w 12192000"/>
              <a:gd name="connsiteY132" fmla="*/ 1852476 h 3005983"/>
              <a:gd name="connsiteX133" fmla="*/ 5860259 w 12192000"/>
              <a:gd name="connsiteY133" fmla="*/ 1865444 h 3005983"/>
              <a:gd name="connsiteX134" fmla="*/ 5821880 w 12192000"/>
              <a:gd name="connsiteY134" fmla="*/ 1854695 h 3005983"/>
              <a:gd name="connsiteX135" fmla="*/ 5813898 w 12192000"/>
              <a:gd name="connsiteY135" fmla="*/ 1853063 h 3005983"/>
              <a:gd name="connsiteX136" fmla="*/ 5813633 w 12192000"/>
              <a:gd name="connsiteY136" fmla="*/ 1853249 h 3005983"/>
              <a:gd name="connsiteX137" fmla="*/ 5804995 w 12192000"/>
              <a:gd name="connsiteY137" fmla="*/ 1851966 h 3005983"/>
              <a:gd name="connsiteX138" fmla="*/ 5799340 w 12192000"/>
              <a:gd name="connsiteY138" fmla="*/ 1850088 h 3005983"/>
              <a:gd name="connsiteX139" fmla="*/ 5783850 w 12192000"/>
              <a:gd name="connsiteY139" fmla="*/ 1846922 h 3005983"/>
              <a:gd name="connsiteX140" fmla="*/ 5777803 w 12192000"/>
              <a:gd name="connsiteY140" fmla="*/ 1847290 h 3005983"/>
              <a:gd name="connsiteX141" fmla="*/ 5774372 w 12192000"/>
              <a:gd name="connsiteY141" fmla="*/ 1849538 h 3005983"/>
              <a:gd name="connsiteX142" fmla="*/ 5740527 w 12192000"/>
              <a:gd name="connsiteY142" fmla="*/ 1850453 h 3005983"/>
              <a:gd name="connsiteX143" fmla="*/ 5671437 w 12192000"/>
              <a:gd name="connsiteY143" fmla="*/ 1845438 h 3005983"/>
              <a:gd name="connsiteX144" fmla="*/ 5633526 w 12192000"/>
              <a:gd name="connsiteY144" fmla="*/ 1839191 h 3005983"/>
              <a:gd name="connsiteX145" fmla="*/ 5527860 w 12192000"/>
              <a:gd name="connsiteY145" fmla="*/ 1825767 h 3005983"/>
              <a:gd name="connsiteX146" fmla="*/ 5420429 w 12192000"/>
              <a:gd name="connsiteY146" fmla="*/ 1815102 h 3005983"/>
              <a:gd name="connsiteX147" fmla="*/ 5339073 w 12192000"/>
              <a:gd name="connsiteY147" fmla="*/ 1819639 h 3005983"/>
              <a:gd name="connsiteX148" fmla="*/ 5334373 w 12192000"/>
              <a:gd name="connsiteY148" fmla="*/ 1817028 h 3005983"/>
              <a:gd name="connsiteX149" fmla="*/ 5326433 w 12192000"/>
              <a:gd name="connsiteY149" fmla="*/ 1814516 h 3005983"/>
              <a:gd name="connsiteX150" fmla="*/ 5326080 w 12192000"/>
              <a:gd name="connsiteY150" fmla="*/ 1814651 h 3005983"/>
              <a:gd name="connsiteX151" fmla="*/ 5318954 w 12192000"/>
              <a:gd name="connsiteY151" fmla="*/ 1811914 h 3005983"/>
              <a:gd name="connsiteX152" fmla="*/ 5286087 w 12192000"/>
              <a:gd name="connsiteY152" fmla="*/ 1796038 h 3005983"/>
              <a:gd name="connsiteX153" fmla="*/ 5223002 w 12192000"/>
              <a:gd name="connsiteY153" fmla="*/ 1799482 h 3005983"/>
              <a:gd name="connsiteX154" fmla="*/ 5200540 w 12192000"/>
              <a:gd name="connsiteY154" fmla="*/ 1796400 h 3005983"/>
              <a:gd name="connsiteX155" fmla="*/ 5154928 w 12192000"/>
              <a:gd name="connsiteY155" fmla="*/ 1781130 h 3005983"/>
              <a:gd name="connsiteX156" fmla="*/ 5149478 w 12192000"/>
              <a:gd name="connsiteY156" fmla="*/ 1780679 h 3005983"/>
              <a:gd name="connsiteX157" fmla="*/ 5130626 w 12192000"/>
              <a:gd name="connsiteY157" fmla="*/ 1768669 h 3005983"/>
              <a:gd name="connsiteX158" fmla="*/ 5102239 w 12192000"/>
              <a:gd name="connsiteY158" fmla="*/ 1753436 h 3005983"/>
              <a:gd name="connsiteX159" fmla="*/ 5099658 w 12192000"/>
              <a:gd name="connsiteY159" fmla="*/ 1753538 h 3005983"/>
              <a:gd name="connsiteX160" fmla="*/ 5088508 w 12192000"/>
              <a:gd name="connsiteY160" fmla="*/ 1745106 h 3005983"/>
              <a:gd name="connsiteX161" fmla="*/ 5082205 w 12192000"/>
              <a:gd name="connsiteY161" fmla="*/ 1734262 h 3005983"/>
              <a:gd name="connsiteX162" fmla="*/ 4931750 w 12192000"/>
              <a:gd name="connsiteY162" fmla="*/ 1691385 h 3005983"/>
              <a:gd name="connsiteX163" fmla="*/ 4824030 w 12192000"/>
              <a:gd name="connsiteY163" fmla="*/ 1643040 h 3005983"/>
              <a:gd name="connsiteX164" fmla="*/ 4758423 w 12192000"/>
              <a:gd name="connsiteY164" fmla="*/ 1579191 h 3005983"/>
              <a:gd name="connsiteX165" fmla="*/ 4514045 w 12192000"/>
              <a:gd name="connsiteY165" fmla="*/ 1535848 h 3005983"/>
              <a:gd name="connsiteX166" fmla="*/ 4458973 w 12192000"/>
              <a:gd name="connsiteY166" fmla="*/ 1525122 h 3005983"/>
              <a:gd name="connsiteX167" fmla="*/ 4423105 w 12192000"/>
              <a:gd name="connsiteY167" fmla="*/ 1500018 h 3005983"/>
              <a:gd name="connsiteX168" fmla="*/ 4400073 w 12192000"/>
              <a:gd name="connsiteY168" fmla="*/ 1499739 h 3005983"/>
              <a:gd name="connsiteX169" fmla="*/ 4395961 w 12192000"/>
              <a:gd name="connsiteY169" fmla="*/ 1499863 h 3005983"/>
              <a:gd name="connsiteX170" fmla="*/ 4382523 w 12192000"/>
              <a:gd name="connsiteY170" fmla="*/ 1496619 h 3005983"/>
              <a:gd name="connsiteX171" fmla="*/ 4374971 w 12192000"/>
              <a:gd name="connsiteY171" fmla="*/ 1500377 h 3005983"/>
              <a:gd name="connsiteX172" fmla="*/ 4352051 w 12192000"/>
              <a:gd name="connsiteY172" fmla="*/ 1498843 h 3005983"/>
              <a:gd name="connsiteX173" fmla="*/ 4328364 w 12192000"/>
              <a:gd name="connsiteY173" fmla="*/ 1491566 h 3005983"/>
              <a:gd name="connsiteX174" fmla="*/ 4220142 w 12192000"/>
              <a:gd name="connsiteY174" fmla="*/ 1451803 h 3005983"/>
              <a:gd name="connsiteX175" fmla="*/ 4152921 w 12192000"/>
              <a:gd name="connsiteY175" fmla="*/ 1430969 h 3005983"/>
              <a:gd name="connsiteX176" fmla="*/ 4123498 w 12192000"/>
              <a:gd name="connsiteY176" fmla="*/ 1427696 h 3005983"/>
              <a:gd name="connsiteX177" fmla="*/ 4085026 w 12192000"/>
              <a:gd name="connsiteY177" fmla="*/ 1420005 h 3005983"/>
              <a:gd name="connsiteX178" fmla="*/ 4014120 w 12192000"/>
              <a:gd name="connsiteY178" fmla="*/ 1410025 h 3005983"/>
              <a:gd name="connsiteX179" fmla="*/ 3924085 w 12192000"/>
              <a:gd name="connsiteY179" fmla="*/ 1390368 h 3005983"/>
              <a:gd name="connsiteX180" fmla="*/ 3875102 w 12192000"/>
              <a:gd name="connsiteY180" fmla="*/ 1356231 h 3005983"/>
              <a:gd name="connsiteX181" fmla="*/ 3866735 w 12192000"/>
              <a:gd name="connsiteY181" fmla="*/ 1358044 h 3005983"/>
              <a:gd name="connsiteX182" fmla="*/ 3824835 w 12192000"/>
              <a:gd name="connsiteY182" fmla="*/ 1344150 h 3005983"/>
              <a:gd name="connsiteX183" fmla="*/ 3698316 w 12192000"/>
              <a:gd name="connsiteY183" fmla="*/ 1271660 h 3005983"/>
              <a:gd name="connsiteX184" fmla="*/ 3615875 w 12192000"/>
              <a:gd name="connsiteY184" fmla="*/ 1245166 h 3005983"/>
              <a:gd name="connsiteX185" fmla="*/ 3583351 w 12192000"/>
              <a:gd name="connsiteY185" fmla="*/ 1239605 h 3005983"/>
              <a:gd name="connsiteX186" fmla="*/ 3529058 w 12192000"/>
              <a:gd name="connsiteY186" fmla="*/ 1230047 h 3005983"/>
              <a:gd name="connsiteX187" fmla="*/ 3438822 w 12192000"/>
              <a:gd name="connsiteY187" fmla="*/ 1205661 h 3005983"/>
              <a:gd name="connsiteX188" fmla="*/ 3390292 w 12192000"/>
              <a:gd name="connsiteY188" fmla="*/ 1197075 h 3005983"/>
              <a:gd name="connsiteX189" fmla="*/ 3315537 w 12192000"/>
              <a:gd name="connsiteY189" fmla="*/ 1185391 h 3005983"/>
              <a:gd name="connsiteX190" fmla="*/ 3305896 w 12192000"/>
              <a:gd name="connsiteY190" fmla="*/ 1180025 h 3005983"/>
              <a:gd name="connsiteX191" fmla="*/ 3260055 w 12192000"/>
              <a:gd name="connsiteY191" fmla="*/ 1189560 h 3005983"/>
              <a:gd name="connsiteX192" fmla="*/ 3136098 w 12192000"/>
              <a:gd name="connsiteY192" fmla="*/ 1171708 h 3005983"/>
              <a:gd name="connsiteX193" fmla="*/ 3113533 w 12192000"/>
              <a:gd name="connsiteY193" fmla="*/ 1171758 h 3005983"/>
              <a:gd name="connsiteX194" fmla="*/ 3087934 w 12192000"/>
              <a:gd name="connsiteY194" fmla="*/ 1162189 h 3005983"/>
              <a:gd name="connsiteX195" fmla="*/ 3033101 w 12192000"/>
              <a:gd name="connsiteY195" fmla="*/ 1146004 h 3005983"/>
              <a:gd name="connsiteX196" fmla="*/ 2999082 w 12192000"/>
              <a:gd name="connsiteY196" fmla="*/ 1129337 h 3005983"/>
              <a:gd name="connsiteX197" fmla="*/ 2988144 w 12192000"/>
              <a:gd name="connsiteY197" fmla="*/ 1133783 h 3005983"/>
              <a:gd name="connsiteX198" fmla="*/ 2964880 w 12192000"/>
              <a:gd name="connsiteY198" fmla="*/ 1133160 h 3005983"/>
              <a:gd name="connsiteX199" fmla="*/ 2871083 w 12192000"/>
              <a:gd name="connsiteY199" fmla="*/ 1114281 h 3005983"/>
              <a:gd name="connsiteX200" fmla="*/ 2853547 w 12192000"/>
              <a:gd name="connsiteY200" fmla="*/ 1113282 h 3005983"/>
              <a:gd name="connsiteX201" fmla="*/ 2834998 w 12192000"/>
              <a:gd name="connsiteY201" fmla="*/ 1105032 h 3005983"/>
              <a:gd name="connsiteX202" fmla="*/ 2832012 w 12192000"/>
              <a:gd name="connsiteY202" fmla="*/ 1103667 h 3005983"/>
              <a:gd name="connsiteX203" fmla="*/ 2831450 w 12192000"/>
              <a:gd name="connsiteY203" fmla="*/ 1103681 h 3005983"/>
              <a:gd name="connsiteX204" fmla="*/ 2830158 w 12192000"/>
              <a:gd name="connsiteY204" fmla="*/ 1102819 h 3005983"/>
              <a:gd name="connsiteX205" fmla="*/ 2817969 w 12192000"/>
              <a:gd name="connsiteY205" fmla="*/ 1097243 h 3005983"/>
              <a:gd name="connsiteX206" fmla="*/ 2812278 w 12192000"/>
              <a:gd name="connsiteY206" fmla="*/ 1097008 h 3005983"/>
              <a:gd name="connsiteX207" fmla="*/ 2735949 w 12192000"/>
              <a:gd name="connsiteY207" fmla="*/ 1069536 h 3005983"/>
              <a:gd name="connsiteX208" fmla="*/ 2700542 w 12192000"/>
              <a:gd name="connsiteY208" fmla="*/ 1056907 h 3005983"/>
              <a:gd name="connsiteX209" fmla="*/ 2690071 w 12192000"/>
              <a:gd name="connsiteY209" fmla="*/ 1056397 h 3005983"/>
              <a:gd name="connsiteX210" fmla="*/ 2655269 w 12192000"/>
              <a:gd name="connsiteY210" fmla="*/ 1042078 h 3005983"/>
              <a:gd name="connsiteX211" fmla="*/ 2637172 w 12192000"/>
              <a:gd name="connsiteY211" fmla="*/ 1039382 h 3005983"/>
              <a:gd name="connsiteX212" fmla="*/ 2544676 w 12192000"/>
              <a:gd name="connsiteY212" fmla="*/ 1019916 h 3005983"/>
              <a:gd name="connsiteX213" fmla="*/ 2521406 w 12192000"/>
              <a:gd name="connsiteY213" fmla="*/ 1022036 h 3005983"/>
              <a:gd name="connsiteX214" fmla="*/ 2462038 w 12192000"/>
              <a:gd name="connsiteY214" fmla="*/ 992687 h 3005983"/>
              <a:gd name="connsiteX215" fmla="*/ 2448962 w 12192000"/>
              <a:gd name="connsiteY215" fmla="*/ 988555 h 3005983"/>
              <a:gd name="connsiteX216" fmla="*/ 2444223 w 12192000"/>
              <a:gd name="connsiteY216" fmla="*/ 985580 h 3005983"/>
              <a:gd name="connsiteX217" fmla="*/ 2428175 w 12192000"/>
              <a:gd name="connsiteY217" fmla="*/ 997242 h 3005983"/>
              <a:gd name="connsiteX218" fmla="*/ 2398519 w 12192000"/>
              <a:gd name="connsiteY218" fmla="*/ 1001482 h 3005983"/>
              <a:gd name="connsiteX219" fmla="*/ 2385271 w 12192000"/>
              <a:gd name="connsiteY219" fmla="*/ 993786 h 3005983"/>
              <a:gd name="connsiteX220" fmla="*/ 2298174 w 12192000"/>
              <a:gd name="connsiteY220" fmla="*/ 956527 h 3005983"/>
              <a:gd name="connsiteX221" fmla="*/ 2271014 w 12192000"/>
              <a:gd name="connsiteY221" fmla="*/ 945440 h 3005983"/>
              <a:gd name="connsiteX222" fmla="*/ 2214838 w 12192000"/>
              <a:gd name="connsiteY222" fmla="*/ 924396 h 3005983"/>
              <a:gd name="connsiteX223" fmla="*/ 2038407 w 12192000"/>
              <a:gd name="connsiteY223" fmla="*/ 916628 h 3005983"/>
              <a:gd name="connsiteX224" fmla="*/ 1958268 w 12192000"/>
              <a:gd name="connsiteY224" fmla="*/ 931677 h 3005983"/>
              <a:gd name="connsiteX225" fmla="*/ 1740316 w 12192000"/>
              <a:gd name="connsiteY225" fmla="*/ 931710 h 3005983"/>
              <a:gd name="connsiteX226" fmla="*/ 1454477 w 12192000"/>
              <a:gd name="connsiteY226" fmla="*/ 973878 h 3005983"/>
              <a:gd name="connsiteX227" fmla="*/ 1385984 w 12192000"/>
              <a:gd name="connsiteY227" fmla="*/ 958621 h 3005983"/>
              <a:gd name="connsiteX228" fmla="*/ 1355604 w 12192000"/>
              <a:gd name="connsiteY228" fmla="*/ 960893 h 3005983"/>
              <a:gd name="connsiteX229" fmla="*/ 1305323 w 12192000"/>
              <a:gd name="connsiteY229" fmla="*/ 967511 h 3005983"/>
              <a:gd name="connsiteX230" fmla="*/ 1125607 w 12192000"/>
              <a:gd name="connsiteY230" fmla="*/ 968467 h 3005983"/>
              <a:gd name="connsiteX231" fmla="*/ 1016562 w 12192000"/>
              <a:gd name="connsiteY231" fmla="*/ 975260 h 3005983"/>
              <a:gd name="connsiteX232" fmla="*/ 818620 w 12192000"/>
              <a:gd name="connsiteY232" fmla="*/ 987723 h 3005983"/>
              <a:gd name="connsiteX233" fmla="*/ 611870 w 12192000"/>
              <a:gd name="connsiteY233" fmla="*/ 1002547 h 3005983"/>
              <a:gd name="connsiteX234" fmla="*/ 520325 w 12192000"/>
              <a:gd name="connsiteY234" fmla="*/ 1010590 h 3005983"/>
              <a:gd name="connsiteX235" fmla="*/ 386188 w 12192000"/>
              <a:gd name="connsiteY235" fmla="*/ 1040956 h 3005983"/>
              <a:gd name="connsiteX236" fmla="*/ 272629 w 12192000"/>
              <a:gd name="connsiteY236" fmla="*/ 1010300 h 3005983"/>
              <a:gd name="connsiteX237" fmla="*/ 113450 w 12192000"/>
              <a:gd name="connsiteY237" fmla="*/ 1038933 h 3005983"/>
              <a:gd name="connsiteX238" fmla="*/ 4256 w 12192000"/>
              <a:gd name="connsiteY238" fmla="*/ 1060111 h 3005983"/>
              <a:gd name="connsiteX239" fmla="*/ 0 w 12192000"/>
              <a:gd name="connsiteY239" fmla="*/ 1059714 h 3005983"/>
              <a:gd name="connsiteX240" fmla="*/ 0 w 12192000"/>
              <a:gd name="connsiteY240" fmla="*/ 0 h 3005983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09884 w 12192000"/>
              <a:gd name="connsiteY7" fmla="*/ 3001635 h 3028941"/>
              <a:gd name="connsiteX8" fmla="*/ 11689476 w 12192000"/>
              <a:gd name="connsiteY8" fmla="*/ 2807391 h 3028941"/>
              <a:gd name="connsiteX9" fmla="*/ 11666486 w 12192000"/>
              <a:gd name="connsiteY9" fmla="*/ 2799625 h 3028941"/>
              <a:gd name="connsiteX10" fmla="*/ 11652374 w 12192000"/>
              <a:gd name="connsiteY10" fmla="*/ 27932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09884 w 12192000"/>
              <a:gd name="connsiteY7" fmla="*/ 3001635 h 3028941"/>
              <a:gd name="connsiteX8" fmla="*/ 11689476 w 12192000"/>
              <a:gd name="connsiteY8" fmla="*/ 2807391 h 3028941"/>
              <a:gd name="connsiteX9" fmla="*/ 11666486 w 12192000"/>
              <a:gd name="connsiteY9" fmla="*/ 279962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09884 w 12192000"/>
              <a:gd name="connsiteY7" fmla="*/ 3001635 h 3028941"/>
              <a:gd name="connsiteX8" fmla="*/ 11689476 w 12192000"/>
              <a:gd name="connsiteY8" fmla="*/ 280739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09884 w 12192000"/>
              <a:gd name="connsiteY7" fmla="*/ 30016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54334 w 12192000"/>
              <a:gd name="connsiteY7" fmla="*/ 29635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54334 w 12192000"/>
              <a:gd name="connsiteY7" fmla="*/ 29635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12141 w 12192000"/>
              <a:gd name="connsiteY4" fmla="*/ 289617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54334 w 12192000"/>
              <a:gd name="connsiteY7" fmla="*/ 29635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12141 w 12192000"/>
              <a:gd name="connsiteY4" fmla="*/ 2896170 h 3028941"/>
              <a:gd name="connsiteX5" fmla="*/ 12013268 w 12192000"/>
              <a:gd name="connsiteY5" fmla="*/ 2939595 h 3028941"/>
              <a:gd name="connsiteX6" fmla="*/ 11844564 w 12192000"/>
              <a:gd name="connsiteY6" fmla="*/ 2972630 h 3028941"/>
              <a:gd name="connsiteX7" fmla="*/ 11754334 w 12192000"/>
              <a:gd name="connsiteY7" fmla="*/ 29635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566270 w 12192000"/>
              <a:gd name="connsiteY13" fmla="*/ 2794050 h 3021872"/>
              <a:gd name="connsiteX14" fmla="*/ 11543180 w 12192000"/>
              <a:gd name="connsiteY14" fmla="*/ 2794523 h 3021872"/>
              <a:gd name="connsiteX15" fmla="*/ 11527456 w 12192000"/>
              <a:gd name="connsiteY15" fmla="*/ 2784758 h 3021872"/>
              <a:gd name="connsiteX16" fmla="*/ 11410019 w 12192000"/>
              <a:gd name="connsiteY16" fmla="*/ 2778739 h 3021872"/>
              <a:gd name="connsiteX17" fmla="*/ 11391662 w 12192000"/>
              <a:gd name="connsiteY17" fmla="*/ 2777813 h 3021872"/>
              <a:gd name="connsiteX18" fmla="*/ 11381950 w 12192000"/>
              <a:gd name="connsiteY18" fmla="*/ 2771457 h 3021872"/>
              <a:gd name="connsiteX19" fmla="*/ 11355280 w 12192000"/>
              <a:gd name="connsiteY19" fmla="*/ 2766974 h 3021872"/>
              <a:gd name="connsiteX20" fmla="*/ 11346286 w 12192000"/>
              <a:gd name="connsiteY20" fmla="*/ 2771221 h 3021872"/>
              <a:gd name="connsiteX21" fmla="*/ 11344784 w 12192000"/>
              <a:gd name="connsiteY21" fmla="*/ 2767480 h 3021872"/>
              <a:gd name="connsiteX22" fmla="*/ 11307999 w 12192000"/>
              <a:gd name="connsiteY22" fmla="*/ 2758374 h 3021872"/>
              <a:gd name="connsiteX23" fmla="*/ 11228674 w 12192000"/>
              <a:gd name="connsiteY23" fmla="*/ 2738503 h 3021872"/>
              <a:gd name="connsiteX24" fmla="*/ 11208775 w 12192000"/>
              <a:gd name="connsiteY24" fmla="*/ 2733735 h 3021872"/>
              <a:gd name="connsiteX25" fmla="*/ 11191329 w 12192000"/>
              <a:gd name="connsiteY25" fmla="*/ 2735896 h 3021872"/>
              <a:gd name="connsiteX26" fmla="*/ 11095293 w 12192000"/>
              <a:gd name="connsiteY26" fmla="*/ 2734181 h 3021872"/>
              <a:gd name="connsiteX27" fmla="*/ 11072290 w 12192000"/>
              <a:gd name="connsiteY27" fmla="*/ 2737734 h 3021872"/>
              <a:gd name="connsiteX28" fmla="*/ 10980239 w 12192000"/>
              <a:gd name="connsiteY28" fmla="*/ 2729000 h 3021872"/>
              <a:gd name="connsiteX29" fmla="*/ 10980167 w 12192000"/>
              <a:gd name="connsiteY29" fmla="*/ 2728972 h 3021872"/>
              <a:gd name="connsiteX30" fmla="*/ 10943501 w 12192000"/>
              <a:gd name="connsiteY30" fmla="*/ 2723352 h 3021872"/>
              <a:gd name="connsiteX31" fmla="*/ 10740825 w 12192000"/>
              <a:gd name="connsiteY31" fmla="*/ 2642544 h 3021872"/>
              <a:gd name="connsiteX32" fmla="*/ 10621021 w 12192000"/>
              <a:gd name="connsiteY32" fmla="*/ 2583972 h 3021872"/>
              <a:gd name="connsiteX33" fmla="*/ 10501779 w 12192000"/>
              <a:gd name="connsiteY33" fmla="*/ 2548735 h 3021872"/>
              <a:gd name="connsiteX34" fmla="*/ 10403355 w 12192000"/>
              <a:gd name="connsiteY34" fmla="*/ 2512953 h 3021872"/>
              <a:gd name="connsiteX35" fmla="*/ 10337449 w 12192000"/>
              <a:gd name="connsiteY35" fmla="*/ 2488172 h 3021872"/>
              <a:gd name="connsiteX36" fmla="*/ 10324327 w 12192000"/>
              <a:gd name="connsiteY36" fmla="*/ 2478939 h 3021872"/>
              <a:gd name="connsiteX37" fmla="*/ 10321929 w 12192000"/>
              <a:gd name="connsiteY37" fmla="*/ 2478993 h 3021872"/>
              <a:gd name="connsiteX38" fmla="*/ 10290461 w 12192000"/>
              <a:gd name="connsiteY38" fmla="*/ 2462144 h 3021872"/>
              <a:gd name="connsiteX39" fmla="*/ 10268970 w 12192000"/>
              <a:gd name="connsiteY39" fmla="*/ 2448931 h 3021872"/>
              <a:gd name="connsiteX40" fmla="*/ 10263699 w 12192000"/>
              <a:gd name="connsiteY40" fmla="*/ 2448340 h 3021872"/>
              <a:gd name="connsiteX41" fmla="*/ 10228272 w 12192000"/>
              <a:gd name="connsiteY41" fmla="*/ 2431997 h 3021872"/>
              <a:gd name="connsiteX42" fmla="*/ 10215997 w 12192000"/>
              <a:gd name="connsiteY42" fmla="*/ 2431103 h 3021872"/>
              <a:gd name="connsiteX43" fmla="*/ 10193885 w 12192000"/>
              <a:gd name="connsiteY43" fmla="*/ 2427360 h 3021872"/>
              <a:gd name="connsiteX44" fmla="*/ 10135557 w 12192000"/>
              <a:gd name="connsiteY44" fmla="*/ 2429769 h 3021872"/>
              <a:gd name="connsiteX45" fmla="*/ 10092108 w 12192000"/>
              <a:gd name="connsiteY45" fmla="*/ 2409075 h 3021872"/>
              <a:gd name="connsiteX46" fmla="*/ 10091815 w 12192000"/>
              <a:gd name="connsiteY46" fmla="*/ 2409211 h 3021872"/>
              <a:gd name="connsiteX47" fmla="*/ 10083558 w 12192000"/>
              <a:gd name="connsiteY47" fmla="*/ 2406369 h 3021872"/>
              <a:gd name="connsiteX48" fmla="*/ 10078319 w 12192000"/>
              <a:gd name="connsiteY48" fmla="*/ 2403481 h 3021872"/>
              <a:gd name="connsiteX49" fmla="*/ 10063647 w 12192000"/>
              <a:gd name="connsiteY49" fmla="*/ 2397528 h 3021872"/>
              <a:gd name="connsiteX50" fmla="*/ 10057660 w 12192000"/>
              <a:gd name="connsiteY50" fmla="*/ 2396793 h 3021872"/>
              <a:gd name="connsiteX51" fmla="*/ 10003124 w 12192000"/>
              <a:gd name="connsiteY51" fmla="*/ 2406692 h 3021872"/>
              <a:gd name="connsiteX52" fmla="*/ 9898644 w 12192000"/>
              <a:gd name="connsiteY52" fmla="*/ 2393136 h 3021872"/>
              <a:gd name="connsiteX53" fmla="*/ 9794969 w 12192000"/>
              <a:gd name="connsiteY53" fmla="*/ 2376665 h 3021872"/>
              <a:gd name="connsiteX54" fmla="*/ 9690708 w 12192000"/>
              <a:gd name="connsiteY54" fmla="*/ 2362478 h 3021872"/>
              <a:gd name="connsiteX55" fmla="*/ 9656590 w 12192000"/>
              <a:gd name="connsiteY55" fmla="*/ 2365107 h 3021872"/>
              <a:gd name="connsiteX56" fmla="*/ 9651013 w 12192000"/>
              <a:gd name="connsiteY56" fmla="*/ 2365379 h 3021872"/>
              <a:gd name="connsiteX57" fmla="*/ 9629535 w 12192000"/>
              <a:gd name="connsiteY57" fmla="*/ 2359562 h 3021872"/>
              <a:gd name="connsiteX58" fmla="*/ 9621002 w 12192000"/>
              <a:gd name="connsiteY58" fmla="*/ 2358015 h 3021872"/>
              <a:gd name="connsiteX59" fmla="*/ 9620811 w 12192000"/>
              <a:gd name="connsiteY59" fmla="*/ 2358209 h 3021872"/>
              <a:gd name="connsiteX60" fmla="*/ 9612783 w 12192000"/>
              <a:gd name="connsiteY60" fmla="*/ 2356304 h 3021872"/>
              <a:gd name="connsiteX61" fmla="*/ 9573299 w 12192000"/>
              <a:gd name="connsiteY61" fmla="*/ 2344048 h 3021872"/>
              <a:gd name="connsiteX62" fmla="*/ 9523299 w 12192000"/>
              <a:gd name="connsiteY62" fmla="*/ 2356751 h 3021872"/>
              <a:gd name="connsiteX63" fmla="*/ 9502217 w 12192000"/>
              <a:gd name="connsiteY63" fmla="*/ 2356672 h 3021872"/>
              <a:gd name="connsiteX64" fmla="*/ 9491052 w 12192000"/>
              <a:gd name="connsiteY64" fmla="*/ 2357876 h 3021872"/>
              <a:gd name="connsiteX65" fmla="*/ 9490420 w 12192000"/>
              <a:gd name="connsiteY65" fmla="*/ 2358754 h 3021872"/>
              <a:gd name="connsiteX66" fmla="*/ 9422814 w 12192000"/>
              <a:gd name="connsiteY66" fmla="*/ 2337048 h 3021872"/>
              <a:gd name="connsiteX67" fmla="*/ 9387555 w 12192000"/>
              <a:gd name="connsiteY67" fmla="*/ 2324836 h 3021872"/>
              <a:gd name="connsiteX68" fmla="*/ 9385480 w 12192000"/>
              <a:gd name="connsiteY68" fmla="*/ 2325313 h 3021872"/>
              <a:gd name="connsiteX69" fmla="*/ 9369766 w 12192000"/>
              <a:gd name="connsiteY69" fmla="*/ 2317902 h 3021872"/>
              <a:gd name="connsiteX70" fmla="*/ 9356267 w 12192000"/>
              <a:gd name="connsiteY70" fmla="*/ 2307218 h 3021872"/>
              <a:gd name="connsiteX71" fmla="*/ 9240605 w 12192000"/>
              <a:gd name="connsiteY71" fmla="*/ 2292733 h 3021872"/>
              <a:gd name="connsiteX72" fmla="*/ 9083251 w 12192000"/>
              <a:gd name="connsiteY72" fmla="*/ 2245348 h 3021872"/>
              <a:gd name="connsiteX73" fmla="*/ 8956025 w 12192000"/>
              <a:gd name="connsiteY73" fmla="*/ 2219438 h 3021872"/>
              <a:gd name="connsiteX74" fmla="*/ 8791834 w 12192000"/>
              <a:gd name="connsiteY74" fmla="*/ 2194608 h 3021872"/>
              <a:gd name="connsiteX75" fmla="*/ 8677385 w 12192000"/>
              <a:gd name="connsiteY75" fmla="*/ 2172946 h 3021872"/>
              <a:gd name="connsiteX76" fmla="*/ 8628381 w 12192000"/>
              <a:gd name="connsiteY76" fmla="*/ 2151256 h 3021872"/>
              <a:gd name="connsiteX77" fmla="*/ 8608955 w 12192000"/>
              <a:gd name="connsiteY77" fmla="*/ 2154253 h 3021872"/>
              <a:gd name="connsiteX78" fmla="*/ 8605623 w 12192000"/>
              <a:gd name="connsiteY78" fmla="*/ 2154974 h 3021872"/>
              <a:gd name="connsiteX79" fmla="*/ 8591946 w 12192000"/>
              <a:gd name="connsiteY79" fmla="*/ 2153429 h 3021872"/>
              <a:gd name="connsiteX80" fmla="*/ 8588503 w 12192000"/>
              <a:gd name="connsiteY80" fmla="*/ 2158528 h 3021872"/>
              <a:gd name="connsiteX81" fmla="*/ 8542929 w 12192000"/>
              <a:gd name="connsiteY81" fmla="*/ 2155780 h 3021872"/>
              <a:gd name="connsiteX82" fmla="*/ 8422422 w 12192000"/>
              <a:gd name="connsiteY82" fmla="*/ 2128783 h 3021872"/>
              <a:gd name="connsiteX83" fmla="*/ 8350509 w 12192000"/>
              <a:gd name="connsiteY83" fmla="*/ 2116143 h 3021872"/>
              <a:gd name="connsiteX84" fmla="*/ 8323483 w 12192000"/>
              <a:gd name="connsiteY84" fmla="*/ 2116856 h 3021872"/>
              <a:gd name="connsiteX85" fmla="*/ 8285541 w 12192000"/>
              <a:gd name="connsiteY85" fmla="*/ 2114142 h 3021872"/>
              <a:gd name="connsiteX86" fmla="*/ 8156321 w 12192000"/>
              <a:gd name="connsiteY86" fmla="*/ 2105622 h 3021872"/>
              <a:gd name="connsiteX87" fmla="*/ 8115022 w 12192000"/>
              <a:gd name="connsiteY87" fmla="*/ 2097331 h 3021872"/>
              <a:gd name="connsiteX88" fmla="*/ 8109128 w 12192000"/>
              <a:gd name="connsiteY88" fmla="*/ 2095725 h 3021872"/>
              <a:gd name="connsiteX89" fmla="*/ 8061947 w 12192000"/>
              <a:gd name="connsiteY89" fmla="*/ 2076044 h 3021872"/>
              <a:gd name="connsiteX90" fmla="*/ 8056343 w 12192000"/>
              <a:gd name="connsiteY90" fmla="*/ 2079176 h 3021872"/>
              <a:gd name="connsiteX91" fmla="*/ 8039888 w 12192000"/>
              <a:gd name="connsiteY91" fmla="*/ 2079889 h 3021872"/>
              <a:gd name="connsiteX92" fmla="*/ 8027893 w 12192000"/>
              <a:gd name="connsiteY92" fmla="*/ 2071837 h 3021872"/>
              <a:gd name="connsiteX93" fmla="*/ 7968202 w 12192000"/>
              <a:gd name="connsiteY93" fmla="*/ 2048643 h 3021872"/>
              <a:gd name="connsiteX94" fmla="*/ 7879707 w 12192000"/>
              <a:gd name="connsiteY94" fmla="*/ 2019539 h 3021872"/>
              <a:gd name="connsiteX95" fmla="*/ 7867283 w 12192000"/>
              <a:gd name="connsiteY95" fmla="*/ 2011237 h 3021872"/>
              <a:gd name="connsiteX96" fmla="*/ 7843997 w 12192000"/>
              <a:gd name="connsiteY96" fmla="*/ 2004002 h 3021872"/>
              <a:gd name="connsiteX97" fmla="*/ 7819810 w 12192000"/>
              <a:gd name="connsiteY97" fmla="*/ 2003978 h 3021872"/>
              <a:gd name="connsiteX98" fmla="*/ 7766905 w 12192000"/>
              <a:gd name="connsiteY98" fmla="*/ 1994240 h 3021872"/>
              <a:gd name="connsiteX99" fmla="*/ 7748811 w 12192000"/>
              <a:gd name="connsiteY99" fmla="*/ 2001647 h 3021872"/>
              <a:gd name="connsiteX100" fmla="*/ 7745757 w 12192000"/>
              <a:gd name="connsiteY100" fmla="*/ 2003120 h 3021872"/>
              <a:gd name="connsiteX101" fmla="*/ 7732110 w 12192000"/>
              <a:gd name="connsiteY101" fmla="*/ 2004783 h 3021872"/>
              <a:gd name="connsiteX102" fmla="*/ 7730039 w 12192000"/>
              <a:gd name="connsiteY102" fmla="*/ 2010536 h 3021872"/>
              <a:gd name="connsiteX103" fmla="*/ 7685159 w 12192000"/>
              <a:gd name="connsiteY103" fmla="*/ 2018415 h 3021872"/>
              <a:gd name="connsiteX104" fmla="*/ 7561596 w 12192000"/>
              <a:gd name="connsiteY104" fmla="*/ 2020063 h 3021872"/>
              <a:gd name="connsiteX105" fmla="*/ 7488722 w 12192000"/>
              <a:gd name="connsiteY105" fmla="*/ 2024418 h 3021872"/>
              <a:gd name="connsiteX106" fmla="*/ 7462688 w 12192000"/>
              <a:gd name="connsiteY106" fmla="*/ 2031366 h 3021872"/>
              <a:gd name="connsiteX107" fmla="*/ 7425222 w 12192000"/>
              <a:gd name="connsiteY107" fmla="*/ 2037510 h 3021872"/>
              <a:gd name="connsiteX108" fmla="*/ 7360376 w 12192000"/>
              <a:gd name="connsiteY108" fmla="*/ 2052454 h 3021872"/>
              <a:gd name="connsiteX109" fmla="*/ 7297796 w 12192000"/>
              <a:gd name="connsiteY109" fmla="*/ 2059134 h 3021872"/>
              <a:gd name="connsiteX110" fmla="*/ 7255684 w 12192000"/>
              <a:gd name="connsiteY110" fmla="*/ 2060633 h 3021872"/>
              <a:gd name="connsiteX111" fmla="*/ 7249573 w 12192000"/>
              <a:gd name="connsiteY111" fmla="*/ 2060435 h 3021872"/>
              <a:gd name="connsiteX112" fmla="*/ 7198933 w 12192000"/>
              <a:gd name="connsiteY112" fmla="*/ 2052227 h 3021872"/>
              <a:gd name="connsiteX113" fmla="*/ 7194276 w 12192000"/>
              <a:gd name="connsiteY113" fmla="*/ 2056568 h 3021872"/>
              <a:gd name="connsiteX114" fmla="*/ 7178495 w 12192000"/>
              <a:gd name="connsiteY114" fmla="*/ 2061069 h 3021872"/>
              <a:gd name="connsiteX115" fmla="*/ 7164866 w 12192000"/>
              <a:gd name="connsiteY115" fmla="*/ 2056021 h 3021872"/>
              <a:gd name="connsiteX116" fmla="*/ 7101221 w 12192000"/>
              <a:gd name="connsiteY116" fmla="*/ 2047289 h 3021872"/>
              <a:gd name="connsiteX117" fmla="*/ 7008182 w 12192000"/>
              <a:gd name="connsiteY117" fmla="*/ 2039482 h 3021872"/>
              <a:gd name="connsiteX118" fmla="*/ 6994073 w 12192000"/>
              <a:gd name="connsiteY118" fmla="*/ 2034288 h 3021872"/>
              <a:gd name="connsiteX119" fmla="*/ 6902768 w 12192000"/>
              <a:gd name="connsiteY119" fmla="*/ 2021990 h 3021872"/>
              <a:gd name="connsiteX120" fmla="*/ 6854917 w 12192000"/>
              <a:gd name="connsiteY120" fmla="*/ 2020321 h 3021872"/>
              <a:gd name="connsiteX121" fmla="*/ 6849655 w 12192000"/>
              <a:gd name="connsiteY121" fmla="*/ 2025191 h 3021872"/>
              <a:gd name="connsiteX122" fmla="*/ 6835522 w 12192000"/>
              <a:gd name="connsiteY122" fmla="*/ 2024012 h 3021872"/>
              <a:gd name="connsiteX123" fmla="*/ 6707727 w 12192000"/>
              <a:gd name="connsiteY123" fmla="*/ 2006254 h 3021872"/>
              <a:gd name="connsiteX124" fmla="*/ 6561947 w 12192000"/>
              <a:gd name="connsiteY124" fmla="*/ 1975575 h 3021872"/>
              <a:gd name="connsiteX125" fmla="*/ 6464714 w 12192000"/>
              <a:gd name="connsiteY125" fmla="*/ 1978704 h 3021872"/>
              <a:gd name="connsiteX126" fmla="*/ 6242129 w 12192000"/>
              <a:gd name="connsiteY126" fmla="*/ 1915441 h 3021872"/>
              <a:gd name="connsiteX127" fmla="*/ 6080728 w 12192000"/>
              <a:gd name="connsiteY127" fmla="*/ 1895758 h 3021872"/>
              <a:gd name="connsiteX128" fmla="*/ 6069627 w 12192000"/>
              <a:gd name="connsiteY128" fmla="*/ 1885968 h 3021872"/>
              <a:gd name="connsiteX129" fmla="*/ 6055146 w 12192000"/>
              <a:gd name="connsiteY129" fmla="*/ 1879305 h 3021872"/>
              <a:gd name="connsiteX130" fmla="*/ 5953405 w 12192000"/>
              <a:gd name="connsiteY130" fmla="*/ 1849929 h 3021872"/>
              <a:gd name="connsiteX131" fmla="*/ 5940151 w 12192000"/>
              <a:gd name="connsiteY131" fmla="*/ 1852123 h 3021872"/>
              <a:gd name="connsiteX132" fmla="*/ 5917647 w 12192000"/>
              <a:gd name="connsiteY132" fmla="*/ 1852476 h 3021872"/>
              <a:gd name="connsiteX133" fmla="*/ 5860259 w 12192000"/>
              <a:gd name="connsiteY133" fmla="*/ 1865444 h 3021872"/>
              <a:gd name="connsiteX134" fmla="*/ 5821880 w 12192000"/>
              <a:gd name="connsiteY134" fmla="*/ 1854695 h 3021872"/>
              <a:gd name="connsiteX135" fmla="*/ 5813898 w 12192000"/>
              <a:gd name="connsiteY135" fmla="*/ 1853063 h 3021872"/>
              <a:gd name="connsiteX136" fmla="*/ 5813633 w 12192000"/>
              <a:gd name="connsiteY136" fmla="*/ 1853249 h 3021872"/>
              <a:gd name="connsiteX137" fmla="*/ 5804995 w 12192000"/>
              <a:gd name="connsiteY137" fmla="*/ 1851966 h 3021872"/>
              <a:gd name="connsiteX138" fmla="*/ 5799340 w 12192000"/>
              <a:gd name="connsiteY138" fmla="*/ 1850088 h 3021872"/>
              <a:gd name="connsiteX139" fmla="*/ 5783850 w 12192000"/>
              <a:gd name="connsiteY139" fmla="*/ 1846922 h 3021872"/>
              <a:gd name="connsiteX140" fmla="*/ 5777803 w 12192000"/>
              <a:gd name="connsiteY140" fmla="*/ 1847290 h 3021872"/>
              <a:gd name="connsiteX141" fmla="*/ 5774372 w 12192000"/>
              <a:gd name="connsiteY141" fmla="*/ 1849538 h 3021872"/>
              <a:gd name="connsiteX142" fmla="*/ 5740527 w 12192000"/>
              <a:gd name="connsiteY142" fmla="*/ 1850453 h 3021872"/>
              <a:gd name="connsiteX143" fmla="*/ 5671437 w 12192000"/>
              <a:gd name="connsiteY143" fmla="*/ 1845438 h 3021872"/>
              <a:gd name="connsiteX144" fmla="*/ 5633526 w 12192000"/>
              <a:gd name="connsiteY144" fmla="*/ 1839191 h 3021872"/>
              <a:gd name="connsiteX145" fmla="*/ 5527860 w 12192000"/>
              <a:gd name="connsiteY145" fmla="*/ 1825767 h 3021872"/>
              <a:gd name="connsiteX146" fmla="*/ 5420429 w 12192000"/>
              <a:gd name="connsiteY146" fmla="*/ 1815102 h 3021872"/>
              <a:gd name="connsiteX147" fmla="*/ 5339073 w 12192000"/>
              <a:gd name="connsiteY147" fmla="*/ 1819639 h 3021872"/>
              <a:gd name="connsiteX148" fmla="*/ 5334373 w 12192000"/>
              <a:gd name="connsiteY148" fmla="*/ 1817028 h 3021872"/>
              <a:gd name="connsiteX149" fmla="*/ 5326433 w 12192000"/>
              <a:gd name="connsiteY149" fmla="*/ 1814516 h 3021872"/>
              <a:gd name="connsiteX150" fmla="*/ 5326080 w 12192000"/>
              <a:gd name="connsiteY150" fmla="*/ 1814651 h 3021872"/>
              <a:gd name="connsiteX151" fmla="*/ 5318954 w 12192000"/>
              <a:gd name="connsiteY151" fmla="*/ 1811914 h 3021872"/>
              <a:gd name="connsiteX152" fmla="*/ 5286087 w 12192000"/>
              <a:gd name="connsiteY152" fmla="*/ 1796038 h 3021872"/>
              <a:gd name="connsiteX153" fmla="*/ 5223002 w 12192000"/>
              <a:gd name="connsiteY153" fmla="*/ 1799482 h 3021872"/>
              <a:gd name="connsiteX154" fmla="*/ 5200540 w 12192000"/>
              <a:gd name="connsiteY154" fmla="*/ 1796400 h 3021872"/>
              <a:gd name="connsiteX155" fmla="*/ 5154928 w 12192000"/>
              <a:gd name="connsiteY155" fmla="*/ 1781130 h 3021872"/>
              <a:gd name="connsiteX156" fmla="*/ 5149478 w 12192000"/>
              <a:gd name="connsiteY156" fmla="*/ 1780679 h 3021872"/>
              <a:gd name="connsiteX157" fmla="*/ 5130626 w 12192000"/>
              <a:gd name="connsiteY157" fmla="*/ 1768669 h 3021872"/>
              <a:gd name="connsiteX158" fmla="*/ 5102239 w 12192000"/>
              <a:gd name="connsiteY158" fmla="*/ 1753436 h 3021872"/>
              <a:gd name="connsiteX159" fmla="*/ 5099658 w 12192000"/>
              <a:gd name="connsiteY159" fmla="*/ 1753538 h 3021872"/>
              <a:gd name="connsiteX160" fmla="*/ 5088508 w 12192000"/>
              <a:gd name="connsiteY160" fmla="*/ 1745106 h 3021872"/>
              <a:gd name="connsiteX161" fmla="*/ 5082205 w 12192000"/>
              <a:gd name="connsiteY161" fmla="*/ 1734262 h 3021872"/>
              <a:gd name="connsiteX162" fmla="*/ 4931750 w 12192000"/>
              <a:gd name="connsiteY162" fmla="*/ 1691385 h 3021872"/>
              <a:gd name="connsiteX163" fmla="*/ 4824030 w 12192000"/>
              <a:gd name="connsiteY163" fmla="*/ 1643040 h 3021872"/>
              <a:gd name="connsiteX164" fmla="*/ 4758423 w 12192000"/>
              <a:gd name="connsiteY164" fmla="*/ 1579191 h 3021872"/>
              <a:gd name="connsiteX165" fmla="*/ 4514045 w 12192000"/>
              <a:gd name="connsiteY165" fmla="*/ 1535848 h 3021872"/>
              <a:gd name="connsiteX166" fmla="*/ 4458973 w 12192000"/>
              <a:gd name="connsiteY166" fmla="*/ 1525122 h 3021872"/>
              <a:gd name="connsiteX167" fmla="*/ 4423105 w 12192000"/>
              <a:gd name="connsiteY167" fmla="*/ 1500018 h 3021872"/>
              <a:gd name="connsiteX168" fmla="*/ 4400073 w 12192000"/>
              <a:gd name="connsiteY168" fmla="*/ 1499739 h 3021872"/>
              <a:gd name="connsiteX169" fmla="*/ 4395961 w 12192000"/>
              <a:gd name="connsiteY169" fmla="*/ 1499863 h 3021872"/>
              <a:gd name="connsiteX170" fmla="*/ 4382523 w 12192000"/>
              <a:gd name="connsiteY170" fmla="*/ 1496619 h 3021872"/>
              <a:gd name="connsiteX171" fmla="*/ 4374971 w 12192000"/>
              <a:gd name="connsiteY171" fmla="*/ 1500377 h 3021872"/>
              <a:gd name="connsiteX172" fmla="*/ 4352051 w 12192000"/>
              <a:gd name="connsiteY172" fmla="*/ 1498843 h 3021872"/>
              <a:gd name="connsiteX173" fmla="*/ 4328364 w 12192000"/>
              <a:gd name="connsiteY173" fmla="*/ 1491566 h 3021872"/>
              <a:gd name="connsiteX174" fmla="*/ 4220142 w 12192000"/>
              <a:gd name="connsiteY174" fmla="*/ 1451803 h 3021872"/>
              <a:gd name="connsiteX175" fmla="*/ 4152921 w 12192000"/>
              <a:gd name="connsiteY175" fmla="*/ 1430969 h 3021872"/>
              <a:gd name="connsiteX176" fmla="*/ 4123498 w 12192000"/>
              <a:gd name="connsiteY176" fmla="*/ 1427696 h 3021872"/>
              <a:gd name="connsiteX177" fmla="*/ 4085026 w 12192000"/>
              <a:gd name="connsiteY177" fmla="*/ 1420005 h 3021872"/>
              <a:gd name="connsiteX178" fmla="*/ 4014120 w 12192000"/>
              <a:gd name="connsiteY178" fmla="*/ 1410025 h 3021872"/>
              <a:gd name="connsiteX179" fmla="*/ 3924085 w 12192000"/>
              <a:gd name="connsiteY179" fmla="*/ 1390368 h 3021872"/>
              <a:gd name="connsiteX180" fmla="*/ 3875102 w 12192000"/>
              <a:gd name="connsiteY180" fmla="*/ 1356231 h 3021872"/>
              <a:gd name="connsiteX181" fmla="*/ 3866735 w 12192000"/>
              <a:gd name="connsiteY181" fmla="*/ 1358044 h 3021872"/>
              <a:gd name="connsiteX182" fmla="*/ 3824835 w 12192000"/>
              <a:gd name="connsiteY182" fmla="*/ 1344150 h 3021872"/>
              <a:gd name="connsiteX183" fmla="*/ 3698316 w 12192000"/>
              <a:gd name="connsiteY183" fmla="*/ 1271660 h 3021872"/>
              <a:gd name="connsiteX184" fmla="*/ 3615875 w 12192000"/>
              <a:gd name="connsiteY184" fmla="*/ 1245166 h 3021872"/>
              <a:gd name="connsiteX185" fmla="*/ 3583351 w 12192000"/>
              <a:gd name="connsiteY185" fmla="*/ 1239605 h 3021872"/>
              <a:gd name="connsiteX186" fmla="*/ 3529058 w 12192000"/>
              <a:gd name="connsiteY186" fmla="*/ 1230047 h 3021872"/>
              <a:gd name="connsiteX187" fmla="*/ 3438822 w 12192000"/>
              <a:gd name="connsiteY187" fmla="*/ 1205661 h 3021872"/>
              <a:gd name="connsiteX188" fmla="*/ 3390292 w 12192000"/>
              <a:gd name="connsiteY188" fmla="*/ 1197075 h 3021872"/>
              <a:gd name="connsiteX189" fmla="*/ 3315537 w 12192000"/>
              <a:gd name="connsiteY189" fmla="*/ 1185391 h 3021872"/>
              <a:gd name="connsiteX190" fmla="*/ 3305896 w 12192000"/>
              <a:gd name="connsiteY190" fmla="*/ 1180025 h 3021872"/>
              <a:gd name="connsiteX191" fmla="*/ 3260055 w 12192000"/>
              <a:gd name="connsiteY191" fmla="*/ 1189560 h 3021872"/>
              <a:gd name="connsiteX192" fmla="*/ 3136098 w 12192000"/>
              <a:gd name="connsiteY192" fmla="*/ 1171708 h 3021872"/>
              <a:gd name="connsiteX193" fmla="*/ 3113533 w 12192000"/>
              <a:gd name="connsiteY193" fmla="*/ 1171758 h 3021872"/>
              <a:gd name="connsiteX194" fmla="*/ 3087934 w 12192000"/>
              <a:gd name="connsiteY194" fmla="*/ 1162189 h 3021872"/>
              <a:gd name="connsiteX195" fmla="*/ 3033101 w 12192000"/>
              <a:gd name="connsiteY195" fmla="*/ 1146004 h 3021872"/>
              <a:gd name="connsiteX196" fmla="*/ 2999082 w 12192000"/>
              <a:gd name="connsiteY196" fmla="*/ 1129337 h 3021872"/>
              <a:gd name="connsiteX197" fmla="*/ 2988144 w 12192000"/>
              <a:gd name="connsiteY197" fmla="*/ 1133783 h 3021872"/>
              <a:gd name="connsiteX198" fmla="*/ 2964880 w 12192000"/>
              <a:gd name="connsiteY198" fmla="*/ 1133160 h 3021872"/>
              <a:gd name="connsiteX199" fmla="*/ 2871083 w 12192000"/>
              <a:gd name="connsiteY199" fmla="*/ 1114281 h 3021872"/>
              <a:gd name="connsiteX200" fmla="*/ 2853547 w 12192000"/>
              <a:gd name="connsiteY200" fmla="*/ 1113282 h 3021872"/>
              <a:gd name="connsiteX201" fmla="*/ 2834998 w 12192000"/>
              <a:gd name="connsiteY201" fmla="*/ 1105032 h 3021872"/>
              <a:gd name="connsiteX202" fmla="*/ 2832012 w 12192000"/>
              <a:gd name="connsiteY202" fmla="*/ 1103667 h 3021872"/>
              <a:gd name="connsiteX203" fmla="*/ 2831450 w 12192000"/>
              <a:gd name="connsiteY203" fmla="*/ 1103681 h 3021872"/>
              <a:gd name="connsiteX204" fmla="*/ 2830158 w 12192000"/>
              <a:gd name="connsiteY204" fmla="*/ 1102819 h 3021872"/>
              <a:gd name="connsiteX205" fmla="*/ 2817969 w 12192000"/>
              <a:gd name="connsiteY205" fmla="*/ 1097243 h 3021872"/>
              <a:gd name="connsiteX206" fmla="*/ 2812278 w 12192000"/>
              <a:gd name="connsiteY206" fmla="*/ 1097008 h 3021872"/>
              <a:gd name="connsiteX207" fmla="*/ 2735949 w 12192000"/>
              <a:gd name="connsiteY207" fmla="*/ 1069536 h 3021872"/>
              <a:gd name="connsiteX208" fmla="*/ 2700542 w 12192000"/>
              <a:gd name="connsiteY208" fmla="*/ 1056907 h 3021872"/>
              <a:gd name="connsiteX209" fmla="*/ 2690071 w 12192000"/>
              <a:gd name="connsiteY209" fmla="*/ 1056397 h 3021872"/>
              <a:gd name="connsiteX210" fmla="*/ 2655269 w 12192000"/>
              <a:gd name="connsiteY210" fmla="*/ 1042078 h 3021872"/>
              <a:gd name="connsiteX211" fmla="*/ 2637172 w 12192000"/>
              <a:gd name="connsiteY211" fmla="*/ 1039382 h 3021872"/>
              <a:gd name="connsiteX212" fmla="*/ 2544676 w 12192000"/>
              <a:gd name="connsiteY212" fmla="*/ 1019916 h 3021872"/>
              <a:gd name="connsiteX213" fmla="*/ 2521406 w 12192000"/>
              <a:gd name="connsiteY213" fmla="*/ 1022036 h 3021872"/>
              <a:gd name="connsiteX214" fmla="*/ 2462038 w 12192000"/>
              <a:gd name="connsiteY214" fmla="*/ 992687 h 3021872"/>
              <a:gd name="connsiteX215" fmla="*/ 2448962 w 12192000"/>
              <a:gd name="connsiteY215" fmla="*/ 988555 h 3021872"/>
              <a:gd name="connsiteX216" fmla="*/ 2444223 w 12192000"/>
              <a:gd name="connsiteY216" fmla="*/ 985580 h 3021872"/>
              <a:gd name="connsiteX217" fmla="*/ 2428175 w 12192000"/>
              <a:gd name="connsiteY217" fmla="*/ 997242 h 3021872"/>
              <a:gd name="connsiteX218" fmla="*/ 2398519 w 12192000"/>
              <a:gd name="connsiteY218" fmla="*/ 1001482 h 3021872"/>
              <a:gd name="connsiteX219" fmla="*/ 2385271 w 12192000"/>
              <a:gd name="connsiteY219" fmla="*/ 993786 h 3021872"/>
              <a:gd name="connsiteX220" fmla="*/ 2298174 w 12192000"/>
              <a:gd name="connsiteY220" fmla="*/ 956527 h 3021872"/>
              <a:gd name="connsiteX221" fmla="*/ 2271014 w 12192000"/>
              <a:gd name="connsiteY221" fmla="*/ 945440 h 3021872"/>
              <a:gd name="connsiteX222" fmla="*/ 2214838 w 12192000"/>
              <a:gd name="connsiteY222" fmla="*/ 924396 h 3021872"/>
              <a:gd name="connsiteX223" fmla="*/ 2038407 w 12192000"/>
              <a:gd name="connsiteY223" fmla="*/ 916628 h 3021872"/>
              <a:gd name="connsiteX224" fmla="*/ 1958268 w 12192000"/>
              <a:gd name="connsiteY224" fmla="*/ 931677 h 3021872"/>
              <a:gd name="connsiteX225" fmla="*/ 1740316 w 12192000"/>
              <a:gd name="connsiteY225" fmla="*/ 931710 h 3021872"/>
              <a:gd name="connsiteX226" fmla="*/ 1454477 w 12192000"/>
              <a:gd name="connsiteY226" fmla="*/ 973878 h 3021872"/>
              <a:gd name="connsiteX227" fmla="*/ 1385984 w 12192000"/>
              <a:gd name="connsiteY227" fmla="*/ 958621 h 3021872"/>
              <a:gd name="connsiteX228" fmla="*/ 1355604 w 12192000"/>
              <a:gd name="connsiteY228" fmla="*/ 960893 h 3021872"/>
              <a:gd name="connsiteX229" fmla="*/ 1305323 w 12192000"/>
              <a:gd name="connsiteY229" fmla="*/ 967511 h 3021872"/>
              <a:gd name="connsiteX230" fmla="*/ 1125607 w 12192000"/>
              <a:gd name="connsiteY230" fmla="*/ 968467 h 3021872"/>
              <a:gd name="connsiteX231" fmla="*/ 1016562 w 12192000"/>
              <a:gd name="connsiteY231" fmla="*/ 975260 h 3021872"/>
              <a:gd name="connsiteX232" fmla="*/ 818620 w 12192000"/>
              <a:gd name="connsiteY232" fmla="*/ 987723 h 3021872"/>
              <a:gd name="connsiteX233" fmla="*/ 611870 w 12192000"/>
              <a:gd name="connsiteY233" fmla="*/ 1002547 h 3021872"/>
              <a:gd name="connsiteX234" fmla="*/ 520325 w 12192000"/>
              <a:gd name="connsiteY234" fmla="*/ 1010590 h 3021872"/>
              <a:gd name="connsiteX235" fmla="*/ 386188 w 12192000"/>
              <a:gd name="connsiteY235" fmla="*/ 1040956 h 3021872"/>
              <a:gd name="connsiteX236" fmla="*/ 272629 w 12192000"/>
              <a:gd name="connsiteY236" fmla="*/ 1010300 h 3021872"/>
              <a:gd name="connsiteX237" fmla="*/ 113450 w 12192000"/>
              <a:gd name="connsiteY237" fmla="*/ 1038933 h 3021872"/>
              <a:gd name="connsiteX238" fmla="*/ 4256 w 12192000"/>
              <a:gd name="connsiteY238" fmla="*/ 1060111 h 3021872"/>
              <a:gd name="connsiteX239" fmla="*/ 0 w 12192000"/>
              <a:gd name="connsiteY239" fmla="*/ 1059714 h 3021872"/>
              <a:gd name="connsiteX240" fmla="*/ 0 w 12192000"/>
              <a:gd name="connsiteY240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543180 w 12192000"/>
              <a:gd name="connsiteY13" fmla="*/ 2794523 h 3021872"/>
              <a:gd name="connsiteX14" fmla="*/ 11527456 w 12192000"/>
              <a:gd name="connsiteY14" fmla="*/ 2784758 h 3021872"/>
              <a:gd name="connsiteX15" fmla="*/ 11410019 w 12192000"/>
              <a:gd name="connsiteY15" fmla="*/ 2778739 h 3021872"/>
              <a:gd name="connsiteX16" fmla="*/ 11391662 w 12192000"/>
              <a:gd name="connsiteY16" fmla="*/ 2777813 h 3021872"/>
              <a:gd name="connsiteX17" fmla="*/ 11381950 w 12192000"/>
              <a:gd name="connsiteY17" fmla="*/ 2771457 h 3021872"/>
              <a:gd name="connsiteX18" fmla="*/ 11355280 w 12192000"/>
              <a:gd name="connsiteY18" fmla="*/ 2766974 h 3021872"/>
              <a:gd name="connsiteX19" fmla="*/ 11346286 w 12192000"/>
              <a:gd name="connsiteY19" fmla="*/ 2771221 h 3021872"/>
              <a:gd name="connsiteX20" fmla="*/ 11344784 w 12192000"/>
              <a:gd name="connsiteY20" fmla="*/ 2767480 h 3021872"/>
              <a:gd name="connsiteX21" fmla="*/ 11307999 w 12192000"/>
              <a:gd name="connsiteY21" fmla="*/ 2758374 h 3021872"/>
              <a:gd name="connsiteX22" fmla="*/ 11228674 w 12192000"/>
              <a:gd name="connsiteY22" fmla="*/ 2738503 h 3021872"/>
              <a:gd name="connsiteX23" fmla="*/ 11208775 w 12192000"/>
              <a:gd name="connsiteY23" fmla="*/ 2733735 h 3021872"/>
              <a:gd name="connsiteX24" fmla="*/ 11191329 w 12192000"/>
              <a:gd name="connsiteY24" fmla="*/ 2735896 h 3021872"/>
              <a:gd name="connsiteX25" fmla="*/ 11095293 w 12192000"/>
              <a:gd name="connsiteY25" fmla="*/ 2734181 h 3021872"/>
              <a:gd name="connsiteX26" fmla="*/ 11072290 w 12192000"/>
              <a:gd name="connsiteY26" fmla="*/ 2737734 h 3021872"/>
              <a:gd name="connsiteX27" fmla="*/ 10980239 w 12192000"/>
              <a:gd name="connsiteY27" fmla="*/ 2729000 h 3021872"/>
              <a:gd name="connsiteX28" fmla="*/ 10980167 w 12192000"/>
              <a:gd name="connsiteY28" fmla="*/ 2728972 h 3021872"/>
              <a:gd name="connsiteX29" fmla="*/ 10943501 w 12192000"/>
              <a:gd name="connsiteY29" fmla="*/ 2723352 h 3021872"/>
              <a:gd name="connsiteX30" fmla="*/ 10740825 w 12192000"/>
              <a:gd name="connsiteY30" fmla="*/ 2642544 h 3021872"/>
              <a:gd name="connsiteX31" fmla="*/ 10621021 w 12192000"/>
              <a:gd name="connsiteY31" fmla="*/ 2583972 h 3021872"/>
              <a:gd name="connsiteX32" fmla="*/ 10501779 w 12192000"/>
              <a:gd name="connsiteY32" fmla="*/ 2548735 h 3021872"/>
              <a:gd name="connsiteX33" fmla="*/ 10403355 w 12192000"/>
              <a:gd name="connsiteY33" fmla="*/ 2512953 h 3021872"/>
              <a:gd name="connsiteX34" fmla="*/ 10337449 w 12192000"/>
              <a:gd name="connsiteY34" fmla="*/ 2488172 h 3021872"/>
              <a:gd name="connsiteX35" fmla="*/ 10324327 w 12192000"/>
              <a:gd name="connsiteY35" fmla="*/ 2478939 h 3021872"/>
              <a:gd name="connsiteX36" fmla="*/ 10321929 w 12192000"/>
              <a:gd name="connsiteY36" fmla="*/ 2478993 h 3021872"/>
              <a:gd name="connsiteX37" fmla="*/ 10290461 w 12192000"/>
              <a:gd name="connsiteY37" fmla="*/ 2462144 h 3021872"/>
              <a:gd name="connsiteX38" fmla="*/ 10268970 w 12192000"/>
              <a:gd name="connsiteY38" fmla="*/ 2448931 h 3021872"/>
              <a:gd name="connsiteX39" fmla="*/ 10263699 w 12192000"/>
              <a:gd name="connsiteY39" fmla="*/ 2448340 h 3021872"/>
              <a:gd name="connsiteX40" fmla="*/ 10228272 w 12192000"/>
              <a:gd name="connsiteY40" fmla="*/ 2431997 h 3021872"/>
              <a:gd name="connsiteX41" fmla="*/ 10215997 w 12192000"/>
              <a:gd name="connsiteY41" fmla="*/ 2431103 h 3021872"/>
              <a:gd name="connsiteX42" fmla="*/ 10193885 w 12192000"/>
              <a:gd name="connsiteY42" fmla="*/ 2427360 h 3021872"/>
              <a:gd name="connsiteX43" fmla="*/ 10135557 w 12192000"/>
              <a:gd name="connsiteY43" fmla="*/ 2429769 h 3021872"/>
              <a:gd name="connsiteX44" fmla="*/ 10092108 w 12192000"/>
              <a:gd name="connsiteY44" fmla="*/ 2409075 h 3021872"/>
              <a:gd name="connsiteX45" fmla="*/ 10091815 w 12192000"/>
              <a:gd name="connsiteY45" fmla="*/ 2409211 h 3021872"/>
              <a:gd name="connsiteX46" fmla="*/ 10083558 w 12192000"/>
              <a:gd name="connsiteY46" fmla="*/ 2406369 h 3021872"/>
              <a:gd name="connsiteX47" fmla="*/ 10078319 w 12192000"/>
              <a:gd name="connsiteY47" fmla="*/ 2403481 h 3021872"/>
              <a:gd name="connsiteX48" fmla="*/ 10063647 w 12192000"/>
              <a:gd name="connsiteY48" fmla="*/ 2397528 h 3021872"/>
              <a:gd name="connsiteX49" fmla="*/ 10057660 w 12192000"/>
              <a:gd name="connsiteY49" fmla="*/ 2396793 h 3021872"/>
              <a:gd name="connsiteX50" fmla="*/ 10003124 w 12192000"/>
              <a:gd name="connsiteY50" fmla="*/ 2406692 h 3021872"/>
              <a:gd name="connsiteX51" fmla="*/ 9898644 w 12192000"/>
              <a:gd name="connsiteY51" fmla="*/ 2393136 h 3021872"/>
              <a:gd name="connsiteX52" fmla="*/ 9794969 w 12192000"/>
              <a:gd name="connsiteY52" fmla="*/ 2376665 h 3021872"/>
              <a:gd name="connsiteX53" fmla="*/ 9690708 w 12192000"/>
              <a:gd name="connsiteY53" fmla="*/ 2362478 h 3021872"/>
              <a:gd name="connsiteX54" fmla="*/ 9656590 w 12192000"/>
              <a:gd name="connsiteY54" fmla="*/ 2365107 h 3021872"/>
              <a:gd name="connsiteX55" fmla="*/ 9651013 w 12192000"/>
              <a:gd name="connsiteY55" fmla="*/ 2365379 h 3021872"/>
              <a:gd name="connsiteX56" fmla="*/ 9629535 w 12192000"/>
              <a:gd name="connsiteY56" fmla="*/ 2359562 h 3021872"/>
              <a:gd name="connsiteX57" fmla="*/ 9621002 w 12192000"/>
              <a:gd name="connsiteY57" fmla="*/ 2358015 h 3021872"/>
              <a:gd name="connsiteX58" fmla="*/ 9620811 w 12192000"/>
              <a:gd name="connsiteY58" fmla="*/ 2358209 h 3021872"/>
              <a:gd name="connsiteX59" fmla="*/ 9612783 w 12192000"/>
              <a:gd name="connsiteY59" fmla="*/ 2356304 h 3021872"/>
              <a:gd name="connsiteX60" fmla="*/ 9573299 w 12192000"/>
              <a:gd name="connsiteY60" fmla="*/ 2344048 h 3021872"/>
              <a:gd name="connsiteX61" fmla="*/ 9523299 w 12192000"/>
              <a:gd name="connsiteY61" fmla="*/ 2356751 h 3021872"/>
              <a:gd name="connsiteX62" fmla="*/ 9502217 w 12192000"/>
              <a:gd name="connsiteY62" fmla="*/ 2356672 h 3021872"/>
              <a:gd name="connsiteX63" fmla="*/ 9491052 w 12192000"/>
              <a:gd name="connsiteY63" fmla="*/ 2357876 h 3021872"/>
              <a:gd name="connsiteX64" fmla="*/ 9490420 w 12192000"/>
              <a:gd name="connsiteY64" fmla="*/ 2358754 h 3021872"/>
              <a:gd name="connsiteX65" fmla="*/ 9422814 w 12192000"/>
              <a:gd name="connsiteY65" fmla="*/ 2337048 h 3021872"/>
              <a:gd name="connsiteX66" fmla="*/ 9387555 w 12192000"/>
              <a:gd name="connsiteY66" fmla="*/ 2324836 h 3021872"/>
              <a:gd name="connsiteX67" fmla="*/ 9385480 w 12192000"/>
              <a:gd name="connsiteY67" fmla="*/ 2325313 h 3021872"/>
              <a:gd name="connsiteX68" fmla="*/ 9369766 w 12192000"/>
              <a:gd name="connsiteY68" fmla="*/ 2317902 h 3021872"/>
              <a:gd name="connsiteX69" fmla="*/ 9356267 w 12192000"/>
              <a:gd name="connsiteY69" fmla="*/ 2307218 h 3021872"/>
              <a:gd name="connsiteX70" fmla="*/ 9240605 w 12192000"/>
              <a:gd name="connsiteY70" fmla="*/ 2292733 h 3021872"/>
              <a:gd name="connsiteX71" fmla="*/ 9083251 w 12192000"/>
              <a:gd name="connsiteY71" fmla="*/ 2245348 h 3021872"/>
              <a:gd name="connsiteX72" fmla="*/ 8956025 w 12192000"/>
              <a:gd name="connsiteY72" fmla="*/ 2219438 h 3021872"/>
              <a:gd name="connsiteX73" fmla="*/ 8791834 w 12192000"/>
              <a:gd name="connsiteY73" fmla="*/ 2194608 h 3021872"/>
              <a:gd name="connsiteX74" fmla="*/ 8677385 w 12192000"/>
              <a:gd name="connsiteY74" fmla="*/ 2172946 h 3021872"/>
              <a:gd name="connsiteX75" fmla="*/ 8628381 w 12192000"/>
              <a:gd name="connsiteY75" fmla="*/ 2151256 h 3021872"/>
              <a:gd name="connsiteX76" fmla="*/ 8608955 w 12192000"/>
              <a:gd name="connsiteY76" fmla="*/ 2154253 h 3021872"/>
              <a:gd name="connsiteX77" fmla="*/ 8605623 w 12192000"/>
              <a:gd name="connsiteY77" fmla="*/ 2154974 h 3021872"/>
              <a:gd name="connsiteX78" fmla="*/ 8591946 w 12192000"/>
              <a:gd name="connsiteY78" fmla="*/ 2153429 h 3021872"/>
              <a:gd name="connsiteX79" fmla="*/ 8588503 w 12192000"/>
              <a:gd name="connsiteY79" fmla="*/ 2158528 h 3021872"/>
              <a:gd name="connsiteX80" fmla="*/ 8542929 w 12192000"/>
              <a:gd name="connsiteY80" fmla="*/ 2155780 h 3021872"/>
              <a:gd name="connsiteX81" fmla="*/ 8422422 w 12192000"/>
              <a:gd name="connsiteY81" fmla="*/ 2128783 h 3021872"/>
              <a:gd name="connsiteX82" fmla="*/ 8350509 w 12192000"/>
              <a:gd name="connsiteY82" fmla="*/ 2116143 h 3021872"/>
              <a:gd name="connsiteX83" fmla="*/ 8323483 w 12192000"/>
              <a:gd name="connsiteY83" fmla="*/ 2116856 h 3021872"/>
              <a:gd name="connsiteX84" fmla="*/ 8285541 w 12192000"/>
              <a:gd name="connsiteY84" fmla="*/ 2114142 h 3021872"/>
              <a:gd name="connsiteX85" fmla="*/ 8156321 w 12192000"/>
              <a:gd name="connsiteY85" fmla="*/ 2105622 h 3021872"/>
              <a:gd name="connsiteX86" fmla="*/ 8115022 w 12192000"/>
              <a:gd name="connsiteY86" fmla="*/ 2097331 h 3021872"/>
              <a:gd name="connsiteX87" fmla="*/ 8109128 w 12192000"/>
              <a:gd name="connsiteY87" fmla="*/ 2095725 h 3021872"/>
              <a:gd name="connsiteX88" fmla="*/ 8061947 w 12192000"/>
              <a:gd name="connsiteY88" fmla="*/ 2076044 h 3021872"/>
              <a:gd name="connsiteX89" fmla="*/ 8056343 w 12192000"/>
              <a:gd name="connsiteY89" fmla="*/ 2079176 h 3021872"/>
              <a:gd name="connsiteX90" fmla="*/ 8039888 w 12192000"/>
              <a:gd name="connsiteY90" fmla="*/ 2079889 h 3021872"/>
              <a:gd name="connsiteX91" fmla="*/ 8027893 w 12192000"/>
              <a:gd name="connsiteY91" fmla="*/ 2071837 h 3021872"/>
              <a:gd name="connsiteX92" fmla="*/ 7968202 w 12192000"/>
              <a:gd name="connsiteY92" fmla="*/ 2048643 h 3021872"/>
              <a:gd name="connsiteX93" fmla="*/ 7879707 w 12192000"/>
              <a:gd name="connsiteY93" fmla="*/ 2019539 h 3021872"/>
              <a:gd name="connsiteX94" fmla="*/ 7867283 w 12192000"/>
              <a:gd name="connsiteY94" fmla="*/ 2011237 h 3021872"/>
              <a:gd name="connsiteX95" fmla="*/ 7843997 w 12192000"/>
              <a:gd name="connsiteY95" fmla="*/ 2004002 h 3021872"/>
              <a:gd name="connsiteX96" fmla="*/ 7819810 w 12192000"/>
              <a:gd name="connsiteY96" fmla="*/ 2003978 h 3021872"/>
              <a:gd name="connsiteX97" fmla="*/ 7766905 w 12192000"/>
              <a:gd name="connsiteY97" fmla="*/ 1994240 h 3021872"/>
              <a:gd name="connsiteX98" fmla="*/ 7748811 w 12192000"/>
              <a:gd name="connsiteY98" fmla="*/ 2001647 h 3021872"/>
              <a:gd name="connsiteX99" fmla="*/ 7745757 w 12192000"/>
              <a:gd name="connsiteY99" fmla="*/ 2003120 h 3021872"/>
              <a:gd name="connsiteX100" fmla="*/ 7732110 w 12192000"/>
              <a:gd name="connsiteY100" fmla="*/ 2004783 h 3021872"/>
              <a:gd name="connsiteX101" fmla="*/ 7730039 w 12192000"/>
              <a:gd name="connsiteY101" fmla="*/ 2010536 h 3021872"/>
              <a:gd name="connsiteX102" fmla="*/ 7685159 w 12192000"/>
              <a:gd name="connsiteY102" fmla="*/ 2018415 h 3021872"/>
              <a:gd name="connsiteX103" fmla="*/ 7561596 w 12192000"/>
              <a:gd name="connsiteY103" fmla="*/ 2020063 h 3021872"/>
              <a:gd name="connsiteX104" fmla="*/ 7488722 w 12192000"/>
              <a:gd name="connsiteY104" fmla="*/ 2024418 h 3021872"/>
              <a:gd name="connsiteX105" fmla="*/ 7462688 w 12192000"/>
              <a:gd name="connsiteY105" fmla="*/ 2031366 h 3021872"/>
              <a:gd name="connsiteX106" fmla="*/ 7425222 w 12192000"/>
              <a:gd name="connsiteY106" fmla="*/ 2037510 h 3021872"/>
              <a:gd name="connsiteX107" fmla="*/ 7360376 w 12192000"/>
              <a:gd name="connsiteY107" fmla="*/ 2052454 h 3021872"/>
              <a:gd name="connsiteX108" fmla="*/ 7297796 w 12192000"/>
              <a:gd name="connsiteY108" fmla="*/ 2059134 h 3021872"/>
              <a:gd name="connsiteX109" fmla="*/ 7255684 w 12192000"/>
              <a:gd name="connsiteY109" fmla="*/ 2060633 h 3021872"/>
              <a:gd name="connsiteX110" fmla="*/ 7249573 w 12192000"/>
              <a:gd name="connsiteY110" fmla="*/ 2060435 h 3021872"/>
              <a:gd name="connsiteX111" fmla="*/ 7198933 w 12192000"/>
              <a:gd name="connsiteY111" fmla="*/ 2052227 h 3021872"/>
              <a:gd name="connsiteX112" fmla="*/ 7194276 w 12192000"/>
              <a:gd name="connsiteY112" fmla="*/ 2056568 h 3021872"/>
              <a:gd name="connsiteX113" fmla="*/ 7178495 w 12192000"/>
              <a:gd name="connsiteY113" fmla="*/ 2061069 h 3021872"/>
              <a:gd name="connsiteX114" fmla="*/ 7164866 w 12192000"/>
              <a:gd name="connsiteY114" fmla="*/ 2056021 h 3021872"/>
              <a:gd name="connsiteX115" fmla="*/ 7101221 w 12192000"/>
              <a:gd name="connsiteY115" fmla="*/ 2047289 h 3021872"/>
              <a:gd name="connsiteX116" fmla="*/ 7008182 w 12192000"/>
              <a:gd name="connsiteY116" fmla="*/ 2039482 h 3021872"/>
              <a:gd name="connsiteX117" fmla="*/ 6994073 w 12192000"/>
              <a:gd name="connsiteY117" fmla="*/ 2034288 h 3021872"/>
              <a:gd name="connsiteX118" fmla="*/ 6902768 w 12192000"/>
              <a:gd name="connsiteY118" fmla="*/ 2021990 h 3021872"/>
              <a:gd name="connsiteX119" fmla="*/ 6854917 w 12192000"/>
              <a:gd name="connsiteY119" fmla="*/ 2020321 h 3021872"/>
              <a:gd name="connsiteX120" fmla="*/ 6849655 w 12192000"/>
              <a:gd name="connsiteY120" fmla="*/ 2025191 h 3021872"/>
              <a:gd name="connsiteX121" fmla="*/ 6835522 w 12192000"/>
              <a:gd name="connsiteY121" fmla="*/ 2024012 h 3021872"/>
              <a:gd name="connsiteX122" fmla="*/ 6707727 w 12192000"/>
              <a:gd name="connsiteY122" fmla="*/ 2006254 h 3021872"/>
              <a:gd name="connsiteX123" fmla="*/ 6561947 w 12192000"/>
              <a:gd name="connsiteY123" fmla="*/ 1975575 h 3021872"/>
              <a:gd name="connsiteX124" fmla="*/ 6464714 w 12192000"/>
              <a:gd name="connsiteY124" fmla="*/ 1978704 h 3021872"/>
              <a:gd name="connsiteX125" fmla="*/ 6242129 w 12192000"/>
              <a:gd name="connsiteY125" fmla="*/ 1915441 h 3021872"/>
              <a:gd name="connsiteX126" fmla="*/ 6080728 w 12192000"/>
              <a:gd name="connsiteY126" fmla="*/ 1895758 h 3021872"/>
              <a:gd name="connsiteX127" fmla="*/ 6069627 w 12192000"/>
              <a:gd name="connsiteY127" fmla="*/ 1885968 h 3021872"/>
              <a:gd name="connsiteX128" fmla="*/ 6055146 w 12192000"/>
              <a:gd name="connsiteY128" fmla="*/ 1879305 h 3021872"/>
              <a:gd name="connsiteX129" fmla="*/ 5953405 w 12192000"/>
              <a:gd name="connsiteY129" fmla="*/ 1849929 h 3021872"/>
              <a:gd name="connsiteX130" fmla="*/ 5940151 w 12192000"/>
              <a:gd name="connsiteY130" fmla="*/ 1852123 h 3021872"/>
              <a:gd name="connsiteX131" fmla="*/ 5917647 w 12192000"/>
              <a:gd name="connsiteY131" fmla="*/ 1852476 h 3021872"/>
              <a:gd name="connsiteX132" fmla="*/ 5860259 w 12192000"/>
              <a:gd name="connsiteY132" fmla="*/ 1865444 h 3021872"/>
              <a:gd name="connsiteX133" fmla="*/ 5821880 w 12192000"/>
              <a:gd name="connsiteY133" fmla="*/ 1854695 h 3021872"/>
              <a:gd name="connsiteX134" fmla="*/ 5813898 w 12192000"/>
              <a:gd name="connsiteY134" fmla="*/ 1853063 h 3021872"/>
              <a:gd name="connsiteX135" fmla="*/ 5813633 w 12192000"/>
              <a:gd name="connsiteY135" fmla="*/ 1853249 h 3021872"/>
              <a:gd name="connsiteX136" fmla="*/ 5804995 w 12192000"/>
              <a:gd name="connsiteY136" fmla="*/ 1851966 h 3021872"/>
              <a:gd name="connsiteX137" fmla="*/ 5799340 w 12192000"/>
              <a:gd name="connsiteY137" fmla="*/ 1850088 h 3021872"/>
              <a:gd name="connsiteX138" fmla="*/ 5783850 w 12192000"/>
              <a:gd name="connsiteY138" fmla="*/ 1846922 h 3021872"/>
              <a:gd name="connsiteX139" fmla="*/ 5777803 w 12192000"/>
              <a:gd name="connsiteY139" fmla="*/ 1847290 h 3021872"/>
              <a:gd name="connsiteX140" fmla="*/ 5774372 w 12192000"/>
              <a:gd name="connsiteY140" fmla="*/ 1849538 h 3021872"/>
              <a:gd name="connsiteX141" fmla="*/ 5740527 w 12192000"/>
              <a:gd name="connsiteY141" fmla="*/ 1850453 h 3021872"/>
              <a:gd name="connsiteX142" fmla="*/ 5671437 w 12192000"/>
              <a:gd name="connsiteY142" fmla="*/ 1845438 h 3021872"/>
              <a:gd name="connsiteX143" fmla="*/ 5633526 w 12192000"/>
              <a:gd name="connsiteY143" fmla="*/ 1839191 h 3021872"/>
              <a:gd name="connsiteX144" fmla="*/ 5527860 w 12192000"/>
              <a:gd name="connsiteY144" fmla="*/ 1825767 h 3021872"/>
              <a:gd name="connsiteX145" fmla="*/ 5420429 w 12192000"/>
              <a:gd name="connsiteY145" fmla="*/ 1815102 h 3021872"/>
              <a:gd name="connsiteX146" fmla="*/ 5339073 w 12192000"/>
              <a:gd name="connsiteY146" fmla="*/ 1819639 h 3021872"/>
              <a:gd name="connsiteX147" fmla="*/ 5334373 w 12192000"/>
              <a:gd name="connsiteY147" fmla="*/ 1817028 h 3021872"/>
              <a:gd name="connsiteX148" fmla="*/ 5326433 w 12192000"/>
              <a:gd name="connsiteY148" fmla="*/ 1814516 h 3021872"/>
              <a:gd name="connsiteX149" fmla="*/ 5326080 w 12192000"/>
              <a:gd name="connsiteY149" fmla="*/ 1814651 h 3021872"/>
              <a:gd name="connsiteX150" fmla="*/ 5318954 w 12192000"/>
              <a:gd name="connsiteY150" fmla="*/ 1811914 h 3021872"/>
              <a:gd name="connsiteX151" fmla="*/ 5286087 w 12192000"/>
              <a:gd name="connsiteY151" fmla="*/ 1796038 h 3021872"/>
              <a:gd name="connsiteX152" fmla="*/ 5223002 w 12192000"/>
              <a:gd name="connsiteY152" fmla="*/ 1799482 h 3021872"/>
              <a:gd name="connsiteX153" fmla="*/ 5200540 w 12192000"/>
              <a:gd name="connsiteY153" fmla="*/ 1796400 h 3021872"/>
              <a:gd name="connsiteX154" fmla="*/ 5154928 w 12192000"/>
              <a:gd name="connsiteY154" fmla="*/ 1781130 h 3021872"/>
              <a:gd name="connsiteX155" fmla="*/ 5149478 w 12192000"/>
              <a:gd name="connsiteY155" fmla="*/ 1780679 h 3021872"/>
              <a:gd name="connsiteX156" fmla="*/ 5130626 w 12192000"/>
              <a:gd name="connsiteY156" fmla="*/ 1768669 h 3021872"/>
              <a:gd name="connsiteX157" fmla="*/ 5102239 w 12192000"/>
              <a:gd name="connsiteY157" fmla="*/ 1753436 h 3021872"/>
              <a:gd name="connsiteX158" fmla="*/ 5099658 w 12192000"/>
              <a:gd name="connsiteY158" fmla="*/ 1753538 h 3021872"/>
              <a:gd name="connsiteX159" fmla="*/ 5088508 w 12192000"/>
              <a:gd name="connsiteY159" fmla="*/ 1745106 h 3021872"/>
              <a:gd name="connsiteX160" fmla="*/ 5082205 w 12192000"/>
              <a:gd name="connsiteY160" fmla="*/ 1734262 h 3021872"/>
              <a:gd name="connsiteX161" fmla="*/ 4931750 w 12192000"/>
              <a:gd name="connsiteY161" fmla="*/ 1691385 h 3021872"/>
              <a:gd name="connsiteX162" fmla="*/ 4824030 w 12192000"/>
              <a:gd name="connsiteY162" fmla="*/ 1643040 h 3021872"/>
              <a:gd name="connsiteX163" fmla="*/ 4758423 w 12192000"/>
              <a:gd name="connsiteY163" fmla="*/ 1579191 h 3021872"/>
              <a:gd name="connsiteX164" fmla="*/ 4514045 w 12192000"/>
              <a:gd name="connsiteY164" fmla="*/ 1535848 h 3021872"/>
              <a:gd name="connsiteX165" fmla="*/ 4458973 w 12192000"/>
              <a:gd name="connsiteY165" fmla="*/ 1525122 h 3021872"/>
              <a:gd name="connsiteX166" fmla="*/ 4423105 w 12192000"/>
              <a:gd name="connsiteY166" fmla="*/ 1500018 h 3021872"/>
              <a:gd name="connsiteX167" fmla="*/ 4400073 w 12192000"/>
              <a:gd name="connsiteY167" fmla="*/ 1499739 h 3021872"/>
              <a:gd name="connsiteX168" fmla="*/ 4395961 w 12192000"/>
              <a:gd name="connsiteY168" fmla="*/ 1499863 h 3021872"/>
              <a:gd name="connsiteX169" fmla="*/ 4382523 w 12192000"/>
              <a:gd name="connsiteY169" fmla="*/ 1496619 h 3021872"/>
              <a:gd name="connsiteX170" fmla="*/ 4374971 w 12192000"/>
              <a:gd name="connsiteY170" fmla="*/ 1500377 h 3021872"/>
              <a:gd name="connsiteX171" fmla="*/ 4352051 w 12192000"/>
              <a:gd name="connsiteY171" fmla="*/ 1498843 h 3021872"/>
              <a:gd name="connsiteX172" fmla="*/ 4328364 w 12192000"/>
              <a:gd name="connsiteY172" fmla="*/ 1491566 h 3021872"/>
              <a:gd name="connsiteX173" fmla="*/ 4220142 w 12192000"/>
              <a:gd name="connsiteY173" fmla="*/ 1451803 h 3021872"/>
              <a:gd name="connsiteX174" fmla="*/ 4152921 w 12192000"/>
              <a:gd name="connsiteY174" fmla="*/ 1430969 h 3021872"/>
              <a:gd name="connsiteX175" fmla="*/ 4123498 w 12192000"/>
              <a:gd name="connsiteY175" fmla="*/ 1427696 h 3021872"/>
              <a:gd name="connsiteX176" fmla="*/ 4085026 w 12192000"/>
              <a:gd name="connsiteY176" fmla="*/ 1420005 h 3021872"/>
              <a:gd name="connsiteX177" fmla="*/ 4014120 w 12192000"/>
              <a:gd name="connsiteY177" fmla="*/ 1410025 h 3021872"/>
              <a:gd name="connsiteX178" fmla="*/ 3924085 w 12192000"/>
              <a:gd name="connsiteY178" fmla="*/ 1390368 h 3021872"/>
              <a:gd name="connsiteX179" fmla="*/ 3875102 w 12192000"/>
              <a:gd name="connsiteY179" fmla="*/ 1356231 h 3021872"/>
              <a:gd name="connsiteX180" fmla="*/ 3866735 w 12192000"/>
              <a:gd name="connsiteY180" fmla="*/ 1358044 h 3021872"/>
              <a:gd name="connsiteX181" fmla="*/ 3824835 w 12192000"/>
              <a:gd name="connsiteY181" fmla="*/ 1344150 h 3021872"/>
              <a:gd name="connsiteX182" fmla="*/ 3698316 w 12192000"/>
              <a:gd name="connsiteY182" fmla="*/ 1271660 h 3021872"/>
              <a:gd name="connsiteX183" fmla="*/ 3615875 w 12192000"/>
              <a:gd name="connsiteY183" fmla="*/ 1245166 h 3021872"/>
              <a:gd name="connsiteX184" fmla="*/ 3583351 w 12192000"/>
              <a:gd name="connsiteY184" fmla="*/ 1239605 h 3021872"/>
              <a:gd name="connsiteX185" fmla="*/ 3529058 w 12192000"/>
              <a:gd name="connsiteY185" fmla="*/ 1230047 h 3021872"/>
              <a:gd name="connsiteX186" fmla="*/ 3438822 w 12192000"/>
              <a:gd name="connsiteY186" fmla="*/ 1205661 h 3021872"/>
              <a:gd name="connsiteX187" fmla="*/ 3390292 w 12192000"/>
              <a:gd name="connsiteY187" fmla="*/ 1197075 h 3021872"/>
              <a:gd name="connsiteX188" fmla="*/ 3315537 w 12192000"/>
              <a:gd name="connsiteY188" fmla="*/ 1185391 h 3021872"/>
              <a:gd name="connsiteX189" fmla="*/ 3305896 w 12192000"/>
              <a:gd name="connsiteY189" fmla="*/ 1180025 h 3021872"/>
              <a:gd name="connsiteX190" fmla="*/ 3260055 w 12192000"/>
              <a:gd name="connsiteY190" fmla="*/ 1189560 h 3021872"/>
              <a:gd name="connsiteX191" fmla="*/ 3136098 w 12192000"/>
              <a:gd name="connsiteY191" fmla="*/ 1171708 h 3021872"/>
              <a:gd name="connsiteX192" fmla="*/ 3113533 w 12192000"/>
              <a:gd name="connsiteY192" fmla="*/ 1171758 h 3021872"/>
              <a:gd name="connsiteX193" fmla="*/ 3087934 w 12192000"/>
              <a:gd name="connsiteY193" fmla="*/ 1162189 h 3021872"/>
              <a:gd name="connsiteX194" fmla="*/ 3033101 w 12192000"/>
              <a:gd name="connsiteY194" fmla="*/ 1146004 h 3021872"/>
              <a:gd name="connsiteX195" fmla="*/ 2999082 w 12192000"/>
              <a:gd name="connsiteY195" fmla="*/ 1129337 h 3021872"/>
              <a:gd name="connsiteX196" fmla="*/ 2988144 w 12192000"/>
              <a:gd name="connsiteY196" fmla="*/ 1133783 h 3021872"/>
              <a:gd name="connsiteX197" fmla="*/ 2964880 w 12192000"/>
              <a:gd name="connsiteY197" fmla="*/ 1133160 h 3021872"/>
              <a:gd name="connsiteX198" fmla="*/ 2871083 w 12192000"/>
              <a:gd name="connsiteY198" fmla="*/ 1114281 h 3021872"/>
              <a:gd name="connsiteX199" fmla="*/ 2853547 w 12192000"/>
              <a:gd name="connsiteY199" fmla="*/ 1113282 h 3021872"/>
              <a:gd name="connsiteX200" fmla="*/ 2834998 w 12192000"/>
              <a:gd name="connsiteY200" fmla="*/ 1105032 h 3021872"/>
              <a:gd name="connsiteX201" fmla="*/ 2832012 w 12192000"/>
              <a:gd name="connsiteY201" fmla="*/ 1103667 h 3021872"/>
              <a:gd name="connsiteX202" fmla="*/ 2831450 w 12192000"/>
              <a:gd name="connsiteY202" fmla="*/ 1103681 h 3021872"/>
              <a:gd name="connsiteX203" fmla="*/ 2830158 w 12192000"/>
              <a:gd name="connsiteY203" fmla="*/ 1102819 h 3021872"/>
              <a:gd name="connsiteX204" fmla="*/ 2817969 w 12192000"/>
              <a:gd name="connsiteY204" fmla="*/ 1097243 h 3021872"/>
              <a:gd name="connsiteX205" fmla="*/ 2812278 w 12192000"/>
              <a:gd name="connsiteY205" fmla="*/ 1097008 h 3021872"/>
              <a:gd name="connsiteX206" fmla="*/ 2735949 w 12192000"/>
              <a:gd name="connsiteY206" fmla="*/ 1069536 h 3021872"/>
              <a:gd name="connsiteX207" fmla="*/ 2700542 w 12192000"/>
              <a:gd name="connsiteY207" fmla="*/ 1056907 h 3021872"/>
              <a:gd name="connsiteX208" fmla="*/ 2690071 w 12192000"/>
              <a:gd name="connsiteY208" fmla="*/ 1056397 h 3021872"/>
              <a:gd name="connsiteX209" fmla="*/ 2655269 w 12192000"/>
              <a:gd name="connsiteY209" fmla="*/ 1042078 h 3021872"/>
              <a:gd name="connsiteX210" fmla="*/ 2637172 w 12192000"/>
              <a:gd name="connsiteY210" fmla="*/ 1039382 h 3021872"/>
              <a:gd name="connsiteX211" fmla="*/ 2544676 w 12192000"/>
              <a:gd name="connsiteY211" fmla="*/ 1019916 h 3021872"/>
              <a:gd name="connsiteX212" fmla="*/ 2521406 w 12192000"/>
              <a:gd name="connsiteY212" fmla="*/ 1022036 h 3021872"/>
              <a:gd name="connsiteX213" fmla="*/ 2462038 w 12192000"/>
              <a:gd name="connsiteY213" fmla="*/ 992687 h 3021872"/>
              <a:gd name="connsiteX214" fmla="*/ 2448962 w 12192000"/>
              <a:gd name="connsiteY214" fmla="*/ 988555 h 3021872"/>
              <a:gd name="connsiteX215" fmla="*/ 2444223 w 12192000"/>
              <a:gd name="connsiteY215" fmla="*/ 985580 h 3021872"/>
              <a:gd name="connsiteX216" fmla="*/ 2428175 w 12192000"/>
              <a:gd name="connsiteY216" fmla="*/ 997242 h 3021872"/>
              <a:gd name="connsiteX217" fmla="*/ 2398519 w 12192000"/>
              <a:gd name="connsiteY217" fmla="*/ 1001482 h 3021872"/>
              <a:gd name="connsiteX218" fmla="*/ 2385271 w 12192000"/>
              <a:gd name="connsiteY218" fmla="*/ 993786 h 3021872"/>
              <a:gd name="connsiteX219" fmla="*/ 2298174 w 12192000"/>
              <a:gd name="connsiteY219" fmla="*/ 956527 h 3021872"/>
              <a:gd name="connsiteX220" fmla="*/ 2271014 w 12192000"/>
              <a:gd name="connsiteY220" fmla="*/ 945440 h 3021872"/>
              <a:gd name="connsiteX221" fmla="*/ 2214838 w 12192000"/>
              <a:gd name="connsiteY221" fmla="*/ 924396 h 3021872"/>
              <a:gd name="connsiteX222" fmla="*/ 2038407 w 12192000"/>
              <a:gd name="connsiteY222" fmla="*/ 916628 h 3021872"/>
              <a:gd name="connsiteX223" fmla="*/ 1958268 w 12192000"/>
              <a:gd name="connsiteY223" fmla="*/ 931677 h 3021872"/>
              <a:gd name="connsiteX224" fmla="*/ 1740316 w 12192000"/>
              <a:gd name="connsiteY224" fmla="*/ 931710 h 3021872"/>
              <a:gd name="connsiteX225" fmla="*/ 1454477 w 12192000"/>
              <a:gd name="connsiteY225" fmla="*/ 973878 h 3021872"/>
              <a:gd name="connsiteX226" fmla="*/ 1385984 w 12192000"/>
              <a:gd name="connsiteY226" fmla="*/ 958621 h 3021872"/>
              <a:gd name="connsiteX227" fmla="*/ 1355604 w 12192000"/>
              <a:gd name="connsiteY227" fmla="*/ 960893 h 3021872"/>
              <a:gd name="connsiteX228" fmla="*/ 1305323 w 12192000"/>
              <a:gd name="connsiteY228" fmla="*/ 967511 h 3021872"/>
              <a:gd name="connsiteX229" fmla="*/ 1125607 w 12192000"/>
              <a:gd name="connsiteY229" fmla="*/ 968467 h 3021872"/>
              <a:gd name="connsiteX230" fmla="*/ 1016562 w 12192000"/>
              <a:gd name="connsiteY230" fmla="*/ 975260 h 3021872"/>
              <a:gd name="connsiteX231" fmla="*/ 818620 w 12192000"/>
              <a:gd name="connsiteY231" fmla="*/ 987723 h 3021872"/>
              <a:gd name="connsiteX232" fmla="*/ 611870 w 12192000"/>
              <a:gd name="connsiteY232" fmla="*/ 1002547 h 3021872"/>
              <a:gd name="connsiteX233" fmla="*/ 520325 w 12192000"/>
              <a:gd name="connsiteY233" fmla="*/ 1010590 h 3021872"/>
              <a:gd name="connsiteX234" fmla="*/ 386188 w 12192000"/>
              <a:gd name="connsiteY234" fmla="*/ 1040956 h 3021872"/>
              <a:gd name="connsiteX235" fmla="*/ 272629 w 12192000"/>
              <a:gd name="connsiteY235" fmla="*/ 1010300 h 3021872"/>
              <a:gd name="connsiteX236" fmla="*/ 113450 w 12192000"/>
              <a:gd name="connsiteY236" fmla="*/ 1038933 h 3021872"/>
              <a:gd name="connsiteX237" fmla="*/ 4256 w 12192000"/>
              <a:gd name="connsiteY237" fmla="*/ 1060111 h 3021872"/>
              <a:gd name="connsiteX238" fmla="*/ 0 w 12192000"/>
              <a:gd name="connsiteY238" fmla="*/ 1059714 h 3021872"/>
              <a:gd name="connsiteX239" fmla="*/ 0 w 12192000"/>
              <a:gd name="connsiteY239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543180 w 12192000"/>
              <a:gd name="connsiteY13" fmla="*/ 2794523 h 3021872"/>
              <a:gd name="connsiteX14" fmla="*/ 11527456 w 12192000"/>
              <a:gd name="connsiteY14" fmla="*/ 2784758 h 3021872"/>
              <a:gd name="connsiteX15" fmla="*/ 11410019 w 12192000"/>
              <a:gd name="connsiteY15" fmla="*/ 2778739 h 3021872"/>
              <a:gd name="connsiteX16" fmla="*/ 11391662 w 12192000"/>
              <a:gd name="connsiteY16" fmla="*/ 2777813 h 3021872"/>
              <a:gd name="connsiteX17" fmla="*/ 11381950 w 12192000"/>
              <a:gd name="connsiteY17" fmla="*/ 2771457 h 3021872"/>
              <a:gd name="connsiteX18" fmla="*/ 11355280 w 12192000"/>
              <a:gd name="connsiteY18" fmla="*/ 2766974 h 3021872"/>
              <a:gd name="connsiteX19" fmla="*/ 11346286 w 12192000"/>
              <a:gd name="connsiteY19" fmla="*/ 2771221 h 3021872"/>
              <a:gd name="connsiteX20" fmla="*/ 11344784 w 12192000"/>
              <a:gd name="connsiteY20" fmla="*/ 2767480 h 3021872"/>
              <a:gd name="connsiteX21" fmla="*/ 11307999 w 12192000"/>
              <a:gd name="connsiteY21" fmla="*/ 2758374 h 3021872"/>
              <a:gd name="connsiteX22" fmla="*/ 11228674 w 12192000"/>
              <a:gd name="connsiteY22" fmla="*/ 2738503 h 3021872"/>
              <a:gd name="connsiteX23" fmla="*/ 11208775 w 12192000"/>
              <a:gd name="connsiteY23" fmla="*/ 2733735 h 3021872"/>
              <a:gd name="connsiteX24" fmla="*/ 11191329 w 12192000"/>
              <a:gd name="connsiteY24" fmla="*/ 2735896 h 3021872"/>
              <a:gd name="connsiteX25" fmla="*/ 11095293 w 12192000"/>
              <a:gd name="connsiteY25" fmla="*/ 2734181 h 3021872"/>
              <a:gd name="connsiteX26" fmla="*/ 11072290 w 12192000"/>
              <a:gd name="connsiteY26" fmla="*/ 2737734 h 3021872"/>
              <a:gd name="connsiteX27" fmla="*/ 10980239 w 12192000"/>
              <a:gd name="connsiteY27" fmla="*/ 2729000 h 3021872"/>
              <a:gd name="connsiteX28" fmla="*/ 10980167 w 12192000"/>
              <a:gd name="connsiteY28" fmla="*/ 2728972 h 3021872"/>
              <a:gd name="connsiteX29" fmla="*/ 10943501 w 12192000"/>
              <a:gd name="connsiteY29" fmla="*/ 2723352 h 3021872"/>
              <a:gd name="connsiteX30" fmla="*/ 10740825 w 12192000"/>
              <a:gd name="connsiteY30" fmla="*/ 2642544 h 3021872"/>
              <a:gd name="connsiteX31" fmla="*/ 10621021 w 12192000"/>
              <a:gd name="connsiteY31" fmla="*/ 2583972 h 3021872"/>
              <a:gd name="connsiteX32" fmla="*/ 10501779 w 12192000"/>
              <a:gd name="connsiteY32" fmla="*/ 2548735 h 3021872"/>
              <a:gd name="connsiteX33" fmla="*/ 10403355 w 12192000"/>
              <a:gd name="connsiteY33" fmla="*/ 2512953 h 3021872"/>
              <a:gd name="connsiteX34" fmla="*/ 10337449 w 12192000"/>
              <a:gd name="connsiteY34" fmla="*/ 2488172 h 3021872"/>
              <a:gd name="connsiteX35" fmla="*/ 10324327 w 12192000"/>
              <a:gd name="connsiteY35" fmla="*/ 2478939 h 3021872"/>
              <a:gd name="connsiteX36" fmla="*/ 10321929 w 12192000"/>
              <a:gd name="connsiteY36" fmla="*/ 2478993 h 3021872"/>
              <a:gd name="connsiteX37" fmla="*/ 10290461 w 12192000"/>
              <a:gd name="connsiteY37" fmla="*/ 2462144 h 3021872"/>
              <a:gd name="connsiteX38" fmla="*/ 10268970 w 12192000"/>
              <a:gd name="connsiteY38" fmla="*/ 2448931 h 3021872"/>
              <a:gd name="connsiteX39" fmla="*/ 10263699 w 12192000"/>
              <a:gd name="connsiteY39" fmla="*/ 2448340 h 3021872"/>
              <a:gd name="connsiteX40" fmla="*/ 10228272 w 12192000"/>
              <a:gd name="connsiteY40" fmla="*/ 2431997 h 3021872"/>
              <a:gd name="connsiteX41" fmla="*/ 10215997 w 12192000"/>
              <a:gd name="connsiteY41" fmla="*/ 2431103 h 3021872"/>
              <a:gd name="connsiteX42" fmla="*/ 10193885 w 12192000"/>
              <a:gd name="connsiteY42" fmla="*/ 2427360 h 3021872"/>
              <a:gd name="connsiteX43" fmla="*/ 10135557 w 12192000"/>
              <a:gd name="connsiteY43" fmla="*/ 2429769 h 3021872"/>
              <a:gd name="connsiteX44" fmla="*/ 10092108 w 12192000"/>
              <a:gd name="connsiteY44" fmla="*/ 2409075 h 3021872"/>
              <a:gd name="connsiteX45" fmla="*/ 10091815 w 12192000"/>
              <a:gd name="connsiteY45" fmla="*/ 2409211 h 3021872"/>
              <a:gd name="connsiteX46" fmla="*/ 10083558 w 12192000"/>
              <a:gd name="connsiteY46" fmla="*/ 2406369 h 3021872"/>
              <a:gd name="connsiteX47" fmla="*/ 10078319 w 12192000"/>
              <a:gd name="connsiteY47" fmla="*/ 2403481 h 3021872"/>
              <a:gd name="connsiteX48" fmla="*/ 10063647 w 12192000"/>
              <a:gd name="connsiteY48" fmla="*/ 2397528 h 3021872"/>
              <a:gd name="connsiteX49" fmla="*/ 10057660 w 12192000"/>
              <a:gd name="connsiteY49" fmla="*/ 2396793 h 3021872"/>
              <a:gd name="connsiteX50" fmla="*/ 10003124 w 12192000"/>
              <a:gd name="connsiteY50" fmla="*/ 2406692 h 3021872"/>
              <a:gd name="connsiteX51" fmla="*/ 9898644 w 12192000"/>
              <a:gd name="connsiteY51" fmla="*/ 2393136 h 3021872"/>
              <a:gd name="connsiteX52" fmla="*/ 9794969 w 12192000"/>
              <a:gd name="connsiteY52" fmla="*/ 2376665 h 3021872"/>
              <a:gd name="connsiteX53" fmla="*/ 9690708 w 12192000"/>
              <a:gd name="connsiteY53" fmla="*/ 2362478 h 3021872"/>
              <a:gd name="connsiteX54" fmla="*/ 9656590 w 12192000"/>
              <a:gd name="connsiteY54" fmla="*/ 2365107 h 3021872"/>
              <a:gd name="connsiteX55" fmla="*/ 9651013 w 12192000"/>
              <a:gd name="connsiteY55" fmla="*/ 2365379 h 3021872"/>
              <a:gd name="connsiteX56" fmla="*/ 9629535 w 12192000"/>
              <a:gd name="connsiteY56" fmla="*/ 2359562 h 3021872"/>
              <a:gd name="connsiteX57" fmla="*/ 9621002 w 12192000"/>
              <a:gd name="connsiteY57" fmla="*/ 2358015 h 3021872"/>
              <a:gd name="connsiteX58" fmla="*/ 9620811 w 12192000"/>
              <a:gd name="connsiteY58" fmla="*/ 2358209 h 3021872"/>
              <a:gd name="connsiteX59" fmla="*/ 9612783 w 12192000"/>
              <a:gd name="connsiteY59" fmla="*/ 2356304 h 3021872"/>
              <a:gd name="connsiteX60" fmla="*/ 9573299 w 12192000"/>
              <a:gd name="connsiteY60" fmla="*/ 2344048 h 3021872"/>
              <a:gd name="connsiteX61" fmla="*/ 9523299 w 12192000"/>
              <a:gd name="connsiteY61" fmla="*/ 2356751 h 3021872"/>
              <a:gd name="connsiteX62" fmla="*/ 9502217 w 12192000"/>
              <a:gd name="connsiteY62" fmla="*/ 2356672 h 3021872"/>
              <a:gd name="connsiteX63" fmla="*/ 9491052 w 12192000"/>
              <a:gd name="connsiteY63" fmla="*/ 2357876 h 3021872"/>
              <a:gd name="connsiteX64" fmla="*/ 9490420 w 12192000"/>
              <a:gd name="connsiteY64" fmla="*/ 2358754 h 3021872"/>
              <a:gd name="connsiteX65" fmla="*/ 9422814 w 12192000"/>
              <a:gd name="connsiteY65" fmla="*/ 2337048 h 3021872"/>
              <a:gd name="connsiteX66" fmla="*/ 9387555 w 12192000"/>
              <a:gd name="connsiteY66" fmla="*/ 2324836 h 3021872"/>
              <a:gd name="connsiteX67" fmla="*/ 9385480 w 12192000"/>
              <a:gd name="connsiteY67" fmla="*/ 2325313 h 3021872"/>
              <a:gd name="connsiteX68" fmla="*/ 9369766 w 12192000"/>
              <a:gd name="connsiteY68" fmla="*/ 2317902 h 3021872"/>
              <a:gd name="connsiteX69" fmla="*/ 9356267 w 12192000"/>
              <a:gd name="connsiteY69" fmla="*/ 2307218 h 3021872"/>
              <a:gd name="connsiteX70" fmla="*/ 9240605 w 12192000"/>
              <a:gd name="connsiteY70" fmla="*/ 2292733 h 3021872"/>
              <a:gd name="connsiteX71" fmla="*/ 9083251 w 12192000"/>
              <a:gd name="connsiteY71" fmla="*/ 2245348 h 3021872"/>
              <a:gd name="connsiteX72" fmla="*/ 8956025 w 12192000"/>
              <a:gd name="connsiteY72" fmla="*/ 2219438 h 3021872"/>
              <a:gd name="connsiteX73" fmla="*/ 8791834 w 12192000"/>
              <a:gd name="connsiteY73" fmla="*/ 2194608 h 3021872"/>
              <a:gd name="connsiteX74" fmla="*/ 8677385 w 12192000"/>
              <a:gd name="connsiteY74" fmla="*/ 2172946 h 3021872"/>
              <a:gd name="connsiteX75" fmla="*/ 8628381 w 12192000"/>
              <a:gd name="connsiteY75" fmla="*/ 2151256 h 3021872"/>
              <a:gd name="connsiteX76" fmla="*/ 8608955 w 12192000"/>
              <a:gd name="connsiteY76" fmla="*/ 2154253 h 3021872"/>
              <a:gd name="connsiteX77" fmla="*/ 8605623 w 12192000"/>
              <a:gd name="connsiteY77" fmla="*/ 2154974 h 3021872"/>
              <a:gd name="connsiteX78" fmla="*/ 8591946 w 12192000"/>
              <a:gd name="connsiteY78" fmla="*/ 2153429 h 3021872"/>
              <a:gd name="connsiteX79" fmla="*/ 8588503 w 12192000"/>
              <a:gd name="connsiteY79" fmla="*/ 2158528 h 3021872"/>
              <a:gd name="connsiteX80" fmla="*/ 8542929 w 12192000"/>
              <a:gd name="connsiteY80" fmla="*/ 2155780 h 3021872"/>
              <a:gd name="connsiteX81" fmla="*/ 8422422 w 12192000"/>
              <a:gd name="connsiteY81" fmla="*/ 2128783 h 3021872"/>
              <a:gd name="connsiteX82" fmla="*/ 8350509 w 12192000"/>
              <a:gd name="connsiteY82" fmla="*/ 2116143 h 3021872"/>
              <a:gd name="connsiteX83" fmla="*/ 8323483 w 12192000"/>
              <a:gd name="connsiteY83" fmla="*/ 2116856 h 3021872"/>
              <a:gd name="connsiteX84" fmla="*/ 8285541 w 12192000"/>
              <a:gd name="connsiteY84" fmla="*/ 2114142 h 3021872"/>
              <a:gd name="connsiteX85" fmla="*/ 8156321 w 12192000"/>
              <a:gd name="connsiteY85" fmla="*/ 2105622 h 3021872"/>
              <a:gd name="connsiteX86" fmla="*/ 8115022 w 12192000"/>
              <a:gd name="connsiteY86" fmla="*/ 2097331 h 3021872"/>
              <a:gd name="connsiteX87" fmla="*/ 8109128 w 12192000"/>
              <a:gd name="connsiteY87" fmla="*/ 2095725 h 3021872"/>
              <a:gd name="connsiteX88" fmla="*/ 8061947 w 12192000"/>
              <a:gd name="connsiteY88" fmla="*/ 2076044 h 3021872"/>
              <a:gd name="connsiteX89" fmla="*/ 8056343 w 12192000"/>
              <a:gd name="connsiteY89" fmla="*/ 2079176 h 3021872"/>
              <a:gd name="connsiteX90" fmla="*/ 8039888 w 12192000"/>
              <a:gd name="connsiteY90" fmla="*/ 2079889 h 3021872"/>
              <a:gd name="connsiteX91" fmla="*/ 8027893 w 12192000"/>
              <a:gd name="connsiteY91" fmla="*/ 2071837 h 3021872"/>
              <a:gd name="connsiteX92" fmla="*/ 7968202 w 12192000"/>
              <a:gd name="connsiteY92" fmla="*/ 2048643 h 3021872"/>
              <a:gd name="connsiteX93" fmla="*/ 7879707 w 12192000"/>
              <a:gd name="connsiteY93" fmla="*/ 2019539 h 3021872"/>
              <a:gd name="connsiteX94" fmla="*/ 7867283 w 12192000"/>
              <a:gd name="connsiteY94" fmla="*/ 2011237 h 3021872"/>
              <a:gd name="connsiteX95" fmla="*/ 7843997 w 12192000"/>
              <a:gd name="connsiteY95" fmla="*/ 2004002 h 3021872"/>
              <a:gd name="connsiteX96" fmla="*/ 7819810 w 12192000"/>
              <a:gd name="connsiteY96" fmla="*/ 2003978 h 3021872"/>
              <a:gd name="connsiteX97" fmla="*/ 7766905 w 12192000"/>
              <a:gd name="connsiteY97" fmla="*/ 1994240 h 3021872"/>
              <a:gd name="connsiteX98" fmla="*/ 7748811 w 12192000"/>
              <a:gd name="connsiteY98" fmla="*/ 2001647 h 3021872"/>
              <a:gd name="connsiteX99" fmla="*/ 7745757 w 12192000"/>
              <a:gd name="connsiteY99" fmla="*/ 2003120 h 3021872"/>
              <a:gd name="connsiteX100" fmla="*/ 7732110 w 12192000"/>
              <a:gd name="connsiteY100" fmla="*/ 2004783 h 3021872"/>
              <a:gd name="connsiteX101" fmla="*/ 7730039 w 12192000"/>
              <a:gd name="connsiteY101" fmla="*/ 2010536 h 3021872"/>
              <a:gd name="connsiteX102" fmla="*/ 7685159 w 12192000"/>
              <a:gd name="connsiteY102" fmla="*/ 2018415 h 3021872"/>
              <a:gd name="connsiteX103" fmla="*/ 7561596 w 12192000"/>
              <a:gd name="connsiteY103" fmla="*/ 2020063 h 3021872"/>
              <a:gd name="connsiteX104" fmla="*/ 7488722 w 12192000"/>
              <a:gd name="connsiteY104" fmla="*/ 2024418 h 3021872"/>
              <a:gd name="connsiteX105" fmla="*/ 7462688 w 12192000"/>
              <a:gd name="connsiteY105" fmla="*/ 2031366 h 3021872"/>
              <a:gd name="connsiteX106" fmla="*/ 7425222 w 12192000"/>
              <a:gd name="connsiteY106" fmla="*/ 2037510 h 3021872"/>
              <a:gd name="connsiteX107" fmla="*/ 7360376 w 12192000"/>
              <a:gd name="connsiteY107" fmla="*/ 2052454 h 3021872"/>
              <a:gd name="connsiteX108" fmla="*/ 7297796 w 12192000"/>
              <a:gd name="connsiteY108" fmla="*/ 2059134 h 3021872"/>
              <a:gd name="connsiteX109" fmla="*/ 7255684 w 12192000"/>
              <a:gd name="connsiteY109" fmla="*/ 2060633 h 3021872"/>
              <a:gd name="connsiteX110" fmla="*/ 7249573 w 12192000"/>
              <a:gd name="connsiteY110" fmla="*/ 2060435 h 3021872"/>
              <a:gd name="connsiteX111" fmla="*/ 7198933 w 12192000"/>
              <a:gd name="connsiteY111" fmla="*/ 2052227 h 3021872"/>
              <a:gd name="connsiteX112" fmla="*/ 7194276 w 12192000"/>
              <a:gd name="connsiteY112" fmla="*/ 2056568 h 3021872"/>
              <a:gd name="connsiteX113" fmla="*/ 7178495 w 12192000"/>
              <a:gd name="connsiteY113" fmla="*/ 2061069 h 3021872"/>
              <a:gd name="connsiteX114" fmla="*/ 7164866 w 12192000"/>
              <a:gd name="connsiteY114" fmla="*/ 2056021 h 3021872"/>
              <a:gd name="connsiteX115" fmla="*/ 7101221 w 12192000"/>
              <a:gd name="connsiteY115" fmla="*/ 2047289 h 3021872"/>
              <a:gd name="connsiteX116" fmla="*/ 7008182 w 12192000"/>
              <a:gd name="connsiteY116" fmla="*/ 2039482 h 3021872"/>
              <a:gd name="connsiteX117" fmla="*/ 6994073 w 12192000"/>
              <a:gd name="connsiteY117" fmla="*/ 2034288 h 3021872"/>
              <a:gd name="connsiteX118" fmla="*/ 6902768 w 12192000"/>
              <a:gd name="connsiteY118" fmla="*/ 2021990 h 3021872"/>
              <a:gd name="connsiteX119" fmla="*/ 6854917 w 12192000"/>
              <a:gd name="connsiteY119" fmla="*/ 2020321 h 3021872"/>
              <a:gd name="connsiteX120" fmla="*/ 6849655 w 12192000"/>
              <a:gd name="connsiteY120" fmla="*/ 2025191 h 3021872"/>
              <a:gd name="connsiteX121" fmla="*/ 6835522 w 12192000"/>
              <a:gd name="connsiteY121" fmla="*/ 2024012 h 3021872"/>
              <a:gd name="connsiteX122" fmla="*/ 6707727 w 12192000"/>
              <a:gd name="connsiteY122" fmla="*/ 2006254 h 3021872"/>
              <a:gd name="connsiteX123" fmla="*/ 6561947 w 12192000"/>
              <a:gd name="connsiteY123" fmla="*/ 1975575 h 3021872"/>
              <a:gd name="connsiteX124" fmla="*/ 6464714 w 12192000"/>
              <a:gd name="connsiteY124" fmla="*/ 1978704 h 3021872"/>
              <a:gd name="connsiteX125" fmla="*/ 6242129 w 12192000"/>
              <a:gd name="connsiteY125" fmla="*/ 1915441 h 3021872"/>
              <a:gd name="connsiteX126" fmla="*/ 6080728 w 12192000"/>
              <a:gd name="connsiteY126" fmla="*/ 1895758 h 3021872"/>
              <a:gd name="connsiteX127" fmla="*/ 6069627 w 12192000"/>
              <a:gd name="connsiteY127" fmla="*/ 1885968 h 3021872"/>
              <a:gd name="connsiteX128" fmla="*/ 6055146 w 12192000"/>
              <a:gd name="connsiteY128" fmla="*/ 1879305 h 3021872"/>
              <a:gd name="connsiteX129" fmla="*/ 5953405 w 12192000"/>
              <a:gd name="connsiteY129" fmla="*/ 1849929 h 3021872"/>
              <a:gd name="connsiteX130" fmla="*/ 5940151 w 12192000"/>
              <a:gd name="connsiteY130" fmla="*/ 1852123 h 3021872"/>
              <a:gd name="connsiteX131" fmla="*/ 5917647 w 12192000"/>
              <a:gd name="connsiteY131" fmla="*/ 1852476 h 3021872"/>
              <a:gd name="connsiteX132" fmla="*/ 5860259 w 12192000"/>
              <a:gd name="connsiteY132" fmla="*/ 1865444 h 3021872"/>
              <a:gd name="connsiteX133" fmla="*/ 5821880 w 12192000"/>
              <a:gd name="connsiteY133" fmla="*/ 1854695 h 3021872"/>
              <a:gd name="connsiteX134" fmla="*/ 5813898 w 12192000"/>
              <a:gd name="connsiteY134" fmla="*/ 1853063 h 3021872"/>
              <a:gd name="connsiteX135" fmla="*/ 5813633 w 12192000"/>
              <a:gd name="connsiteY135" fmla="*/ 1853249 h 3021872"/>
              <a:gd name="connsiteX136" fmla="*/ 5804995 w 12192000"/>
              <a:gd name="connsiteY136" fmla="*/ 1851966 h 3021872"/>
              <a:gd name="connsiteX137" fmla="*/ 5799340 w 12192000"/>
              <a:gd name="connsiteY137" fmla="*/ 1850088 h 3021872"/>
              <a:gd name="connsiteX138" fmla="*/ 5783850 w 12192000"/>
              <a:gd name="connsiteY138" fmla="*/ 1846922 h 3021872"/>
              <a:gd name="connsiteX139" fmla="*/ 5777803 w 12192000"/>
              <a:gd name="connsiteY139" fmla="*/ 1847290 h 3021872"/>
              <a:gd name="connsiteX140" fmla="*/ 5774372 w 12192000"/>
              <a:gd name="connsiteY140" fmla="*/ 1849538 h 3021872"/>
              <a:gd name="connsiteX141" fmla="*/ 5740527 w 12192000"/>
              <a:gd name="connsiteY141" fmla="*/ 1850453 h 3021872"/>
              <a:gd name="connsiteX142" fmla="*/ 5671437 w 12192000"/>
              <a:gd name="connsiteY142" fmla="*/ 1845438 h 3021872"/>
              <a:gd name="connsiteX143" fmla="*/ 5633526 w 12192000"/>
              <a:gd name="connsiteY143" fmla="*/ 1839191 h 3021872"/>
              <a:gd name="connsiteX144" fmla="*/ 5527860 w 12192000"/>
              <a:gd name="connsiteY144" fmla="*/ 1825767 h 3021872"/>
              <a:gd name="connsiteX145" fmla="*/ 5420429 w 12192000"/>
              <a:gd name="connsiteY145" fmla="*/ 1815102 h 3021872"/>
              <a:gd name="connsiteX146" fmla="*/ 5339073 w 12192000"/>
              <a:gd name="connsiteY146" fmla="*/ 1819639 h 3021872"/>
              <a:gd name="connsiteX147" fmla="*/ 5334373 w 12192000"/>
              <a:gd name="connsiteY147" fmla="*/ 1817028 h 3021872"/>
              <a:gd name="connsiteX148" fmla="*/ 5326433 w 12192000"/>
              <a:gd name="connsiteY148" fmla="*/ 1814516 h 3021872"/>
              <a:gd name="connsiteX149" fmla="*/ 5326080 w 12192000"/>
              <a:gd name="connsiteY149" fmla="*/ 1814651 h 3021872"/>
              <a:gd name="connsiteX150" fmla="*/ 5318954 w 12192000"/>
              <a:gd name="connsiteY150" fmla="*/ 1811914 h 3021872"/>
              <a:gd name="connsiteX151" fmla="*/ 5286087 w 12192000"/>
              <a:gd name="connsiteY151" fmla="*/ 1796038 h 3021872"/>
              <a:gd name="connsiteX152" fmla="*/ 5223002 w 12192000"/>
              <a:gd name="connsiteY152" fmla="*/ 1799482 h 3021872"/>
              <a:gd name="connsiteX153" fmla="*/ 5200540 w 12192000"/>
              <a:gd name="connsiteY153" fmla="*/ 1796400 h 3021872"/>
              <a:gd name="connsiteX154" fmla="*/ 5154928 w 12192000"/>
              <a:gd name="connsiteY154" fmla="*/ 1781130 h 3021872"/>
              <a:gd name="connsiteX155" fmla="*/ 5149478 w 12192000"/>
              <a:gd name="connsiteY155" fmla="*/ 1780679 h 3021872"/>
              <a:gd name="connsiteX156" fmla="*/ 5130626 w 12192000"/>
              <a:gd name="connsiteY156" fmla="*/ 1768669 h 3021872"/>
              <a:gd name="connsiteX157" fmla="*/ 5102239 w 12192000"/>
              <a:gd name="connsiteY157" fmla="*/ 1753436 h 3021872"/>
              <a:gd name="connsiteX158" fmla="*/ 5099658 w 12192000"/>
              <a:gd name="connsiteY158" fmla="*/ 1753538 h 3021872"/>
              <a:gd name="connsiteX159" fmla="*/ 5088508 w 12192000"/>
              <a:gd name="connsiteY159" fmla="*/ 1745106 h 3021872"/>
              <a:gd name="connsiteX160" fmla="*/ 5082205 w 12192000"/>
              <a:gd name="connsiteY160" fmla="*/ 1734262 h 3021872"/>
              <a:gd name="connsiteX161" fmla="*/ 4931750 w 12192000"/>
              <a:gd name="connsiteY161" fmla="*/ 1691385 h 3021872"/>
              <a:gd name="connsiteX162" fmla="*/ 4824030 w 12192000"/>
              <a:gd name="connsiteY162" fmla="*/ 1643040 h 3021872"/>
              <a:gd name="connsiteX163" fmla="*/ 4758423 w 12192000"/>
              <a:gd name="connsiteY163" fmla="*/ 1579191 h 3021872"/>
              <a:gd name="connsiteX164" fmla="*/ 4514045 w 12192000"/>
              <a:gd name="connsiteY164" fmla="*/ 1535848 h 3021872"/>
              <a:gd name="connsiteX165" fmla="*/ 4458973 w 12192000"/>
              <a:gd name="connsiteY165" fmla="*/ 1525122 h 3021872"/>
              <a:gd name="connsiteX166" fmla="*/ 4423105 w 12192000"/>
              <a:gd name="connsiteY166" fmla="*/ 1500018 h 3021872"/>
              <a:gd name="connsiteX167" fmla="*/ 4400073 w 12192000"/>
              <a:gd name="connsiteY167" fmla="*/ 1499739 h 3021872"/>
              <a:gd name="connsiteX168" fmla="*/ 4395961 w 12192000"/>
              <a:gd name="connsiteY168" fmla="*/ 1499863 h 3021872"/>
              <a:gd name="connsiteX169" fmla="*/ 4382523 w 12192000"/>
              <a:gd name="connsiteY169" fmla="*/ 1496619 h 3021872"/>
              <a:gd name="connsiteX170" fmla="*/ 4374971 w 12192000"/>
              <a:gd name="connsiteY170" fmla="*/ 1500377 h 3021872"/>
              <a:gd name="connsiteX171" fmla="*/ 4352051 w 12192000"/>
              <a:gd name="connsiteY171" fmla="*/ 1498843 h 3021872"/>
              <a:gd name="connsiteX172" fmla="*/ 4328364 w 12192000"/>
              <a:gd name="connsiteY172" fmla="*/ 1491566 h 3021872"/>
              <a:gd name="connsiteX173" fmla="*/ 4220142 w 12192000"/>
              <a:gd name="connsiteY173" fmla="*/ 1451803 h 3021872"/>
              <a:gd name="connsiteX174" fmla="*/ 4152921 w 12192000"/>
              <a:gd name="connsiteY174" fmla="*/ 1430969 h 3021872"/>
              <a:gd name="connsiteX175" fmla="*/ 4123498 w 12192000"/>
              <a:gd name="connsiteY175" fmla="*/ 1427696 h 3021872"/>
              <a:gd name="connsiteX176" fmla="*/ 4085026 w 12192000"/>
              <a:gd name="connsiteY176" fmla="*/ 1420005 h 3021872"/>
              <a:gd name="connsiteX177" fmla="*/ 4014120 w 12192000"/>
              <a:gd name="connsiteY177" fmla="*/ 1410025 h 3021872"/>
              <a:gd name="connsiteX178" fmla="*/ 3924085 w 12192000"/>
              <a:gd name="connsiteY178" fmla="*/ 1390368 h 3021872"/>
              <a:gd name="connsiteX179" fmla="*/ 3875102 w 12192000"/>
              <a:gd name="connsiteY179" fmla="*/ 1356231 h 3021872"/>
              <a:gd name="connsiteX180" fmla="*/ 3866735 w 12192000"/>
              <a:gd name="connsiteY180" fmla="*/ 1358044 h 3021872"/>
              <a:gd name="connsiteX181" fmla="*/ 3824835 w 12192000"/>
              <a:gd name="connsiteY181" fmla="*/ 1344150 h 3021872"/>
              <a:gd name="connsiteX182" fmla="*/ 3698316 w 12192000"/>
              <a:gd name="connsiteY182" fmla="*/ 1271660 h 3021872"/>
              <a:gd name="connsiteX183" fmla="*/ 3615875 w 12192000"/>
              <a:gd name="connsiteY183" fmla="*/ 1245166 h 3021872"/>
              <a:gd name="connsiteX184" fmla="*/ 3583351 w 12192000"/>
              <a:gd name="connsiteY184" fmla="*/ 1239605 h 3021872"/>
              <a:gd name="connsiteX185" fmla="*/ 3529058 w 12192000"/>
              <a:gd name="connsiteY185" fmla="*/ 1230047 h 3021872"/>
              <a:gd name="connsiteX186" fmla="*/ 3438822 w 12192000"/>
              <a:gd name="connsiteY186" fmla="*/ 1205661 h 3021872"/>
              <a:gd name="connsiteX187" fmla="*/ 3390292 w 12192000"/>
              <a:gd name="connsiteY187" fmla="*/ 1197075 h 3021872"/>
              <a:gd name="connsiteX188" fmla="*/ 3315537 w 12192000"/>
              <a:gd name="connsiteY188" fmla="*/ 1185391 h 3021872"/>
              <a:gd name="connsiteX189" fmla="*/ 3305896 w 12192000"/>
              <a:gd name="connsiteY189" fmla="*/ 1180025 h 3021872"/>
              <a:gd name="connsiteX190" fmla="*/ 3260055 w 12192000"/>
              <a:gd name="connsiteY190" fmla="*/ 1189560 h 3021872"/>
              <a:gd name="connsiteX191" fmla="*/ 3136098 w 12192000"/>
              <a:gd name="connsiteY191" fmla="*/ 1171708 h 3021872"/>
              <a:gd name="connsiteX192" fmla="*/ 3113533 w 12192000"/>
              <a:gd name="connsiteY192" fmla="*/ 1171758 h 3021872"/>
              <a:gd name="connsiteX193" fmla="*/ 3087934 w 12192000"/>
              <a:gd name="connsiteY193" fmla="*/ 1162189 h 3021872"/>
              <a:gd name="connsiteX194" fmla="*/ 3033101 w 12192000"/>
              <a:gd name="connsiteY194" fmla="*/ 1146004 h 3021872"/>
              <a:gd name="connsiteX195" fmla="*/ 2999082 w 12192000"/>
              <a:gd name="connsiteY195" fmla="*/ 1129337 h 3021872"/>
              <a:gd name="connsiteX196" fmla="*/ 2988144 w 12192000"/>
              <a:gd name="connsiteY196" fmla="*/ 1133783 h 3021872"/>
              <a:gd name="connsiteX197" fmla="*/ 2964880 w 12192000"/>
              <a:gd name="connsiteY197" fmla="*/ 1133160 h 3021872"/>
              <a:gd name="connsiteX198" fmla="*/ 2871083 w 12192000"/>
              <a:gd name="connsiteY198" fmla="*/ 1114281 h 3021872"/>
              <a:gd name="connsiteX199" fmla="*/ 2853547 w 12192000"/>
              <a:gd name="connsiteY199" fmla="*/ 1113282 h 3021872"/>
              <a:gd name="connsiteX200" fmla="*/ 2834998 w 12192000"/>
              <a:gd name="connsiteY200" fmla="*/ 1105032 h 3021872"/>
              <a:gd name="connsiteX201" fmla="*/ 2832012 w 12192000"/>
              <a:gd name="connsiteY201" fmla="*/ 1103667 h 3021872"/>
              <a:gd name="connsiteX202" fmla="*/ 2831450 w 12192000"/>
              <a:gd name="connsiteY202" fmla="*/ 1103681 h 3021872"/>
              <a:gd name="connsiteX203" fmla="*/ 2830158 w 12192000"/>
              <a:gd name="connsiteY203" fmla="*/ 1102819 h 3021872"/>
              <a:gd name="connsiteX204" fmla="*/ 2817969 w 12192000"/>
              <a:gd name="connsiteY204" fmla="*/ 1097243 h 3021872"/>
              <a:gd name="connsiteX205" fmla="*/ 2812278 w 12192000"/>
              <a:gd name="connsiteY205" fmla="*/ 1097008 h 3021872"/>
              <a:gd name="connsiteX206" fmla="*/ 2735949 w 12192000"/>
              <a:gd name="connsiteY206" fmla="*/ 1069536 h 3021872"/>
              <a:gd name="connsiteX207" fmla="*/ 2700542 w 12192000"/>
              <a:gd name="connsiteY207" fmla="*/ 1056907 h 3021872"/>
              <a:gd name="connsiteX208" fmla="*/ 2690071 w 12192000"/>
              <a:gd name="connsiteY208" fmla="*/ 1056397 h 3021872"/>
              <a:gd name="connsiteX209" fmla="*/ 2655269 w 12192000"/>
              <a:gd name="connsiteY209" fmla="*/ 1042078 h 3021872"/>
              <a:gd name="connsiteX210" fmla="*/ 2637172 w 12192000"/>
              <a:gd name="connsiteY210" fmla="*/ 1039382 h 3021872"/>
              <a:gd name="connsiteX211" fmla="*/ 2544676 w 12192000"/>
              <a:gd name="connsiteY211" fmla="*/ 1019916 h 3021872"/>
              <a:gd name="connsiteX212" fmla="*/ 2521406 w 12192000"/>
              <a:gd name="connsiteY212" fmla="*/ 1022036 h 3021872"/>
              <a:gd name="connsiteX213" fmla="*/ 2462038 w 12192000"/>
              <a:gd name="connsiteY213" fmla="*/ 992687 h 3021872"/>
              <a:gd name="connsiteX214" fmla="*/ 2448962 w 12192000"/>
              <a:gd name="connsiteY214" fmla="*/ 988555 h 3021872"/>
              <a:gd name="connsiteX215" fmla="*/ 2444223 w 12192000"/>
              <a:gd name="connsiteY215" fmla="*/ 985580 h 3021872"/>
              <a:gd name="connsiteX216" fmla="*/ 2428175 w 12192000"/>
              <a:gd name="connsiteY216" fmla="*/ 997242 h 3021872"/>
              <a:gd name="connsiteX217" fmla="*/ 2398519 w 12192000"/>
              <a:gd name="connsiteY217" fmla="*/ 1001482 h 3021872"/>
              <a:gd name="connsiteX218" fmla="*/ 2385271 w 12192000"/>
              <a:gd name="connsiteY218" fmla="*/ 993786 h 3021872"/>
              <a:gd name="connsiteX219" fmla="*/ 2298174 w 12192000"/>
              <a:gd name="connsiteY219" fmla="*/ 956527 h 3021872"/>
              <a:gd name="connsiteX220" fmla="*/ 2271014 w 12192000"/>
              <a:gd name="connsiteY220" fmla="*/ 945440 h 3021872"/>
              <a:gd name="connsiteX221" fmla="*/ 2214838 w 12192000"/>
              <a:gd name="connsiteY221" fmla="*/ 924396 h 3021872"/>
              <a:gd name="connsiteX222" fmla="*/ 2038407 w 12192000"/>
              <a:gd name="connsiteY222" fmla="*/ 916628 h 3021872"/>
              <a:gd name="connsiteX223" fmla="*/ 1958268 w 12192000"/>
              <a:gd name="connsiteY223" fmla="*/ 931677 h 3021872"/>
              <a:gd name="connsiteX224" fmla="*/ 1740316 w 12192000"/>
              <a:gd name="connsiteY224" fmla="*/ 931710 h 3021872"/>
              <a:gd name="connsiteX225" fmla="*/ 1454477 w 12192000"/>
              <a:gd name="connsiteY225" fmla="*/ 973878 h 3021872"/>
              <a:gd name="connsiteX226" fmla="*/ 1385984 w 12192000"/>
              <a:gd name="connsiteY226" fmla="*/ 958621 h 3021872"/>
              <a:gd name="connsiteX227" fmla="*/ 1355604 w 12192000"/>
              <a:gd name="connsiteY227" fmla="*/ 960893 h 3021872"/>
              <a:gd name="connsiteX228" fmla="*/ 1305323 w 12192000"/>
              <a:gd name="connsiteY228" fmla="*/ 967511 h 3021872"/>
              <a:gd name="connsiteX229" fmla="*/ 1125607 w 12192000"/>
              <a:gd name="connsiteY229" fmla="*/ 968467 h 3021872"/>
              <a:gd name="connsiteX230" fmla="*/ 1016562 w 12192000"/>
              <a:gd name="connsiteY230" fmla="*/ 975260 h 3021872"/>
              <a:gd name="connsiteX231" fmla="*/ 818620 w 12192000"/>
              <a:gd name="connsiteY231" fmla="*/ 987723 h 3021872"/>
              <a:gd name="connsiteX232" fmla="*/ 611870 w 12192000"/>
              <a:gd name="connsiteY232" fmla="*/ 1002547 h 3021872"/>
              <a:gd name="connsiteX233" fmla="*/ 520325 w 12192000"/>
              <a:gd name="connsiteY233" fmla="*/ 1010590 h 3021872"/>
              <a:gd name="connsiteX234" fmla="*/ 386188 w 12192000"/>
              <a:gd name="connsiteY234" fmla="*/ 1040956 h 3021872"/>
              <a:gd name="connsiteX235" fmla="*/ 272629 w 12192000"/>
              <a:gd name="connsiteY235" fmla="*/ 1010300 h 3021872"/>
              <a:gd name="connsiteX236" fmla="*/ 113450 w 12192000"/>
              <a:gd name="connsiteY236" fmla="*/ 1038933 h 3021872"/>
              <a:gd name="connsiteX237" fmla="*/ 4256 w 12192000"/>
              <a:gd name="connsiteY237" fmla="*/ 1060111 h 3021872"/>
              <a:gd name="connsiteX238" fmla="*/ 0 w 12192000"/>
              <a:gd name="connsiteY238" fmla="*/ 1059714 h 3021872"/>
              <a:gd name="connsiteX239" fmla="*/ 0 w 12192000"/>
              <a:gd name="connsiteY239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527456 w 12192000"/>
              <a:gd name="connsiteY13" fmla="*/ 2784758 h 3021872"/>
              <a:gd name="connsiteX14" fmla="*/ 11410019 w 12192000"/>
              <a:gd name="connsiteY14" fmla="*/ 2778739 h 3021872"/>
              <a:gd name="connsiteX15" fmla="*/ 11391662 w 12192000"/>
              <a:gd name="connsiteY15" fmla="*/ 2777813 h 3021872"/>
              <a:gd name="connsiteX16" fmla="*/ 11381950 w 12192000"/>
              <a:gd name="connsiteY16" fmla="*/ 2771457 h 3021872"/>
              <a:gd name="connsiteX17" fmla="*/ 11355280 w 12192000"/>
              <a:gd name="connsiteY17" fmla="*/ 2766974 h 3021872"/>
              <a:gd name="connsiteX18" fmla="*/ 11346286 w 12192000"/>
              <a:gd name="connsiteY18" fmla="*/ 2771221 h 3021872"/>
              <a:gd name="connsiteX19" fmla="*/ 11344784 w 12192000"/>
              <a:gd name="connsiteY19" fmla="*/ 2767480 h 3021872"/>
              <a:gd name="connsiteX20" fmla="*/ 11307999 w 12192000"/>
              <a:gd name="connsiteY20" fmla="*/ 2758374 h 3021872"/>
              <a:gd name="connsiteX21" fmla="*/ 11228674 w 12192000"/>
              <a:gd name="connsiteY21" fmla="*/ 2738503 h 3021872"/>
              <a:gd name="connsiteX22" fmla="*/ 11208775 w 12192000"/>
              <a:gd name="connsiteY22" fmla="*/ 2733735 h 3021872"/>
              <a:gd name="connsiteX23" fmla="*/ 11191329 w 12192000"/>
              <a:gd name="connsiteY23" fmla="*/ 2735896 h 3021872"/>
              <a:gd name="connsiteX24" fmla="*/ 11095293 w 12192000"/>
              <a:gd name="connsiteY24" fmla="*/ 2734181 h 3021872"/>
              <a:gd name="connsiteX25" fmla="*/ 11072290 w 12192000"/>
              <a:gd name="connsiteY25" fmla="*/ 2737734 h 3021872"/>
              <a:gd name="connsiteX26" fmla="*/ 10980239 w 12192000"/>
              <a:gd name="connsiteY26" fmla="*/ 2729000 h 3021872"/>
              <a:gd name="connsiteX27" fmla="*/ 10980167 w 12192000"/>
              <a:gd name="connsiteY27" fmla="*/ 2728972 h 3021872"/>
              <a:gd name="connsiteX28" fmla="*/ 10943501 w 12192000"/>
              <a:gd name="connsiteY28" fmla="*/ 2723352 h 3021872"/>
              <a:gd name="connsiteX29" fmla="*/ 10740825 w 12192000"/>
              <a:gd name="connsiteY29" fmla="*/ 2642544 h 3021872"/>
              <a:gd name="connsiteX30" fmla="*/ 10621021 w 12192000"/>
              <a:gd name="connsiteY30" fmla="*/ 2583972 h 3021872"/>
              <a:gd name="connsiteX31" fmla="*/ 10501779 w 12192000"/>
              <a:gd name="connsiteY31" fmla="*/ 2548735 h 3021872"/>
              <a:gd name="connsiteX32" fmla="*/ 10403355 w 12192000"/>
              <a:gd name="connsiteY32" fmla="*/ 2512953 h 3021872"/>
              <a:gd name="connsiteX33" fmla="*/ 10337449 w 12192000"/>
              <a:gd name="connsiteY33" fmla="*/ 2488172 h 3021872"/>
              <a:gd name="connsiteX34" fmla="*/ 10324327 w 12192000"/>
              <a:gd name="connsiteY34" fmla="*/ 2478939 h 3021872"/>
              <a:gd name="connsiteX35" fmla="*/ 10321929 w 12192000"/>
              <a:gd name="connsiteY35" fmla="*/ 2478993 h 3021872"/>
              <a:gd name="connsiteX36" fmla="*/ 10290461 w 12192000"/>
              <a:gd name="connsiteY36" fmla="*/ 2462144 h 3021872"/>
              <a:gd name="connsiteX37" fmla="*/ 10268970 w 12192000"/>
              <a:gd name="connsiteY37" fmla="*/ 2448931 h 3021872"/>
              <a:gd name="connsiteX38" fmla="*/ 10263699 w 12192000"/>
              <a:gd name="connsiteY38" fmla="*/ 2448340 h 3021872"/>
              <a:gd name="connsiteX39" fmla="*/ 10228272 w 12192000"/>
              <a:gd name="connsiteY39" fmla="*/ 2431997 h 3021872"/>
              <a:gd name="connsiteX40" fmla="*/ 10215997 w 12192000"/>
              <a:gd name="connsiteY40" fmla="*/ 2431103 h 3021872"/>
              <a:gd name="connsiteX41" fmla="*/ 10193885 w 12192000"/>
              <a:gd name="connsiteY41" fmla="*/ 2427360 h 3021872"/>
              <a:gd name="connsiteX42" fmla="*/ 10135557 w 12192000"/>
              <a:gd name="connsiteY42" fmla="*/ 2429769 h 3021872"/>
              <a:gd name="connsiteX43" fmla="*/ 10092108 w 12192000"/>
              <a:gd name="connsiteY43" fmla="*/ 2409075 h 3021872"/>
              <a:gd name="connsiteX44" fmla="*/ 10091815 w 12192000"/>
              <a:gd name="connsiteY44" fmla="*/ 2409211 h 3021872"/>
              <a:gd name="connsiteX45" fmla="*/ 10083558 w 12192000"/>
              <a:gd name="connsiteY45" fmla="*/ 2406369 h 3021872"/>
              <a:gd name="connsiteX46" fmla="*/ 10078319 w 12192000"/>
              <a:gd name="connsiteY46" fmla="*/ 2403481 h 3021872"/>
              <a:gd name="connsiteX47" fmla="*/ 10063647 w 12192000"/>
              <a:gd name="connsiteY47" fmla="*/ 2397528 h 3021872"/>
              <a:gd name="connsiteX48" fmla="*/ 10057660 w 12192000"/>
              <a:gd name="connsiteY48" fmla="*/ 2396793 h 3021872"/>
              <a:gd name="connsiteX49" fmla="*/ 10003124 w 12192000"/>
              <a:gd name="connsiteY49" fmla="*/ 2406692 h 3021872"/>
              <a:gd name="connsiteX50" fmla="*/ 9898644 w 12192000"/>
              <a:gd name="connsiteY50" fmla="*/ 2393136 h 3021872"/>
              <a:gd name="connsiteX51" fmla="*/ 9794969 w 12192000"/>
              <a:gd name="connsiteY51" fmla="*/ 2376665 h 3021872"/>
              <a:gd name="connsiteX52" fmla="*/ 9690708 w 12192000"/>
              <a:gd name="connsiteY52" fmla="*/ 2362478 h 3021872"/>
              <a:gd name="connsiteX53" fmla="*/ 9656590 w 12192000"/>
              <a:gd name="connsiteY53" fmla="*/ 2365107 h 3021872"/>
              <a:gd name="connsiteX54" fmla="*/ 9651013 w 12192000"/>
              <a:gd name="connsiteY54" fmla="*/ 2365379 h 3021872"/>
              <a:gd name="connsiteX55" fmla="*/ 9629535 w 12192000"/>
              <a:gd name="connsiteY55" fmla="*/ 2359562 h 3021872"/>
              <a:gd name="connsiteX56" fmla="*/ 9621002 w 12192000"/>
              <a:gd name="connsiteY56" fmla="*/ 2358015 h 3021872"/>
              <a:gd name="connsiteX57" fmla="*/ 9620811 w 12192000"/>
              <a:gd name="connsiteY57" fmla="*/ 2358209 h 3021872"/>
              <a:gd name="connsiteX58" fmla="*/ 9612783 w 12192000"/>
              <a:gd name="connsiteY58" fmla="*/ 2356304 h 3021872"/>
              <a:gd name="connsiteX59" fmla="*/ 9573299 w 12192000"/>
              <a:gd name="connsiteY59" fmla="*/ 2344048 h 3021872"/>
              <a:gd name="connsiteX60" fmla="*/ 9523299 w 12192000"/>
              <a:gd name="connsiteY60" fmla="*/ 2356751 h 3021872"/>
              <a:gd name="connsiteX61" fmla="*/ 9502217 w 12192000"/>
              <a:gd name="connsiteY61" fmla="*/ 2356672 h 3021872"/>
              <a:gd name="connsiteX62" fmla="*/ 9491052 w 12192000"/>
              <a:gd name="connsiteY62" fmla="*/ 2357876 h 3021872"/>
              <a:gd name="connsiteX63" fmla="*/ 9490420 w 12192000"/>
              <a:gd name="connsiteY63" fmla="*/ 2358754 h 3021872"/>
              <a:gd name="connsiteX64" fmla="*/ 9422814 w 12192000"/>
              <a:gd name="connsiteY64" fmla="*/ 2337048 h 3021872"/>
              <a:gd name="connsiteX65" fmla="*/ 9387555 w 12192000"/>
              <a:gd name="connsiteY65" fmla="*/ 2324836 h 3021872"/>
              <a:gd name="connsiteX66" fmla="*/ 9385480 w 12192000"/>
              <a:gd name="connsiteY66" fmla="*/ 2325313 h 3021872"/>
              <a:gd name="connsiteX67" fmla="*/ 9369766 w 12192000"/>
              <a:gd name="connsiteY67" fmla="*/ 2317902 h 3021872"/>
              <a:gd name="connsiteX68" fmla="*/ 9356267 w 12192000"/>
              <a:gd name="connsiteY68" fmla="*/ 2307218 h 3021872"/>
              <a:gd name="connsiteX69" fmla="*/ 9240605 w 12192000"/>
              <a:gd name="connsiteY69" fmla="*/ 2292733 h 3021872"/>
              <a:gd name="connsiteX70" fmla="*/ 9083251 w 12192000"/>
              <a:gd name="connsiteY70" fmla="*/ 2245348 h 3021872"/>
              <a:gd name="connsiteX71" fmla="*/ 8956025 w 12192000"/>
              <a:gd name="connsiteY71" fmla="*/ 2219438 h 3021872"/>
              <a:gd name="connsiteX72" fmla="*/ 8791834 w 12192000"/>
              <a:gd name="connsiteY72" fmla="*/ 2194608 h 3021872"/>
              <a:gd name="connsiteX73" fmla="*/ 8677385 w 12192000"/>
              <a:gd name="connsiteY73" fmla="*/ 2172946 h 3021872"/>
              <a:gd name="connsiteX74" fmla="*/ 8628381 w 12192000"/>
              <a:gd name="connsiteY74" fmla="*/ 2151256 h 3021872"/>
              <a:gd name="connsiteX75" fmla="*/ 8608955 w 12192000"/>
              <a:gd name="connsiteY75" fmla="*/ 2154253 h 3021872"/>
              <a:gd name="connsiteX76" fmla="*/ 8605623 w 12192000"/>
              <a:gd name="connsiteY76" fmla="*/ 2154974 h 3021872"/>
              <a:gd name="connsiteX77" fmla="*/ 8591946 w 12192000"/>
              <a:gd name="connsiteY77" fmla="*/ 2153429 h 3021872"/>
              <a:gd name="connsiteX78" fmla="*/ 8588503 w 12192000"/>
              <a:gd name="connsiteY78" fmla="*/ 2158528 h 3021872"/>
              <a:gd name="connsiteX79" fmla="*/ 8542929 w 12192000"/>
              <a:gd name="connsiteY79" fmla="*/ 2155780 h 3021872"/>
              <a:gd name="connsiteX80" fmla="*/ 8422422 w 12192000"/>
              <a:gd name="connsiteY80" fmla="*/ 2128783 h 3021872"/>
              <a:gd name="connsiteX81" fmla="*/ 8350509 w 12192000"/>
              <a:gd name="connsiteY81" fmla="*/ 2116143 h 3021872"/>
              <a:gd name="connsiteX82" fmla="*/ 8323483 w 12192000"/>
              <a:gd name="connsiteY82" fmla="*/ 2116856 h 3021872"/>
              <a:gd name="connsiteX83" fmla="*/ 8285541 w 12192000"/>
              <a:gd name="connsiteY83" fmla="*/ 2114142 h 3021872"/>
              <a:gd name="connsiteX84" fmla="*/ 8156321 w 12192000"/>
              <a:gd name="connsiteY84" fmla="*/ 2105622 h 3021872"/>
              <a:gd name="connsiteX85" fmla="*/ 8115022 w 12192000"/>
              <a:gd name="connsiteY85" fmla="*/ 2097331 h 3021872"/>
              <a:gd name="connsiteX86" fmla="*/ 8109128 w 12192000"/>
              <a:gd name="connsiteY86" fmla="*/ 2095725 h 3021872"/>
              <a:gd name="connsiteX87" fmla="*/ 8061947 w 12192000"/>
              <a:gd name="connsiteY87" fmla="*/ 2076044 h 3021872"/>
              <a:gd name="connsiteX88" fmla="*/ 8056343 w 12192000"/>
              <a:gd name="connsiteY88" fmla="*/ 2079176 h 3021872"/>
              <a:gd name="connsiteX89" fmla="*/ 8039888 w 12192000"/>
              <a:gd name="connsiteY89" fmla="*/ 2079889 h 3021872"/>
              <a:gd name="connsiteX90" fmla="*/ 8027893 w 12192000"/>
              <a:gd name="connsiteY90" fmla="*/ 2071837 h 3021872"/>
              <a:gd name="connsiteX91" fmla="*/ 7968202 w 12192000"/>
              <a:gd name="connsiteY91" fmla="*/ 2048643 h 3021872"/>
              <a:gd name="connsiteX92" fmla="*/ 7879707 w 12192000"/>
              <a:gd name="connsiteY92" fmla="*/ 2019539 h 3021872"/>
              <a:gd name="connsiteX93" fmla="*/ 7867283 w 12192000"/>
              <a:gd name="connsiteY93" fmla="*/ 2011237 h 3021872"/>
              <a:gd name="connsiteX94" fmla="*/ 7843997 w 12192000"/>
              <a:gd name="connsiteY94" fmla="*/ 2004002 h 3021872"/>
              <a:gd name="connsiteX95" fmla="*/ 7819810 w 12192000"/>
              <a:gd name="connsiteY95" fmla="*/ 2003978 h 3021872"/>
              <a:gd name="connsiteX96" fmla="*/ 7766905 w 12192000"/>
              <a:gd name="connsiteY96" fmla="*/ 1994240 h 3021872"/>
              <a:gd name="connsiteX97" fmla="*/ 7748811 w 12192000"/>
              <a:gd name="connsiteY97" fmla="*/ 2001647 h 3021872"/>
              <a:gd name="connsiteX98" fmla="*/ 7745757 w 12192000"/>
              <a:gd name="connsiteY98" fmla="*/ 2003120 h 3021872"/>
              <a:gd name="connsiteX99" fmla="*/ 7732110 w 12192000"/>
              <a:gd name="connsiteY99" fmla="*/ 2004783 h 3021872"/>
              <a:gd name="connsiteX100" fmla="*/ 7730039 w 12192000"/>
              <a:gd name="connsiteY100" fmla="*/ 2010536 h 3021872"/>
              <a:gd name="connsiteX101" fmla="*/ 7685159 w 12192000"/>
              <a:gd name="connsiteY101" fmla="*/ 2018415 h 3021872"/>
              <a:gd name="connsiteX102" fmla="*/ 7561596 w 12192000"/>
              <a:gd name="connsiteY102" fmla="*/ 2020063 h 3021872"/>
              <a:gd name="connsiteX103" fmla="*/ 7488722 w 12192000"/>
              <a:gd name="connsiteY103" fmla="*/ 2024418 h 3021872"/>
              <a:gd name="connsiteX104" fmla="*/ 7462688 w 12192000"/>
              <a:gd name="connsiteY104" fmla="*/ 2031366 h 3021872"/>
              <a:gd name="connsiteX105" fmla="*/ 7425222 w 12192000"/>
              <a:gd name="connsiteY105" fmla="*/ 2037510 h 3021872"/>
              <a:gd name="connsiteX106" fmla="*/ 7360376 w 12192000"/>
              <a:gd name="connsiteY106" fmla="*/ 2052454 h 3021872"/>
              <a:gd name="connsiteX107" fmla="*/ 7297796 w 12192000"/>
              <a:gd name="connsiteY107" fmla="*/ 2059134 h 3021872"/>
              <a:gd name="connsiteX108" fmla="*/ 7255684 w 12192000"/>
              <a:gd name="connsiteY108" fmla="*/ 2060633 h 3021872"/>
              <a:gd name="connsiteX109" fmla="*/ 7249573 w 12192000"/>
              <a:gd name="connsiteY109" fmla="*/ 2060435 h 3021872"/>
              <a:gd name="connsiteX110" fmla="*/ 7198933 w 12192000"/>
              <a:gd name="connsiteY110" fmla="*/ 2052227 h 3021872"/>
              <a:gd name="connsiteX111" fmla="*/ 7194276 w 12192000"/>
              <a:gd name="connsiteY111" fmla="*/ 2056568 h 3021872"/>
              <a:gd name="connsiteX112" fmla="*/ 7178495 w 12192000"/>
              <a:gd name="connsiteY112" fmla="*/ 2061069 h 3021872"/>
              <a:gd name="connsiteX113" fmla="*/ 7164866 w 12192000"/>
              <a:gd name="connsiteY113" fmla="*/ 2056021 h 3021872"/>
              <a:gd name="connsiteX114" fmla="*/ 7101221 w 12192000"/>
              <a:gd name="connsiteY114" fmla="*/ 2047289 h 3021872"/>
              <a:gd name="connsiteX115" fmla="*/ 7008182 w 12192000"/>
              <a:gd name="connsiteY115" fmla="*/ 2039482 h 3021872"/>
              <a:gd name="connsiteX116" fmla="*/ 6994073 w 12192000"/>
              <a:gd name="connsiteY116" fmla="*/ 2034288 h 3021872"/>
              <a:gd name="connsiteX117" fmla="*/ 6902768 w 12192000"/>
              <a:gd name="connsiteY117" fmla="*/ 2021990 h 3021872"/>
              <a:gd name="connsiteX118" fmla="*/ 6854917 w 12192000"/>
              <a:gd name="connsiteY118" fmla="*/ 2020321 h 3021872"/>
              <a:gd name="connsiteX119" fmla="*/ 6849655 w 12192000"/>
              <a:gd name="connsiteY119" fmla="*/ 2025191 h 3021872"/>
              <a:gd name="connsiteX120" fmla="*/ 6835522 w 12192000"/>
              <a:gd name="connsiteY120" fmla="*/ 2024012 h 3021872"/>
              <a:gd name="connsiteX121" fmla="*/ 6707727 w 12192000"/>
              <a:gd name="connsiteY121" fmla="*/ 2006254 h 3021872"/>
              <a:gd name="connsiteX122" fmla="*/ 6561947 w 12192000"/>
              <a:gd name="connsiteY122" fmla="*/ 1975575 h 3021872"/>
              <a:gd name="connsiteX123" fmla="*/ 6464714 w 12192000"/>
              <a:gd name="connsiteY123" fmla="*/ 1978704 h 3021872"/>
              <a:gd name="connsiteX124" fmla="*/ 6242129 w 12192000"/>
              <a:gd name="connsiteY124" fmla="*/ 1915441 h 3021872"/>
              <a:gd name="connsiteX125" fmla="*/ 6080728 w 12192000"/>
              <a:gd name="connsiteY125" fmla="*/ 1895758 h 3021872"/>
              <a:gd name="connsiteX126" fmla="*/ 6069627 w 12192000"/>
              <a:gd name="connsiteY126" fmla="*/ 1885968 h 3021872"/>
              <a:gd name="connsiteX127" fmla="*/ 6055146 w 12192000"/>
              <a:gd name="connsiteY127" fmla="*/ 1879305 h 3021872"/>
              <a:gd name="connsiteX128" fmla="*/ 5953405 w 12192000"/>
              <a:gd name="connsiteY128" fmla="*/ 1849929 h 3021872"/>
              <a:gd name="connsiteX129" fmla="*/ 5940151 w 12192000"/>
              <a:gd name="connsiteY129" fmla="*/ 1852123 h 3021872"/>
              <a:gd name="connsiteX130" fmla="*/ 5917647 w 12192000"/>
              <a:gd name="connsiteY130" fmla="*/ 1852476 h 3021872"/>
              <a:gd name="connsiteX131" fmla="*/ 5860259 w 12192000"/>
              <a:gd name="connsiteY131" fmla="*/ 1865444 h 3021872"/>
              <a:gd name="connsiteX132" fmla="*/ 5821880 w 12192000"/>
              <a:gd name="connsiteY132" fmla="*/ 1854695 h 3021872"/>
              <a:gd name="connsiteX133" fmla="*/ 5813898 w 12192000"/>
              <a:gd name="connsiteY133" fmla="*/ 1853063 h 3021872"/>
              <a:gd name="connsiteX134" fmla="*/ 5813633 w 12192000"/>
              <a:gd name="connsiteY134" fmla="*/ 1853249 h 3021872"/>
              <a:gd name="connsiteX135" fmla="*/ 5804995 w 12192000"/>
              <a:gd name="connsiteY135" fmla="*/ 1851966 h 3021872"/>
              <a:gd name="connsiteX136" fmla="*/ 5799340 w 12192000"/>
              <a:gd name="connsiteY136" fmla="*/ 1850088 h 3021872"/>
              <a:gd name="connsiteX137" fmla="*/ 5783850 w 12192000"/>
              <a:gd name="connsiteY137" fmla="*/ 1846922 h 3021872"/>
              <a:gd name="connsiteX138" fmla="*/ 5777803 w 12192000"/>
              <a:gd name="connsiteY138" fmla="*/ 1847290 h 3021872"/>
              <a:gd name="connsiteX139" fmla="*/ 5774372 w 12192000"/>
              <a:gd name="connsiteY139" fmla="*/ 1849538 h 3021872"/>
              <a:gd name="connsiteX140" fmla="*/ 5740527 w 12192000"/>
              <a:gd name="connsiteY140" fmla="*/ 1850453 h 3021872"/>
              <a:gd name="connsiteX141" fmla="*/ 5671437 w 12192000"/>
              <a:gd name="connsiteY141" fmla="*/ 1845438 h 3021872"/>
              <a:gd name="connsiteX142" fmla="*/ 5633526 w 12192000"/>
              <a:gd name="connsiteY142" fmla="*/ 1839191 h 3021872"/>
              <a:gd name="connsiteX143" fmla="*/ 5527860 w 12192000"/>
              <a:gd name="connsiteY143" fmla="*/ 1825767 h 3021872"/>
              <a:gd name="connsiteX144" fmla="*/ 5420429 w 12192000"/>
              <a:gd name="connsiteY144" fmla="*/ 1815102 h 3021872"/>
              <a:gd name="connsiteX145" fmla="*/ 5339073 w 12192000"/>
              <a:gd name="connsiteY145" fmla="*/ 1819639 h 3021872"/>
              <a:gd name="connsiteX146" fmla="*/ 5334373 w 12192000"/>
              <a:gd name="connsiteY146" fmla="*/ 1817028 h 3021872"/>
              <a:gd name="connsiteX147" fmla="*/ 5326433 w 12192000"/>
              <a:gd name="connsiteY147" fmla="*/ 1814516 h 3021872"/>
              <a:gd name="connsiteX148" fmla="*/ 5326080 w 12192000"/>
              <a:gd name="connsiteY148" fmla="*/ 1814651 h 3021872"/>
              <a:gd name="connsiteX149" fmla="*/ 5318954 w 12192000"/>
              <a:gd name="connsiteY149" fmla="*/ 1811914 h 3021872"/>
              <a:gd name="connsiteX150" fmla="*/ 5286087 w 12192000"/>
              <a:gd name="connsiteY150" fmla="*/ 1796038 h 3021872"/>
              <a:gd name="connsiteX151" fmla="*/ 5223002 w 12192000"/>
              <a:gd name="connsiteY151" fmla="*/ 1799482 h 3021872"/>
              <a:gd name="connsiteX152" fmla="*/ 5200540 w 12192000"/>
              <a:gd name="connsiteY152" fmla="*/ 1796400 h 3021872"/>
              <a:gd name="connsiteX153" fmla="*/ 5154928 w 12192000"/>
              <a:gd name="connsiteY153" fmla="*/ 1781130 h 3021872"/>
              <a:gd name="connsiteX154" fmla="*/ 5149478 w 12192000"/>
              <a:gd name="connsiteY154" fmla="*/ 1780679 h 3021872"/>
              <a:gd name="connsiteX155" fmla="*/ 5130626 w 12192000"/>
              <a:gd name="connsiteY155" fmla="*/ 1768669 h 3021872"/>
              <a:gd name="connsiteX156" fmla="*/ 5102239 w 12192000"/>
              <a:gd name="connsiteY156" fmla="*/ 1753436 h 3021872"/>
              <a:gd name="connsiteX157" fmla="*/ 5099658 w 12192000"/>
              <a:gd name="connsiteY157" fmla="*/ 1753538 h 3021872"/>
              <a:gd name="connsiteX158" fmla="*/ 5088508 w 12192000"/>
              <a:gd name="connsiteY158" fmla="*/ 1745106 h 3021872"/>
              <a:gd name="connsiteX159" fmla="*/ 5082205 w 12192000"/>
              <a:gd name="connsiteY159" fmla="*/ 1734262 h 3021872"/>
              <a:gd name="connsiteX160" fmla="*/ 4931750 w 12192000"/>
              <a:gd name="connsiteY160" fmla="*/ 1691385 h 3021872"/>
              <a:gd name="connsiteX161" fmla="*/ 4824030 w 12192000"/>
              <a:gd name="connsiteY161" fmla="*/ 1643040 h 3021872"/>
              <a:gd name="connsiteX162" fmla="*/ 4758423 w 12192000"/>
              <a:gd name="connsiteY162" fmla="*/ 1579191 h 3021872"/>
              <a:gd name="connsiteX163" fmla="*/ 4514045 w 12192000"/>
              <a:gd name="connsiteY163" fmla="*/ 1535848 h 3021872"/>
              <a:gd name="connsiteX164" fmla="*/ 4458973 w 12192000"/>
              <a:gd name="connsiteY164" fmla="*/ 1525122 h 3021872"/>
              <a:gd name="connsiteX165" fmla="*/ 4423105 w 12192000"/>
              <a:gd name="connsiteY165" fmla="*/ 1500018 h 3021872"/>
              <a:gd name="connsiteX166" fmla="*/ 4400073 w 12192000"/>
              <a:gd name="connsiteY166" fmla="*/ 1499739 h 3021872"/>
              <a:gd name="connsiteX167" fmla="*/ 4395961 w 12192000"/>
              <a:gd name="connsiteY167" fmla="*/ 1499863 h 3021872"/>
              <a:gd name="connsiteX168" fmla="*/ 4382523 w 12192000"/>
              <a:gd name="connsiteY168" fmla="*/ 1496619 h 3021872"/>
              <a:gd name="connsiteX169" fmla="*/ 4374971 w 12192000"/>
              <a:gd name="connsiteY169" fmla="*/ 1500377 h 3021872"/>
              <a:gd name="connsiteX170" fmla="*/ 4352051 w 12192000"/>
              <a:gd name="connsiteY170" fmla="*/ 1498843 h 3021872"/>
              <a:gd name="connsiteX171" fmla="*/ 4328364 w 12192000"/>
              <a:gd name="connsiteY171" fmla="*/ 1491566 h 3021872"/>
              <a:gd name="connsiteX172" fmla="*/ 4220142 w 12192000"/>
              <a:gd name="connsiteY172" fmla="*/ 1451803 h 3021872"/>
              <a:gd name="connsiteX173" fmla="*/ 4152921 w 12192000"/>
              <a:gd name="connsiteY173" fmla="*/ 1430969 h 3021872"/>
              <a:gd name="connsiteX174" fmla="*/ 4123498 w 12192000"/>
              <a:gd name="connsiteY174" fmla="*/ 1427696 h 3021872"/>
              <a:gd name="connsiteX175" fmla="*/ 4085026 w 12192000"/>
              <a:gd name="connsiteY175" fmla="*/ 1420005 h 3021872"/>
              <a:gd name="connsiteX176" fmla="*/ 4014120 w 12192000"/>
              <a:gd name="connsiteY176" fmla="*/ 1410025 h 3021872"/>
              <a:gd name="connsiteX177" fmla="*/ 3924085 w 12192000"/>
              <a:gd name="connsiteY177" fmla="*/ 1390368 h 3021872"/>
              <a:gd name="connsiteX178" fmla="*/ 3875102 w 12192000"/>
              <a:gd name="connsiteY178" fmla="*/ 1356231 h 3021872"/>
              <a:gd name="connsiteX179" fmla="*/ 3866735 w 12192000"/>
              <a:gd name="connsiteY179" fmla="*/ 1358044 h 3021872"/>
              <a:gd name="connsiteX180" fmla="*/ 3824835 w 12192000"/>
              <a:gd name="connsiteY180" fmla="*/ 1344150 h 3021872"/>
              <a:gd name="connsiteX181" fmla="*/ 3698316 w 12192000"/>
              <a:gd name="connsiteY181" fmla="*/ 1271660 h 3021872"/>
              <a:gd name="connsiteX182" fmla="*/ 3615875 w 12192000"/>
              <a:gd name="connsiteY182" fmla="*/ 1245166 h 3021872"/>
              <a:gd name="connsiteX183" fmla="*/ 3583351 w 12192000"/>
              <a:gd name="connsiteY183" fmla="*/ 1239605 h 3021872"/>
              <a:gd name="connsiteX184" fmla="*/ 3529058 w 12192000"/>
              <a:gd name="connsiteY184" fmla="*/ 1230047 h 3021872"/>
              <a:gd name="connsiteX185" fmla="*/ 3438822 w 12192000"/>
              <a:gd name="connsiteY185" fmla="*/ 1205661 h 3021872"/>
              <a:gd name="connsiteX186" fmla="*/ 3390292 w 12192000"/>
              <a:gd name="connsiteY186" fmla="*/ 1197075 h 3021872"/>
              <a:gd name="connsiteX187" fmla="*/ 3315537 w 12192000"/>
              <a:gd name="connsiteY187" fmla="*/ 1185391 h 3021872"/>
              <a:gd name="connsiteX188" fmla="*/ 3305896 w 12192000"/>
              <a:gd name="connsiteY188" fmla="*/ 1180025 h 3021872"/>
              <a:gd name="connsiteX189" fmla="*/ 3260055 w 12192000"/>
              <a:gd name="connsiteY189" fmla="*/ 1189560 h 3021872"/>
              <a:gd name="connsiteX190" fmla="*/ 3136098 w 12192000"/>
              <a:gd name="connsiteY190" fmla="*/ 1171708 h 3021872"/>
              <a:gd name="connsiteX191" fmla="*/ 3113533 w 12192000"/>
              <a:gd name="connsiteY191" fmla="*/ 1171758 h 3021872"/>
              <a:gd name="connsiteX192" fmla="*/ 3087934 w 12192000"/>
              <a:gd name="connsiteY192" fmla="*/ 1162189 h 3021872"/>
              <a:gd name="connsiteX193" fmla="*/ 3033101 w 12192000"/>
              <a:gd name="connsiteY193" fmla="*/ 1146004 h 3021872"/>
              <a:gd name="connsiteX194" fmla="*/ 2999082 w 12192000"/>
              <a:gd name="connsiteY194" fmla="*/ 1129337 h 3021872"/>
              <a:gd name="connsiteX195" fmla="*/ 2988144 w 12192000"/>
              <a:gd name="connsiteY195" fmla="*/ 1133783 h 3021872"/>
              <a:gd name="connsiteX196" fmla="*/ 2964880 w 12192000"/>
              <a:gd name="connsiteY196" fmla="*/ 1133160 h 3021872"/>
              <a:gd name="connsiteX197" fmla="*/ 2871083 w 12192000"/>
              <a:gd name="connsiteY197" fmla="*/ 1114281 h 3021872"/>
              <a:gd name="connsiteX198" fmla="*/ 2853547 w 12192000"/>
              <a:gd name="connsiteY198" fmla="*/ 1113282 h 3021872"/>
              <a:gd name="connsiteX199" fmla="*/ 2834998 w 12192000"/>
              <a:gd name="connsiteY199" fmla="*/ 1105032 h 3021872"/>
              <a:gd name="connsiteX200" fmla="*/ 2832012 w 12192000"/>
              <a:gd name="connsiteY200" fmla="*/ 1103667 h 3021872"/>
              <a:gd name="connsiteX201" fmla="*/ 2831450 w 12192000"/>
              <a:gd name="connsiteY201" fmla="*/ 1103681 h 3021872"/>
              <a:gd name="connsiteX202" fmla="*/ 2830158 w 12192000"/>
              <a:gd name="connsiteY202" fmla="*/ 1102819 h 3021872"/>
              <a:gd name="connsiteX203" fmla="*/ 2817969 w 12192000"/>
              <a:gd name="connsiteY203" fmla="*/ 1097243 h 3021872"/>
              <a:gd name="connsiteX204" fmla="*/ 2812278 w 12192000"/>
              <a:gd name="connsiteY204" fmla="*/ 1097008 h 3021872"/>
              <a:gd name="connsiteX205" fmla="*/ 2735949 w 12192000"/>
              <a:gd name="connsiteY205" fmla="*/ 1069536 h 3021872"/>
              <a:gd name="connsiteX206" fmla="*/ 2700542 w 12192000"/>
              <a:gd name="connsiteY206" fmla="*/ 1056907 h 3021872"/>
              <a:gd name="connsiteX207" fmla="*/ 2690071 w 12192000"/>
              <a:gd name="connsiteY207" fmla="*/ 1056397 h 3021872"/>
              <a:gd name="connsiteX208" fmla="*/ 2655269 w 12192000"/>
              <a:gd name="connsiteY208" fmla="*/ 1042078 h 3021872"/>
              <a:gd name="connsiteX209" fmla="*/ 2637172 w 12192000"/>
              <a:gd name="connsiteY209" fmla="*/ 1039382 h 3021872"/>
              <a:gd name="connsiteX210" fmla="*/ 2544676 w 12192000"/>
              <a:gd name="connsiteY210" fmla="*/ 1019916 h 3021872"/>
              <a:gd name="connsiteX211" fmla="*/ 2521406 w 12192000"/>
              <a:gd name="connsiteY211" fmla="*/ 1022036 h 3021872"/>
              <a:gd name="connsiteX212" fmla="*/ 2462038 w 12192000"/>
              <a:gd name="connsiteY212" fmla="*/ 992687 h 3021872"/>
              <a:gd name="connsiteX213" fmla="*/ 2448962 w 12192000"/>
              <a:gd name="connsiteY213" fmla="*/ 988555 h 3021872"/>
              <a:gd name="connsiteX214" fmla="*/ 2444223 w 12192000"/>
              <a:gd name="connsiteY214" fmla="*/ 985580 h 3021872"/>
              <a:gd name="connsiteX215" fmla="*/ 2428175 w 12192000"/>
              <a:gd name="connsiteY215" fmla="*/ 997242 h 3021872"/>
              <a:gd name="connsiteX216" fmla="*/ 2398519 w 12192000"/>
              <a:gd name="connsiteY216" fmla="*/ 1001482 h 3021872"/>
              <a:gd name="connsiteX217" fmla="*/ 2385271 w 12192000"/>
              <a:gd name="connsiteY217" fmla="*/ 993786 h 3021872"/>
              <a:gd name="connsiteX218" fmla="*/ 2298174 w 12192000"/>
              <a:gd name="connsiteY218" fmla="*/ 956527 h 3021872"/>
              <a:gd name="connsiteX219" fmla="*/ 2271014 w 12192000"/>
              <a:gd name="connsiteY219" fmla="*/ 945440 h 3021872"/>
              <a:gd name="connsiteX220" fmla="*/ 2214838 w 12192000"/>
              <a:gd name="connsiteY220" fmla="*/ 924396 h 3021872"/>
              <a:gd name="connsiteX221" fmla="*/ 2038407 w 12192000"/>
              <a:gd name="connsiteY221" fmla="*/ 916628 h 3021872"/>
              <a:gd name="connsiteX222" fmla="*/ 1958268 w 12192000"/>
              <a:gd name="connsiteY222" fmla="*/ 931677 h 3021872"/>
              <a:gd name="connsiteX223" fmla="*/ 1740316 w 12192000"/>
              <a:gd name="connsiteY223" fmla="*/ 931710 h 3021872"/>
              <a:gd name="connsiteX224" fmla="*/ 1454477 w 12192000"/>
              <a:gd name="connsiteY224" fmla="*/ 973878 h 3021872"/>
              <a:gd name="connsiteX225" fmla="*/ 1385984 w 12192000"/>
              <a:gd name="connsiteY225" fmla="*/ 958621 h 3021872"/>
              <a:gd name="connsiteX226" fmla="*/ 1355604 w 12192000"/>
              <a:gd name="connsiteY226" fmla="*/ 960893 h 3021872"/>
              <a:gd name="connsiteX227" fmla="*/ 1305323 w 12192000"/>
              <a:gd name="connsiteY227" fmla="*/ 967511 h 3021872"/>
              <a:gd name="connsiteX228" fmla="*/ 1125607 w 12192000"/>
              <a:gd name="connsiteY228" fmla="*/ 968467 h 3021872"/>
              <a:gd name="connsiteX229" fmla="*/ 1016562 w 12192000"/>
              <a:gd name="connsiteY229" fmla="*/ 975260 h 3021872"/>
              <a:gd name="connsiteX230" fmla="*/ 818620 w 12192000"/>
              <a:gd name="connsiteY230" fmla="*/ 987723 h 3021872"/>
              <a:gd name="connsiteX231" fmla="*/ 611870 w 12192000"/>
              <a:gd name="connsiteY231" fmla="*/ 1002547 h 3021872"/>
              <a:gd name="connsiteX232" fmla="*/ 520325 w 12192000"/>
              <a:gd name="connsiteY232" fmla="*/ 1010590 h 3021872"/>
              <a:gd name="connsiteX233" fmla="*/ 386188 w 12192000"/>
              <a:gd name="connsiteY233" fmla="*/ 1040956 h 3021872"/>
              <a:gd name="connsiteX234" fmla="*/ 272629 w 12192000"/>
              <a:gd name="connsiteY234" fmla="*/ 1010300 h 3021872"/>
              <a:gd name="connsiteX235" fmla="*/ 113450 w 12192000"/>
              <a:gd name="connsiteY235" fmla="*/ 1038933 h 3021872"/>
              <a:gd name="connsiteX236" fmla="*/ 4256 w 12192000"/>
              <a:gd name="connsiteY236" fmla="*/ 1060111 h 3021872"/>
              <a:gd name="connsiteX237" fmla="*/ 0 w 12192000"/>
              <a:gd name="connsiteY237" fmla="*/ 1059714 h 3021872"/>
              <a:gd name="connsiteX238" fmla="*/ 0 w 12192000"/>
              <a:gd name="connsiteY238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438556 w 12192000"/>
              <a:gd name="connsiteY13" fmla="*/ 2873658 h 3021872"/>
              <a:gd name="connsiteX14" fmla="*/ 11410019 w 12192000"/>
              <a:gd name="connsiteY14" fmla="*/ 2778739 h 3021872"/>
              <a:gd name="connsiteX15" fmla="*/ 11391662 w 12192000"/>
              <a:gd name="connsiteY15" fmla="*/ 2777813 h 3021872"/>
              <a:gd name="connsiteX16" fmla="*/ 11381950 w 12192000"/>
              <a:gd name="connsiteY16" fmla="*/ 2771457 h 3021872"/>
              <a:gd name="connsiteX17" fmla="*/ 11355280 w 12192000"/>
              <a:gd name="connsiteY17" fmla="*/ 2766974 h 3021872"/>
              <a:gd name="connsiteX18" fmla="*/ 11346286 w 12192000"/>
              <a:gd name="connsiteY18" fmla="*/ 2771221 h 3021872"/>
              <a:gd name="connsiteX19" fmla="*/ 11344784 w 12192000"/>
              <a:gd name="connsiteY19" fmla="*/ 2767480 h 3021872"/>
              <a:gd name="connsiteX20" fmla="*/ 11307999 w 12192000"/>
              <a:gd name="connsiteY20" fmla="*/ 2758374 h 3021872"/>
              <a:gd name="connsiteX21" fmla="*/ 11228674 w 12192000"/>
              <a:gd name="connsiteY21" fmla="*/ 2738503 h 3021872"/>
              <a:gd name="connsiteX22" fmla="*/ 11208775 w 12192000"/>
              <a:gd name="connsiteY22" fmla="*/ 2733735 h 3021872"/>
              <a:gd name="connsiteX23" fmla="*/ 11191329 w 12192000"/>
              <a:gd name="connsiteY23" fmla="*/ 2735896 h 3021872"/>
              <a:gd name="connsiteX24" fmla="*/ 11095293 w 12192000"/>
              <a:gd name="connsiteY24" fmla="*/ 2734181 h 3021872"/>
              <a:gd name="connsiteX25" fmla="*/ 11072290 w 12192000"/>
              <a:gd name="connsiteY25" fmla="*/ 2737734 h 3021872"/>
              <a:gd name="connsiteX26" fmla="*/ 10980239 w 12192000"/>
              <a:gd name="connsiteY26" fmla="*/ 2729000 h 3021872"/>
              <a:gd name="connsiteX27" fmla="*/ 10980167 w 12192000"/>
              <a:gd name="connsiteY27" fmla="*/ 2728972 h 3021872"/>
              <a:gd name="connsiteX28" fmla="*/ 10943501 w 12192000"/>
              <a:gd name="connsiteY28" fmla="*/ 2723352 h 3021872"/>
              <a:gd name="connsiteX29" fmla="*/ 10740825 w 12192000"/>
              <a:gd name="connsiteY29" fmla="*/ 2642544 h 3021872"/>
              <a:gd name="connsiteX30" fmla="*/ 10621021 w 12192000"/>
              <a:gd name="connsiteY30" fmla="*/ 2583972 h 3021872"/>
              <a:gd name="connsiteX31" fmla="*/ 10501779 w 12192000"/>
              <a:gd name="connsiteY31" fmla="*/ 2548735 h 3021872"/>
              <a:gd name="connsiteX32" fmla="*/ 10403355 w 12192000"/>
              <a:gd name="connsiteY32" fmla="*/ 2512953 h 3021872"/>
              <a:gd name="connsiteX33" fmla="*/ 10337449 w 12192000"/>
              <a:gd name="connsiteY33" fmla="*/ 2488172 h 3021872"/>
              <a:gd name="connsiteX34" fmla="*/ 10324327 w 12192000"/>
              <a:gd name="connsiteY34" fmla="*/ 2478939 h 3021872"/>
              <a:gd name="connsiteX35" fmla="*/ 10321929 w 12192000"/>
              <a:gd name="connsiteY35" fmla="*/ 2478993 h 3021872"/>
              <a:gd name="connsiteX36" fmla="*/ 10290461 w 12192000"/>
              <a:gd name="connsiteY36" fmla="*/ 2462144 h 3021872"/>
              <a:gd name="connsiteX37" fmla="*/ 10268970 w 12192000"/>
              <a:gd name="connsiteY37" fmla="*/ 2448931 h 3021872"/>
              <a:gd name="connsiteX38" fmla="*/ 10263699 w 12192000"/>
              <a:gd name="connsiteY38" fmla="*/ 2448340 h 3021872"/>
              <a:gd name="connsiteX39" fmla="*/ 10228272 w 12192000"/>
              <a:gd name="connsiteY39" fmla="*/ 2431997 h 3021872"/>
              <a:gd name="connsiteX40" fmla="*/ 10215997 w 12192000"/>
              <a:gd name="connsiteY40" fmla="*/ 2431103 h 3021872"/>
              <a:gd name="connsiteX41" fmla="*/ 10193885 w 12192000"/>
              <a:gd name="connsiteY41" fmla="*/ 2427360 h 3021872"/>
              <a:gd name="connsiteX42" fmla="*/ 10135557 w 12192000"/>
              <a:gd name="connsiteY42" fmla="*/ 2429769 h 3021872"/>
              <a:gd name="connsiteX43" fmla="*/ 10092108 w 12192000"/>
              <a:gd name="connsiteY43" fmla="*/ 2409075 h 3021872"/>
              <a:gd name="connsiteX44" fmla="*/ 10091815 w 12192000"/>
              <a:gd name="connsiteY44" fmla="*/ 2409211 h 3021872"/>
              <a:gd name="connsiteX45" fmla="*/ 10083558 w 12192000"/>
              <a:gd name="connsiteY45" fmla="*/ 2406369 h 3021872"/>
              <a:gd name="connsiteX46" fmla="*/ 10078319 w 12192000"/>
              <a:gd name="connsiteY46" fmla="*/ 2403481 h 3021872"/>
              <a:gd name="connsiteX47" fmla="*/ 10063647 w 12192000"/>
              <a:gd name="connsiteY47" fmla="*/ 2397528 h 3021872"/>
              <a:gd name="connsiteX48" fmla="*/ 10057660 w 12192000"/>
              <a:gd name="connsiteY48" fmla="*/ 2396793 h 3021872"/>
              <a:gd name="connsiteX49" fmla="*/ 10003124 w 12192000"/>
              <a:gd name="connsiteY49" fmla="*/ 2406692 h 3021872"/>
              <a:gd name="connsiteX50" fmla="*/ 9898644 w 12192000"/>
              <a:gd name="connsiteY50" fmla="*/ 2393136 h 3021872"/>
              <a:gd name="connsiteX51" fmla="*/ 9794969 w 12192000"/>
              <a:gd name="connsiteY51" fmla="*/ 2376665 h 3021872"/>
              <a:gd name="connsiteX52" fmla="*/ 9690708 w 12192000"/>
              <a:gd name="connsiteY52" fmla="*/ 2362478 h 3021872"/>
              <a:gd name="connsiteX53" fmla="*/ 9656590 w 12192000"/>
              <a:gd name="connsiteY53" fmla="*/ 2365107 h 3021872"/>
              <a:gd name="connsiteX54" fmla="*/ 9651013 w 12192000"/>
              <a:gd name="connsiteY54" fmla="*/ 2365379 h 3021872"/>
              <a:gd name="connsiteX55" fmla="*/ 9629535 w 12192000"/>
              <a:gd name="connsiteY55" fmla="*/ 2359562 h 3021872"/>
              <a:gd name="connsiteX56" fmla="*/ 9621002 w 12192000"/>
              <a:gd name="connsiteY56" fmla="*/ 2358015 h 3021872"/>
              <a:gd name="connsiteX57" fmla="*/ 9620811 w 12192000"/>
              <a:gd name="connsiteY57" fmla="*/ 2358209 h 3021872"/>
              <a:gd name="connsiteX58" fmla="*/ 9612783 w 12192000"/>
              <a:gd name="connsiteY58" fmla="*/ 2356304 h 3021872"/>
              <a:gd name="connsiteX59" fmla="*/ 9573299 w 12192000"/>
              <a:gd name="connsiteY59" fmla="*/ 2344048 h 3021872"/>
              <a:gd name="connsiteX60" fmla="*/ 9523299 w 12192000"/>
              <a:gd name="connsiteY60" fmla="*/ 2356751 h 3021872"/>
              <a:gd name="connsiteX61" fmla="*/ 9502217 w 12192000"/>
              <a:gd name="connsiteY61" fmla="*/ 2356672 h 3021872"/>
              <a:gd name="connsiteX62" fmla="*/ 9491052 w 12192000"/>
              <a:gd name="connsiteY62" fmla="*/ 2357876 h 3021872"/>
              <a:gd name="connsiteX63" fmla="*/ 9490420 w 12192000"/>
              <a:gd name="connsiteY63" fmla="*/ 2358754 h 3021872"/>
              <a:gd name="connsiteX64" fmla="*/ 9422814 w 12192000"/>
              <a:gd name="connsiteY64" fmla="*/ 2337048 h 3021872"/>
              <a:gd name="connsiteX65" fmla="*/ 9387555 w 12192000"/>
              <a:gd name="connsiteY65" fmla="*/ 2324836 h 3021872"/>
              <a:gd name="connsiteX66" fmla="*/ 9385480 w 12192000"/>
              <a:gd name="connsiteY66" fmla="*/ 2325313 h 3021872"/>
              <a:gd name="connsiteX67" fmla="*/ 9369766 w 12192000"/>
              <a:gd name="connsiteY67" fmla="*/ 2317902 h 3021872"/>
              <a:gd name="connsiteX68" fmla="*/ 9356267 w 12192000"/>
              <a:gd name="connsiteY68" fmla="*/ 2307218 h 3021872"/>
              <a:gd name="connsiteX69" fmla="*/ 9240605 w 12192000"/>
              <a:gd name="connsiteY69" fmla="*/ 2292733 h 3021872"/>
              <a:gd name="connsiteX70" fmla="*/ 9083251 w 12192000"/>
              <a:gd name="connsiteY70" fmla="*/ 2245348 h 3021872"/>
              <a:gd name="connsiteX71" fmla="*/ 8956025 w 12192000"/>
              <a:gd name="connsiteY71" fmla="*/ 2219438 h 3021872"/>
              <a:gd name="connsiteX72" fmla="*/ 8791834 w 12192000"/>
              <a:gd name="connsiteY72" fmla="*/ 2194608 h 3021872"/>
              <a:gd name="connsiteX73" fmla="*/ 8677385 w 12192000"/>
              <a:gd name="connsiteY73" fmla="*/ 2172946 h 3021872"/>
              <a:gd name="connsiteX74" fmla="*/ 8628381 w 12192000"/>
              <a:gd name="connsiteY74" fmla="*/ 2151256 h 3021872"/>
              <a:gd name="connsiteX75" fmla="*/ 8608955 w 12192000"/>
              <a:gd name="connsiteY75" fmla="*/ 2154253 h 3021872"/>
              <a:gd name="connsiteX76" fmla="*/ 8605623 w 12192000"/>
              <a:gd name="connsiteY76" fmla="*/ 2154974 h 3021872"/>
              <a:gd name="connsiteX77" fmla="*/ 8591946 w 12192000"/>
              <a:gd name="connsiteY77" fmla="*/ 2153429 h 3021872"/>
              <a:gd name="connsiteX78" fmla="*/ 8588503 w 12192000"/>
              <a:gd name="connsiteY78" fmla="*/ 2158528 h 3021872"/>
              <a:gd name="connsiteX79" fmla="*/ 8542929 w 12192000"/>
              <a:gd name="connsiteY79" fmla="*/ 2155780 h 3021872"/>
              <a:gd name="connsiteX80" fmla="*/ 8422422 w 12192000"/>
              <a:gd name="connsiteY80" fmla="*/ 2128783 h 3021872"/>
              <a:gd name="connsiteX81" fmla="*/ 8350509 w 12192000"/>
              <a:gd name="connsiteY81" fmla="*/ 2116143 h 3021872"/>
              <a:gd name="connsiteX82" fmla="*/ 8323483 w 12192000"/>
              <a:gd name="connsiteY82" fmla="*/ 2116856 h 3021872"/>
              <a:gd name="connsiteX83" fmla="*/ 8285541 w 12192000"/>
              <a:gd name="connsiteY83" fmla="*/ 2114142 h 3021872"/>
              <a:gd name="connsiteX84" fmla="*/ 8156321 w 12192000"/>
              <a:gd name="connsiteY84" fmla="*/ 2105622 h 3021872"/>
              <a:gd name="connsiteX85" fmla="*/ 8115022 w 12192000"/>
              <a:gd name="connsiteY85" fmla="*/ 2097331 h 3021872"/>
              <a:gd name="connsiteX86" fmla="*/ 8109128 w 12192000"/>
              <a:gd name="connsiteY86" fmla="*/ 2095725 h 3021872"/>
              <a:gd name="connsiteX87" fmla="*/ 8061947 w 12192000"/>
              <a:gd name="connsiteY87" fmla="*/ 2076044 h 3021872"/>
              <a:gd name="connsiteX88" fmla="*/ 8056343 w 12192000"/>
              <a:gd name="connsiteY88" fmla="*/ 2079176 h 3021872"/>
              <a:gd name="connsiteX89" fmla="*/ 8039888 w 12192000"/>
              <a:gd name="connsiteY89" fmla="*/ 2079889 h 3021872"/>
              <a:gd name="connsiteX90" fmla="*/ 8027893 w 12192000"/>
              <a:gd name="connsiteY90" fmla="*/ 2071837 h 3021872"/>
              <a:gd name="connsiteX91" fmla="*/ 7968202 w 12192000"/>
              <a:gd name="connsiteY91" fmla="*/ 2048643 h 3021872"/>
              <a:gd name="connsiteX92" fmla="*/ 7879707 w 12192000"/>
              <a:gd name="connsiteY92" fmla="*/ 2019539 h 3021872"/>
              <a:gd name="connsiteX93" fmla="*/ 7867283 w 12192000"/>
              <a:gd name="connsiteY93" fmla="*/ 2011237 h 3021872"/>
              <a:gd name="connsiteX94" fmla="*/ 7843997 w 12192000"/>
              <a:gd name="connsiteY94" fmla="*/ 2004002 h 3021872"/>
              <a:gd name="connsiteX95" fmla="*/ 7819810 w 12192000"/>
              <a:gd name="connsiteY95" fmla="*/ 2003978 h 3021872"/>
              <a:gd name="connsiteX96" fmla="*/ 7766905 w 12192000"/>
              <a:gd name="connsiteY96" fmla="*/ 1994240 h 3021872"/>
              <a:gd name="connsiteX97" fmla="*/ 7748811 w 12192000"/>
              <a:gd name="connsiteY97" fmla="*/ 2001647 h 3021872"/>
              <a:gd name="connsiteX98" fmla="*/ 7745757 w 12192000"/>
              <a:gd name="connsiteY98" fmla="*/ 2003120 h 3021872"/>
              <a:gd name="connsiteX99" fmla="*/ 7732110 w 12192000"/>
              <a:gd name="connsiteY99" fmla="*/ 2004783 h 3021872"/>
              <a:gd name="connsiteX100" fmla="*/ 7730039 w 12192000"/>
              <a:gd name="connsiteY100" fmla="*/ 2010536 h 3021872"/>
              <a:gd name="connsiteX101" fmla="*/ 7685159 w 12192000"/>
              <a:gd name="connsiteY101" fmla="*/ 2018415 h 3021872"/>
              <a:gd name="connsiteX102" fmla="*/ 7561596 w 12192000"/>
              <a:gd name="connsiteY102" fmla="*/ 2020063 h 3021872"/>
              <a:gd name="connsiteX103" fmla="*/ 7488722 w 12192000"/>
              <a:gd name="connsiteY103" fmla="*/ 2024418 h 3021872"/>
              <a:gd name="connsiteX104" fmla="*/ 7462688 w 12192000"/>
              <a:gd name="connsiteY104" fmla="*/ 2031366 h 3021872"/>
              <a:gd name="connsiteX105" fmla="*/ 7425222 w 12192000"/>
              <a:gd name="connsiteY105" fmla="*/ 2037510 h 3021872"/>
              <a:gd name="connsiteX106" fmla="*/ 7360376 w 12192000"/>
              <a:gd name="connsiteY106" fmla="*/ 2052454 h 3021872"/>
              <a:gd name="connsiteX107" fmla="*/ 7297796 w 12192000"/>
              <a:gd name="connsiteY107" fmla="*/ 2059134 h 3021872"/>
              <a:gd name="connsiteX108" fmla="*/ 7255684 w 12192000"/>
              <a:gd name="connsiteY108" fmla="*/ 2060633 h 3021872"/>
              <a:gd name="connsiteX109" fmla="*/ 7249573 w 12192000"/>
              <a:gd name="connsiteY109" fmla="*/ 2060435 h 3021872"/>
              <a:gd name="connsiteX110" fmla="*/ 7198933 w 12192000"/>
              <a:gd name="connsiteY110" fmla="*/ 2052227 h 3021872"/>
              <a:gd name="connsiteX111" fmla="*/ 7194276 w 12192000"/>
              <a:gd name="connsiteY111" fmla="*/ 2056568 h 3021872"/>
              <a:gd name="connsiteX112" fmla="*/ 7178495 w 12192000"/>
              <a:gd name="connsiteY112" fmla="*/ 2061069 h 3021872"/>
              <a:gd name="connsiteX113" fmla="*/ 7164866 w 12192000"/>
              <a:gd name="connsiteY113" fmla="*/ 2056021 h 3021872"/>
              <a:gd name="connsiteX114" fmla="*/ 7101221 w 12192000"/>
              <a:gd name="connsiteY114" fmla="*/ 2047289 h 3021872"/>
              <a:gd name="connsiteX115" fmla="*/ 7008182 w 12192000"/>
              <a:gd name="connsiteY115" fmla="*/ 2039482 h 3021872"/>
              <a:gd name="connsiteX116" fmla="*/ 6994073 w 12192000"/>
              <a:gd name="connsiteY116" fmla="*/ 2034288 h 3021872"/>
              <a:gd name="connsiteX117" fmla="*/ 6902768 w 12192000"/>
              <a:gd name="connsiteY117" fmla="*/ 2021990 h 3021872"/>
              <a:gd name="connsiteX118" fmla="*/ 6854917 w 12192000"/>
              <a:gd name="connsiteY118" fmla="*/ 2020321 h 3021872"/>
              <a:gd name="connsiteX119" fmla="*/ 6849655 w 12192000"/>
              <a:gd name="connsiteY119" fmla="*/ 2025191 h 3021872"/>
              <a:gd name="connsiteX120" fmla="*/ 6835522 w 12192000"/>
              <a:gd name="connsiteY120" fmla="*/ 2024012 h 3021872"/>
              <a:gd name="connsiteX121" fmla="*/ 6707727 w 12192000"/>
              <a:gd name="connsiteY121" fmla="*/ 2006254 h 3021872"/>
              <a:gd name="connsiteX122" fmla="*/ 6561947 w 12192000"/>
              <a:gd name="connsiteY122" fmla="*/ 1975575 h 3021872"/>
              <a:gd name="connsiteX123" fmla="*/ 6464714 w 12192000"/>
              <a:gd name="connsiteY123" fmla="*/ 1978704 h 3021872"/>
              <a:gd name="connsiteX124" fmla="*/ 6242129 w 12192000"/>
              <a:gd name="connsiteY124" fmla="*/ 1915441 h 3021872"/>
              <a:gd name="connsiteX125" fmla="*/ 6080728 w 12192000"/>
              <a:gd name="connsiteY125" fmla="*/ 1895758 h 3021872"/>
              <a:gd name="connsiteX126" fmla="*/ 6069627 w 12192000"/>
              <a:gd name="connsiteY126" fmla="*/ 1885968 h 3021872"/>
              <a:gd name="connsiteX127" fmla="*/ 6055146 w 12192000"/>
              <a:gd name="connsiteY127" fmla="*/ 1879305 h 3021872"/>
              <a:gd name="connsiteX128" fmla="*/ 5953405 w 12192000"/>
              <a:gd name="connsiteY128" fmla="*/ 1849929 h 3021872"/>
              <a:gd name="connsiteX129" fmla="*/ 5940151 w 12192000"/>
              <a:gd name="connsiteY129" fmla="*/ 1852123 h 3021872"/>
              <a:gd name="connsiteX130" fmla="*/ 5917647 w 12192000"/>
              <a:gd name="connsiteY130" fmla="*/ 1852476 h 3021872"/>
              <a:gd name="connsiteX131" fmla="*/ 5860259 w 12192000"/>
              <a:gd name="connsiteY131" fmla="*/ 1865444 h 3021872"/>
              <a:gd name="connsiteX132" fmla="*/ 5821880 w 12192000"/>
              <a:gd name="connsiteY132" fmla="*/ 1854695 h 3021872"/>
              <a:gd name="connsiteX133" fmla="*/ 5813898 w 12192000"/>
              <a:gd name="connsiteY133" fmla="*/ 1853063 h 3021872"/>
              <a:gd name="connsiteX134" fmla="*/ 5813633 w 12192000"/>
              <a:gd name="connsiteY134" fmla="*/ 1853249 h 3021872"/>
              <a:gd name="connsiteX135" fmla="*/ 5804995 w 12192000"/>
              <a:gd name="connsiteY135" fmla="*/ 1851966 h 3021872"/>
              <a:gd name="connsiteX136" fmla="*/ 5799340 w 12192000"/>
              <a:gd name="connsiteY136" fmla="*/ 1850088 h 3021872"/>
              <a:gd name="connsiteX137" fmla="*/ 5783850 w 12192000"/>
              <a:gd name="connsiteY137" fmla="*/ 1846922 h 3021872"/>
              <a:gd name="connsiteX138" fmla="*/ 5777803 w 12192000"/>
              <a:gd name="connsiteY138" fmla="*/ 1847290 h 3021872"/>
              <a:gd name="connsiteX139" fmla="*/ 5774372 w 12192000"/>
              <a:gd name="connsiteY139" fmla="*/ 1849538 h 3021872"/>
              <a:gd name="connsiteX140" fmla="*/ 5740527 w 12192000"/>
              <a:gd name="connsiteY140" fmla="*/ 1850453 h 3021872"/>
              <a:gd name="connsiteX141" fmla="*/ 5671437 w 12192000"/>
              <a:gd name="connsiteY141" fmla="*/ 1845438 h 3021872"/>
              <a:gd name="connsiteX142" fmla="*/ 5633526 w 12192000"/>
              <a:gd name="connsiteY142" fmla="*/ 1839191 h 3021872"/>
              <a:gd name="connsiteX143" fmla="*/ 5527860 w 12192000"/>
              <a:gd name="connsiteY143" fmla="*/ 1825767 h 3021872"/>
              <a:gd name="connsiteX144" fmla="*/ 5420429 w 12192000"/>
              <a:gd name="connsiteY144" fmla="*/ 1815102 h 3021872"/>
              <a:gd name="connsiteX145" fmla="*/ 5339073 w 12192000"/>
              <a:gd name="connsiteY145" fmla="*/ 1819639 h 3021872"/>
              <a:gd name="connsiteX146" fmla="*/ 5334373 w 12192000"/>
              <a:gd name="connsiteY146" fmla="*/ 1817028 h 3021872"/>
              <a:gd name="connsiteX147" fmla="*/ 5326433 w 12192000"/>
              <a:gd name="connsiteY147" fmla="*/ 1814516 h 3021872"/>
              <a:gd name="connsiteX148" fmla="*/ 5326080 w 12192000"/>
              <a:gd name="connsiteY148" fmla="*/ 1814651 h 3021872"/>
              <a:gd name="connsiteX149" fmla="*/ 5318954 w 12192000"/>
              <a:gd name="connsiteY149" fmla="*/ 1811914 h 3021872"/>
              <a:gd name="connsiteX150" fmla="*/ 5286087 w 12192000"/>
              <a:gd name="connsiteY150" fmla="*/ 1796038 h 3021872"/>
              <a:gd name="connsiteX151" fmla="*/ 5223002 w 12192000"/>
              <a:gd name="connsiteY151" fmla="*/ 1799482 h 3021872"/>
              <a:gd name="connsiteX152" fmla="*/ 5200540 w 12192000"/>
              <a:gd name="connsiteY152" fmla="*/ 1796400 h 3021872"/>
              <a:gd name="connsiteX153" fmla="*/ 5154928 w 12192000"/>
              <a:gd name="connsiteY153" fmla="*/ 1781130 h 3021872"/>
              <a:gd name="connsiteX154" fmla="*/ 5149478 w 12192000"/>
              <a:gd name="connsiteY154" fmla="*/ 1780679 h 3021872"/>
              <a:gd name="connsiteX155" fmla="*/ 5130626 w 12192000"/>
              <a:gd name="connsiteY155" fmla="*/ 1768669 h 3021872"/>
              <a:gd name="connsiteX156" fmla="*/ 5102239 w 12192000"/>
              <a:gd name="connsiteY156" fmla="*/ 1753436 h 3021872"/>
              <a:gd name="connsiteX157" fmla="*/ 5099658 w 12192000"/>
              <a:gd name="connsiteY157" fmla="*/ 1753538 h 3021872"/>
              <a:gd name="connsiteX158" fmla="*/ 5088508 w 12192000"/>
              <a:gd name="connsiteY158" fmla="*/ 1745106 h 3021872"/>
              <a:gd name="connsiteX159" fmla="*/ 5082205 w 12192000"/>
              <a:gd name="connsiteY159" fmla="*/ 1734262 h 3021872"/>
              <a:gd name="connsiteX160" fmla="*/ 4931750 w 12192000"/>
              <a:gd name="connsiteY160" fmla="*/ 1691385 h 3021872"/>
              <a:gd name="connsiteX161" fmla="*/ 4824030 w 12192000"/>
              <a:gd name="connsiteY161" fmla="*/ 1643040 h 3021872"/>
              <a:gd name="connsiteX162" fmla="*/ 4758423 w 12192000"/>
              <a:gd name="connsiteY162" fmla="*/ 1579191 h 3021872"/>
              <a:gd name="connsiteX163" fmla="*/ 4514045 w 12192000"/>
              <a:gd name="connsiteY163" fmla="*/ 1535848 h 3021872"/>
              <a:gd name="connsiteX164" fmla="*/ 4458973 w 12192000"/>
              <a:gd name="connsiteY164" fmla="*/ 1525122 h 3021872"/>
              <a:gd name="connsiteX165" fmla="*/ 4423105 w 12192000"/>
              <a:gd name="connsiteY165" fmla="*/ 1500018 h 3021872"/>
              <a:gd name="connsiteX166" fmla="*/ 4400073 w 12192000"/>
              <a:gd name="connsiteY166" fmla="*/ 1499739 h 3021872"/>
              <a:gd name="connsiteX167" fmla="*/ 4395961 w 12192000"/>
              <a:gd name="connsiteY167" fmla="*/ 1499863 h 3021872"/>
              <a:gd name="connsiteX168" fmla="*/ 4382523 w 12192000"/>
              <a:gd name="connsiteY168" fmla="*/ 1496619 h 3021872"/>
              <a:gd name="connsiteX169" fmla="*/ 4374971 w 12192000"/>
              <a:gd name="connsiteY169" fmla="*/ 1500377 h 3021872"/>
              <a:gd name="connsiteX170" fmla="*/ 4352051 w 12192000"/>
              <a:gd name="connsiteY170" fmla="*/ 1498843 h 3021872"/>
              <a:gd name="connsiteX171" fmla="*/ 4328364 w 12192000"/>
              <a:gd name="connsiteY171" fmla="*/ 1491566 h 3021872"/>
              <a:gd name="connsiteX172" fmla="*/ 4220142 w 12192000"/>
              <a:gd name="connsiteY172" fmla="*/ 1451803 h 3021872"/>
              <a:gd name="connsiteX173" fmla="*/ 4152921 w 12192000"/>
              <a:gd name="connsiteY173" fmla="*/ 1430969 h 3021872"/>
              <a:gd name="connsiteX174" fmla="*/ 4123498 w 12192000"/>
              <a:gd name="connsiteY174" fmla="*/ 1427696 h 3021872"/>
              <a:gd name="connsiteX175" fmla="*/ 4085026 w 12192000"/>
              <a:gd name="connsiteY175" fmla="*/ 1420005 h 3021872"/>
              <a:gd name="connsiteX176" fmla="*/ 4014120 w 12192000"/>
              <a:gd name="connsiteY176" fmla="*/ 1410025 h 3021872"/>
              <a:gd name="connsiteX177" fmla="*/ 3924085 w 12192000"/>
              <a:gd name="connsiteY177" fmla="*/ 1390368 h 3021872"/>
              <a:gd name="connsiteX178" fmla="*/ 3875102 w 12192000"/>
              <a:gd name="connsiteY178" fmla="*/ 1356231 h 3021872"/>
              <a:gd name="connsiteX179" fmla="*/ 3866735 w 12192000"/>
              <a:gd name="connsiteY179" fmla="*/ 1358044 h 3021872"/>
              <a:gd name="connsiteX180" fmla="*/ 3824835 w 12192000"/>
              <a:gd name="connsiteY180" fmla="*/ 1344150 h 3021872"/>
              <a:gd name="connsiteX181" fmla="*/ 3698316 w 12192000"/>
              <a:gd name="connsiteY181" fmla="*/ 1271660 h 3021872"/>
              <a:gd name="connsiteX182" fmla="*/ 3615875 w 12192000"/>
              <a:gd name="connsiteY182" fmla="*/ 1245166 h 3021872"/>
              <a:gd name="connsiteX183" fmla="*/ 3583351 w 12192000"/>
              <a:gd name="connsiteY183" fmla="*/ 1239605 h 3021872"/>
              <a:gd name="connsiteX184" fmla="*/ 3529058 w 12192000"/>
              <a:gd name="connsiteY184" fmla="*/ 1230047 h 3021872"/>
              <a:gd name="connsiteX185" fmla="*/ 3438822 w 12192000"/>
              <a:gd name="connsiteY185" fmla="*/ 1205661 h 3021872"/>
              <a:gd name="connsiteX186" fmla="*/ 3390292 w 12192000"/>
              <a:gd name="connsiteY186" fmla="*/ 1197075 h 3021872"/>
              <a:gd name="connsiteX187" fmla="*/ 3315537 w 12192000"/>
              <a:gd name="connsiteY187" fmla="*/ 1185391 h 3021872"/>
              <a:gd name="connsiteX188" fmla="*/ 3305896 w 12192000"/>
              <a:gd name="connsiteY188" fmla="*/ 1180025 h 3021872"/>
              <a:gd name="connsiteX189" fmla="*/ 3260055 w 12192000"/>
              <a:gd name="connsiteY189" fmla="*/ 1189560 h 3021872"/>
              <a:gd name="connsiteX190" fmla="*/ 3136098 w 12192000"/>
              <a:gd name="connsiteY190" fmla="*/ 1171708 h 3021872"/>
              <a:gd name="connsiteX191" fmla="*/ 3113533 w 12192000"/>
              <a:gd name="connsiteY191" fmla="*/ 1171758 h 3021872"/>
              <a:gd name="connsiteX192" fmla="*/ 3087934 w 12192000"/>
              <a:gd name="connsiteY192" fmla="*/ 1162189 h 3021872"/>
              <a:gd name="connsiteX193" fmla="*/ 3033101 w 12192000"/>
              <a:gd name="connsiteY193" fmla="*/ 1146004 h 3021872"/>
              <a:gd name="connsiteX194" fmla="*/ 2999082 w 12192000"/>
              <a:gd name="connsiteY194" fmla="*/ 1129337 h 3021872"/>
              <a:gd name="connsiteX195" fmla="*/ 2988144 w 12192000"/>
              <a:gd name="connsiteY195" fmla="*/ 1133783 h 3021872"/>
              <a:gd name="connsiteX196" fmla="*/ 2964880 w 12192000"/>
              <a:gd name="connsiteY196" fmla="*/ 1133160 h 3021872"/>
              <a:gd name="connsiteX197" fmla="*/ 2871083 w 12192000"/>
              <a:gd name="connsiteY197" fmla="*/ 1114281 h 3021872"/>
              <a:gd name="connsiteX198" fmla="*/ 2853547 w 12192000"/>
              <a:gd name="connsiteY198" fmla="*/ 1113282 h 3021872"/>
              <a:gd name="connsiteX199" fmla="*/ 2834998 w 12192000"/>
              <a:gd name="connsiteY199" fmla="*/ 1105032 h 3021872"/>
              <a:gd name="connsiteX200" fmla="*/ 2832012 w 12192000"/>
              <a:gd name="connsiteY200" fmla="*/ 1103667 h 3021872"/>
              <a:gd name="connsiteX201" fmla="*/ 2831450 w 12192000"/>
              <a:gd name="connsiteY201" fmla="*/ 1103681 h 3021872"/>
              <a:gd name="connsiteX202" fmla="*/ 2830158 w 12192000"/>
              <a:gd name="connsiteY202" fmla="*/ 1102819 h 3021872"/>
              <a:gd name="connsiteX203" fmla="*/ 2817969 w 12192000"/>
              <a:gd name="connsiteY203" fmla="*/ 1097243 h 3021872"/>
              <a:gd name="connsiteX204" fmla="*/ 2812278 w 12192000"/>
              <a:gd name="connsiteY204" fmla="*/ 1097008 h 3021872"/>
              <a:gd name="connsiteX205" fmla="*/ 2735949 w 12192000"/>
              <a:gd name="connsiteY205" fmla="*/ 1069536 h 3021872"/>
              <a:gd name="connsiteX206" fmla="*/ 2700542 w 12192000"/>
              <a:gd name="connsiteY206" fmla="*/ 1056907 h 3021872"/>
              <a:gd name="connsiteX207" fmla="*/ 2690071 w 12192000"/>
              <a:gd name="connsiteY207" fmla="*/ 1056397 h 3021872"/>
              <a:gd name="connsiteX208" fmla="*/ 2655269 w 12192000"/>
              <a:gd name="connsiteY208" fmla="*/ 1042078 h 3021872"/>
              <a:gd name="connsiteX209" fmla="*/ 2637172 w 12192000"/>
              <a:gd name="connsiteY209" fmla="*/ 1039382 h 3021872"/>
              <a:gd name="connsiteX210" fmla="*/ 2544676 w 12192000"/>
              <a:gd name="connsiteY210" fmla="*/ 1019916 h 3021872"/>
              <a:gd name="connsiteX211" fmla="*/ 2521406 w 12192000"/>
              <a:gd name="connsiteY211" fmla="*/ 1022036 h 3021872"/>
              <a:gd name="connsiteX212" fmla="*/ 2462038 w 12192000"/>
              <a:gd name="connsiteY212" fmla="*/ 992687 h 3021872"/>
              <a:gd name="connsiteX213" fmla="*/ 2448962 w 12192000"/>
              <a:gd name="connsiteY213" fmla="*/ 988555 h 3021872"/>
              <a:gd name="connsiteX214" fmla="*/ 2444223 w 12192000"/>
              <a:gd name="connsiteY214" fmla="*/ 985580 h 3021872"/>
              <a:gd name="connsiteX215" fmla="*/ 2428175 w 12192000"/>
              <a:gd name="connsiteY215" fmla="*/ 997242 h 3021872"/>
              <a:gd name="connsiteX216" fmla="*/ 2398519 w 12192000"/>
              <a:gd name="connsiteY216" fmla="*/ 1001482 h 3021872"/>
              <a:gd name="connsiteX217" fmla="*/ 2385271 w 12192000"/>
              <a:gd name="connsiteY217" fmla="*/ 993786 h 3021872"/>
              <a:gd name="connsiteX218" fmla="*/ 2298174 w 12192000"/>
              <a:gd name="connsiteY218" fmla="*/ 956527 h 3021872"/>
              <a:gd name="connsiteX219" fmla="*/ 2271014 w 12192000"/>
              <a:gd name="connsiteY219" fmla="*/ 945440 h 3021872"/>
              <a:gd name="connsiteX220" fmla="*/ 2214838 w 12192000"/>
              <a:gd name="connsiteY220" fmla="*/ 924396 h 3021872"/>
              <a:gd name="connsiteX221" fmla="*/ 2038407 w 12192000"/>
              <a:gd name="connsiteY221" fmla="*/ 916628 h 3021872"/>
              <a:gd name="connsiteX222" fmla="*/ 1958268 w 12192000"/>
              <a:gd name="connsiteY222" fmla="*/ 931677 h 3021872"/>
              <a:gd name="connsiteX223" fmla="*/ 1740316 w 12192000"/>
              <a:gd name="connsiteY223" fmla="*/ 931710 h 3021872"/>
              <a:gd name="connsiteX224" fmla="*/ 1454477 w 12192000"/>
              <a:gd name="connsiteY224" fmla="*/ 973878 h 3021872"/>
              <a:gd name="connsiteX225" fmla="*/ 1385984 w 12192000"/>
              <a:gd name="connsiteY225" fmla="*/ 958621 h 3021872"/>
              <a:gd name="connsiteX226" fmla="*/ 1355604 w 12192000"/>
              <a:gd name="connsiteY226" fmla="*/ 960893 h 3021872"/>
              <a:gd name="connsiteX227" fmla="*/ 1305323 w 12192000"/>
              <a:gd name="connsiteY227" fmla="*/ 967511 h 3021872"/>
              <a:gd name="connsiteX228" fmla="*/ 1125607 w 12192000"/>
              <a:gd name="connsiteY228" fmla="*/ 968467 h 3021872"/>
              <a:gd name="connsiteX229" fmla="*/ 1016562 w 12192000"/>
              <a:gd name="connsiteY229" fmla="*/ 975260 h 3021872"/>
              <a:gd name="connsiteX230" fmla="*/ 818620 w 12192000"/>
              <a:gd name="connsiteY230" fmla="*/ 987723 h 3021872"/>
              <a:gd name="connsiteX231" fmla="*/ 611870 w 12192000"/>
              <a:gd name="connsiteY231" fmla="*/ 1002547 h 3021872"/>
              <a:gd name="connsiteX232" fmla="*/ 520325 w 12192000"/>
              <a:gd name="connsiteY232" fmla="*/ 1010590 h 3021872"/>
              <a:gd name="connsiteX233" fmla="*/ 386188 w 12192000"/>
              <a:gd name="connsiteY233" fmla="*/ 1040956 h 3021872"/>
              <a:gd name="connsiteX234" fmla="*/ 272629 w 12192000"/>
              <a:gd name="connsiteY234" fmla="*/ 1010300 h 3021872"/>
              <a:gd name="connsiteX235" fmla="*/ 113450 w 12192000"/>
              <a:gd name="connsiteY235" fmla="*/ 1038933 h 3021872"/>
              <a:gd name="connsiteX236" fmla="*/ 4256 w 12192000"/>
              <a:gd name="connsiteY236" fmla="*/ 1060111 h 3021872"/>
              <a:gd name="connsiteX237" fmla="*/ 0 w 12192000"/>
              <a:gd name="connsiteY237" fmla="*/ 1059714 h 3021872"/>
              <a:gd name="connsiteX238" fmla="*/ 0 w 12192000"/>
              <a:gd name="connsiteY238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438556 w 12192000"/>
              <a:gd name="connsiteY13" fmla="*/ 2873658 h 3021872"/>
              <a:gd name="connsiteX14" fmla="*/ 11410019 w 12192000"/>
              <a:gd name="connsiteY14" fmla="*/ 2778739 h 3021872"/>
              <a:gd name="connsiteX15" fmla="*/ 11391662 w 12192000"/>
              <a:gd name="connsiteY15" fmla="*/ 2777813 h 3021872"/>
              <a:gd name="connsiteX16" fmla="*/ 11355280 w 12192000"/>
              <a:gd name="connsiteY16" fmla="*/ 2766974 h 3021872"/>
              <a:gd name="connsiteX17" fmla="*/ 11346286 w 12192000"/>
              <a:gd name="connsiteY17" fmla="*/ 2771221 h 3021872"/>
              <a:gd name="connsiteX18" fmla="*/ 11344784 w 12192000"/>
              <a:gd name="connsiteY18" fmla="*/ 2767480 h 3021872"/>
              <a:gd name="connsiteX19" fmla="*/ 11307999 w 12192000"/>
              <a:gd name="connsiteY19" fmla="*/ 2758374 h 3021872"/>
              <a:gd name="connsiteX20" fmla="*/ 11228674 w 12192000"/>
              <a:gd name="connsiteY20" fmla="*/ 2738503 h 3021872"/>
              <a:gd name="connsiteX21" fmla="*/ 11208775 w 12192000"/>
              <a:gd name="connsiteY21" fmla="*/ 2733735 h 3021872"/>
              <a:gd name="connsiteX22" fmla="*/ 11191329 w 12192000"/>
              <a:gd name="connsiteY22" fmla="*/ 2735896 h 3021872"/>
              <a:gd name="connsiteX23" fmla="*/ 11095293 w 12192000"/>
              <a:gd name="connsiteY23" fmla="*/ 2734181 h 3021872"/>
              <a:gd name="connsiteX24" fmla="*/ 11072290 w 12192000"/>
              <a:gd name="connsiteY24" fmla="*/ 2737734 h 3021872"/>
              <a:gd name="connsiteX25" fmla="*/ 10980239 w 12192000"/>
              <a:gd name="connsiteY25" fmla="*/ 2729000 h 3021872"/>
              <a:gd name="connsiteX26" fmla="*/ 10980167 w 12192000"/>
              <a:gd name="connsiteY26" fmla="*/ 2728972 h 3021872"/>
              <a:gd name="connsiteX27" fmla="*/ 10943501 w 12192000"/>
              <a:gd name="connsiteY27" fmla="*/ 2723352 h 3021872"/>
              <a:gd name="connsiteX28" fmla="*/ 10740825 w 12192000"/>
              <a:gd name="connsiteY28" fmla="*/ 2642544 h 3021872"/>
              <a:gd name="connsiteX29" fmla="*/ 10621021 w 12192000"/>
              <a:gd name="connsiteY29" fmla="*/ 2583972 h 3021872"/>
              <a:gd name="connsiteX30" fmla="*/ 10501779 w 12192000"/>
              <a:gd name="connsiteY30" fmla="*/ 2548735 h 3021872"/>
              <a:gd name="connsiteX31" fmla="*/ 10403355 w 12192000"/>
              <a:gd name="connsiteY31" fmla="*/ 2512953 h 3021872"/>
              <a:gd name="connsiteX32" fmla="*/ 10337449 w 12192000"/>
              <a:gd name="connsiteY32" fmla="*/ 2488172 h 3021872"/>
              <a:gd name="connsiteX33" fmla="*/ 10324327 w 12192000"/>
              <a:gd name="connsiteY33" fmla="*/ 2478939 h 3021872"/>
              <a:gd name="connsiteX34" fmla="*/ 10321929 w 12192000"/>
              <a:gd name="connsiteY34" fmla="*/ 2478993 h 3021872"/>
              <a:gd name="connsiteX35" fmla="*/ 10290461 w 12192000"/>
              <a:gd name="connsiteY35" fmla="*/ 2462144 h 3021872"/>
              <a:gd name="connsiteX36" fmla="*/ 10268970 w 12192000"/>
              <a:gd name="connsiteY36" fmla="*/ 2448931 h 3021872"/>
              <a:gd name="connsiteX37" fmla="*/ 10263699 w 12192000"/>
              <a:gd name="connsiteY37" fmla="*/ 2448340 h 3021872"/>
              <a:gd name="connsiteX38" fmla="*/ 10228272 w 12192000"/>
              <a:gd name="connsiteY38" fmla="*/ 2431997 h 3021872"/>
              <a:gd name="connsiteX39" fmla="*/ 10215997 w 12192000"/>
              <a:gd name="connsiteY39" fmla="*/ 2431103 h 3021872"/>
              <a:gd name="connsiteX40" fmla="*/ 10193885 w 12192000"/>
              <a:gd name="connsiteY40" fmla="*/ 2427360 h 3021872"/>
              <a:gd name="connsiteX41" fmla="*/ 10135557 w 12192000"/>
              <a:gd name="connsiteY41" fmla="*/ 2429769 h 3021872"/>
              <a:gd name="connsiteX42" fmla="*/ 10092108 w 12192000"/>
              <a:gd name="connsiteY42" fmla="*/ 2409075 h 3021872"/>
              <a:gd name="connsiteX43" fmla="*/ 10091815 w 12192000"/>
              <a:gd name="connsiteY43" fmla="*/ 2409211 h 3021872"/>
              <a:gd name="connsiteX44" fmla="*/ 10083558 w 12192000"/>
              <a:gd name="connsiteY44" fmla="*/ 2406369 h 3021872"/>
              <a:gd name="connsiteX45" fmla="*/ 10078319 w 12192000"/>
              <a:gd name="connsiteY45" fmla="*/ 2403481 h 3021872"/>
              <a:gd name="connsiteX46" fmla="*/ 10063647 w 12192000"/>
              <a:gd name="connsiteY46" fmla="*/ 2397528 h 3021872"/>
              <a:gd name="connsiteX47" fmla="*/ 10057660 w 12192000"/>
              <a:gd name="connsiteY47" fmla="*/ 2396793 h 3021872"/>
              <a:gd name="connsiteX48" fmla="*/ 10003124 w 12192000"/>
              <a:gd name="connsiteY48" fmla="*/ 2406692 h 3021872"/>
              <a:gd name="connsiteX49" fmla="*/ 9898644 w 12192000"/>
              <a:gd name="connsiteY49" fmla="*/ 2393136 h 3021872"/>
              <a:gd name="connsiteX50" fmla="*/ 9794969 w 12192000"/>
              <a:gd name="connsiteY50" fmla="*/ 2376665 h 3021872"/>
              <a:gd name="connsiteX51" fmla="*/ 9690708 w 12192000"/>
              <a:gd name="connsiteY51" fmla="*/ 2362478 h 3021872"/>
              <a:gd name="connsiteX52" fmla="*/ 9656590 w 12192000"/>
              <a:gd name="connsiteY52" fmla="*/ 2365107 h 3021872"/>
              <a:gd name="connsiteX53" fmla="*/ 9651013 w 12192000"/>
              <a:gd name="connsiteY53" fmla="*/ 2365379 h 3021872"/>
              <a:gd name="connsiteX54" fmla="*/ 9629535 w 12192000"/>
              <a:gd name="connsiteY54" fmla="*/ 2359562 h 3021872"/>
              <a:gd name="connsiteX55" fmla="*/ 9621002 w 12192000"/>
              <a:gd name="connsiteY55" fmla="*/ 2358015 h 3021872"/>
              <a:gd name="connsiteX56" fmla="*/ 9620811 w 12192000"/>
              <a:gd name="connsiteY56" fmla="*/ 2358209 h 3021872"/>
              <a:gd name="connsiteX57" fmla="*/ 9612783 w 12192000"/>
              <a:gd name="connsiteY57" fmla="*/ 2356304 h 3021872"/>
              <a:gd name="connsiteX58" fmla="*/ 9573299 w 12192000"/>
              <a:gd name="connsiteY58" fmla="*/ 2344048 h 3021872"/>
              <a:gd name="connsiteX59" fmla="*/ 9523299 w 12192000"/>
              <a:gd name="connsiteY59" fmla="*/ 2356751 h 3021872"/>
              <a:gd name="connsiteX60" fmla="*/ 9502217 w 12192000"/>
              <a:gd name="connsiteY60" fmla="*/ 2356672 h 3021872"/>
              <a:gd name="connsiteX61" fmla="*/ 9491052 w 12192000"/>
              <a:gd name="connsiteY61" fmla="*/ 2357876 h 3021872"/>
              <a:gd name="connsiteX62" fmla="*/ 9490420 w 12192000"/>
              <a:gd name="connsiteY62" fmla="*/ 2358754 h 3021872"/>
              <a:gd name="connsiteX63" fmla="*/ 9422814 w 12192000"/>
              <a:gd name="connsiteY63" fmla="*/ 2337048 h 3021872"/>
              <a:gd name="connsiteX64" fmla="*/ 9387555 w 12192000"/>
              <a:gd name="connsiteY64" fmla="*/ 2324836 h 3021872"/>
              <a:gd name="connsiteX65" fmla="*/ 9385480 w 12192000"/>
              <a:gd name="connsiteY65" fmla="*/ 2325313 h 3021872"/>
              <a:gd name="connsiteX66" fmla="*/ 9369766 w 12192000"/>
              <a:gd name="connsiteY66" fmla="*/ 2317902 h 3021872"/>
              <a:gd name="connsiteX67" fmla="*/ 9356267 w 12192000"/>
              <a:gd name="connsiteY67" fmla="*/ 2307218 h 3021872"/>
              <a:gd name="connsiteX68" fmla="*/ 9240605 w 12192000"/>
              <a:gd name="connsiteY68" fmla="*/ 2292733 h 3021872"/>
              <a:gd name="connsiteX69" fmla="*/ 9083251 w 12192000"/>
              <a:gd name="connsiteY69" fmla="*/ 2245348 h 3021872"/>
              <a:gd name="connsiteX70" fmla="*/ 8956025 w 12192000"/>
              <a:gd name="connsiteY70" fmla="*/ 2219438 h 3021872"/>
              <a:gd name="connsiteX71" fmla="*/ 8791834 w 12192000"/>
              <a:gd name="connsiteY71" fmla="*/ 2194608 h 3021872"/>
              <a:gd name="connsiteX72" fmla="*/ 8677385 w 12192000"/>
              <a:gd name="connsiteY72" fmla="*/ 2172946 h 3021872"/>
              <a:gd name="connsiteX73" fmla="*/ 8628381 w 12192000"/>
              <a:gd name="connsiteY73" fmla="*/ 2151256 h 3021872"/>
              <a:gd name="connsiteX74" fmla="*/ 8608955 w 12192000"/>
              <a:gd name="connsiteY74" fmla="*/ 2154253 h 3021872"/>
              <a:gd name="connsiteX75" fmla="*/ 8605623 w 12192000"/>
              <a:gd name="connsiteY75" fmla="*/ 2154974 h 3021872"/>
              <a:gd name="connsiteX76" fmla="*/ 8591946 w 12192000"/>
              <a:gd name="connsiteY76" fmla="*/ 2153429 h 3021872"/>
              <a:gd name="connsiteX77" fmla="*/ 8588503 w 12192000"/>
              <a:gd name="connsiteY77" fmla="*/ 2158528 h 3021872"/>
              <a:gd name="connsiteX78" fmla="*/ 8542929 w 12192000"/>
              <a:gd name="connsiteY78" fmla="*/ 2155780 h 3021872"/>
              <a:gd name="connsiteX79" fmla="*/ 8422422 w 12192000"/>
              <a:gd name="connsiteY79" fmla="*/ 2128783 h 3021872"/>
              <a:gd name="connsiteX80" fmla="*/ 8350509 w 12192000"/>
              <a:gd name="connsiteY80" fmla="*/ 2116143 h 3021872"/>
              <a:gd name="connsiteX81" fmla="*/ 8323483 w 12192000"/>
              <a:gd name="connsiteY81" fmla="*/ 2116856 h 3021872"/>
              <a:gd name="connsiteX82" fmla="*/ 8285541 w 12192000"/>
              <a:gd name="connsiteY82" fmla="*/ 2114142 h 3021872"/>
              <a:gd name="connsiteX83" fmla="*/ 8156321 w 12192000"/>
              <a:gd name="connsiteY83" fmla="*/ 2105622 h 3021872"/>
              <a:gd name="connsiteX84" fmla="*/ 8115022 w 12192000"/>
              <a:gd name="connsiteY84" fmla="*/ 2097331 h 3021872"/>
              <a:gd name="connsiteX85" fmla="*/ 8109128 w 12192000"/>
              <a:gd name="connsiteY85" fmla="*/ 2095725 h 3021872"/>
              <a:gd name="connsiteX86" fmla="*/ 8061947 w 12192000"/>
              <a:gd name="connsiteY86" fmla="*/ 2076044 h 3021872"/>
              <a:gd name="connsiteX87" fmla="*/ 8056343 w 12192000"/>
              <a:gd name="connsiteY87" fmla="*/ 2079176 h 3021872"/>
              <a:gd name="connsiteX88" fmla="*/ 8039888 w 12192000"/>
              <a:gd name="connsiteY88" fmla="*/ 2079889 h 3021872"/>
              <a:gd name="connsiteX89" fmla="*/ 8027893 w 12192000"/>
              <a:gd name="connsiteY89" fmla="*/ 2071837 h 3021872"/>
              <a:gd name="connsiteX90" fmla="*/ 7968202 w 12192000"/>
              <a:gd name="connsiteY90" fmla="*/ 2048643 h 3021872"/>
              <a:gd name="connsiteX91" fmla="*/ 7879707 w 12192000"/>
              <a:gd name="connsiteY91" fmla="*/ 2019539 h 3021872"/>
              <a:gd name="connsiteX92" fmla="*/ 7867283 w 12192000"/>
              <a:gd name="connsiteY92" fmla="*/ 2011237 h 3021872"/>
              <a:gd name="connsiteX93" fmla="*/ 7843997 w 12192000"/>
              <a:gd name="connsiteY93" fmla="*/ 2004002 h 3021872"/>
              <a:gd name="connsiteX94" fmla="*/ 7819810 w 12192000"/>
              <a:gd name="connsiteY94" fmla="*/ 2003978 h 3021872"/>
              <a:gd name="connsiteX95" fmla="*/ 7766905 w 12192000"/>
              <a:gd name="connsiteY95" fmla="*/ 1994240 h 3021872"/>
              <a:gd name="connsiteX96" fmla="*/ 7748811 w 12192000"/>
              <a:gd name="connsiteY96" fmla="*/ 2001647 h 3021872"/>
              <a:gd name="connsiteX97" fmla="*/ 7745757 w 12192000"/>
              <a:gd name="connsiteY97" fmla="*/ 2003120 h 3021872"/>
              <a:gd name="connsiteX98" fmla="*/ 7732110 w 12192000"/>
              <a:gd name="connsiteY98" fmla="*/ 2004783 h 3021872"/>
              <a:gd name="connsiteX99" fmla="*/ 7730039 w 12192000"/>
              <a:gd name="connsiteY99" fmla="*/ 2010536 h 3021872"/>
              <a:gd name="connsiteX100" fmla="*/ 7685159 w 12192000"/>
              <a:gd name="connsiteY100" fmla="*/ 2018415 h 3021872"/>
              <a:gd name="connsiteX101" fmla="*/ 7561596 w 12192000"/>
              <a:gd name="connsiteY101" fmla="*/ 2020063 h 3021872"/>
              <a:gd name="connsiteX102" fmla="*/ 7488722 w 12192000"/>
              <a:gd name="connsiteY102" fmla="*/ 2024418 h 3021872"/>
              <a:gd name="connsiteX103" fmla="*/ 7462688 w 12192000"/>
              <a:gd name="connsiteY103" fmla="*/ 2031366 h 3021872"/>
              <a:gd name="connsiteX104" fmla="*/ 7425222 w 12192000"/>
              <a:gd name="connsiteY104" fmla="*/ 2037510 h 3021872"/>
              <a:gd name="connsiteX105" fmla="*/ 7360376 w 12192000"/>
              <a:gd name="connsiteY105" fmla="*/ 2052454 h 3021872"/>
              <a:gd name="connsiteX106" fmla="*/ 7297796 w 12192000"/>
              <a:gd name="connsiteY106" fmla="*/ 2059134 h 3021872"/>
              <a:gd name="connsiteX107" fmla="*/ 7255684 w 12192000"/>
              <a:gd name="connsiteY107" fmla="*/ 2060633 h 3021872"/>
              <a:gd name="connsiteX108" fmla="*/ 7249573 w 12192000"/>
              <a:gd name="connsiteY108" fmla="*/ 2060435 h 3021872"/>
              <a:gd name="connsiteX109" fmla="*/ 7198933 w 12192000"/>
              <a:gd name="connsiteY109" fmla="*/ 2052227 h 3021872"/>
              <a:gd name="connsiteX110" fmla="*/ 7194276 w 12192000"/>
              <a:gd name="connsiteY110" fmla="*/ 2056568 h 3021872"/>
              <a:gd name="connsiteX111" fmla="*/ 7178495 w 12192000"/>
              <a:gd name="connsiteY111" fmla="*/ 2061069 h 3021872"/>
              <a:gd name="connsiteX112" fmla="*/ 7164866 w 12192000"/>
              <a:gd name="connsiteY112" fmla="*/ 2056021 h 3021872"/>
              <a:gd name="connsiteX113" fmla="*/ 7101221 w 12192000"/>
              <a:gd name="connsiteY113" fmla="*/ 2047289 h 3021872"/>
              <a:gd name="connsiteX114" fmla="*/ 7008182 w 12192000"/>
              <a:gd name="connsiteY114" fmla="*/ 2039482 h 3021872"/>
              <a:gd name="connsiteX115" fmla="*/ 6994073 w 12192000"/>
              <a:gd name="connsiteY115" fmla="*/ 2034288 h 3021872"/>
              <a:gd name="connsiteX116" fmla="*/ 6902768 w 12192000"/>
              <a:gd name="connsiteY116" fmla="*/ 2021990 h 3021872"/>
              <a:gd name="connsiteX117" fmla="*/ 6854917 w 12192000"/>
              <a:gd name="connsiteY117" fmla="*/ 2020321 h 3021872"/>
              <a:gd name="connsiteX118" fmla="*/ 6849655 w 12192000"/>
              <a:gd name="connsiteY118" fmla="*/ 2025191 h 3021872"/>
              <a:gd name="connsiteX119" fmla="*/ 6835522 w 12192000"/>
              <a:gd name="connsiteY119" fmla="*/ 2024012 h 3021872"/>
              <a:gd name="connsiteX120" fmla="*/ 6707727 w 12192000"/>
              <a:gd name="connsiteY120" fmla="*/ 2006254 h 3021872"/>
              <a:gd name="connsiteX121" fmla="*/ 6561947 w 12192000"/>
              <a:gd name="connsiteY121" fmla="*/ 1975575 h 3021872"/>
              <a:gd name="connsiteX122" fmla="*/ 6464714 w 12192000"/>
              <a:gd name="connsiteY122" fmla="*/ 1978704 h 3021872"/>
              <a:gd name="connsiteX123" fmla="*/ 6242129 w 12192000"/>
              <a:gd name="connsiteY123" fmla="*/ 1915441 h 3021872"/>
              <a:gd name="connsiteX124" fmla="*/ 6080728 w 12192000"/>
              <a:gd name="connsiteY124" fmla="*/ 1895758 h 3021872"/>
              <a:gd name="connsiteX125" fmla="*/ 6069627 w 12192000"/>
              <a:gd name="connsiteY125" fmla="*/ 1885968 h 3021872"/>
              <a:gd name="connsiteX126" fmla="*/ 6055146 w 12192000"/>
              <a:gd name="connsiteY126" fmla="*/ 1879305 h 3021872"/>
              <a:gd name="connsiteX127" fmla="*/ 5953405 w 12192000"/>
              <a:gd name="connsiteY127" fmla="*/ 1849929 h 3021872"/>
              <a:gd name="connsiteX128" fmla="*/ 5940151 w 12192000"/>
              <a:gd name="connsiteY128" fmla="*/ 1852123 h 3021872"/>
              <a:gd name="connsiteX129" fmla="*/ 5917647 w 12192000"/>
              <a:gd name="connsiteY129" fmla="*/ 1852476 h 3021872"/>
              <a:gd name="connsiteX130" fmla="*/ 5860259 w 12192000"/>
              <a:gd name="connsiteY130" fmla="*/ 1865444 h 3021872"/>
              <a:gd name="connsiteX131" fmla="*/ 5821880 w 12192000"/>
              <a:gd name="connsiteY131" fmla="*/ 1854695 h 3021872"/>
              <a:gd name="connsiteX132" fmla="*/ 5813898 w 12192000"/>
              <a:gd name="connsiteY132" fmla="*/ 1853063 h 3021872"/>
              <a:gd name="connsiteX133" fmla="*/ 5813633 w 12192000"/>
              <a:gd name="connsiteY133" fmla="*/ 1853249 h 3021872"/>
              <a:gd name="connsiteX134" fmla="*/ 5804995 w 12192000"/>
              <a:gd name="connsiteY134" fmla="*/ 1851966 h 3021872"/>
              <a:gd name="connsiteX135" fmla="*/ 5799340 w 12192000"/>
              <a:gd name="connsiteY135" fmla="*/ 1850088 h 3021872"/>
              <a:gd name="connsiteX136" fmla="*/ 5783850 w 12192000"/>
              <a:gd name="connsiteY136" fmla="*/ 1846922 h 3021872"/>
              <a:gd name="connsiteX137" fmla="*/ 5777803 w 12192000"/>
              <a:gd name="connsiteY137" fmla="*/ 1847290 h 3021872"/>
              <a:gd name="connsiteX138" fmla="*/ 5774372 w 12192000"/>
              <a:gd name="connsiteY138" fmla="*/ 1849538 h 3021872"/>
              <a:gd name="connsiteX139" fmla="*/ 5740527 w 12192000"/>
              <a:gd name="connsiteY139" fmla="*/ 1850453 h 3021872"/>
              <a:gd name="connsiteX140" fmla="*/ 5671437 w 12192000"/>
              <a:gd name="connsiteY140" fmla="*/ 1845438 h 3021872"/>
              <a:gd name="connsiteX141" fmla="*/ 5633526 w 12192000"/>
              <a:gd name="connsiteY141" fmla="*/ 1839191 h 3021872"/>
              <a:gd name="connsiteX142" fmla="*/ 5527860 w 12192000"/>
              <a:gd name="connsiteY142" fmla="*/ 1825767 h 3021872"/>
              <a:gd name="connsiteX143" fmla="*/ 5420429 w 12192000"/>
              <a:gd name="connsiteY143" fmla="*/ 1815102 h 3021872"/>
              <a:gd name="connsiteX144" fmla="*/ 5339073 w 12192000"/>
              <a:gd name="connsiteY144" fmla="*/ 1819639 h 3021872"/>
              <a:gd name="connsiteX145" fmla="*/ 5334373 w 12192000"/>
              <a:gd name="connsiteY145" fmla="*/ 1817028 h 3021872"/>
              <a:gd name="connsiteX146" fmla="*/ 5326433 w 12192000"/>
              <a:gd name="connsiteY146" fmla="*/ 1814516 h 3021872"/>
              <a:gd name="connsiteX147" fmla="*/ 5326080 w 12192000"/>
              <a:gd name="connsiteY147" fmla="*/ 1814651 h 3021872"/>
              <a:gd name="connsiteX148" fmla="*/ 5318954 w 12192000"/>
              <a:gd name="connsiteY148" fmla="*/ 1811914 h 3021872"/>
              <a:gd name="connsiteX149" fmla="*/ 5286087 w 12192000"/>
              <a:gd name="connsiteY149" fmla="*/ 1796038 h 3021872"/>
              <a:gd name="connsiteX150" fmla="*/ 5223002 w 12192000"/>
              <a:gd name="connsiteY150" fmla="*/ 1799482 h 3021872"/>
              <a:gd name="connsiteX151" fmla="*/ 5200540 w 12192000"/>
              <a:gd name="connsiteY151" fmla="*/ 1796400 h 3021872"/>
              <a:gd name="connsiteX152" fmla="*/ 5154928 w 12192000"/>
              <a:gd name="connsiteY152" fmla="*/ 1781130 h 3021872"/>
              <a:gd name="connsiteX153" fmla="*/ 5149478 w 12192000"/>
              <a:gd name="connsiteY153" fmla="*/ 1780679 h 3021872"/>
              <a:gd name="connsiteX154" fmla="*/ 5130626 w 12192000"/>
              <a:gd name="connsiteY154" fmla="*/ 1768669 h 3021872"/>
              <a:gd name="connsiteX155" fmla="*/ 5102239 w 12192000"/>
              <a:gd name="connsiteY155" fmla="*/ 1753436 h 3021872"/>
              <a:gd name="connsiteX156" fmla="*/ 5099658 w 12192000"/>
              <a:gd name="connsiteY156" fmla="*/ 1753538 h 3021872"/>
              <a:gd name="connsiteX157" fmla="*/ 5088508 w 12192000"/>
              <a:gd name="connsiteY157" fmla="*/ 1745106 h 3021872"/>
              <a:gd name="connsiteX158" fmla="*/ 5082205 w 12192000"/>
              <a:gd name="connsiteY158" fmla="*/ 1734262 h 3021872"/>
              <a:gd name="connsiteX159" fmla="*/ 4931750 w 12192000"/>
              <a:gd name="connsiteY159" fmla="*/ 1691385 h 3021872"/>
              <a:gd name="connsiteX160" fmla="*/ 4824030 w 12192000"/>
              <a:gd name="connsiteY160" fmla="*/ 1643040 h 3021872"/>
              <a:gd name="connsiteX161" fmla="*/ 4758423 w 12192000"/>
              <a:gd name="connsiteY161" fmla="*/ 1579191 h 3021872"/>
              <a:gd name="connsiteX162" fmla="*/ 4514045 w 12192000"/>
              <a:gd name="connsiteY162" fmla="*/ 1535848 h 3021872"/>
              <a:gd name="connsiteX163" fmla="*/ 4458973 w 12192000"/>
              <a:gd name="connsiteY163" fmla="*/ 1525122 h 3021872"/>
              <a:gd name="connsiteX164" fmla="*/ 4423105 w 12192000"/>
              <a:gd name="connsiteY164" fmla="*/ 1500018 h 3021872"/>
              <a:gd name="connsiteX165" fmla="*/ 4400073 w 12192000"/>
              <a:gd name="connsiteY165" fmla="*/ 1499739 h 3021872"/>
              <a:gd name="connsiteX166" fmla="*/ 4395961 w 12192000"/>
              <a:gd name="connsiteY166" fmla="*/ 1499863 h 3021872"/>
              <a:gd name="connsiteX167" fmla="*/ 4382523 w 12192000"/>
              <a:gd name="connsiteY167" fmla="*/ 1496619 h 3021872"/>
              <a:gd name="connsiteX168" fmla="*/ 4374971 w 12192000"/>
              <a:gd name="connsiteY168" fmla="*/ 1500377 h 3021872"/>
              <a:gd name="connsiteX169" fmla="*/ 4352051 w 12192000"/>
              <a:gd name="connsiteY169" fmla="*/ 1498843 h 3021872"/>
              <a:gd name="connsiteX170" fmla="*/ 4328364 w 12192000"/>
              <a:gd name="connsiteY170" fmla="*/ 1491566 h 3021872"/>
              <a:gd name="connsiteX171" fmla="*/ 4220142 w 12192000"/>
              <a:gd name="connsiteY171" fmla="*/ 1451803 h 3021872"/>
              <a:gd name="connsiteX172" fmla="*/ 4152921 w 12192000"/>
              <a:gd name="connsiteY172" fmla="*/ 1430969 h 3021872"/>
              <a:gd name="connsiteX173" fmla="*/ 4123498 w 12192000"/>
              <a:gd name="connsiteY173" fmla="*/ 1427696 h 3021872"/>
              <a:gd name="connsiteX174" fmla="*/ 4085026 w 12192000"/>
              <a:gd name="connsiteY174" fmla="*/ 1420005 h 3021872"/>
              <a:gd name="connsiteX175" fmla="*/ 4014120 w 12192000"/>
              <a:gd name="connsiteY175" fmla="*/ 1410025 h 3021872"/>
              <a:gd name="connsiteX176" fmla="*/ 3924085 w 12192000"/>
              <a:gd name="connsiteY176" fmla="*/ 1390368 h 3021872"/>
              <a:gd name="connsiteX177" fmla="*/ 3875102 w 12192000"/>
              <a:gd name="connsiteY177" fmla="*/ 1356231 h 3021872"/>
              <a:gd name="connsiteX178" fmla="*/ 3866735 w 12192000"/>
              <a:gd name="connsiteY178" fmla="*/ 1358044 h 3021872"/>
              <a:gd name="connsiteX179" fmla="*/ 3824835 w 12192000"/>
              <a:gd name="connsiteY179" fmla="*/ 1344150 h 3021872"/>
              <a:gd name="connsiteX180" fmla="*/ 3698316 w 12192000"/>
              <a:gd name="connsiteY180" fmla="*/ 1271660 h 3021872"/>
              <a:gd name="connsiteX181" fmla="*/ 3615875 w 12192000"/>
              <a:gd name="connsiteY181" fmla="*/ 1245166 h 3021872"/>
              <a:gd name="connsiteX182" fmla="*/ 3583351 w 12192000"/>
              <a:gd name="connsiteY182" fmla="*/ 1239605 h 3021872"/>
              <a:gd name="connsiteX183" fmla="*/ 3529058 w 12192000"/>
              <a:gd name="connsiteY183" fmla="*/ 1230047 h 3021872"/>
              <a:gd name="connsiteX184" fmla="*/ 3438822 w 12192000"/>
              <a:gd name="connsiteY184" fmla="*/ 1205661 h 3021872"/>
              <a:gd name="connsiteX185" fmla="*/ 3390292 w 12192000"/>
              <a:gd name="connsiteY185" fmla="*/ 1197075 h 3021872"/>
              <a:gd name="connsiteX186" fmla="*/ 3315537 w 12192000"/>
              <a:gd name="connsiteY186" fmla="*/ 1185391 h 3021872"/>
              <a:gd name="connsiteX187" fmla="*/ 3305896 w 12192000"/>
              <a:gd name="connsiteY187" fmla="*/ 1180025 h 3021872"/>
              <a:gd name="connsiteX188" fmla="*/ 3260055 w 12192000"/>
              <a:gd name="connsiteY188" fmla="*/ 1189560 h 3021872"/>
              <a:gd name="connsiteX189" fmla="*/ 3136098 w 12192000"/>
              <a:gd name="connsiteY189" fmla="*/ 1171708 h 3021872"/>
              <a:gd name="connsiteX190" fmla="*/ 3113533 w 12192000"/>
              <a:gd name="connsiteY190" fmla="*/ 1171758 h 3021872"/>
              <a:gd name="connsiteX191" fmla="*/ 3087934 w 12192000"/>
              <a:gd name="connsiteY191" fmla="*/ 1162189 h 3021872"/>
              <a:gd name="connsiteX192" fmla="*/ 3033101 w 12192000"/>
              <a:gd name="connsiteY192" fmla="*/ 1146004 h 3021872"/>
              <a:gd name="connsiteX193" fmla="*/ 2999082 w 12192000"/>
              <a:gd name="connsiteY193" fmla="*/ 1129337 h 3021872"/>
              <a:gd name="connsiteX194" fmla="*/ 2988144 w 12192000"/>
              <a:gd name="connsiteY194" fmla="*/ 1133783 h 3021872"/>
              <a:gd name="connsiteX195" fmla="*/ 2964880 w 12192000"/>
              <a:gd name="connsiteY195" fmla="*/ 1133160 h 3021872"/>
              <a:gd name="connsiteX196" fmla="*/ 2871083 w 12192000"/>
              <a:gd name="connsiteY196" fmla="*/ 1114281 h 3021872"/>
              <a:gd name="connsiteX197" fmla="*/ 2853547 w 12192000"/>
              <a:gd name="connsiteY197" fmla="*/ 1113282 h 3021872"/>
              <a:gd name="connsiteX198" fmla="*/ 2834998 w 12192000"/>
              <a:gd name="connsiteY198" fmla="*/ 1105032 h 3021872"/>
              <a:gd name="connsiteX199" fmla="*/ 2832012 w 12192000"/>
              <a:gd name="connsiteY199" fmla="*/ 1103667 h 3021872"/>
              <a:gd name="connsiteX200" fmla="*/ 2831450 w 12192000"/>
              <a:gd name="connsiteY200" fmla="*/ 1103681 h 3021872"/>
              <a:gd name="connsiteX201" fmla="*/ 2830158 w 12192000"/>
              <a:gd name="connsiteY201" fmla="*/ 1102819 h 3021872"/>
              <a:gd name="connsiteX202" fmla="*/ 2817969 w 12192000"/>
              <a:gd name="connsiteY202" fmla="*/ 1097243 h 3021872"/>
              <a:gd name="connsiteX203" fmla="*/ 2812278 w 12192000"/>
              <a:gd name="connsiteY203" fmla="*/ 1097008 h 3021872"/>
              <a:gd name="connsiteX204" fmla="*/ 2735949 w 12192000"/>
              <a:gd name="connsiteY204" fmla="*/ 1069536 h 3021872"/>
              <a:gd name="connsiteX205" fmla="*/ 2700542 w 12192000"/>
              <a:gd name="connsiteY205" fmla="*/ 1056907 h 3021872"/>
              <a:gd name="connsiteX206" fmla="*/ 2690071 w 12192000"/>
              <a:gd name="connsiteY206" fmla="*/ 1056397 h 3021872"/>
              <a:gd name="connsiteX207" fmla="*/ 2655269 w 12192000"/>
              <a:gd name="connsiteY207" fmla="*/ 1042078 h 3021872"/>
              <a:gd name="connsiteX208" fmla="*/ 2637172 w 12192000"/>
              <a:gd name="connsiteY208" fmla="*/ 1039382 h 3021872"/>
              <a:gd name="connsiteX209" fmla="*/ 2544676 w 12192000"/>
              <a:gd name="connsiteY209" fmla="*/ 1019916 h 3021872"/>
              <a:gd name="connsiteX210" fmla="*/ 2521406 w 12192000"/>
              <a:gd name="connsiteY210" fmla="*/ 1022036 h 3021872"/>
              <a:gd name="connsiteX211" fmla="*/ 2462038 w 12192000"/>
              <a:gd name="connsiteY211" fmla="*/ 992687 h 3021872"/>
              <a:gd name="connsiteX212" fmla="*/ 2448962 w 12192000"/>
              <a:gd name="connsiteY212" fmla="*/ 988555 h 3021872"/>
              <a:gd name="connsiteX213" fmla="*/ 2444223 w 12192000"/>
              <a:gd name="connsiteY213" fmla="*/ 985580 h 3021872"/>
              <a:gd name="connsiteX214" fmla="*/ 2428175 w 12192000"/>
              <a:gd name="connsiteY214" fmla="*/ 997242 h 3021872"/>
              <a:gd name="connsiteX215" fmla="*/ 2398519 w 12192000"/>
              <a:gd name="connsiteY215" fmla="*/ 1001482 h 3021872"/>
              <a:gd name="connsiteX216" fmla="*/ 2385271 w 12192000"/>
              <a:gd name="connsiteY216" fmla="*/ 993786 h 3021872"/>
              <a:gd name="connsiteX217" fmla="*/ 2298174 w 12192000"/>
              <a:gd name="connsiteY217" fmla="*/ 956527 h 3021872"/>
              <a:gd name="connsiteX218" fmla="*/ 2271014 w 12192000"/>
              <a:gd name="connsiteY218" fmla="*/ 945440 h 3021872"/>
              <a:gd name="connsiteX219" fmla="*/ 2214838 w 12192000"/>
              <a:gd name="connsiteY219" fmla="*/ 924396 h 3021872"/>
              <a:gd name="connsiteX220" fmla="*/ 2038407 w 12192000"/>
              <a:gd name="connsiteY220" fmla="*/ 916628 h 3021872"/>
              <a:gd name="connsiteX221" fmla="*/ 1958268 w 12192000"/>
              <a:gd name="connsiteY221" fmla="*/ 931677 h 3021872"/>
              <a:gd name="connsiteX222" fmla="*/ 1740316 w 12192000"/>
              <a:gd name="connsiteY222" fmla="*/ 931710 h 3021872"/>
              <a:gd name="connsiteX223" fmla="*/ 1454477 w 12192000"/>
              <a:gd name="connsiteY223" fmla="*/ 973878 h 3021872"/>
              <a:gd name="connsiteX224" fmla="*/ 1385984 w 12192000"/>
              <a:gd name="connsiteY224" fmla="*/ 958621 h 3021872"/>
              <a:gd name="connsiteX225" fmla="*/ 1355604 w 12192000"/>
              <a:gd name="connsiteY225" fmla="*/ 960893 h 3021872"/>
              <a:gd name="connsiteX226" fmla="*/ 1305323 w 12192000"/>
              <a:gd name="connsiteY226" fmla="*/ 967511 h 3021872"/>
              <a:gd name="connsiteX227" fmla="*/ 1125607 w 12192000"/>
              <a:gd name="connsiteY227" fmla="*/ 968467 h 3021872"/>
              <a:gd name="connsiteX228" fmla="*/ 1016562 w 12192000"/>
              <a:gd name="connsiteY228" fmla="*/ 975260 h 3021872"/>
              <a:gd name="connsiteX229" fmla="*/ 818620 w 12192000"/>
              <a:gd name="connsiteY229" fmla="*/ 987723 h 3021872"/>
              <a:gd name="connsiteX230" fmla="*/ 611870 w 12192000"/>
              <a:gd name="connsiteY230" fmla="*/ 1002547 h 3021872"/>
              <a:gd name="connsiteX231" fmla="*/ 520325 w 12192000"/>
              <a:gd name="connsiteY231" fmla="*/ 1010590 h 3021872"/>
              <a:gd name="connsiteX232" fmla="*/ 386188 w 12192000"/>
              <a:gd name="connsiteY232" fmla="*/ 1040956 h 3021872"/>
              <a:gd name="connsiteX233" fmla="*/ 272629 w 12192000"/>
              <a:gd name="connsiteY233" fmla="*/ 1010300 h 3021872"/>
              <a:gd name="connsiteX234" fmla="*/ 113450 w 12192000"/>
              <a:gd name="connsiteY234" fmla="*/ 1038933 h 3021872"/>
              <a:gd name="connsiteX235" fmla="*/ 4256 w 12192000"/>
              <a:gd name="connsiteY235" fmla="*/ 1060111 h 3021872"/>
              <a:gd name="connsiteX236" fmla="*/ 0 w 12192000"/>
              <a:gd name="connsiteY236" fmla="*/ 1059714 h 3021872"/>
              <a:gd name="connsiteX237" fmla="*/ 0 w 12192000"/>
              <a:gd name="connsiteY237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438556 w 12192000"/>
              <a:gd name="connsiteY13" fmla="*/ 2873658 h 3021872"/>
              <a:gd name="connsiteX14" fmla="*/ 11410019 w 12192000"/>
              <a:gd name="connsiteY14" fmla="*/ 2778739 h 3021872"/>
              <a:gd name="connsiteX15" fmla="*/ 11355280 w 12192000"/>
              <a:gd name="connsiteY15" fmla="*/ 2766974 h 3021872"/>
              <a:gd name="connsiteX16" fmla="*/ 11346286 w 12192000"/>
              <a:gd name="connsiteY16" fmla="*/ 2771221 h 3021872"/>
              <a:gd name="connsiteX17" fmla="*/ 11344784 w 12192000"/>
              <a:gd name="connsiteY17" fmla="*/ 2767480 h 3021872"/>
              <a:gd name="connsiteX18" fmla="*/ 11307999 w 12192000"/>
              <a:gd name="connsiteY18" fmla="*/ 2758374 h 3021872"/>
              <a:gd name="connsiteX19" fmla="*/ 11228674 w 12192000"/>
              <a:gd name="connsiteY19" fmla="*/ 2738503 h 3021872"/>
              <a:gd name="connsiteX20" fmla="*/ 11208775 w 12192000"/>
              <a:gd name="connsiteY20" fmla="*/ 2733735 h 3021872"/>
              <a:gd name="connsiteX21" fmla="*/ 11191329 w 12192000"/>
              <a:gd name="connsiteY21" fmla="*/ 2735896 h 3021872"/>
              <a:gd name="connsiteX22" fmla="*/ 11095293 w 12192000"/>
              <a:gd name="connsiteY22" fmla="*/ 2734181 h 3021872"/>
              <a:gd name="connsiteX23" fmla="*/ 11072290 w 12192000"/>
              <a:gd name="connsiteY23" fmla="*/ 2737734 h 3021872"/>
              <a:gd name="connsiteX24" fmla="*/ 10980239 w 12192000"/>
              <a:gd name="connsiteY24" fmla="*/ 2729000 h 3021872"/>
              <a:gd name="connsiteX25" fmla="*/ 10980167 w 12192000"/>
              <a:gd name="connsiteY25" fmla="*/ 2728972 h 3021872"/>
              <a:gd name="connsiteX26" fmla="*/ 10943501 w 12192000"/>
              <a:gd name="connsiteY26" fmla="*/ 2723352 h 3021872"/>
              <a:gd name="connsiteX27" fmla="*/ 10740825 w 12192000"/>
              <a:gd name="connsiteY27" fmla="*/ 2642544 h 3021872"/>
              <a:gd name="connsiteX28" fmla="*/ 10621021 w 12192000"/>
              <a:gd name="connsiteY28" fmla="*/ 2583972 h 3021872"/>
              <a:gd name="connsiteX29" fmla="*/ 10501779 w 12192000"/>
              <a:gd name="connsiteY29" fmla="*/ 2548735 h 3021872"/>
              <a:gd name="connsiteX30" fmla="*/ 10403355 w 12192000"/>
              <a:gd name="connsiteY30" fmla="*/ 2512953 h 3021872"/>
              <a:gd name="connsiteX31" fmla="*/ 10337449 w 12192000"/>
              <a:gd name="connsiteY31" fmla="*/ 2488172 h 3021872"/>
              <a:gd name="connsiteX32" fmla="*/ 10324327 w 12192000"/>
              <a:gd name="connsiteY32" fmla="*/ 2478939 h 3021872"/>
              <a:gd name="connsiteX33" fmla="*/ 10321929 w 12192000"/>
              <a:gd name="connsiteY33" fmla="*/ 2478993 h 3021872"/>
              <a:gd name="connsiteX34" fmla="*/ 10290461 w 12192000"/>
              <a:gd name="connsiteY34" fmla="*/ 2462144 h 3021872"/>
              <a:gd name="connsiteX35" fmla="*/ 10268970 w 12192000"/>
              <a:gd name="connsiteY35" fmla="*/ 2448931 h 3021872"/>
              <a:gd name="connsiteX36" fmla="*/ 10263699 w 12192000"/>
              <a:gd name="connsiteY36" fmla="*/ 2448340 h 3021872"/>
              <a:gd name="connsiteX37" fmla="*/ 10228272 w 12192000"/>
              <a:gd name="connsiteY37" fmla="*/ 2431997 h 3021872"/>
              <a:gd name="connsiteX38" fmla="*/ 10215997 w 12192000"/>
              <a:gd name="connsiteY38" fmla="*/ 2431103 h 3021872"/>
              <a:gd name="connsiteX39" fmla="*/ 10193885 w 12192000"/>
              <a:gd name="connsiteY39" fmla="*/ 2427360 h 3021872"/>
              <a:gd name="connsiteX40" fmla="*/ 10135557 w 12192000"/>
              <a:gd name="connsiteY40" fmla="*/ 2429769 h 3021872"/>
              <a:gd name="connsiteX41" fmla="*/ 10092108 w 12192000"/>
              <a:gd name="connsiteY41" fmla="*/ 2409075 h 3021872"/>
              <a:gd name="connsiteX42" fmla="*/ 10091815 w 12192000"/>
              <a:gd name="connsiteY42" fmla="*/ 2409211 h 3021872"/>
              <a:gd name="connsiteX43" fmla="*/ 10083558 w 12192000"/>
              <a:gd name="connsiteY43" fmla="*/ 2406369 h 3021872"/>
              <a:gd name="connsiteX44" fmla="*/ 10078319 w 12192000"/>
              <a:gd name="connsiteY44" fmla="*/ 2403481 h 3021872"/>
              <a:gd name="connsiteX45" fmla="*/ 10063647 w 12192000"/>
              <a:gd name="connsiteY45" fmla="*/ 2397528 h 3021872"/>
              <a:gd name="connsiteX46" fmla="*/ 10057660 w 12192000"/>
              <a:gd name="connsiteY46" fmla="*/ 2396793 h 3021872"/>
              <a:gd name="connsiteX47" fmla="*/ 10003124 w 12192000"/>
              <a:gd name="connsiteY47" fmla="*/ 2406692 h 3021872"/>
              <a:gd name="connsiteX48" fmla="*/ 9898644 w 12192000"/>
              <a:gd name="connsiteY48" fmla="*/ 2393136 h 3021872"/>
              <a:gd name="connsiteX49" fmla="*/ 9794969 w 12192000"/>
              <a:gd name="connsiteY49" fmla="*/ 2376665 h 3021872"/>
              <a:gd name="connsiteX50" fmla="*/ 9690708 w 12192000"/>
              <a:gd name="connsiteY50" fmla="*/ 2362478 h 3021872"/>
              <a:gd name="connsiteX51" fmla="*/ 9656590 w 12192000"/>
              <a:gd name="connsiteY51" fmla="*/ 2365107 h 3021872"/>
              <a:gd name="connsiteX52" fmla="*/ 9651013 w 12192000"/>
              <a:gd name="connsiteY52" fmla="*/ 2365379 h 3021872"/>
              <a:gd name="connsiteX53" fmla="*/ 9629535 w 12192000"/>
              <a:gd name="connsiteY53" fmla="*/ 2359562 h 3021872"/>
              <a:gd name="connsiteX54" fmla="*/ 9621002 w 12192000"/>
              <a:gd name="connsiteY54" fmla="*/ 2358015 h 3021872"/>
              <a:gd name="connsiteX55" fmla="*/ 9620811 w 12192000"/>
              <a:gd name="connsiteY55" fmla="*/ 2358209 h 3021872"/>
              <a:gd name="connsiteX56" fmla="*/ 9612783 w 12192000"/>
              <a:gd name="connsiteY56" fmla="*/ 2356304 h 3021872"/>
              <a:gd name="connsiteX57" fmla="*/ 9573299 w 12192000"/>
              <a:gd name="connsiteY57" fmla="*/ 2344048 h 3021872"/>
              <a:gd name="connsiteX58" fmla="*/ 9523299 w 12192000"/>
              <a:gd name="connsiteY58" fmla="*/ 2356751 h 3021872"/>
              <a:gd name="connsiteX59" fmla="*/ 9502217 w 12192000"/>
              <a:gd name="connsiteY59" fmla="*/ 2356672 h 3021872"/>
              <a:gd name="connsiteX60" fmla="*/ 9491052 w 12192000"/>
              <a:gd name="connsiteY60" fmla="*/ 2357876 h 3021872"/>
              <a:gd name="connsiteX61" fmla="*/ 9490420 w 12192000"/>
              <a:gd name="connsiteY61" fmla="*/ 2358754 h 3021872"/>
              <a:gd name="connsiteX62" fmla="*/ 9422814 w 12192000"/>
              <a:gd name="connsiteY62" fmla="*/ 2337048 h 3021872"/>
              <a:gd name="connsiteX63" fmla="*/ 9387555 w 12192000"/>
              <a:gd name="connsiteY63" fmla="*/ 2324836 h 3021872"/>
              <a:gd name="connsiteX64" fmla="*/ 9385480 w 12192000"/>
              <a:gd name="connsiteY64" fmla="*/ 2325313 h 3021872"/>
              <a:gd name="connsiteX65" fmla="*/ 9369766 w 12192000"/>
              <a:gd name="connsiteY65" fmla="*/ 2317902 h 3021872"/>
              <a:gd name="connsiteX66" fmla="*/ 9356267 w 12192000"/>
              <a:gd name="connsiteY66" fmla="*/ 2307218 h 3021872"/>
              <a:gd name="connsiteX67" fmla="*/ 9240605 w 12192000"/>
              <a:gd name="connsiteY67" fmla="*/ 2292733 h 3021872"/>
              <a:gd name="connsiteX68" fmla="*/ 9083251 w 12192000"/>
              <a:gd name="connsiteY68" fmla="*/ 2245348 h 3021872"/>
              <a:gd name="connsiteX69" fmla="*/ 8956025 w 12192000"/>
              <a:gd name="connsiteY69" fmla="*/ 2219438 h 3021872"/>
              <a:gd name="connsiteX70" fmla="*/ 8791834 w 12192000"/>
              <a:gd name="connsiteY70" fmla="*/ 2194608 h 3021872"/>
              <a:gd name="connsiteX71" fmla="*/ 8677385 w 12192000"/>
              <a:gd name="connsiteY71" fmla="*/ 2172946 h 3021872"/>
              <a:gd name="connsiteX72" fmla="*/ 8628381 w 12192000"/>
              <a:gd name="connsiteY72" fmla="*/ 2151256 h 3021872"/>
              <a:gd name="connsiteX73" fmla="*/ 8608955 w 12192000"/>
              <a:gd name="connsiteY73" fmla="*/ 2154253 h 3021872"/>
              <a:gd name="connsiteX74" fmla="*/ 8605623 w 12192000"/>
              <a:gd name="connsiteY74" fmla="*/ 2154974 h 3021872"/>
              <a:gd name="connsiteX75" fmla="*/ 8591946 w 12192000"/>
              <a:gd name="connsiteY75" fmla="*/ 2153429 h 3021872"/>
              <a:gd name="connsiteX76" fmla="*/ 8588503 w 12192000"/>
              <a:gd name="connsiteY76" fmla="*/ 2158528 h 3021872"/>
              <a:gd name="connsiteX77" fmla="*/ 8542929 w 12192000"/>
              <a:gd name="connsiteY77" fmla="*/ 2155780 h 3021872"/>
              <a:gd name="connsiteX78" fmla="*/ 8422422 w 12192000"/>
              <a:gd name="connsiteY78" fmla="*/ 2128783 h 3021872"/>
              <a:gd name="connsiteX79" fmla="*/ 8350509 w 12192000"/>
              <a:gd name="connsiteY79" fmla="*/ 2116143 h 3021872"/>
              <a:gd name="connsiteX80" fmla="*/ 8323483 w 12192000"/>
              <a:gd name="connsiteY80" fmla="*/ 2116856 h 3021872"/>
              <a:gd name="connsiteX81" fmla="*/ 8285541 w 12192000"/>
              <a:gd name="connsiteY81" fmla="*/ 2114142 h 3021872"/>
              <a:gd name="connsiteX82" fmla="*/ 8156321 w 12192000"/>
              <a:gd name="connsiteY82" fmla="*/ 2105622 h 3021872"/>
              <a:gd name="connsiteX83" fmla="*/ 8115022 w 12192000"/>
              <a:gd name="connsiteY83" fmla="*/ 2097331 h 3021872"/>
              <a:gd name="connsiteX84" fmla="*/ 8109128 w 12192000"/>
              <a:gd name="connsiteY84" fmla="*/ 2095725 h 3021872"/>
              <a:gd name="connsiteX85" fmla="*/ 8061947 w 12192000"/>
              <a:gd name="connsiteY85" fmla="*/ 2076044 h 3021872"/>
              <a:gd name="connsiteX86" fmla="*/ 8056343 w 12192000"/>
              <a:gd name="connsiteY86" fmla="*/ 2079176 h 3021872"/>
              <a:gd name="connsiteX87" fmla="*/ 8039888 w 12192000"/>
              <a:gd name="connsiteY87" fmla="*/ 2079889 h 3021872"/>
              <a:gd name="connsiteX88" fmla="*/ 8027893 w 12192000"/>
              <a:gd name="connsiteY88" fmla="*/ 2071837 h 3021872"/>
              <a:gd name="connsiteX89" fmla="*/ 7968202 w 12192000"/>
              <a:gd name="connsiteY89" fmla="*/ 2048643 h 3021872"/>
              <a:gd name="connsiteX90" fmla="*/ 7879707 w 12192000"/>
              <a:gd name="connsiteY90" fmla="*/ 2019539 h 3021872"/>
              <a:gd name="connsiteX91" fmla="*/ 7867283 w 12192000"/>
              <a:gd name="connsiteY91" fmla="*/ 2011237 h 3021872"/>
              <a:gd name="connsiteX92" fmla="*/ 7843997 w 12192000"/>
              <a:gd name="connsiteY92" fmla="*/ 2004002 h 3021872"/>
              <a:gd name="connsiteX93" fmla="*/ 7819810 w 12192000"/>
              <a:gd name="connsiteY93" fmla="*/ 2003978 h 3021872"/>
              <a:gd name="connsiteX94" fmla="*/ 7766905 w 12192000"/>
              <a:gd name="connsiteY94" fmla="*/ 1994240 h 3021872"/>
              <a:gd name="connsiteX95" fmla="*/ 7748811 w 12192000"/>
              <a:gd name="connsiteY95" fmla="*/ 2001647 h 3021872"/>
              <a:gd name="connsiteX96" fmla="*/ 7745757 w 12192000"/>
              <a:gd name="connsiteY96" fmla="*/ 2003120 h 3021872"/>
              <a:gd name="connsiteX97" fmla="*/ 7732110 w 12192000"/>
              <a:gd name="connsiteY97" fmla="*/ 2004783 h 3021872"/>
              <a:gd name="connsiteX98" fmla="*/ 7730039 w 12192000"/>
              <a:gd name="connsiteY98" fmla="*/ 2010536 h 3021872"/>
              <a:gd name="connsiteX99" fmla="*/ 7685159 w 12192000"/>
              <a:gd name="connsiteY99" fmla="*/ 2018415 h 3021872"/>
              <a:gd name="connsiteX100" fmla="*/ 7561596 w 12192000"/>
              <a:gd name="connsiteY100" fmla="*/ 2020063 h 3021872"/>
              <a:gd name="connsiteX101" fmla="*/ 7488722 w 12192000"/>
              <a:gd name="connsiteY101" fmla="*/ 2024418 h 3021872"/>
              <a:gd name="connsiteX102" fmla="*/ 7462688 w 12192000"/>
              <a:gd name="connsiteY102" fmla="*/ 2031366 h 3021872"/>
              <a:gd name="connsiteX103" fmla="*/ 7425222 w 12192000"/>
              <a:gd name="connsiteY103" fmla="*/ 2037510 h 3021872"/>
              <a:gd name="connsiteX104" fmla="*/ 7360376 w 12192000"/>
              <a:gd name="connsiteY104" fmla="*/ 2052454 h 3021872"/>
              <a:gd name="connsiteX105" fmla="*/ 7297796 w 12192000"/>
              <a:gd name="connsiteY105" fmla="*/ 2059134 h 3021872"/>
              <a:gd name="connsiteX106" fmla="*/ 7255684 w 12192000"/>
              <a:gd name="connsiteY106" fmla="*/ 2060633 h 3021872"/>
              <a:gd name="connsiteX107" fmla="*/ 7249573 w 12192000"/>
              <a:gd name="connsiteY107" fmla="*/ 2060435 h 3021872"/>
              <a:gd name="connsiteX108" fmla="*/ 7198933 w 12192000"/>
              <a:gd name="connsiteY108" fmla="*/ 2052227 h 3021872"/>
              <a:gd name="connsiteX109" fmla="*/ 7194276 w 12192000"/>
              <a:gd name="connsiteY109" fmla="*/ 2056568 h 3021872"/>
              <a:gd name="connsiteX110" fmla="*/ 7178495 w 12192000"/>
              <a:gd name="connsiteY110" fmla="*/ 2061069 h 3021872"/>
              <a:gd name="connsiteX111" fmla="*/ 7164866 w 12192000"/>
              <a:gd name="connsiteY111" fmla="*/ 2056021 h 3021872"/>
              <a:gd name="connsiteX112" fmla="*/ 7101221 w 12192000"/>
              <a:gd name="connsiteY112" fmla="*/ 2047289 h 3021872"/>
              <a:gd name="connsiteX113" fmla="*/ 7008182 w 12192000"/>
              <a:gd name="connsiteY113" fmla="*/ 2039482 h 3021872"/>
              <a:gd name="connsiteX114" fmla="*/ 6994073 w 12192000"/>
              <a:gd name="connsiteY114" fmla="*/ 2034288 h 3021872"/>
              <a:gd name="connsiteX115" fmla="*/ 6902768 w 12192000"/>
              <a:gd name="connsiteY115" fmla="*/ 2021990 h 3021872"/>
              <a:gd name="connsiteX116" fmla="*/ 6854917 w 12192000"/>
              <a:gd name="connsiteY116" fmla="*/ 2020321 h 3021872"/>
              <a:gd name="connsiteX117" fmla="*/ 6849655 w 12192000"/>
              <a:gd name="connsiteY117" fmla="*/ 2025191 h 3021872"/>
              <a:gd name="connsiteX118" fmla="*/ 6835522 w 12192000"/>
              <a:gd name="connsiteY118" fmla="*/ 2024012 h 3021872"/>
              <a:gd name="connsiteX119" fmla="*/ 6707727 w 12192000"/>
              <a:gd name="connsiteY119" fmla="*/ 2006254 h 3021872"/>
              <a:gd name="connsiteX120" fmla="*/ 6561947 w 12192000"/>
              <a:gd name="connsiteY120" fmla="*/ 1975575 h 3021872"/>
              <a:gd name="connsiteX121" fmla="*/ 6464714 w 12192000"/>
              <a:gd name="connsiteY121" fmla="*/ 1978704 h 3021872"/>
              <a:gd name="connsiteX122" fmla="*/ 6242129 w 12192000"/>
              <a:gd name="connsiteY122" fmla="*/ 1915441 h 3021872"/>
              <a:gd name="connsiteX123" fmla="*/ 6080728 w 12192000"/>
              <a:gd name="connsiteY123" fmla="*/ 1895758 h 3021872"/>
              <a:gd name="connsiteX124" fmla="*/ 6069627 w 12192000"/>
              <a:gd name="connsiteY124" fmla="*/ 1885968 h 3021872"/>
              <a:gd name="connsiteX125" fmla="*/ 6055146 w 12192000"/>
              <a:gd name="connsiteY125" fmla="*/ 1879305 h 3021872"/>
              <a:gd name="connsiteX126" fmla="*/ 5953405 w 12192000"/>
              <a:gd name="connsiteY126" fmla="*/ 1849929 h 3021872"/>
              <a:gd name="connsiteX127" fmla="*/ 5940151 w 12192000"/>
              <a:gd name="connsiteY127" fmla="*/ 1852123 h 3021872"/>
              <a:gd name="connsiteX128" fmla="*/ 5917647 w 12192000"/>
              <a:gd name="connsiteY128" fmla="*/ 1852476 h 3021872"/>
              <a:gd name="connsiteX129" fmla="*/ 5860259 w 12192000"/>
              <a:gd name="connsiteY129" fmla="*/ 1865444 h 3021872"/>
              <a:gd name="connsiteX130" fmla="*/ 5821880 w 12192000"/>
              <a:gd name="connsiteY130" fmla="*/ 1854695 h 3021872"/>
              <a:gd name="connsiteX131" fmla="*/ 5813898 w 12192000"/>
              <a:gd name="connsiteY131" fmla="*/ 1853063 h 3021872"/>
              <a:gd name="connsiteX132" fmla="*/ 5813633 w 12192000"/>
              <a:gd name="connsiteY132" fmla="*/ 1853249 h 3021872"/>
              <a:gd name="connsiteX133" fmla="*/ 5804995 w 12192000"/>
              <a:gd name="connsiteY133" fmla="*/ 1851966 h 3021872"/>
              <a:gd name="connsiteX134" fmla="*/ 5799340 w 12192000"/>
              <a:gd name="connsiteY134" fmla="*/ 1850088 h 3021872"/>
              <a:gd name="connsiteX135" fmla="*/ 5783850 w 12192000"/>
              <a:gd name="connsiteY135" fmla="*/ 1846922 h 3021872"/>
              <a:gd name="connsiteX136" fmla="*/ 5777803 w 12192000"/>
              <a:gd name="connsiteY136" fmla="*/ 1847290 h 3021872"/>
              <a:gd name="connsiteX137" fmla="*/ 5774372 w 12192000"/>
              <a:gd name="connsiteY137" fmla="*/ 1849538 h 3021872"/>
              <a:gd name="connsiteX138" fmla="*/ 5740527 w 12192000"/>
              <a:gd name="connsiteY138" fmla="*/ 1850453 h 3021872"/>
              <a:gd name="connsiteX139" fmla="*/ 5671437 w 12192000"/>
              <a:gd name="connsiteY139" fmla="*/ 1845438 h 3021872"/>
              <a:gd name="connsiteX140" fmla="*/ 5633526 w 12192000"/>
              <a:gd name="connsiteY140" fmla="*/ 1839191 h 3021872"/>
              <a:gd name="connsiteX141" fmla="*/ 5527860 w 12192000"/>
              <a:gd name="connsiteY141" fmla="*/ 1825767 h 3021872"/>
              <a:gd name="connsiteX142" fmla="*/ 5420429 w 12192000"/>
              <a:gd name="connsiteY142" fmla="*/ 1815102 h 3021872"/>
              <a:gd name="connsiteX143" fmla="*/ 5339073 w 12192000"/>
              <a:gd name="connsiteY143" fmla="*/ 1819639 h 3021872"/>
              <a:gd name="connsiteX144" fmla="*/ 5334373 w 12192000"/>
              <a:gd name="connsiteY144" fmla="*/ 1817028 h 3021872"/>
              <a:gd name="connsiteX145" fmla="*/ 5326433 w 12192000"/>
              <a:gd name="connsiteY145" fmla="*/ 1814516 h 3021872"/>
              <a:gd name="connsiteX146" fmla="*/ 5326080 w 12192000"/>
              <a:gd name="connsiteY146" fmla="*/ 1814651 h 3021872"/>
              <a:gd name="connsiteX147" fmla="*/ 5318954 w 12192000"/>
              <a:gd name="connsiteY147" fmla="*/ 1811914 h 3021872"/>
              <a:gd name="connsiteX148" fmla="*/ 5286087 w 12192000"/>
              <a:gd name="connsiteY148" fmla="*/ 1796038 h 3021872"/>
              <a:gd name="connsiteX149" fmla="*/ 5223002 w 12192000"/>
              <a:gd name="connsiteY149" fmla="*/ 1799482 h 3021872"/>
              <a:gd name="connsiteX150" fmla="*/ 5200540 w 12192000"/>
              <a:gd name="connsiteY150" fmla="*/ 1796400 h 3021872"/>
              <a:gd name="connsiteX151" fmla="*/ 5154928 w 12192000"/>
              <a:gd name="connsiteY151" fmla="*/ 1781130 h 3021872"/>
              <a:gd name="connsiteX152" fmla="*/ 5149478 w 12192000"/>
              <a:gd name="connsiteY152" fmla="*/ 1780679 h 3021872"/>
              <a:gd name="connsiteX153" fmla="*/ 5130626 w 12192000"/>
              <a:gd name="connsiteY153" fmla="*/ 1768669 h 3021872"/>
              <a:gd name="connsiteX154" fmla="*/ 5102239 w 12192000"/>
              <a:gd name="connsiteY154" fmla="*/ 1753436 h 3021872"/>
              <a:gd name="connsiteX155" fmla="*/ 5099658 w 12192000"/>
              <a:gd name="connsiteY155" fmla="*/ 1753538 h 3021872"/>
              <a:gd name="connsiteX156" fmla="*/ 5088508 w 12192000"/>
              <a:gd name="connsiteY156" fmla="*/ 1745106 h 3021872"/>
              <a:gd name="connsiteX157" fmla="*/ 5082205 w 12192000"/>
              <a:gd name="connsiteY157" fmla="*/ 1734262 h 3021872"/>
              <a:gd name="connsiteX158" fmla="*/ 4931750 w 12192000"/>
              <a:gd name="connsiteY158" fmla="*/ 1691385 h 3021872"/>
              <a:gd name="connsiteX159" fmla="*/ 4824030 w 12192000"/>
              <a:gd name="connsiteY159" fmla="*/ 1643040 h 3021872"/>
              <a:gd name="connsiteX160" fmla="*/ 4758423 w 12192000"/>
              <a:gd name="connsiteY160" fmla="*/ 1579191 h 3021872"/>
              <a:gd name="connsiteX161" fmla="*/ 4514045 w 12192000"/>
              <a:gd name="connsiteY161" fmla="*/ 1535848 h 3021872"/>
              <a:gd name="connsiteX162" fmla="*/ 4458973 w 12192000"/>
              <a:gd name="connsiteY162" fmla="*/ 1525122 h 3021872"/>
              <a:gd name="connsiteX163" fmla="*/ 4423105 w 12192000"/>
              <a:gd name="connsiteY163" fmla="*/ 1500018 h 3021872"/>
              <a:gd name="connsiteX164" fmla="*/ 4400073 w 12192000"/>
              <a:gd name="connsiteY164" fmla="*/ 1499739 h 3021872"/>
              <a:gd name="connsiteX165" fmla="*/ 4395961 w 12192000"/>
              <a:gd name="connsiteY165" fmla="*/ 1499863 h 3021872"/>
              <a:gd name="connsiteX166" fmla="*/ 4382523 w 12192000"/>
              <a:gd name="connsiteY166" fmla="*/ 1496619 h 3021872"/>
              <a:gd name="connsiteX167" fmla="*/ 4374971 w 12192000"/>
              <a:gd name="connsiteY167" fmla="*/ 1500377 h 3021872"/>
              <a:gd name="connsiteX168" fmla="*/ 4352051 w 12192000"/>
              <a:gd name="connsiteY168" fmla="*/ 1498843 h 3021872"/>
              <a:gd name="connsiteX169" fmla="*/ 4328364 w 12192000"/>
              <a:gd name="connsiteY169" fmla="*/ 1491566 h 3021872"/>
              <a:gd name="connsiteX170" fmla="*/ 4220142 w 12192000"/>
              <a:gd name="connsiteY170" fmla="*/ 1451803 h 3021872"/>
              <a:gd name="connsiteX171" fmla="*/ 4152921 w 12192000"/>
              <a:gd name="connsiteY171" fmla="*/ 1430969 h 3021872"/>
              <a:gd name="connsiteX172" fmla="*/ 4123498 w 12192000"/>
              <a:gd name="connsiteY172" fmla="*/ 1427696 h 3021872"/>
              <a:gd name="connsiteX173" fmla="*/ 4085026 w 12192000"/>
              <a:gd name="connsiteY173" fmla="*/ 1420005 h 3021872"/>
              <a:gd name="connsiteX174" fmla="*/ 4014120 w 12192000"/>
              <a:gd name="connsiteY174" fmla="*/ 1410025 h 3021872"/>
              <a:gd name="connsiteX175" fmla="*/ 3924085 w 12192000"/>
              <a:gd name="connsiteY175" fmla="*/ 1390368 h 3021872"/>
              <a:gd name="connsiteX176" fmla="*/ 3875102 w 12192000"/>
              <a:gd name="connsiteY176" fmla="*/ 1356231 h 3021872"/>
              <a:gd name="connsiteX177" fmla="*/ 3866735 w 12192000"/>
              <a:gd name="connsiteY177" fmla="*/ 1358044 h 3021872"/>
              <a:gd name="connsiteX178" fmla="*/ 3824835 w 12192000"/>
              <a:gd name="connsiteY178" fmla="*/ 1344150 h 3021872"/>
              <a:gd name="connsiteX179" fmla="*/ 3698316 w 12192000"/>
              <a:gd name="connsiteY179" fmla="*/ 1271660 h 3021872"/>
              <a:gd name="connsiteX180" fmla="*/ 3615875 w 12192000"/>
              <a:gd name="connsiteY180" fmla="*/ 1245166 h 3021872"/>
              <a:gd name="connsiteX181" fmla="*/ 3583351 w 12192000"/>
              <a:gd name="connsiteY181" fmla="*/ 1239605 h 3021872"/>
              <a:gd name="connsiteX182" fmla="*/ 3529058 w 12192000"/>
              <a:gd name="connsiteY182" fmla="*/ 1230047 h 3021872"/>
              <a:gd name="connsiteX183" fmla="*/ 3438822 w 12192000"/>
              <a:gd name="connsiteY183" fmla="*/ 1205661 h 3021872"/>
              <a:gd name="connsiteX184" fmla="*/ 3390292 w 12192000"/>
              <a:gd name="connsiteY184" fmla="*/ 1197075 h 3021872"/>
              <a:gd name="connsiteX185" fmla="*/ 3315537 w 12192000"/>
              <a:gd name="connsiteY185" fmla="*/ 1185391 h 3021872"/>
              <a:gd name="connsiteX186" fmla="*/ 3305896 w 12192000"/>
              <a:gd name="connsiteY186" fmla="*/ 1180025 h 3021872"/>
              <a:gd name="connsiteX187" fmla="*/ 3260055 w 12192000"/>
              <a:gd name="connsiteY187" fmla="*/ 1189560 h 3021872"/>
              <a:gd name="connsiteX188" fmla="*/ 3136098 w 12192000"/>
              <a:gd name="connsiteY188" fmla="*/ 1171708 h 3021872"/>
              <a:gd name="connsiteX189" fmla="*/ 3113533 w 12192000"/>
              <a:gd name="connsiteY189" fmla="*/ 1171758 h 3021872"/>
              <a:gd name="connsiteX190" fmla="*/ 3087934 w 12192000"/>
              <a:gd name="connsiteY190" fmla="*/ 1162189 h 3021872"/>
              <a:gd name="connsiteX191" fmla="*/ 3033101 w 12192000"/>
              <a:gd name="connsiteY191" fmla="*/ 1146004 h 3021872"/>
              <a:gd name="connsiteX192" fmla="*/ 2999082 w 12192000"/>
              <a:gd name="connsiteY192" fmla="*/ 1129337 h 3021872"/>
              <a:gd name="connsiteX193" fmla="*/ 2988144 w 12192000"/>
              <a:gd name="connsiteY193" fmla="*/ 1133783 h 3021872"/>
              <a:gd name="connsiteX194" fmla="*/ 2964880 w 12192000"/>
              <a:gd name="connsiteY194" fmla="*/ 1133160 h 3021872"/>
              <a:gd name="connsiteX195" fmla="*/ 2871083 w 12192000"/>
              <a:gd name="connsiteY195" fmla="*/ 1114281 h 3021872"/>
              <a:gd name="connsiteX196" fmla="*/ 2853547 w 12192000"/>
              <a:gd name="connsiteY196" fmla="*/ 1113282 h 3021872"/>
              <a:gd name="connsiteX197" fmla="*/ 2834998 w 12192000"/>
              <a:gd name="connsiteY197" fmla="*/ 1105032 h 3021872"/>
              <a:gd name="connsiteX198" fmla="*/ 2832012 w 12192000"/>
              <a:gd name="connsiteY198" fmla="*/ 1103667 h 3021872"/>
              <a:gd name="connsiteX199" fmla="*/ 2831450 w 12192000"/>
              <a:gd name="connsiteY199" fmla="*/ 1103681 h 3021872"/>
              <a:gd name="connsiteX200" fmla="*/ 2830158 w 12192000"/>
              <a:gd name="connsiteY200" fmla="*/ 1102819 h 3021872"/>
              <a:gd name="connsiteX201" fmla="*/ 2817969 w 12192000"/>
              <a:gd name="connsiteY201" fmla="*/ 1097243 h 3021872"/>
              <a:gd name="connsiteX202" fmla="*/ 2812278 w 12192000"/>
              <a:gd name="connsiteY202" fmla="*/ 1097008 h 3021872"/>
              <a:gd name="connsiteX203" fmla="*/ 2735949 w 12192000"/>
              <a:gd name="connsiteY203" fmla="*/ 1069536 h 3021872"/>
              <a:gd name="connsiteX204" fmla="*/ 2700542 w 12192000"/>
              <a:gd name="connsiteY204" fmla="*/ 1056907 h 3021872"/>
              <a:gd name="connsiteX205" fmla="*/ 2690071 w 12192000"/>
              <a:gd name="connsiteY205" fmla="*/ 1056397 h 3021872"/>
              <a:gd name="connsiteX206" fmla="*/ 2655269 w 12192000"/>
              <a:gd name="connsiteY206" fmla="*/ 1042078 h 3021872"/>
              <a:gd name="connsiteX207" fmla="*/ 2637172 w 12192000"/>
              <a:gd name="connsiteY207" fmla="*/ 1039382 h 3021872"/>
              <a:gd name="connsiteX208" fmla="*/ 2544676 w 12192000"/>
              <a:gd name="connsiteY208" fmla="*/ 1019916 h 3021872"/>
              <a:gd name="connsiteX209" fmla="*/ 2521406 w 12192000"/>
              <a:gd name="connsiteY209" fmla="*/ 1022036 h 3021872"/>
              <a:gd name="connsiteX210" fmla="*/ 2462038 w 12192000"/>
              <a:gd name="connsiteY210" fmla="*/ 992687 h 3021872"/>
              <a:gd name="connsiteX211" fmla="*/ 2448962 w 12192000"/>
              <a:gd name="connsiteY211" fmla="*/ 988555 h 3021872"/>
              <a:gd name="connsiteX212" fmla="*/ 2444223 w 12192000"/>
              <a:gd name="connsiteY212" fmla="*/ 985580 h 3021872"/>
              <a:gd name="connsiteX213" fmla="*/ 2428175 w 12192000"/>
              <a:gd name="connsiteY213" fmla="*/ 997242 h 3021872"/>
              <a:gd name="connsiteX214" fmla="*/ 2398519 w 12192000"/>
              <a:gd name="connsiteY214" fmla="*/ 1001482 h 3021872"/>
              <a:gd name="connsiteX215" fmla="*/ 2385271 w 12192000"/>
              <a:gd name="connsiteY215" fmla="*/ 993786 h 3021872"/>
              <a:gd name="connsiteX216" fmla="*/ 2298174 w 12192000"/>
              <a:gd name="connsiteY216" fmla="*/ 956527 h 3021872"/>
              <a:gd name="connsiteX217" fmla="*/ 2271014 w 12192000"/>
              <a:gd name="connsiteY217" fmla="*/ 945440 h 3021872"/>
              <a:gd name="connsiteX218" fmla="*/ 2214838 w 12192000"/>
              <a:gd name="connsiteY218" fmla="*/ 924396 h 3021872"/>
              <a:gd name="connsiteX219" fmla="*/ 2038407 w 12192000"/>
              <a:gd name="connsiteY219" fmla="*/ 916628 h 3021872"/>
              <a:gd name="connsiteX220" fmla="*/ 1958268 w 12192000"/>
              <a:gd name="connsiteY220" fmla="*/ 931677 h 3021872"/>
              <a:gd name="connsiteX221" fmla="*/ 1740316 w 12192000"/>
              <a:gd name="connsiteY221" fmla="*/ 931710 h 3021872"/>
              <a:gd name="connsiteX222" fmla="*/ 1454477 w 12192000"/>
              <a:gd name="connsiteY222" fmla="*/ 973878 h 3021872"/>
              <a:gd name="connsiteX223" fmla="*/ 1385984 w 12192000"/>
              <a:gd name="connsiteY223" fmla="*/ 958621 h 3021872"/>
              <a:gd name="connsiteX224" fmla="*/ 1355604 w 12192000"/>
              <a:gd name="connsiteY224" fmla="*/ 960893 h 3021872"/>
              <a:gd name="connsiteX225" fmla="*/ 1305323 w 12192000"/>
              <a:gd name="connsiteY225" fmla="*/ 967511 h 3021872"/>
              <a:gd name="connsiteX226" fmla="*/ 1125607 w 12192000"/>
              <a:gd name="connsiteY226" fmla="*/ 968467 h 3021872"/>
              <a:gd name="connsiteX227" fmla="*/ 1016562 w 12192000"/>
              <a:gd name="connsiteY227" fmla="*/ 975260 h 3021872"/>
              <a:gd name="connsiteX228" fmla="*/ 818620 w 12192000"/>
              <a:gd name="connsiteY228" fmla="*/ 987723 h 3021872"/>
              <a:gd name="connsiteX229" fmla="*/ 611870 w 12192000"/>
              <a:gd name="connsiteY229" fmla="*/ 1002547 h 3021872"/>
              <a:gd name="connsiteX230" fmla="*/ 520325 w 12192000"/>
              <a:gd name="connsiteY230" fmla="*/ 1010590 h 3021872"/>
              <a:gd name="connsiteX231" fmla="*/ 386188 w 12192000"/>
              <a:gd name="connsiteY231" fmla="*/ 1040956 h 3021872"/>
              <a:gd name="connsiteX232" fmla="*/ 272629 w 12192000"/>
              <a:gd name="connsiteY232" fmla="*/ 1010300 h 3021872"/>
              <a:gd name="connsiteX233" fmla="*/ 113450 w 12192000"/>
              <a:gd name="connsiteY233" fmla="*/ 1038933 h 3021872"/>
              <a:gd name="connsiteX234" fmla="*/ 4256 w 12192000"/>
              <a:gd name="connsiteY234" fmla="*/ 1060111 h 3021872"/>
              <a:gd name="connsiteX235" fmla="*/ 0 w 12192000"/>
              <a:gd name="connsiteY235" fmla="*/ 1059714 h 3021872"/>
              <a:gd name="connsiteX236" fmla="*/ 0 w 12192000"/>
              <a:gd name="connsiteY236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438556 w 12192000"/>
              <a:gd name="connsiteY13" fmla="*/ 2873658 h 3021872"/>
              <a:gd name="connsiteX14" fmla="*/ 11355280 w 12192000"/>
              <a:gd name="connsiteY14" fmla="*/ 2766974 h 3021872"/>
              <a:gd name="connsiteX15" fmla="*/ 11346286 w 12192000"/>
              <a:gd name="connsiteY15" fmla="*/ 2771221 h 3021872"/>
              <a:gd name="connsiteX16" fmla="*/ 11344784 w 12192000"/>
              <a:gd name="connsiteY16" fmla="*/ 2767480 h 3021872"/>
              <a:gd name="connsiteX17" fmla="*/ 11307999 w 12192000"/>
              <a:gd name="connsiteY17" fmla="*/ 2758374 h 3021872"/>
              <a:gd name="connsiteX18" fmla="*/ 11228674 w 12192000"/>
              <a:gd name="connsiteY18" fmla="*/ 2738503 h 3021872"/>
              <a:gd name="connsiteX19" fmla="*/ 11208775 w 12192000"/>
              <a:gd name="connsiteY19" fmla="*/ 2733735 h 3021872"/>
              <a:gd name="connsiteX20" fmla="*/ 11191329 w 12192000"/>
              <a:gd name="connsiteY20" fmla="*/ 2735896 h 3021872"/>
              <a:gd name="connsiteX21" fmla="*/ 11095293 w 12192000"/>
              <a:gd name="connsiteY21" fmla="*/ 2734181 h 3021872"/>
              <a:gd name="connsiteX22" fmla="*/ 11072290 w 12192000"/>
              <a:gd name="connsiteY22" fmla="*/ 2737734 h 3021872"/>
              <a:gd name="connsiteX23" fmla="*/ 10980239 w 12192000"/>
              <a:gd name="connsiteY23" fmla="*/ 2729000 h 3021872"/>
              <a:gd name="connsiteX24" fmla="*/ 10980167 w 12192000"/>
              <a:gd name="connsiteY24" fmla="*/ 2728972 h 3021872"/>
              <a:gd name="connsiteX25" fmla="*/ 10943501 w 12192000"/>
              <a:gd name="connsiteY25" fmla="*/ 2723352 h 3021872"/>
              <a:gd name="connsiteX26" fmla="*/ 10740825 w 12192000"/>
              <a:gd name="connsiteY26" fmla="*/ 2642544 h 3021872"/>
              <a:gd name="connsiteX27" fmla="*/ 10621021 w 12192000"/>
              <a:gd name="connsiteY27" fmla="*/ 2583972 h 3021872"/>
              <a:gd name="connsiteX28" fmla="*/ 10501779 w 12192000"/>
              <a:gd name="connsiteY28" fmla="*/ 2548735 h 3021872"/>
              <a:gd name="connsiteX29" fmla="*/ 10403355 w 12192000"/>
              <a:gd name="connsiteY29" fmla="*/ 2512953 h 3021872"/>
              <a:gd name="connsiteX30" fmla="*/ 10337449 w 12192000"/>
              <a:gd name="connsiteY30" fmla="*/ 2488172 h 3021872"/>
              <a:gd name="connsiteX31" fmla="*/ 10324327 w 12192000"/>
              <a:gd name="connsiteY31" fmla="*/ 2478939 h 3021872"/>
              <a:gd name="connsiteX32" fmla="*/ 10321929 w 12192000"/>
              <a:gd name="connsiteY32" fmla="*/ 2478993 h 3021872"/>
              <a:gd name="connsiteX33" fmla="*/ 10290461 w 12192000"/>
              <a:gd name="connsiteY33" fmla="*/ 2462144 h 3021872"/>
              <a:gd name="connsiteX34" fmla="*/ 10268970 w 12192000"/>
              <a:gd name="connsiteY34" fmla="*/ 2448931 h 3021872"/>
              <a:gd name="connsiteX35" fmla="*/ 10263699 w 12192000"/>
              <a:gd name="connsiteY35" fmla="*/ 2448340 h 3021872"/>
              <a:gd name="connsiteX36" fmla="*/ 10228272 w 12192000"/>
              <a:gd name="connsiteY36" fmla="*/ 2431997 h 3021872"/>
              <a:gd name="connsiteX37" fmla="*/ 10215997 w 12192000"/>
              <a:gd name="connsiteY37" fmla="*/ 2431103 h 3021872"/>
              <a:gd name="connsiteX38" fmla="*/ 10193885 w 12192000"/>
              <a:gd name="connsiteY38" fmla="*/ 2427360 h 3021872"/>
              <a:gd name="connsiteX39" fmla="*/ 10135557 w 12192000"/>
              <a:gd name="connsiteY39" fmla="*/ 2429769 h 3021872"/>
              <a:gd name="connsiteX40" fmla="*/ 10092108 w 12192000"/>
              <a:gd name="connsiteY40" fmla="*/ 2409075 h 3021872"/>
              <a:gd name="connsiteX41" fmla="*/ 10091815 w 12192000"/>
              <a:gd name="connsiteY41" fmla="*/ 2409211 h 3021872"/>
              <a:gd name="connsiteX42" fmla="*/ 10083558 w 12192000"/>
              <a:gd name="connsiteY42" fmla="*/ 2406369 h 3021872"/>
              <a:gd name="connsiteX43" fmla="*/ 10078319 w 12192000"/>
              <a:gd name="connsiteY43" fmla="*/ 2403481 h 3021872"/>
              <a:gd name="connsiteX44" fmla="*/ 10063647 w 12192000"/>
              <a:gd name="connsiteY44" fmla="*/ 2397528 h 3021872"/>
              <a:gd name="connsiteX45" fmla="*/ 10057660 w 12192000"/>
              <a:gd name="connsiteY45" fmla="*/ 2396793 h 3021872"/>
              <a:gd name="connsiteX46" fmla="*/ 10003124 w 12192000"/>
              <a:gd name="connsiteY46" fmla="*/ 2406692 h 3021872"/>
              <a:gd name="connsiteX47" fmla="*/ 9898644 w 12192000"/>
              <a:gd name="connsiteY47" fmla="*/ 2393136 h 3021872"/>
              <a:gd name="connsiteX48" fmla="*/ 9794969 w 12192000"/>
              <a:gd name="connsiteY48" fmla="*/ 2376665 h 3021872"/>
              <a:gd name="connsiteX49" fmla="*/ 9690708 w 12192000"/>
              <a:gd name="connsiteY49" fmla="*/ 2362478 h 3021872"/>
              <a:gd name="connsiteX50" fmla="*/ 9656590 w 12192000"/>
              <a:gd name="connsiteY50" fmla="*/ 2365107 h 3021872"/>
              <a:gd name="connsiteX51" fmla="*/ 9651013 w 12192000"/>
              <a:gd name="connsiteY51" fmla="*/ 2365379 h 3021872"/>
              <a:gd name="connsiteX52" fmla="*/ 9629535 w 12192000"/>
              <a:gd name="connsiteY52" fmla="*/ 2359562 h 3021872"/>
              <a:gd name="connsiteX53" fmla="*/ 9621002 w 12192000"/>
              <a:gd name="connsiteY53" fmla="*/ 2358015 h 3021872"/>
              <a:gd name="connsiteX54" fmla="*/ 9620811 w 12192000"/>
              <a:gd name="connsiteY54" fmla="*/ 2358209 h 3021872"/>
              <a:gd name="connsiteX55" fmla="*/ 9612783 w 12192000"/>
              <a:gd name="connsiteY55" fmla="*/ 2356304 h 3021872"/>
              <a:gd name="connsiteX56" fmla="*/ 9573299 w 12192000"/>
              <a:gd name="connsiteY56" fmla="*/ 2344048 h 3021872"/>
              <a:gd name="connsiteX57" fmla="*/ 9523299 w 12192000"/>
              <a:gd name="connsiteY57" fmla="*/ 2356751 h 3021872"/>
              <a:gd name="connsiteX58" fmla="*/ 9502217 w 12192000"/>
              <a:gd name="connsiteY58" fmla="*/ 2356672 h 3021872"/>
              <a:gd name="connsiteX59" fmla="*/ 9491052 w 12192000"/>
              <a:gd name="connsiteY59" fmla="*/ 2357876 h 3021872"/>
              <a:gd name="connsiteX60" fmla="*/ 9490420 w 12192000"/>
              <a:gd name="connsiteY60" fmla="*/ 2358754 h 3021872"/>
              <a:gd name="connsiteX61" fmla="*/ 9422814 w 12192000"/>
              <a:gd name="connsiteY61" fmla="*/ 2337048 h 3021872"/>
              <a:gd name="connsiteX62" fmla="*/ 9387555 w 12192000"/>
              <a:gd name="connsiteY62" fmla="*/ 2324836 h 3021872"/>
              <a:gd name="connsiteX63" fmla="*/ 9385480 w 12192000"/>
              <a:gd name="connsiteY63" fmla="*/ 2325313 h 3021872"/>
              <a:gd name="connsiteX64" fmla="*/ 9369766 w 12192000"/>
              <a:gd name="connsiteY64" fmla="*/ 2317902 h 3021872"/>
              <a:gd name="connsiteX65" fmla="*/ 9356267 w 12192000"/>
              <a:gd name="connsiteY65" fmla="*/ 2307218 h 3021872"/>
              <a:gd name="connsiteX66" fmla="*/ 9240605 w 12192000"/>
              <a:gd name="connsiteY66" fmla="*/ 2292733 h 3021872"/>
              <a:gd name="connsiteX67" fmla="*/ 9083251 w 12192000"/>
              <a:gd name="connsiteY67" fmla="*/ 2245348 h 3021872"/>
              <a:gd name="connsiteX68" fmla="*/ 8956025 w 12192000"/>
              <a:gd name="connsiteY68" fmla="*/ 2219438 h 3021872"/>
              <a:gd name="connsiteX69" fmla="*/ 8791834 w 12192000"/>
              <a:gd name="connsiteY69" fmla="*/ 2194608 h 3021872"/>
              <a:gd name="connsiteX70" fmla="*/ 8677385 w 12192000"/>
              <a:gd name="connsiteY70" fmla="*/ 2172946 h 3021872"/>
              <a:gd name="connsiteX71" fmla="*/ 8628381 w 12192000"/>
              <a:gd name="connsiteY71" fmla="*/ 2151256 h 3021872"/>
              <a:gd name="connsiteX72" fmla="*/ 8608955 w 12192000"/>
              <a:gd name="connsiteY72" fmla="*/ 2154253 h 3021872"/>
              <a:gd name="connsiteX73" fmla="*/ 8605623 w 12192000"/>
              <a:gd name="connsiteY73" fmla="*/ 2154974 h 3021872"/>
              <a:gd name="connsiteX74" fmla="*/ 8591946 w 12192000"/>
              <a:gd name="connsiteY74" fmla="*/ 2153429 h 3021872"/>
              <a:gd name="connsiteX75" fmla="*/ 8588503 w 12192000"/>
              <a:gd name="connsiteY75" fmla="*/ 2158528 h 3021872"/>
              <a:gd name="connsiteX76" fmla="*/ 8542929 w 12192000"/>
              <a:gd name="connsiteY76" fmla="*/ 2155780 h 3021872"/>
              <a:gd name="connsiteX77" fmla="*/ 8422422 w 12192000"/>
              <a:gd name="connsiteY77" fmla="*/ 2128783 h 3021872"/>
              <a:gd name="connsiteX78" fmla="*/ 8350509 w 12192000"/>
              <a:gd name="connsiteY78" fmla="*/ 2116143 h 3021872"/>
              <a:gd name="connsiteX79" fmla="*/ 8323483 w 12192000"/>
              <a:gd name="connsiteY79" fmla="*/ 2116856 h 3021872"/>
              <a:gd name="connsiteX80" fmla="*/ 8285541 w 12192000"/>
              <a:gd name="connsiteY80" fmla="*/ 2114142 h 3021872"/>
              <a:gd name="connsiteX81" fmla="*/ 8156321 w 12192000"/>
              <a:gd name="connsiteY81" fmla="*/ 2105622 h 3021872"/>
              <a:gd name="connsiteX82" fmla="*/ 8115022 w 12192000"/>
              <a:gd name="connsiteY82" fmla="*/ 2097331 h 3021872"/>
              <a:gd name="connsiteX83" fmla="*/ 8109128 w 12192000"/>
              <a:gd name="connsiteY83" fmla="*/ 2095725 h 3021872"/>
              <a:gd name="connsiteX84" fmla="*/ 8061947 w 12192000"/>
              <a:gd name="connsiteY84" fmla="*/ 2076044 h 3021872"/>
              <a:gd name="connsiteX85" fmla="*/ 8056343 w 12192000"/>
              <a:gd name="connsiteY85" fmla="*/ 2079176 h 3021872"/>
              <a:gd name="connsiteX86" fmla="*/ 8039888 w 12192000"/>
              <a:gd name="connsiteY86" fmla="*/ 2079889 h 3021872"/>
              <a:gd name="connsiteX87" fmla="*/ 8027893 w 12192000"/>
              <a:gd name="connsiteY87" fmla="*/ 2071837 h 3021872"/>
              <a:gd name="connsiteX88" fmla="*/ 7968202 w 12192000"/>
              <a:gd name="connsiteY88" fmla="*/ 2048643 h 3021872"/>
              <a:gd name="connsiteX89" fmla="*/ 7879707 w 12192000"/>
              <a:gd name="connsiteY89" fmla="*/ 2019539 h 3021872"/>
              <a:gd name="connsiteX90" fmla="*/ 7867283 w 12192000"/>
              <a:gd name="connsiteY90" fmla="*/ 2011237 h 3021872"/>
              <a:gd name="connsiteX91" fmla="*/ 7843997 w 12192000"/>
              <a:gd name="connsiteY91" fmla="*/ 2004002 h 3021872"/>
              <a:gd name="connsiteX92" fmla="*/ 7819810 w 12192000"/>
              <a:gd name="connsiteY92" fmla="*/ 2003978 h 3021872"/>
              <a:gd name="connsiteX93" fmla="*/ 7766905 w 12192000"/>
              <a:gd name="connsiteY93" fmla="*/ 1994240 h 3021872"/>
              <a:gd name="connsiteX94" fmla="*/ 7748811 w 12192000"/>
              <a:gd name="connsiteY94" fmla="*/ 2001647 h 3021872"/>
              <a:gd name="connsiteX95" fmla="*/ 7745757 w 12192000"/>
              <a:gd name="connsiteY95" fmla="*/ 2003120 h 3021872"/>
              <a:gd name="connsiteX96" fmla="*/ 7732110 w 12192000"/>
              <a:gd name="connsiteY96" fmla="*/ 2004783 h 3021872"/>
              <a:gd name="connsiteX97" fmla="*/ 7730039 w 12192000"/>
              <a:gd name="connsiteY97" fmla="*/ 2010536 h 3021872"/>
              <a:gd name="connsiteX98" fmla="*/ 7685159 w 12192000"/>
              <a:gd name="connsiteY98" fmla="*/ 2018415 h 3021872"/>
              <a:gd name="connsiteX99" fmla="*/ 7561596 w 12192000"/>
              <a:gd name="connsiteY99" fmla="*/ 2020063 h 3021872"/>
              <a:gd name="connsiteX100" fmla="*/ 7488722 w 12192000"/>
              <a:gd name="connsiteY100" fmla="*/ 2024418 h 3021872"/>
              <a:gd name="connsiteX101" fmla="*/ 7462688 w 12192000"/>
              <a:gd name="connsiteY101" fmla="*/ 2031366 h 3021872"/>
              <a:gd name="connsiteX102" fmla="*/ 7425222 w 12192000"/>
              <a:gd name="connsiteY102" fmla="*/ 2037510 h 3021872"/>
              <a:gd name="connsiteX103" fmla="*/ 7360376 w 12192000"/>
              <a:gd name="connsiteY103" fmla="*/ 2052454 h 3021872"/>
              <a:gd name="connsiteX104" fmla="*/ 7297796 w 12192000"/>
              <a:gd name="connsiteY104" fmla="*/ 2059134 h 3021872"/>
              <a:gd name="connsiteX105" fmla="*/ 7255684 w 12192000"/>
              <a:gd name="connsiteY105" fmla="*/ 2060633 h 3021872"/>
              <a:gd name="connsiteX106" fmla="*/ 7249573 w 12192000"/>
              <a:gd name="connsiteY106" fmla="*/ 2060435 h 3021872"/>
              <a:gd name="connsiteX107" fmla="*/ 7198933 w 12192000"/>
              <a:gd name="connsiteY107" fmla="*/ 2052227 h 3021872"/>
              <a:gd name="connsiteX108" fmla="*/ 7194276 w 12192000"/>
              <a:gd name="connsiteY108" fmla="*/ 2056568 h 3021872"/>
              <a:gd name="connsiteX109" fmla="*/ 7178495 w 12192000"/>
              <a:gd name="connsiteY109" fmla="*/ 2061069 h 3021872"/>
              <a:gd name="connsiteX110" fmla="*/ 7164866 w 12192000"/>
              <a:gd name="connsiteY110" fmla="*/ 2056021 h 3021872"/>
              <a:gd name="connsiteX111" fmla="*/ 7101221 w 12192000"/>
              <a:gd name="connsiteY111" fmla="*/ 2047289 h 3021872"/>
              <a:gd name="connsiteX112" fmla="*/ 7008182 w 12192000"/>
              <a:gd name="connsiteY112" fmla="*/ 2039482 h 3021872"/>
              <a:gd name="connsiteX113" fmla="*/ 6994073 w 12192000"/>
              <a:gd name="connsiteY113" fmla="*/ 2034288 h 3021872"/>
              <a:gd name="connsiteX114" fmla="*/ 6902768 w 12192000"/>
              <a:gd name="connsiteY114" fmla="*/ 2021990 h 3021872"/>
              <a:gd name="connsiteX115" fmla="*/ 6854917 w 12192000"/>
              <a:gd name="connsiteY115" fmla="*/ 2020321 h 3021872"/>
              <a:gd name="connsiteX116" fmla="*/ 6849655 w 12192000"/>
              <a:gd name="connsiteY116" fmla="*/ 2025191 h 3021872"/>
              <a:gd name="connsiteX117" fmla="*/ 6835522 w 12192000"/>
              <a:gd name="connsiteY117" fmla="*/ 2024012 h 3021872"/>
              <a:gd name="connsiteX118" fmla="*/ 6707727 w 12192000"/>
              <a:gd name="connsiteY118" fmla="*/ 2006254 h 3021872"/>
              <a:gd name="connsiteX119" fmla="*/ 6561947 w 12192000"/>
              <a:gd name="connsiteY119" fmla="*/ 1975575 h 3021872"/>
              <a:gd name="connsiteX120" fmla="*/ 6464714 w 12192000"/>
              <a:gd name="connsiteY120" fmla="*/ 1978704 h 3021872"/>
              <a:gd name="connsiteX121" fmla="*/ 6242129 w 12192000"/>
              <a:gd name="connsiteY121" fmla="*/ 1915441 h 3021872"/>
              <a:gd name="connsiteX122" fmla="*/ 6080728 w 12192000"/>
              <a:gd name="connsiteY122" fmla="*/ 1895758 h 3021872"/>
              <a:gd name="connsiteX123" fmla="*/ 6069627 w 12192000"/>
              <a:gd name="connsiteY123" fmla="*/ 1885968 h 3021872"/>
              <a:gd name="connsiteX124" fmla="*/ 6055146 w 12192000"/>
              <a:gd name="connsiteY124" fmla="*/ 1879305 h 3021872"/>
              <a:gd name="connsiteX125" fmla="*/ 5953405 w 12192000"/>
              <a:gd name="connsiteY125" fmla="*/ 1849929 h 3021872"/>
              <a:gd name="connsiteX126" fmla="*/ 5940151 w 12192000"/>
              <a:gd name="connsiteY126" fmla="*/ 1852123 h 3021872"/>
              <a:gd name="connsiteX127" fmla="*/ 5917647 w 12192000"/>
              <a:gd name="connsiteY127" fmla="*/ 1852476 h 3021872"/>
              <a:gd name="connsiteX128" fmla="*/ 5860259 w 12192000"/>
              <a:gd name="connsiteY128" fmla="*/ 1865444 h 3021872"/>
              <a:gd name="connsiteX129" fmla="*/ 5821880 w 12192000"/>
              <a:gd name="connsiteY129" fmla="*/ 1854695 h 3021872"/>
              <a:gd name="connsiteX130" fmla="*/ 5813898 w 12192000"/>
              <a:gd name="connsiteY130" fmla="*/ 1853063 h 3021872"/>
              <a:gd name="connsiteX131" fmla="*/ 5813633 w 12192000"/>
              <a:gd name="connsiteY131" fmla="*/ 1853249 h 3021872"/>
              <a:gd name="connsiteX132" fmla="*/ 5804995 w 12192000"/>
              <a:gd name="connsiteY132" fmla="*/ 1851966 h 3021872"/>
              <a:gd name="connsiteX133" fmla="*/ 5799340 w 12192000"/>
              <a:gd name="connsiteY133" fmla="*/ 1850088 h 3021872"/>
              <a:gd name="connsiteX134" fmla="*/ 5783850 w 12192000"/>
              <a:gd name="connsiteY134" fmla="*/ 1846922 h 3021872"/>
              <a:gd name="connsiteX135" fmla="*/ 5777803 w 12192000"/>
              <a:gd name="connsiteY135" fmla="*/ 1847290 h 3021872"/>
              <a:gd name="connsiteX136" fmla="*/ 5774372 w 12192000"/>
              <a:gd name="connsiteY136" fmla="*/ 1849538 h 3021872"/>
              <a:gd name="connsiteX137" fmla="*/ 5740527 w 12192000"/>
              <a:gd name="connsiteY137" fmla="*/ 1850453 h 3021872"/>
              <a:gd name="connsiteX138" fmla="*/ 5671437 w 12192000"/>
              <a:gd name="connsiteY138" fmla="*/ 1845438 h 3021872"/>
              <a:gd name="connsiteX139" fmla="*/ 5633526 w 12192000"/>
              <a:gd name="connsiteY139" fmla="*/ 1839191 h 3021872"/>
              <a:gd name="connsiteX140" fmla="*/ 5527860 w 12192000"/>
              <a:gd name="connsiteY140" fmla="*/ 1825767 h 3021872"/>
              <a:gd name="connsiteX141" fmla="*/ 5420429 w 12192000"/>
              <a:gd name="connsiteY141" fmla="*/ 1815102 h 3021872"/>
              <a:gd name="connsiteX142" fmla="*/ 5339073 w 12192000"/>
              <a:gd name="connsiteY142" fmla="*/ 1819639 h 3021872"/>
              <a:gd name="connsiteX143" fmla="*/ 5334373 w 12192000"/>
              <a:gd name="connsiteY143" fmla="*/ 1817028 h 3021872"/>
              <a:gd name="connsiteX144" fmla="*/ 5326433 w 12192000"/>
              <a:gd name="connsiteY144" fmla="*/ 1814516 h 3021872"/>
              <a:gd name="connsiteX145" fmla="*/ 5326080 w 12192000"/>
              <a:gd name="connsiteY145" fmla="*/ 1814651 h 3021872"/>
              <a:gd name="connsiteX146" fmla="*/ 5318954 w 12192000"/>
              <a:gd name="connsiteY146" fmla="*/ 1811914 h 3021872"/>
              <a:gd name="connsiteX147" fmla="*/ 5286087 w 12192000"/>
              <a:gd name="connsiteY147" fmla="*/ 1796038 h 3021872"/>
              <a:gd name="connsiteX148" fmla="*/ 5223002 w 12192000"/>
              <a:gd name="connsiteY148" fmla="*/ 1799482 h 3021872"/>
              <a:gd name="connsiteX149" fmla="*/ 5200540 w 12192000"/>
              <a:gd name="connsiteY149" fmla="*/ 1796400 h 3021872"/>
              <a:gd name="connsiteX150" fmla="*/ 5154928 w 12192000"/>
              <a:gd name="connsiteY150" fmla="*/ 1781130 h 3021872"/>
              <a:gd name="connsiteX151" fmla="*/ 5149478 w 12192000"/>
              <a:gd name="connsiteY151" fmla="*/ 1780679 h 3021872"/>
              <a:gd name="connsiteX152" fmla="*/ 5130626 w 12192000"/>
              <a:gd name="connsiteY152" fmla="*/ 1768669 h 3021872"/>
              <a:gd name="connsiteX153" fmla="*/ 5102239 w 12192000"/>
              <a:gd name="connsiteY153" fmla="*/ 1753436 h 3021872"/>
              <a:gd name="connsiteX154" fmla="*/ 5099658 w 12192000"/>
              <a:gd name="connsiteY154" fmla="*/ 1753538 h 3021872"/>
              <a:gd name="connsiteX155" fmla="*/ 5088508 w 12192000"/>
              <a:gd name="connsiteY155" fmla="*/ 1745106 h 3021872"/>
              <a:gd name="connsiteX156" fmla="*/ 5082205 w 12192000"/>
              <a:gd name="connsiteY156" fmla="*/ 1734262 h 3021872"/>
              <a:gd name="connsiteX157" fmla="*/ 4931750 w 12192000"/>
              <a:gd name="connsiteY157" fmla="*/ 1691385 h 3021872"/>
              <a:gd name="connsiteX158" fmla="*/ 4824030 w 12192000"/>
              <a:gd name="connsiteY158" fmla="*/ 1643040 h 3021872"/>
              <a:gd name="connsiteX159" fmla="*/ 4758423 w 12192000"/>
              <a:gd name="connsiteY159" fmla="*/ 1579191 h 3021872"/>
              <a:gd name="connsiteX160" fmla="*/ 4514045 w 12192000"/>
              <a:gd name="connsiteY160" fmla="*/ 1535848 h 3021872"/>
              <a:gd name="connsiteX161" fmla="*/ 4458973 w 12192000"/>
              <a:gd name="connsiteY161" fmla="*/ 1525122 h 3021872"/>
              <a:gd name="connsiteX162" fmla="*/ 4423105 w 12192000"/>
              <a:gd name="connsiteY162" fmla="*/ 1500018 h 3021872"/>
              <a:gd name="connsiteX163" fmla="*/ 4400073 w 12192000"/>
              <a:gd name="connsiteY163" fmla="*/ 1499739 h 3021872"/>
              <a:gd name="connsiteX164" fmla="*/ 4395961 w 12192000"/>
              <a:gd name="connsiteY164" fmla="*/ 1499863 h 3021872"/>
              <a:gd name="connsiteX165" fmla="*/ 4382523 w 12192000"/>
              <a:gd name="connsiteY165" fmla="*/ 1496619 h 3021872"/>
              <a:gd name="connsiteX166" fmla="*/ 4374971 w 12192000"/>
              <a:gd name="connsiteY166" fmla="*/ 1500377 h 3021872"/>
              <a:gd name="connsiteX167" fmla="*/ 4352051 w 12192000"/>
              <a:gd name="connsiteY167" fmla="*/ 1498843 h 3021872"/>
              <a:gd name="connsiteX168" fmla="*/ 4328364 w 12192000"/>
              <a:gd name="connsiteY168" fmla="*/ 1491566 h 3021872"/>
              <a:gd name="connsiteX169" fmla="*/ 4220142 w 12192000"/>
              <a:gd name="connsiteY169" fmla="*/ 1451803 h 3021872"/>
              <a:gd name="connsiteX170" fmla="*/ 4152921 w 12192000"/>
              <a:gd name="connsiteY170" fmla="*/ 1430969 h 3021872"/>
              <a:gd name="connsiteX171" fmla="*/ 4123498 w 12192000"/>
              <a:gd name="connsiteY171" fmla="*/ 1427696 h 3021872"/>
              <a:gd name="connsiteX172" fmla="*/ 4085026 w 12192000"/>
              <a:gd name="connsiteY172" fmla="*/ 1420005 h 3021872"/>
              <a:gd name="connsiteX173" fmla="*/ 4014120 w 12192000"/>
              <a:gd name="connsiteY173" fmla="*/ 1410025 h 3021872"/>
              <a:gd name="connsiteX174" fmla="*/ 3924085 w 12192000"/>
              <a:gd name="connsiteY174" fmla="*/ 1390368 h 3021872"/>
              <a:gd name="connsiteX175" fmla="*/ 3875102 w 12192000"/>
              <a:gd name="connsiteY175" fmla="*/ 1356231 h 3021872"/>
              <a:gd name="connsiteX176" fmla="*/ 3866735 w 12192000"/>
              <a:gd name="connsiteY176" fmla="*/ 1358044 h 3021872"/>
              <a:gd name="connsiteX177" fmla="*/ 3824835 w 12192000"/>
              <a:gd name="connsiteY177" fmla="*/ 1344150 h 3021872"/>
              <a:gd name="connsiteX178" fmla="*/ 3698316 w 12192000"/>
              <a:gd name="connsiteY178" fmla="*/ 1271660 h 3021872"/>
              <a:gd name="connsiteX179" fmla="*/ 3615875 w 12192000"/>
              <a:gd name="connsiteY179" fmla="*/ 1245166 h 3021872"/>
              <a:gd name="connsiteX180" fmla="*/ 3583351 w 12192000"/>
              <a:gd name="connsiteY180" fmla="*/ 1239605 h 3021872"/>
              <a:gd name="connsiteX181" fmla="*/ 3529058 w 12192000"/>
              <a:gd name="connsiteY181" fmla="*/ 1230047 h 3021872"/>
              <a:gd name="connsiteX182" fmla="*/ 3438822 w 12192000"/>
              <a:gd name="connsiteY182" fmla="*/ 1205661 h 3021872"/>
              <a:gd name="connsiteX183" fmla="*/ 3390292 w 12192000"/>
              <a:gd name="connsiteY183" fmla="*/ 1197075 h 3021872"/>
              <a:gd name="connsiteX184" fmla="*/ 3315537 w 12192000"/>
              <a:gd name="connsiteY184" fmla="*/ 1185391 h 3021872"/>
              <a:gd name="connsiteX185" fmla="*/ 3305896 w 12192000"/>
              <a:gd name="connsiteY185" fmla="*/ 1180025 h 3021872"/>
              <a:gd name="connsiteX186" fmla="*/ 3260055 w 12192000"/>
              <a:gd name="connsiteY186" fmla="*/ 1189560 h 3021872"/>
              <a:gd name="connsiteX187" fmla="*/ 3136098 w 12192000"/>
              <a:gd name="connsiteY187" fmla="*/ 1171708 h 3021872"/>
              <a:gd name="connsiteX188" fmla="*/ 3113533 w 12192000"/>
              <a:gd name="connsiteY188" fmla="*/ 1171758 h 3021872"/>
              <a:gd name="connsiteX189" fmla="*/ 3087934 w 12192000"/>
              <a:gd name="connsiteY189" fmla="*/ 1162189 h 3021872"/>
              <a:gd name="connsiteX190" fmla="*/ 3033101 w 12192000"/>
              <a:gd name="connsiteY190" fmla="*/ 1146004 h 3021872"/>
              <a:gd name="connsiteX191" fmla="*/ 2999082 w 12192000"/>
              <a:gd name="connsiteY191" fmla="*/ 1129337 h 3021872"/>
              <a:gd name="connsiteX192" fmla="*/ 2988144 w 12192000"/>
              <a:gd name="connsiteY192" fmla="*/ 1133783 h 3021872"/>
              <a:gd name="connsiteX193" fmla="*/ 2964880 w 12192000"/>
              <a:gd name="connsiteY193" fmla="*/ 1133160 h 3021872"/>
              <a:gd name="connsiteX194" fmla="*/ 2871083 w 12192000"/>
              <a:gd name="connsiteY194" fmla="*/ 1114281 h 3021872"/>
              <a:gd name="connsiteX195" fmla="*/ 2853547 w 12192000"/>
              <a:gd name="connsiteY195" fmla="*/ 1113282 h 3021872"/>
              <a:gd name="connsiteX196" fmla="*/ 2834998 w 12192000"/>
              <a:gd name="connsiteY196" fmla="*/ 1105032 h 3021872"/>
              <a:gd name="connsiteX197" fmla="*/ 2832012 w 12192000"/>
              <a:gd name="connsiteY197" fmla="*/ 1103667 h 3021872"/>
              <a:gd name="connsiteX198" fmla="*/ 2831450 w 12192000"/>
              <a:gd name="connsiteY198" fmla="*/ 1103681 h 3021872"/>
              <a:gd name="connsiteX199" fmla="*/ 2830158 w 12192000"/>
              <a:gd name="connsiteY199" fmla="*/ 1102819 h 3021872"/>
              <a:gd name="connsiteX200" fmla="*/ 2817969 w 12192000"/>
              <a:gd name="connsiteY200" fmla="*/ 1097243 h 3021872"/>
              <a:gd name="connsiteX201" fmla="*/ 2812278 w 12192000"/>
              <a:gd name="connsiteY201" fmla="*/ 1097008 h 3021872"/>
              <a:gd name="connsiteX202" fmla="*/ 2735949 w 12192000"/>
              <a:gd name="connsiteY202" fmla="*/ 1069536 h 3021872"/>
              <a:gd name="connsiteX203" fmla="*/ 2700542 w 12192000"/>
              <a:gd name="connsiteY203" fmla="*/ 1056907 h 3021872"/>
              <a:gd name="connsiteX204" fmla="*/ 2690071 w 12192000"/>
              <a:gd name="connsiteY204" fmla="*/ 1056397 h 3021872"/>
              <a:gd name="connsiteX205" fmla="*/ 2655269 w 12192000"/>
              <a:gd name="connsiteY205" fmla="*/ 1042078 h 3021872"/>
              <a:gd name="connsiteX206" fmla="*/ 2637172 w 12192000"/>
              <a:gd name="connsiteY206" fmla="*/ 1039382 h 3021872"/>
              <a:gd name="connsiteX207" fmla="*/ 2544676 w 12192000"/>
              <a:gd name="connsiteY207" fmla="*/ 1019916 h 3021872"/>
              <a:gd name="connsiteX208" fmla="*/ 2521406 w 12192000"/>
              <a:gd name="connsiteY208" fmla="*/ 1022036 h 3021872"/>
              <a:gd name="connsiteX209" fmla="*/ 2462038 w 12192000"/>
              <a:gd name="connsiteY209" fmla="*/ 992687 h 3021872"/>
              <a:gd name="connsiteX210" fmla="*/ 2448962 w 12192000"/>
              <a:gd name="connsiteY210" fmla="*/ 988555 h 3021872"/>
              <a:gd name="connsiteX211" fmla="*/ 2444223 w 12192000"/>
              <a:gd name="connsiteY211" fmla="*/ 985580 h 3021872"/>
              <a:gd name="connsiteX212" fmla="*/ 2428175 w 12192000"/>
              <a:gd name="connsiteY212" fmla="*/ 997242 h 3021872"/>
              <a:gd name="connsiteX213" fmla="*/ 2398519 w 12192000"/>
              <a:gd name="connsiteY213" fmla="*/ 1001482 h 3021872"/>
              <a:gd name="connsiteX214" fmla="*/ 2385271 w 12192000"/>
              <a:gd name="connsiteY214" fmla="*/ 993786 h 3021872"/>
              <a:gd name="connsiteX215" fmla="*/ 2298174 w 12192000"/>
              <a:gd name="connsiteY215" fmla="*/ 956527 h 3021872"/>
              <a:gd name="connsiteX216" fmla="*/ 2271014 w 12192000"/>
              <a:gd name="connsiteY216" fmla="*/ 945440 h 3021872"/>
              <a:gd name="connsiteX217" fmla="*/ 2214838 w 12192000"/>
              <a:gd name="connsiteY217" fmla="*/ 924396 h 3021872"/>
              <a:gd name="connsiteX218" fmla="*/ 2038407 w 12192000"/>
              <a:gd name="connsiteY218" fmla="*/ 916628 h 3021872"/>
              <a:gd name="connsiteX219" fmla="*/ 1958268 w 12192000"/>
              <a:gd name="connsiteY219" fmla="*/ 931677 h 3021872"/>
              <a:gd name="connsiteX220" fmla="*/ 1740316 w 12192000"/>
              <a:gd name="connsiteY220" fmla="*/ 931710 h 3021872"/>
              <a:gd name="connsiteX221" fmla="*/ 1454477 w 12192000"/>
              <a:gd name="connsiteY221" fmla="*/ 973878 h 3021872"/>
              <a:gd name="connsiteX222" fmla="*/ 1385984 w 12192000"/>
              <a:gd name="connsiteY222" fmla="*/ 958621 h 3021872"/>
              <a:gd name="connsiteX223" fmla="*/ 1355604 w 12192000"/>
              <a:gd name="connsiteY223" fmla="*/ 960893 h 3021872"/>
              <a:gd name="connsiteX224" fmla="*/ 1305323 w 12192000"/>
              <a:gd name="connsiteY224" fmla="*/ 967511 h 3021872"/>
              <a:gd name="connsiteX225" fmla="*/ 1125607 w 12192000"/>
              <a:gd name="connsiteY225" fmla="*/ 968467 h 3021872"/>
              <a:gd name="connsiteX226" fmla="*/ 1016562 w 12192000"/>
              <a:gd name="connsiteY226" fmla="*/ 975260 h 3021872"/>
              <a:gd name="connsiteX227" fmla="*/ 818620 w 12192000"/>
              <a:gd name="connsiteY227" fmla="*/ 987723 h 3021872"/>
              <a:gd name="connsiteX228" fmla="*/ 611870 w 12192000"/>
              <a:gd name="connsiteY228" fmla="*/ 1002547 h 3021872"/>
              <a:gd name="connsiteX229" fmla="*/ 520325 w 12192000"/>
              <a:gd name="connsiteY229" fmla="*/ 1010590 h 3021872"/>
              <a:gd name="connsiteX230" fmla="*/ 386188 w 12192000"/>
              <a:gd name="connsiteY230" fmla="*/ 1040956 h 3021872"/>
              <a:gd name="connsiteX231" fmla="*/ 272629 w 12192000"/>
              <a:gd name="connsiteY231" fmla="*/ 1010300 h 3021872"/>
              <a:gd name="connsiteX232" fmla="*/ 113450 w 12192000"/>
              <a:gd name="connsiteY232" fmla="*/ 1038933 h 3021872"/>
              <a:gd name="connsiteX233" fmla="*/ 4256 w 12192000"/>
              <a:gd name="connsiteY233" fmla="*/ 1060111 h 3021872"/>
              <a:gd name="connsiteX234" fmla="*/ 0 w 12192000"/>
              <a:gd name="connsiteY234" fmla="*/ 1059714 h 3021872"/>
              <a:gd name="connsiteX235" fmla="*/ 0 w 12192000"/>
              <a:gd name="connsiteY235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55280 w 12192000"/>
              <a:gd name="connsiteY14" fmla="*/ 2766974 h 3021872"/>
              <a:gd name="connsiteX15" fmla="*/ 11346286 w 12192000"/>
              <a:gd name="connsiteY15" fmla="*/ 2771221 h 3021872"/>
              <a:gd name="connsiteX16" fmla="*/ 11344784 w 12192000"/>
              <a:gd name="connsiteY16" fmla="*/ 2767480 h 3021872"/>
              <a:gd name="connsiteX17" fmla="*/ 11307999 w 12192000"/>
              <a:gd name="connsiteY17" fmla="*/ 2758374 h 3021872"/>
              <a:gd name="connsiteX18" fmla="*/ 11228674 w 12192000"/>
              <a:gd name="connsiteY18" fmla="*/ 2738503 h 3021872"/>
              <a:gd name="connsiteX19" fmla="*/ 11208775 w 12192000"/>
              <a:gd name="connsiteY19" fmla="*/ 2733735 h 3021872"/>
              <a:gd name="connsiteX20" fmla="*/ 11191329 w 12192000"/>
              <a:gd name="connsiteY20" fmla="*/ 2735896 h 3021872"/>
              <a:gd name="connsiteX21" fmla="*/ 11095293 w 12192000"/>
              <a:gd name="connsiteY21" fmla="*/ 2734181 h 3021872"/>
              <a:gd name="connsiteX22" fmla="*/ 11072290 w 12192000"/>
              <a:gd name="connsiteY22" fmla="*/ 2737734 h 3021872"/>
              <a:gd name="connsiteX23" fmla="*/ 10980239 w 12192000"/>
              <a:gd name="connsiteY23" fmla="*/ 2729000 h 3021872"/>
              <a:gd name="connsiteX24" fmla="*/ 10980167 w 12192000"/>
              <a:gd name="connsiteY24" fmla="*/ 2728972 h 3021872"/>
              <a:gd name="connsiteX25" fmla="*/ 10943501 w 12192000"/>
              <a:gd name="connsiteY25" fmla="*/ 2723352 h 3021872"/>
              <a:gd name="connsiteX26" fmla="*/ 10740825 w 12192000"/>
              <a:gd name="connsiteY26" fmla="*/ 2642544 h 3021872"/>
              <a:gd name="connsiteX27" fmla="*/ 10621021 w 12192000"/>
              <a:gd name="connsiteY27" fmla="*/ 2583972 h 3021872"/>
              <a:gd name="connsiteX28" fmla="*/ 10501779 w 12192000"/>
              <a:gd name="connsiteY28" fmla="*/ 2548735 h 3021872"/>
              <a:gd name="connsiteX29" fmla="*/ 10403355 w 12192000"/>
              <a:gd name="connsiteY29" fmla="*/ 2512953 h 3021872"/>
              <a:gd name="connsiteX30" fmla="*/ 10337449 w 12192000"/>
              <a:gd name="connsiteY30" fmla="*/ 2488172 h 3021872"/>
              <a:gd name="connsiteX31" fmla="*/ 10324327 w 12192000"/>
              <a:gd name="connsiteY31" fmla="*/ 2478939 h 3021872"/>
              <a:gd name="connsiteX32" fmla="*/ 10321929 w 12192000"/>
              <a:gd name="connsiteY32" fmla="*/ 2478993 h 3021872"/>
              <a:gd name="connsiteX33" fmla="*/ 10290461 w 12192000"/>
              <a:gd name="connsiteY33" fmla="*/ 2462144 h 3021872"/>
              <a:gd name="connsiteX34" fmla="*/ 10268970 w 12192000"/>
              <a:gd name="connsiteY34" fmla="*/ 2448931 h 3021872"/>
              <a:gd name="connsiteX35" fmla="*/ 10263699 w 12192000"/>
              <a:gd name="connsiteY35" fmla="*/ 2448340 h 3021872"/>
              <a:gd name="connsiteX36" fmla="*/ 10228272 w 12192000"/>
              <a:gd name="connsiteY36" fmla="*/ 2431997 h 3021872"/>
              <a:gd name="connsiteX37" fmla="*/ 10215997 w 12192000"/>
              <a:gd name="connsiteY37" fmla="*/ 2431103 h 3021872"/>
              <a:gd name="connsiteX38" fmla="*/ 10193885 w 12192000"/>
              <a:gd name="connsiteY38" fmla="*/ 2427360 h 3021872"/>
              <a:gd name="connsiteX39" fmla="*/ 10135557 w 12192000"/>
              <a:gd name="connsiteY39" fmla="*/ 2429769 h 3021872"/>
              <a:gd name="connsiteX40" fmla="*/ 10092108 w 12192000"/>
              <a:gd name="connsiteY40" fmla="*/ 2409075 h 3021872"/>
              <a:gd name="connsiteX41" fmla="*/ 10091815 w 12192000"/>
              <a:gd name="connsiteY41" fmla="*/ 2409211 h 3021872"/>
              <a:gd name="connsiteX42" fmla="*/ 10083558 w 12192000"/>
              <a:gd name="connsiteY42" fmla="*/ 2406369 h 3021872"/>
              <a:gd name="connsiteX43" fmla="*/ 10078319 w 12192000"/>
              <a:gd name="connsiteY43" fmla="*/ 2403481 h 3021872"/>
              <a:gd name="connsiteX44" fmla="*/ 10063647 w 12192000"/>
              <a:gd name="connsiteY44" fmla="*/ 2397528 h 3021872"/>
              <a:gd name="connsiteX45" fmla="*/ 10057660 w 12192000"/>
              <a:gd name="connsiteY45" fmla="*/ 2396793 h 3021872"/>
              <a:gd name="connsiteX46" fmla="*/ 10003124 w 12192000"/>
              <a:gd name="connsiteY46" fmla="*/ 2406692 h 3021872"/>
              <a:gd name="connsiteX47" fmla="*/ 9898644 w 12192000"/>
              <a:gd name="connsiteY47" fmla="*/ 2393136 h 3021872"/>
              <a:gd name="connsiteX48" fmla="*/ 9794969 w 12192000"/>
              <a:gd name="connsiteY48" fmla="*/ 2376665 h 3021872"/>
              <a:gd name="connsiteX49" fmla="*/ 9690708 w 12192000"/>
              <a:gd name="connsiteY49" fmla="*/ 2362478 h 3021872"/>
              <a:gd name="connsiteX50" fmla="*/ 9656590 w 12192000"/>
              <a:gd name="connsiteY50" fmla="*/ 2365107 h 3021872"/>
              <a:gd name="connsiteX51" fmla="*/ 9651013 w 12192000"/>
              <a:gd name="connsiteY51" fmla="*/ 2365379 h 3021872"/>
              <a:gd name="connsiteX52" fmla="*/ 9629535 w 12192000"/>
              <a:gd name="connsiteY52" fmla="*/ 2359562 h 3021872"/>
              <a:gd name="connsiteX53" fmla="*/ 9621002 w 12192000"/>
              <a:gd name="connsiteY53" fmla="*/ 2358015 h 3021872"/>
              <a:gd name="connsiteX54" fmla="*/ 9620811 w 12192000"/>
              <a:gd name="connsiteY54" fmla="*/ 2358209 h 3021872"/>
              <a:gd name="connsiteX55" fmla="*/ 9612783 w 12192000"/>
              <a:gd name="connsiteY55" fmla="*/ 2356304 h 3021872"/>
              <a:gd name="connsiteX56" fmla="*/ 9573299 w 12192000"/>
              <a:gd name="connsiteY56" fmla="*/ 2344048 h 3021872"/>
              <a:gd name="connsiteX57" fmla="*/ 9523299 w 12192000"/>
              <a:gd name="connsiteY57" fmla="*/ 2356751 h 3021872"/>
              <a:gd name="connsiteX58" fmla="*/ 9502217 w 12192000"/>
              <a:gd name="connsiteY58" fmla="*/ 2356672 h 3021872"/>
              <a:gd name="connsiteX59" fmla="*/ 9491052 w 12192000"/>
              <a:gd name="connsiteY59" fmla="*/ 2357876 h 3021872"/>
              <a:gd name="connsiteX60" fmla="*/ 9490420 w 12192000"/>
              <a:gd name="connsiteY60" fmla="*/ 2358754 h 3021872"/>
              <a:gd name="connsiteX61" fmla="*/ 9422814 w 12192000"/>
              <a:gd name="connsiteY61" fmla="*/ 2337048 h 3021872"/>
              <a:gd name="connsiteX62" fmla="*/ 9387555 w 12192000"/>
              <a:gd name="connsiteY62" fmla="*/ 2324836 h 3021872"/>
              <a:gd name="connsiteX63" fmla="*/ 9385480 w 12192000"/>
              <a:gd name="connsiteY63" fmla="*/ 2325313 h 3021872"/>
              <a:gd name="connsiteX64" fmla="*/ 9369766 w 12192000"/>
              <a:gd name="connsiteY64" fmla="*/ 2317902 h 3021872"/>
              <a:gd name="connsiteX65" fmla="*/ 9356267 w 12192000"/>
              <a:gd name="connsiteY65" fmla="*/ 2307218 h 3021872"/>
              <a:gd name="connsiteX66" fmla="*/ 9240605 w 12192000"/>
              <a:gd name="connsiteY66" fmla="*/ 2292733 h 3021872"/>
              <a:gd name="connsiteX67" fmla="*/ 9083251 w 12192000"/>
              <a:gd name="connsiteY67" fmla="*/ 2245348 h 3021872"/>
              <a:gd name="connsiteX68" fmla="*/ 8956025 w 12192000"/>
              <a:gd name="connsiteY68" fmla="*/ 2219438 h 3021872"/>
              <a:gd name="connsiteX69" fmla="*/ 8791834 w 12192000"/>
              <a:gd name="connsiteY69" fmla="*/ 2194608 h 3021872"/>
              <a:gd name="connsiteX70" fmla="*/ 8677385 w 12192000"/>
              <a:gd name="connsiteY70" fmla="*/ 2172946 h 3021872"/>
              <a:gd name="connsiteX71" fmla="*/ 8628381 w 12192000"/>
              <a:gd name="connsiteY71" fmla="*/ 2151256 h 3021872"/>
              <a:gd name="connsiteX72" fmla="*/ 8608955 w 12192000"/>
              <a:gd name="connsiteY72" fmla="*/ 2154253 h 3021872"/>
              <a:gd name="connsiteX73" fmla="*/ 8605623 w 12192000"/>
              <a:gd name="connsiteY73" fmla="*/ 2154974 h 3021872"/>
              <a:gd name="connsiteX74" fmla="*/ 8591946 w 12192000"/>
              <a:gd name="connsiteY74" fmla="*/ 2153429 h 3021872"/>
              <a:gd name="connsiteX75" fmla="*/ 8588503 w 12192000"/>
              <a:gd name="connsiteY75" fmla="*/ 2158528 h 3021872"/>
              <a:gd name="connsiteX76" fmla="*/ 8542929 w 12192000"/>
              <a:gd name="connsiteY76" fmla="*/ 2155780 h 3021872"/>
              <a:gd name="connsiteX77" fmla="*/ 8422422 w 12192000"/>
              <a:gd name="connsiteY77" fmla="*/ 2128783 h 3021872"/>
              <a:gd name="connsiteX78" fmla="*/ 8350509 w 12192000"/>
              <a:gd name="connsiteY78" fmla="*/ 2116143 h 3021872"/>
              <a:gd name="connsiteX79" fmla="*/ 8323483 w 12192000"/>
              <a:gd name="connsiteY79" fmla="*/ 2116856 h 3021872"/>
              <a:gd name="connsiteX80" fmla="*/ 8285541 w 12192000"/>
              <a:gd name="connsiteY80" fmla="*/ 2114142 h 3021872"/>
              <a:gd name="connsiteX81" fmla="*/ 8156321 w 12192000"/>
              <a:gd name="connsiteY81" fmla="*/ 2105622 h 3021872"/>
              <a:gd name="connsiteX82" fmla="*/ 8115022 w 12192000"/>
              <a:gd name="connsiteY82" fmla="*/ 2097331 h 3021872"/>
              <a:gd name="connsiteX83" fmla="*/ 8109128 w 12192000"/>
              <a:gd name="connsiteY83" fmla="*/ 2095725 h 3021872"/>
              <a:gd name="connsiteX84" fmla="*/ 8061947 w 12192000"/>
              <a:gd name="connsiteY84" fmla="*/ 2076044 h 3021872"/>
              <a:gd name="connsiteX85" fmla="*/ 8056343 w 12192000"/>
              <a:gd name="connsiteY85" fmla="*/ 2079176 h 3021872"/>
              <a:gd name="connsiteX86" fmla="*/ 8039888 w 12192000"/>
              <a:gd name="connsiteY86" fmla="*/ 2079889 h 3021872"/>
              <a:gd name="connsiteX87" fmla="*/ 8027893 w 12192000"/>
              <a:gd name="connsiteY87" fmla="*/ 2071837 h 3021872"/>
              <a:gd name="connsiteX88" fmla="*/ 7968202 w 12192000"/>
              <a:gd name="connsiteY88" fmla="*/ 2048643 h 3021872"/>
              <a:gd name="connsiteX89" fmla="*/ 7879707 w 12192000"/>
              <a:gd name="connsiteY89" fmla="*/ 2019539 h 3021872"/>
              <a:gd name="connsiteX90" fmla="*/ 7867283 w 12192000"/>
              <a:gd name="connsiteY90" fmla="*/ 2011237 h 3021872"/>
              <a:gd name="connsiteX91" fmla="*/ 7843997 w 12192000"/>
              <a:gd name="connsiteY91" fmla="*/ 2004002 h 3021872"/>
              <a:gd name="connsiteX92" fmla="*/ 7819810 w 12192000"/>
              <a:gd name="connsiteY92" fmla="*/ 2003978 h 3021872"/>
              <a:gd name="connsiteX93" fmla="*/ 7766905 w 12192000"/>
              <a:gd name="connsiteY93" fmla="*/ 1994240 h 3021872"/>
              <a:gd name="connsiteX94" fmla="*/ 7748811 w 12192000"/>
              <a:gd name="connsiteY94" fmla="*/ 2001647 h 3021872"/>
              <a:gd name="connsiteX95" fmla="*/ 7745757 w 12192000"/>
              <a:gd name="connsiteY95" fmla="*/ 2003120 h 3021872"/>
              <a:gd name="connsiteX96" fmla="*/ 7732110 w 12192000"/>
              <a:gd name="connsiteY96" fmla="*/ 2004783 h 3021872"/>
              <a:gd name="connsiteX97" fmla="*/ 7730039 w 12192000"/>
              <a:gd name="connsiteY97" fmla="*/ 2010536 h 3021872"/>
              <a:gd name="connsiteX98" fmla="*/ 7685159 w 12192000"/>
              <a:gd name="connsiteY98" fmla="*/ 2018415 h 3021872"/>
              <a:gd name="connsiteX99" fmla="*/ 7561596 w 12192000"/>
              <a:gd name="connsiteY99" fmla="*/ 2020063 h 3021872"/>
              <a:gd name="connsiteX100" fmla="*/ 7488722 w 12192000"/>
              <a:gd name="connsiteY100" fmla="*/ 2024418 h 3021872"/>
              <a:gd name="connsiteX101" fmla="*/ 7462688 w 12192000"/>
              <a:gd name="connsiteY101" fmla="*/ 2031366 h 3021872"/>
              <a:gd name="connsiteX102" fmla="*/ 7425222 w 12192000"/>
              <a:gd name="connsiteY102" fmla="*/ 2037510 h 3021872"/>
              <a:gd name="connsiteX103" fmla="*/ 7360376 w 12192000"/>
              <a:gd name="connsiteY103" fmla="*/ 2052454 h 3021872"/>
              <a:gd name="connsiteX104" fmla="*/ 7297796 w 12192000"/>
              <a:gd name="connsiteY104" fmla="*/ 2059134 h 3021872"/>
              <a:gd name="connsiteX105" fmla="*/ 7255684 w 12192000"/>
              <a:gd name="connsiteY105" fmla="*/ 2060633 h 3021872"/>
              <a:gd name="connsiteX106" fmla="*/ 7249573 w 12192000"/>
              <a:gd name="connsiteY106" fmla="*/ 2060435 h 3021872"/>
              <a:gd name="connsiteX107" fmla="*/ 7198933 w 12192000"/>
              <a:gd name="connsiteY107" fmla="*/ 2052227 h 3021872"/>
              <a:gd name="connsiteX108" fmla="*/ 7194276 w 12192000"/>
              <a:gd name="connsiteY108" fmla="*/ 2056568 h 3021872"/>
              <a:gd name="connsiteX109" fmla="*/ 7178495 w 12192000"/>
              <a:gd name="connsiteY109" fmla="*/ 2061069 h 3021872"/>
              <a:gd name="connsiteX110" fmla="*/ 7164866 w 12192000"/>
              <a:gd name="connsiteY110" fmla="*/ 2056021 h 3021872"/>
              <a:gd name="connsiteX111" fmla="*/ 7101221 w 12192000"/>
              <a:gd name="connsiteY111" fmla="*/ 2047289 h 3021872"/>
              <a:gd name="connsiteX112" fmla="*/ 7008182 w 12192000"/>
              <a:gd name="connsiteY112" fmla="*/ 2039482 h 3021872"/>
              <a:gd name="connsiteX113" fmla="*/ 6994073 w 12192000"/>
              <a:gd name="connsiteY113" fmla="*/ 2034288 h 3021872"/>
              <a:gd name="connsiteX114" fmla="*/ 6902768 w 12192000"/>
              <a:gd name="connsiteY114" fmla="*/ 2021990 h 3021872"/>
              <a:gd name="connsiteX115" fmla="*/ 6854917 w 12192000"/>
              <a:gd name="connsiteY115" fmla="*/ 2020321 h 3021872"/>
              <a:gd name="connsiteX116" fmla="*/ 6849655 w 12192000"/>
              <a:gd name="connsiteY116" fmla="*/ 2025191 h 3021872"/>
              <a:gd name="connsiteX117" fmla="*/ 6835522 w 12192000"/>
              <a:gd name="connsiteY117" fmla="*/ 2024012 h 3021872"/>
              <a:gd name="connsiteX118" fmla="*/ 6707727 w 12192000"/>
              <a:gd name="connsiteY118" fmla="*/ 2006254 h 3021872"/>
              <a:gd name="connsiteX119" fmla="*/ 6561947 w 12192000"/>
              <a:gd name="connsiteY119" fmla="*/ 1975575 h 3021872"/>
              <a:gd name="connsiteX120" fmla="*/ 6464714 w 12192000"/>
              <a:gd name="connsiteY120" fmla="*/ 1978704 h 3021872"/>
              <a:gd name="connsiteX121" fmla="*/ 6242129 w 12192000"/>
              <a:gd name="connsiteY121" fmla="*/ 1915441 h 3021872"/>
              <a:gd name="connsiteX122" fmla="*/ 6080728 w 12192000"/>
              <a:gd name="connsiteY122" fmla="*/ 1895758 h 3021872"/>
              <a:gd name="connsiteX123" fmla="*/ 6069627 w 12192000"/>
              <a:gd name="connsiteY123" fmla="*/ 1885968 h 3021872"/>
              <a:gd name="connsiteX124" fmla="*/ 6055146 w 12192000"/>
              <a:gd name="connsiteY124" fmla="*/ 1879305 h 3021872"/>
              <a:gd name="connsiteX125" fmla="*/ 5953405 w 12192000"/>
              <a:gd name="connsiteY125" fmla="*/ 1849929 h 3021872"/>
              <a:gd name="connsiteX126" fmla="*/ 5940151 w 12192000"/>
              <a:gd name="connsiteY126" fmla="*/ 1852123 h 3021872"/>
              <a:gd name="connsiteX127" fmla="*/ 5917647 w 12192000"/>
              <a:gd name="connsiteY127" fmla="*/ 1852476 h 3021872"/>
              <a:gd name="connsiteX128" fmla="*/ 5860259 w 12192000"/>
              <a:gd name="connsiteY128" fmla="*/ 1865444 h 3021872"/>
              <a:gd name="connsiteX129" fmla="*/ 5821880 w 12192000"/>
              <a:gd name="connsiteY129" fmla="*/ 1854695 h 3021872"/>
              <a:gd name="connsiteX130" fmla="*/ 5813898 w 12192000"/>
              <a:gd name="connsiteY130" fmla="*/ 1853063 h 3021872"/>
              <a:gd name="connsiteX131" fmla="*/ 5813633 w 12192000"/>
              <a:gd name="connsiteY131" fmla="*/ 1853249 h 3021872"/>
              <a:gd name="connsiteX132" fmla="*/ 5804995 w 12192000"/>
              <a:gd name="connsiteY132" fmla="*/ 1851966 h 3021872"/>
              <a:gd name="connsiteX133" fmla="*/ 5799340 w 12192000"/>
              <a:gd name="connsiteY133" fmla="*/ 1850088 h 3021872"/>
              <a:gd name="connsiteX134" fmla="*/ 5783850 w 12192000"/>
              <a:gd name="connsiteY134" fmla="*/ 1846922 h 3021872"/>
              <a:gd name="connsiteX135" fmla="*/ 5777803 w 12192000"/>
              <a:gd name="connsiteY135" fmla="*/ 1847290 h 3021872"/>
              <a:gd name="connsiteX136" fmla="*/ 5774372 w 12192000"/>
              <a:gd name="connsiteY136" fmla="*/ 1849538 h 3021872"/>
              <a:gd name="connsiteX137" fmla="*/ 5740527 w 12192000"/>
              <a:gd name="connsiteY137" fmla="*/ 1850453 h 3021872"/>
              <a:gd name="connsiteX138" fmla="*/ 5671437 w 12192000"/>
              <a:gd name="connsiteY138" fmla="*/ 1845438 h 3021872"/>
              <a:gd name="connsiteX139" fmla="*/ 5633526 w 12192000"/>
              <a:gd name="connsiteY139" fmla="*/ 1839191 h 3021872"/>
              <a:gd name="connsiteX140" fmla="*/ 5527860 w 12192000"/>
              <a:gd name="connsiteY140" fmla="*/ 1825767 h 3021872"/>
              <a:gd name="connsiteX141" fmla="*/ 5420429 w 12192000"/>
              <a:gd name="connsiteY141" fmla="*/ 1815102 h 3021872"/>
              <a:gd name="connsiteX142" fmla="*/ 5339073 w 12192000"/>
              <a:gd name="connsiteY142" fmla="*/ 1819639 h 3021872"/>
              <a:gd name="connsiteX143" fmla="*/ 5334373 w 12192000"/>
              <a:gd name="connsiteY143" fmla="*/ 1817028 h 3021872"/>
              <a:gd name="connsiteX144" fmla="*/ 5326433 w 12192000"/>
              <a:gd name="connsiteY144" fmla="*/ 1814516 h 3021872"/>
              <a:gd name="connsiteX145" fmla="*/ 5326080 w 12192000"/>
              <a:gd name="connsiteY145" fmla="*/ 1814651 h 3021872"/>
              <a:gd name="connsiteX146" fmla="*/ 5318954 w 12192000"/>
              <a:gd name="connsiteY146" fmla="*/ 1811914 h 3021872"/>
              <a:gd name="connsiteX147" fmla="*/ 5286087 w 12192000"/>
              <a:gd name="connsiteY147" fmla="*/ 1796038 h 3021872"/>
              <a:gd name="connsiteX148" fmla="*/ 5223002 w 12192000"/>
              <a:gd name="connsiteY148" fmla="*/ 1799482 h 3021872"/>
              <a:gd name="connsiteX149" fmla="*/ 5200540 w 12192000"/>
              <a:gd name="connsiteY149" fmla="*/ 1796400 h 3021872"/>
              <a:gd name="connsiteX150" fmla="*/ 5154928 w 12192000"/>
              <a:gd name="connsiteY150" fmla="*/ 1781130 h 3021872"/>
              <a:gd name="connsiteX151" fmla="*/ 5149478 w 12192000"/>
              <a:gd name="connsiteY151" fmla="*/ 1780679 h 3021872"/>
              <a:gd name="connsiteX152" fmla="*/ 5130626 w 12192000"/>
              <a:gd name="connsiteY152" fmla="*/ 1768669 h 3021872"/>
              <a:gd name="connsiteX153" fmla="*/ 5102239 w 12192000"/>
              <a:gd name="connsiteY153" fmla="*/ 1753436 h 3021872"/>
              <a:gd name="connsiteX154" fmla="*/ 5099658 w 12192000"/>
              <a:gd name="connsiteY154" fmla="*/ 1753538 h 3021872"/>
              <a:gd name="connsiteX155" fmla="*/ 5088508 w 12192000"/>
              <a:gd name="connsiteY155" fmla="*/ 1745106 h 3021872"/>
              <a:gd name="connsiteX156" fmla="*/ 5082205 w 12192000"/>
              <a:gd name="connsiteY156" fmla="*/ 1734262 h 3021872"/>
              <a:gd name="connsiteX157" fmla="*/ 4931750 w 12192000"/>
              <a:gd name="connsiteY157" fmla="*/ 1691385 h 3021872"/>
              <a:gd name="connsiteX158" fmla="*/ 4824030 w 12192000"/>
              <a:gd name="connsiteY158" fmla="*/ 1643040 h 3021872"/>
              <a:gd name="connsiteX159" fmla="*/ 4758423 w 12192000"/>
              <a:gd name="connsiteY159" fmla="*/ 1579191 h 3021872"/>
              <a:gd name="connsiteX160" fmla="*/ 4514045 w 12192000"/>
              <a:gd name="connsiteY160" fmla="*/ 1535848 h 3021872"/>
              <a:gd name="connsiteX161" fmla="*/ 4458973 w 12192000"/>
              <a:gd name="connsiteY161" fmla="*/ 1525122 h 3021872"/>
              <a:gd name="connsiteX162" fmla="*/ 4423105 w 12192000"/>
              <a:gd name="connsiteY162" fmla="*/ 1500018 h 3021872"/>
              <a:gd name="connsiteX163" fmla="*/ 4400073 w 12192000"/>
              <a:gd name="connsiteY163" fmla="*/ 1499739 h 3021872"/>
              <a:gd name="connsiteX164" fmla="*/ 4395961 w 12192000"/>
              <a:gd name="connsiteY164" fmla="*/ 1499863 h 3021872"/>
              <a:gd name="connsiteX165" fmla="*/ 4382523 w 12192000"/>
              <a:gd name="connsiteY165" fmla="*/ 1496619 h 3021872"/>
              <a:gd name="connsiteX166" fmla="*/ 4374971 w 12192000"/>
              <a:gd name="connsiteY166" fmla="*/ 1500377 h 3021872"/>
              <a:gd name="connsiteX167" fmla="*/ 4352051 w 12192000"/>
              <a:gd name="connsiteY167" fmla="*/ 1498843 h 3021872"/>
              <a:gd name="connsiteX168" fmla="*/ 4328364 w 12192000"/>
              <a:gd name="connsiteY168" fmla="*/ 1491566 h 3021872"/>
              <a:gd name="connsiteX169" fmla="*/ 4220142 w 12192000"/>
              <a:gd name="connsiteY169" fmla="*/ 1451803 h 3021872"/>
              <a:gd name="connsiteX170" fmla="*/ 4152921 w 12192000"/>
              <a:gd name="connsiteY170" fmla="*/ 1430969 h 3021872"/>
              <a:gd name="connsiteX171" fmla="*/ 4123498 w 12192000"/>
              <a:gd name="connsiteY171" fmla="*/ 1427696 h 3021872"/>
              <a:gd name="connsiteX172" fmla="*/ 4085026 w 12192000"/>
              <a:gd name="connsiteY172" fmla="*/ 1420005 h 3021872"/>
              <a:gd name="connsiteX173" fmla="*/ 4014120 w 12192000"/>
              <a:gd name="connsiteY173" fmla="*/ 1410025 h 3021872"/>
              <a:gd name="connsiteX174" fmla="*/ 3924085 w 12192000"/>
              <a:gd name="connsiteY174" fmla="*/ 1390368 h 3021872"/>
              <a:gd name="connsiteX175" fmla="*/ 3875102 w 12192000"/>
              <a:gd name="connsiteY175" fmla="*/ 1356231 h 3021872"/>
              <a:gd name="connsiteX176" fmla="*/ 3866735 w 12192000"/>
              <a:gd name="connsiteY176" fmla="*/ 1358044 h 3021872"/>
              <a:gd name="connsiteX177" fmla="*/ 3824835 w 12192000"/>
              <a:gd name="connsiteY177" fmla="*/ 1344150 h 3021872"/>
              <a:gd name="connsiteX178" fmla="*/ 3698316 w 12192000"/>
              <a:gd name="connsiteY178" fmla="*/ 1271660 h 3021872"/>
              <a:gd name="connsiteX179" fmla="*/ 3615875 w 12192000"/>
              <a:gd name="connsiteY179" fmla="*/ 1245166 h 3021872"/>
              <a:gd name="connsiteX180" fmla="*/ 3583351 w 12192000"/>
              <a:gd name="connsiteY180" fmla="*/ 1239605 h 3021872"/>
              <a:gd name="connsiteX181" fmla="*/ 3529058 w 12192000"/>
              <a:gd name="connsiteY181" fmla="*/ 1230047 h 3021872"/>
              <a:gd name="connsiteX182" fmla="*/ 3438822 w 12192000"/>
              <a:gd name="connsiteY182" fmla="*/ 1205661 h 3021872"/>
              <a:gd name="connsiteX183" fmla="*/ 3390292 w 12192000"/>
              <a:gd name="connsiteY183" fmla="*/ 1197075 h 3021872"/>
              <a:gd name="connsiteX184" fmla="*/ 3315537 w 12192000"/>
              <a:gd name="connsiteY184" fmla="*/ 1185391 h 3021872"/>
              <a:gd name="connsiteX185" fmla="*/ 3305896 w 12192000"/>
              <a:gd name="connsiteY185" fmla="*/ 1180025 h 3021872"/>
              <a:gd name="connsiteX186" fmla="*/ 3260055 w 12192000"/>
              <a:gd name="connsiteY186" fmla="*/ 1189560 h 3021872"/>
              <a:gd name="connsiteX187" fmla="*/ 3136098 w 12192000"/>
              <a:gd name="connsiteY187" fmla="*/ 1171708 h 3021872"/>
              <a:gd name="connsiteX188" fmla="*/ 3113533 w 12192000"/>
              <a:gd name="connsiteY188" fmla="*/ 1171758 h 3021872"/>
              <a:gd name="connsiteX189" fmla="*/ 3087934 w 12192000"/>
              <a:gd name="connsiteY189" fmla="*/ 1162189 h 3021872"/>
              <a:gd name="connsiteX190" fmla="*/ 3033101 w 12192000"/>
              <a:gd name="connsiteY190" fmla="*/ 1146004 h 3021872"/>
              <a:gd name="connsiteX191" fmla="*/ 2999082 w 12192000"/>
              <a:gd name="connsiteY191" fmla="*/ 1129337 h 3021872"/>
              <a:gd name="connsiteX192" fmla="*/ 2988144 w 12192000"/>
              <a:gd name="connsiteY192" fmla="*/ 1133783 h 3021872"/>
              <a:gd name="connsiteX193" fmla="*/ 2964880 w 12192000"/>
              <a:gd name="connsiteY193" fmla="*/ 1133160 h 3021872"/>
              <a:gd name="connsiteX194" fmla="*/ 2871083 w 12192000"/>
              <a:gd name="connsiteY194" fmla="*/ 1114281 h 3021872"/>
              <a:gd name="connsiteX195" fmla="*/ 2853547 w 12192000"/>
              <a:gd name="connsiteY195" fmla="*/ 1113282 h 3021872"/>
              <a:gd name="connsiteX196" fmla="*/ 2834998 w 12192000"/>
              <a:gd name="connsiteY196" fmla="*/ 1105032 h 3021872"/>
              <a:gd name="connsiteX197" fmla="*/ 2832012 w 12192000"/>
              <a:gd name="connsiteY197" fmla="*/ 1103667 h 3021872"/>
              <a:gd name="connsiteX198" fmla="*/ 2831450 w 12192000"/>
              <a:gd name="connsiteY198" fmla="*/ 1103681 h 3021872"/>
              <a:gd name="connsiteX199" fmla="*/ 2830158 w 12192000"/>
              <a:gd name="connsiteY199" fmla="*/ 1102819 h 3021872"/>
              <a:gd name="connsiteX200" fmla="*/ 2817969 w 12192000"/>
              <a:gd name="connsiteY200" fmla="*/ 1097243 h 3021872"/>
              <a:gd name="connsiteX201" fmla="*/ 2812278 w 12192000"/>
              <a:gd name="connsiteY201" fmla="*/ 1097008 h 3021872"/>
              <a:gd name="connsiteX202" fmla="*/ 2735949 w 12192000"/>
              <a:gd name="connsiteY202" fmla="*/ 1069536 h 3021872"/>
              <a:gd name="connsiteX203" fmla="*/ 2700542 w 12192000"/>
              <a:gd name="connsiteY203" fmla="*/ 1056907 h 3021872"/>
              <a:gd name="connsiteX204" fmla="*/ 2690071 w 12192000"/>
              <a:gd name="connsiteY204" fmla="*/ 1056397 h 3021872"/>
              <a:gd name="connsiteX205" fmla="*/ 2655269 w 12192000"/>
              <a:gd name="connsiteY205" fmla="*/ 1042078 h 3021872"/>
              <a:gd name="connsiteX206" fmla="*/ 2637172 w 12192000"/>
              <a:gd name="connsiteY206" fmla="*/ 1039382 h 3021872"/>
              <a:gd name="connsiteX207" fmla="*/ 2544676 w 12192000"/>
              <a:gd name="connsiteY207" fmla="*/ 1019916 h 3021872"/>
              <a:gd name="connsiteX208" fmla="*/ 2521406 w 12192000"/>
              <a:gd name="connsiteY208" fmla="*/ 1022036 h 3021872"/>
              <a:gd name="connsiteX209" fmla="*/ 2462038 w 12192000"/>
              <a:gd name="connsiteY209" fmla="*/ 992687 h 3021872"/>
              <a:gd name="connsiteX210" fmla="*/ 2448962 w 12192000"/>
              <a:gd name="connsiteY210" fmla="*/ 988555 h 3021872"/>
              <a:gd name="connsiteX211" fmla="*/ 2444223 w 12192000"/>
              <a:gd name="connsiteY211" fmla="*/ 985580 h 3021872"/>
              <a:gd name="connsiteX212" fmla="*/ 2428175 w 12192000"/>
              <a:gd name="connsiteY212" fmla="*/ 997242 h 3021872"/>
              <a:gd name="connsiteX213" fmla="*/ 2398519 w 12192000"/>
              <a:gd name="connsiteY213" fmla="*/ 1001482 h 3021872"/>
              <a:gd name="connsiteX214" fmla="*/ 2385271 w 12192000"/>
              <a:gd name="connsiteY214" fmla="*/ 993786 h 3021872"/>
              <a:gd name="connsiteX215" fmla="*/ 2298174 w 12192000"/>
              <a:gd name="connsiteY215" fmla="*/ 956527 h 3021872"/>
              <a:gd name="connsiteX216" fmla="*/ 2271014 w 12192000"/>
              <a:gd name="connsiteY216" fmla="*/ 945440 h 3021872"/>
              <a:gd name="connsiteX217" fmla="*/ 2214838 w 12192000"/>
              <a:gd name="connsiteY217" fmla="*/ 924396 h 3021872"/>
              <a:gd name="connsiteX218" fmla="*/ 2038407 w 12192000"/>
              <a:gd name="connsiteY218" fmla="*/ 916628 h 3021872"/>
              <a:gd name="connsiteX219" fmla="*/ 1958268 w 12192000"/>
              <a:gd name="connsiteY219" fmla="*/ 931677 h 3021872"/>
              <a:gd name="connsiteX220" fmla="*/ 1740316 w 12192000"/>
              <a:gd name="connsiteY220" fmla="*/ 931710 h 3021872"/>
              <a:gd name="connsiteX221" fmla="*/ 1454477 w 12192000"/>
              <a:gd name="connsiteY221" fmla="*/ 973878 h 3021872"/>
              <a:gd name="connsiteX222" fmla="*/ 1385984 w 12192000"/>
              <a:gd name="connsiteY222" fmla="*/ 958621 h 3021872"/>
              <a:gd name="connsiteX223" fmla="*/ 1355604 w 12192000"/>
              <a:gd name="connsiteY223" fmla="*/ 960893 h 3021872"/>
              <a:gd name="connsiteX224" fmla="*/ 1305323 w 12192000"/>
              <a:gd name="connsiteY224" fmla="*/ 967511 h 3021872"/>
              <a:gd name="connsiteX225" fmla="*/ 1125607 w 12192000"/>
              <a:gd name="connsiteY225" fmla="*/ 968467 h 3021872"/>
              <a:gd name="connsiteX226" fmla="*/ 1016562 w 12192000"/>
              <a:gd name="connsiteY226" fmla="*/ 975260 h 3021872"/>
              <a:gd name="connsiteX227" fmla="*/ 818620 w 12192000"/>
              <a:gd name="connsiteY227" fmla="*/ 987723 h 3021872"/>
              <a:gd name="connsiteX228" fmla="*/ 611870 w 12192000"/>
              <a:gd name="connsiteY228" fmla="*/ 1002547 h 3021872"/>
              <a:gd name="connsiteX229" fmla="*/ 520325 w 12192000"/>
              <a:gd name="connsiteY229" fmla="*/ 1010590 h 3021872"/>
              <a:gd name="connsiteX230" fmla="*/ 386188 w 12192000"/>
              <a:gd name="connsiteY230" fmla="*/ 1040956 h 3021872"/>
              <a:gd name="connsiteX231" fmla="*/ 272629 w 12192000"/>
              <a:gd name="connsiteY231" fmla="*/ 1010300 h 3021872"/>
              <a:gd name="connsiteX232" fmla="*/ 113450 w 12192000"/>
              <a:gd name="connsiteY232" fmla="*/ 1038933 h 3021872"/>
              <a:gd name="connsiteX233" fmla="*/ 4256 w 12192000"/>
              <a:gd name="connsiteY233" fmla="*/ 1060111 h 3021872"/>
              <a:gd name="connsiteX234" fmla="*/ 0 w 12192000"/>
              <a:gd name="connsiteY234" fmla="*/ 1059714 h 3021872"/>
              <a:gd name="connsiteX235" fmla="*/ 0 w 12192000"/>
              <a:gd name="connsiteY235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55280 w 12192000"/>
              <a:gd name="connsiteY14" fmla="*/ 2766974 h 3021872"/>
              <a:gd name="connsiteX15" fmla="*/ 11346286 w 12192000"/>
              <a:gd name="connsiteY15" fmla="*/ 2771221 h 3021872"/>
              <a:gd name="connsiteX16" fmla="*/ 11307999 w 12192000"/>
              <a:gd name="connsiteY16" fmla="*/ 2758374 h 3021872"/>
              <a:gd name="connsiteX17" fmla="*/ 11228674 w 12192000"/>
              <a:gd name="connsiteY17" fmla="*/ 2738503 h 3021872"/>
              <a:gd name="connsiteX18" fmla="*/ 11208775 w 12192000"/>
              <a:gd name="connsiteY18" fmla="*/ 2733735 h 3021872"/>
              <a:gd name="connsiteX19" fmla="*/ 11191329 w 12192000"/>
              <a:gd name="connsiteY19" fmla="*/ 2735896 h 3021872"/>
              <a:gd name="connsiteX20" fmla="*/ 11095293 w 12192000"/>
              <a:gd name="connsiteY20" fmla="*/ 2734181 h 3021872"/>
              <a:gd name="connsiteX21" fmla="*/ 11072290 w 12192000"/>
              <a:gd name="connsiteY21" fmla="*/ 2737734 h 3021872"/>
              <a:gd name="connsiteX22" fmla="*/ 10980239 w 12192000"/>
              <a:gd name="connsiteY22" fmla="*/ 2729000 h 3021872"/>
              <a:gd name="connsiteX23" fmla="*/ 10980167 w 12192000"/>
              <a:gd name="connsiteY23" fmla="*/ 2728972 h 3021872"/>
              <a:gd name="connsiteX24" fmla="*/ 10943501 w 12192000"/>
              <a:gd name="connsiteY24" fmla="*/ 2723352 h 3021872"/>
              <a:gd name="connsiteX25" fmla="*/ 10740825 w 12192000"/>
              <a:gd name="connsiteY25" fmla="*/ 2642544 h 3021872"/>
              <a:gd name="connsiteX26" fmla="*/ 10621021 w 12192000"/>
              <a:gd name="connsiteY26" fmla="*/ 2583972 h 3021872"/>
              <a:gd name="connsiteX27" fmla="*/ 10501779 w 12192000"/>
              <a:gd name="connsiteY27" fmla="*/ 2548735 h 3021872"/>
              <a:gd name="connsiteX28" fmla="*/ 10403355 w 12192000"/>
              <a:gd name="connsiteY28" fmla="*/ 2512953 h 3021872"/>
              <a:gd name="connsiteX29" fmla="*/ 10337449 w 12192000"/>
              <a:gd name="connsiteY29" fmla="*/ 2488172 h 3021872"/>
              <a:gd name="connsiteX30" fmla="*/ 10324327 w 12192000"/>
              <a:gd name="connsiteY30" fmla="*/ 2478939 h 3021872"/>
              <a:gd name="connsiteX31" fmla="*/ 10321929 w 12192000"/>
              <a:gd name="connsiteY31" fmla="*/ 2478993 h 3021872"/>
              <a:gd name="connsiteX32" fmla="*/ 10290461 w 12192000"/>
              <a:gd name="connsiteY32" fmla="*/ 2462144 h 3021872"/>
              <a:gd name="connsiteX33" fmla="*/ 10268970 w 12192000"/>
              <a:gd name="connsiteY33" fmla="*/ 2448931 h 3021872"/>
              <a:gd name="connsiteX34" fmla="*/ 10263699 w 12192000"/>
              <a:gd name="connsiteY34" fmla="*/ 2448340 h 3021872"/>
              <a:gd name="connsiteX35" fmla="*/ 10228272 w 12192000"/>
              <a:gd name="connsiteY35" fmla="*/ 2431997 h 3021872"/>
              <a:gd name="connsiteX36" fmla="*/ 10215997 w 12192000"/>
              <a:gd name="connsiteY36" fmla="*/ 2431103 h 3021872"/>
              <a:gd name="connsiteX37" fmla="*/ 10193885 w 12192000"/>
              <a:gd name="connsiteY37" fmla="*/ 2427360 h 3021872"/>
              <a:gd name="connsiteX38" fmla="*/ 10135557 w 12192000"/>
              <a:gd name="connsiteY38" fmla="*/ 2429769 h 3021872"/>
              <a:gd name="connsiteX39" fmla="*/ 10092108 w 12192000"/>
              <a:gd name="connsiteY39" fmla="*/ 2409075 h 3021872"/>
              <a:gd name="connsiteX40" fmla="*/ 10091815 w 12192000"/>
              <a:gd name="connsiteY40" fmla="*/ 2409211 h 3021872"/>
              <a:gd name="connsiteX41" fmla="*/ 10083558 w 12192000"/>
              <a:gd name="connsiteY41" fmla="*/ 2406369 h 3021872"/>
              <a:gd name="connsiteX42" fmla="*/ 10078319 w 12192000"/>
              <a:gd name="connsiteY42" fmla="*/ 2403481 h 3021872"/>
              <a:gd name="connsiteX43" fmla="*/ 10063647 w 12192000"/>
              <a:gd name="connsiteY43" fmla="*/ 2397528 h 3021872"/>
              <a:gd name="connsiteX44" fmla="*/ 10057660 w 12192000"/>
              <a:gd name="connsiteY44" fmla="*/ 2396793 h 3021872"/>
              <a:gd name="connsiteX45" fmla="*/ 10003124 w 12192000"/>
              <a:gd name="connsiteY45" fmla="*/ 2406692 h 3021872"/>
              <a:gd name="connsiteX46" fmla="*/ 9898644 w 12192000"/>
              <a:gd name="connsiteY46" fmla="*/ 2393136 h 3021872"/>
              <a:gd name="connsiteX47" fmla="*/ 9794969 w 12192000"/>
              <a:gd name="connsiteY47" fmla="*/ 2376665 h 3021872"/>
              <a:gd name="connsiteX48" fmla="*/ 9690708 w 12192000"/>
              <a:gd name="connsiteY48" fmla="*/ 2362478 h 3021872"/>
              <a:gd name="connsiteX49" fmla="*/ 9656590 w 12192000"/>
              <a:gd name="connsiteY49" fmla="*/ 2365107 h 3021872"/>
              <a:gd name="connsiteX50" fmla="*/ 9651013 w 12192000"/>
              <a:gd name="connsiteY50" fmla="*/ 2365379 h 3021872"/>
              <a:gd name="connsiteX51" fmla="*/ 9629535 w 12192000"/>
              <a:gd name="connsiteY51" fmla="*/ 2359562 h 3021872"/>
              <a:gd name="connsiteX52" fmla="*/ 9621002 w 12192000"/>
              <a:gd name="connsiteY52" fmla="*/ 2358015 h 3021872"/>
              <a:gd name="connsiteX53" fmla="*/ 9620811 w 12192000"/>
              <a:gd name="connsiteY53" fmla="*/ 2358209 h 3021872"/>
              <a:gd name="connsiteX54" fmla="*/ 9612783 w 12192000"/>
              <a:gd name="connsiteY54" fmla="*/ 2356304 h 3021872"/>
              <a:gd name="connsiteX55" fmla="*/ 9573299 w 12192000"/>
              <a:gd name="connsiteY55" fmla="*/ 2344048 h 3021872"/>
              <a:gd name="connsiteX56" fmla="*/ 9523299 w 12192000"/>
              <a:gd name="connsiteY56" fmla="*/ 2356751 h 3021872"/>
              <a:gd name="connsiteX57" fmla="*/ 9502217 w 12192000"/>
              <a:gd name="connsiteY57" fmla="*/ 2356672 h 3021872"/>
              <a:gd name="connsiteX58" fmla="*/ 9491052 w 12192000"/>
              <a:gd name="connsiteY58" fmla="*/ 2357876 h 3021872"/>
              <a:gd name="connsiteX59" fmla="*/ 9490420 w 12192000"/>
              <a:gd name="connsiteY59" fmla="*/ 2358754 h 3021872"/>
              <a:gd name="connsiteX60" fmla="*/ 9422814 w 12192000"/>
              <a:gd name="connsiteY60" fmla="*/ 2337048 h 3021872"/>
              <a:gd name="connsiteX61" fmla="*/ 9387555 w 12192000"/>
              <a:gd name="connsiteY61" fmla="*/ 2324836 h 3021872"/>
              <a:gd name="connsiteX62" fmla="*/ 9385480 w 12192000"/>
              <a:gd name="connsiteY62" fmla="*/ 2325313 h 3021872"/>
              <a:gd name="connsiteX63" fmla="*/ 9369766 w 12192000"/>
              <a:gd name="connsiteY63" fmla="*/ 2317902 h 3021872"/>
              <a:gd name="connsiteX64" fmla="*/ 9356267 w 12192000"/>
              <a:gd name="connsiteY64" fmla="*/ 2307218 h 3021872"/>
              <a:gd name="connsiteX65" fmla="*/ 9240605 w 12192000"/>
              <a:gd name="connsiteY65" fmla="*/ 2292733 h 3021872"/>
              <a:gd name="connsiteX66" fmla="*/ 9083251 w 12192000"/>
              <a:gd name="connsiteY66" fmla="*/ 2245348 h 3021872"/>
              <a:gd name="connsiteX67" fmla="*/ 8956025 w 12192000"/>
              <a:gd name="connsiteY67" fmla="*/ 2219438 h 3021872"/>
              <a:gd name="connsiteX68" fmla="*/ 8791834 w 12192000"/>
              <a:gd name="connsiteY68" fmla="*/ 2194608 h 3021872"/>
              <a:gd name="connsiteX69" fmla="*/ 8677385 w 12192000"/>
              <a:gd name="connsiteY69" fmla="*/ 2172946 h 3021872"/>
              <a:gd name="connsiteX70" fmla="*/ 8628381 w 12192000"/>
              <a:gd name="connsiteY70" fmla="*/ 2151256 h 3021872"/>
              <a:gd name="connsiteX71" fmla="*/ 8608955 w 12192000"/>
              <a:gd name="connsiteY71" fmla="*/ 2154253 h 3021872"/>
              <a:gd name="connsiteX72" fmla="*/ 8605623 w 12192000"/>
              <a:gd name="connsiteY72" fmla="*/ 2154974 h 3021872"/>
              <a:gd name="connsiteX73" fmla="*/ 8591946 w 12192000"/>
              <a:gd name="connsiteY73" fmla="*/ 2153429 h 3021872"/>
              <a:gd name="connsiteX74" fmla="*/ 8588503 w 12192000"/>
              <a:gd name="connsiteY74" fmla="*/ 2158528 h 3021872"/>
              <a:gd name="connsiteX75" fmla="*/ 8542929 w 12192000"/>
              <a:gd name="connsiteY75" fmla="*/ 2155780 h 3021872"/>
              <a:gd name="connsiteX76" fmla="*/ 8422422 w 12192000"/>
              <a:gd name="connsiteY76" fmla="*/ 2128783 h 3021872"/>
              <a:gd name="connsiteX77" fmla="*/ 8350509 w 12192000"/>
              <a:gd name="connsiteY77" fmla="*/ 2116143 h 3021872"/>
              <a:gd name="connsiteX78" fmla="*/ 8323483 w 12192000"/>
              <a:gd name="connsiteY78" fmla="*/ 2116856 h 3021872"/>
              <a:gd name="connsiteX79" fmla="*/ 8285541 w 12192000"/>
              <a:gd name="connsiteY79" fmla="*/ 2114142 h 3021872"/>
              <a:gd name="connsiteX80" fmla="*/ 8156321 w 12192000"/>
              <a:gd name="connsiteY80" fmla="*/ 2105622 h 3021872"/>
              <a:gd name="connsiteX81" fmla="*/ 8115022 w 12192000"/>
              <a:gd name="connsiteY81" fmla="*/ 2097331 h 3021872"/>
              <a:gd name="connsiteX82" fmla="*/ 8109128 w 12192000"/>
              <a:gd name="connsiteY82" fmla="*/ 2095725 h 3021872"/>
              <a:gd name="connsiteX83" fmla="*/ 8061947 w 12192000"/>
              <a:gd name="connsiteY83" fmla="*/ 2076044 h 3021872"/>
              <a:gd name="connsiteX84" fmla="*/ 8056343 w 12192000"/>
              <a:gd name="connsiteY84" fmla="*/ 2079176 h 3021872"/>
              <a:gd name="connsiteX85" fmla="*/ 8039888 w 12192000"/>
              <a:gd name="connsiteY85" fmla="*/ 2079889 h 3021872"/>
              <a:gd name="connsiteX86" fmla="*/ 8027893 w 12192000"/>
              <a:gd name="connsiteY86" fmla="*/ 2071837 h 3021872"/>
              <a:gd name="connsiteX87" fmla="*/ 7968202 w 12192000"/>
              <a:gd name="connsiteY87" fmla="*/ 2048643 h 3021872"/>
              <a:gd name="connsiteX88" fmla="*/ 7879707 w 12192000"/>
              <a:gd name="connsiteY88" fmla="*/ 2019539 h 3021872"/>
              <a:gd name="connsiteX89" fmla="*/ 7867283 w 12192000"/>
              <a:gd name="connsiteY89" fmla="*/ 2011237 h 3021872"/>
              <a:gd name="connsiteX90" fmla="*/ 7843997 w 12192000"/>
              <a:gd name="connsiteY90" fmla="*/ 2004002 h 3021872"/>
              <a:gd name="connsiteX91" fmla="*/ 7819810 w 12192000"/>
              <a:gd name="connsiteY91" fmla="*/ 2003978 h 3021872"/>
              <a:gd name="connsiteX92" fmla="*/ 7766905 w 12192000"/>
              <a:gd name="connsiteY92" fmla="*/ 1994240 h 3021872"/>
              <a:gd name="connsiteX93" fmla="*/ 7748811 w 12192000"/>
              <a:gd name="connsiteY93" fmla="*/ 2001647 h 3021872"/>
              <a:gd name="connsiteX94" fmla="*/ 7745757 w 12192000"/>
              <a:gd name="connsiteY94" fmla="*/ 2003120 h 3021872"/>
              <a:gd name="connsiteX95" fmla="*/ 7732110 w 12192000"/>
              <a:gd name="connsiteY95" fmla="*/ 2004783 h 3021872"/>
              <a:gd name="connsiteX96" fmla="*/ 7730039 w 12192000"/>
              <a:gd name="connsiteY96" fmla="*/ 2010536 h 3021872"/>
              <a:gd name="connsiteX97" fmla="*/ 7685159 w 12192000"/>
              <a:gd name="connsiteY97" fmla="*/ 2018415 h 3021872"/>
              <a:gd name="connsiteX98" fmla="*/ 7561596 w 12192000"/>
              <a:gd name="connsiteY98" fmla="*/ 2020063 h 3021872"/>
              <a:gd name="connsiteX99" fmla="*/ 7488722 w 12192000"/>
              <a:gd name="connsiteY99" fmla="*/ 2024418 h 3021872"/>
              <a:gd name="connsiteX100" fmla="*/ 7462688 w 12192000"/>
              <a:gd name="connsiteY100" fmla="*/ 2031366 h 3021872"/>
              <a:gd name="connsiteX101" fmla="*/ 7425222 w 12192000"/>
              <a:gd name="connsiteY101" fmla="*/ 2037510 h 3021872"/>
              <a:gd name="connsiteX102" fmla="*/ 7360376 w 12192000"/>
              <a:gd name="connsiteY102" fmla="*/ 2052454 h 3021872"/>
              <a:gd name="connsiteX103" fmla="*/ 7297796 w 12192000"/>
              <a:gd name="connsiteY103" fmla="*/ 2059134 h 3021872"/>
              <a:gd name="connsiteX104" fmla="*/ 7255684 w 12192000"/>
              <a:gd name="connsiteY104" fmla="*/ 2060633 h 3021872"/>
              <a:gd name="connsiteX105" fmla="*/ 7249573 w 12192000"/>
              <a:gd name="connsiteY105" fmla="*/ 2060435 h 3021872"/>
              <a:gd name="connsiteX106" fmla="*/ 7198933 w 12192000"/>
              <a:gd name="connsiteY106" fmla="*/ 2052227 h 3021872"/>
              <a:gd name="connsiteX107" fmla="*/ 7194276 w 12192000"/>
              <a:gd name="connsiteY107" fmla="*/ 2056568 h 3021872"/>
              <a:gd name="connsiteX108" fmla="*/ 7178495 w 12192000"/>
              <a:gd name="connsiteY108" fmla="*/ 2061069 h 3021872"/>
              <a:gd name="connsiteX109" fmla="*/ 7164866 w 12192000"/>
              <a:gd name="connsiteY109" fmla="*/ 2056021 h 3021872"/>
              <a:gd name="connsiteX110" fmla="*/ 7101221 w 12192000"/>
              <a:gd name="connsiteY110" fmla="*/ 2047289 h 3021872"/>
              <a:gd name="connsiteX111" fmla="*/ 7008182 w 12192000"/>
              <a:gd name="connsiteY111" fmla="*/ 2039482 h 3021872"/>
              <a:gd name="connsiteX112" fmla="*/ 6994073 w 12192000"/>
              <a:gd name="connsiteY112" fmla="*/ 2034288 h 3021872"/>
              <a:gd name="connsiteX113" fmla="*/ 6902768 w 12192000"/>
              <a:gd name="connsiteY113" fmla="*/ 2021990 h 3021872"/>
              <a:gd name="connsiteX114" fmla="*/ 6854917 w 12192000"/>
              <a:gd name="connsiteY114" fmla="*/ 2020321 h 3021872"/>
              <a:gd name="connsiteX115" fmla="*/ 6849655 w 12192000"/>
              <a:gd name="connsiteY115" fmla="*/ 2025191 h 3021872"/>
              <a:gd name="connsiteX116" fmla="*/ 6835522 w 12192000"/>
              <a:gd name="connsiteY116" fmla="*/ 2024012 h 3021872"/>
              <a:gd name="connsiteX117" fmla="*/ 6707727 w 12192000"/>
              <a:gd name="connsiteY117" fmla="*/ 2006254 h 3021872"/>
              <a:gd name="connsiteX118" fmla="*/ 6561947 w 12192000"/>
              <a:gd name="connsiteY118" fmla="*/ 1975575 h 3021872"/>
              <a:gd name="connsiteX119" fmla="*/ 6464714 w 12192000"/>
              <a:gd name="connsiteY119" fmla="*/ 1978704 h 3021872"/>
              <a:gd name="connsiteX120" fmla="*/ 6242129 w 12192000"/>
              <a:gd name="connsiteY120" fmla="*/ 1915441 h 3021872"/>
              <a:gd name="connsiteX121" fmla="*/ 6080728 w 12192000"/>
              <a:gd name="connsiteY121" fmla="*/ 1895758 h 3021872"/>
              <a:gd name="connsiteX122" fmla="*/ 6069627 w 12192000"/>
              <a:gd name="connsiteY122" fmla="*/ 1885968 h 3021872"/>
              <a:gd name="connsiteX123" fmla="*/ 6055146 w 12192000"/>
              <a:gd name="connsiteY123" fmla="*/ 1879305 h 3021872"/>
              <a:gd name="connsiteX124" fmla="*/ 5953405 w 12192000"/>
              <a:gd name="connsiteY124" fmla="*/ 1849929 h 3021872"/>
              <a:gd name="connsiteX125" fmla="*/ 5940151 w 12192000"/>
              <a:gd name="connsiteY125" fmla="*/ 1852123 h 3021872"/>
              <a:gd name="connsiteX126" fmla="*/ 5917647 w 12192000"/>
              <a:gd name="connsiteY126" fmla="*/ 1852476 h 3021872"/>
              <a:gd name="connsiteX127" fmla="*/ 5860259 w 12192000"/>
              <a:gd name="connsiteY127" fmla="*/ 1865444 h 3021872"/>
              <a:gd name="connsiteX128" fmla="*/ 5821880 w 12192000"/>
              <a:gd name="connsiteY128" fmla="*/ 1854695 h 3021872"/>
              <a:gd name="connsiteX129" fmla="*/ 5813898 w 12192000"/>
              <a:gd name="connsiteY129" fmla="*/ 1853063 h 3021872"/>
              <a:gd name="connsiteX130" fmla="*/ 5813633 w 12192000"/>
              <a:gd name="connsiteY130" fmla="*/ 1853249 h 3021872"/>
              <a:gd name="connsiteX131" fmla="*/ 5804995 w 12192000"/>
              <a:gd name="connsiteY131" fmla="*/ 1851966 h 3021872"/>
              <a:gd name="connsiteX132" fmla="*/ 5799340 w 12192000"/>
              <a:gd name="connsiteY132" fmla="*/ 1850088 h 3021872"/>
              <a:gd name="connsiteX133" fmla="*/ 5783850 w 12192000"/>
              <a:gd name="connsiteY133" fmla="*/ 1846922 h 3021872"/>
              <a:gd name="connsiteX134" fmla="*/ 5777803 w 12192000"/>
              <a:gd name="connsiteY134" fmla="*/ 1847290 h 3021872"/>
              <a:gd name="connsiteX135" fmla="*/ 5774372 w 12192000"/>
              <a:gd name="connsiteY135" fmla="*/ 1849538 h 3021872"/>
              <a:gd name="connsiteX136" fmla="*/ 5740527 w 12192000"/>
              <a:gd name="connsiteY136" fmla="*/ 1850453 h 3021872"/>
              <a:gd name="connsiteX137" fmla="*/ 5671437 w 12192000"/>
              <a:gd name="connsiteY137" fmla="*/ 1845438 h 3021872"/>
              <a:gd name="connsiteX138" fmla="*/ 5633526 w 12192000"/>
              <a:gd name="connsiteY138" fmla="*/ 1839191 h 3021872"/>
              <a:gd name="connsiteX139" fmla="*/ 5527860 w 12192000"/>
              <a:gd name="connsiteY139" fmla="*/ 1825767 h 3021872"/>
              <a:gd name="connsiteX140" fmla="*/ 5420429 w 12192000"/>
              <a:gd name="connsiteY140" fmla="*/ 1815102 h 3021872"/>
              <a:gd name="connsiteX141" fmla="*/ 5339073 w 12192000"/>
              <a:gd name="connsiteY141" fmla="*/ 1819639 h 3021872"/>
              <a:gd name="connsiteX142" fmla="*/ 5334373 w 12192000"/>
              <a:gd name="connsiteY142" fmla="*/ 1817028 h 3021872"/>
              <a:gd name="connsiteX143" fmla="*/ 5326433 w 12192000"/>
              <a:gd name="connsiteY143" fmla="*/ 1814516 h 3021872"/>
              <a:gd name="connsiteX144" fmla="*/ 5326080 w 12192000"/>
              <a:gd name="connsiteY144" fmla="*/ 1814651 h 3021872"/>
              <a:gd name="connsiteX145" fmla="*/ 5318954 w 12192000"/>
              <a:gd name="connsiteY145" fmla="*/ 1811914 h 3021872"/>
              <a:gd name="connsiteX146" fmla="*/ 5286087 w 12192000"/>
              <a:gd name="connsiteY146" fmla="*/ 1796038 h 3021872"/>
              <a:gd name="connsiteX147" fmla="*/ 5223002 w 12192000"/>
              <a:gd name="connsiteY147" fmla="*/ 1799482 h 3021872"/>
              <a:gd name="connsiteX148" fmla="*/ 5200540 w 12192000"/>
              <a:gd name="connsiteY148" fmla="*/ 1796400 h 3021872"/>
              <a:gd name="connsiteX149" fmla="*/ 5154928 w 12192000"/>
              <a:gd name="connsiteY149" fmla="*/ 1781130 h 3021872"/>
              <a:gd name="connsiteX150" fmla="*/ 5149478 w 12192000"/>
              <a:gd name="connsiteY150" fmla="*/ 1780679 h 3021872"/>
              <a:gd name="connsiteX151" fmla="*/ 5130626 w 12192000"/>
              <a:gd name="connsiteY151" fmla="*/ 1768669 h 3021872"/>
              <a:gd name="connsiteX152" fmla="*/ 5102239 w 12192000"/>
              <a:gd name="connsiteY152" fmla="*/ 1753436 h 3021872"/>
              <a:gd name="connsiteX153" fmla="*/ 5099658 w 12192000"/>
              <a:gd name="connsiteY153" fmla="*/ 1753538 h 3021872"/>
              <a:gd name="connsiteX154" fmla="*/ 5088508 w 12192000"/>
              <a:gd name="connsiteY154" fmla="*/ 1745106 h 3021872"/>
              <a:gd name="connsiteX155" fmla="*/ 5082205 w 12192000"/>
              <a:gd name="connsiteY155" fmla="*/ 1734262 h 3021872"/>
              <a:gd name="connsiteX156" fmla="*/ 4931750 w 12192000"/>
              <a:gd name="connsiteY156" fmla="*/ 1691385 h 3021872"/>
              <a:gd name="connsiteX157" fmla="*/ 4824030 w 12192000"/>
              <a:gd name="connsiteY157" fmla="*/ 1643040 h 3021872"/>
              <a:gd name="connsiteX158" fmla="*/ 4758423 w 12192000"/>
              <a:gd name="connsiteY158" fmla="*/ 1579191 h 3021872"/>
              <a:gd name="connsiteX159" fmla="*/ 4514045 w 12192000"/>
              <a:gd name="connsiteY159" fmla="*/ 1535848 h 3021872"/>
              <a:gd name="connsiteX160" fmla="*/ 4458973 w 12192000"/>
              <a:gd name="connsiteY160" fmla="*/ 1525122 h 3021872"/>
              <a:gd name="connsiteX161" fmla="*/ 4423105 w 12192000"/>
              <a:gd name="connsiteY161" fmla="*/ 1500018 h 3021872"/>
              <a:gd name="connsiteX162" fmla="*/ 4400073 w 12192000"/>
              <a:gd name="connsiteY162" fmla="*/ 1499739 h 3021872"/>
              <a:gd name="connsiteX163" fmla="*/ 4395961 w 12192000"/>
              <a:gd name="connsiteY163" fmla="*/ 1499863 h 3021872"/>
              <a:gd name="connsiteX164" fmla="*/ 4382523 w 12192000"/>
              <a:gd name="connsiteY164" fmla="*/ 1496619 h 3021872"/>
              <a:gd name="connsiteX165" fmla="*/ 4374971 w 12192000"/>
              <a:gd name="connsiteY165" fmla="*/ 1500377 h 3021872"/>
              <a:gd name="connsiteX166" fmla="*/ 4352051 w 12192000"/>
              <a:gd name="connsiteY166" fmla="*/ 1498843 h 3021872"/>
              <a:gd name="connsiteX167" fmla="*/ 4328364 w 12192000"/>
              <a:gd name="connsiteY167" fmla="*/ 1491566 h 3021872"/>
              <a:gd name="connsiteX168" fmla="*/ 4220142 w 12192000"/>
              <a:gd name="connsiteY168" fmla="*/ 1451803 h 3021872"/>
              <a:gd name="connsiteX169" fmla="*/ 4152921 w 12192000"/>
              <a:gd name="connsiteY169" fmla="*/ 1430969 h 3021872"/>
              <a:gd name="connsiteX170" fmla="*/ 4123498 w 12192000"/>
              <a:gd name="connsiteY170" fmla="*/ 1427696 h 3021872"/>
              <a:gd name="connsiteX171" fmla="*/ 4085026 w 12192000"/>
              <a:gd name="connsiteY171" fmla="*/ 1420005 h 3021872"/>
              <a:gd name="connsiteX172" fmla="*/ 4014120 w 12192000"/>
              <a:gd name="connsiteY172" fmla="*/ 1410025 h 3021872"/>
              <a:gd name="connsiteX173" fmla="*/ 3924085 w 12192000"/>
              <a:gd name="connsiteY173" fmla="*/ 1390368 h 3021872"/>
              <a:gd name="connsiteX174" fmla="*/ 3875102 w 12192000"/>
              <a:gd name="connsiteY174" fmla="*/ 1356231 h 3021872"/>
              <a:gd name="connsiteX175" fmla="*/ 3866735 w 12192000"/>
              <a:gd name="connsiteY175" fmla="*/ 1358044 h 3021872"/>
              <a:gd name="connsiteX176" fmla="*/ 3824835 w 12192000"/>
              <a:gd name="connsiteY176" fmla="*/ 1344150 h 3021872"/>
              <a:gd name="connsiteX177" fmla="*/ 3698316 w 12192000"/>
              <a:gd name="connsiteY177" fmla="*/ 1271660 h 3021872"/>
              <a:gd name="connsiteX178" fmla="*/ 3615875 w 12192000"/>
              <a:gd name="connsiteY178" fmla="*/ 1245166 h 3021872"/>
              <a:gd name="connsiteX179" fmla="*/ 3583351 w 12192000"/>
              <a:gd name="connsiteY179" fmla="*/ 1239605 h 3021872"/>
              <a:gd name="connsiteX180" fmla="*/ 3529058 w 12192000"/>
              <a:gd name="connsiteY180" fmla="*/ 1230047 h 3021872"/>
              <a:gd name="connsiteX181" fmla="*/ 3438822 w 12192000"/>
              <a:gd name="connsiteY181" fmla="*/ 1205661 h 3021872"/>
              <a:gd name="connsiteX182" fmla="*/ 3390292 w 12192000"/>
              <a:gd name="connsiteY182" fmla="*/ 1197075 h 3021872"/>
              <a:gd name="connsiteX183" fmla="*/ 3315537 w 12192000"/>
              <a:gd name="connsiteY183" fmla="*/ 1185391 h 3021872"/>
              <a:gd name="connsiteX184" fmla="*/ 3305896 w 12192000"/>
              <a:gd name="connsiteY184" fmla="*/ 1180025 h 3021872"/>
              <a:gd name="connsiteX185" fmla="*/ 3260055 w 12192000"/>
              <a:gd name="connsiteY185" fmla="*/ 1189560 h 3021872"/>
              <a:gd name="connsiteX186" fmla="*/ 3136098 w 12192000"/>
              <a:gd name="connsiteY186" fmla="*/ 1171708 h 3021872"/>
              <a:gd name="connsiteX187" fmla="*/ 3113533 w 12192000"/>
              <a:gd name="connsiteY187" fmla="*/ 1171758 h 3021872"/>
              <a:gd name="connsiteX188" fmla="*/ 3087934 w 12192000"/>
              <a:gd name="connsiteY188" fmla="*/ 1162189 h 3021872"/>
              <a:gd name="connsiteX189" fmla="*/ 3033101 w 12192000"/>
              <a:gd name="connsiteY189" fmla="*/ 1146004 h 3021872"/>
              <a:gd name="connsiteX190" fmla="*/ 2999082 w 12192000"/>
              <a:gd name="connsiteY190" fmla="*/ 1129337 h 3021872"/>
              <a:gd name="connsiteX191" fmla="*/ 2988144 w 12192000"/>
              <a:gd name="connsiteY191" fmla="*/ 1133783 h 3021872"/>
              <a:gd name="connsiteX192" fmla="*/ 2964880 w 12192000"/>
              <a:gd name="connsiteY192" fmla="*/ 1133160 h 3021872"/>
              <a:gd name="connsiteX193" fmla="*/ 2871083 w 12192000"/>
              <a:gd name="connsiteY193" fmla="*/ 1114281 h 3021872"/>
              <a:gd name="connsiteX194" fmla="*/ 2853547 w 12192000"/>
              <a:gd name="connsiteY194" fmla="*/ 1113282 h 3021872"/>
              <a:gd name="connsiteX195" fmla="*/ 2834998 w 12192000"/>
              <a:gd name="connsiteY195" fmla="*/ 1105032 h 3021872"/>
              <a:gd name="connsiteX196" fmla="*/ 2832012 w 12192000"/>
              <a:gd name="connsiteY196" fmla="*/ 1103667 h 3021872"/>
              <a:gd name="connsiteX197" fmla="*/ 2831450 w 12192000"/>
              <a:gd name="connsiteY197" fmla="*/ 1103681 h 3021872"/>
              <a:gd name="connsiteX198" fmla="*/ 2830158 w 12192000"/>
              <a:gd name="connsiteY198" fmla="*/ 1102819 h 3021872"/>
              <a:gd name="connsiteX199" fmla="*/ 2817969 w 12192000"/>
              <a:gd name="connsiteY199" fmla="*/ 1097243 h 3021872"/>
              <a:gd name="connsiteX200" fmla="*/ 2812278 w 12192000"/>
              <a:gd name="connsiteY200" fmla="*/ 1097008 h 3021872"/>
              <a:gd name="connsiteX201" fmla="*/ 2735949 w 12192000"/>
              <a:gd name="connsiteY201" fmla="*/ 1069536 h 3021872"/>
              <a:gd name="connsiteX202" fmla="*/ 2700542 w 12192000"/>
              <a:gd name="connsiteY202" fmla="*/ 1056907 h 3021872"/>
              <a:gd name="connsiteX203" fmla="*/ 2690071 w 12192000"/>
              <a:gd name="connsiteY203" fmla="*/ 1056397 h 3021872"/>
              <a:gd name="connsiteX204" fmla="*/ 2655269 w 12192000"/>
              <a:gd name="connsiteY204" fmla="*/ 1042078 h 3021872"/>
              <a:gd name="connsiteX205" fmla="*/ 2637172 w 12192000"/>
              <a:gd name="connsiteY205" fmla="*/ 1039382 h 3021872"/>
              <a:gd name="connsiteX206" fmla="*/ 2544676 w 12192000"/>
              <a:gd name="connsiteY206" fmla="*/ 1019916 h 3021872"/>
              <a:gd name="connsiteX207" fmla="*/ 2521406 w 12192000"/>
              <a:gd name="connsiteY207" fmla="*/ 1022036 h 3021872"/>
              <a:gd name="connsiteX208" fmla="*/ 2462038 w 12192000"/>
              <a:gd name="connsiteY208" fmla="*/ 992687 h 3021872"/>
              <a:gd name="connsiteX209" fmla="*/ 2448962 w 12192000"/>
              <a:gd name="connsiteY209" fmla="*/ 988555 h 3021872"/>
              <a:gd name="connsiteX210" fmla="*/ 2444223 w 12192000"/>
              <a:gd name="connsiteY210" fmla="*/ 985580 h 3021872"/>
              <a:gd name="connsiteX211" fmla="*/ 2428175 w 12192000"/>
              <a:gd name="connsiteY211" fmla="*/ 997242 h 3021872"/>
              <a:gd name="connsiteX212" fmla="*/ 2398519 w 12192000"/>
              <a:gd name="connsiteY212" fmla="*/ 1001482 h 3021872"/>
              <a:gd name="connsiteX213" fmla="*/ 2385271 w 12192000"/>
              <a:gd name="connsiteY213" fmla="*/ 993786 h 3021872"/>
              <a:gd name="connsiteX214" fmla="*/ 2298174 w 12192000"/>
              <a:gd name="connsiteY214" fmla="*/ 956527 h 3021872"/>
              <a:gd name="connsiteX215" fmla="*/ 2271014 w 12192000"/>
              <a:gd name="connsiteY215" fmla="*/ 945440 h 3021872"/>
              <a:gd name="connsiteX216" fmla="*/ 2214838 w 12192000"/>
              <a:gd name="connsiteY216" fmla="*/ 924396 h 3021872"/>
              <a:gd name="connsiteX217" fmla="*/ 2038407 w 12192000"/>
              <a:gd name="connsiteY217" fmla="*/ 916628 h 3021872"/>
              <a:gd name="connsiteX218" fmla="*/ 1958268 w 12192000"/>
              <a:gd name="connsiteY218" fmla="*/ 931677 h 3021872"/>
              <a:gd name="connsiteX219" fmla="*/ 1740316 w 12192000"/>
              <a:gd name="connsiteY219" fmla="*/ 931710 h 3021872"/>
              <a:gd name="connsiteX220" fmla="*/ 1454477 w 12192000"/>
              <a:gd name="connsiteY220" fmla="*/ 973878 h 3021872"/>
              <a:gd name="connsiteX221" fmla="*/ 1385984 w 12192000"/>
              <a:gd name="connsiteY221" fmla="*/ 958621 h 3021872"/>
              <a:gd name="connsiteX222" fmla="*/ 1355604 w 12192000"/>
              <a:gd name="connsiteY222" fmla="*/ 960893 h 3021872"/>
              <a:gd name="connsiteX223" fmla="*/ 1305323 w 12192000"/>
              <a:gd name="connsiteY223" fmla="*/ 967511 h 3021872"/>
              <a:gd name="connsiteX224" fmla="*/ 1125607 w 12192000"/>
              <a:gd name="connsiteY224" fmla="*/ 968467 h 3021872"/>
              <a:gd name="connsiteX225" fmla="*/ 1016562 w 12192000"/>
              <a:gd name="connsiteY225" fmla="*/ 975260 h 3021872"/>
              <a:gd name="connsiteX226" fmla="*/ 818620 w 12192000"/>
              <a:gd name="connsiteY226" fmla="*/ 987723 h 3021872"/>
              <a:gd name="connsiteX227" fmla="*/ 611870 w 12192000"/>
              <a:gd name="connsiteY227" fmla="*/ 1002547 h 3021872"/>
              <a:gd name="connsiteX228" fmla="*/ 520325 w 12192000"/>
              <a:gd name="connsiteY228" fmla="*/ 1010590 h 3021872"/>
              <a:gd name="connsiteX229" fmla="*/ 386188 w 12192000"/>
              <a:gd name="connsiteY229" fmla="*/ 1040956 h 3021872"/>
              <a:gd name="connsiteX230" fmla="*/ 272629 w 12192000"/>
              <a:gd name="connsiteY230" fmla="*/ 1010300 h 3021872"/>
              <a:gd name="connsiteX231" fmla="*/ 113450 w 12192000"/>
              <a:gd name="connsiteY231" fmla="*/ 1038933 h 3021872"/>
              <a:gd name="connsiteX232" fmla="*/ 4256 w 12192000"/>
              <a:gd name="connsiteY232" fmla="*/ 1060111 h 3021872"/>
              <a:gd name="connsiteX233" fmla="*/ 0 w 12192000"/>
              <a:gd name="connsiteY233" fmla="*/ 1059714 h 3021872"/>
              <a:gd name="connsiteX234" fmla="*/ 0 w 12192000"/>
              <a:gd name="connsiteY234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55280 w 12192000"/>
              <a:gd name="connsiteY14" fmla="*/ 2766974 h 3021872"/>
              <a:gd name="connsiteX15" fmla="*/ 11307999 w 12192000"/>
              <a:gd name="connsiteY15" fmla="*/ 2758374 h 3021872"/>
              <a:gd name="connsiteX16" fmla="*/ 11228674 w 12192000"/>
              <a:gd name="connsiteY16" fmla="*/ 2738503 h 3021872"/>
              <a:gd name="connsiteX17" fmla="*/ 11208775 w 12192000"/>
              <a:gd name="connsiteY17" fmla="*/ 2733735 h 3021872"/>
              <a:gd name="connsiteX18" fmla="*/ 11191329 w 12192000"/>
              <a:gd name="connsiteY18" fmla="*/ 2735896 h 3021872"/>
              <a:gd name="connsiteX19" fmla="*/ 11095293 w 12192000"/>
              <a:gd name="connsiteY19" fmla="*/ 2734181 h 3021872"/>
              <a:gd name="connsiteX20" fmla="*/ 11072290 w 12192000"/>
              <a:gd name="connsiteY20" fmla="*/ 2737734 h 3021872"/>
              <a:gd name="connsiteX21" fmla="*/ 10980239 w 12192000"/>
              <a:gd name="connsiteY21" fmla="*/ 2729000 h 3021872"/>
              <a:gd name="connsiteX22" fmla="*/ 10980167 w 12192000"/>
              <a:gd name="connsiteY22" fmla="*/ 2728972 h 3021872"/>
              <a:gd name="connsiteX23" fmla="*/ 10943501 w 12192000"/>
              <a:gd name="connsiteY23" fmla="*/ 2723352 h 3021872"/>
              <a:gd name="connsiteX24" fmla="*/ 10740825 w 12192000"/>
              <a:gd name="connsiteY24" fmla="*/ 2642544 h 3021872"/>
              <a:gd name="connsiteX25" fmla="*/ 10621021 w 12192000"/>
              <a:gd name="connsiteY25" fmla="*/ 2583972 h 3021872"/>
              <a:gd name="connsiteX26" fmla="*/ 10501779 w 12192000"/>
              <a:gd name="connsiteY26" fmla="*/ 2548735 h 3021872"/>
              <a:gd name="connsiteX27" fmla="*/ 10403355 w 12192000"/>
              <a:gd name="connsiteY27" fmla="*/ 2512953 h 3021872"/>
              <a:gd name="connsiteX28" fmla="*/ 10337449 w 12192000"/>
              <a:gd name="connsiteY28" fmla="*/ 2488172 h 3021872"/>
              <a:gd name="connsiteX29" fmla="*/ 10324327 w 12192000"/>
              <a:gd name="connsiteY29" fmla="*/ 2478939 h 3021872"/>
              <a:gd name="connsiteX30" fmla="*/ 10321929 w 12192000"/>
              <a:gd name="connsiteY30" fmla="*/ 2478993 h 3021872"/>
              <a:gd name="connsiteX31" fmla="*/ 10290461 w 12192000"/>
              <a:gd name="connsiteY31" fmla="*/ 2462144 h 3021872"/>
              <a:gd name="connsiteX32" fmla="*/ 10268970 w 12192000"/>
              <a:gd name="connsiteY32" fmla="*/ 2448931 h 3021872"/>
              <a:gd name="connsiteX33" fmla="*/ 10263699 w 12192000"/>
              <a:gd name="connsiteY33" fmla="*/ 2448340 h 3021872"/>
              <a:gd name="connsiteX34" fmla="*/ 10228272 w 12192000"/>
              <a:gd name="connsiteY34" fmla="*/ 2431997 h 3021872"/>
              <a:gd name="connsiteX35" fmla="*/ 10215997 w 12192000"/>
              <a:gd name="connsiteY35" fmla="*/ 2431103 h 3021872"/>
              <a:gd name="connsiteX36" fmla="*/ 10193885 w 12192000"/>
              <a:gd name="connsiteY36" fmla="*/ 2427360 h 3021872"/>
              <a:gd name="connsiteX37" fmla="*/ 10135557 w 12192000"/>
              <a:gd name="connsiteY37" fmla="*/ 2429769 h 3021872"/>
              <a:gd name="connsiteX38" fmla="*/ 10092108 w 12192000"/>
              <a:gd name="connsiteY38" fmla="*/ 2409075 h 3021872"/>
              <a:gd name="connsiteX39" fmla="*/ 10091815 w 12192000"/>
              <a:gd name="connsiteY39" fmla="*/ 2409211 h 3021872"/>
              <a:gd name="connsiteX40" fmla="*/ 10083558 w 12192000"/>
              <a:gd name="connsiteY40" fmla="*/ 2406369 h 3021872"/>
              <a:gd name="connsiteX41" fmla="*/ 10078319 w 12192000"/>
              <a:gd name="connsiteY41" fmla="*/ 2403481 h 3021872"/>
              <a:gd name="connsiteX42" fmla="*/ 10063647 w 12192000"/>
              <a:gd name="connsiteY42" fmla="*/ 2397528 h 3021872"/>
              <a:gd name="connsiteX43" fmla="*/ 10057660 w 12192000"/>
              <a:gd name="connsiteY43" fmla="*/ 2396793 h 3021872"/>
              <a:gd name="connsiteX44" fmla="*/ 10003124 w 12192000"/>
              <a:gd name="connsiteY44" fmla="*/ 2406692 h 3021872"/>
              <a:gd name="connsiteX45" fmla="*/ 9898644 w 12192000"/>
              <a:gd name="connsiteY45" fmla="*/ 2393136 h 3021872"/>
              <a:gd name="connsiteX46" fmla="*/ 9794969 w 12192000"/>
              <a:gd name="connsiteY46" fmla="*/ 2376665 h 3021872"/>
              <a:gd name="connsiteX47" fmla="*/ 9690708 w 12192000"/>
              <a:gd name="connsiteY47" fmla="*/ 2362478 h 3021872"/>
              <a:gd name="connsiteX48" fmla="*/ 9656590 w 12192000"/>
              <a:gd name="connsiteY48" fmla="*/ 2365107 h 3021872"/>
              <a:gd name="connsiteX49" fmla="*/ 9651013 w 12192000"/>
              <a:gd name="connsiteY49" fmla="*/ 2365379 h 3021872"/>
              <a:gd name="connsiteX50" fmla="*/ 9629535 w 12192000"/>
              <a:gd name="connsiteY50" fmla="*/ 2359562 h 3021872"/>
              <a:gd name="connsiteX51" fmla="*/ 9621002 w 12192000"/>
              <a:gd name="connsiteY51" fmla="*/ 2358015 h 3021872"/>
              <a:gd name="connsiteX52" fmla="*/ 9620811 w 12192000"/>
              <a:gd name="connsiteY52" fmla="*/ 2358209 h 3021872"/>
              <a:gd name="connsiteX53" fmla="*/ 9612783 w 12192000"/>
              <a:gd name="connsiteY53" fmla="*/ 2356304 h 3021872"/>
              <a:gd name="connsiteX54" fmla="*/ 9573299 w 12192000"/>
              <a:gd name="connsiteY54" fmla="*/ 2344048 h 3021872"/>
              <a:gd name="connsiteX55" fmla="*/ 9523299 w 12192000"/>
              <a:gd name="connsiteY55" fmla="*/ 2356751 h 3021872"/>
              <a:gd name="connsiteX56" fmla="*/ 9502217 w 12192000"/>
              <a:gd name="connsiteY56" fmla="*/ 2356672 h 3021872"/>
              <a:gd name="connsiteX57" fmla="*/ 9491052 w 12192000"/>
              <a:gd name="connsiteY57" fmla="*/ 2357876 h 3021872"/>
              <a:gd name="connsiteX58" fmla="*/ 9490420 w 12192000"/>
              <a:gd name="connsiteY58" fmla="*/ 2358754 h 3021872"/>
              <a:gd name="connsiteX59" fmla="*/ 9422814 w 12192000"/>
              <a:gd name="connsiteY59" fmla="*/ 2337048 h 3021872"/>
              <a:gd name="connsiteX60" fmla="*/ 9387555 w 12192000"/>
              <a:gd name="connsiteY60" fmla="*/ 2324836 h 3021872"/>
              <a:gd name="connsiteX61" fmla="*/ 9385480 w 12192000"/>
              <a:gd name="connsiteY61" fmla="*/ 2325313 h 3021872"/>
              <a:gd name="connsiteX62" fmla="*/ 9369766 w 12192000"/>
              <a:gd name="connsiteY62" fmla="*/ 2317902 h 3021872"/>
              <a:gd name="connsiteX63" fmla="*/ 9356267 w 12192000"/>
              <a:gd name="connsiteY63" fmla="*/ 2307218 h 3021872"/>
              <a:gd name="connsiteX64" fmla="*/ 9240605 w 12192000"/>
              <a:gd name="connsiteY64" fmla="*/ 2292733 h 3021872"/>
              <a:gd name="connsiteX65" fmla="*/ 9083251 w 12192000"/>
              <a:gd name="connsiteY65" fmla="*/ 2245348 h 3021872"/>
              <a:gd name="connsiteX66" fmla="*/ 8956025 w 12192000"/>
              <a:gd name="connsiteY66" fmla="*/ 2219438 h 3021872"/>
              <a:gd name="connsiteX67" fmla="*/ 8791834 w 12192000"/>
              <a:gd name="connsiteY67" fmla="*/ 2194608 h 3021872"/>
              <a:gd name="connsiteX68" fmla="*/ 8677385 w 12192000"/>
              <a:gd name="connsiteY68" fmla="*/ 2172946 h 3021872"/>
              <a:gd name="connsiteX69" fmla="*/ 8628381 w 12192000"/>
              <a:gd name="connsiteY69" fmla="*/ 2151256 h 3021872"/>
              <a:gd name="connsiteX70" fmla="*/ 8608955 w 12192000"/>
              <a:gd name="connsiteY70" fmla="*/ 2154253 h 3021872"/>
              <a:gd name="connsiteX71" fmla="*/ 8605623 w 12192000"/>
              <a:gd name="connsiteY71" fmla="*/ 2154974 h 3021872"/>
              <a:gd name="connsiteX72" fmla="*/ 8591946 w 12192000"/>
              <a:gd name="connsiteY72" fmla="*/ 2153429 h 3021872"/>
              <a:gd name="connsiteX73" fmla="*/ 8588503 w 12192000"/>
              <a:gd name="connsiteY73" fmla="*/ 2158528 h 3021872"/>
              <a:gd name="connsiteX74" fmla="*/ 8542929 w 12192000"/>
              <a:gd name="connsiteY74" fmla="*/ 2155780 h 3021872"/>
              <a:gd name="connsiteX75" fmla="*/ 8422422 w 12192000"/>
              <a:gd name="connsiteY75" fmla="*/ 2128783 h 3021872"/>
              <a:gd name="connsiteX76" fmla="*/ 8350509 w 12192000"/>
              <a:gd name="connsiteY76" fmla="*/ 2116143 h 3021872"/>
              <a:gd name="connsiteX77" fmla="*/ 8323483 w 12192000"/>
              <a:gd name="connsiteY77" fmla="*/ 2116856 h 3021872"/>
              <a:gd name="connsiteX78" fmla="*/ 8285541 w 12192000"/>
              <a:gd name="connsiteY78" fmla="*/ 2114142 h 3021872"/>
              <a:gd name="connsiteX79" fmla="*/ 8156321 w 12192000"/>
              <a:gd name="connsiteY79" fmla="*/ 2105622 h 3021872"/>
              <a:gd name="connsiteX80" fmla="*/ 8115022 w 12192000"/>
              <a:gd name="connsiteY80" fmla="*/ 2097331 h 3021872"/>
              <a:gd name="connsiteX81" fmla="*/ 8109128 w 12192000"/>
              <a:gd name="connsiteY81" fmla="*/ 2095725 h 3021872"/>
              <a:gd name="connsiteX82" fmla="*/ 8061947 w 12192000"/>
              <a:gd name="connsiteY82" fmla="*/ 2076044 h 3021872"/>
              <a:gd name="connsiteX83" fmla="*/ 8056343 w 12192000"/>
              <a:gd name="connsiteY83" fmla="*/ 2079176 h 3021872"/>
              <a:gd name="connsiteX84" fmla="*/ 8039888 w 12192000"/>
              <a:gd name="connsiteY84" fmla="*/ 2079889 h 3021872"/>
              <a:gd name="connsiteX85" fmla="*/ 8027893 w 12192000"/>
              <a:gd name="connsiteY85" fmla="*/ 2071837 h 3021872"/>
              <a:gd name="connsiteX86" fmla="*/ 7968202 w 12192000"/>
              <a:gd name="connsiteY86" fmla="*/ 2048643 h 3021872"/>
              <a:gd name="connsiteX87" fmla="*/ 7879707 w 12192000"/>
              <a:gd name="connsiteY87" fmla="*/ 2019539 h 3021872"/>
              <a:gd name="connsiteX88" fmla="*/ 7867283 w 12192000"/>
              <a:gd name="connsiteY88" fmla="*/ 2011237 h 3021872"/>
              <a:gd name="connsiteX89" fmla="*/ 7843997 w 12192000"/>
              <a:gd name="connsiteY89" fmla="*/ 2004002 h 3021872"/>
              <a:gd name="connsiteX90" fmla="*/ 7819810 w 12192000"/>
              <a:gd name="connsiteY90" fmla="*/ 2003978 h 3021872"/>
              <a:gd name="connsiteX91" fmla="*/ 7766905 w 12192000"/>
              <a:gd name="connsiteY91" fmla="*/ 1994240 h 3021872"/>
              <a:gd name="connsiteX92" fmla="*/ 7748811 w 12192000"/>
              <a:gd name="connsiteY92" fmla="*/ 2001647 h 3021872"/>
              <a:gd name="connsiteX93" fmla="*/ 7745757 w 12192000"/>
              <a:gd name="connsiteY93" fmla="*/ 2003120 h 3021872"/>
              <a:gd name="connsiteX94" fmla="*/ 7732110 w 12192000"/>
              <a:gd name="connsiteY94" fmla="*/ 2004783 h 3021872"/>
              <a:gd name="connsiteX95" fmla="*/ 7730039 w 12192000"/>
              <a:gd name="connsiteY95" fmla="*/ 2010536 h 3021872"/>
              <a:gd name="connsiteX96" fmla="*/ 7685159 w 12192000"/>
              <a:gd name="connsiteY96" fmla="*/ 2018415 h 3021872"/>
              <a:gd name="connsiteX97" fmla="*/ 7561596 w 12192000"/>
              <a:gd name="connsiteY97" fmla="*/ 2020063 h 3021872"/>
              <a:gd name="connsiteX98" fmla="*/ 7488722 w 12192000"/>
              <a:gd name="connsiteY98" fmla="*/ 2024418 h 3021872"/>
              <a:gd name="connsiteX99" fmla="*/ 7462688 w 12192000"/>
              <a:gd name="connsiteY99" fmla="*/ 2031366 h 3021872"/>
              <a:gd name="connsiteX100" fmla="*/ 7425222 w 12192000"/>
              <a:gd name="connsiteY100" fmla="*/ 2037510 h 3021872"/>
              <a:gd name="connsiteX101" fmla="*/ 7360376 w 12192000"/>
              <a:gd name="connsiteY101" fmla="*/ 2052454 h 3021872"/>
              <a:gd name="connsiteX102" fmla="*/ 7297796 w 12192000"/>
              <a:gd name="connsiteY102" fmla="*/ 2059134 h 3021872"/>
              <a:gd name="connsiteX103" fmla="*/ 7255684 w 12192000"/>
              <a:gd name="connsiteY103" fmla="*/ 2060633 h 3021872"/>
              <a:gd name="connsiteX104" fmla="*/ 7249573 w 12192000"/>
              <a:gd name="connsiteY104" fmla="*/ 2060435 h 3021872"/>
              <a:gd name="connsiteX105" fmla="*/ 7198933 w 12192000"/>
              <a:gd name="connsiteY105" fmla="*/ 2052227 h 3021872"/>
              <a:gd name="connsiteX106" fmla="*/ 7194276 w 12192000"/>
              <a:gd name="connsiteY106" fmla="*/ 2056568 h 3021872"/>
              <a:gd name="connsiteX107" fmla="*/ 7178495 w 12192000"/>
              <a:gd name="connsiteY107" fmla="*/ 2061069 h 3021872"/>
              <a:gd name="connsiteX108" fmla="*/ 7164866 w 12192000"/>
              <a:gd name="connsiteY108" fmla="*/ 2056021 h 3021872"/>
              <a:gd name="connsiteX109" fmla="*/ 7101221 w 12192000"/>
              <a:gd name="connsiteY109" fmla="*/ 2047289 h 3021872"/>
              <a:gd name="connsiteX110" fmla="*/ 7008182 w 12192000"/>
              <a:gd name="connsiteY110" fmla="*/ 2039482 h 3021872"/>
              <a:gd name="connsiteX111" fmla="*/ 6994073 w 12192000"/>
              <a:gd name="connsiteY111" fmla="*/ 2034288 h 3021872"/>
              <a:gd name="connsiteX112" fmla="*/ 6902768 w 12192000"/>
              <a:gd name="connsiteY112" fmla="*/ 2021990 h 3021872"/>
              <a:gd name="connsiteX113" fmla="*/ 6854917 w 12192000"/>
              <a:gd name="connsiteY113" fmla="*/ 2020321 h 3021872"/>
              <a:gd name="connsiteX114" fmla="*/ 6849655 w 12192000"/>
              <a:gd name="connsiteY114" fmla="*/ 2025191 h 3021872"/>
              <a:gd name="connsiteX115" fmla="*/ 6835522 w 12192000"/>
              <a:gd name="connsiteY115" fmla="*/ 2024012 h 3021872"/>
              <a:gd name="connsiteX116" fmla="*/ 6707727 w 12192000"/>
              <a:gd name="connsiteY116" fmla="*/ 2006254 h 3021872"/>
              <a:gd name="connsiteX117" fmla="*/ 6561947 w 12192000"/>
              <a:gd name="connsiteY117" fmla="*/ 1975575 h 3021872"/>
              <a:gd name="connsiteX118" fmla="*/ 6464714 w 12192000"/>
              <a:gd name="connsiteY118" fmla="*/ 1978704 h 3021872"/>
              <a:gd name="connsiteX119" fmla="*/ 6242129 w 12192000"/>
              <a:gd name="connsiteY119" fmla="*/ 1915441 h 3021872"/>
              <a:gd name="connsiteX120" fmla="*/ 6080728 w 12192000"/>
              <a:gd name="connsiteY120" fmla="*/ 1895758 h 3021872"/>
              <a:gd name="connsiteX121" fmla="*/ 6069627 w 12192000"/>
              <a:gd name="connsiteY121" fmla="*/ 1885968 h 3021872"/>
              <a:gd name="connsiteX122" fmla="*/ 6055146 w 12192000"/>
              <a:gd name="connsiteY122" fmla="*/ 1879305 h 3021872"/>
              <a:gd name="connsiteX123" fmla="*/ 5953405 w 12192000"/>
              <a:gd name="connsiteY123" fmla="*/ 1849929 h 3021872"/>
              <a:gd name="connsiteX124" fmla="*/ 5940151 w 12192000"/>
              <a:gd name="connsiteY124" fmla="*/ 1852123 h 3021872"/>
              <a:gd name="connsiteX125" fmla="*/ 5917647 w 12192000"/>
              <a:gd name="connsiteY125" fmla="*/ 1852476 h 3021872"/>
              <a:gd name="connsiteX126" fmla="*/ 5860259 w 12192000"/>
              <a:gd name="connsiteY126" fmla="*/ 1865444 h 3021872"/>
              <a:gd name="connsiteX127" fmla="*/ 5821880 w 12192000"/>
              <a:gd name="connsiteY127" fmla="*/ 1854695 h 3021872"/>
              <a:gd name="connsiteX128" fmla="*/ 5813898 w 12192000"/>
              <a:gd name="connsiteY128" fmla="*/ 1853063 h 3021872"/>
              <a:gd name="connsiteX129" fmla="*/ 5813633 w 12192000"/>
              <a:gd name="connsiteY129" fmla="*/ 1853249 h 3021872"/>
              <a:gd name="connsiteX130" fmla="*/ 5804995 w 12192000"/>
              <a:gd name="connsiteY130" fmla="*/ 1851966 h 3021872"/>
              <a:gd name="connsiteX131" fmla="*/ 5799340 w 12192000"/>
              <a:gd name="connsiteY131" fmla="*/ 1850088 h 3021872"/>
              <a:gd name="connsiteX132" fmla="*/ 5783850 w 12192000"/>
              <a:gd name="connsiteY132" fmla="*/ 1846922 h 3021872"/>
              <a:gd name="connsiteX133" fmla="*/ 5777803 w 12192000"/>
              <a:gd name="connsiteY133" fmla="*/ 1847290 h 3021872"/>
              <a:gd name="connsiteX134" fmla="*/ 5774372 w 12192000"/>
              <a:gd name="connsiteY134" fmla="*/ 1849538 h 3021872"/>
              <a:gd name="connsiteX135" fmla="*/ 5740527 w 12192000"/>
              <a:gd name="connsiteY135" fmla="*/ 1850453 h 3021872"/>
              <a:gd name="connsiteX136" fmla="*/ 5671437 w 12192000"/>
              <a:gd name="connsiteY136" fmla="*/ 1845438 h 3021872"/>
              <a:gd name="connsiteX137" fmla="*/ 5633526 w 12192000"/>
              <a:gd name="connsiteY137" fmla="*/ 1839191 h 3021872"/>
              <a:gd name="connsiteX138" fmla="*/ 5527860 w 12192000"/>
              <a:gd name="connsiteY138" fmla="*/ 1825767 h 3021872"/>
              <a:gd name="connsiteX139" fmla="*/ 5420429 w 12192000"/>
              <a:gd name="connsiteY139" fmla="*/ 1815102 h 3021872"/>
              <a:gd name="connsiteX140" fmla="*/ 5339073 w 12192000"/>
              <a:gd name="connsiteY140" fmla="*/ 1819639 h 3021872"/>
              <a:gd name="connsiteX141" fmla="*/ 5334373 w 12192000"/>
              <a:gd name="connsiteY141" fmla="*/ 1817028 h 3021872"/>
              <a:gd name="connsiteX142" fmla="*/ 5326433 w 12192000"/>
              <a:gd name="connsiteY142" fmla="*/ 1814516 h 3021872"/>
              <a:gd name="connsiteX143" fmla="*/ 5326080 w 12192000"/>
              <a:gd name="connsiteY143" fmla="*/ 1814651 h 3021872"/>
              <a:gd name="connsiteX144" fmla="*/ 5318954 w 12192000"/>
              <a:gd name="connsiteY144" fmla="*/ 1811914 h 3021872"/>
              <a:gd name="connsiteX145" fmla="*/ 5286087 w 12192000"/>
              <a:gd name="connsiteY145" fmla="*/ 1796038 h 3021872"/>
              <a:gd name="connsiteX146" fmla="*/ 5223002 w 12192000"/>
              <a:gd name="connsiteY146" fmla="*/ 1799482 h 3021872"/>
              <a:gd name="connsiteX147" fmla="*/ 5200540 w 12192000"/>
              <a:gd name="connsiteY147" fmla="*/ 1796400 h 3021872"/>
              <a:gd name="connsiteX148" fmla="*/ 5154928 w 12192000"/>
              <a:gd name="connsiteY148" fmla="*/ 1781130 h 3021872"/>
              <a:gd name="connsiteX149" fmla="*/ 5149478 w 12192000"/>
              <a:gd name="connsiteY149" fmla="*/ 1780679 h 3021872"/>
              <a:gd name="connsiteX150" fmla="*/ 5130626 w 12192000"/>
              <a:gd name="connsiteY150" fmla="*/ 1768669 h 3021872"/>
              <a:gd name="connsiteX151" fmla="*/ 5102239 w 12192000"/>
              <a:gd name="connsiteY151" fmla="*/ 1753436 h 3021872"/>
              <a:gd name="connsiteX152" fmla="*/ 5099658 w 12192000"/>
              <a:gd name="connsiteY152" fmla="*/ 1753538 h 3021872"/>
              <a:gd name="connsiteX153" fmla="*/ 5088508 w 12192000"/>
              <a:gd name="connsiteY153" fmla="*/ 1745106 h 3021872"/>
              <a:gd name="connsiteX154" fmla="*/ 5082205 w 12192000"/>
              <a:gd name="connsiteY154" fmla="*/ 1734262 h 3021872"/>
              <a:gd name="connsiteX155" fmla="*/ 4931750 w 12192000"/>
              <a:gd name="connsiteY155" fmla="*/ 1691385 h 3021872"/>
              <a:gd name="connsiteX156" fmla="*/ 4824030 w 12192000"/>
              <a:gd name="connsiteY156" fmla="*/ 1643040 h 3021872"/>
              <a:gd name="connsiteX157" fmla="*/ 4758423 w 12192000"/>
              <a:gd name="connsiteY157" fmla="*/ 1579191 h 3021872"/>
              <a:gd name="connsiteX158" fmla="*/ 4514045 w 12192000"/>
              <a:gd name="connsiteY158" fmla="*/ 1535848 h 3021872"/>
              <a:gd name="connsiteX159" fmla="*/ 4458973 w 12192000"/>
              <a:gd name="connsiteY159" fmla="*/ 1525122 h 3021872"/>
              <a:gd name="connsiteX160" fmla="*/ 4423105 w 12192000"/>
              <a:gd name="connsiteY160" fmla="*/ 1500018 h 3021872"/>
              <a:gd name="connsiteX161" fmla="*/ 4400073 w 12192000"/>
              <a:gd name="connsiteY161" fmla="*/ 1499739 h 3021872"/>
              <a:gd name="connsiteX162" fmla="*/ 4395961 w 12192000"/>
              <a:gd name="connsiteY162" fmla="*/ 1499863 h 3021872"/>
              <a:gd name="connsiteX163" fmla="*/ 4382523 w 12192000"/>
              <a:gd name="connsiteY163" fmla="*/ 1496619 h 3021872"/>
              <a:gd name="connsiteX164" fmla="*/ 4374971 w 12192000"/>
              <a:gd name="connsiteY164" fmla="*/ 1500377 h 3021872"/>
              <a:gd name="connsiteX165" fmla="*/ 4352051 w 12192000"/>
              <a:gd name="connsiteY165" fmla="*/ 1498843 h 3021872"/>
              <a:gd name="connsiteX166" fmla="*/ 4328364 w 12192000"/>
              <a:gd name="connsiteY166" fmla="*/ 1491566 h 3021872"/>
              <a:gd name="connsiteX167" fmla="*/ 4220142 w 12192000"/>
              <a:gd name="connsiteY167" fmla="*/ 1451803 h 3021872"/>
              <a:gd name="connsiteX168" fmla="*/ 4152921 w 12192000"/>
              <a:gd name="connsiteY168" fmla="*/ 1430969 h 3021872"/>
              <a:gd name="connsiteX169" fmla="*/ 4123498 w 12192000"/>
              <a:gd name="connsiteY169" fmla="*/ 1427696 h 3021872"/>
              <a:gd name="connsiteX170" fmla="*/ 4085026 w 12192000"/>
              <a:gd name="connsiteY170" fmla="*/ 1420005 h 3021872"/>
              <a:gd name="connsiteX171" fmla="*/ 4014120 w 12192000"/>
              <a:gd name="connsiteY171" fmla="*/ 1410025 h 3021872"/>
              <a:gd name="connsiteX172" fmla="*/ 3924085 w 12192000"/>
              <a:gd name="connsiteY172" fmla="*/ 1390368 h 3021872"/>
              <a:gd name="connsiteX173" fmla="*/ 3875102 w 12192000"/>
              <a:gd name="connsiteY173" fmla="*/ 1356231 h 3021872"/>
              <a:gd name="connsiteX174" fmla="*/ 3866735 w 12192000"/>
              <a:gd name="connsiteY174" fmla="*/ 1358044 h 3021872"/>
              <a:gd name="connsiteX175" fmla="*/ 3824835 w 12192000"/>
              <a:gd name="connsiteY175" fmla="*/ 1344150 h 3021872"/>
              <a:gd name="connsiteX176" fmla="*/ 3698316 w 12192000"/>
              <a:gd name="connsiteY176" fmla="*/ 1271660 h 3021872"/>
              <a:gd name="connsiteX177" fmla="*/ 3615875 w 12192000"/>
              <a:gd name="connsiteY177" fmla="*/ 1245166 h 3021872"/>
              <a:gd name="connsiteX178" fmla="*/ 3583351 w 12192000"/>
              <a:gd name="connsiteY178" fmla="*/ 1239605 h 3021872"/>
              <a:gd name="connsiteX179" fmla="*/ 3529058 w 12192000"/>
              <a:gd name="connsiteY179" fmla="*/ 1230047 h 3021872"/>
              <a:gd name="connsiteX180" fmla="*/ 3438822 w 12192000"/>
              <a:gd name="connsiteY180" fmla="*/ 1205661 h 3021872"/>
              <a:gd name="connsiteX181" fmla="*/ 3390292 w 12192000"/>
              <a:gd name="connsiteY181" fmla="*/ 1197075 h 3021872"/>
              <a:gd name="connsiteX182" fmla="*/ 3315537 w 12192000"/>
              <a:gd name="connsiteY182" fmla="*/ 1185391 h 3021872"/>
              <a:gd name="connsiteX183" fmla="*/ 3305896 w 12192000"/>
              <a:gd name="connsiteY183" fmla="*/ 1180025 h 3021872"/>
              <a:gd name="connsiteX184" fmla="*/ 3260055 w 12192000"/>
              <a:gd name="connsiteY184" fmla="*/ 1189560 h 3021872"/>
              <a:gd name="connsiteX185" fmla="*/ 3136098 w 12192000"/>
              <a:gd name="connsiteY185" fmla="*/ 1171708 h 3021872"/>
              <a:gd name="connsiteX186" fmla="*/ 3113533 w 12192000"/>
              <a:gd name="connsiteY186" fmla="*/ 1171758 h 3021872"/>
              <a:gd name="connsiteX187" fmla="*/ 3087934 w 12192000"/>
              <a:gd name="connsiteY187" fmla="*/ 1162189 h 3021872"/>
              <a:gd name="connsiteX188" fmla="*/ 3033101 w 12192000"/>
              <a:gd name="connsiteY188" fmla="*/ 1146004 h 3021872"/>
              <a:gd name="connsiteX189" fmla="*/ 2999082 w 12192000"/>
              <a:gd name="connsiteY189" fmla="*/ 1129337 h 3021872"/>
              <a:gd name="connsiteX190" fmla="*/ 2988144 w 12192000"/>
              <a:gd name="connsiteY190" fmla="*/ 1133783 h 3021872"/>
              <a:gd name="connsiteX191" fmla="*/ 2964880 w 12192000"/>
              <a:gd name="connsiteY191" fmla="*/ 1133160 h 3021872"/>
              <a:gd name="connsiteX192" fmla="*/ 2871083 w 12192000"/>
              <a:gd name="connsiteY192" fmla="*/ 1114281 h 3021872"/>
              <a:gd name="connsiteX193" fmla="*/ 2853547 w 12192000"/>
              <a:gd name="connsiteY193" fmla="*/ 1113282 h 3021872"/>
              <a:gd name="connsiteX194" fmla="*/ 2834998 w 12192000"/>
              <a:gd name="connsiteY194" fmla="*/ 1105032 h 3021872"/>
              <a:gd name="connsiteX195" fmla="*/ 2832012 w 12192000"/>
              <a:gd name="connsiteY195" fmla="*/ 1103667 h 3021872"/>
              <a:gd name="connsiteX196" fmla="*/ 2831450 w 12192000"/>
              <a:gd name="connsiteY196" fmla="*/ 1103681 h 3021872"/>
              <a:gd name="connsiteX197" fmla="*/ 2830158 w 12192000"/>
              <a:gd name="connsiteY197" fmla="*/ 1102819 h 3021872"/>
              <a:gd name="connsiteX198" fmla="*/ 2817969 w 12192000"/>
              <a:gd name="connsiteY198" fmla="*/ 1097243 h 3021872"/>
              <a:gd name="connsiteX199" fmla="*/ 2812278 w 12192000"/>
              <a:gd name="connsiteY199" fmla="*/ 1097008 h 3021872"/>
              <a:gd name="connsiteX200" fmla="*/ 2735949 w 12192000"/>
              <a:gd name="connsiteY200" fmla="*/ 1069536 h 3021872"/>
              <a:gd name="connsiteX201" fmla="*/ 2700542 w 12192000"/>
              <a:gd name="connsiteY201" fmla="*/ 1056907 h 3021872"/>
              <a:gd name="connsiteX202" fmla="*/ 2690071 w 12192000"/>
              <a:gd name="connsiteY202" fmla="*/ 1056397 h 3021872"/>
              <a:gd name="connsiteX203" fmla="*/ 2655269 w 12192000"/>
              <a:gd name="connsiteY203" fmla="*/ 1042078 h 3021872"/>
              <a:gd name="connsiteX204" fmla="*/ 2637172 w 12192000"/>
              <a:gd name="connsiteY204" fmla="*/ 1039382 h 3021872"/>
              <a:gd name="connsiteX205" fmla="*/ 2544676 w 12192000"/>
              <a:gd name="connsiteY205" fmla="*/ 1019916 h 3021872"/>
              <a:gd name="connsiteX206" fmla="*/ 2521406 w 12192000"/>
              <a:gd name="connsiteY206" fmla="*/ 1022036 h 3021872"/>
              <a:gd name="connsiteX207" fmla="*/ 2462038 w 12192000"/>
              <a:gd name="connsiteY207" fmla="*/ 992687 h 3021872"/>
              <a:gd name="connsiteX208" fmla="*/ 2448962 w 12192000"/>
              <a:gd name="connsiteY208" fmla="*/ 988555 h 3021872"/>
              <a:gd name="connsiteX209" fmla="*/ 2444223 w 12192000"/>
              <a:gd name="connsiteY209" fmla="*/ 985580 h 3021872"/>
              <a:gd name="connsiteX210" fmla="*/ 2428175 w 12192000"/>
              <a:gd name="connsiteY210" fmla="*/ 997242 h 3021872"/>
              <a:gd name="connsiteX211" fmla="*/ 2398519 w 12192000"/>
              <a:gd name="connsiteY211" fmla="*/ 1001482 h 3021872"/>
              <a:gd name="connsiteX212" fmla="*/ 2385271 w 12192000"/>
              <a:gd name="connsiteY212" fmla="*/ 993786 h 3021872"/>
              <a:gd name="connsiteX213" fmla="*/ 2298174 w 12192000"/>
              <a:gd name="connsiteY213" fmla="*/ 956527 h 3021872"/>
              <a:gd name="connsiteX214" fmla="*/ 2271014 w 12192000"/>
              <a:gd name="connsiteY214" fmla="*/ 945440 h 3021872"/>
              <a:gd name="connsiteX215" fmla="*/ 2214838 w 12192000"/>
              <a:gd name="connsiteY215" fmla="*/ 924396 h 3021872"/>
              <a:gd name="connsiteX216" fmla="*/ 2038407 w 12192000"/>
              <a:gd name="connsiteY216" fmla="*/ 916628 h 3021872"/>
              <a:gd name="connsiteX217" fmla="*/ 1958268 w 12192000"/>
              <a:gd name="connsiteY217" fmla="*/ 931677 h 3021872"/>
              <a:gd name="connsiteX218" fmla="*/ 1740316 w 12192000"/>
              <a:gd name="connsiteY218" fmla="*/ 931710 h 3021872"/>
              <a:gd name="connsiteX219" fmla="*/ 1454477 w 12192000"/>
              <a:gd name="connsiteY219" fmla="*/ 973878 h 3021872"/>
              <a:gd name="connsiteX220" fmla="*/ 1385984 w 12192000"/>
              <a:gd name="connsiteY220" fmla="*/ 958621 h 3021872"/>
              <a:gd name="connsiteX221" fmla="*/ 1355604 w 12192000"/>
              <a:gd name="connsiteY221" fmla="*/ 960893 h 3021872"/>
              <a:gd name="connsiteX222" fmla="*/ 1305323 w 12192000"/>
              <a:gd name="connsiteY222" fmla="*/ 967511 h 3021872"/>
              <a:gd name="connsiteX223" fmla="*/ 1125607 w 12192000"/>
              <a:gd name="connsiteY223" fmla="*/ 968467 h 3021872"/>
              <a:gd name="connsiteX224" fmla="*/ 1016562 w 12192000"/>
              <a:gd name="connsiteY224" fmla="*/ 975260 h 3021872"/>
              <a:gd name="connsiteX225" fmla="*/ 818620 w 12192000"/>
              <a:gd name="connsiteY225" fmla="*/ 987723 h 3021872"/>
              <a:gd name="connsiteX226" fmla="*/ 611870 w 12192000"/>
              <a:gd name="connsiteY226" fmla="*/ 1002547 h 3021872"/>
              <a:gd name="connsiteX227" fmla="*/ 520325 w 12192000"/>
              <a:gd name="connsiteY227" fmla="*/ 1010590 h 3021872"/>
              <a:gd name="connsiteX228" fmla="*/ 386188 w 12192000"/>
              <a:gd name="connsiteY228" fmla="*/ 1040956 h 3021872"/>
              <a:gd name="connsiteX229" fmla="*/ 272629 w 12192000"/>
              <a:gd name="connsiteY229" fmla="*/ 1010300 h 3021872"/>
              <a:gd name="connsiteX230" fmla="*/ 113450 w 12192000"/>
              <a:gd name="connsiteY230" fmla="*/ 1038933 h 3021872"/>
              <a:gd name="connsiteX231" fmla="*/ 4256 w 12192000"/>
              <a:gd name="connsiteY231" fmla="*/ 1060111 h 3021872"/>
              <a:gd name="connsiteX232" fmla="*/ 0 w 12192000"/>
              <a:gd name="connsiteY232" fmla="*/ 1059714 h 3021872"/>
              <a:gd name="connsiteX233" fmla="*/ 0 w 12192000"/>
              <a:gd name="connsiteY233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80680 w 12192000"/>
              <a:gd name="connsiteY14" fmla="*/ 2855874 h 3021872"/>
              <a:gd name="connsiteX15" fmla="*/ 11307999 w 12192000"/>
              <a:gd name="connsiteY15" fmla="*/ 2758374 h 3021872"/>
              <a:gd name="connsiteX16" fmla="*/ 11228674 w 12192000"/>
              <a:gd name="connsiteY16" fmla="*/ 2738503 h 3021872"/>
              <a:gd name="connsiteX17" fmla="*/ 11208775 w 12192000"/>
              <a:gd name="connsiteY17" fmla="*/ 2733735 h 3021872"/>
              <a:gd name="connsiteX18" fmla="*/ 11191329 w 12192000"/>
              <a:gd name="connsiteY18" fmla="*/ 2735896 h 3021872"/>
              <a:gd name="connsiteX19" fmla="*/ 11095293 w 12192000"/>
              <a:gd name="connsiteY19" fmla="*/ 2734181 h 3021872"/>
              <a:gd name="connsiteX20" fmla="*/ 11072290 w 12192000"/>
              <a:gd name="connsiteY20" fmla="*/ 2737734 h 3021872"/>
              <a:gd name="connsiteX21" fmla="*/ 10980239 w 12192000"/>
              <a:gd name="connsiteY21" fmla="*/ 2729000 h 3021872"/>
              <a:gd name="connsiteX22" fmla="*/ 10980167 w 12192000"/>
              <a:gd name="connsiteY22" fmla="*/ 2728972 h 3021872"/>
              <a:gd name="connsiteX23" fmla="*/ 10943501 w 12192000"/>
              <a:gd name="connsiteY23" fmla="*/ 2723352 h 3021872"/>
              <a:gd name="connsiteX24" fmla="*/ 10740825 w 12192000"/>
              <a:gd name="connsiteY24" fmla="*/ 2642544 h 3021872"/>
              <a:gd name="connsiteX25" fmla="*/ 10621021 w 12192000"/>
              <a:gd name="connsiteY25" fmla="*/ 2583972 h 3021872"/>
              <a:gd name="connsiteX26" fmla="*/ 10501779 w 12192000"/>
              <a:gd name="connsiteY26" fmla="*/ 2548735 h 3021872"/>
              <a:gd name="connsiteX27" fmla="*/ 10403355 w 12192000"/>
              <a:gd name="connsiteY27" fmla="*/ 2512953 h 3021872"/>
              <a:gd name="connsiteX28" fmla="*/ 10337449 w 12192000"/>
              <a:gd name="connsiteY28" fmla="*/ 2488172 h 3021872"/>
              <a:gd name="connsiteX29" fmla="*/ 10324327 w 12192000"/>
              <a:gd name="connsiteY29" fmla="*/ 2478939 h 3021872"/>
              <a:gd name="connsiteX30" fmla="*/ 10321929 w 12192000"/>
              <a:gd name="connsiteY30" fmla="*/ 2478993 h 3021872"/>
              <a:gd name="connsiteX31" fmla="*/ 10290461 w 12192000"/>
              <a:gd name="connsiteY31" fmla="*/ 2462144 h 3021872"/>
              <a:gd name="connsiteX32" fmla="*/ 10268970 w 12192000"/>
              <a:gd name="connsiteY32" fmla="*/ 2448931 h 3021872"/>
              <a:gd name="connsiteX33" fmla="*/ 10263699 w 12192000"/>
              <a:gd name="connsiteY33" fmla="*/ 2448340 h 3021872"/>
              <a:gd name="connsiteX34" fmla="*/ 10228272 w 12192000"/>
              <a:gd name="connsiteY34" fmla="*/ 2431997 h 3021872"/>
              <a:gd name="connsiteX35" fmla="*/ 10215997 w 12192000"/>
              <a:gd name="connsiteY35" fmla="*/ 2431103 h 3021872"/>
              <a:gd name="connsiteX36" fmla="*/ 10193885 w 12192000"/>
              <a:gd name="connsiteY36" fmla="*/ 2427360 h 3021872"/>
              <a:gd name="connsiteX37" fmla="*/ 10135557 w 12192000"/>
              <a:gd name="connsiteY37" fmla="*/ 2429769 h 3021872"/>
              <a:gd name="connsiteX38" fmla="*/ 10092108 w 12192000"/>
              <a:gd name="connsiteY38" fmla="*/ 2409075 h 3021872"/>
              <a:gd name="connsiteX39" fmla="*/ 10091815 w 12192000"/>
              <a:gd name="connsiteY39" fmla="*/ 2409211 h 3021872"/>
              <a:gd name="connsiteX40" fmla="*/ 10083558 w 12192000"/>
              <a:gd name="connsiteY40" fmla="*/ 2406369 h 3021872"/>
              <a:gd name="connsiteX41" fmla="*/ 10078319 w 12192000"/>
              <a:gd name="connsiteY41" fmla="*/ 2403481 h 3021872"/>
              <a:gd name="connsiteX42" fmla="*/ 10063647 w 12192000"/>
              <a:gd name="connsiteY42" fmla="*/ 2397528 h 3021872"/>
              <a:gd name="connsiteX43" fmla="*/ 10057660 w 12192000"/>
              <a:gd name="connsiteY43" fmla="*/ 2396793 h 3021872"/>
              <a:gd name="connsiteX44" fmla="*/ 10003124 w 12192000"/>
              <a:gd name="connsiteY44" fmla="*/ 2406692 h 3021872"/>
              <a:gd name="connsiteX45" fmla="*/ 9898644 w 12192000"/>
              <a:gd name="connsiteY45" fmla="*/ 2393136 h 3021872"/>
              <a:gd name="connsiteX46" fmla="*/ 9794969 w 12192000"/>
              <a:gd name="connsiteY46" fmla="*/ 2376665 h 3021872"/>
              <a:gd name="connsiteX47" fmla="*/ 9690708 w 12192000"/>
              <a:gd name="connsiteY47" fmla="*/ 2362478 h 3021872"/>
              <a:gd name="connsiteX48" fmla="*/ 9656590 w 12192000"/>
              <a:gd name="connsiteY48" fmla="*/ 2365107 h 3021872"/>
              <a:gd name="connsiteX49" fmla="*/ 9651013 w 12192000"/>
              <a:gd name="connsiteY49" fmla="*/ 2365379 h 3021872"/>
              <a:gd name="connsiteX50" fmla="*/ 9629535 w 12192000"/>
              <a:gd name="connsiteY50" fmla="*/ 2359562 h 3021872"/>
              <a:gd name="connsiteX51" fmla="*/ 9621002 w 12192000"/>
              <a:gd name="connsiteY51" fmla="*/ 2358015 h 3021872"/>
              <a:gd name="connsiteX52" fmla="*/ 9620811 w 12192000"/>
              <a:gd name="connsiteY52" fmla="*/ 2358209 h 3021872"/>
              <a:gd name="connsiteX53" fmla="*/ 9612783 w 12192000"/>
              <a:gd name="connsiteY53" fmla="*/ 2356304 h 3021872"/>
              <a:gd name="connsiteX54" fmla="*/ 9573299 w 12192000"/>
              <a:gd name="connsiteY54" fmla="*/ 2344048 h 3021872"/>
              <a:gd name="connsiteX55" fmla="*/ 9523299 w 12192000"/>
              <a:gd name="connsiteY55" fmla="*/ 2356751 h 3021872"/>
              <a:gd name="connsiteX56" fmla="*/ 9502217 w 12192000"/>
              <a:gd name="connsiteY56" fmla="*/ 2356672 h 3021872"/>
              <a:gd name="connsiteX57" fmla="*/ 9491052 w 12192000"/>
              <a:gd name="connsiteY57" fmla="*/ 2357876 h 3021872"/>
              <a:gd name="connsiteX58" fmla="*/ 9490420 w 12192000"/>
              <a:gd name="connsiteY58" fmla="*/ 2358754 h 3021872"/>
              <a:gd name="connsiteX59" fmla="*/ 9422814 w 12192000"/>
              <a:gd name="connsiteY59" fmla="*/ 2337048 h 3021872"/>
              <a:gd name="connsiteX60" fmla="*/ 9387555 w 12192000"/>
              <a:gd name="connsiteY60" fmla="*/ 2324836 h 3021872"/>
              <a:gd name="connsiteX61" fmla="*/ 9385480 w 12192000"/>
              <a:gd name="connsiteY61" fmla="*/ 2325313 h 3021872"/>
              <a:gd name="connsiteX62" fmla="*/ 9369766 w 12192000"/>
              <a:gd name="connsiteY62" fmla="*/ 2317902 h 3021872"/>
              <a:gd name="connsiteX63" fmla="*/ 9356267 w 12192000"/>
              <a:gd name="connsiteY63" fmla="*/ 2307218 h 3021872"/>
              <a:gd name="connsiteX64" fmla="*/ 9240605 w 12192000"/>
              <a:gd name="connsiteY64" fmla="*/ 2292733 h 3021872"/>
              <a:gd name="connsiteX65" fmla="*/ 9083251 w 12192000"/>
              <a:gd name="connsiteY65" fmla="*/ 2245348 h 3021872"/>
              <a:gd name="connsiteX66" fmla="*/ 8956025 w 12192000"/>
              <a:gd name="connsiteY66" fmla="*/ 2219438 h 3021872"/>
              <a:gd name="connsiteX67" fmla="*/ 8791834 w 12192000"/>
              <a:gd name="connsiteY67" fmla="*/ 2194608 h 3021872"/>
              <a:gd name="connsiteX68" fmla="*/ 8677385 w 12192000"/>
              <a:gd name="connsiteY68" fmla="*/ 2172946 h 3021872"/>
              <a:gd name="connsiteX69" fmla="*/ 8628381 w 12192000"/>
              <a:gd name="connsiteY69" fmla="*/ 2151256 h 3021872"/>
              <a:gd name="connsiteX70" fmla="*/ 8608955 w 12192000"/>
              <a:gd name="connsiteY70" fmla="*/ 2154253 h 3021872"/>
              <a:gd name="connsiteX71" fmla="*/ 8605623 w 12192000"/>
              <a:gd name="connsiteY71" fmla="*/ 2154974 h 3021872"/>
              <a:gd name="connsiteX72" fmla="*/ 8591946 w 12192000"/>
              <a:gd name="connsiteY72" fmla="*/ 2153429 h 3021872"/>
              <a:gd name="connsiteX73" fmla="*/ 8588503 w 12192000"/>
              <a:gd name="connsiteY73" fmla="*/ 2158528 h 3021872"/>
              <a:gd name="connsiteX74" fmla="*/ 8542929 w 12192000"/>
              <a:gd name="connsiteY74" fmla="*/ 2155780 h 3021872"/>
              <a:gd name="connsiteX75" fmla="*/ 8422422 w 12192000"/>
              <a:gd name="connsiteY75" fmla="*/ 2128783 h 3021872"/>
              <a:gd name="connsiteX76" fmla="*/ 8350509 w 12192000"/>
              <a:gd name="connsiteY76" fmla="*/ 2116143 h 3021872"/>
              <a:gd name="connsiteX77" fmla="*/ 8323483 w 12192000"/>
              <a:gd name="connsiteY77" fmla="*/ 2116856 h 3021872"/>
              <a:gd name="connsiteX78" fmla="*/ 8285541 w 12192000"/>
              <a:gd name="connsiteY78" fmla="*/ 2114142 h 3021872"/>
              <a:gd name="connsiteX79" fmla="*/ 8156321 w 12192000"/>
              <a:gd name="connsiteY79" fmla="*/ 2105622 h 3021872"/>
              <a:gd name="connsiteX80" fmla="*/ 8115022 w 12192000"/>
              <a:gd name="connsiteY80" fmla="*/ 2097331 h 3021872"/>
              <a:gd name="connsiteX81" fmla="*/ 8109128 w 12192000"/>
              <a:gd name="connsiteY81" fmla="*/ 2095725 h 3021872"/>
              <a:gd name="connsiteX82" fmla="*/ 8061947 w 12192000"/>
              <a:gd name="connsiteY82" fmla="*/ 2076044 h 3021872"/>
              <a:gd name="connsiteX83" fmla="*/ 8056343 w 12192000"/>
              <a:gd name="connsiteY83" fmla="*/ 2079176 h 3021872"/>
              <a:gd name="connsiteX84" fmla="*/ 8039888 w 12192000"/>
              <a:gd name="connsiteY84" fmla="*/ 2079889 h 3021872"/>
              <a:gd name="connsiteX85" fmla="*/ 8027893 w 12192000"/>
              <a:gd name="connsiteY85" fmla="*/ 2071837 h 3021872"/>
              <a:gd name="connsiteX86" fmla="*/ 7968202 w 12192000"/>
              <a:gd name="connsiteY86" fmla="*/ 2048643 h 3021872"/>
              <a:gd name="connsiteX87" fmla="*/ 7879707 w 12192000"/>
              <a:gd name="connsiteY87" fmla="*/ 2019539 h 3021872"/>
              <a:gd name="connsiteX88" fmla="*/ 7867283 w 12192000"/>
              <a:gd name="connsiteY88" fmla="*/ 2011237 h 3021872"/>
              <a:gd name="connsiteX89" fmla="*/ 7843997 w 12192000"/>
              <a:gd name="connsiteY89" fmla="*/ 2004002 h 3021872"/>
              <a:gd name="connsiteX90" fmla="*/ 7819810 w 12192000"/>
              <a:gd name="connsiteY90" fmla="*/ 2003978 h 3021872"/>
              <a:gd name="connsiteX91" fmla="*/ 7766905 w 12192000"/>
              <a:gd name="connsiteY91" fmla="*/ 1994240 h 3021872"/>
              <a:gd name="connsiteX92" fmla="*/ 7748811 w 12192000"/>
              <a:gd name="connsiteY92" fmla="*/ 2001647 h 3021872"/>
              <a:gd name="connsiteX93" fmla="*/ 7745757 w 12192000"/>
              <a:gd name="connsiteY93" fmla="*/ 2003120 h 3021872"/>
              <a:gd name="connsiteX94" fmla="*/ 7732110 w 12192000"/>
              <a:gd name="connsiteY94" fmla="*/ 2004783 h 3021872"/>
              <a:gd name="connsiteX95" fmla="*/ 7730039 w 12192000"/>
              <a:gd name="connsiteY95" fmla="*/ 2010536 h 3021872"/>
              <a:gd name="connsiteX96" fmla="*/ 7685159 w 12192000"/>
              <a:gd name="connsiteY96" fmla="*/ 2018415 h 3021872"/>
              <a:gd name="connsiteX97" fmla="*/ 7561596 w 12192000"/>
              <a:gd name="connsiteY97" fmla="*/ 2020063 h 3021872"/>
              <a:gd name="connsiteX98" fmla="*/ 7488722 w 12192000"/>
              <a:gd name="connsiteY98" fmla="*/ 2024418 h 3021872"/>
              <a:gd name="connsiteX99" fmla="*/ 7462688 w 12192000"/>
              <a:gd name="connsiteY99" fmla="*/ 2031366 h 3021872"/>
              <a:gd name="connsiteX100" fmla="*/ 7425222 w 12192000"/>
              <a:gd name="connsiteY100" fmla="*/ 2037510 h 3021872"/>
              <a:gd name="connsiteX101" fmla="*/ 7360376 w 12192000"/>
              <a:gd name="connsiteY101" fmla="*/ 2052454 h 3021872"/>
              <a:gd name="connsiteX102" fmla="*/ 7297796 w 12192000"/>
              <a:gd name="connsiteY102" fmla="*/ 2059134 h 3021872"/>
              <a:gd name="connsiteX103" fmla="*/ 7255684 w 12192000"/>
              <a:gd name="connsiteY103" fmla="*/ 2060633 h 3021872"/>
              <a:gd name="connsiteX104" fmla="*/ 7249573 w 12192000"/>
              <a:gd name="connsiteY104" fmla="*/ 2060435 h 3021872"/>
              <a:gd name="connsiteX105" fmla="*/ 7198933 w 12192000"/>
              <a:gd name="connsiteY105" fmla="*/ 2052227 h 3021872"/>
              <a:gd name="connsiteX106" fmla="*/ 7194276 w 12192000"/>
              <a:gd name="connsiteY106" fmla="*/ 2056568 h 3021872"/>
              <a:gd name="connsiteX107" fmla="*/ 7178495 w 12192000"/>
              <a:gd name="connsiteY107" fmla="*/ 2061069 h 3021872"/>
              <a:gd name="connsiteX108" fmla="*/ 7164866 w 12192000"/>
              <a:gd name="connsiteY108" fmla="*/ 2056021 h 3021872"/>
              <a:gd name="connsiteX109" fmla="*/ 7101221 w 12192000"/>
              <a:gd name="connsiteY109" fmla="*/ 2047289 h 3021872"/>
              <a:gd name="connsiteX110" fmla="*/ 7008182 w 12192000"/>
              <a:gd name="connsiteY110" fmla="*/ 2039482 h 3021872"/>
              <a:gd name="connsiteX111" fmla="*/ 6994073 w 12192000"/>
              <a:gd name="connsiteY111" fmla="*/ 2034288 h 3021872"/>
              <a:gd name="connsiteX112" fmla="*/ 6902768 w 12192000"/>
              <a:gd name="connsiteY112" fmla="*/ 2021990 h 3021872"/>
              <a:gd name="connsiteX113" fmla="*/ 6854917 w 12192000"/>
              <a:gd name="connsiteY113" fmla="*/ 2020321 h 3021872"/>
              <a:gd name="connsiteX114" fmla="*/ 6849655 w 12192000"/>
              <a:gd name="connsiteY114" fmla="*/ 2025191 h 3021872"/>
              <a:gd name="connsiteX115" fmla="*/ 6835522 w 12192000"/>
              <a:gd name="connsiteY115" fmla="*/ 2024012 h 3021872"/>
              <a:gd name="connsiteX116" fmla="*/ 6707727 w 12192000"/>
              <a:gd name="connsiteY116" fmla="*/ 2006254 h 3021872"/>
              <a:gd name="connsiteX117" fmla="*/ 6561947 w 12192000"/>
              <a:gd name="connsiteY117" fmla="*/ 1975575 h 3021872"/>
              <a:gd name="connsiteX118" fmla="*/ 6464714 w 12192000"/>
              <a:gd name="connsiteY118" fmla="*/ 1978704 h 3021872"/>
              <a:gd name="connsiteX119" fmla="*/ 6242129 w 12192000"/>
              <a:gd name="connsiteY119" fmla="*/ 1915441 h 3021872"/>
              <a:gd name="connsiteX120" fmla="*/ 6080728 w 12192000"/>
              <a:gd name="connsiteY120" fmla="*/ 1895758 h 3021872"/>
              <a:gd name="connsiteX121" fmla="*/ 6069627 w 12192000"/>
              <a:gd name="connsiteY121" fmla="*/ 1885968 h 3021872"/>
              <a:gd name="connsiteX122" fmla="*/ 6055146 w 12192000"/>
              <a:gd name="connsiteY122" fmla="*/ 1879305 h 3021872"/>
              <a:gd name="connsiteX123" fmla="*/ 5953405 w 12192000"/>
              <a:gd name="connsiteY123" fmla="*/ 1849929 h 3021872"/>
              <a:gd name="connsiteX124" fmla="*/ 5940151 w 12192000"/>
              <a:gd name="connsiteY124" fmla="*/ 1852123 h 3021872"/>
              <a:gd name="connsiteX125" fmla="*/ 5917647 w 12192000"/>
              <a:gd name="connsiteY125" fmla="*/ 1852476 h 3021872"/>
              <a:gd name="connsiteX126" fmla="*/ 5860259 w 12192000"/>
              <a:gd name="connsiteY126" fmla="*/ 1865444 h 3021872"/>
              <a:gd name="connsiteX127" fmla="*/ 5821880 w 12192000"/>
              <a:gd name="connsiteY127" fmla="*/ 1854695 h 3021872"/>
              <a:gd name="connsiteX128" fmla="*/ 5813898 w 12192000"/>
              <a:gd name="connsiteY128" fmla="*/ 1853063 h 3021872"/>
              <a:gd name="connsiteX129" fmla="*/ 5813633 w 12192000"/>
              <a:gd name="connsiteY129" fmla="*/ 1853249 h 3021872"/>
              <a:gd name="connsiteX130" fmla="*/ 5804995 w 12192000"/>
              <a:gd name="connsiteY130" fmla="*/ 1851966 h 3021872"/>
              <a:gd name="connsiteX131" fmla="*/ 5799340 w 12192000"/>
              <a:gd name="connsiteY131" fmla="*/ 1850088 h 3021872"/>
              <a:gd name="connsiteX132" fmla="*/ 5783850 w 12192000"/>
              <a:gd name="connsiteY132" fmla="*/ 1846922 h 3021872"/>
              <a:gd name="connsiteX133" fmla="*/ 5777803 w 12192000"/>
              <a:gd name="connsiteY133" fmla="*/ 1847290 h 3021872"/>
              <a:gd name="connsiteX134" fmla="*/ 5774372 w 12192000"/>
              <a:gd name="connsiteY134" fmla="*/ 1849538 h 3021872"/>
              <a:gd name="connsiteX135" fmla="*/ 5740527 w 12192000"/>
              <a:gd name="connsiteY135" fmla="*/ 1850453 h 3021872"/>
              <a:gd name="connsiteX136" fmla="*/ 5671437 w 12192000"/>
              <a:gd name="connsiteY136" fmla="*/ 1845438 h 3021872"/>
              <a:gd name="connsiteX137" fmla="*/ 5633526 w 12192000"/>
              <a:gd name="connsiteY137" fmla="*/ 1839191 h 3021872"/>
              <a:gd name="connsiteX138" fmla="*/ 5527860 w 12192000"/>
              <a:gd name="connsiteY138" fmla="*/ 1825767 h 3021872"/>
              <a:gd name="connsiteX139" fmla="*/ 5420429 w 12192000"/>
              <a:gd name="connsiteY139" fmla="*/ 1815102 h 3021872"/>
              <a:gd name="connsiteX140" fmla="*/ 5339073 w 12192000"/>
              <a:gd name="connsiteY140" fmla="*/ 1819639 h 3021872"/>
              <a:gd name="connsiteX141" fmla="*/ 5334373 w 12192000"/>
              <a:gd name="connsiteY141" fmla="*/ 1817028 h 3021872"/>
              <a:gd name="connsiteX142" fmla="*/ 5326433 w 12192000"/>
              <a:gd name="connsiteY142" fmla="*/ 1814516 h 3021872"/>
              <a:gd name="connsiteX143" fmla="*/ 5326080 w 12192000"/>
              <a:gd name="connsiteY143" fmla="*/ 1814651 h 3021872"/>
              <a:gd name="connsiteX144" fmla="*/ 5318954 w 12192000"/>
              <a:gd name="connsiteY144" fmla="*/ 1811914 h 3021872"/>
              <a:gd name="connsiteX145" fmla="*/ 5286087 w 12192000"/>
              <a:gd name="connsiteY145" fmla="*/ 1796038 h 3021872"/>
              <a:gd name="connsiteX146" fmla="*/ 5223002 w 12192000"/>
              <a:gd name="connsiteY146" fmla="*/ 1799482 h 3021872"/>
              <a:gd name="connsiteX147" fmla="*/ 5200540 w 12192000"/>
              <a:gd name="connsiteY147" fmla="*/ 1796400 h 3021872"/>
              <a:gd name="connsiteX148" fmla="*/ 5154928 w 12192000"/>
              <a:gd name="connsiteY148" fmla="*/ 1781130 h 3021872"/>
              <a:gd name="connsiteX149" fmla="*/ 5149478 w 12192000"/>
              <a:gd name="connsiteY149" fmla="*/ 1780679 h 3021872"/>
              <a:gd name="connsiteX150" fmla="*/ 5130626 w 12192000"/>
              <a:gd name="connsiteY150" fmla="*/ 1768669 h 3021872"/>
              <a:gd name="connsiteX151" fmla="*/ 5102239 w 12192000"/>
              <a:gd name="connsiteY151" fmla="*/ 1753436 h 3021872"/>
              <a:gd name="connsiteX152" fmla="*/ 5099658 w 12192000"/>
              <a:gd name="connsiteY152" fmla="*/ 1753538 h 3021872"/>
              <a:gd name="connsiteX153" fmla="*/ 5088508 w 12192000"/>
              <a:gd name="connsiteY153" fmla="*/ 1745106 h 3021872"/>
              <a:gd name="connsiteX154" fmla="*/ 5082205 w 12192000"/>
              <a:gd name="connsiteY154" fmla="*/ 1734262 h 3021872"/>
              <a:gd name="connsiteX155" fmla="*/ 4931750 w 12192000"/>
              <a:gd name="connsiteY155" fmla="*/ 1691385 h 3021872"/>
              <a:gd name="connsiteX156" fmla="*/ 4824030 w 12192000"/>
              <a:gd name="connsiteY156" fmla="*/ 1643040 h 3021872"/>
              <a:gd name="connsiteX157" fmla="*/ 4758423 w 12192000"/>
              <a:gd name="connsiteY157" fmla="*/ 1579191 h 3021872"/>
              <a:gd name="connsiteX158" fmla="*/ 4514045 w 12192000"/>
              <a:gd name="connsiteY158" fmla="*/ 1535848 h 3021872"/>
              <a:gd name="connsiteX159" fmla="*/ 4458973 w 12192000"/>
              <a:gd name="connsiteY159" fmla="*/ 1525122 h 3021872"/>
              <a:gd name="connsiteX160" fmla="*/ 4423105 w 12192000"/>
              <a:gd name="connsiteY160" fmla="*/ 1500018 h 3021872"/>
              <a:gd name="connsiteX161" fmla="*/ 4400073 w 12192000"/>
              <a:gd name="connsiteY161" fmla="*/ 1499739 h 3021872"/>
              <a:gd name="connsiteX162" fmla="*/ 4395961 w 12192000"/>
              <a:gd name="connsiteY162" fmla="*/ 1499863 h 3021872"/>
              <a:gd name="connsiteX163" fmla="*/ 4382523 w 12192000"/>
              <a:gd name="connsiteY163" fmla="*/ 1496619 h 3021872"/>
              <a:gd name="connsiteX164" fmla="*/ 4374971 w 12192000"/>
              <a:gd name="connsiteY164" fmla="*/ 1500377 h 3021872"/>
              <a:gd name="connsiteX165" fmla="*/ 4352051 w 12192000"/>
              <a:gd name="connsiteY165" fmla="*/ 1498843 h 3021872"/>
              <a:gd name="connsiteX166" fmla="*/ 4328364 w 12192000"/>
              <a:gd name="connsiteY166" fmla="*/ 1491566 h 3021872"/>
              <a:gd name="connsiteX167" fmla="*/ 4220142 w 12192000"/>
              <a:gd name="connsiteY167" fmla="*/ 1451803 h 3021872"/>
              <a:gd name="connsiteX168" fmla="*/ 4152921 w 12192000"/>
              <a:gd name="connsiteY168" fmla="*/ 1430969 h 3021872"/>
              <a:gd name="connsiteX169" fmla="*/ 4123498 w 12192000"/>
              <a:gd name="connsiteY169" fmla="*/ 1427696 h 3021872"/>
              <a:gd name="connsiteX170" fmla="*/ 4085026 w 12192000"/>
              <a:gd name="connsiteY170" fmla="*/ 1420005 h 3021872"/>
              <a:gd name="connsiteX171" fmla="*/ 4014120 w 12192000"/>
              <a:gd name="connsiteY171" fmla="*/ 1410025 h 3021872"/>
              <a:gd name="connsiteX172" fmla="*/ 3924085 w 12192000"/>
              <a:gd name="connsiteY172" fmla="*/ 1390368 h 3021872"/>
              <a:gd name="connsiteX173" fmla="*/ 3875102 w 12192000"/>
              <a:gd name="connsiteY173" fmla="*/ 1356231 h 3021872"/>
              <a:gd name="connsiteX174" fmla="*/ 3866735 w 12192000"/>
              <a:gd name="connsiteY174" fmla="*/ 1358044 h 3021872"/>
              <a:gd name="connsiteX175" fmla="*/ 3824835 w 12192000"/>
              <a:gd name="connsiteY175" fmla="*/ 1344150 h 3021872"/>
              <a:gd name="connsiteX176" fmla="*/ 3698316 w 12192000"/>
              <a:gd name="connsiteY176" fmla="*/ 1271660 h 3021872"/>
              <a:gd name="connsiteX177" fmla="*/ 3615875 w 12192000"/>
              <a:gd name="connsiteY177" fmla="*/ 1245166 h 3021872"/>
              <a:gd name="connsiteX178" fmla="*/ 3583351 w 12192000"/>
              <a:gd name="connsiteY178" fmla="*/ 1239605 h 3021872"/>
              <a:gd name="connsiteX179" fmla="*/ 3529058 w 12192000"/>
              <a:gd name="connsiteY179" fmla="*/ 1230047 h 3021872"/>
              <a:gd name="connsiteX180" fmla="*/ 3438822 w 12192000"/>
              <a:gd name="connsiteY180" fmla="*/ 1205661 h 3021872"/>
              <a:gd name="connsiteX181" fmla="*/ 3390292 w 12192000"/>
              <a:gd name="connsiteY181" fmla="*/ 1197075 h 3021872"/>
              <a:gd name="connsiteX182" fmla="*/ 3315537 w 12192000"/>
              <a:gd name="connsiteY182" fmla="*/ 1185391 h 3021872"/>
              <a:gd name="connsiteX183" fmla="*/ 3305896 w 12192000"/>
              <a:gd name="connsiteY183" fmla="*/ 1180025 h 3021872"/>
              <a:gd name="connsiteX184" fmla="*/ 3260055 w 12192000"/>
              <a:gd name="connsiteY184" fmla="*/ 1189560 h 3021872"/>
              <a:gd name="connsiteX185" fmla="*/ 3136098 w 12192000"/>
              <a:gd name="connsiteY185" fmla="*/ 1171708 h 3021872"/>
              <a:gd name="connsiteX186" fmla="*/ 3113533 w 12192000"/>
              <a:gd name="connsiteY186" fmla="*/ 1171758 h 3021872"/>
              <a:gd name="connsiteX187" fmla="*/ 3087934 w 12192000"/>
              <a:gd name="connsiteY187" fmla="*/ 1162189 h 3021872"/>
              <a:gd name="connsiteX188" fmla="*/ 3033101 w 12192000"/>
              <a:gd name="connsiteY188" fmla="*/ 1146004 h 3021872"/>
              <a:gd name="connsiteX189" fmla="*/ 2999082 w 12192000"/>
              <a:gd name="connsiteY189" fmla="*/ 1129337 h 3021872"/>
              <a:gd name="connsiteX190" fmla="*/ 2988144 w 12192000"/>
              <a:gd name="connsiteY190" fmla="*/ 1133783 h 3021872"/>
              <a:gd name="connsiteX191" fmla="*/ 2964880 w 12192000"/>
              <a:gd name="connsiteY191" fmla="*/ 1133160 h 3021872"/>
              <a:gd name="connsiteX192" fmla="*/ 2871083 w 12192000"/>
              <a:gd name="connsiteY192" fmla="*/ 1114281 h 3021872"/>
              <a:gd name="connsiteX193" fmla="*/ 2853547 w 12192000"/>
              <a:gd name="connsiteY193" fmla="*/ 1113282 h 3021872"/>
              <a:gd name="connsiteX194" fmla="*/ 2834998 w 12192000"/>
              <a:gd name="connsiteY194" fmla="*/ 1105032 h 3021872"/>
              <a:gd name="connsiteX195" fmla="*/ 2832012 w 12192000"/>
              <a:gd name="connsiteY195" fmla="*/ 1103667 h 3021872"/>
              <a:gd name="connsiteX196" fmla="*/ 2831450 w 12192000"/>
              <a:gd name="connsiteY196" fmla="*/ 1103681 h 3021872"/>
              <a:gd name="connsiteX197" fmla="*/ 2830158 w 12192000"/>
              <a:gd name="connsiteY197" fmla="*/ 1102819 h 3021872"/>
              <a:gd name="connsiteX198" fmla="*/ 2817969 w 12192000"/>
              <a:gd name="connsiteY198" fmla="*/ 1097243 h 3021872"/>
              <a:gd name="connsiteX199" fmla="*/ 2812278 w 12192000"/>
              <a:gd name="connsiteY199" fmla="*/ 1097008 h 3021872"/>
              <a:gd name="connsiteX200" fmla="*/ 2735949 w 12192000"/>
              <a:gd name="connsiteY200" fmla="*/ 1069536 h 3021872"/>
              <a:gd name="connsiteX201" fmla="*/ 2700542 w 12192000"/>
              <a:gd name="connsiteY201" fmla="*/ 1056907 h 3021872"/>
              <a:gd name="connsiteX202" fmla="*/ 2690071 w 12192000"/>
              <a:gd name="connsiteY202" fmla="*/ 1056397 h 3021872"/>
              <a:gd name="connsiteX203" fmla="*/ 2655269 w 12192000"/>
              <a:gd name="connsiteY203" fmla="*/ 1042078 h 3021872"/>
              <a:gd name="connsiteX204" fmla="*/ 2637172 w 12192000"/>
              <a:gd name="connsiteY204" fmla="*/ 1039382 h 3021872"/>
              <a:gd name="connsiteX205" fmla="*/ 2544676 w 12192000"/>
              <a:gd name="connsiteY205" fmla="*/ 1019916 h 3021872"/>
              <a:gd name="connsiteX206" fmla="*/ 2521406 w 12192000"/>
              <a:gd name="connsiteY206" fmla="*/ 1022036 h 3021872"/>
              <a:gd name="connsiteX207" fmla="*/ 2462038 w 12192000"/>
              <a:gd name="connsiteY207" fmla="*/ 992687 h 3021872"/>
              <a:gd name="connsiteX208" fmla="*/ 2448962 w 12192000"/>
              <a:gd name="connsiteY208" fmla="*/ 988555 h 3021872"/>
              <a:gd name="connsiteX209" fmla="*/ 2444223 w 12192000"/>
              <a:gd name="connsiteY209" fmla="*/ 985580 h 3021872"/>
              <a:gd name="connsiteX210" fmla="*/ 2428175 w 12192000"/>
              <a:gd name="connsiteY210" fmla="*/ 997242 h 3021872"/>
              <a:gd name="connsiteX211" fmla="*/ 2398519 w 12192000"/>
              <a:gd name="connsiteY211" fmla="*/ 1001482 h 3021872"/>
              <a:gd name="connsiteX212" fmla="*/ 2385271 w 12192000"/>
              <a:gd name="connsiteY212" fmla="*/ 993786 h 3021872"/>
              <a:gd name="connsiteX213" fmla="*/ 2298174 w 12192000"/>
              <a:gd name="connsiteY213" fmla="*/ 956527 h 3021872"/>
              <a:gd name="connsiteX214" fmla="*/ 2271014 w 12192000"/>
              <a:gd name="connsiteY214" fmla="*/ 945440 h 3021872"/>
              <a:gd name="connsiteX215" fmla="*/ 2214838 w 12192000"/>
              <a:gd name="connsiteY215" fmla="*/ 924396 h 3021872"/>
              <a:gd name="connsiteX216" fmla="*/ 2038407 w 12192000"/>
              <a:gd name="connsiteY216" fmla="*/ 916628 h 3021872"/>
              <a:gd name="connsiteX217" fmla="*/ 1958268 w 12192000"/>
              <a:gd name="connsiteY217" fmla="*/ 931677 h 3021872"/>
              <a:gd name="connsiteX218" fmla="*/ 1740316 w 12192000"/>
              <a:gd name="connsiteY218" fmla="*/ 931710 h 3021872"/>
              <a:gd name="connsiteX219" fmla="*/ 1454477 w 12192000"/>
              <a:gd name="connsiteY219" fmla="*/ 973878 h 3021872"/>
              <a:gd name="connsiteX220" fmla="*/ 1385984 w 12192000"/>
              <a:gd name="connsiteY220" fmla="*/ 958621 h 3021872"/>
              <a:gd name="connsiteX221" fmla="*/ 1355604 w 12192000"/>
              <a:gd name="connsiteY221" fmla="*/ 960893 h 3021872"/>
              <a:gd name="connsiteX222" fmla="*/ 1305323 w 12192000"/>
              <a:gd name="connsiteY222" fmla="*/ 967511 h 3021872"/>
              <a:gd name="connsiteX223" fmla="*/ 1125607 w 12192000"/>
              <a:gd name="connsiteY223" fmla="*/ 968467 h 3021872"/>
              <a:gd name="connsiteX224" fmla="*/ 1016562 w 12192000"/>
              <a:gd name="connsiteY224" fmla="*/ 975260 h 3021872"/>
              <a:gd name="connsiteX225" fmla="*/ 818620 w 12192000"/>
              <a:gd name="connsiteY225" fmla="*/ 987723 h 3021872"/>
              <a:gd name="connsiteX226" fmla="*/ 611870 w 12192000"/>
              <a:gd name="connsiteY226" fmla="*/ 1002547 h 3021872"/>
              <a:gd name="connsiteX227" fmla="*/ 520325 w 12192000"/>
              <a:gd name="connsiteY227" fmla="*/ 1010590 h 3021872"/>
              <a:gd name="connsiteX228" fmla="*/ 386188 w 12192000"/>
              <a:gd name="connsiteY228" fmla="*/ 1040956 h 3021872"/>
              <a:gd name="connsiteX229" fmla="*/ 272629 w 12192000"/>
              <a:gd name="connsiteY229" fmla="*/ 1010300 h 3021872"/>
              <a:gd name="connsiteX230" fmla="*/ 113450 w 12192000"/>
              <a:gd name="connsiteY230" fmla="*/ 1038933 h 3021872"/>
              <a:gd name="connsiteX231" fmla="*/ 4256 w 12192000"/>
              <a:gd name="connsiteY231" fmla="*/ 1060111 h 3021872"/>
              <a:gd name="connsiteX232" fmla="*/ 0 w 12192000"/>
              <a:gd name="connsiteY232" fmla="*/ 1059714 h 3021872"/>
              <a:gd name="connsiteX233" fmla="*/ 0 w 12192000"/>
              <a:gd name="connsiteY233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80680 w 12192000"/>
              <a:gd name="connsiteY14" fmla="*/ 2855874 h 3021872"/>
              <a:gd name="connsiteX15" fmla="*/ 11307999 w 12192000"/>
              <a:gd name="connsiteY15" fmla="*/ 2809174 h 3021872"/>
              <a:gd name="connsiteX16" fmla="*/ 11228674 w 12192000"/>
              <a:gd name="connsiteY16" fmla="*/ 2738503 h 3021872"/>
              <a:gd name="connsiteX17" fmla="*/ 11208775 w 12192000"/>
              <a:gd name="connsiteY17" fmla="*/ 2733735 h 3021872"/>
              <a:gd name="connsiteX18" fmla="*/ 11191329 w 12192000"/>
              <a:gd name="connsiteY18" fmla="*/ 2735896 h 3021872"/>
              <a:gd name="connsiteX19" fmla="*/ 11095293 w 12192000"/>
              <a:gd name="connsiteY19" fmla="*/ 2734181 h 3021872"/>
              <a:gd name="connsiteX20" fmla="*/ 11072290 w 12192000"/>
              <a:gd name="connsiteY20" fmla="*/ 2737734 h 3021872"/>
              <a:gd name="connsiteX21" fmla="*/ 10980239 w 12192000"/>
              <a:gd name="connsiteY21" fmla="*/ 2729000 h 3021872"/>
              <a:gd name="connsiteX22" fmla="*/ 10980167 w 12192000"/>
              <a:gd name="connsiteY22" fmla="*/ 2728972 h 3021872"/>
              <a:gd name="connsiteX23" fmla="*/ 10943501 w 12192000"/>
              <a:gd name="connsiteY23" fmla="*/ 2723352 h 3021872"/>
              <a:gd name="connsiteX24" fmla="*/ 10740825 w 12192000"/>
              <a:gd name="connsiteY24" fmla="*/ 2642544 h 3021872"/>
              <a:gd name="connsiteX25" fmla="*/ 10621021 w 12192000"/>
              <a:gd name="connsiteY25" fmla="*/ 2583972 h 3021872"/>
              <a:gd name="connsiteX26" fmla="*/ 10501779 w 12192000"/>
              <a:gd name="connsiteY26" fmla="*/ 2548735 h 3021872"/>
              <a:gd name="connsiteX27" fmla="*/ 10403355 w 12192000"/>
              <a:gd name="connsiteY27" fmla="*/ 2512953 h 3021872"/>
              <a:gd name="connsiteX28" fmla="*/ 10337449 w 12192000"/>
              <a:gd name="connsiteY28" fmla="*/ 2488172 h 3021872"/>
              <a:gd name="connsiteX29" fmla="*/ 10324327 w 12192000"/>
              <a:gd name="connsiteY29" fmla="*/ 2478939 h 3021872"/>
              <a:gd name="connsiteX30" fmla="*/ 10321929 w 12192000"/>
              <a:gd name="connsiteY30" fmla="*/ 2478993 h 3021872"/>
              <a:gd name="connsiteX31" fmla="*/ 10290461 w 12192000"/>
              <a:gd name="connsiteY31" fmla="*/ 2462144 h 3021872"/>
              <a:gd name="connsiteX32" fmla="*/ 10268970 w 12192000"/>
              <a:gd name="connsiteY32" fmla="*/ 2448931 h 3021872"/>
              <a:gd name="connsiteX33" fmla="*/ 10263699 w 12192000"/>
              <a:gd name="connsiteY33" fmla="*/ 2448340 h 3021872"/>
              <a:gd name="connsiteX34" fmla="*/ 10228272 w 12192000"/>
              <a:gd name="connsiteY34" fmla="*/ 2431997 h 3021872"/>
              <a:gd name="connsiteX35" fmla="*/ 10215997 w 12192000"/>
              <a:gd name="connsiteY35" fmla="*/ 2431103 h 3021872"/>
              <a:gd name="connsiteX36" fmla="*/ 10193885 w 12192000"/>
              <a:gd name="connsiteY36" fmla="*/ 2427360 h 3021872"/>
              <a:gd name="connsiteX37" fmla="*/ 10135557 w 12192000"/>
              <a:gd name="connsiteY37" fmla="*/ 2429769 h 3021872"/>
              <a:gd name="connsiteX38" fmla="*/ 10092108 w 12192000"/>
              <a:gd name="connsiteY38" fmla="*/ 2409075 h 3021872"/>
              <a:gd name="connsiteX39" fmla="*/ 10091815 w 12192000"/>
              <a:gd name="connsiteY39" fmla="*/ 2409211 h 3021872"/>
              <a:gd name="connsiteX40" fmla="*/ 10083558 w 12192000"/>
              <a:gd name="connsiteY40" fmla="*/ 2406369 h 3021872"/>
              <a:gd name="connsiteX41" fmla="*/ 10078319 w 12192000"/>
              <a:gd name="connsiteY41" fmla="*/ 2403481 h 3021872"/>
              <a:gd name="connsiteX42" fmla="*/ 10063647 w 12192000"/>
              <a:gd name="connsiteY42" fmla="*/ 2397528 h 3021872"/>
              <a:gd name="connsiteX43" fmla="*/ 10057660 w 12192000"/>
              <a:gd name="connsiteY43" fmla="*/ 2396793 h 3021872"/>
              <a:gd name="connsiteX44" fmla="*/ 10003124 w 12192000"/>
              <a:gd name="connsiteY44" fmla="*/ 2406692 h 3021872"/>
              <a:gd name="connsiteX45" fmla="*/ 9898644 w 12192000"/>
              <a:gd name="connsiteY45" fmla="*/ 2393136 h 3021872"/>
              <a:gd name="connsiteX46" fmla="*/ 9794969 w 12192000"/>
              <a:gd name="connsiteY46" fmla="*/ 2376665 h 3021872"/>
              <a:gd name="connsiteX47" fmla="*/ 9690708 w 12192000"/>
              <a:gd name="connsiteY47" fmla="*/ 2362478 h 3021872"/>
              <a:gd name="connsiteX48" fmla="*/ 9656590 w 12192000"/>
              <a:gd name="connsiteY48" fmla="*/ 2365107 h 3021872"/>
              <a:gd name="connsiteX49" fmla="*/ 9651013 w 12192000"/>
              <a:gd name="connsiteY49" fmla="*/ 2365379 h 3021872"/>
              <a:gd name="connsiteX50" fmla="*/ 9629535 w 12192000"/>
              <a:gd name="connsiteY50" fmla="*/ 2359562 h 3021872"/>
              <a:gd name="connsiteX51" fmla="*/ 9621002 w 12192000"/>
              <a:gd name="connsiteY51" fmla="*/ 2358015 h 3021872"/>
              <a:gd name="connsiteX52" fmla="*/ 9620811 w 12192000"/>
              <a:gd name="connsiteY52" fmla="*/ 2358209 h 3021872"/>
              <a:gd name="connsiteX53" fmla="*/ 9612783 w 12192000"/>
              <a:gd name="connsiteY53" fmla="*/ 2356304 h 3021872"/>
              <a:gd name="connsiteX54" fmla="*/ 9573299 w 12192000"/>
              <a:gd name="connsiteY54" fmla="*/ 2344048 h 3021872"/>
              <a:gd name="connsiteX55" fmla="*/ 9523299 w 12192000"/>
              <a:gd name="connsiteY55" fmla="*/ 2356751 h 3021872"/>
              <a:gd name="connsiteX56" fmla="*/ 9502217 w 12192000"/>
              <a:gd name="connsiteY56" fmla="*/ 2356672 h 3021872"/>
              <a:gd name="connsiteX57" fmla="*/ 9491052 w 12192000"/>
              <a:gd name="connsiteY57" fmla="*/ 2357876 h 3021872"/>
              <a:gd name="connsiteX58" fmla="*/ 9490420 w 12192000"/>
              <a:gd name="connsiteY58" fmla="*/ 2358754 h 3021872"/>
              <a:gd name="connsiteX59" fmla="*/ 9422814 w 12192000"/>
              <a:gd name="connsiteY59" fmla="*/ 2337048 h 3021872"/>
              <a:gd name="connsiteX60" fmla="*/ 9387555 w 12192000"/>
              <a:gd name="connsiteY60" fmla="*/ 2324836 h 3021872"/>
              <a:gd name="connsiteX61" fmla="*/ 9385480 w 12192000"/>
              <a:gd name="connsiteY61" fmla="*/ 2325313 h 3021872"/>
              <a:gd name="connsiteX62" fmla="*/ 9369766 w 12192000"/>
              <a:gd name="connsiteY62" fmla="*/ 2317902 h 3021872"/>
              <a:gd name="connsiteX63" fmla="*/ 9356267 w 12192000"/>
              <a:gd name="connsiteY63" fmla="*/ 2307218 h 3021872"/>
              <a:gd name="connsiteX64" fmla="*/ 9240605 w 12192000"/>
              <a:gd name="connsiteY64" fmla="*/ 2292733 h 3021872"/>
              <a:gd name="connsiteX65" fmla="*/ 9083251 w 12192000"/>
              <a:gd name="connsiteY65" fmla="*/ 2245348 h 3021872"/>
              <a:gd name="connsiteX66" fmla="*/ 8956025 w 12192000"/>
              <a:gd name="connsiteY66" fmla="*/ 2219438 h 3021872"/>
              <a:gd name="connsiteX67" fmla="*/ 8791834 w 12192000"/>
              <a:gd name="connsiteY67" fmla="*/ 2194608 h 3021872"/>
              <a:gd name="connsiteX68" fmla="*/ 8677385 w 12192000"/>
              <a:gd name="connsiteY68" fmla="*/ 2172946 h 3021872"/>
              <a:gd name="connsiteX69" fmla="*/ 8628381 w 12192000"/>
              <a:gd name="connsiteY69" fmla="*/ 2151256 h 3021872"/>
              <a:gd name="connsiteX70" fmla="*/ 8608955 w 12192000"/>
              <a:gd name="connsiteY70" fmla="*/ 2154253 h 3021872"/>
              <a:gd name="connsiteX71" fmla="*/ 8605623 w 12192000"/>
              <a:gd name="connsiteY71" fmla="*/ 2154974 h 3021872"/>
              <a:gd name="connsiteX72" fmla="*/ 8591946 w 12192000"/>
              <a:gd name="connsiteY72" fmla="*/ 2153429 h 3021872"/>
              <a:gd name="connsiteX73" fmla="*/ 8588503 w 12192000"/>
              <a:gd name="connsiteY73" fmla="*/ 2158528 h 3021872"/>
              <a:gd name="connsiteX74" fmla="*/ 8542929 w 12192000"/>
              <a:gd name="connsiteY74" fmla="*/ 2155780 h 3021872"/>
              <a:gd name="connsiteX75" fmla="*/ 8422422 w 12192000"/>
              <a:gd name="connsiteY75" fmla="*/ 2128783 h 3021872"/>
              <a:gd name="connsiteX76" fmla="*/ 8350509 w 12192000"/>
              <a:gd name="connsiteY76" fmla="*/ 2116143 h 3021872"/>
              <a:gd name="connsiteX77" fmla="*/ 8323483 w 12192000"/>
              <a:gd name="connsiteY77" fmla="*/ 2116856 h 3021872"/>
              <a:gd name="connsiteX78" fmla="*/ 8285541 w 12192000"/>
              <a:gd name="connsiteY78" fmla="*/ 2114142 h 3021872"/>
              <a:gd name="connsiteX79" fmla="*/ 8156321 w 12192000"/>
              <a:gd name="connsiteY79" fmla="*/ 2105622 h 3021872"/>
              <a:gd name="connsiteX80" fmla="*/ 8115022 w 12192000"/>
              <a:gd name="connsiteY80" fmla="*/ 2097331 h 3021872"/>
              <a:gd name="connsiteX81" fmla="*/ 8109128 w 12192000"/>
              <a:gd name="connsiteY81" fmla="*/ 2095725 h 3021872"/>
              <a:gd name="connsiteX82" fmla="*/ 8061947 w 12192000"/>
              <a:gd name="connsiteY82" fmla="*/ 2076044 h 3021872"/>
              <a:gd name="connsiteX83" fmla="*/ 8056343 w 12192000"/>
              <a:gd name="connsiteY83" fmla="*/ 2079176 h 3021872"/>
              <a:gd name="connsiteX84" fmla="*/ 8039888 w 12192000"/>
              <a:gd name="connsiteY84" fmla="*/ 2079889 h 3021872"/>
              <a:gd name="connsiteX85" fmla="*/ 8027893 w 12192000"/>
              <a:gd name="connsiteY85" fmla="*/ 2071837 h 3021872"/>
              <a:gd name="connsiteX86" fmla="*/ 7968202 w 12192000"/>
              <a:gd name="connsiteY86" fmla="*/ 2048643 h 3021872"/>
              <a:gd name="connsiteX87" fmla="*/ 7879707 w 12192000"/>
              <a:gd name="connsiteY87" fmla="*/ 2019539 h 3021872"/>
              <a:gd name="connsiteX88" fmla="*/ 7867283 w 12192000"/>
              <a:gd name="connsiteY88" fmla="*/ 2011237 h 3021872"/>
              <a:gd name="connsiteX89" fmla="*/ 7843997 w 12192000"/>
              <a:gd name="connsiteY89" fmla="*/ 2004002 h 3021872"/>
              <a:gd name="connsiteX90" fmla="*/ 7819810 w 12192000"/>
              <a:gd name="connsiteY90" fmla="*/ 2003978 h 3021872"/>
              <a:gd name="connsiteX91" fmla="*/ 7766905 w 12192000"/>
              <a:gd name="connsiteY91" fmla="*/ 1994240 h 3021872"/>
              <a:gd name="connsiteX92" fmla="*/ 7748811 w 12192000"/>
              <a:gd name="connsiteY92" fmla="*/ 2001647 h 3021872"/>
              <a:gd name="connsiteX93" fmla="*/ 7745757 w 12192000"/>
              <a:gd name="connsiteY93" fmla="*/ 2003120 h 3021872"/>
              <a:gd name="connsiteX94" fmla="*/ 7732110 w 12192000"/>
              <a:gd name="connsiteY94" fmla="*/ 2004783 h 3021872"/>
              <a:gd name="connsiteX95" fmla="*/ 7730039 w 12192000"/>
              <a:gd name="connsiteY95" fmla="*/ 2010536 h 3021872"/>
              <a:gd name="connsiteX96" fmla="*/ 7685159 w 12192000"/>
              <a:gd name="connsiteY96" fmla="*/ 2018415 h 3021872"/>
              <a:gd name="connsiteX97" fmla="*/ 7561596 w 12192000"/>
              <a:gd name="connsiteY97" fmla="*/ 2020063 h 3021872"/>
              <a:gd name="connsiteX98" fmla="*/ 7488722 w 12192000"/>
              <a:gd name="connsiteY98" fmla="*/ 2024418 h 3021872"/>
              <a:gd name="connsiteX99" fmla="*/ 7462688 w 12192000"/>
              <a:gd name="connsiteY99" fmla="*/ 2031366 h 3021872"/>
              <a:gd name="connsiteX100" fmla="*/ 7425222 w 12192000"/>
              <a:gd name="connsiteY100" fmla="*/ 2037510 h 3021872"/>
              <a:gd name="connsiteX101" fmla="*/ 7360376 w 12192000"/>
              <a:gd name="connsiteY101" fmla="*/ 2052454 h 3021872"/>
              <a:gd name="connsiteX102" fmla="*/ 7297796 w 12192000"/>
              <a:gd name="connsiteY102" fmla="*/ 2059134 h 3021872"/>
              <a:gd name="connsiteX103" fmla="*/ 7255684 w 12192000"/>
              <a:gd name="connsiteY103" fmla="*/ 2060633 h 3021872"/>
              <a:gd name="connsiteX104" fmla="*/ 7249573 w 12192000"/>
              <a:gd name="connsiteY104" fmla="*/ 2060435 h 3021872"/>
              <a:gd name="connsiteX105" fmla="*/ 7198933 w 12192000"/>
              <a:gd name="connsiteY105" fmla="*/ 2052227 h 3021872"/>
              <a:gd name="connsiteX106" fmla="*/ 7194276 w 12192000"/>
              <a:gd name="connsiteY106" fmla="*/ 2056568 h 3021872"/>
              <a:gd name="connsiteX107" fmla="*/ 7178495 w 12192000"/>
              <a:gd name="connsiteY107" fmla="*/ 2061069 h 3021872"/>
              <a:gd name="connsiteX108" fmla="*/ 7164866 w 12192000"/>
              <a:gd name="connsiteY108" fmla="*/ 2056021 h 3021872"/>
              <a:gd name="connsiteX109" fmla="*/ 7101221 w 12192000"/>
              <a:gd name="connsiteY109" fmla="*/ 2047289 h 3021872"/>
              <a:gd name="connsiteX110" fmla="*/ 7008182 w 12192000"/>
              <a:gd name="connsiteY110" fmla="*/ 2039482 h 3021872"/>
              <a:gd name="connsiteX111" fmla="*/ 6994073 w 12192000"/>
              <a:gd name="connsiteY111" fmla="*/ 2034288 h 3021872"/>
              <a:gd name="connsiteX112" fmla="*/ 6902768 w 12192000"/>
              <a:gd name="connsiteY112" fmla="*/ 2021990 h 3021872"/>
              <a:gd name="connsiteX113" fmla="*/ 6854917 w 12192000"/>
              <a:gd name="connsiteY113" fmla="*/ 2020321 h 3021872"/>
              <a:gd name="connsiteX114" fmla="*/ 6849655 w 12192000"/>
              <a:gd name="connsiteY114" fmla="*/ 2025191 h 3021872"/>
              <a:gd name="connsiteX115" fmla="*/ 6835522 w 12192000"/>
              <a:gd name="connsiteY115" fmla="*/ 2024012 h 3021872"/>
              <a:gd name="connsiteX116" fmla="*/ 6707727 w 12192000"/>
              <a:gd name="connsiteY116" fmla="*/ 2006254 h 3021872"/>
              <a:gd name="connsiteX117" fmla="*/ 6561947 w 12192000"/>
              <a:gd name="connsiteY117" fmla="*/ 1975575 h 3021872"/>
              <a:gd name="connsiteX118" fmla="*/ 6464714 w 12192000"/>
              <a:gd name="connsiteY118" fmla="*/ 1978704 h 3021872"/>
              <a:gd name="connsiteX119" fmla="*/ 6242129 w 12192000"/>
              <a:gd name="connsiteY119" fmla="*/ 1915441 h 3021872"/>
              <a:gd name="connsiteX120" fmla="*/ 6080728 w 12192000"/>
              <a:gd name="connsiteY120" fmla="*/ 1895758 h 3021872"/>
              <a:gd name="connsiteX121" fmla="*/ 6069627 w 12192000"/>
              <a:gd name="connsiteY121" fmla="*/ 1885968 h 3021872"/>
              <a:gd name="connsiteX122" fmla="*/ 6055146 w 12192000"/>
              <a:gd name="connsiteY122" fmla="*/ 1879305 h 3021872"/>
              <a:gd name="connsiteX123" fmla="*/ 5953405 w 12192000"/>
              <a:gd name="connsiteY123" fmla="*/ 1849929 h 3021872"/>
              <a:gd name="connsiteX124" fmla="*/ 5940151 w 12192000"/>
              <a:gd name="connsiteY124" fmla="*/ 1852123 h 3021872"/>
              <a:gd name="connsiteX125" fmla="*/ 5917647 w 12192000"/>
              <a:gd name="connsiteY125" fmla="*/ 1852476 h 3021872"/>
              <a:gd name="connsiteX126" fmla="*/ 5860259 w 12192000"/>
              <a:gd name="connsiteY126" fmla="*/ 1865444 h 3021872"/>
              <a:gd name="connsiteX127" fmla="*/ 5821880 w 12192000"/>
              <a:gd name="connsiteY127" fmla="*/ 1854695 h 3021872"/>
              <a:gd name="connsiteX128" fmla="*/ 5813898 w 12192000"/>
              <a:gd name="connsiteY128" fmla="*/ 1853063 h 3021872"/>
              <a:gd name="connsiteX129" fmla="*/ 5813633 w 12192000"/>
              <a:gd name="connsiteY129" fmla="*/ 1853249 h 3021872"/>
              <a:gd name="connsiteX130" fmla="*/ 5804995 w 12192000"/>
              <a:gd name="connsiteY130" fmla="*/ 1851966 h 3021872"/>
              <a:gd name="connsiteX131" fmla="*/ 5799340 w 12192000"/>
              <a:gd name="connsiteY131" fmla="*/ 1850088 h 3021872"/>
              <a:gd name="connsiteX132" fmla="*/ 5783850 w 12192000"/>
              <a:gd name="connsiteY132" fmla="*/ 1846922 h 3021872"/>
              <a:gd name="connsiteX133" fmla="*/ 5777803 w 12192000"/>
              <a:gd name="connsiteY133" fmla="*/ 1847290 h 3021872"/>
              <a:gd name="connsiteX134" fmla="*/ 5774372 w 12192000"/>
              <a:gd name="connsiteY134" fmla="*/ 1849538 h 3021872"/>
              <a:gd name="connsiteX135" fmla="*/ 5740527 w 12192000"/>
              <a:gd name="connsiteY135" fmla="*/ 1850453 h 3021872"/>
              <a:gd name="connsiteX136" fmla="*/ 5671437 w 12192000"/>
              <a:gd name="connsiteY136" fmla="*/ 1845438 h 3021872"/>
              <a:gd name="connsiteX137" fmla="*/ 5633526 w 12192000"/>
              <a:gd name="connsiteY137" fmla="*/ 1839191 h 3021872"/>
              <a:gd name="connsiteX138" fmla="*/ 5527860 w 12192000"/>
              <a:gd name="connsiteY138" fmla="*/ 1825767 h 3021872"/>
              <a:gd name="connsiteX139" fmla="*/ 5420429 w 12192000"/>
              <a:gd name="connsiteY139" fmla="*/ 1815102 h 3021872"/>
              <a:gd name="connsiteX140" fmla="*/ 5339073 w 12192000"/>
              <a:gd name="connsiteY140" fmla="*/ 1819639 h 3021872"/>
              <a:gd name="connsiteX141" fmla="*/ 5334373 w 12192000"/>
              <a:gd name="connsiteY141" fmla="*/ 1817028 h 3021872"/>
              <a:gd name="connsiteX142" fmla="*/ 5326433 w 12192000"/>
              <a:gd name="connsiteY142" fmla="*/ 1814516 h 3021872"/>
              <a:gd name="connsiteX143" fmla="*/ 5326080 w 12192000"/>
              <a:gd name="connsiteY143" fmla="*/ 1814651 h 3021872"/>
              <a:gd name="connsiteX144" fmla="*/ 5318954 w 12192000"/>
              <a:gd name="connsiteY144" fmla="*/ 1811914 h 3021872"/>
              <a:gd name="connsiteX145" fmla="*/ 5286087 w 12192000"/>
              <a:gd name="connsiteY145" fmla="*/ 1796038 h 3021872"/>
              <a:gd name="connsiteX146" fmla="*/ 5223002 w 12192000"/>
              <a:gd name="connsiteY146" fmla="*/ 1799482 h 3021872"/>
              <a:gd name="connsiteX147" fmla="*/ 5200540 w 12192000"/>
              <a:gd name="connsiteY147" fmla="*/ 1796400 h 3021872"/>
              <a:gd name="connsiteX148" fmla="*/ 5154928 w 12192000"/>
              <a:gd name="connsiteY148" fmla="*/ 1781130 h 3021872"/>
              <a:gd name="connsiteX149" fmla="*/ 5149478 w 12192000"/>
              <a:gd name="connsiteY149" fmla="*/ 1780679 h 3021872"/>
              <a:gd name="connsiteX150" fmla="*/ 5130626 w 12192000"/>
              <a:gd name="connsiteY150" fmla="*/ 1768669 h 3021872"/>
              <a:gd name="connsiteX151" fmla="*/ 5102239 w 12192000"/>
              <a:gd name="connsiteY151" fmla="*/ 1753436 h 3021872"/>
              <a:gd name="connsiteX152" fmla="*/ 5099658 w 12192000"/>
              <a:gd name="connsiteY152" fmla="*/ 1753538 h 3021872"/>
              <a:gd name="connsiteX153" fmla="*/ 5088508 w 12192000"/>
              <a:gd name="connsiteY153" fmla="*/ 1745106 h 3021872"/>
              <a:gd name="connsiteX154" fmla="*/ 5082205 w 12192000"/>
              <a:gd name="connsiteY154" fmla="*/ 1734262 h 3021872"/>
              <a:gd name="connsiteX155" fmla="*/ 4931750 w 12192000"/>
              <a:gd name="connsiteY155" fmla="*/ 1691385 h 3021872"/>
              <a:gd name="connsiteX156" fmla="*/ 4824030 w 12192000"/>
              <a:gd name="connsiteY156" fmla="*/ 1643040 h 3021872"/>
              <a:gd name="connsiteX157" fmla="*/ 4758423 w 12192000"/>
              <a:gd name="connsiteY157" fmla="*/ 1579191 h 3021872"/>
              <a:gd name="connsiteX158" fmla="*/ 4514045 w 12192000"/>
              <a:gd name="connsiteY158" fmla="*/ 1535848 h 3021872"/>
              <a:gd name="connsiteX159" fmla="*/ 4458973 w 12192000"/>
              <a:gd name="connsiteY159" fmla="*/ 1525122 h 3021872"/>
              <a:gd name="connsiteX160" fmla="*/ 4423105 w 12192000"/>
              <a:gd name="connsiteY160" fmla="*/ 1500018 h 3021872"/>
              <a:gd name="connsiteX161" fmla="*/ 4400073 w 12192000"/>
              <a:gd name="connsiteY161" fmla="*/ 1499739 h 3021872"/>
              <a:gd name="connsiteX162" fmla="*/ 4395961 w 12192000"/>
              <a:gd name="connsiteY162" fmla="*/ 1499863 h 3021872"/>
              <a:gd name="connsiteX163" fmla="*/ 4382523 w 12192000"/>
              <a:gd name="connsiteY163" fmla="*/ 1496619 h 3021872"/>
              <a:gd name="connsiteX164" fmla="*/ 4374971 w 12192000"/>
              <a:gd name="connsiteY164" fmla="*/ 1500377 h 3021872"/>
              <a:gd name="connsiteX165" fmla="*/ 4352051 w 12192000"/>
              <a:gd name="connsiteY165" fmla="*/ 1498843 h 3021872"/>
              <a:gd name="connsiteX166" fmla="*/ 4328364 w 12192000"/>
              <a:gd name="connsiteY166" fmla="*/ 1491566 h 3021872"/>
              <a:gd name="connsiteX167" fmla="*/ 4220142 w 12192000"/>
              <a:gd name="connsiteY167" fmla="*/ 1451803 h 3021872"/>
              <a:gd name="connsiteX168" fmla="*/ 4152921 w 12192000"/>
              <a:gd name="connsiteY168" fmla="*/ 1430969 h 3021872"/>
              <a:gd name="connsiteX169" fmla="*/ 4123498 w 12192000"/>
              <a:gd name="connsiteY169" fmla="*/ 1427696 h 3021872"/>
              <a:gd name="connsiteX170" fmla="*/ 4085026 w 12192000"/>
              <a:gd name="connsiteY170" fmla="*/ 1420005 h 3021872"/>
              <a:gd name="connsiteX171" fmla="*/ 4014120 w 12192000"/>
              <a:gd name="connsiteY171" fmla="*/ 1410025 h 3021872"/>
              <a:gd name="connsiteX172" fmla="*/ 3924085 w 12192000"/>
              <a:gd name="connsiteY172" fmla="*/ 1390368 h 3021872"/>
              <a:gd name="connsiteX173" fmla="*/ 3875102 w 12192000"/>
              <a:gd name="connsiteY173" fmla="*/ 1356231 h 3021872"/>
              <a:gd name="connsiteX174" fmla="*/ 3866735 w 12192000"/>
              <a:gd name="connsiteY174" fmla="*/ 1358044 h 3021872"/>
              <a:gd name="connsiteX175" fmla="*/ 3824835 w 12192000"/>
              <a:gd name="connsiteY175" fmla="*/ 1344150 h 3021872"/>
              <a:gd name="connsiteX176" fmla="*/ 3698316 w 12192000"/>
              <a:gd name="connsiteY176" fmla="*/ 1271660 h 3021872"/>
              <a:gd name="connsiteX177" fmla="*/ 3615875 w 12192000"/>
              <a:gd name="connsiteY177" fmla="*/ 1245166 h 3021872"/>
              <a:gd name="connsiteX178" fmla="*/ 3583351 w 12192000"/>
              <a:gd name="connsiteY178" fmla="*/ 1239605 h 3021872"/>
              <a:gd name="connsiteX179" fmla="*/ 3529058 w 12192000"/>
              <a:gd name="connsiteY179" fmla="*/ 1230047 h 3021872"/>
              <a:gd name="connsiteX180" fmla="*/ 3438822 w 12192000"/>
              <a:gd name="connsiteY180" fmla="*/ 1205661 h 3021872"/>
              <a:gd name="connsiteX181" fmla="*/ 3390292 w 12192000"/>
              <a:gd name="connsiteY181" fmla="*/ 1197075 h 3021872"/>
              <a:gd name="connsiteX182" fmla="*/ 3315537 w 12192000"/>
              <a:gd name="connsiteY182" fmla="*/ 1185391 h 3021872"/>
              <a:gd name="connsiteX183" fmla="*/ 3305896 w 12192000"/>
              <a:gd name="connsiteY183" fmla="*/ 1180025 h 3021872"/>
              <a:gd name="connsiteX184" fmla="*/ 3260055 w 12192000"/>
              <a:gd name="connsiteY184" fmla="*/ 1189560 h 3021872"/>
              <a:gd name="connsiteX185" fmla="*/ 3136098 w 12192000"/>
              <a:gd name="connsiteY185" fmla="*/ 1171708 h 3021872"/>
              <a:gd name="connsiteX186" fmla="*/ 3113533 w 12192000"/>
              <a:gd name="connsiteY186" fmla="*/ 1171758 h 3021872"/>
              <a:gd name="connsiteX187" fmla="*/ 3087934 w 12192000"/>
              <a:gd name="connsiteY187" fmla="*/ 1162189 h 3021872"/>
              <a:gd name="connsiteX188" fmla="*/ 3033101 w 12192000"/>
              <a:gd name="connsiteY188" fmla="*/ 1146004 h 3021872"/>
              <a:gd name="connsiteX189" fmla="*/ 2999082 w 12192000"/>
              <a:gd name="connsiteY189" fmla="*/ 1129337 h 3021872"/>
              <a:gd name="connsiteX190" fmla="*/ 2988144 w 12192000"/>
              <a:gd name="connsiteY190" fmla="*/ 1133783 h 3021872"/>
              <a:gd name="connsiteX191" fmla="*/ 2964880 w 12192000"/>
              <a:gd name="connsiteY191" fmla="*/ 1133160 h 3021872"/>
              <a:gd name="connsiteX192" fmla="*/ 2871083 w 12192000"/>
              <a:gd name="connsiteY192" fmla="*/ 1114281 h 3021872"/>
              <a:gd name="connsiteX193" fmla="*/ 2853547 w 12192000"/>
              <a:gd name="connsiteY193" fmla="*/ 1113282 h 3021872"/>
              <a:gd name="connsiteX194" fmla="*/ 2834998 w 12192000"/>
              <a:gd name="connsiteY194" fmla="*/ 1105032 h 3021872"/>
              <a:gd name="connsiteX195" fmla="*/ 2832012 w 12192000"/>
              <a:gd name="connsiteY195" fmla="*/ 1103667 h 3021872"/>
              <a:gd name="connsiteX196" fmla="*/ 2831450 w 12192000"/>
              <a:gd name="connsiteY196" fmla="*/ 1103681 h 3021872"/>
              <a:gd name="connsiteX197" fmla="*/ 2830158 w 12192000"/>
              <a:gd name="connsiteY197" fmla="*/ 1102819 h 3021872"/>
              <a:gd name="connsiteX198" fmla="*/ 2817969 w 12192000"/>
              <a:gd name="connsiteY198" fmla="*/ 1097243 h 3021872"/>
              <a:gd name="connsiteX199" fmla="*/ 2812278 w 12192000"/>
              <a:gd name="connsiteY199" fmla="*/ 1097008 h 3021872"/>
              <a:gd name="connsiteX200" fmla="*/ 2735949 w 12192000"/>
              <a:gd name="connsiteY200" fmla="*/ 1069536 h 3021872"/>
              <a:gd name="connsiteX201" fmla="*/ 2700542 w 12192000"/>
              <a:gd name="connsiteY201" fmla="*/ 1056907 h 3021872"/>
              <a:gd name="connsiteX202" fmla="*/ 2690071 w 12192000"/>
              <a:gd name="connsiteY202" fmla="*/ 1056397 h 3021872"/>
              <a:gd name="connsiteX203" fmla="*/ 2655269 w 12192000"/>
              <a:gd name="connsiteY203" fmla="*/ 1042078 h 3021872"/>
              <a:gd name="connsiteX204" fmla="*/ 2637172 w 12192000"/>
              <a:gd name="connsiteY204" fmla="*/ 1039382 h 3021872"/>
              <a:gd name="connsiteX205" fmla="*/ 2544676 w 12192000"/>
              <a:gd name="connsiteY205" fmla="*/ 1019916 h 3021872"/>
              <a:gd name="connsiteX206" fmla="*/ 2521406 w 12192000"/>
              <a:gd name="connsiteY206" fmla="*/ 1022036 h 3021872"/>
              <a:gd name="connsiteX207" fmla="*/ 2462038 w 12192000"/>
              <a:gd name="connsiteY207" fmla="*/ 992687 h 3021872"/>
              <a:gd name="connsiteX208" fmla="*/ 2448962 w 12192000"/>
              <a:gd name="connsiteY208" fmla="*/ 988555 h 3021872"/>
              <a:gd name="connsiteX209" fmla="*/ 2444223 w 12192000"/>
              <a:gd name="connsiteY209" fmla="*/ 985580 h 3021872"/>
              <a:gd name="connsiteX210" fmla="*/ 2428175 w 12192000"/>
              <a:gd name="connsiteY210" fmla="*/ 997242 h 3021872"/>
              <a:gd name="connsiteX211" fmla="*/ 2398519 w 12192000"/>
              <a:gd name="connsiteY211" fmla="*/ 1001482 h 3021872"/>
              <a:gd name="connsiteX212" fmla="*/ 2385271 w 12192000"/>
              <a:gd name="connsiteY212" fmla="*/ 993786 h 3021872"/>
              <a:gd name="connsiteX213" fmla="*/ 2298174 w 12192000"/>
              <a:gd name="connsiteY213" fmla="*/ 956527 h 3021872"/>
              <a:gd name="connsiteX214" fmla="*/ 2271014 w 12192000"/>
              <a:gd name="connsiteY214" fmla="*/ 945440 h 3021872"/>
              <a:gd name="connsiteX215" fmla="*/ 2214838 w 12192000"/>
              <a:gd name="connsiteY215" fmla="*/ 924396 h 3021872"/>
              <a:gd name="connsiteX216" fmla="*/ 2038407 w 12192000"/>
              <a:gd name="connsiteY216" fmla="*/ 916628 h 3021872"/>
              <a:gd name="connsiteX217" fmla="*/ 1958268 w 12192000"/>
              <a:gd name="connsiteY217" fmla="*/ 931677 h 3021872"/>
              <a:gd name="connsiteX218" fmla="*/ 1740316 w 12192000"/>
              <a:gd name="connsiteY218" fmla="*/ 931710 h 3021872"/>
              <a:gd name="connsiteX219" fmla="*/ 1454477 w 12192000"/>
              <a:gd name="connsiteY219" fmla="*/ 973878 h 3021872"/>
              <a:gd name="connsiteX220" fmla="*/ 1385984 w 12192000"/>
              <a:gd name="connsiteY220" fmla="*/ 958621 h 3021872"/>
              <a:gd name="connsiteX221" fmla="*/ 1355604 w 12192000"/>
              <a:gd name="connsiteY221" fmla="*/ 960893 h 3021872"/>
              <a:gd name="connsiteX222" fmla="*/ 1305323 w 12192000"/>
              <a:gd name="connsiteY222" fmla="*/ 967511 h 3021872"/>
              <a:gd name="connsiteX223" fmla="*/ 1125607 w 12192000"/>
              <a:gd name="connsiteY223" fmla="*/ 968467 h 3021872"/>
              <a:gd name="connsiteX224" fmla="*/ 1016562 w 12192000"/>
              <a:gd name="connsiteY224" fmla="*/ 975260 h 3021872"/>
              <a:gd name="connsiteX225" fmla="*/ 818620 w 12192000"/>
              <a:gd name="connsiteY225" fmla="*/ 987723 h 3021872"/>
              <a:gd name="connsiteX226" fmla="*/ 611870 w 12192000"/>
              <a:gd name="connsiteY226" fmla="*/ 1002547 h 3021872"/>
              <a:gd name="connsiteX227" fmla="*/ 520325 w 12192000"/>
              <a:gd name="connsiteY227" fmla="*/ 1010590 h 3021872"/>
              <a:gd name="connsiteX228" fmla="*/ 386188 w 12192000"/>
              <a:gd name="connsiteY228" fmla="*/ 1040956 h 3021872"/>
              <a:gd name="connsiteX229" fmla="*/ 272629 w 12192000"/>
              <a:gd name="connsiteY229" fmla="*/ 1010300 h 3021872"/>
              <a:gd name="connsiteX230" fmla="*/ 113450 w 12192000"/>
              <a:gd name="connsiteY230" fmla="*/ 1038933 h 3021872"/>
              <a:gd name="connsiteX231" fmla="*/ 4256 w 12192000"/>
              <a:gd name="connsiteY231" fmla="*/ 1060111 h 3021872"/>
              <a:gd name="connsiteX232" fmla="*/ 0 w 12192000"/>
              <a:gd name="connsiteY232" fmla="*/ 1059714 h 3021872"/>
              <a:gd name="connsiteX233" fmla="*/ 0 w 12192000"/>
              <a:gd name="connsiteY233" fmla="*/ 0 h 3021872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28674 w 12192000"/>
              <a:gd name="connsiteY15" fmla="*/ 2738503 h 2990841"/>
              <a:gd name="connsiteX16" fmla="*/ 11208775 w 12192000"/>
              <a:gd name="connsiteY16" fmla="*/ 2733735 h 2990841"/>
              <a:gd name="connsiteX17" fmla="*/ 11191329 w 12192000"/>
              <a:gd name="connsiteY17" fmla="*/ 2735896 h 2990841"/>
              <a:gd name="connsiteX18" fmla="*/ 11095293 w 12192000"/>
              <a:gd name="connsiteY18" fmla="*/ 2734181 h 2990841"/>
              <a:gd name="connsiteX19" fmla="*/ 11072290 w 12192000"/>
              <a:gd name="connsiteY19" fmla="*/ 2737734 h 2990841"/>
              <a:gd name="connsiteX20" fmla="*/ 10980239 w 12192000"/>
              <a:gd name="connsiteY20" fmla="*/ 2729000 h 2990841"/>
              <a:gd name="connsiteX21" fmla="*/ 10980167 w 12192000"/>
              <a:gd name="connsiteY21" fmla="*/ 2728972 h 2990841"/>
              <a:gd name="connsiteX22" fmla="*/ 10943501 w 12192000"/>
              <a:gd name="connsiteY22" fmla="*/ 2723352 h 2990841"/>
              <a:gd name="connsiteX23" fmla="*/ 10740825 w 12192000"/>
              <a:gd name="connsiteY23" fmla="*/ 2642544 h 2990841"/>
              <a:gd name="connsiteX24" fmla="*/ 10621021 w 12192000"/>
              <a:gd name="connsiteY24" fmla="*/ 2583972 h 2990841"/>
              <a:gd name="connsiteX25" fmla="*/ 10501779 w 12192000"/>
              <a:gd name="connsiteY25" fmla="*/ 2548735 h 2990841"/>
              <a:gd name="connsiteX26" fmla="*/ 10403355 w 12192000"/>
              <a:gd name="connsiteY26" fmla="*/ 2512953 h 2990841"/>
              <a:gd name="connsiteX27" fmla="*/ 10337449 w 12192000"/>
              <a:gd name="connsiteY27" fmla="*/ 2488172 h 2990841"/>
              <a:gd name="connsiteX28" fmla="*/ 10324327 w 12192000"/>
              <a:gd name="connsiteY28" fmla="*/ 2478939 h 2990841"/>
              <a:gd name="connsiteX29" fmla="*/ 10321929 w 12192000"/>
              <a:gd name="connsiteY29" fmla="*/ 2478993 h 2990841"/>
              <a:gd name="connsiteX30" fmla="*/ 10290461 w 12192000"/>
              <a:gd name="connsiteY30" fmla="*/ 2462144 h 2990841"/>
              <a:gd name="connsiteX31" fmla="*/ 10268970 w 12192000"/>
              <a:gd name="connsiteY31" fmla="*/ 2448931 h 2990841"/>
              <a:gd name="connsiteX32" fmla="*/ 10263699 w 12192000"/>
              <a:gd name="connsiteY32" fmla="*/ 2448340 h 2990841"/>
              <a:gd name="connsiteX33" fmla="*/ 10228272 w 12192000"/>
              <a:gd name="connsiteY33" fmla="*/ 2431997 h 2990841"/>
              <a:gd name="connsiteX34" fmla="*/ 10215997 w 12192000"/>
              <a:gd name="connsiteY34" fmla="*/ 2431103 h 2990841"/>
              <a:gd name="connsiteX35" fmla="*/ 10193885 w 12192000"/>
              <a:gd name="connsiteY35" fmla="*/ 2427360 h 2990841"/>
              <a:gd name="connsiteX36" fmla="*/ 10135557 w 12192000"/>
              <a:gd name="connsiteY36" fmla="*/ 2429769 h 2990841"/>
              <a:gd name="connsiteX37" fmla="*/ 10092108 w 12192000"/>
              <a:gd name="connsiteY37" fmla="*/ 2409075 h 2990841"/>
              <a:gd name="connsiteX38" fmla="*/ 10091815 w 12192000"/>
              <a:gd name="connsiteY38" fmla="*/ 2409211 h 2990841"/>
              <a:gd name="connsiteX39" fmla="*/ 10083558 w 12192000"/>
              <a:gd name="connsiteY39" fmla="*/ 2406369 h 2990841"/>
              <a:gd name="connsiteX40" fmla="*/ 10078319 w 12192000"/>
              <a:gd name="connsiteY40" fmla="*/ 2403481 h 2990841"/>
              <a:gd name="connsiteX41" fmla="*/ 10063647 w 12192000"/>
              <a:gd name="connsiteY41" fmla="*/ 2397528 h 2990841"/>
              <a:gd name="connsiteX42" fmla="*/ 10057660 w 12192000"/>
              <a:gd name="connsiteY42" fmla="*/ 2396793 h 2990841"/>
              <a:gd name="connsiteX43" fmla="*/ 10003124 w 12192000"/>
              <a:gd name="connsiteY43" fmla="*/ 2406692 h 2990841"/>
              <a:gd name="connsiteX44" fmla="*/ 9898644 w 12192000"/>
              <a:gd name="connsiteY44" fmla="*/ 2393136 h 2990841"/>
              <a:gd name="connsiteX45" fmla="*/ 9794969 w 12192000"/>
              <a:gd name="connsiteY45" fmla="*/ 2376665 h 2990841"/>
              <a:gd name="connsiteX46" fmla="*/ 9690708 w 12192000"/>
              <a:gd name="connsiteY46" fmla="*/ 2362478 h 2990841"/>
              <a:gd name="connsiteX47" fmla="*/ 9656590 w 12192000"/>
              <a:gd name="connsiteY47" fmla="*/ 2365107 h 2990841"/>
              <a:gd name="connsiteX48" fmla="*/ 9651013 w 12192000"/>
              <a:gd name="connsiteY48" fmla="*/ 2365379 h 2990841"/>
              <a:gd name="connsiteX49" fmla="*/ 9629535 w 12192000"/>
              <a:gd name="connsiteY49" fmla="*/ 2359562 h 2990841"/>
              <a:gd name="connsiteX50" fmla="*/ 9621002 w 12192000"/>
              <a:gd name="connsiteY50" fmla="*/ 2358015 h 2990841"/>
              <a:gd name="connsiteX51" fmla="*/ 9620811 w 12192000"/>
              <a:gd name="connsiteY51" fmla="*/ 2358209 h 2990841"/>
              <a:gd name="connsiteX52" fmla="*/ 9612783 w 12192000"/>
              <a:gd name="connsiteY52" fmla="*/ 2356304 h 2990841"/>
              <a:gd name="connsiteX53" fmla="*/ 9573299 w 12192000"/>
              <a:gd name="connsiteY53" fmla="*/ 2344048 h 2990841"/>
              <a:gd name="connsiteX54" fmla="*/ 9523299 w 12192000"/>
              <a:gd name="connsiteY54" fmla="*/ 2356751 h 2990841"/>
              <a:gd name="connsiteX55" fmla="*/ 9502217 w 12192000"/>
              <a:gd name="connsiteY55" fmla="*/ 2356672 h 2990841"/>
              <a:gd name="connsiteX56" fmla="*/ 9491052 w 12192000"/>
              <a:gd name="connsiteY56" fmla="*/ 2357876 h 2990841"/>
              <a:gd name="connsiteX57" fmla="*/ 9490420 w 12192000"/>
              <a:gd name="connsiteY57" fmla="*/ 2358754 h 2990841"/>
              <a:gd name="connsiteX58" fmla="*/ 9422814 w 12192000"/>
              <a:gd name="connsiteY58" fmla="*/ 2337048 h 2990841"/>
              <a:gd name="connsiteX59" fmla="*/ 9387555 w 12192000"/>
              <a:gd name="connsiteY59" fmla="*/ 2324836 h 2990841"/>
              <a:gd name="connsiteX60" fmla="*/ 9385480 w 12192000"/>
              <a:gd name="connsiteY60" fmla="*/ 2325313 h 2990841"/>
              <a:gd name="connsiteX61" fmla="*/ 9369766 w 12192000"/>
              <a:gd name="connsiteY61" fmla="*/ 2317902 h 2990841"/>
              <a:gd name="connsiteX62" fmla="*/ 9356267 w 12192000"/>
              <a:gd name="connsiteY62" fmla="*/ 2307218 h 2990841"/>
              <a:gd name="connsiteX63" fmla="*/ 9240605 w 12192000"/>
              <a:gd name="connsiteY63" fmla="*/ 2292733 h 2990841"/>
              <a:gd name="connsiteX64" fmla="*/ 9083251 w 12192000"/>
              <a:gd name="connsiteY64" fmla="*/ 2245348 h 2990841"/>
              <a:gd name="connsiteX65" fmla="*/ 8956025 w 12192000"/>
              <a:gd name="connsiteY65" fmla="*/ 2219438 h 2990841"/>
              <a:gd name="connsiteX66" fmla="*/ 8791834 w 12192000"/>
              <a:gd name="connsiteY66" fmla="*/ 2194608 h 2990841"/>
              <a:gd name="connsiteX67" fmla="*/ 8677385 w 12192000"/>
              <a:gd name="connsiteY67" fmla="*/ 2172946 h 2990841"/>
              <a:gd name="connsiteX68" fmla="*/ 8628381 w 12192000"/>
              <a:gd name="connsiteY68" fmla="*/ 2151256 h 2990841"/>
              <a:gd name="connsiteX69" fmla="*/ 8608955 w 12192000"/>
              <a:gd name="connsiteY69" fmla="*/ 2154253 h 2990841"/>
              <a:gd name="connsiteX70" fmla="*/ 8605623 w 12192000"/>
              <a:gd name="connsiteY70" fmla="*/ 2154974 h 2990841"/>
              <a:gd name="connsiteX71" fmla="*/ 8591946 w 12192000"/>
              <a:gd name="connsiteY71" fmla="*/ 2153429 h 2990841"/>
              <a:gd name="connsiteX72" fmla="*/ 8588503 w 12192000"/>
              <a:gd name="connsiteY72" fmla="*/ 2158528 h 2990841"/>
              <a:gd name="connsiteX73" fmla="*/ 8542929 w 12192000"/>
              <a:gd name="connsiteY73" fmla="*/ 2155780 h 2990841"/>
              <a:gd name="connsiteX74" fmla="*/ 8422422 w 12192000"/>
              <a:gd name="connsiteY74" fmla="*/ 2128783 h 2990841"/>
              <a:gd name="connsiteX75" fmla="*/ 8350509 w 12192000"/>
              <a:gd name="connsiteY75" fmla="*/ 2116143 h 2990841"/>
              <a:gd name="connsiteX76" fmla="*/ 8323483 w 12192000"/>
              <a:gd name="connsiteY76" fmla="*/ 2116856 h 2990841"/>
              <a:gd name="connsiteX77" fmla="*/ 8285541 w 12192000"/>
              <a:gd name="connsiteY77" fmla="*/ 2114142 h 2990841"/>
              <a:gd name="connsiteX78" fmla="*/ 8156321 w 12192000"/>
              <a:gd name="connsiteY78" fmla="*/ 2105622 h 2990841"/>
              <a:gd name="connsiteX79" fmla="*/ 8115022 w 12192000"/>
              <a:gd name="connsiteY79" fmla="*/ 2097331 h 2990841"/>
              <a:gd name="connsiteX80" fmla="*/ 8109128 w 12192000"/>
              <a:gd name="connsiteY80" fmla="*/ 2095725 h 2990841"/>
              <a:gd name="connsiteX81" fmla="*/ 8061947 w 12192000"/>
              <a:gd name="connsiteY81" fmla="*/ 2076044 h 2990841"/>
              <a:gd name="connsiteX82" fmla="*/ 8056343 w 12192000"/>
              <a:gd name="connsiteY82" fmla="*/ 2079176 h 2990841"/>
              <a:gd name="connsiteX83" fmla="*/ 8039888 w 12192000"/>
              <a:gd name="connsiteY83" fmla="*/ 2079889 h 2990841"/>
              <a:gd name="connsiteX84" fmla="*/ 8027893 w 12192000"/>
              <a:gd name="connsiteY84" fmla="*/ 2071837 h 2990841"/>
              <a:gd name="connsiteX85" fmla="*/ 7968202 w 12192000"/>
              <a:gd name="connsiteY85" fmla="*/ 2048643 h 2990841"/>
              <a:gd name="connsiteX86" fmla="*/ 7879707 w 12192000"/>
              <a:gd name="connsiteY86" fmla="*/ 2019539 h 2990841"/>
              <a:gd name="connsiteX87" fmla="*/ 7867283 w 12192000"/>
              <a:gd name="connsiteY87" fmla="*/ 2011237 h 2990841"/>
              <a:gd name="connsiteX88" fmla="*/ 7843997 w 12192000"/>
              <a:gd name="connsiteY88" fmla="*/ 2004002 h 2990841"/>
              <a:gd name="connsiteX89" fmla="*/ 7819810 w 12192000"/>
              <a:gd name="connsiteY89" fmla="*/ 2003978 h 2990841"/>
              <a:gd name="connsiteX90" fmla="*/ 7766905 w 12192000"/>
              <a:gd name="connsiteY90" fmla="*/ 1994240 h 2990841"/>
              <a:gd name="connsiteX91" fmla="*/ 7748811 w 12192000"/>
              <a:gd name="connsiteY91" fmla="*/ 2001647 h 2990841"/>
              <a:gd name="connsiteX92" fmla="*/ 7745757 w 12192000"/>
              <a:gd name="connsiteY92" fmla="*/ 2003120 h 2990841"/>
              <a:gd name="connsiteX93" fmla="*/ 7732110 w 12192000"/>
              <a:gd name="connsiteY93" fmla="*/ 2004783 h 2990841"/>
              <a:gd name="connsiteX94" fmla="*/ 7730039 w 12192000"/>
              <a:gd name="connsiteY94" fmla="*/ 2010536 h 2990841"/>
              <a:gd name="connsiteX95" fmla="*/ 7685159 w 12192000"/>
              <a:gd name="connsiteY95" fmla="*/ 2018415 h 2990841"/>
              <a:gd name="connsiteX96" fmla="*/ 7561596 w 12192000"/>
              <a:gd name="connsiteY96" fmla="*/ 2020063 h 2990841"/>
              <a:gd name="connsiteX97" fmla="*/ 7488722 w 12192000"/>
              <a:gd name="connsiteY97" fmla="*/ 2024418 h 2990841"/>
              <a:gd name="connsiteX98" fmla="*/ 7462688 w 12192000"/>
              <a:gd name="connsiteY98" fmla="*/ 2031366 h 2990841"/>
              <a:gd name="connsiteX99" fmla="*/ 7425222 w 12192000"/>
              <a:gd name="connsiteY99" fmla="*/ 2037510 h 2990841"/>
              <a:gd name="connsiteX100" fmla="*/ 7360376 w 12192000"/>
              <a:gd name="connsiteY100" fmla="*/ 2052454 h 2990841"/>
              <a:gd name="connsiteX101" fmla="*/ 7297796 w 12192000"/>
              <a:gd name="connsiteY101" fmla="*/ 2059134 h 2990841"/>
              <a:gd name="connsiteX102" fmla="*/ 7255684 w 12192000"/>
              <a:gd name="connsiteY102" fmla="*/ 2060633 h 2990841"/>
              <a:gd name="connsiteX103" fmla="*/ 7249573 w 12192000"/>
              <a:gd name="connsiteY103" fmla="*/ 2060435 h 2990841"/>
              <a:gd name="connsiteX104" fmla="*/ 7198933 w 12192000"/>
              <a:gd name="connsiteY104" fmla="*/ 2052227 h 2990841"/>
              <a:gd name="connsiteX105" fmla="*/ 7194276 w 12192000"/>
              <a:gd name="connsiteY105" fmla="*/ 2056568 h 2990841"/>
              <a:gd name="connsiteX106" fmla="*/ 7178495 w 12192000"/>
              <a:gd name="connsiteY106" fmla="*/ 2061069 h 2990841"/>
              <a:gd name="connsiteX107" fmla="*/ 7164866 w 12192000"/>
              <a:gd name="connsiteY107" fmla="*/ 2056021 h 2990841"/>
              <a:gd name="connsiteX108" fmla="*/ 7101221 w 12192000"/>
              <a:gd name="connsiteY108" fmla="*/ 2047289 h 2990841"/>
              <a:gd name="connsiteX109" fmla="*/ 7008182 w 12192000"/>
              <a:gd name="connsiteY109" fmla="*/ 2039482 h 2990841"/>
              <a:gd name="connsiteX110" fmla="*/ 6994073 w 12192000"/>
              <a:gd name="connsiteY110" fmla="*/ 2034288 h 2990841"/>
              <a:gd name="connsiteX111" fmla="*/ 6902768 w 12192000"/>
              <a:gd name="connsiteY111" fmla="*/ 2021990 h 2990841"/>
              <a:gd name="connsiteX112" fmla="*/ 6854917 w 12192000"/>
              <a:gd name="connsiteY112" fmla="*/ 2020321 h 2990841"/>
              <a:gd name="connsiteX113" fmla="*/ 6849655 w 12192000"/>
              <a:gd name="connsiteY113" fmla="*/ 2025191 h 2990841"/>
              <a:gd name="connsiteX114" fmla="*/ 6835522 w 12192000"/>
              <a:gd name="connsiteY114" fmla="*/ 2024012 h 2990841"/>
              <a:gd name="connsiteX115" fmla="*/ 6707727 w 12192000"/>
              <a:gd name="connsiteY115" fmla="*/ 2006254 h 2990841"/>
              <a:gd name="connsiteX116" fmla="*/ 6561947 w 12192000"/>
              <a:gd name="connsiteY116" fmla="*/ 1975575 h 2990841"/>
              <a:gd name="connsiteX117" fmla="*/ 6464714 w 12192000"/>
              <a:gd name="connsiteY117" fmla="*/ 1978704 h 2990841"/>
              <a:gd name="connsiteX118" fmla="*/ 6242129 w 12192000"/>
              <a:gd name="connsiteY118" fmla="*/ 1915441 h 2990841"/>
              <a:gd name="connsiteX119" fmla="*/ 6080728 w 12192000"/>
              <a:gd name="connsiteY119" fmla="*/ 1895758 h 2990841"/>
              <a:gd name="connsiteX120" fmla="*/ 6069627 w 12192000"/>
              <a:gd name="connsiteY120" fmla="*/ 1885968 h 2990841"/>
              <a:gd name="connsiteX121" fmla="*/ 6055146 w 12192000"/>
              <a:gd name="connsiteY121" fmla="*/ 1879305 h 2990841"/>
              <a:gd name="connsiteX122" fmla="*/ 5953405 w 12192000"/>
              <a:gd name="connsiteY122" fmla="*/ 1849929 h 2990841"/>
              <a:gd name="connsiteX123" fmla="*/ 5940151 w 12192000"/>
              <a:gd name="connsiteY123" fmla="*/ 1852123 h 2990841"/>
              <a:gd name="connsiteX124" fmla="*/ 5917647 w 12192000"/>
              <a:gd name="connsiteY124" fmla="*/ 1852476 h 2990841"/>
              <a:gd name="connsiteX125" fmla="*/ 5860259 w 12192000"/>
              <a:gd name="connsiteY125" fmla="*/ 1865444 h 2990841"/>
              <a:gd name="connsiteX126" fmla="*/ 5821880 w 12192000"/>
              <a:gd name="connsiteY126" fmla="*/ 1854695 h 2990841"/>
              <a:gd name="connsiteX127" fmla="*/ 5813898 w 12192000"/>
              <a:gd name="connsiteY127" fmla="*/ 1853063 h 2990841"/>
              <a:gd name="connsiteX128" fmla="*/ 5813633 w 12192000"/>
              <a:gd name="connsiteY128" fmla="*/ 1853249 h 2990841"/>
              <a:gd name="connsiteX129" fmla="*/ 5804995 w 12192000"/>
              <a:gd name="connsiteY129" fmla="*/ 1851966 h 2990841"/>
              <a:gd name="connsiteX130" fmla="*/ 5799340 w 12192000"/>
              <a:gd name="connsiteY130" fmla="*/ 1850088 h 2990841"/>
              <a:gd name="connsiteX131" fmla="*/ 5783850 w 12192000"/>
              <a:gd name="connsiteY131" fmla="*/ 1846922 h 2990841"/>
              <a:gd name="connsiteX132" fmla="*/ 5777803 w 12192000"/>
              <a:gd name="connsiteY132" fmla="*/ 1847290 h 2990841"/>
              <a:gd name="connsiteX133" fmla="*/ 5774372 w 12192000"/>
              <a:gd name="connsiteY133" fmla="*/ 1849538 h 2990841"/>
              <a:gd name="connsiteX134" fmla="*/ 5740527 w 12192000"/>
              <a:gd name="connsiteY134" fmla="*/ 1850453 h 2990841"/>
              <a:gd name="connsiteX135" fmla="*/ 5671437 w 12192000"/>
              <a:gd name="connsiteY135" fmla="*/ 1845438 h 2990841"/>
              <a:gd name="connsiteX136" fmla="*/ 5633526 w 12192000"/>
              <a:gd name="connsiteY136" fmla="*/ 1839191 h 2990841"/>
              <a:gd name="connsiteX137" fmla="*/ 5527860 w 12192000"/>
              <a:gd name="connsiteY137" fmla="*/ 1825767 h 2990841"/>
              <a:gd name="connsiteX138" fmla="*/ 5420429 w 12192000"/>
              <a:gd name="connsiteY138" fmla="*/ 1815102 h 2990841"/>
              <a:gd name="connsiteX139" fmla="*/ 5339073 w 12192000"/>
              <a:gd name="connsiteY139" fmla="*/ 1819639 h 2990841"/>
              <a:gd name="connsiteX140" fmla="*/ 5334373 w 12192000"/>
              <a:gd name="connsiteY140" fmla="*/ 1817028 h 2990841"/>
              <a:gd name="connsiteX141" fmla="*/ 5326433 w 12192000"/>
              <a:gd name="connsiteY141" fmla="*/ 1814516 h 2990841"/>
              <a:gd name="connsiteX142" fmla="*/ 5326080 w 12192000"/>
              <a:gd name="connsiteY142" fmla="*/ 1814651 h 2990841"/>
              <a:gd name="connsiteX143" fmla="*/ 5318954 w 12192000"/>
              <a:gd name="connsiteY143" fmla="*/ 1811914 h 2990841"/>
              <a:gd name="connsiteX144" fmla="*/ 5286087 w 12192000"/>
              <a:gd name="connsiteY144" fmla="*/ 1796038 h 2990841"/>
              <a:gd name="connsiteX145" fmla="*/ 5223002 w 12192000"/>
              <a:gd name="connsiteY145" fmla="*/ 1799482 h 2990841"/>
              <a:gd name="connsiteX146" fmla="*/ 5200540 w 12192000"/>
              <a:gd name="connsiteY146" fmla="*/ 1796400 h 2990841"/>
              <a:gd name="connsiteX147" fmla="*/ 5154928 w 12192000"/>
              <a:gd name="connsiteY147" fmla="*/ 1781130 h 2990841"/>
              <a:gd name="connsiteX148" fmla="*/ 5149478 w 12192000"/>
              <a:gd name="connsiteY148" fmla="*/ 1780679 h 2990841"/>
              <a:gd name="connsiteX149" fmla="*/ 5130626 w 12192000"/>
              <a:gd name="connsiteY149" fmla="*/ 1768669 h 2990841"/>
              <a:gd name="connsiteX150" fmla="*/ 5102239 w 12192000"/>
              <a:gd name="connsiteY150" fmla="*/ 1753436 h 2990841"/>
              <a:gd name="connsiteX151" fmla="*/ 5099658 w 12192000"/>
              <a:gd name="connsiteY151" fmla="*/ 1753538 h 2990841"/>
              <a:gd name="connsiteX152" fmla="*/ 5088508 w 12192000"/>
              <a:gd name="connsiteY152" fmla="*/ 1745106 h 2990841"/>
              <a:gd name="connsiteX153" fmla="*/ 5082205 w 12192000"/>
              <a:gd name="connsiteY153" fmla="*/ 1734262 h 2990841"/>
              <a:gd name="connsiteX154" fmla="*/ 4931750 w 12192000"/>
              <a:gd name="connsiteY154" fmla="*/ 1691385 h 2990841"/>
              <a:gd name="connsiteX155" fmla="*/ 4824030 w 12192000"/>
              <a:gd name="connsiteY155" fmla="*/ 1643040 h 2990841"/>
              <a:gd name="connsiteX156" fmla="*/ 4758423 w 12192000"/>
              <a:gd name="connsiteY156" fmla="*/ 1579191 h 2990841"/>
              <a:gd name="connsiteX157" fmla="*/ 4514045 w 12192000"/>
              <a:gd name="connsiteY157" fmla="*/ 1535848 h 2990841"/>
              <a:gd name="connsiteX158" fmla="*/ 4458973 w 12192000"/>
              <a:gd name="connsiteY158" fmla="*/ 1525122 h 2990841"/>
              <a:gd name="connsiteX159" fmla="*/ 4423105 w 12192000"/>
              <a:gd name="connsiteY159" fmla="*/ 1500018 h 2990841"/>
              <a:gd name="connsiteX160" fmla="*/ 4400073 w 12192000"/>
              <a:gd name="connsiteY160" fmla="*/ 1499739 h 2990841"/>
              <a:gd name="connsiteX161" fmla="*/ 4395961 w 12192000"/>
              <a:gd name="connsiteY161" fmla="*/ 1499863 h 2990841"/>
              <a:gd name="connsiteX162" fmla="*/ 4382523 w 12192000"/>
              <a:gd name="connsiteY162" fmla="*/ 1496619 h 2990841"/>
              <a:gd name="connsiteX163" fmla="*/ 4374971 w 12192000"/>
              <a:gd name="connsiteY163" fmla="*/ 1500377 h 2990841"/>
              <a:gd name="connsiteX164" fmla="*/ 4352051 w 12192000"/>
              <a:gd name="connsiteY164" fmla="*/ 1498843 h 2990841"/>
              <a:gd name="connsiteX165" fmla="*/ 4328364 w 12192000"/>
              <a:gd name="connsiteY165" fmla="*/ 1491566 h 2990841"/>
              <a:gd name="connsiteX166" fmla="*/ 4220142 w 12192000"/>
              <a:gd name="connsiteY166" fmla="*/ 1451803 h 2990841"/>
              <a:gd name="connsiteX167" fmla="*/ 4152921 w 12192000"/>
              <a:gd name="connsiteY167" fmla="*/ 1430969 h 2990841"/>
              <a:gd name="connsiteX168" fmla="*/ 4123498 w 12192000"/>
              <a:gd name="connsiteY168" fmla="*/ 1427696 h 2990841"/>
              <a:gd name="connsiteX169" fmla="*/ 4085026 w 12192000"/>
              <a:gd name="connsiteY169" fmla="*/ 1420005 h 2990841"/>
              <a:gd name="connsiteX170" fmla="*/ 4014120 w 12192000"/>
              <a:gd name="connsiteY170" fmla="*/ 1410025 h 2990841"/>
              <a:gd name="connsiteX171" fmla="*/ 3924085 w 12192000"/>
              <a:gd name="connsiteY171" fmla="*/ 1390368 h 2990841"/>
              <a:gd name="connsiteX172" fmla="*/ 3875102 w 12192000"/>
              <a:gd name="connsiteY172" fmla="*/ 1356231 h 2990841"/>
              <a:gd name="connsiteX173" fmla="*/ 3866735 w 12192000"/>
              <a:gd name="connsiteY173" fmla="*/ 1358044 h 2990841"/>
              <a:gd name="connsiteX174" fmla="*/ 3824835 w 12192000"/>
              <a:gd name="connsiteY174" fmla="*/ 1344150 h 2990841"/>
              <a:gd name="connsiteX175" fmla="*/ 3698316 w 12192000"/>
              <a:gd name="connsiteY175" fmla="*/ 1271660 h 2990841"/>
              <a:gd name="connsiteX176" fmla="*/ 3615875 w 12192000"/>
              <a:gd name="connsiteY176" fmla="*/ 1245166 h 2990841"/>
              <a:gd name="connsiteX177" fmla="*/ 3583351 w 12192000"/>
              <a:gd name="connsiteY177" fmla="*/ 1239605 h 2990841"/>
              <a:gd name="connsiteX178" fmla="*/ 3529058 w 12192000"/>
              <a:gd name="connsiteY178" fmla="*/ 1230047 h 2990841"/>
              <a:gd name="connsiteX179" fmla="*/ 3438822 w 12192000"/>
              <a:gd name="connsiteY179" fmla="*/ 1205661 h 2990841"/>
              <a:gd name="connsiteX180" fmla="*/ 3390292 w 12192000"/>
              <a:gd name="connsiteY180" fmla="*/ 1197075 h 2990841"/>
              <a:gd name="connsiteX181" fmla="*/ 3315537 w 12192000"/>
              <a:gd name="connsiteY181" fmla="*/ 1185391 h 2990841"/>
              <a:gd name="connsiteX182" fmla="*/ 3305896 w 12192000"/>
              <a:gd name="connsiteY182" fmla="*/ 1180025 h 2990841"/>
              <a:gd name="connsiteX183" fmla="*/ 3260055 w 12192000"/>
              <a:gd name="connsiteY183" fmla="*/ 1189560 h 2990841"/>
              <a:gd name="connsiteX184" fmla="*/ 3136098 w 12192000"/>
              <a:gd name="connsiteY184" fmla="*/ 1171708 h 2990841"/>
              <a:gd name="connsiteX185" fmla="*/ 3113533 w 12192000"/>
              <a:gd name="connsiteY185" fmla="*/ 1171758 h 2990841"/>
              <a:gd name="connsiteX186" fmla="*/ 3087934 w 12192000"/>
              <a:gd name="connsiteY186" fmla="*/ 1162189 h 2990841"/>
              <a:gd name="connsiteX187" fmla="*/ 3033101 w 12192000"/>
              <a:gd name="connsiteY187" fmla="*/ 1146004 h 2990841"/>
              <a:gd name="connsiteX188" fmla="*/ 2999082 w 12192000"/>
              <a:gd name="connsiteY188" fmla="*/ 1129337 h 2990841"/>
              <a:gd name="connsiteX189" fmla="*/ 2988144 w 12192000"/>
              <a:gd name="connsiteY189" fmla="*/ 1133783 h 2990841"/>
              <a:gd name="connsiteX190" fmla="*/ 2964880 w 12192000"/>
              <a:gd name="connsiteY190" fmla="*/ 1133160 h 2990841"/>
              <a:gd name="connsiteX191" fmla="*/ 2871083 w 12192000"/>
              <a:gd name="connsiteY191" fmla="*/ 1114281 h 2990841"/>
              <a:gd name="connsiteX192" fmla="*/ 2853547 w 12192000"/>
              <a:gd name="connsiteY192" fmla="*/ 1113282 h 2990841"/>
              <a:gd name="connsiteX193" fmla="*/ 2834998 w 12192000"/>
              <a:gd name="connsiteY193" fmla="*/ 1105032 h 2990841"/>
              <a:gd name="connsiteX194" fmla="*/ 2832012 w 12192000"/>
              <a:gd name="connsiteY194" fmla="*/ 1103667 h 2990841"/>
              <a:gd name="connsiteX195" fmla="*/ 2831450 w 12192000"/>
              <a:gd name="connsiteY195" fmla="*/ 1103681 h 2990841"/>
              <a:gd name="connsiteX196" fmla="*/ 2830158 w 12192000"/>
              <a:gd name="connsiteY196" fmla="*/ 1102819 h 2990841"/>
              <a:gd name="connsiteX197" fmla="*/ 2817969 w 12192000"/>
              <a:gd name="connsiteY197" fmla="*/ 1097243 h 2990841"/>
              <a:gd name="connsiteX198" fmla="*/ 2812278 w 12192000"/>
              <a:gd name="connsiteY198" fmla="*/ 1097008 h 2990841"/>
              <a:gd name="connsiteX199" fmla="*/ 2735949 w 12192000"/>
              <a:gd name="connsiteY199" fmla="*/ 1069536 h 2990841"/>
              <a:gd name="connsiteX200" fmla="*/ 2700542 w 12192000"/>
              <a:gd name="connsiteY200" fmla="*/ 1056907 h 2990841"/>
              <a:gd name="connsiteX201" fmla="*/ 2690071 w 12192000"/>
              <a:gd name="connsiteY201" fmla="*/ 1056397 h 2990841"/>
              <a:gd name="connsiteX202" fmla="*/ 2655269 w 12192000"/>
              <a:gd name="connsiteY202" fmla="*/ 1042078 h 2990841"/>
              <a:gd name="connsiteX203" fmla="*/ 2637172 w 12192000"/>
              <a:gd name="connsiteY203" fmla="*/ 1039382 h 2990841"/>
              <a:gd name="connsiteX204" fmla="*/ 2544676 w 12192000"/>
              <a:gd name="connsiteY204" fmla="*/ 1019916 h 2990841"/>
              <a:gd name="connsiteX205" fmla="*/ 2521406 w 12192000"/>
              <a:gd name="connsiteY205" fmla="*/ 1022036 h 2990841"/>
              <a:gd name="connsiteX206" fmla="*/ 2462038 w 12192000"/>
              <a:gd name="connsiteY206" fmla="*/ 992687 h 2990841"/>
              <a:gd name="connsiteX207" fmla="*/ 2448962 w 12192000"/>
              <a:gd name="connsiteY207" fmla="*/ 988555 h 2990841"/>
              <a:gd name="connsiteX208" fmla="*/ 2444223 w 12192000"/>
              <a:gd name="connsiteY208" fmla="*/ 985580 h 2990841"/>
              <a:gd name="connsiteX209" fmla="*/ 2428175 w 12192000"/>
              <a:gd name="connsiteY209" fmla="*/ 997242 h 2990841"/>
              <a:gd name="connsiteX210" fmla="*/ 2398519 w 12192000"/>
              <a:gd name="connsiteY210" fmla="*/ 1001482 h 2990841"/>
              <a:gd name="connsiteX211" fmla="*/ 2385271 w 12192000"/>
              <a:gd name="connsiteY211" fmla="*/ 993786 h 2990841"/>
              <a:gd name="connsiteX212" fmla="*/ 2298174 w 12192000"/>
              <a:gd name="connsiteY212" fmla="*/ 956527 h 2990841"/>
              <a:gd name="connsiteX213" fmla="*/ 2271014 w 12192000"/>
              <a:gd name="connsiteY213" fmla="*/ 945440 h 2990841"/>
              <a:gd name="connsiteX214" fmla="*/ 2214838 w 12192000"/>
              <a:gd name="connsiteY214" fmla="*/ 924396 h 2990841"/>
              <a:gd name="connsiteX215" fmla="*/ 2038407 w 12192000"/>
              <a:gd name="connsiteY215" fmla="*/ 916628 h 2990841"/>
              <a:gd name="connsiteX216" fmla="*/ 1958268 w 12192000"/>
              <a:gd name="connsiteY216" fmla="*/ 931677 h 2990841"/>
              <a:gd name="connsiteX217" fmla="*/ 1740316 w 12192000"/>
              <a:gd name="connsiteY217" fmla="*/ 931710 h 2990841"/>
              <a:gd name="connsiteX218" fmla="*/ 1454477 w 12192000"/>
              <a:gd name="connsiteY218" fmla="*/ 973878 h 2990841"/>
              <a:gd name="connsiteX219" fmla="*/ 1385984 w 12192000"/>
              <a:gd name="connsiteY219" fmla="*/ 958621 h 2990841"/>
              <a:gd name="connsiteX220" fmla="*/ 1355604 w 12192000"/>
              <a:gd name="connsiteY220" fmla="*/ 960893 h 2990841"/>
              <a:gd name="connsiteX221" fmla="*/ 1305323 w 12192000"/>
              <a:gd name="connsiteY221" fmla="*/ 967511 h 2990841"/>
              <a:gd name="connsiteX222" fmla="*/ 1125607 w 12192000"/>
              <a:gd name="connsiteY222" fmla="*/ 968467 h 2990841"/>
              <a:gd name="connsiteX223" fmla="*/ 1016562 w 12192000"/>
              <a:gd name="connsiteY223" fmla="*/ 975260 h 2990841"/>
              <a:gd name="connsiteX224" fmla="*/ 818620 w 12192000"/>
              <a:gd name="connsiteY224" fmla="*/ 987723 h 2990841"/>
              <a:gd name="connsiteX225" fmla="*/ 611870 w 12192000"/>
              <a:gd name="connsiteY225" fmla="*/ 1002547 h 2990841"/>
              <a:gd name="connsiteX226" fmla="*/ 520325 w 12192000"/>
              <a:gd name="connsiteY226" fmla="*/ 1010590 h 2990841"/>
              <a:gd name="connsiteX227" fmla="*/ 386188 w 12192000"/>
              <a:gd name="connsiteY227" fmla="*/ 1040956 h 2990841"/>
              <a:gd name="connsiteX228" fmla="*/ 272629 w 12192000"/>
              <a:gd name="connsiteY228" fmla="*/ 1010300 h 2990841"/>
              <a:gd name="connsiteX229" fmla="*/ 113450 w 12192000"/>
              <a:gd name="connsiteY229" fmla="*/ 1038933 h 2990841"/>
              <a:gd name="connsiteX230" fmla="*/ 4256 w 12192000"/>
              <a:gd name="connsiteY230" fmla="*/ 1060111 h 2990841"/>
              <a:gd name="connsiteX231" fmla="*/ 0 w 12192000"/>
              <a:gd name="connsiteY231" fmla="*/ 1059714 h 2990841"/>
              <a:gd name="connsiteX232" fmla="*/ 0 w 12192000"/>
              <a:gd name="connsiteY232" fmla="*/ 0 h 2990841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28674 w 12192000"/>
              <a:gd name="connsiteY15" fmla="*/ 2738503 h 2990841"/>
              <a:gd name="connsiteX16" fmla="*/ 11208775 w 12192000"/>
              <a:gd name="connsiteY16" fmla="*/ 2733735 h 2990841"/>
              <a:gd name="connsiteX17" fmla="*/ 11191329 w 12192000"/>
              <a:gd name="connsiteY17" fmla="*/ 2735896 h 2990841"/>
              <a:gd name="connsiteX18" fmla="*/ 11095293 w 12192000"/>
              <a:gd name="connsiteY18" fmla="*/ 2734181 h 2990841"/>
              <a:gd name="connsiteX19" fmla="*/ 11072290 w 12192000"/>
              <a:gd name="connsiteY19" fmla="*/ 2737734 h 2990841"/>
              <a:gd name="connsiteX20" fmla="*/ 10980239 w 12192000"/>
              <a:gd name="connsiteY20" fmla="*/ 2729000 h 2990841"/>
              <a:gd name="connsiteX21" fmla="*/ 10980167 w 12192000"/>
              <a:gd name="connsiteY21" fmla="*/ 2728972 h 2990841"/>
              <a:gd name="connsiteX22" fmla="*/ 10943501 w 12192000"/>
              <a:gd name="connsiteY22" fmla="*/ 2723352 h 2990841"/>
              <a:gd name="connsiteX23" fmla="*/ 10740825 w 12192000"/>
              <a:gd name="connsiteY23" fmla="*/ 2642544 h 2990841"/>
              <a:gd name="connsiteX24" fmla="*/ 10621021 w 12192000"/>
              <a:gd name="connsiteY24" fmla="*/ 2583972 h 2990841"/>
              <a:gd name="connsiteX25" fmla="*/ 10501779 w 12192000"/>
              <a:gd name="connsiteY25" fmla="*/ 2548735 h 2990841"/>
              <a:gd name="connsiteX26" fmla="*/ 10403355 w 12192000"/>
              <a:gd name="connsiteY26" fmla="*/ 2512953 h 2990841"/>
              <a:gd name="connsiteX27" fmla="*/ 10337449 w 12192000"/>
              <a:gd name="connsiteY27" fmla="*/ 2488172 h 2990841"/>
              <a:gd name="connsiteX28" fmla="*/ 10324327 w 12192000"/>
              <a:gd name="connsiteY28" fmla="*/ 2478939 h 2990841"/>
              <a:gd name="connsiteX29" fmla="*/ 10321929 w 12192000"/>
              <a:gd name="connsiteY29" fmla="*/ 2478993 h 2990841"/>
              <a:gd name="connsiteX30" fmla="*/ 10290461 w 12192000"/>
              <a:gd name="connsiteY30" fmla="*/ 2462144 h 2990841"/>
              <a:gd name="connsiteX31" fmla="*/ 10268970 w 12192000"/>
              <a:gd name="connsiteY31" fmla="*/ 2448931 h 2990841"/>
              <a:gd name="connsiteX32" fmla="*/ 10263699 w 12192000"/>
              <a:gd name="connsiteY32" fmla="*/ 2448340 h 2990841"/>
              <a:gd name="connsiteX33" fmla="*/ 10228272 w 12192000"/>
              <a:gd name="connsiteY33" fmla="*/ 2431997 h 2990841"/>
              <a:gd name="connsiteX34" fmla="*/ 10215997 w 12192000"/>
              <a:gd name="connsiteY34" fmla="*/ 2431103 h 2990841"/>
              <a:gd name="connsiteX35" fmla="*/ 10193885 w 12192000"/>
              <a:gd name="connsiteY35" fmla="*/ 2427360 h 2990841"/>
              <a:gd name="connsiteX36" fmla="*/ 10135557 w 12192000"/>
              <a:gd name="connsiteY36" fmla="*/ 2429769 h 2990841"/>
              <a:gd name="connsiteX37" fmla="*/ 10092108 w 12192000"/>
              <a:gd name="connsiteY37" fmla="*/ 2409075 h 2990841"/>
              <a:gd name="connsiteX38" fmla="*/ 10091815 w 12192000"/>
              <a:gd name="connsiteY38" fmla="*/ 2409211 h 2990841"/>
              <a:gd name="connsiteX39" fmla="*/ 10083558 w 12192000"/>
              <a:gd name="connsiteY39" fmla="*/ 2406369 h 2990841"/>
              <a:gd name="connsiteX40" fmla="*/ 10078319 w 12192000"/>
              <a:gd name="connsiteY40" fmla="*/ 2403481 h 2990841"/>
              <a:gd name="connsiteX41" fmla="*/ 10063647 w 12192000"/>
              <a:gd name="connsiteY41" fmla="*/ 2397528 h 2990841"/>
              <a:gd name="connsiteX42" fmla="*/ 10057660 w 12192000"/>
              <a:gd name="connsiteY42" fmla="*/ 2396793 h 2990841"/>
              <a:gd name="connsiteX43" fmla="*/ 10003124 w 12192000"/>
              <a:gd name="connsiteY43" fmla="*/ 2406692 h 2990841"/>
              <a:gd name="connsiteX44" fmla="*/ 9898644 w 12192000"/>
              <a:gd name="connsiteY44" fmla="*/ 2393136 h 2990841"/>
              <a:gd name="connsiteX45" fmla="*/ 9794969 w 12192000"/>
              <a:gd name="connsiteY45" fmla="*/ 2376665 h 2990841"/>
              <a:gd name="connsiteX46" fmla="*/ 9690708 w 12192000"/>
              <a:gd name="connsiteY46" fmla="*/ 2362478 h 2990841"/>
              <a:gd name="connsiteX47" fmla="*/ 9656590 w 12192000"/>
              <a:gd name="connsiteY47" fmla="*/ 2365107 h 2990841"/>
              <a:gd name="connsiteX48" fmla="*/ 9651013 w 12192000"/>
              <a:gd name="connsiteY48" fmla="*/ 2365379 h 2990841"/>
              <a:gd name="connsiteX49" fmla="*/ 9629535 w 12192000"/>
              <a:gd name="connsiteY49" fmla="*/ 2359562 h 2990841"/>
              <a:gd name="connsiteX50" fmla="*/ 9621002 w 12192000"/>
              <a:gd name="connsiteY50" fmla="*/ 2358015 h 2990841"/>
              <a:gd name="connsiteX51" fmla="*/ 9620811 w 12192000"/>
              <a:gd name="connsiteY51" fmla="*/ 2358209 h 2990841"/>
              <a:gd name="connsiteX52" fmla="*/ 9612783 w 12192000"/>
              <a:gd name="connsiteY52" fmla="*/ 2356304 h 2990841"/>
              <a:gd name="connsiteX53" fmla="*/ 9573299 w 12192000"/>
              <a:gd name="connsiteY53" fmla="*/ 2344048 h 2990841"/>
              <a:gd name="connsiteX54" fmla="*/ 9523299 w 12192000"/>
              <a:gd name="connsiteY54" fmla="*/ 2356751 h 2990841"/>
              <a:gd name="connsiteX55" fmla="*/ 9502217 w 12192000"/>
              <a:gd name="connsiteY55" fmla="*/ 2356672 h 2990841"/>
              <a:gd name="connsiteX56" fmla="*/ 9491052 w 12192000"/>
              <a:gd name="connsiteY56" fmla="*/ 2357876 h 2990841"/>
              <a:gd name="connsiteX57" fmla="*/ 9490420 w 12192000"/>
              <a:gd name="connsiteY57" fmla="*/ 2358754 h 2990841"/>
              <a:gd name="connsiteX58" fmla="*/ 9422814 w 12192000"/>
              <a:gd name="connsiteY58" fmla="*/ 2337048 h 2990841"/>
              <a:gd name="connsiteX59" fmla="*/ 9387555 w 12192000"/>
              <a:gd name="connsiteY59" fmla="*/ 2324836 h 2990841"/>
              <a:gd name="connsiteX60" fmla="*/ 9385480 w 12192000"/>
              <a:gd name="connsiteY60" fmla="*/ 2325313 h 2990841"/>
              <a:gd name="connsiteX61" fmla="*/ 9369766 w 12192000"/>
              <a:gd name="connsiteY61" fmla="*/ 2317902 h 2990841"/>
              <a:gd name="connsiteX62" fmla="*/ 9356267 w 12192000"/>
              <a:gd name="connsiteY62" fmla="*/ 2307218 h 2990841"/>
              <a:gd name="connsiteX63" fmla="*/ 9240605 w 12192000"/>
              <a:gd name="connsiteY63" fmla="*/ 2292733 h 2990841"/>
              <a:gd name="connsiteX64" fmla="*/ 9083251 w 12192000"/>
              <a:gd name="connsiteY64" fmla="*/ 2245348 h 2990841"/>
              <a:gd name="connsiteX65" fmla="*/ 8956025 w 12192000"/>
              <a:gd name="connsiteY65" fmla="*/ 2219438 h 2990841"/>
              <a:gd name="connsiteX66" fmla="*/ 8791834 w 12192000"/>
              <a:gd name="connsiteY66" fmla="*/ 2194608 h 2990841"/>
              <a:gd name="connsiteX67" fmla="*/ 8677385 w 12192000"/>
              <a:gd name="connsiteY67" fmla="*/ 2172946 h 2990841"/>
              <a:gd name="connsiteX68" fmla="*/ 8628381 w 12192000"/>
              <a:gd name="connsiteY68" fmla="*/ 2151256 h 2990841"/>
              <a:gd name="connsiteX69" fmla="*/ 8608955 w 12192000"/>
              <a:gd name="connsiteY69" fmla="*/ 2154253 h 2990841"/>
              <a:gd name="connsiteX70" fmla="*/ 8605623 w 12192000"/>
              <a:gd name="connsiteY70" fmla="*/ 2154974 h 2990841"/>
              <a:gd name="connsiteX71" fmla="*/ 8591946 w 12192000"/>
              <a:gd name="connsiteY71" fmla="*/ 2153429 h 2990841"/>
              <a:gd name="connsiteX72" fmla="*/ 8588503 w 12192000"/>
              <a:gd name="connsiteY72" fmla="*/ 2158528 h 2990841"/>
              <a:gd name="connsiteX73" fmla="*/ 8542929 w 12192000"/>
              <a:gd name="connsiteY73" fmla="*/ 2155780 h 2990841"/>
              <a:gd name="connsiteX74" fmla="*/ 8422422 w 12192000"/>
              <a:gd name="connsiteY74" fmla="*/ 2128783 h 2990841"/>
              <a:gd name="connsiteX75" fmla="*/ 8350509 w 12192000"/>
              <a:gd name="connsiteY75" fmla="*/ 2116143 h 2990841"/>
              <a:gd name="connsiteX76" fmla="*/ 8323483 w 12192000"/>
              <a:gd name="connsiteY76" fmla="*/ 2116856 h 2990841"/>
              <a:gd name="connsiteX77" fmla="*/ 8285541 w 12192000"/>
              <a:gd name="connsiteY77" fmla="*/ 2114142 h 2990841"/>
              <a:gd name="connsiteX78" fmla="*/ 8156321 w 12192000"/>
              <a:gd name="connsiteY78" fmla="*/ 2105622 h 2990841"/>
              <a:gd name="connsiteX79" fmla="*/ 8115022 w 12192000"/>
              <a:gd name="connsiteY79" fmla="*/ 2097331 h 2990841"/>
              <a:gd name="connsiteX80" fmla="*/ 8109128 w 12192000"/>
              <a:gd name="connsiteY80" fmla="*/ 2095725 h 2990841"/>
              <a:gd name="connsiteX81" fmla="*/ 8061947 w 12192000"/>
              <a:gd name="connsiteY81" fmla="*/ 2076044 h 2990841"/>
              <a:gd name="connsiteX82" fmla="*/ 8056343 w 12192000"/>
              <a:gd name="connsiteY82" fmla="*/ 2079176 h 2990841"/>
              <a:gd name="connsiteX83" fmla="*/ 8039888 w 12192000"/>
              <a:gd name="connsiteY83" fmla="*/ 2079889 h 2990841"/>
              <a:gd name="connsiteX84" fmla="*/ 8027893 w 12192000"/>
              <a:gd name="connsiteY84" fmla="*/ 2071837 h 2990841"/>
              <a:gd name="connsiteX85" fmla="*/ 7968202 w 12192000"/>
              <a:gd name="connsiteY85" fmla="*/ 2048643 h 2990841"/>
              <a:gd name="connsiteX86" fmla="*/ 7879707 w 12192000"/>
              <a:gd name="connsiteY86" fmla="*/ 2019539 h 2990841"/>
              <a:gd name="connsiteX87" fmla="*/ 7867283 w 12192000"/>
              <a:gd name="connsiteY87" fmla="*/ 2011237 h 2990841"/>
              <a:gd name="connsiteX88" fmla="*/ 7843997 w 12192000"/>
              <a:gd name="connsiteY88" fmla="*/ 2004002 h 2990841"/>
              <a:gd name="connsiteX89" fmla="*/ 7766905 w 12192000"/>
              <a:gd name="connsiteY89" fmla="*/ 1994240 h 2990841"/>
              <a:gd name="connsiteX90" fmla="*/ 7748811 w 12192000"/>
              <a:gd name="connsiteY90" fmla="*/ 2001647 h 2990841"/>
              <a:gd name="connsiteX91" fmla="*/ 7745757 w 12192000"/>
              <a:gd name="connsiteY91" fmla="*/ 2003120 h 2990841"/>
              <a:gd name="connsiteX92" fmla="*/ 7732110 w 12192000"/>
              <a:gd name="connsiteY92" fmla="*/ 2004783 h 2990841"/>
              <a:gd name="connsiteX93" fmla="*/ 7730039 w 12192000"/>
              <a:gd name="connsiteY93" fmla="*/ 2010536 h 2990841"/>
              <a:gd name="connsiteX94" fmla="*/ 7685159 w 12192000"/>
              <a:gd name="connsiteY94" fmla="*/ 2018415 h 2990841"/>
              <a:gd name="connsiteX95" fmla="*/ 7561596 w 12192000"/>
              <a:gd name="connsiteY95" fmla="*/ 2020063 h 2990841"/>
              <a:gd name="connsiteX96" fmla="*/ 7488722 w 12192000"/>
              <a:gd name="connsiteY96" fmla="*/ 2024418 h 2990841"/>
              <a:gd name="connsiteX97" fmla="*/ 7462688 w 12192000"/>
              <a:gd name="connsiteY97" fmla="*/ 2031366 h 2990841"/>
              <a:gd name="connsiteX98" fmla="*/ 7425222 w 12192000"/>
              <a:gd name="connsiteY98" fmla="*/ 2037510 h 2990841"/>
              <a:gd name="connsiteX99" fmla="*/ 7360376 w 12192000"/>
              <a:gd name="connsiteY99" fmla="*/ 2052454 h 2990841"/>
              <a:gd name="connsiteX100" fmla="*/ 7297796 w 12192000"/>
              <a:gd name="connsiteY100" fmla="*/ 2059134 h 2990841"/>
              <a:gd name="connsiteX101" fmla="*/ 7255684 w 12192000"/>
              <a:gd name="connsiteY101" fmla="*/ 2060633 h 2990841"/>
              <a:gd name="connsiteX102" fmla="*/ 7249573 w 12192000"/>
              <a:gd name="connsiteY102" fmla="*/ 2060435 h 2990841"/>
              <a:gd name="connsiteX103" fmla="*/ 7198933 w 12192000"/>
              <a:gd name="connsiteY103" fmla="*/ 2052227 h 2990841"/>
              <a:gd name="connsiteX104" fmla="*/ 7194276 w 12192000"/>
              <a:gd name="connsiteY104" fmla="*/ 2056568 h 2990841"/>
              <a:gd name="connsiteX105" fmla="*/ 7178495 w 12192000"/>
              <a:gd name="connsiteY105" fmla="*/ 2061069 h 2990841"/>
              <a:gd name="connsiteX106" fmla="*/ 7164866 w 12192000"/>
              <a:gd name="connsiteY106" fmla="*/ 2056021 h 2990841"/>
              <a:gd name="connsiteX107" fmla="*/ 7101221 w 12192000"/>
              <a:gd name="connsiteY107" fmla="*/ 2047289 h 2990841"/>
              <a:gd name="connsiteX108" fmla="*/ 7008182 w 12192000"/>
              <a:gd name="connsiteY108" fmla="*/ 2039482 h 2990841"/>
              <a:gd name="connsiteX109" fmla="*/ 6994073 w 12192000"/>
              <a:gd name="connsiteY109" fmla="*/ 2034288 h 2990841"/>
              <a:gd name="connsiteX110" fmla="*/ 6902768 w 12192000"/>
              <a:gd name="connsiteY110" fmla="*/ 2021990 h 2990841"/>
              <a:gd name="connsiteX111" fmla="*/ 6854917 w 12192000"/>
              <a:gd name="connsiteY111" fmla="*/ 2020321 h 2990841"/>
              <a:gd name="connsiteX112" fmla="*/ 6849655 w 12192000"/>
              <a:gd name="connsiteY112" fmla="*/ 2025191 h 2990841"/>
              <a:gd name="connsiteX113" fmla="*/ 6835522 w 12192000"/>
              <a:gd name="connsiteY113" fmla="*/ 2024012 h 2990841"/>
              <a:gd name="connsiteX114" fmla="*/ 6707727 w 12192000"/>
              <a:gd name="connsiteY114" fmla="*/ 2006254 h 2990841"/>
              <a:gd name="connsiteX115" fmla="*/ 6561947 w 12192000"/>
              <a:gd name="connsiteY115" fmla="*/ 1975575 h 2990841"/>
              <a:gd name="connsiteX116" fmla="*/ 6464714 w 12192000"/>
              <a:gd name="connsiteY116" fmla="*/ 1978704 h 2990841"/>
              <a:gd name="connsiteX117" fmla="*/ 6242129 w 12192000"/>
              <a:gd name="connsiteY117" fmla="*/ 1915441 h 2990841"/>
              <a:gd name="connsiteX118" fmla="*/ 6080728 w 12192000"/>
              <a:gd name="connsiteY118" fmla="*/ 1895758 h 2990841"/>
              <a:gd name="connsiteX119" fmla="*/ 6069627 w 12192000"/>
              <a:gd name="connsiteY119" fmla="*/ 1885968 h 2990841"/>
              <a:gd name="connsiteX120" fmla="*/ 6055146 w 12192000"/>
              <a:gd name="connsiteY120" fmla="*/ 1879305 h 2990841"/>
              <a:gd name="connsiteX121" fmla="*/ 5953405 w 12192000"/>
              <a:gd name="connsiteY121" fmla="*/ 1849929 h 2990841"/>
              <a:gd name="connsiteX122" fmla="*/ 5940151 w 12192000"/>
              <a:gd name="connsiteY122" fmla="*/ 1852123 h 2990841"/>
              <a:gd name="connsiteX123" fmla="*/ 5917647 w 12192000"/>
              <a:gd name="connsiteY123" fmla="*/ 1852476 h 2990841"/>
              <a:gd name="connsiteX124" fmla="*/ 5860259 w 12192000"/>
              <a:gd name="connsiteY124" fmla="*/ 1865444 h 2990841"/>
              <a:gd name="connsiteX125" fmla="*/ 5821880 w 12192000"/>
              <a:gd name="connsiteY125" fmla="*/ 1854695 h 2990841"/>
              <a:gd name="connsiteX126" fmla="*/ 5813898 w 12192000"/>
              <a:gd name="connsiteY126" fmla="*/ 1853063 h 2990841"/>
              <a:gd name="connsiteX127" fmla="*/ 5813633 w 12192000"/>
              <a:gd name="connsiteY127" fmla="*/ 1853249 h 2990841"/>
              <a:gd name="connsiteX128" fmla="*/ 5804995 w 12192000"/>
              <a:gd name="connsiteY128" fmla="*/ 1851966 h 2990841"/>
              <a:gd name="connsiteX129" fmla="*/ 5799340 w 12192000"/>
              <a:gd name="connsiteY129" fmla="*/ 1850088 h 2990841"/>
              <a:gd name="connsiteX130" fmla="*/ 5783850 w 12192000"/>
              <a:gd name="connsiteY130" fmla="*/ 1846922 h 2990841"/>
              <a:gd name="connsiteX131" fmla="*/ 5777803 w 12192000"/>
              <a:gd name="connsiteY131" fmla="*/ 1847290 h 2990841"/>
              <a:gd name="connsiteX132" fmla="*/ 5774372 w 12192000"/>
              <a:gd name="connsiteY132" fmla="*/ 1849538 h 2990841"/>
              <a:gd name="connsiteX133" fmla="*/ 5740527 w 12192000"/>
              <a:gd name="connsiteY133" fmla="*/ 1850453 h 2990841"/>
              <a:gd name="connsiteX134" fmla="*/ 5671437 w 12192000"/>
              <a:gd name="connsiteY134" fmla="*/ 1845438 h 2990841"/>
              <a:gd name="connsiteX135" fmla="*/ 5633526 w 12192000"/>
              <a:gd name="connsiteY135" fmla="*/ 1839191 h 2990841"/>
              <a:gd name="connsiteX136" fmla="*/ 5527860 w 12192000"/>
              <a:gd name="connsiteY136" fmla="*/ 1825767 h 2990841"/>
              <a:gd name="connsiteX137" fmla="*/ 5420429 w 12192000"/>
              <a:gd name="connsiteY137" fmla="*/ 1815102 h 2990841"/>
              <a:gd name="connsiteX138" fmla="*/ 5339073 w 12192000"/>
              <a:gd name="connsiteY138" fmla="*/ 1819639 h 2990841"/>
              <a:gd name="connsiteX139" fmla="*/ 5334373 w 12192000"/>
              <a:gd name="connsiteY139" fmla="*/ 1817028 h 2990841"/>
              <a:gd name="connsiteX140" fmla="*/ 5326433 w 12192000"/>
              <a:gd name="connsiteY140" fmla="*/ 1814516 h 2990841"/>
              <a:gd name="connsiteX141" fmla="*/ 5326080 w 12192000"/>
              <a:gd name="connsiteY141" fmla="*/ 1814651 h 2990841"/>
              <a:gd name="connsiteX142" fmla="*/ 5318954 w 12192000"/>
              <a:gd name="connsiteY142" fmla="*/ 1811914 h 2990841"/>
              <a:gd name="connsiteX143" fmla="*/ 5286087 w 12192000"/>
              <a:gd name="connsiteY143" fmla="*/ 1796038 h 2990841"/>
              <a:gd name="connsiteX144" fmla="*/ 5223002 w 12192000"/>
              <a:gd name="connsiteY144" fmla="*/ 1799482 h 2990841"/>
              <a:gd name="connsiteX145" fmla="*/ 5200540 w 12192000"/>
              <a:gd name="connsiteY145" fmla="*/ 1796400 h 2990841"/>
              <a:gd name="connsiteX146" fmla="*/ 5154928 w 12192000"/>
              <a:gd name="connsiteY146" fmla="*/ 1781130 h 2990841"/>
              <a:gd name="connsiteX147" fmla="*/ 5149478 w 12192000"/>
              <a:gd name="connsiteY147" fmla="*/ 1780679 h 2990841"/>
              <a:gd name="connsiteX148" fmla="*/ 5130626 w 12192000"/>
              <a:gd name="connsiteY148" fmla="*/ 1768669 h 2990841"/>
              <a:gd name="connsiteX149" fmla="*/ 5102239 w 12192000"/>
              <a:gd name="connsiteY149" fmla="*/ 1753436 h 2990841"/>
              <a:gd name="connsiteX150" fmla="*/ 5099658 w 12192000"/>
              <a:gd name="connsiteY150" fmla="*/ 1753538 h 2990841"/>
              <a:gd name="connsiteX151" fmla="*/ 5088508 w 12192000"/>
              <a:gd name="connsiteY151" fmla="*/ 1745106 h 2990841"/>
              <a:gd name="connsiteX152" fmla="*/ 5082205 w 12192000"/>
              <a:gd name="connsiteY152" fmla="*/ 1734262 h 2990841"/>
              <a:gd name="connsiteX153" fmla="*/ 4931750 w 12192000"/>
              <a:gd name="connsiteY153" fmla="*/ 1691385 h 2990841"/>
              <a:gd name="connsiteX154" fmla="*/ 4824030 w 12192000"/>
              <a:gd name="connsiteY154" fmla="*/ 1643040 h 2990841"/>
              <a:gd name="connsiteX155" fmla="*/ 4758423 w 12192000"/>
              <a:gd name="connsiteY155" fmla="*/ 1579191 h 2990841"/>
              <a:gd name="connsiteX156" fmla="*/ 4514045 w 12192000"/>
              <a:gd name="connsiteY156" fmla="*/ 1535848 h 2990841"/>
              <a:gd name="connsiteX157" fmla="*/ 4458973 w 12192000"/>
              <a:gd name="connsiteY157" fmla="*/ 1525122 h 2990841"/>
              <a:gd name="connsiteX158" fmla="*/ 4423105 w 12192000"/>
              <a:gd name="connsiteY158" fmla="*/ 1500018 h 2990841"/>
              <a:gd name="connsiteX159" fmla="*/ 4400073 w 12192000"/>
              <a:gd name="connsiteY159" fmla="*/ 1499739 h 2990841"/>
              <a:gd name="connsiteX160" fmla="*/ 4395961 w 12192000"/>
              <a:gd name="connsiteY160" fmla="*/ 1499863 h 2990841"/>
              <a:gd name="connsiteX161" fmla="*/ 4382523 w 12192000"/>
              <a:gd name="connsiteY161" fmla="*/ 1496619 h 2990841"/>
              <a:gd name="connsiteX162" fmla="*/ 4374971 w 12192000"/>
              <a:gd name="connsiteY162" fmla="*/ 1500377 h 2990841"/>
              <a:gd name="connsiteX163" fmla="*/ 4352051 w 12192000"/>
              <a:gd name="connsiteY163" fmla="*/ 1498843 h 2990841"/>
              <a:gd name="connsiteX164" fmla="*/ 4328364 w 12192000"/>
              <a:gd name="connsiteY164" fmla="*/ 1491566 h 2990841"/>
              <a:gd name="connsiteX165" fmla="*/ 4220142 w 12192000"/>
              <a:gd name="connsiteY165" fmla="*/ 1451803 h 2990841"/>
              <a:gd name="connsiteX166" fmla="*/ 4152921 w 12192000"/>
              <a:gd name="connsiteY166" fmla="*/ 1430969 h 2990841"/>
              <a:gd name="connsiteX167" fmla="*/ 4123498 w 12192000"/>
              <a:gd name="connsiteY167" fmla="*/ 1427696 h 2990841"/>
              <a:gd name="connsiteX168" fmla="*/ 4085026 w 12192000"/>
              <a:gd name="connsiteY168" fmla="*/ 1420005 h 2990841"/>
              <a:gd name="connsiteX169" fmla="*/ 4014120 w 12192000"/>
              <a:gd name="connsiteY169" fmla="*/ 1410025 h 2990841"/>
              <a:gd name="connsiteX170" fmla="*/ 3924085 w 12192000"/>
              <a:gd name="connsiteY170" fmla="*/ 1390368 h 2990841"/>
              <a:gd name="connsiteX171" fmla="*/ 3875102 w 12192000"/>
              <a:gd name="connsiteY171" fmla="*/ 1356231 h 2990841"/>
              <a:gd name="connsiteX172" fmla="*/ 3866735 w 12192000"/>
              <a:gd name="connsiteY172" fmla="*/ 1358044 h 2990841"/>
              <a:gd name="connsiteX173" fmla="*/ 3824835 w 12192000"/>
              <a:gd name="connsiteY173" fmla="*/ 1344150 h 2990841"/>
              <a:gd name="connsiteX174" fmla="*/ 3698316 w 12192000"/>
              <a:gd name="connsiteY174" fmla="*/ 1271660 h 2990841"/>
              <a:gd name="connsiteX175" fmla="*/ 3615875 w 12192000"/>
              <a:gd name="connsiteY175" fmla="*/ 1245166 h 2990841"/>
              <a:gd name="connsiteX176" fmla="*/ 3583351 w 12192000"/>
              <a:gd name="connsiteY176" fmla="*/ 1239605 h 2990841"/>
              <a:gd name="connsiteX177" fmla="*/ 3529058 w 12192000"/>
              <a:gd name="connsiteY177" fmla="*/ 1230047 h 2990841"/>
              <a:gd name="connsiteX178" fmla="*/ 3438822 w 12192000"/>
              <a:gd name="connsiteY178" fmla="*/ 1205661 h 2990841"/>
              <a:gd name="connsiteX179" fmla="*/ 3390292 w 12192000"/>
              <a:gd name="connsiteY179" fmla="*/ 1197075 h 2990841"/>
              <a:gd name="connsiteX180" fmla="*/ 3315537 w 12192000"/>
              <a:gd name="connsiteY180" fmla="*/ 1185391 h 2990841"/>
              <a:gd name="connsiteX181" fmla="*/ 3305896 w 12192000"/>
              <a:gd name="connsiteY181" fmla="*/ 1180025 h 2990841"/>
              <a:gd name="connsiteX182" fmla="*/ 3260055 w 12192000"/>
              <a:gd name="connsiteY182" fmla="*/ 1189560 h 2990841"/>
              <a:gd name="connsiteX183" fmla="*/ 3136098 w 12192000"/>
              <a:gd name="connsiteY183" fmla="*/ 1171708 h 2990841"/>
              <a:gd name="connsiteX184" fmla="*/ 3113533 w 12192000"/>
              <a:gd name="connsiteY184" fmla="*/ 1171758 h 2990841"/>
              <a:gd name="connsiteX185" fmla="*/ 3087934 w 12192000"/>
              <a:gd name="connsiteY185" fmla="*/ 1162189 h 2990841"/>
              <a:gd name="connsiteX186" fmla="*/ 3033101 w 12192000"/>
              <a:gd name="connsiteY186" fmla="*/ 1146004 h 2990841"/>
              <a:gd name="connsiteX187" fmla="*/ 2999082 w 12192000"/>
              <a:gd name="connsiteY187" fmla="*/ 1129337 h 2990841"/>
              <a:gd name="connsiteX188" fmla="*/ 2988144 w 12192000"/>
              <a:gd name="connsiteY188" fmla="*/ 1133783 h 2990841"/>
              <a:gd name="connsiteX189" fmla="*/ 2964880 w 12192000"/>
              <a:gd name="connsiteY189" fmla="*/ 1133160 h 2990841"/>
              <a:gd name="connsiteX190" fmla="*/ 2871083 w 12192000"/>
              <a:gd name="connsiteY190" fmla="*/ 1114281 h 2990841"/>
              <a:gd name="connsiteX191" fmla="*/ 2853547 w 12192000"/>
              <a:gd name="connsiteY191" fmla="*/ 1113282 h 2990841"/>
              <a:gd name="connsiteX192" fmla="*/ 2834998 w 12192000"/>
              <a:gd name="connsiteY192" fmla="*/ 1105032 h 2990841"/>
              <a:gd name="connsiteX193" fmla="*/ 2832012 w 12192000"/>
              <a:gd name="connsiteY193" fmla="*/ 1103667 h 2990841"/>
              <a:gd name="connsiteX194" fmla="*/ 2831450 w 12192000"/>
              <a:gd name="connsiteY194" fmla="*/ 1103681 h 2990841"/>
              <a:gd name="connsiteX195" fmla="*/ 2830158 w 12192000"/>
              <a:gd name="connsiteY195" fmla="*/ 1102819 h 2990841"/>
              <a:gd name="connsiteX196" fmla="*/ 2817969 w 12192000"/>
              <a:gd name="connsiteY196" fmla="*/ 1097243 h 2990841"/>
              <a:gd name="connsiteX197" fmla="*/ 2812278 w 12192000"/>
              <a:gd name="connsiteY197" fmla="*/ 1097008 h 2990841"/>
              <a:gd name="connsiteX198" fmla="*/ 2735949 w 12192000"/>
              <a:gd name="connsiteY198" fmla="*/ 1069536 h 2990841"/>
              <a:gd name="connsiteX199" fmla="*/ 2700542 w 12192000"/>
              <a:gd name="connsiteY199" fmla="*/ 1056907 h 2990841"/>
              <a:gd name="connsiteX200" fmla="*/ 2690071 w 12192000"/>
              <a:gd name="connsiteY200" fmla="*/ 1056397 h 2990841"/>
              <a:gd name="connsiteX201" fmla="*/ 2655269 w 12192000"/>
              <a:gd name="connsiteY201" fmla="*/ 1042078 h 2990841"/>
              <a:gd name="connsiteX202" fmla="*/ 2637172 w 12192000"/>
              <a:gd name="connsiteY202" fmla="*/ 1039382 h 2990841"/>
              <a:gd name="connsiteX203" fmla="*/ 2544676 w 12192000"/>
              <a:gd name="connsiteY203" fmla="*/ 1019916 h 2990841"/>
              <a:gd name="connsiteX204" fmla="*/ 2521406 w 12192000"/>
              <a:gd name="connsiteY204" fmla="*/ 1022036 h 2990841"/>
              <a:gd name="connsiteX205" fmla="*/ 2462038 w 12192000"/>
              <a:gd name="connsiteY205" fmla="*/ 992687 h 2990841"/>
              <a:gd name="connsiteX206" fmla="*/ 2448962 w 12192000"/>
              <a:gd name="connsiteY206" fmla="*/ 988555 h 2990841"/>
              <a:gd name="connsiteX207" fmla="*/ 2444223 w 12192000"/>
              <a:gd name="connsiteY207" fmla="*/ 985580 h 2990841"/>
              <a:gd name="connsiteX208" fmla="*/ 2428175 w 12192000"/>
              <a:gd name="connsiteY208" fmla="*/ 997242 h 2990841"/>
              <a:gd name="connsiteX209" fmla="*/ 2398519 w 12192000"/>
              <a:gd name="connsiteY209" fmla="*/ 1001482 h 2990841"/>
              <a:gd name="connsiteX210" fmla="*/ 2385271 w 12192000"/>
              <a:gd name="connsiteY210" fmla="*/ 993786 h 2990841"/>
              <a:gd name="connsiteX211" fmla="*/ 2298174 w 12192000"/>
              <a:gd name="connsiteY211" fmla="*/ 956527 h 2990841"/>
              <a:gd name="connsiteX212" fmla="*/ 2271014 w 12192000"/>
              <a:gd name="connsiteY212" fmla="*/ 945440 h 2990841"/>
              <a:gd name="connsiteX213" fmla="*/ 2214838 w 12192000"/>
              <a:gd name="connsiteY213" fmla="*/ 924396 h 2990841"/>
              <a:gd name="connsiteX214" fmla="*/ 2038407 w 12192000"/>
              <a:gd name="connsiteY214" fmla="*/ 916628 h 2990841"/>
              <a:gd name="connsiteX215" fmla="*/ 1958268 w 12192000"/>
              <a:gd name="connsiteY215" fmla="*/ 931677 h 2990841"/>
              <a:gd name="connsiteX216" fmla="*/ 1740316 w 12192000"/>
              <a:gd name="connsiteY216" fmla="*/ 931710 h 2990841"/>
              <a:gd name="connsiteX217" fmla="*/ 1454477 w 12192000"/>
              <a:gd name="connsiteY217" fmla="*/ 973878 h 2990841"/>
              <a:gd name="connsiteX218" fmla="*/ 1385984 w 12192000"/>
              <a:gd name="connsiteY218" fmla="*/ 958621 h 2990841"/>
              <a:gd name="connsiteX219" fmla="*/ 1355604 w 12192000"/>
              <a:gd name="connsiteY219" fmla="*/ 960893 h 2990841"/>
              <a:gd name="connsiteX220" fmla="*/ 1305323 w 12192000"/>
              <a:gd name="connsiteY220" fmla="*/ 967511 h 2990841"/>
              <a:gd name="connsiteX221" fmla="*/ 1125607 w 12192000"/>
              <a:gd name="connsiteY221" fmla="*/ 968467 h 2990841"/>
              <a:gd name="connsiteX222" fmla="*/ 1016562 w 12192000"/>
              <a:gd name="connsiteY222" fmla="*/ 975260 h 2990841"/>
              <a:gd name="connsiteX223" fmla="*/ 818620 w 12192000"/>
              <a:gd name="connsiteY223" fmla="*/ 987723 h 2990841"/>
              <a:gd name="connsiteX224" fmla="*/ 611870 w 12192000"/>
              <a:gd name="connsiteY224" fmla="*/ 1002547 h 2990841"/>
              <a:gd name="connsiteX225" fmla="*/ 520325 w 12192000"/>
              <a:gd name="connsiteY225" fmla="*/ 1010590 h 2990841"/>
              <a:gd name="connsiteX226" fmla="*/ 386188 w 12192000"/>
              <a:gd name="connsiteY226" fmla="*/ 1040956 h 2990841"/>
              <a:gd name="connsiteX227" fmla="*/ 272629 w 12192000"/>
              <a:gd name="connsiteY227" fmla="*/ 1010300 h 2990841"/>
              <a:gd name="connsiteX228" fmla="*/ 113450 w 12192000"/>
              <a:gd name="connsiteY228" fmla="*/ 1038933 h 2990841"/>
              <a:gd name="connsiteX229" fmla="*/ 4256 w 12192000"/>
              <a:gd name="connsiteY229" fmla="*/ 1060111 h 2990841"/>
              <a:gd name="connsiteX230" fmla="*/ 0 w 12192000"/>
              <a:gd name="connsiteY230" fmla="*/ 1059714 h 2990841"/>
              <a:gd name="connsiteX231" fmla="*/ 0 w 12192000"/>
              <a:gd name="connsiteY231" fmla="*/ 0 h 2990841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28674 w 12192000"/>
              <a:gd name="connsiteY15" fmla="*/ 2738503 h 2990841"/>
              <a:gd name="connsiteX16" fmla="*/ 11208775 w 12192000"/>
              <a:gd name="connsiteY16" fmla="*/ 2733735 h 2990841"/>
              <a:gd name="connsiteX17" fmla="*/ 11095293 w 12192000"/>
              <a:gd name="connsiteY17" fmla="*/ 2734181 h 2990841"/>
              <a:gd name="connsiteX18" fmla="*/ 11072290 w 12192000"/>
              <a:gd name="connsiteY18" fmla="*/ 2737734 h 2990841"/>
              <a:gd name="connsiteX19" fmla="*/ 10980239 w 12192000"/>
              <a:gd name="connsiteY19" fmla="*/ 2729000 h 2990841"/>
              <a:gd name="connsiteX20" fmla="*/ 10980167 w 12192000"/>
              <a:gd name="connsiteY20" fmla="*/ 2728972 h 2990841"/>
              <a:gd name="connsiteX21" fmla="*/ 10943501 w 12192000"/>
              <a:gd name="connsiteY21" fmla="*/ 2723352 h 2990841"/>
              <a:gd name="connsiteX22" fmla="*/ 10740825 w 12192000"/>
              <a:gd name="connsiteY22" fmla="*/ 2642544 h 2990841"/>
              <a:gd name="connsiteX23" fmla="*/ 10621021 w 12192000"/>
              <a:gd name="connsiteY23" fmla="*/ 2583972 h 2990841"/>
              <a:gd name="connsiteX24" fmla="*/ 10501779 w 12192000"/>
              <a:gd name="connsiteY24" fmla="*/ 2548735 h 2990841"/>
              <a:gd name="connsiteX25" fmla="*/ 10403355 w 12192000"/>
              <a:gd name="connsiteY25" fmla="*/ 2512953 h 2990841"/>
              <a:gd name="connsiteX26" fmla="*/ 10337449 w 12192000"/>
              <a:gd name="connsiteY26" fmla="*/ 2488172 h 2990841"/>
              <a:gd name="connsiteX27" fmla="*/ 10324327 w 12192000"/>
              <a:gd name="connsiteY27" fmla="*/ 2478939 h 2990841"/>
              <a:gd name="connsiteX28" fmla="*/ 10321929 w 12192000"/>
              <a:gd name="connsiteY28" fmla="*/ 2478993 h 2990841"/>
              <a:gd name="connsiteX29" fmla="*/ 10290461 w 12192000"/>
              <a:gd name="connsiteY29" fmla="*/ 2462144 h 2990841"/>
              <a:gd name="connsiteX30" fmla="*/ 10268970 w 12192000"/>
              <a:gd name="connsiteY30" fmla="*/ 2448931 h 2990841"/>
              <a:gd name="connsiteX31" fmla="*/ 10263699 w 12192000"/>
              <a:gd name="connsiteY31" fmla="*/ 2448340 h 2990841"/>
              <a:gd name="connsiteX32" fmla="*/ 10228272 w 12192000"/>
              <a:gd name="connsiteY32" fmla="*/ 2431997 h 2990841"/>
              <a:gd name="connsiteX33" fmla="*/ 10215997 w 12192000"/>
              <a:gd name="connsiteY33" fmla="*/ 2431103 h 2990841"/>
              <a:gd name="connsiteX34" fmla="*/ 10193885 w 12192000"/>
              <a:gd name="connsiteY34" fmla="*/ 2427360 h 2990841"/>
              <a:gd name="connsiteX35" fmla="*/ 10135557 w 12192000"/>
              <a:gd name="connsiteY35" fmla="*/ 2429769 h 2990841"/>
              <a:gd name="connsiteX36" fmla="*/ 10092108 w 12192000"/>
              <a:gd name="connsiteY36" fmla="*/ 2409075 h 2990841"/>
              <a:gd name="connsiteX37" fmla="*/ 10091815 w 12192000"/>
              <a:gd name="connsiteY37" fmla="*/ 2409211 h 2990841"/>
              <a:gd name="connsiteX38" fmla="*/ 10083558 w 12192000"/>
              <a:gd name="connsiteY38" fmla="*/ 2406369 h 2990841"/>
              <a:gd name="connsiteX39" fmla="*/ 10078319 w 12192000"/>
              <a:gd name="connsiteY39" fmla="*/ 2403481 h 2990841"/>
              <a:gd name="connsiteX40" fmla="*/ 10063647 w 12192000"/>
              <a:gd name="connsiteY40" fmla="*/ 2397528 h 2990841"/>
              <a:gd name="connsiteX41" fmla="*/ 10057660 w 12192000"/>
              <a:gd name="connsiteY41" fmla="*/ 2396793 h 2990841"/>
              <a:gd name="connsiteX42" fmla="*/ 10003124 w 12192000"/>
              <a:gd name="connsiteY42" fmla="*/ 2406692 h 2990841"/>
              <a:gd name="connsiteX43" fmla="*/ 9898644 w 12192000"/>
              <a:gd name="connsiteY43" fmla="*/ 2393136 h 2990841"/>
              <a:gd name="connsiteX44" fmla="*/ 9794969 w 12192000"/>
              <a:gd name="connsiteY44" fmla="*/ 2376665 h 2990841"/>
              <a:gd name="connsiteX45" fmla="*/ 9690708 w 12192000"/>
              <a:gd name="connsiteY45" fmla="*/ 2362478 h 2990841"/>
              <a:gd name="connsiteX46" fmla="*/ 9656590 w 12192000"/>
              <a:gd name="connsiteY46" fmla="*/ 2365107 h 2990841"/>
              <a:gd name="connsiteX47" fmla="*/ 9651013 w 12192000"/>
              <a:gd name="connsiteY47" fmla="*/ 2365379 h 2990841"/>
              <a:gd name="connsiteX48" fmla="*/ 9629535 w 12192000"/>
              <a:gd name="connsiteY48" fmla="*/ 2359562 h 2990841"/>
              <a:gd name="connsiteX49" fmla="*/ 9621002 w 12192000"/>
              <a:gd name="connsiteY49" fmla="*/ 2358015 h 2990841"/>
              <a:gd name="connsiteX50" fmla="*/ 9620811 w 12192000"/>
              <a:gd name="connsiteY50" fmla="*/ 2358209 h 2990841"/>
              <a:gd name="connsiteX51" fmla="*/ 9612783 w 12192000"/>
              <a:gd name="connsiteY51" fmla="*/ 2356304 h 2990841"/>
              <a:gd name="connsiteX52" fmla="*/ 9573299 w 12192000"/>
              <a:gd name="connsiteY52" fmla="*/ 2344048 h 2990841"/>
              <a:gd name="connsiteX53" fmla="*/ 9523299 w 12192000"/>
              <a:gd name="connsiteY53" fmla="*/ 2356751 h 2990841"/>
              <a:gd name="connsiteX54" fmla="*/ 9502217 w 12192000"/>
              <a:gd name="connsiteY54" fmla="*/ 2356672 h 2990841"/>
              <a:gd name="connsiteX55" fmla="*/ 9491052 w 12192000"/>
              <a:gd name="connsiteY55" fmla="*/ 2357876 h 2990841"/>
              <a:gd name="connsiteX56" fmla="*/ 9490420 w 12192000"/>
              <a:gd name="connsiteY56" fmla="*/ 2358754 h 2990841"/>
              <a:gd name="connsiteX57" fmla="*/ 9422814 w 12192000"/>
              <a:gd name="connsiteY57" fmla="*/ 2337048 h 2990841"/>
              <a:gd name="connsiteX58" fmla="*/ 9387555 w 12192000"/>
              <a:gd name="connsiteY58" fmla="*/ 2324836 h 2990841"/>
              <a:gd name="connsiteX59" fmla="*/ 9385480 w 12192000"/>
              <a:gd name="connsiteY59" fmla="*/ 2325313 h 2990841"/>
              <a:gd name="connsiteX60" fmla="*/ 9369766 w 12192000"/>
              <a:gd name="connsiteY60" fmla="*/ 2317902 h 2990841"/>
              <a:gd name="connsiteX61" fmla="*/ 9356267 w 12192000"/>
              <a:gd name="connsiteY61" fmla="*/ 2307218 h 2990841"/>
              <a:gd name="connsiteX62" fmla="*/ 9240605 w 12192000"/>
              <a:gd name="connsiteY62" fmla="*/ 2292733 h 2990841"/>
              <a:gd name="connsiteX63" fmla="*/ 9083251 w 12192000"/>
              <a:gd name="connsiteY63" fmla="*/ 2245348 h 2990841"/>
              <a:gd name="connsiteX64" fmla="*/ 8956025 w 12192000"/>
              <a:gd name="connsiteY64" fmla="*/ 2219438 h 2990841"/>
              <a:gd name="connsiteX65" fmla="*/ 8791834 w 12192000"/>
              <a:gd name="connsiteY65" fmla="*/ 2194608 h 2990841"/>
              <a:gd name="connsiteX66" fmla="*/ 8677385 w 12192000"/>
              <a:gd name="connsiteY66" fmla="*/ 2172946 h 2990841"/>
              <a:gd name="connsiteX67" fmla="*/ 8628381 w 12192000"/>
              <a:gd name="connsiteY67" fmla="*/ 2151256 h 2990841"/>
              <a:gd name="connsiteX68" fmla="*/ 8608955 w 12192000"/>
              <a:gd name="connsiteY68" fmla="*/ 2154253 h 2990841"/>
              <a:gd name="connsiteX69" fmla="*/ 8605623 w 12192000"/>
              <a:gd name="connsiteY69" fmla="*/ 2154974 h 2990841"/>
              <a:gd name="connsiteX70" fmla="*/ 8591946 w 12192000"/>
              <a:gd name="connsiteY70" fmla="*/ 2153429 h 2990841"/>
              <a:gd name="connsiteX71" fmla="*/ 8588503 w 12192000"/>
              <a:gd name="connsiteY71" fmla="*/ 2158528 h 2990841"/>
              <a:gd name="connsiteX72" fmla="*/ 8542929 w 12192000"/>
              <a:gd name="connsiteY72" fmla="*/ 2155780 h 2990841"/>
              <a:gd name="connsiteX73" fmla="*/ 8422422 w 12192000"/>
              <a:gd name="connsiteY73" fmla="*/ 2128783 h 2990841"/>
              <a:gd name="connsiteX74" fmla="*/ 8350509 w 12192000"/>
              <a:gd name="connsiteY74" fmla="*/ 2116143 h 2990841"/>
              <a:gd name="connsiteX75" fmla="*/ 8323483 w 12192000"/>
              <a:gd name="connsiteY75" fmla="*/ 2116856 h 2990841"/>
              <a:gd name="connsiteX76" fmla="*/ 8285541 w 12192000"/>
              <a:gd name="connsiteY76" fmla="*/ 2114142 h 2990841"/>
              <a:gd name="connsiteX77" fmla="*/ 8156321 w 12192000"/>
              <a:gd name="connsiteY77" fmla="*/ 2105622 h 2990841"/>
              <a:gd name="connsiteX78" fmla="*/ 8115022 w 12192000"/>
              <a:gd name="connsiteY78" fmla="*/ 2097331 h 2990841"/>
              <a:gd name="connsiteX79" fmla="*/ 8109128 w 12192000"/>
              <a:gd name="connsiteY79" fmla="*/ 2095725 h 2990841"/>
              <a:gd name="connsiteX80" fmla="*/ 8061947 w 12192000"/>
              <a:gd name="connsiteY80" fmla="*/ 2076044 h 2990841"/>
              <a:gd name="connsiteX81" fmla="*/ 8056343 w 12192000"/>
              <a:gd name="connsiteY81" fmla="*/ 2079176 h 2990841"/>
              <a:gd name="connsiteX82" fmla="*/ 8039888 w 12192000"/>
              <a:gd name="connsiteY82" fmla="*/ 2079889 h 2990841"/>
              <a:gd name="connsiteX83" fmla="*/ 8027893 w 12192000"/>
              <a:gd name="connsiteY83" fmla="*/ 2071837 h 2990841"/>
              <a:gd name="connsiteX84" fmla="*/ 7968202 w 12192000"/>
              <a:gd name="connsiteY84" fmla="*/ 2048643 h 2990841"/>
              <a:gd name="connsiteX85" fmla="*/ 7879707 w 12192000"/>
              <a:gd name="connsiteY85" fmla="*/ 2019539 h 2990841"/>
              <a:gd name="connsiteX86" fmla="*/ 7867283 w 12192000"/>
              <a:gd name="connsiteY86" fmla="*/ 2011237 h 2990841"/>
              <a:gd name="connsiteX87" fmla="*/ 7843997 w 12192000"/>
              <a:gd name="connsiteY87" fmla="*/ 2004002 h 2990841"/>
              <a:gd name="connsiteX88" fmla="*/ 7766905 w 12192000"/>
              <a:gd name="connsiteY88" fmla="*/ 1994240 h 2990841"/>
              <a:gd name="connsiteX89" fmla="*/ 7748811 w 12192000"/>
              <a:gd name="connsiteY89" fmla="*/ 2001647 h 2990841"/>
              <a:gd name="connsiteX90" fmla="*/ 7745757 w 12192000"/>
              <a:gd name="connsiteY90" fmla="*/ 2003120 h 2990841"/>
              <a:gd name="connsiteX91" fmla="*/ 7732110 w 12192000"/>
              <a:gd name="connsiteY91" fmla="*/ 2004783 h 2990841"/>
              <a:gd name="connsiteX92" fmla="*/ 7730039 w 12192000"/>
              <a:gd name="connsiteY92" fmla="*/ 2010536 h 2990841"/>
              <a:gd name="connsiteX93" fmla="*/ 7685159 w 12192000"/>
              <a:gd name="connsiteY93" fmla="*/ 2018415 h 2990841"/>
              <a:gd name="connsiteX94" fmla="*/ 7561596 w 12192000"/>
              <a:gd name="connsiteY94" fmla="*/ 2020063 h 2990841"/>
              <a:gd name="connsiteX95" fmla="*/ 7488722 w 12192000"/>
              <a:gd name="connsiteY95" fmla="*/ 2024418 h 2990841"/>
              <a:gd name="connsiteX96" fmla="*/ 7462688 w 12192000"/>
              <a:gd name="connsiteY96" fmla="*/ 2031366 h 2990841"/>
              <a:gd name="connsiteX97" fmla="*/ 7425222 w 12192000"/>
              <a:gd name="connsiteY97" fmla="*/ 2037510 h 2990841"/>
              <a:gd name="connsiteX98" fmla="*/ 7360376 w 12192000"/>
              <a:gd name="connsiteY98" fmla="*/ 2052454 h 2990841"/>
              <a:gd name="connsiteX99" fmla="*/ 7297796 w 12192000"/>
              <a:gd name="connsiteY99" fmla="*/ 2059134 h 2990841"/>
              <a:gd name="connsiteX100" fmla="*/ 7255684 w 12192000"/>
              <a:gd name="connsiteY100" fmla="*/ 2060633 h 2990841"/>
              <a:gd name="connsiteX101" fmla="*/ 7249573 w 12192000"/>
              <a:gd name="connsiteY101" fmla="*/ 2060435 h 2990841"/>
              <a:gd name="connsiteX102" fmla="*/ 7198933 w 12192000"/>
              <a:gd name="connsiteY102" fmla="*/ 2052227 h 2990841"/>
              <a:gd name="connsiteX103" fmla="*/ 7194276 w 12192000"/>
              <a:gd name="connsiteY103" fmla="*/ 2056568 h 2990841"/>
              <a:gd name="connsiteX104" fmla="*/ 7178495 w 12192000"/>
              <a:gd name="connsiteY104" fmla="*/ 2061069 h 2990841"/>
              <a:gd name="connsiteX105" fmla="*/ 7164866 w 12192000"/>
              <a:gd name="connsiteY105" fmla="*/ 2056021 h 2990841"/>
              <a:gd name="connsiteX106" fmla="*/ 7101221 w 12192000"/>
              <a:gd name="connsiteY106" fmla="*/ 2047289 h 2990841"/>
              <a:gd name="connsiteX107" fmla="*/ 7008182 w 12192000"/>
              <a:gd name="connsiteY107" fmla="*/ 2039482 h 2990841"/>
              <a:gd name="connsiteX108" fmla="*/ 6994073 w 12192000"/>
              <a:gd name="connsiteY108" fmla="*/ 2034288 h 2990841"/>
              <a:gd name="connsiteX109" fmla="*/ 6902768 w 12192000"/>
              <a:gd name="connsiteY109" fmla="*/ 2021990 h 2990841"/>
              <a:gd name="connsiteX110" fmla="*/ 6854917 w 12192000"/>
              <a:gd name="connsiteY110" fmla="*/ 2020321 h 2990841"/>
              <a:gd name="connsiteX111" fmla="*/ 6849655 w 12192000"/>
              <a:gd name="connsiteY111" fmla="*/ 2025191 h 2990841"/>
              <a:gd name="connsiteX112" fmla="*/ 6835522 w 12192000"/>
              <a:gd name="connsiteY112" fmla="*/ 2024012 h 2990841"/>
              <a:gd name="connsiteX113" fmla="*/ 6707727 w 12192000"/>
              <a:gd name="connsiteY113" fmla="*/ 2006254 h 2990841"/>
              <a:gd name="connsiteX114" fmla="*/ 6561947 w 12192000"/>
              <a:gd name="connsiteY114" fmla="*/ 1975575 h 2990841"/>
              <a:gd name="connsiteX115" fmla="*/ 6464714 w 12192000"/>
              <a:gd name="connsiteY115" fmla="*/ 1978704 h 2990841"/>
              <a:gd name="connsiteX116" fmla="*/ 6242129 w 12192000"/>
              <a:gd name="connsiteY116" fmla="*/ 1915441 h 2990841"/>
              <a:gd name="connsiteX117" fmla="*/ 6080728 w 12192000"/>
              <a:gd name="connsiteY117" fmla="*/ 1895758 h 2990841"/>
              <a:gd name="connsiteX118" fmla="*/ 6069627 w 12192000"/>
              <a:gd name="connsiteY118" fmla="*/ 1885968 h 2990841"/>
              <a:gd name="connsiteX119" fmla="*/ 6055146 w 12192000"/>
              <a:gd name="connsiteY119" fmla="*/ 1879305 h 2990841"/>
              <a:gd name="connsiteX120" fmla="*/ 5953405 w 12192000"/>
              <a:gd name="connsiteY120" fmla="*/ 1849929 h 2990841"/>
              <a:gd name="connsiteX121" fmla="*/ 5940151 w 12192000"/>
              <a:gd name="connsiteY121" fmla="*/ 1852123 h 2990841"/>
              <a:gd name="connsiteX122" fmla="*/ 5917647 w 12192000"/>
              <a:gd name="connsiteY122" fmla="*/ 1852476 h 2990841"/>
              <a:gd name="connsiteX123" fmla="*/ 5860259 w 12192000"/>
              <a:gd name="connsiteY123" fmla="*/ 1865444 h 2990841"/>
              <a:gd name="connsiteX124" fmla="*/ 5821880 w 12192000"/>
              <a:gd name="connsiteY124" fmla="*/ 1854695 h 2990841"/>
              <a:gd name="connsiteX125" fmla="*/ 5813898 w 12192000"/>
              <a:gd name="connsiteY125" fmla="*/ 1853063 h 2990841"/>
              <a:gd name="connsiteX126" fmla="*/ 5813633 w 12192000"/>
              <a:gd name="connsiteY126" fmla="*/ 1853249 h 2990841"/>
              <a:gd name="connsiteX127" fmla="*/ 5804995 w 12192000"/>
              <a:gd name="connsiteY127" fmla="*/ 1851966 h 2990841"/>
              <a:gd name="connsiteX128" fmla="*/ 5799340 w 12192000"/>
              <a:gd name="connsiteY128" fmla="*/ 1850088 h 2990841"/>
              <a:gd name="connsiteX129" fmla="*/ 5783850 w 12192000"/>
              <a:gd name="connsiteY129" fmla="*/ 1846922 h 2990841"/>
              <a:gd name="connsiteX130" fmla="*/ 5777803 w 12192000"/>
              <a:gd name="connsiteY130" fmla="*/ 1847290 h 2990841"/>
              <a:gd name="connsiteX131" fmla="*/ 5774372 w 12192000"/>
              <a:gd name="connsiteY131" fmla="*/ 1849538 h 2990841"/>
              <a:gd name="connsiteX132" fmla="*/ 5740527 w 12192000"/>
              <a:gd name="connsiteY132" fmla="*/ 1850453 h 2990841"/>
              <a:gd name="connsiteX133" fmla="*/ 5671437 w 12192000"/>
              <a:gd name="connsiteY133" fmla="*/ 1845438 h 2990841"/>
              <a:gd name="connsiteX134" fmla="*/ 5633526 w 12192000"/>
              <a:gd name="connsiteY134" fmla="*/ 1839191 h 2990841"/>
              <a:gd name="connsiteX135" fmla="*/ 5527860 w 12192000"/>
              <a:gd name="connsiteY135" fmla="*/ 1825767 h 2990841"/>
              <a:gd name="connsiteX136" fmla="*/ 5420429 w 12192000"/>
              <a:gd name="connsiteY136" fmla="*/ 1815102 h 2990841"/>
              <a:gd name="connsiteX137" fmla="*/ 5339073 w 12192000"/>
              <a:gd name="connsiteY137" fmla="*/ 1819639 h 2990841"/>
              <a:gd name="connsiteX138" fmla="*/ 5334373 w 12192000"/>
              <a:gd name="connsiteY138" fmla="*/ 1817028 h 2990841"/>
              <a:gd name="connsiteX139" fmla="*/ 5326433 w 12192000"/>
              <a:gd name="connsiteY139" fmla="*/ 1814516 h 2990841"/>
              <a:gd name="connsiteX140" fmla="*/ 5326080 w 12192000"/>
              <a:gd name="connsiteY140" fmla="*/ 1814651 h 2990841"/>
              <a:gd name="connsiteX141" fmla="*/ 5318954 w 12192000"/>
              <a:gd name="connsiteY141" fmla="*/ 1811914 h 2990841"/>
              <a:gd name="connsiteX142" fmla="*/ 5286087 w 12192000"/>
              <a:gd name="connsiteY142" fmla="*/ 1796038 h 2990841"/>
              <a:gd name="connsiteX143" fmla="*/ 5223002 w 12192000"/>
              <a:gd name="connsiteY143" fmla="*/ 1799482 h 2990841"/>
              <a:gd name="connsiteX144" fmla="*/ 5200540 w 12192000"/>
              <a:gd name="connsiteY144" fmla="*/ 1796400 h 2990841"/>
              <a:gd name="connsiteX145" fmla="*/ 5154928 w 12192000"/>
              <a:gd name="connsiteY145" fmla="*/ 1781130 h 2990841"/>
              <a:gd name="connsiteX146" fmla="*/ 5149478 w 12192000"/>
              <a:gd name="connsiteY146" fmla="*/ 1780679 h 2990841"/>
              <a:gd name="connsiteX147" fmla="*/ 5130626 w 12192000"/>
              <a:gd name="connsiteY147" fmla="*/ 1768669 h 2990841"/>
              <a:gd name="connsiteX148" fmla="*/ 5102239 w 12192000"/>
              <a:gd name="connsiteY148" fmla="*/ 1753436 h 2990841"/>
              <a:gd name="connsiteX149" fmla="*/ 5099658 w 12192000"/>
              <a:gd name="connsiteY149" fmla="*/ 1753538 h 2990841"/>
              <a:gd name="connsiteX150" fmla="*/ 5088508 w 12192000"/>
              <a:gd name="connsiteY150" fmla="*/ 1745106 h 2990841"/>
              <a:gd name="connsiteX151" fmla="*/ 5082205 w 12192000"/>
              <a:gd name="connsiteY151" fmla="*/ 1734262 h 2990841"/>
              <a:gd name="connsiteX152" fmla="*/ 4931750 w 12192000"/>
              <a:gd name="connsiteY152" fmla="*/ 1691385 h 2990841"/>
              <a:gd name="connsiteX153" fmla="*/ 4824030 w 12192000"/>
              <a:gd name="connsiteY153" fmla="*/ 1643040 h 2990841"/>
              <a:gd name="connsiteX154" fmla="*/ 4758423 w 12192000"/>
              <a:gd name="connsiteY154" fmla="*/ 1579191 h 2990841"/>
              <a:gd name="connsiteX155" fmla="*/ 4514045 w 12192000"/>
              <a:gd name="connsiteY155" fmla="*/ 1535848 h 2990841"/>
              <a:gd name="connsiteX156" fmla="*/ 4458973 w 12192000"/>
              <a:gd name="connsiteY156" fmla="*/ 1525122 h 2990841"/>
              <a:gd name="connsiteX157" fmla="*/ 4423105 w 12192000"/>
              <a:gd name="connsiteY157" fmla="*/ 1500018 h 2990841"/>
              <a:gd name="connsiteX158" fmla="*/ 4400073 w 12192000"/>
              <a:gd name="connsiteY158" fmla="*/ 1499739 h 2990841"/>
              <a:gd name="connsiteX159" fmla="*/ 4395961 w 12192000"/>
              <a:gd name="connsiteY159" fmla="*/ 1499863 h 2990841"/>
              <a:gd name="connsiteX160" fmla="*/ 4382523 w 12192000"/>
              <a:gd name="connsiteY160" fmla="*/ 1496619 h 2990841"/>
              <a:gd name="connsiteX161" fmla="*/ 4374971 w 12192000"/>
              <a:gd name="connsiteY161" fmla="*/ 1500377 h 2990841"/>
              <a:gd name="connsiteX162" fmla="*/ 4352051 w 12192000"/>
              <a:gd name="connsiteY162" fmla="*/ 1498843 h 2990841"/>
              <a:gd name="connsiteX163" fmla="*/ 4328364 w 12192000"/>
              <a:gd name="connsiteY163" fmla="*/ 1491566 h 2990841"/>
              <a:gd name="connsiteX164" fmla="*/ 4220142 w 12192000"/>
              <a:gd name="connsiteY164" fmla="*/ 1451803 h 2990841"/>
              <a:gd name="connsiteX165" fmla="*/ 4152921 w 12192000"/>
              <a:gd name="connsiteY165" fmla="*/ 1430969 h 2990841"/>
              <a:gd name="connsiteX166" fmla="*/ 4123498 w 12192000"/>
              <a:gd name="connsiteY166" fmla="*/ 1427696 h 2990841"/>
              <a:gd name="connsiteX167" fmla="*/ 4085026 w 12192000"/>
              <a:gd name="connsiteY167" fmla="*/ 1420005 h 2990841"/>
              <a:gd name="connsiteX168" fmla="*/ 4014120 w 12192000"/>
              <a:gd name="connsiteY168" fmla="*/ 1410025 h 2990841"/>
              <a:gd name="connsiteX169" fmla="*/ 3924085 w 12192000"/>
              <a:gd name="connsiteY169" fmla="*/ 1390368 h 2990841"/>
              <a:gd name="connsiteX170" fmla="*/ 3875102 w 12192000"/>
              <a:gd name="connsiteY170" fmla="*/ 1356231 h 2990841"/>
              <a:gd name="connsiteX171" fmla="*/ 3866735 w 12192000"/>
              <a:gd name="connsiteY171" fmla="*/ 1358044 h 2990841"/>
              <a:gd name="connsiteX172" fmla="*/ 3824835 w 12192000"/>
              <a:gd name="connsiteY172" fmla="*/ 1344150 h 2990841"/>
              <a:gd name="connsiteX173" fmla="*/ 3698316 w 12192000"/>
              <a:gd name="connsiteY173" fmla="*/ 1271660 h 2990841"/>
              <a:gd name="connsiteX174" fmla="*/ 3615875 w 12192000"/>
              <a:gd name="connsiteY174" fmla="*/ 1245166 h 2990841"/>
              <a:gd name="connsiteX175" fmla="*/ 3583351 w 12192000"/>
              <a:gd name="connsiteY175" fmla="*/ 1239605 h 2990841"/>
              <a:gd name="connsiteX176" fmla="*/ 3529058 w 12192000"/>
              <a:gd name="connsiteY176" fmla="*/ 1230047 h 2990841"/>
              <a:gd name="connsiteX177" fmla="*/ 3438822 w 12192000"/>
              <a:gd name="connsiteY177" fmla="*/ 1205661 h 2990841"/>
              <a:gd name="connsiteX178" fmla="*/ 3390292 w 12192000"/>
              <a:gd name="connsiteY178" fmla="*/ 1197075 h 2990841"/>
              <a:gd name="connsiteX179" fmla="*/ 3315537 w 12192000"/>
              <a:gd name="connsiteY179" fmla="*/ 1185391 h 2990841"/>
              <a:gd name="connsiteX180" fmla="*/ 3305896 w 12192000"/>
              <a:gd name="connsiteY180" fmla="*/ 1180025 h 2990841"/>
              <a:gd name="connsiteX181" fmla="*/ 3260055 w 12192000"/>
              <a:gd name="connsiteY181" fmla="*/ 1189560 h 2990841"/>
              <a:gd name="connsiteX182" fmla="*/ 3136098 w 12192000"/>
              <a:gd name="connsiteY182" fmla="*/ 1171708 h 2990841"/>
              <a:gd name="connsiteX183" fmla="*/ 3113533 w 12192000"/>
              <a:gd name="connsiteY183" fmla="*/ 1171758 h 2990841"/>
              <a:gd name="connsiteX184" fmla="*/ 3087934 w 12192000"/>
              <a:gd name="connsiteY184" fmla="*/ 1162189 h 2990841"/>
              <a:gd name="connsiteX185" fmla="*/ 3033101 w 12192000"/>
              <a:gd name="connsiteY185" fmla="*/ 1146004 h 2990841"/>
              <a:gd name="connsiteX186" fmla="*/ 2999082 w 12192000"/>
              <a:gd name="connsiteY186" fmla="*/ 1129337 h 2990841"/>
              <a:gd name="connsiteX187" fmla="*/ 2988144 w 12192000"/>
              <a:gd name="connsiteY187" fmla="*/ 1133783 h 2990841"/>
              <a:gd name="connsiteX188" fmla="*/ 2964880 w 12192000"/>
              <a:gd name="connsiteY188" fmla="*/ 1133160 h 2990841"/>
              <a:gd name="connsiteX189" fmla="*/ 2871083 w 12192000"/>
              <a:gd name="connsiteY189" fmla="*/ 1114281 h 2990841"/>
              <a:gd name="connsiteX190" fmla="*/ 2853547 w 12192000"/>
              <a:gd name="connsiteY190" fmla="*/ 1113282 h 2990841"/>
              <a:gd name="connsiteX191" fmla="*/ 2834998 w 12192000"/>
              <a:gd name="connsiteY191" fmla="*/ 1105032 h 2990841"/>
              <a:gd name="connsiteX192" fmla="*/ 2832012 w 12192000"/>
              <a:gd name="connsiteY192" fmla="*/ 1103667 h 2990841"/>
              <a:gd name="connsiteX193" fmla="*/ 2831450 w 12192000"/>
              <a:gd name="connsiteY193" fmla="*/ 1103681 h 2990841"/>
              <a:gd name="connsiteX194" fmla="*/ 2830158 w 12192000"/>
              <a:gd name="connsiteY194" fmla="*/ 1102819 h 2990841"/>
              <a:gd name="connsiteX195" fmla="*/ 2817969 w 12192000"/>
              <a:gd name="connsiteY195" fmla="*/ 1097243 h 2990841"/>
              <a:gd name="connsiteX196" fmla="*/ 2812278 w 12192000"/>
              <a:gd name="connsiteY196" fmla="*/ 1097008 h 2990841"/>
              <a:gd name="connsiteX197" fmla="*/ 2735949 w 12192000"/>
              <a:gd name="connsiteY197" fmla="*/ 1069536 h 2990841"/>
              <a:gd name="connsiteX198" fmla="*/ 2700542 w 12192000"/>
              <a:gd name="connsiteY198" fmla="*/ 1056907 h 2990841"/>
              <a:gd name="connsiteX199" fmla="*/ 2690071 w 12192000"/>
              <a:gd name="connsiteY199" fmla="*/ 1056397 h 2990841"/>
              <a:gd name="connsiteX200" fmla="*/ 2655269 w 12192000"/>
              <a:gd name="connsiteY200" fmla="*/ 1042078 h 2990841"/>
              <a:gd name="connsiteX201" fmla="*/ 2637172 w 12192000"/>
              <a:gd name="connsiteY201" fmla="*/ 1039382 h 2990841"/>
              <a:gd name="connsiteX202" fmla="*/ 2544676 w 12192000"/>
              <a:gd name="connsiteY202" fmla="*/ 1019916 h 2990841"/>
              <a:gd name="connsiteX203" fmla="*/ 2521406 w 12192000"/>
              <a:gd name="connsiteY203" fmla="*/ 1022036 h 2990841"/>
              <a:gd name="connsiteX204" fmla="*/ 2462038 w 12192000"/>
              <a:gd name="connsiteY204" fmla="*/ 992687 h 2990841"/>
              <a:gd name="connsiteX205" fmla="*/ 2448962 w 12192000"/>
              <a:gd name="connsiteY205" fmla="*/ 988555 h 2990841"/>
              <a:gd name="connsiteX206" fmla="*/ 2444223 w 12192000"/>
              <a:gd name="connsiteY206" fmla="*/ 985580 h 2990841"/>
              <a:gd name="connsiteX207" fmla="*/ 2428175 w 12192000"/>
              <a:gd name="connsiteY207" fmla="*/ 997242 h 2990841"/>
              <a:gd name="connsiteX208" fmla="*/ 2398519 w 12192000"/>
              <a:gd name="connsiteY208" fmla="*/ 1001482 h 2990841"/>
              <a:gd name="connsiteX209" fmla="*/ 2385271 w 12192000"/>
              <a:gd name="connsiteY209" fmla="*/ 993786 h 2990841"/>
              <a:gd name="connsiteX210" fmla="*/ 2298174 w 12192000"/>
              <a:gd name="connsiteY210" fmla="*/ 956527 h 2990841"/>
              <a:gd name="connsiteX211" fmla="*/ 2271014 w 12192000"/>
              <a:gd name="connsiteY211" fmla="*/ 945440 h 2990841"/>
              <a:gd name="connsiteX212" fmla="*/ 2214838 w 12192000"/>
              <a:gd name="connsiteY212" fmla="*/ 924396 h 2990841"/>
              <a:gd name="connsiteX213" fmla="*/ 2038407 w 12192000"/>
              <a:gd name="connsiteY213" fmla="*/ 916628 h 2990841"/>
              <a:gd name="connsiteX214" fmla="*/ 1958268 w 12192000"/>
              <a:gd name="connsiteY214" fmla="*/ 931677 h 2990841"/>
              <a:gd name="connsiteX215" fmla="*/ 1740316 w 12192000"/>
              <a:gd name="connsiteY215" fmla="*/ 931710 h 2990841"/>
              <a:gd name="connsiteX216" fmla="*/ 1454477 w 12192000"/>
              <a:gd name="connsiteY216" fmla="*/ 973878 h 2990841"/>
              <a:gd name="connsiteX217" fmla="*/ 1385984 w 12192000"/>
              <a:gd name="connsiteY217" fmla="*/ 958621 h 2990841"/>
              <a:gd name="connsiteX218" fmla="*/ 1355604 w 12192000"/>
              <a:gd name="connsiteY218" fmla="*/ 960893 h 2990841"/>
              <a:gd name="connsiteX219" fmla="*/ 1305323 w 12192000"/>
              <a:gd name="connsiteY219" fmla="*/ 967511 h 2990841"/>
              <a:gd name="connsiteX220" fmla="*/ 1125607 w 12192000"/>
              <a:gd name="connsiteY220" fmla="*/ 968467 h 2990841"/>
              <a:gd name="connsiteX221" fmla="*/ 1016562 w 12192000"/>
              <a:gd name="connsiteY221" fmla="*/ 975260 h 2990841"/>
              <a:gd name="connsiteX222" fmla="*/ 818620 w 12192000"/>
              <a:gd name="connsiteY222" fmla="*/ 987723 h 2990841"/>
              <a:gd name="connsiteX223" fmla="*/ 611870 w 12192000"/>
              <a:gd name="connsiteY223" fmla="*/ 1002547 h 2990841"/>
              <a:gd name="connsiteX224" fmla="*/ 520325 w 12192000"/>
              <a:gd name="connsiteY224" fmla="*/ 1010590 h 2990841"/>
              <a:gd name="connsiteX225" fmla="*/ 386188 w 12192000"/>
              <a:gd name="connsiteY225" fmla="*/ 1040956 h 2990841"/>
              <a:gd name="connsiteX226" fmla="*/ 272629 w 12192000"/>
              <a:gd name="connsiteY226" fmla="*/ 1010300 h 2990841"/>
              <a:gd name="connsiteX227" fmla="*/ 113450 w 12192000"/>
              <a:gd name="connsiteY227" fmla="*/ 1038933 h 2990841"/>
              <a:gd name="connsiteX228" fmla="*/ 4256 w 12192000"/>
              <a:gd name="connsiteY228" fmla="*/ 1060111 h 2990841"/>
              <a:gd name="connsiteX229" fmla="*/ 0 w 12192000"/>
              <a:gd name="connsiteY229" fmla="*/ 1059714 h 2990841"/>
              <a:gd name="connsiteX230" fmla="*/ 0 w 12192000"/>
              <a:gd name="connsiteY230" fmla="*/ 0 h 2990841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28674 w 12192000"/>
              <a:gd name="connsiteY15" fmla="*/ 2738503 h 2990841"/>
              <a:gd name="connsiteX16" fmla="*/ 11095293 w 12192000"/>
              <a:gd name="connsiteY16" fmla="*/ 2734181 h 2990841"/>
              <a:gd name="connsiteX17" fmla="*/ 11072290 w 12192000"/>
              <a:gd name="connsiteY17" fmla="*/ 2737734 h 2990841"/>
              <a:gd name="connsiteX18" fmla="*/ 10980239 w 12192000"/>
              <a:gd name="connsiteY18" fmla="*/ 2729000 h 2990841"/>
              <a:gd name="connsiteX19" fmla="*/ 10980167 w 12192000"/>
              <a:gd name="connsiteY19" fmla="*/ 2728972 h 2990841"/>
              <a:gd name="connsiteX20" fmla="*/ 10943501 w 12192000"/>
              <a:gd name="connsiteY20" fmla="*/ 2723352 h 2990841"/>
              <a:gd name="connsiteX21" fmla="*/ 10740825 w 12192000"/>
              <a:gd name="connsiteY21" fmla="*/ 2642544 h 2990841"/>
              <a:gd name="connsiteX22" fmla="*/ 10621021 w 12192000"/>
              <a:gd name="connsiteY22" fmla="*/ 2583972 h 2990841"/>
              <a:gd name="connsiteX23" fmla="*/ 10501779 w 12192000"/>
              <a:gd name="connsiteY23" fmla="*/ 2548735 h 2990841"/>
              <a:gd name="connsiteX24" fmla="*/ 10403355 w 12192000"/>
              <a:gd name="connsiteY24" fmla="*/ 2512953 h 2990841"/>
              <a:gd name="connsiteX25" fmla="*/ 10337449 w 12192000"/>
              <a:gd name="connsiteY25" fmla="*/ 2488172 h 2990841"/>
              <a:gd name="connsiteX26" fmla="*/ 10324327 w 12192000"/>
              <a:gd name="connsiteY26" fmla="*/ 2478939 h 2990841"/>
              <a:gd name="connsiteX27" fmla="*/ 10321929 w 12192000"/>
              <a:gd name="connsiteY27" fmla="*/ 2478993 h 2990841"/>
              <a:gd name="connsiteX28" fmla="*/ 10290461 w 12192000"/>
              <a:gd name="connsiteY28" fmla="*/ 2462144 h 2990841"/>
              <a:gd name="connsiteX29" fmla="*/ 10268970 w 12192000"/>
              <a:gd name="connsiteY29" fmla="*/ 2448931 h 2990841"/>
              <a:gd name="connsiteX30" fmla="*/ 10263699 w 12192000"/>
              <a:gd name="connsiteY30" fmla="*/ 2448340 h 2990841"/>
              <a:gd name="connsiteX31" fmla="*/ 10228272 w 12192000"/>
              <a:gd name="connsiteY31" fmla="*/ 2431997 h 2990841"/>
              <a:gd name="connsiteX32" fmla="*/ 10215997 w 12192000"/>
              <a:gd name="connsiteY32" fmla="*/ 2431103 h 2990841"/>
              <a:gd name="connsiteX33" fmla="*/ 10193885 w 12192000"/>
              <a:gd name="connsiteY33" fmla="*/ 2427360 h 2990841"/>
              <a:gd name="connsiteX34" fmla="*/ 10135557 w 12192000"/>
              <a:gd name="connsiteY34" fmla="*/ 2429769 h 2990841"/>
              <a:gd name="connsiteX35" fmla="*/ 10092108 w 12192000"/>
              <a:gd name="connsiteY35" fmla="*/ 2409075 h 2990841"/>
              <a:gd name="connsiteX36" fmla="*/ 10091815 w 12192000"/>
              <a:gd name="connsiteY36" fmla="*/ 2409211 h 2990841"/>
              <a:gd name="connsiteX37" fmla="*/ 10083558 w 12192000"/>
              <a:gd name="connsiteY37" fmla="*/ 2406369 h 2990841"/>
              <a:gd name="connsiteX38" fmla="*/ 10078319 w 12192000"/>
              <a:gd name="connsiteY38" fmla="*/ 2403481 h 2990841"/>
              <a:gd name="connsiteX39" fmla="*/ 10063647 w 12192000"/>
              <a:gd name="connsiteY39" fmla="*/ 2397528 h 2990841"/>
              <a:gd name="connsiteX40" fmla="*/ 10057660 w 12192000"/>
              <a:gd name="connsiteY40" fmla="*/ 2396793 h 2990841"/>
              <a:gd name="connsiteX41" fmla="*/ 10003124 w 12192000"/>
              <a:gd name="connsiteY41" fmla="*/ 2406692 h 2990841"/>
              <a:gd name="connsiteX42" fmla="*/ 9898644 w 12192000"/>
              <a:gd name="connsiteY42" fmla="*/ 2393136 h 2990841"/>
              <a:gd name="connsiteX43" fmla="*/ 9794969 w 12192000"/>
              <a:gd name="connsiteY43" fmla="*/ 2376665 h 2990841"/>
              <a:gd name="connsiteX44" fmla="*/ 9690708 w 12192000"/>
              <a:gd name="connsiteY44" fmla="*/ 2362478 h 2990841"/>
              <a:gd name="connsiteX45" fmla="*/ 9656590 w 12192000"/>
              <a:gd name="connsiteY45" fmla="*/ 2365107 h 2990841"/>
              <a:gd name="connsiteX46" fmla="*/ 9651013 w 12192000"/>
              <a:gd name="connsiteY46" fmla="*/ 2365379 h 2990841"/>
              <a:gd name="connsiteX47" fmla="*/ 9629535 w 12192000"/>
              <a:gd name="connsiteY47" fmla="*/ 2359562 h 2990841"/>
              <a:gd name="connsiteX48" fmla="*/ 9621002 w 12192000"/>
              <a:gd name="connsiteY48" fmla="*/ 2358015 h 2990841"/>
              <a:gd name="connsiteX49" fmla="*/ 9620811 w 12192000"/>
              <a:gd name="connsiteY49" fmla="*/ 2358209 h 2990841"/>
              <a:gd name="connsiteX50" fmla="*/ 9612783 w 12192000"/>
              <a:gd name="connsiteY50" fmla="*/ 2356304 h 2990841"/>
              <a:gd name="connsiteX51" fmla="*/ 9573299 w 12192000"/>
              <a:gd name="connsiteY51" fmla="*/ 2344048 h 2990841"/>
              <a:gd name="connsiteX52" fmla="*/ 9523299 w 12192000"/>
              <a:gd name="connsiteY52" fmla="*/ 2356751 h 2990841"/>
              <a:gd name="connsiteX53" fmla="*/ 9502217 w 12192000"/>
              <a:gd name="connsiteY53" fmla="*/ 2356672 h 2990841"/>
              <a:gd name="connsiteX54" fmla="*/ 9491052 w 12192000"/>
              <a:gd name="connsiteY54" fmla="*/ 2357876 h 2990841"/>
              <a:gd name="connsiteX55" fmla="*/ 9490420 w 12192000"/>
              <a:gd name="connsiteY55" fmla="*/ 2358754 h 2990841"/>
              <a:gd name="connsiteX56" fmla="*/ 9422814 w 12192000"/>
              <a:gd name="connsiteY56" fmla="*/ 2337048 h 2990841"/>
              <a:gd name="connsiteX57" fmla="*/ 9387555 w 12192000"/>
              <a:gd name="connsiteY57" fmla="*/ 2324836 h 2990841"/>
              <a:gd name="connsiteX58" fmla="*/ 9385480 w 12192000"/>
              <a:gd name="connsiteY58" fmla="*/ 2325313 h 2990841"/>
              <a:gd name="connsiteX59" fmla="*/ 9369766 w 12192000"/>
              <a:gd name="connsiteY59" fmla="*/ 2317902 h 2990841"/>
              <a:gd name="connsiteX60" fmla="*/ 9356267 w 12192000"/>
              <a:gd name="connsiteY60" fmla="*/ 2307218 h 2990841"/>
              <a:gd name="connsiteX61" fmla="*/ 9240605 w 12192000"/>
              <a:gd name="connsiteY61" fmla="*/ 2292733 h 2990841"/>
              <a:gd name="connsiteX62" fmla="*/ 9083251 w 12192000"/>
              <a:gd name="connsiteY62" fmla="*/ 2245348 h 2990841"/>
              <a:gd name="connsiteX63" fmla="*/ 8956025 w 12192000"/>
              <a:gd name="connsiteY63" fmla="*/ 2219438 h 2990841"/>
              <a:gd name="connsiteX64" fmla="*/ 8791834 w 12192000"/>
              <a:gd name="connsiteY64" fmla="*/ 2194608 h 2990841"/>
              <a:gd name="connsiteX65" fmla="*/ 8677385 w 12192000"/>
              <a:gd name="connsiteY65" fmla="*/ 2172946 h 2990841"/>
              <a:gd name="connsiteX66" fmla="*/ 8628381 w 12192000"/>
              <a:gd name="connsiteY66" fmla="*/ 2151256 h 2990841"/>
              <a:gd name="connsiteX67" fmla="*/ 8608955 w 12192000"/>
              <a:gd name="connsiteY67" fmla="*/ 2154253 h 2990841"/>
              <a:gd name="connsiteX68" fmla="*/ 8605623 w 12192000"/>
              <a:gd name="connsiteY68" fmla="*/ 2154974 h 2990841"/>
              <a:gd name="connsiteX69" fmla="*/ 8591946 w 12192000"/>
              <a:gd name="connsiteY69" fmla="*/ 2153429 h 2990841"/>
              <a:gd name="connsiteX70" fmla="*/ 8588503 w 12192000"/>
              <a:gd name="connsiteY70" fmla="*/ 2158528 h 2990841"/>
              <a:gd name="connsiteX71" fmla="*/ 8542929 w 12192000"/>
              <a:gd name="connsiteY71" fmla="*/ 2155780 h 2990841"/>
              <a:gd name="connsiteX72" fmla="*/ 8422422 w 12192000"/>
              <a:gd name="connsiteY72" fmla="*/ 2128783 h 2990841"/>
              <a:gd name="connsiteX73" fmla="*/ 8350509 w 12192000"/>
              <a:gd name="connsiteY73" fmla="*/ 2116143 h 2990841"/>
              <a:gd name="connsiteX74" fmla="*/ 8323483 w 12192000"/>
              <a:gd name="connsiteY74" fmla="*/ 2116856 h 2990841"/>
              <a:gd name="connsiteX75" fmla="*/ 8285541 w 12192000"/>
              <a:gd name="connsiteY75" fmla="*/ 2114142 h 2990841"/>
              <a:gd name="connsiteX76" fmla="*/ 8156321 w 12192000"/>
              <a:gd name="connsiteY76" fmla="*/ 2105622 h 2990841"/>
              <a:gd name="connsiteX77" fmla="*/ 8115022 w 12192000"/>
              <a:gd name="connsiteY77" fmla="*/ 2097331 h 2990841"/>
              <a:gd name="connsiteX78" fmla="*/ 8109128 w 12192000"/>
              <a:gd name="connsiteY78" fmla="*/ 2095725 h 2990841"/>
              <a:gd name="connsiteX79" fmla="*/ 8061947 w 12192000"/>
              <a:gd name="connsiteY79" fmla="*/ 2076044 h 2990841"/>
              <a:gd name="connsiteX80" fmla="*/ 8056343 w 12192000"/>
              <a:gd name="connsiteY80" fmla="*/ 2079176 h 2990841"/>
              <a:gd name="connsiteX81" fmla="*/ 8039888 w 12192000"/>
              <a:gd name="connsiteY81" fmla="*/ 2079889 h 2990841"/>
              <a:gd name="connsiteX82" fmla="*/ 8027893 w 12192000"/>
              <a:gd name="connsiteY82" fmla="*/ 2071837 h 2990841"/>
              <a:gd name="connsiteX83" fmla="*/ 7968202 w 12192000"/>
              <a:gd name="connsiteY83" fmla="*/ 2048643 h 2990841"/>
              <a:gd name="connsiteX84" fmla="*/ 7879707 w 12192000"/>
              <a:gd name="connsiteY84" fmla="*/ 2019539 h 2990841"/>
              <a:gd name="connsiteX85" fmla="*/ 7867283 w 12192000"/>
              <a:gd name="connsiteY85" fmla="*/ 2011237 h 2990841"/>
              <a:gd name="connsiteX86" fmla="*/ 7843997 w 12192000"/>
              <a:gd name="connsiteY86" fmla="*/ 2004002 h 2990841"/>
              <a:gd name="connsiteX87" fmla="*/ 7766905 w 12192000"/>
              <a:gd name="connsiteY87" fmla="*/ 1994240 h 2990841"/>
              <a:gd name="connsiteX88" fmla="*/ 7748811 w 12192000"/>
              <a:gd name="connsiteY88" fmla="*/ 2001647 h 2990841"/>
              <a:gd name="connsiteX89" fmla="*/ 7745757 w 12192000"/>
              <a:gd name="connsiteY89" fmla="*/ 2003120 h 2990841"/>
              <a:gd name="connsiteX90" fmla="*/ 7732110 w 12192000"/>
              <a:gd name="connsiteY90" fmla="*/ 2004783 h 2990841"/>
              <a:gd name="connsiteX91" fmla="*/ 7730039 w 12192000"/>
              <a:gd name="connsiteY91" fmla="*/ 2010536 h 2990841"/>
              <a:gd name="connsiteX92" fmla="*/ 7685159 w 12192000"/>
              <a:gd name="connsiteY92" fmla="*/ 2018415 h 2990841"/>
              <a:gd name="connsiteX93" fmla="*/ 7561596 w 12192000"/>
              <a:gd name="connsiteY93" fmla="*/ 2020063 h 2990841"/>
              <a:gd name="connsiteX94" fmla="*/ 7488722 w 12192000"/>
              <a:gd name="connsiteY94" fmla="*/ 2024418 h 2990841"/>
              <a:gd name="connsiteX95" fmla="*/ 7462688 w 12192000"/>
              <a:gd name="connsiteY95" fmla="*/ 2031366 h 2990841"/>
              <a:gd name="connsiteX96" fmla="*/ 7425222 w 12192000"/>
              <a:gd name="connsiteY96" fmla="*/ 2037510 h 2990841"/>
              <a:gd name="connsiteX97" fmla="*/ 7360376 w 12192000"/>
              <a:gd name="connsiteY97" fmla="*/ 2052454 h 2990841"/>
              <a:gd name="connsiteX98" fmla="*/ 7297796 w 12192000"/>
              <a:gd name="connsiteY98" fmla="*/ 2059134 h 2990841"/>
              <a:gd name="connsiteX99" fmla="*/ 7255684 w 12192000"/>
              <a:gd name="connsiteY99" fmla="*/ 2060633 h 2990841"/>
              <a:gd name="connsiteX100" fmla="*/ 7249573 w 12192000"/>
              <a:gd name="connsiteY100" fmla="*/ 2060435 h 2990841"/>
              <a:gd name="connsiteX101" fmla="*/ 7198933 w 12192000"/>
              <a:gd name="connsiteY101" fmla="*/ 2052227 h 2990841"/>
              <a:gd name="connsiteX102" fmla="*/ 7194276 w 12192000"/>
              <a:gd name="connsiteY102" fmla="*/ 2056568 h 2990841"/>
              <a:gd name="connsiteX103" fmla="*/ 7178495 w 12192000"/>
              <a:gd name="connsiteY103" fmla="*/ 2061069 h 2990841"/>
              <a:gd name="connsiteX104" fmla="*/ 7164866 w 12192000"/>
              <a:gd name="connsiteY104" fmla="*/ 2056021 h 2990841"/>
              <a:gd name="connsiteX105" fmla="*/ 7101221 w 12192000"/>
              <a:gd name="connsiteY105" fmla="*/ 2047289 h 2990841"/>
              <a:gd name="connsiteX106" fmla="*/ 7008182 w 12192000"/>
              <a:gd name="connsiteY106" fmla="*/ 2039482 h 2990841"/>
              <a:gd name="connsiteX107" fmla="*/ 6994073 w 12192000"/>
              <a:gd name="connsiteY107" fmla="*/ 2034288 h 2990841"/>
              <a:gd name="connsiteX108" fmla="*/ 6902768 w 12192000"/>
              <a:gd name="connsiteY108" fmla="*/ 2021990 h 2990841"/>
              <a:gd name="connsiteX109" fmla="*/ 6854917 w 12192000"/>
              <a:gd name="connsiteY109" fmla="*/ 2020321 h 2990841"/>
              <a:gd name="connsiteX110" fmla="*/ 6849655 w 12192000"/>
              <a:gd name="connsiteY110" fmla="*/ 2025191 h 2990841"/>
              <a:gd name="connsiteX111" fmla="*/ 6835522 w 12192000"/>
              <a:gd name="connsiteY111" fmla="*/ 2024012 h 2990841"/>
              <a:gd name="connsiteX112" fmla="*/ 6707727 w 12192000"/>
              <a:gd name="connsiteY112" fmla="*/ 2006254 h 2990841"/>
              <a:gd name="connsiteX113" fmla="*/ 6561947 w 12192000"/>
              <a:gd name="connsiteY113" fmla="*/ 1975575 h 2990841"/>
              <a:gd name="connsiteX114" fmla="*/ 6464714 w 12192000"/>
              <a:gd name="connsiteY114" fmla="*/ 1978704 h 2990841"/>
              <a:gd name="connsiteX115" fmla="*/ 6242129 w 12192000"/>
              <a:gd name="connsiteY115" fmla="*/ 1915441 h 2990841"/>
              <a:gd name="connsiteX116" fmla="*/ 6080728 w 12192000"/>
              <a:gd name="connsiteY116" fmla="*/ 1895758 h 2990841"/>
              <a:gd name="connsiteX117" fmla="*/ 6069627 w 12192000"/>
              <a:gd name="connsiteY117" fmla="*/ 1885968 h 2990841"/>
              <a:gd name="connsiteX118" fmla="*/ 6055146 w 12192000"/>
              <a:gd name="connsiteY118" fmla="*/ 1879305 h 2990841"/>
              <a:gd name="connsiteX119" fmla="*/ 5953405 w 12192000"/>
              <a:gd name="connsiteY119" fmla="*/ 1849929 h 2990841"/>
              <a:gd name="connsiteX120" fmla="*/ 5940151 w 12192000"/>
              <a:gd name="connsiteY120" fmla="*/ 1852123 h 2990841"/>
              <a:gd name="connsiteX121" fmla="*/ 5917647 w 12192000"/>
              <a:gd name="connsiteY121" fmla="*/ 1852476 h 2990841"/>
              <a:gd name="connsiteX122" fmla="*/ 5860259 w 12192000"/>
              <a:gd name="connsiteY122" fmla="*/ 1865444 h 2990841"/>
              <a:gd name="connsiteX123" fmla="*/ 5821880 w 12192000"/>
              <a:gd name="connsiteY123" fmla="*/ 1854695 h 2990841"/>
              <a:gd name="connsiteX124" fmla="*/ 5813898 w 12192000"/>
              <a:gd name="connsiteY124" fmla="*/ 1853063 h 2990841"/>
              <a:gd name="connsiteX125" fmla="*/ 5813633 w 12192000"/>
              <a:gd name="connsiteY125" fmla="*/ 1853249 h 2990841"/>
              <a:gd name="connsiteX126" fmla="*/ 5804995 w 12192000"/>
              <a:gd name="connsiteY126" fmla="*/ 1851966 h 2990841"/>
              <a:gd name="connsiteX127" fmla="*/ 5799340 w 12192000"/>
              <a:gd name="connsiteY127" fmla="*/ 1850088 h 2990841"/>
              <a:gd name="connsiteX128" fmla="*/ 5783850 w 12192000"/>
              <a:gd name="connsiteY128" fmla="*/ 1846922 h 2990841"/>
              <a:gd name="connsiteX129" fmla="*/ 5777803 w 12192000"/>
              <a:gd name="connsiteY129" fmla="*/ 1847290 h 2990841"/>
              <a:gd name="connsiteX130" fmla="*/ 5774372 w 12192000"/>
              <a:gd name="connsiteY130" fmla="*/ 1849538 h 2990841"/>
              <a:gd name="connsiteX131" fmla="*/ 5740527 w 12192000"/>
              <a:gd name="connsiteY131" fmla="*/ 1850453 h 2990841"/>
              <a:gd name="connsiteX132" fmla="*/ 5671437 w 12192000"/>
              <a:gd name="connsiteY132" fmla="*/ 1845438 h 2990841"/>
              <a:gd name="connsiteX133" fmla="*/ 5633526 w 12192000"/>
              <a:gd name="connsiteY133" fmla="*/ 1839191 h 2990841"/>
              <a:gd name="connsiteX134" fmla="*/ 5527860 w 12192000"/>
              <a:gd name="connsiteY134" fmla="*/ 1825767 h 2990841"/>
              <a:gd name="connsiteX135" fmla="*/ 5420429 w 12192000"/>
              <a:gd name="connsiteY135" fmla="*/ 1815102 h 2990841"/>
              <a:gd name="connsiteX136" fmla="*/ 5339073 w 12192000"/>
              <a:gd name="connsiteY136" fmla="*/ 1819639 h 2990841"/>
              <a:gd name="connsiteX137" fmla="*/ 5334373 w 12192000"/>
              <a:gd name="connsiteY137" fmla="*/ 1817028 h 2990841"/>
              <a:gd name="connsiteX138" fmla="*/ 5326433 w 12192000"/>
              <a:gd name="connsiteY138" fmla="*/ 1814516 h 2990841"/>
              <a:gd name="connsiteX139" fmla="*/ 5326080 w 12192000"/>
              <a:gd name="connsiteY139" fmla="*/ 1814651 h 2990841"/>
              <a:gd name="connsiteX140" fmla="*/ 5318954 w 12192000"/>
              <a:gd name="connsiteY140" fmla="*/ 1811914 h 2990841"/>
              <a:gd name="connsiteX141" fmla="*/ 5286087 w 12192000"/>
              <a:gd name="connsiteY141" fmla="*/ 1796038 h 2990841"/>
              <a:gd name="connsiteX142" fmla="*/ 5223002 w 12192000"/>
              <a:gd name="connsiteY142" fmla="*/ 1799482 h 2990841"/>
              <a:gd name="connsiteX143" fmla="*/ 5200540 w 12192000"/>
              <a:gd name="connsiteY143" fmla="*/ 1796400 h 2990841"/>
              <a:gd name="connsiteX144" fmla="*/ 5154928 w 12192000"/>
              <a:gd name="connsiteY144" fmla="*/ 1781130 h 2990841"/>
              <a:gd name="connsiteX145" fmla="*/ 5149478 w 12192000"/>
              <a:gd name="connsiteY145" fmla="*/ 1780679 h 2990841"/>
              <a:gd name="connsiteX146" fmla="*/ 5130626 w 12192000"/>
              <a:gd name="connsiteY146" fmla="*/ 1768669 h 2990841"/>
              <a:gd name="connsiteX147" fmla="*/ 5102239 w 12192000"/>
              <a:gd name="connsiteY147" fmla="*/ 1753436 h 2990841"/>
              <a:gd name="connsiteX148" fmla="*/ 5099658 w 12192000"/>
              <a:gd name="connsiteY148" fmla="*/ 1753538 h 2990841"/>
              <a:gd name="connsiteX149" fmla="*/ 5088508 w 12192000"/>
              <a:gd name="connsiteY149" fmla="*/ 1745106 h 2990841"/>
              <a:gd name="connsiteX150" fmla="*/ 5082205 w 12192000"/>
              <a:gd name="connsiteY150" fmla="*/ 1734262 h 2990841"/>
              <a:gd name="connsiteX151" fmla="*/ 4931750 w 12192000"/>
              <a:gd name="connsiteY151" fmla="*/ 1691385 h 2990841"/>
              <a:gd name="connsiteX152" fmla="*/ 4824030 w 12192000"/>
              <a:gd name="connsiteY152" fmla="*/ 1643040 h 2990841"/>
              <a:gd name="connsiteX153" fmla="*/ 4758423 w 12192000"/>
              <a:gd name="connsiteY153" fmla="*/ 1579191 h 2990841"/>
              <a:gd name="connsiteX154" fmla="*/ 4514045 w 12192000"/>
              <a:gd name="connsiteY154" fmla="*/ 1535848 h 2990841"/>
              <a:gd name="connsiteX155" fmla="*/ 4458973 w 12192000"/>
              <a:gd name="connsiteY155" fmla="*/ 1525122 h 2990841"/>
              <a:gd name="connsiteX156" fmla="*/ 4423105 w 12192000"/>
              <a:gd name="connsiteY156" fmla="*/ 1500018 h 2990841"/>
              <a:gd name="connsiteX157" fmla="*/ 4400073 w 12192000"/>
              <a:gd name="connsiteY157" fmla="*/ 1499739 h 2990841"/>
              <a:gd name="connsiteX158" fmla="*/ 4395961 w 12192000"/>
              <a:gd name="connsiteY158" fmla="*/ 1499863 h 2990841"/>
              <a:gd name="connsiteX159" fmla="*/ 4382523 w 12192000"/>
              <a:gd name="connsiteY159" fmla="*/ 1496619 h 2990841"/>
              <a:gd name="connsiteX160" fmla="*/ 4374971 w 12192000"/>
              <a:gd name="connsiteY160" fmla="*/ 1500377 h 2990841"/>
              <a:gd name="connsiteX161" fmla="*/ 4352051 w 12192000"/>
              <a:gd name="connsiteY161" fmla="*/ 1498843 h 2990841"/>
              <a:gd name="connsiteX162" fmla="*/ 4328364 w 12192000"/>
              <a:gd name="connsiteY162" fmla="*/ 1491566 h 2990841"/>
              <a:gd name="connsiteX163" fmla="*/ 4220142 w 12192000"/>
              <a:gd name="connsiteY163" fmla="*/ 1451803 h 2990841"/>
              <a:gd name="connsiteX164" fmla="*/ 4152921 w 12192000"/>
              <a:gd name="connsiteY164" fmla="*/ 1430969 h 2990841"/>
              <a:gd name="connsiteX165" fmla="*/ 4123498 w 12192000"/>
              <a:gd name="connsiteY165" fmla="*/ 1427696 h 2990841"/>
              <a:gd name="connsiteX166" fmla="*/ 4085026 w 12192000"/>
              <a:gd name="connsiteY166" fmla="*/ 1420005 h 2990841"/>
              <a:gd name="connsiteX167" fmla="*/ 4014120 w 12192000"/>
              <a:gd name="connsiteY167" fmla="*/ 1410025 h 2990841"/>
              <a:gd name="connsiteX168" fmla="*/ 3924085 w 12192000"/>
              <a:gd name="connsiteY168" fmla="*/ 1390368 h 2990841"/>
              <a:gd name="connsiteX169" fmla="*/ 3875102 w 12192000"/>
              <a:gd name="connsiteY169" fmla="*/ 1356231 h 2990841"/>
              <a:gd name="connsiteX170" fmla="*/ 3866735 w 12192000"/>
              <a:gd name="connsiteY170" fmla="*/ 1358044 h 2990841"/>
              <a:gd name="connsiteX171" fmla="*/ 3824835 w 12192000"/>
              <a:gd name="connsiteY171" fmla="*/ 1344150 h 2990841"/>
              <a:gd name="connsiteX172" fmla="*/ 3698316 w 12192000"/>
              <a:gd name="connsiteY172" fmla="*/ 1271660 h 2990841"/>
              <a:gd name="connsiteX173" fmla="*/ 3615875 w 12192000"/>
              <a:gd name="connsiteY173" fmla="*/ 1245166 h 2990841"/>
              <a:gd name="connsiteX174" fmla="*/ 3583351 w 12192000"/>
              <a:gd name="connsiteY174" fmla="*/ 1239605 h 2990841"/>
              <a:gd name="connsiteX175" fmla="*/ 3529058 w 12192000"/>
              <a:gd name="connsiteY175" fmla="*/ 1230047 h 2990841"/>
              <a:gd name="connsiteX176" fmla="*/ 3438822 w 12192000"/>
              <a:gd name="connsiteY176" fmla="*/ 1205661 h 2990841"/>
              <a:gd name="connsiteX177" fmla="*/ 3390292 w 12192000"/>
              <a:gd name="connsiteY177" fmla="*/ 1197075 h 2990841"/>
              <a:gd name="connsiteX178" fmla="*/ 3315537 w 12192000"/>
              <a:gd name="connsiteY178" fmla="*/ 1185391 h 2990841"/>
              <a:gd name="connsiteX179" fmla="*/ 3305896 w 12192000"/>
              <a:gd name="connsiteY179" fmla="*/ 1180025 h 2990841"/>
              <a:gd name="connsiteX180" fmla="*/ 3260055 w 12192000"/>
              <a:gd name="connsiteY180" fmla="*/ 1189560 h 2990841"/>
              <a:gd name="connsiteX181" fmla="*/ 3136098 w 12192000"/>
              <a:gd name="connsiteY181" fmla="*/ 1171708 h 2990841"/>
              <a:gd name="connsiteX182" fmla="*/ 3113533 w 12192000"/>
              <a:gd name="connsiteY182" fmla="*/ 1171758 h 2990841"/>
              <a:gd name="connsiteX183" fmla="*/ 3087934 w 12192000"/>
              <a:gd name="connsiteY183" fmla="*/ 1162189 h 2990841"/>
              <a:gd name="connsiteX184" fmla="*/ 3033101 w 12192000"/>
              <a:gd name="connsiteY184" fmla="*/ 1146004 h 2990841"/>
              <a:gd name="connsiteX185" fmla="*/ 2999082 w 12192000"/>
              <a:gd name="connsiteY185" fmla="*/ 1129337 h 2990841"/>
              <a:gd name="connsiteX186" fmla="*/ 2988144 w 12192000"/>
              <a:gd name="connsiteY186" fmla="*/ 1133783 h 2990841"/>
              <a:gd name="connsiteX187" fmla="*/ 2964880 w 12192000"/>
              <a:gd name="connsiteY187" fmla="*/ 1133160 h 2990841"/>
              <a:gd name="connsiteX188" fmla="*/ 2871083 w 12192000"/>
              <a:gd name="connsiteY188" fmla="*/ 1114281 h 2990841"/>
              <a:gd name="connsiteX189" fmla="*/ 2853547 w 12192000"/>
              <a:gd name="connsiteY189" fmla="*/ 1113282 h 2990841"/>
              <a:gd name="connsiteX190" fmla="*/ 2834998 w 12192000"/>
              <a:gd name="connsiteY190" fmla="*/ 1105032 h 2990841"/>
              <a:gd name="connsiteX191" fmla="*/ 2832012 w 12192000"/>
              <a:gd name="connsiteY191" fmla="*/ 1103667 h 2990841"/>
              <a:gd name="connsiteX192" fmla="*/ 2831450 w 12192000"/>
              <a:gd name="connsiteY192" fmla="*/ 1103681 h 2990841"/>
              <a:gd name="connsiteX193" fmla="*/ 2830158 w 12192000"/>
              <a:gd name="connsiteY193" fmla="*/ 1102819 h 2990841"/>
              <a:gd name="connsiteX194" fmla="*/ 2817969 w 12192000"/>
              <a:gd name="connsiteY194" fmla="*/ 1097243 h 2990841"/>
              <a:gd name="connsiteX195" fmla="*/ 2812278 w 12192000"/>
              <a:gd name="connsiteY195" fmla="*/ 1097008 h 2990841"/>
              <a:gd name="connsiteX196" fmla="*/ 2735949 w 12192000"/>
              <a:gd name="connsiteY196" fmla="*/ 1069536 h 2990841"/>
              <a:gd name="connsiteX197" fmla="*/ 2700542 w 12192000"/>
              <a:gd name="connsiteY197" fmla="*/ 1056907 h 2990841"/>
              <a:gd name="connsiteX198" fmla="*/ 2690071 w 12192000"/>
              <a:gd name="connsiteY198" fmla="*/ 1056397 h 2990841"/>
              <a:gd name="connsiteX199" fmla="*/ 2655269 w 12192000"/>
              <a:gd name="connsiteY199" fmla="*/ 1042078 h 2990841"/>
              <a:gd name="connsiteX200" fmla="*/ 2637172 w 12192000"/>
              <a:gd name="connsiteY200" fmla="*/ 1039382 h 2990841"/>
              <a:gd name="connsiteX201" fmla="*/ 2544676 w 12192000"/>
              <a:gd name="connsiteY201" fmla="*/ 1019916 h 2990841"/>
              <a:gd name="connsiteX202" fmla="*/ 2521406 w 12192000"/>
              <a:gd name="connsiteY202" fmla="*/ 1022036 h 2990841"/>
              <a:gd name="connsiteX203" fmla="*/ 2462038 w 12192000"/>
              <a:gd name="connsiteY203" fmla="*/ 992687 h 2990841"/>
              <a:gd name="connsiteX204" fmla="*/ 2448962 w 12192000"/>
              <a:gd name="connsiteY204" fmla="*/ 988555 h 2990841"/>
              <a:gd name="connsiteX205" fmla="*/ 2444223 w 12192000"/>
              <a:gd name="connsiteY205" fmla="*/ 985580 h 2990841"/>
              <a:gd name="connsiteX206" fmla="*/ 2428175 w 12192000"/>
              <a:gd name="connsiteY206" fmla="*/ 997242 h 2990841"/>
              <a:gd name="connsiteX207" fmla="*/ 2398519 w 12192000"/>
              <a:gd name="connsiteY207" fmla="*/ 1001482 h 2990841"/>
              <a:gd name="connsiteX208" fmla="*/ 2385271 w 12192000"/>
              <a:gd name="connsiteY208" fmla="*/ 993786 h 2990841"/>
              <a:gd name="connsiteX209" fmla="*/ 2298174 w 12192000"/>
              <a:gd name="connsiteY209" fmla="*/ 956527 h 2990841"/>
              <a:gd name="connsiteX210" fmla="*/ 2271014 w 12192000"/>
              <a:gd name="connsiteY210" fmla="*/ 945440 h 2990841"/>
              <a:gd name="connsiteX211" fmla="*/ 2214838 w 12192000"/>
              <a:gd name="connsiteY211" fmla="*/ 924396 h 2990841"/>
              <a:gd name="connsiteX212" fmla="*/ 2038407 w 12192000"/>
              <a:gd name="connsiteY212" fmla="*/ 916628 h 2990841"/>
              <a:gd name="connsiteX213" fmla="*/ 1958268 w 12192000"/>
              <a:gd name="connsiteY213" fmla="*/ 931677 h 2990841"/>
              <a:gd name="connsiteX214" fmla="*/ 1740316 w 12192000"/>
              <a:gd name="connsiteY214" fmla="*/ 931710 h 2990841"/>
              <a:gd name="connsiteX215" fmla="*/ 1454477 w 12192000"/>
              <a:gd name="connsiteY215" fmla="*/ 973878 h 2990841"/>
              <a:gd name="connsiteX216" fmla="*/ 1385984 w 12192000"/>
              <a:gd name="connsiteY216" fmla="*/ 958621 h 2990841"/>
              <a:gd name="connsiteX217" fmla="*/ 1355604 w 12192000"/>
              <a:gd name="connsiteY217" fmla="*/ 960893 h 2990841"/>
              <a:gd name="connsiteX218" fmla="*/ 1305323 w 12192000"/>
              <a:gd name="connsiteY218" fmla="*/ 967511 h 2990841"/>
              <a:gd name="connsiteX219" fmla="*/ 1125607 w 12192000"/>
              <a:gd name="connsiteY219" fmla="*/ 968467 h 2990841"/>
              <a:gd name="connsiteX220" fmla="*/ 1016562 w 12192000"/>
              <a:gd name="connsiteY220" fmla="*/ 975260 h 2990841"/>
              <a:gd name="connsiteX221" fmla="*/ 818620 w 12192000"/>
              <a:gd name="connsiteY221" fmla="*/ 987723 h 2990841"/>
              <a:gd name="connsiteX222" fmla="*/ 611870 w 12192000"/>
              <a:gd name="connsiteY222" fmla="*/ 1002547 h 2990841"/>
              <a:gd name="connsiteX223" fmla="*/ 520325 w 12192000"/>
              <a:gd name="connsiteY223" fmla="*/ 1010590 h 2990841"/>
              <a:gd name="connsiteX224" fmla="*/ 386188 w 12192000"/>
              <a:gd name="connsiteY224" fmla="*/ 1040956 h 2990841"/>
              <a:gd name="connsiteX225" fmla="*/ 272629 w 12192000"/>
              <a:gd name="connsiteY225" fmla="*/ 1010300 h 2990841"/>
              <a:gd name="connsiteX226" fmla="*/ 113450 w 12192000"/>
              <a:gd name="connsiteY226" fmla="*/ 1038933 h 2990841"/>
              <a:gd name="connsiteX227" fmla="*/ 4256 w 12192000"/>
              <a:gd name="connsiteY227" fmla="*/ 1060111 h 2990841"/>
              <a:gd name="connsiteX228" fmla="*/ 0 w 12192000"/>
              <a:gd name="connsiteY228" fmla="*/ 1059714 h 2990841"/>
              <a:gd name="connsiteX229" fmla="*/ 0 w 12192000"/>
              <a:gd name="connsiteY229" fmla="*/ 0 h 2990841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03274 w 12192000"/>
              <a:gd name="connsiteY15" fmla="*/ 2782953 h 2990841"/>
              <a:gd name="connsiteX16" fmla="*/ 11095293 w 12192000"/>
              <a:gd name="connsiteY16" fmla="*/ 2734181 h 2990841"/>
              <a:gd name="connsiteX17" fmla="*/ 11072290 w 12192000"/>
              <a:gd name="connsiteY17" fmla="*/ 2737734 h 2990841"/>
              <a:gd name="connsiteX18" fmla="*/ 10980239 w 12192000"/>
              <a:gd name="connsiteY18" fmla="*/ 2729000 h 2990841"/>
              <a:gd name="connsiteX19" fmla="*/ 10980167 w 12192000"/>
              <a:gd name="connsiteY19" fmla="*/ 2728972 h 2990841"/>
              <a:gd name="connsiteX20" fmla="*/ 10943501 w 12192000"/>
              <a:gd name="connsiteY20" fmla="*/ 2723352 h 2990841"/>
              <a:gd name="connsiteX21" fmla="*/ 10740825 w 12192000"/>
              <a:gd name="connsiteY21" fmla="*/ 2642544 h 2990841"/>
              <a:gd name="connsiteX22" fmla="*/ 10621021 w 12192000"/>
              <a:gd name="connsiteY22" fmla="*/ 2583972 h 2990841"/>
              <a:gd name="connsiteX23" fmla="*/ 10501779 w 12192000"/>
              <a:gd name="connsiteY23" fmla="*/ 2548735 h 2990841"/>
              <a:gd name="connsiteX24" fmla="*/ 10403355 w 12192000"/>
              <a:gd name="connsiteY24" fmla="*/ 2512953 h 2990841"/>
              <a:gd name="connsiteX25" fmla="*/ 10337449 w 12192000"/>
              <a:gd name="connsiteY25" fmla="*/ 2488172 h 2990841"/>
              <a:gd name="connsiteX26" fmla="*/ 10324327 w 12192000"/>
              <a:gd name="connsiteY26" fmla="*/ 2478939 h 2990841"/>
              <a:gd name="connsiteX27" fmla="*/ 10321929 w 12192000"/>
              <a:gd name="connsiteY27" fmla="*/ 2478993 h 2990841"/>
              <a:gd name="connsiteX28" fmla="*/ 10290461 w 12192000"/>
              <a:gd name="connsiteY28" fmla="*/ 2462144 h 2990841"/>
              <a:gd name="connsiteX29" fmla="*/ 10268970 w 12192000"/>
              <a:gd name="connsiteY29" fmla="*/ 2448931 h 2990841"/>
              <a:gd name="connsiteX30" fmla="*/ 10263699 w 12192000"/>
              <a:gd name="connsiteY30" fmla="*/ 2448340 h 2990841"/>
              <a:gd name="connsiteX31" fmla="*/ 10228272 w 12192000"/>
              <a:gd name="connsiteY31" fmla="*/ 2431997 h 2990841"/>
              <a:gd name="connsiteX32" fmla="*/ 10215997 w 12192000"/>
              <a:gd name="connsiteY32" fmla="*/ 2431103 h 2990841"/>
              <a:gd name="connsiteX33" fmla="*/ 10193885 w 12192000"/>
              <a:gd name="connsiteY33" fmla="*/ 2427360 h 2990841"/>
              <a:gd name="connsiteX34" fmla="*/ 10135557 w 12192000"/>
              <a:gd name="connsiteY34" fmla="*/ 2429769 h 2990841"/>
              <a:gd name="connsiteX35" fmla="*/ 10092108 w 12192000"/>
              <a:gd name="connsiteY35" fmla="*/ 2409075 h 2990841"/>
              <a:gd name="connsiteX36" fmla="*/ 10091815 w 12192000"/>
              <a:gd name="connsiteY36" fmla="*/ 2409211 h 2990841"/>
              <a:gd name="connsiteX37" fmla="*/ 10083558 w 12192000"/>
              <a:gd name="connsiteY37" fmla="*/ 2406369 h 2990841"/>
              <a:gd name="connsiteX38" fmla="*/ 10078319 w 12192000"/>
              <a:gd name="connsiteY38" fmla="*/ 2403481 h 2990841"/>
              <a:gd name="connsiteX39" fmla="*/ 10063647 w 12192000"/>
              <a:gd name="connsiteY39" fmla="*/ 2397528 h 2990841"/>
              <a:gd name="connsiteX40" fmla="*/ 10057660 w 12192000"/>
              <a:gd name="connsiteY40" fmla="*/ 2396793 h 2990841"/>
              <a:gd name="connsiteX41" fmla="*/ 10003124 w 12192000"/>
              <a:gd name="connsiteY41" fmla="*/ 2406692 h 2990841"/>
              <a:gd name="connsiteX42" fmla="*/ 9898644 w 12192000"/>
              <a:gd name="connsiteY42" fmla="*/ 2393136 h 2990841"/>
              <a:gd name="connsiteX43" fmla="*/ 9794969 w 12192000"/>
              <a:gd name="connsiteY43" fmla="*/ 2376665 h 2990841"/>
              <a:gd name="connsiteX44" fmla="*/ 9690708 w 12192000"/>
              <a:gd name="connsiteY44" fmla="*/ 2362478 h 2990841"/>
              <a:gd name="connsiteX45" fmla="*/ 9656590 w 12192000"/>
              <a:gd name="connsiteY45" fmla="*/ 2365107 h 2990841"/>
              <a:gd name="connsiteX46" fmla="*/ 9651013 w 12192000"/>
              <a:gd name="connsiteY46" fmla="*/ 2365379 h 2990841"/>
              <a:gd name="connsiteX47" fmla="*/ 9629535 w 12192000"/>
              <a:gd name="connsiteY47" fmla="*/ 2359562 h 2990841"/>
              <a:gd name="connsiteX48" fmla="*/ 9621002 w 12192000"/>
              <a:gd name="connsiteY48" fmla="*/ 2358015 h 2990841"/>
              <a:gd name="connsiteX49" fmla="*/ 9620811 w 12192000"/>
              <a:gd name="connsiteY49" fmla="*/ 2358209 h 2990841"/>
              <a:gd name="connsiteX50" fmla="*/ 9612783 w 12192000"/>
              <a:gd name="connsiteY50" fmla="*/ 2356304 h 2990841"/>
              <a:gd name="connsiteX51" fmla="*/ 9573299 w 12192000"/>
              <a:gd name="connsiteY51" fmla="*/ 2344048 h 2990841"/>
              <a:gd name="connsiteX52" fmla="*/ 9523299 w 12192000"/>
              <a:gd name="connsiteY52" fmla="*/ 2356751 h 2990841"/>
              <a:gd name="connsiteX53" fmla="*/ 9502217 w 12192000"/>
              <a:gd name="connsiteY53" fmla="*/ 2356672 h 2990841"/>
              <a:gd name="connsiteX54" fmla="*/ 9491052 w 12192000"/>
              <a:gd name="connsiteY54" fmla="*/ 2357876 h 2990841"/>
              <a:gd name="connsiteX55" fmla="*/ 9490420 w 12192000"/>
              <a:gd name="connsiteY55" fmla="*/ 2358754 h 2990841"/>
              <a:gd name="connsiteX56" fmla="*/ 9422814 w 12192000"/>
              <a:gd name="connsiteY56" fmla="*/ 2337048 h 2990841"/>
              <a:gd name="connsiteX57" fmla="*/ 9387555 w 12192000"/>
              <a:gd name="connsiteY57" fmla="*/ 2324836 h 2990841"/>
              <a:gd name="connsiteX58" fmla="*/ 9385480 w 12192000"/>
              <a:gd name="connsiteY58" fmla="*/ 2325313 h 2990841"/>
              <a:gd name="connsiteX59" fmla="*/ 9369766 w 12192000"/>
              <a:gd name="connsiteY59" fmla="*/ 2317902 h 2990841"/>
              <a:gd name="connsiteX60" fmla="*/ 9356267 w 12192000"/>
              <a:gd name="connsiteY60" fmla="*/ 2307218 h 2990841"/>
              <a:gd name="connsiteX61" fmla="*/ 9240605 w 12192000"/>
              <a:gd name="connsiteY61" fmla="*/ 2292733 h 2990841"/>
              <a:gd name="connsiteX62" fmla="*/ 9083251 w 12192000"/>
              <a:gd name="connsiteY62" fmla="*/ 2245348 h 2990841"/>
              <a:gd name="connsiteX63" fmla="*/ 8956025 w 12192000"/>
              <a:gd name="connsiteY63" fmla="*/ 2219438 h 2990841"/>
              <a:gd name="connsiteX64" fmla="*/ 8791834 w 12192000"/>
              <a:gd name="connsiteY64" fmla="*/ 2194608 h 2990841"/>
              <a:gd name="connsiteX65" fmla="*/ 8677385 w 12192000"/>
              <a:gd name="connsiteY65" fmla="*/ 2172946 h 2990841"/>
              <a:gd name="connsiteX66" fmla="*/ 8628381 w 12192000"/>
              <a:gd name="connsiteY66" fmla="*/ 2151256 h 2990841"/>
              <a:gd name="connsiteX67" fmla="*/ 8608955 w 12192000"/>
              <a:gd name="connsiteY67" fmla="*/ 2154253 h 2990841"/>
              <a:gd name="connsiteX68" fmla="*/ 8605623 w 12192000"/>
              <a:gd name="connsiteY68" fmla="*/ 2154974 h 2990841"/>
              <a:gd name="connsiteX69" fmla="*/ 8591946 w 12192000"/>
              <a:gd name="connsiteY69" fmla="*/ 2153429 h 2990841"/>
              <a:gd name="connsiteX70" fmla="*/ 8588503 w 12192000"/>
              <a:gd name="connsiteY70" fmla="*/ 2158528 h 2990841"/>
              <a:gd name="connsiteX71" fmla="*/ 8542929 w 12192000"/>
              <a:gd name="connsiteY71" fmla="*/ 2155780 h 2990841"/>
              <a:gd name="connsiteX72" fmla="*/ 8422422 w 12192000"/>
              <a:gd name="connsiteY72" fmla="*/ 2128783 h 2990841"/>
              <a:gd name="connsiteX73" fmla="*/ 8350509 w 12192000"/>
              <a:gd name="connsiteY73" fmla="*/ 2116143 h 2990841"/>
              <a:gd name="connsiteX74" fmla="*/ 8323483 w 12192000"/>
              <a:gd name="connsiteY74" fmla="*/ 2116856 h 2990841"/>
              <a:gd name="connsiteX75" fmla="*/ 8285541 w 12192000"/>
              <a:gd name="connsiteY75" fmla="*/ 2114142 h 2990841"/>
              <a:gd name="connsiteX76" fmla="*/ 8156321 w 12192000"/>
              <a:gd name="connsiteY76" fmla="*/ 2105622 h 2990841"/>
              <a:gd name="connsiteX77" fmla="*/ 8115022 w 12192000"/>
              <a:gd name="connsiteY77" fmla="*/ 2097331 h 2990841"/>
              <a:gd name="connsiteX78" fmla="*/ 8109128 w 12192000"/>
              <a:gd name="connsiteY78" fmla="*/ 2095725 h 2990841"/>
              <a:gd name="connsiteX79" fmla="*/ 8061947 w 12192000"/>
              <a:gd name="connsiteY79" fmla="*/ 2076044 h 2990841"/>
              <a:gd name="connsiteX80" fmla="*/ 8056343 w 12192000"/>
              <a:gd name="connsiteY80" fmla="*/ 2079176 h 2990841"/>
              <a:gd name="connsiteX81" fmla="*/ 8039888 w 12192000"/>
              <a:gd name="connsiteY81" fmla="*/ 2079889 h 2990841"/>
              <a:gd name="connsiteX82" fmla="*/ 8027893 w 12192000"/>
              <a:gd name="connsiteY82" fmla="*/ 2071837 h 2990841"/>
              <a:gd name="connsiteX83" fmla="*/ 7968202 w 12192000"/>
              <a:gd name="connsiteY83" fmla="*/ 2048643 h 2990841"/>
              <a:gd name="connsiteX84" fmla="*/ 7879707 w 12192000"/>
              <a:gd name="connsiteY84" fmla="*/ 2019539 h 2990841"/>
              <a:gd name="connsiteX85" fmla="*/ 7867283 w 12192000"/>
              <a:gd name="connsiteY85" fmla="*/ 2011237 h 2990841"/>
              <a:gd name="connsiteX86" fmla="*/ 7843997 w 12192000"/>
              <a:gd name="connsiteY86" fmla="*/ 2004002 h 2990841"/>
              <a:gd name="connsiteX87" fmla="*/ 7766905 w 12192000"/>
              <a:gd name="connsiteY87" fmla="*/ 1994240 h 2990841"/>
              <a:gd name="connsiteX88" fmla="*/ 7748811 w 12192000"/>
              <a:gd name="connsiteY88" fmla="*/ 2001647 h 2990841"/>
              <a:gd name="connsiteX89" fmla="*/ 7745757 w 12192000"/>
              <a:gd name="connsiteY89" fmla="*/ 2003120 h 2990841"/>
              <a:gd name="connsiteX90" fmla="*/ 7732110 w 12192000"/>
              <a:gd name="connsiteY90" fmla="*/ 2004783 h 2990841"/>
              <a:gd name="connsiteX91" fmla="*/ 7730039 w 12192000"/>
              <a:gd name="connsiteY91" fmla="*/ 2010536 h 2990841"/>
              <a:gd name="connsiteX92" fmla="*/ 7685159 w 12192000"/>
              <a:gd name="connsiteY92" fmla="*/ 2018415 h 2990841"/>
              <a:gd name="connsiteX93" fmla="*/ 7561596 w 12192000"/>
              <a:gd name="connsiteY93" fmla="*/ 2020063 h 2990841"/>
              <a:gd name="connsiteX94" fmla="*/ 7488722 w 12192000"/>
              <a:gd name="connsiteY94" fmla="*/ 2024418 h 2990841"/>
              <a:gd name="connsiteX95" fmla="*/ 7462688 w 12192000"/>
              <a:gd name="connsiteY95" fmla="*/ 2031366 h 2990841"/>
              <a:gd name="connsiteX96" fmla="*/ 7425222 w 12192000"/>
              <a:gd name="connsiteY96" fmla="*/ 2037510 h 2990841"/>
              <a:gd name="connsiteX97" fmla="*/ 7360376 w 12192000"/>
              <a:gd name="connsiteY97" fmla="*/ 2052454 h 2990841"/>
              <a:gd name="connsiteX98" fmla="*/ 7297796 w 12192000"/>
              <a:gd name="connsiteY98" fmla="*/ 2059134 h 2990841"/>
              <a:gd name="connsiteX99" fmla="*/ 7255684 w 12192000"/>
              <a:gd name="connsiteY99" fmla="*/ 2060633 h 2990841"/>
              <a:gd name="connsiteX100" fmla="*/ 7249573 w 12192000"/>
              <a:gd name="connsiteY100" fmla="*/ 2060435 h 2990841"/>
              <a:gd name="connsiteX101" fmla="*/ 7198933 w 12192000"/>
              <a:gd name="connsiteY101" fmla="*/ 2052227 h 2990841"/>
              <a:gd name="connsiteX102" fmla="*/ 7194276 w 12192000"/>
              <a:gd name="connsiteY102" fmla="*/ 2056568 h 2990841"/>
              <a:gd name="connsiteX103" fmla="*/ 7178495 w 12192000"/>
              <a:gd name="connsiteY103" fmla="*/ 2061069 h 2990841"/>
              <a:gd name="connsiteX104" fmla="*/ 7164866 w 12192000"/>
              <a:gd name="connsiteY104" fmla="*/ 2056021 h 2990841"/>
              <a:gd name="connsiteX105" fmla="*/ 7101221 w 12192000"/>
              <a:gd name="connsiteY105" fmla="*/ 2047289 h 2990841"/>
              <a:gd name="connsiteX106" fmla="*/ 7008182 w 12192000"/>
              <a:gd name="connsiteY106" fmla="*/ 2039482 h 2990841"/>
              <a:gd name="connsiteX107" fmla="*/ 6994073 w 12192000"/>
              <a:gd name="connsiteY107" fmla="*/ 2034288 h 2990841"/>
              <a:gd name="connsiteX108" fmla="*/ 6902768 w 12192000"/>
              <a:gd name="connsiteY108" fmla="*/ 2021990 h 2990841"/>
              <a:gd name="connsiteX109" fmla="*/ 6854917 w 12192000"/>
              <a:gd name="connsiteY109" fmla="*/ 2020321 h 2990841"/>
              <a:gd name="connsiteX110" fmla="*/ 6849655 w 12192000"/>
              <a:gd name="connsiteY110" fmla="*/ 2025191 h 2990841"/>
              <a:gd name="connsiteX111" fmla="*/ 6835522 w 12192000"/>
              <a:gd name="connsiteY111" fmla="*/ 2024012 h 2990841"/>
              <a:gd name="connsiteX112" fmla="*/ 6707727 w 12192000"/>
              <a:gd name="connsiteY112" fmla="*/ 2006254 h 2990841"/>
              <a:gd name="connsiteX113" fmla="*/ 6561947 w 12192000"/>
              <a:gd name="connsiteY113" fmla="*/ 1975575 h 2990841"/>
              <a:gd name="connsiteX114" fmla="*/ 6464714 w 12192000"/>
              <a:gd name="connsiteY114" fmla="*/ 1978704 h 2990841"/>
              <a:gd name="connsiteX115" fmla="*/ 6242129 w 12192000"/>
              <a:gd name="connsiteY115" fmla="*/ 1915441 h 2990841"/>
              <a:gd name="connsiteX116" fmla="*/ 6080728 w 12192000"/>
              <a:gd name="connsiteY116" fmla="*/ 1895758 h 2990841"/>
              <a:gd name="connsiteX117" fmla="*/ 6069627 w 12192000"/>
              <a:gd name="connsiteY117" fmla="*/ 1885968 h 2990841"/>
              <a:gd name="connsiteX118" fmla="*/ 6055146 w 12192000"/>
              <a:gd name="connsiteY118" fmla="*/ 1879305 h 2990841"/>
              <a:gd name="connsiteX119" fmla="*/ 5953405 w 12192000"/>
              <a:gd name="connsiteY119" fmla="*/ 1849929 h 2990841"/>
              <a:gd name="connsiteX120" fmla="*/ 5940151 w 12192000"/>
              <a:gd name="connsiteY120" fmla="*/ 1852123 h 2990841"/>
              <a:gd name="connsiteX121" fmla="*/ 5917647 w 12192000"/>
              <a:gd name="connsiteY121" fmla="*/ 1852476 h 2990841"/>
              <a:gd name="connsiteX122" fmla="*/ 5860259 w 12192000"/>
              <a:gd name="connsiteY122" fmla="*/ 1865444 h 2990841"/>
              <a:gd name="connsiteX123" fmla="*/ 5821880 w 12192000"/>
              <a:gd name="connsiteY123" fmla="*/ 1854695 h 2990841"/>
              <a:gd name="connsiteX124" fmla="*/ 5813898 w 12192000"/>
              <a:gd name="connsiteY124" fmla="*/ 1853063 h 2990841"/>
              <a:gd name="connsiteX125" fmla="*/ 5813633 w 12192000"/>
              <a:gd name="connsiteY125" fmla="*/ 1853249 h 2990841"/>
              <a:gd name="connsiteX126" fmla="*/ 5804995 w 12192000"/>
              <a:gd name="connsiteY126" fmla="*/ 1851966 h 2990841"/>
              <a:gd name="connsiteX127" fmla="*/ 5799340 w 12192000"/>
              <a:gd name="connsiteY127" fmla="*/ 1850088 h 2990841"/>
              <a:gd name="connsiteX128" fmla="*/ 5783850 w 12192000"/>
              <a:gd name="connsiteY128" fmla="*/ 1846922 h 2990841"/>
              <a:gd name="connsiteX129" fmla="*/ 5777803 w 12192000"/>
              <a:gd name="connsiteY129" fmla="*/ 1847290 h 2990841"/>
              <a:gd name="connsiteX130" fmla="*/ 5774372 w 12192000"/>
              <a:gd name="connsiteY130" fmla="*/ 1849538 h 2990841"/>
              <a:gd name="connsiteX131" fmla="*/ 5740527 w 12192000"/>
              <a:gd name="connsiteY131" fmla="*/ 1850453 h 2990841"/>
              <a:gd name="connsiteX132" fmla="*/ 5671437 w 12192000"/>
              <a:gd name="connsiteY132" fmla="*/ 1845438 h 2990841"/>
              <a:gd name="connsiteX133" fmla="*/ 5633526 w 12192000"/>
              <a:gd name="connsiteY133" fmla="*/ 1839191 h 2990841"/>
              <a:gd name="connsiteX134" fmla="*/ 5527860 w 12192000"/>
              <a:gd name="connsiteY134" fmla="*/ 1825767 h 2990841"/>
              <a:gd name="connsiteX135" fmla="*/ 5420429 w 12192000"/>
              <a:gd name="connsiteY135" fmla="*/ 1815102 h 2990841"/>
              <a:gd name="connsiteX136" fmla="*/ 5339073 w 12192000"/>
              <a:gd name="connsiteY136" fmla="*/ 1819639 h 2990841"/>
              <a:gd name="connsiteX137" fmla="*/ 5334373 w 12192000"/>
              <a:gd name="connsiteY137" fmla="*/ 1817028 h 2990841"/>
              <a:gd name="connsiteX138" fmla="*/ 5326433 w 12192000"/>
              <a:gd name="connsiteY138" fmla="*/ 1814516 h 2990841"/>
              <a:gd name="connsiteX139" fmla="*/ 5326080 w 12192000"/>
              <a:gd name="connsiteY139" fmla="*/ 1814651 h 2990841"/>
              <a:gd name="connsiteX140" fmla="*/ 5318954 w 12192000"/>
              <a:gd name="connsiteY140" fmla="*/ 1811914 h 2990841"/>
              <a:gd name="connsiteX141" fmla="*/ 5286087 w 12192000"/>
              <a:gd name="connsiteY141" fmla="*/ 1796038 h 2990841"/>
              <a:gd name="connsiteX142" fmla="*/ 5223002 w 12192000"/>
              <a:gd name="connsiteY142" fmla="*/ 1799482 h 2990841"/>
              <a:gd name="connsiteX143" fmla="*/ 5200540 w 12192000"/>
              <a:gd name="connsiteY143" fmla="*/ 1796400 h 2990841"/>
              <a:gd name="connsiteX144" fmla="*/ 5154928 w 12192000"/>
              <a:gd name="connsiteY144" fmla="*/ 1781130 h 2990841"/>
              <a:gd name="connsiteX145" fmla="*/ 5149478 w 12192000"/>
              <a:gd name="connsiteY145" fmla="*/ 1780679 h 2990841"/>
              <a:gd name="connsiteX146" fmla="*/ 5130626 w 12192000"/>
              <a:gd name="connsiteY146" fmla="*/ 1768669 h 2990841"/>
              <a:gd name="connsiteX147" fmla="*/ 5102239 w 12192000"/>
              <a:gd name="connsiteY147" fmla="*/ 1753436 h 2990841"/>
              <a:gd name="connsiteX148" fmla="*/ 5099658 w 12192000"/>
              <a:gd name="connsiteY148" fmla="*/ 1753538 h 2990841"/>
              <a:gd name="connsiteX149" fmla="*/ 5088508 w 12192000"/>
              <a:gd name="connsiteY149" fmla="*/ 1745106 h 2990841"/>
              <a:gd name="connsiteX150" fmla="*/ 5082205 w 12192000"/>
              <a:gd name="connsiteY150" fmla="*/ 1734262 h 2990841"/>
              <a:gd name="connsiteX151" fmla="*/ 4931750 w 12192000"/>
              <a:gd name="connsiteY151" fmla="*/ 1691385 h 2990841"/>
              <a:gd name="connsiteX152" fmla="*/ 4824030 w 12192000"/>
              <a:gd name="connsiteY152" fmla="*/ 1643040 h 2990841"/>
              <a:gd name="connsiteX153" fmla="*/ 4758423 w 12192000"/>
              <a:gd name="connsiteY153" fmla="*/ 1579191 h 2990841"/>
              <a:gd name="connsiteX154" fmla="*/ 4514045 w 12192000"/>
              <a:gd name="connsiteY154" fmla="*/ 1535848 h 2990841"/>
              <a:gd name="connsiteX155" fmla="*/ 4458973 w 12192000"/>
              <a:gd name="connsiteY155" fmla="*/ 1525122 h 2990841"/>
              <a:gd name="connsiteX156" fmla="*/ 4423105 w 12192000"/>
              <a:gd name="connsiteY156" fmla="*/ 1500018 h 2990841"/>
              <a:gd name="connsiteX157" fmla="*/ 4400073 w 12192000"/>
              <a:gd name="connsiteY157" fmla="*/ 1499739 h 2990841"/>
              <a:gd name="connsiteX158" fmla="*/ 4395961 w 12192000"/>
              <a:gd name="connsiteY158" fmla="*/ 1499863 h 2990841"/>
              <a:gd name="connsiteX159" fmla="*/ 4382523 w 12192000"/>
              <a:gd name="connsiteY159" fmla="*/ 1496619 h 2990841"/>
              <a:gd name="connsiteX160" fmla="*/ 4374971 w 12192000"/>
              <a:gd name="connsiteY160" fmla="*/ 1500377 h 2990841"/>
              <a:gd name="connsiteX161" fmla="*/ 4352051 w 12192000"/>
              <a:gd name="connsiteY161" fmla="*/ 1498843 h 2990841"/>
              <a:gd name="connsiteX162" fmla="*/ 4328364 w 12192000"/>
              <a:gd name="connsiteY162" fmla="*/ 1491566 h 2990841"/>
              <a:gd name="connsiteX163" fmla="*/ 4220142 w 12192000"/>
              <a:gd name="connsiteY163" fmla="*/ 1451803 h 2990841"/>
              <a:gd name="connsiteX164" fmla="*/ 4152921 w 12192000"/>
              <a:gd name="connsiteY164" fmla="*/ 1430969 h 2990841"/>
              <a:gd name="connsiteX165" fmla="*/ 4123498 w 12192000"/>
              <a:gd name="connsiteY165" fmla="*/ 1427696 h 2990841"/>
              <a:gd name="connsiteX166" fmla="*/ 4085026 w 12192000"/>
              <a:gd name="connsiteY166" fmla="*/ 1420005 h 2990841"/>
              <a:gd name="connsiteX167" fmla="*/ 4014120 w 12192000"/>
              <a:gd name="connsiteY167" fmla="*/ 1410025 h 2990841"/>
              <a:gd name="connsiteX168" fmla="*/ 3924085 w 12192000"/>
              <a:gd name="connsiteY168" fmla="*/ 1390368 h 2990841"/>
              <a:gd name="connsiteX169" fmla="*/ 3875102 w 12192000"/>
              <a:gd name="connsiteY169" fmla="*/ 1356231 h 2990841"/>
              <a:gd name="connsiteX170" fmla="*/ 3866735 w 12192000"/>
              <a:gd name="connsiteY170" fmla="*/ 1358044 h 2990841"/>
              <a:gd name="connsiteX171" fmla="*/ 3824835 w 12192000"/>
              <a:gd name="connsiteY171" fmla="*/ 1344150 h 2990841"/>
              <a:gd name="connsiteX172" fmla="*/ 3698316 w 12192000"/>
              <a:gd name="connsiteY172" fmla="*/ 1271660 h 2990841"/>
              <a:gd name="connsiteX173" fmla="*/ 3615875 w 12192000"/>
              <a:gd name="connsiteY173" fmla="*/ 1245166 h 2990841"/>
              <a:gd name="connsiteX174" fmla="*/ 3583351 w 12192000"/>
              <a:gd name="connsiteY174" fmla="*/ 1239605 h 2990841"/>
              <a:gd name="connsiteX175" fmla="*/ 3529058 w 12192000"/>
              <a:gd name="connsiteY175" fmla="*/ 1230047 h 2990841"/>
              <a:gd name="connsiteX176" fmla="*/ 3438822 w 12192000"/>
              <a:gd name="connsiteY176" fmla="*/ 1205661 h 2990841"/>
              <a:gd name="connsiteX177" fmla="*/ 3390292 w 12192000"/>
              <a:gd name="connsiteY177" fmla="*/ 1197075 h 2990841"/>
              <a:gd name="connsiteX178" fmla="*/ 3315537 w 12192000"/>
              <a:gd name="connsiteY178" fmla="*/ 1185391 h 2990841"/>
              <a:gd name="connsiteX179" fmla="*/ 3305896 w 12192000"/>
              <a:gd name="connsiteY179" fmla="*/ 1180025 h 2990841"/>
              <a:gd name="connsiteX180" fmla="*/ 3260055 w 12192000"/>
              <a:gd name="connsiteY180" fmla="*/ 1189560 h 2990841"/>
              <a:gd name="connsiteX181" fmla="*/ 3136098 w 12192000"/>
              <a:gd name="connsiteY181" fmla="*/ 1171708 h 2990841"/>
              <a:gd name="connsiteX182" fmla="*/ 3113533 w 12192000"/>
              <a:gd name="connsiteY182" fmla="*/ 1171758 h 2990841"/>
              <a:gd name="connsiteX183" fmla="*/ 3087934 w 12192000"/>
              <a:gd name="connsiteY183" fmla="*/ 1162189 h 2990841"/>
              <a:gd name="connsiteX184" fmla="*/ 3033101 w 12192000"/>
              <a:gd name="connsiteY184" fmla="*/ 1146004 h 2990841"/>
              <a:gd name="connsiteX185" fmla="*/ 2999082 w 12192000"/>
              <a:gd name="connsiteY185" fmla="*/ 1129337 h 2990841"/>
              <a:gd name="connsiteX186" fmla="*/ 2988144 w 12192000"/>
              <a:gd name="connsiteY186" fmla="*/ 1133783 h 2990841"/>
              <a:gd name="connsiteX187" fmla="*/ 2964880 w 12192000"/>
              <a:gd name="connsiteY187" fmla="*/ 1133160 h 2990841"/>
              <a:gd name="connsiteX188" fmla="*/ 2871083 w 12192000"/>
              <a:gd name="connsiteY188" fmla="*/ 1114281 h 2990841"/>
              <a:gd name="connsiteX189" fmla="*/ 2853547 w 12192000"/>
              <a:gd name="connsiteY189" fmla="*/ 1113282 h 2990841"/>
              <a:gd name="connsiteX190" fmla="*/ 2834998 w 12192000"/>
              <a:gd name="connsiteY190" fmla="*/ 1105032 h 2990841"/>
              <a:gd name="connsiteX191" fmla="*/ 2832012 w 12192000"/>
              <a:gd name="connsiteY191" fmla="*/ 1103667 h 2990841"/>
              <a:gd name="connsiteX192" fmla="*/ 2831450 w 12192000"/>
              <a:gd name="connsiteY192" fmla="*/ 1103681 h 2990841"/>
              <a:gd name="connsiteX193" fmla="*/ 2830158 w 12192000"/>
              <a:gd name="connsiteY193" fmla="*/ 1102819 h 2990841"/>
              <a:gd name="connsiteX194" fmla="*/ 2817969 w 12192000"/>
              <a:gd name="connsiteY194" fmla="*/ 1097243 h 2990841"/>
              <a:gd name="connsiteX195" fmla="*/ 2812278 w 12192000"/>
              <a:gd name="connsiteY195" fmla="*/ 1097008 h 2990841"/>
              <a:gd name="connsiteX196" fmla="*/ 2735949 w 12192000"/>
              <a:gd name="connsiteY196" fmla="*/ 1069536 h 2990841"/>
              <a:gd name="connsiteX197" fmla="*/ 2700542 w 12192000"/>
              <a:gd name="connsiteY197" fmla="*/ 1056907 h 2990841"/>
              <a:gd name="connsiteX198" fmla="*/ 2690071 w 12192000"/>
              <a:gd name="connsiteY198" fmla="*/ 1056397 h 2990841"/>
              <a:gd name="connsiteX199" fmla="*/ 2655269 w 12192000"/>
              <a:gd name="connsiteY199" fmla="*/ 1042078 h 2990841"/>
              <a:gd name="connsiteX200" fmla="*/ 2637172 w 12192000"/>
              <a:gd name="connsiteY200" fmla="*/ 1039382 h 2990841"/>
              <a:gd name="connsiteX201" fmla="*/ 2544676 w 12192000"/>
              <a:gd name="connsiteY201" fmla="*/ 1019916 h 2990841"/>
              <a:gd name="connsiteX202" fmla="*/ 2521406 w 12192000"/>
              <a:gd name="connsiteY202" fmla="*/ 1022036 h 2990841"/>
              <a:gd name="connsiteX203" fmla="*/ 2462038 w 12192000"/>
              <a:gd name="connsiteY203" fmla="*/ 992687 h 2990841"/>
              <a:gd name="connsiteX204" fmla="*/ 2448962 w 12192000"/>
              <a:gd name="connsiteY204" fmla="*/ 988555 h 2990841"/>
              <a:gd name="connsiteX205" fmla="*/ 2444223 w 12192000"/>
              <a:gd name="connsiteY205" fmla="*/ 985580 h 2990841"/>
              <a:gd name="connsiteX206" fmla="*/ 2428175 w 12192000"/>
              <a:gd name="connsiteY206" fmla="*/ 997242 h 2990841"/>
              <a:gd name="connsiteX207" fmla="*/ 2398519 w 12192000"/>
              <a:gd name="connsiteY207" fmla="*/ 1001482 h 2990841"/>
              <a:gd name="connsiteX208" fmla="*/ 2385271 w 12192000"/>
              <a:gd name="connsiteY208" fmla="*/ 993786 h 2990841"/>
              <a:gd name="connsiteX209" fmla="*/ 2298174 w 12192000"/>
              <a:gd name="connsiteY209" fmla="*/ 956527 h 2990841"/>
              <a:gd name="connsiteX210" fmla="*/ 2271014 w 12192000"/>
              <a:gd name="connsiteY210" fmla="*/ 945440 h 2990841"/>
              <a:gd name="connsiteX211" fmla="*/ 2214838 w 12192000"/>
              <a:gd name="connsiteY211" fmla="*/ 924396 h 2990841"/>
              <a:gd name="connsiteX212" fmla="*/ 2038407 w 12192000"/>
              <a:gd name="connsiteY212" fmla="*/ 916628 h 2990841"/>
              <a:gd name="connsiteX213" fmla="*/ 1958268 w 12192000"/>
              <a:gd name="connsiteY213" fmla="*/ 931677 h 2990841"/>
              <a:gd name="connsiteX214" fmla="*/ 1740316 w 12192000"/>
              <a:gd name="connsiteY214" fmla="*/ 931710 h 2990841"/>
              <a:gd name="connsiteX215" fmla="*/ 1454477 w 12192000"/>
              <a:gd name="connsiteY215" fmla="*/ 973878 h 2990841"/>
              <a:gd name="connsiteX216" fmla="*/ 1385984 w 12192000"/>
              <a:gd name="connsiteY216" fmla="*/ 958621 h 2990841"/>
              <a:gd name="connsiteX217" fmla="*/ 1355604 w 12192000"/>
              <a:gd name="connsiteY217" fmla="*/ 960893 h 2990841"/>
              <a:gd name="connsiteX218" fmla="*/ 1305323 w 12192000"/>
              <a:gd name="connsiteY218" fmla="*/ 967511 h 2990841"/>
              <a:gd name="connsiteX219" fmla="*/ 1125607 w 12192000"/>
              <a:gd name="connsiteY219" fmla="*/ 968467 h 2990841"/>
              <a:gd name="connsiteX220" fmla="*/ 1016562 w 12192000"/>
              <a:gd name="connsiteY220" fmla="*/ 975260 h 2990841"/>
              <a:gd name="connsiteX221" fmla="*/ 818620 w 12192000"/>
              <a:gd name="connsiteY221" fmla="*/ 987723 h 2990841"/>
              <a:gd name="connsiteX222" fmla="*/ 611870 w 12192000"/>
              <a:gd name="connsiteY222" fmla="*/ 1002547 h 2990841"/>
              <a:gd name="connsiteX223" fmla="*/ 520325 w 12192000"/>
              <a:gd name="connsiteY223" fmla="*/ 1010590 h 2990841"/>
              <a:gd name="connsiteX224" fmla="*/ 386188 w 12192000"/>
              <a:gd name="connsiteY224" fmla="*/ 1040956 h 2990841"/>
              <a:gd name="connsiteX225" fmla="*/ 272629 w 12192000"/>
              <a:gd name="connsiteY225" fmla="*/ 1010300 h 2990841"/>
              <a:gd name="connsiteX226" fmla="*/ 113450 w 12192000"/>
              <a:gd name="connsiteY226" fmla="*/ 1038933 h 2990841"/>
              <a:gd name="connsiteX227" fmla="*/ 4256 w 12192000"/>
              <a:gd name="connsiteY227" fmla="*/ 1060111 h 2990841"/>
              <a:gd name="connsiteX228" fmla="*/ 0 w 12192000"/>
              <a:gd name="connsiteY228" fmla="*/ 1059714 h 2990841"/>
              <a:gd name="connsiteX229" fmla="*/ 0 w 12192000"/>
              <a:gd name="connsiteY229" fmla="*/ 0 h 2990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</a:cxnLst>
            <a:rect l="l" t="t" r="r" b="b"/>
            <a:pathLst>
              <a:path w="12192000" h="2990841">
                <a:moveTo>
                  <a:pt x="0" y="0"/>
                </a:moveTo>
                <a:lnTo>
                  <a:pt x="12192000" y="0"/>
                </a:lnTo>
                <a:lnTo>
                  <a:pt x="12192000" y="2802781"/>
                </a:lnTo>
                <a:lnTo>
                  <a:pt x="12174273" y="2805362"/>
                </a:lnTo>
                <a:cubicBezTo>
                  <a:pt x="12153156" y="2808849"/>
                  <a:pt x="12141200" y="2889671"/>
                  <a:pt x="12112141" y="2896170"/>
                </a:cubicBezTo>
                <a:cubicBezTo>
                  <a:pt x="12097906" y="2905231"/>
                  <a:pt x="12020567" y="2950723"/>
                  <a:pt x="12013268" y="2939595"/>
                </a:cubicBezTo>
                <a:cubicBezTo>
                  <a:pt x="11957925" y="2959263"/>
                  <a:pt x="11866218" y="2951292"/>
                  <a:pt x="11844564" y="2972630"/>
                </a:cubicBezTo>
                <a:cubicBezTo>
                  <a:pt x="11843500" y="2945375"/>
                  <a:pt x="11766579" y="2986889"/>
                  <a:pt x="11754334" y="2963535"/>
                </a:cubicBezTo>
                <a:lnTo>
                  <a:pt x="11683126" y="2966141"/>
                </a:lnTo>
                <a:cubicBezTo>
                  <a:pt x="11673289" y="2963004"/>
                  <a:pt x="11646108" y="2985687"/>
                  <a:pt x="11641086" y="2983775"/>
                </a:cubicBezTo>
                <a:lnTo>
                  <a:pt x="11557571" y="2990841"/>
                </a:lnTo>
                <a:lnTo>
                  <a:pt x="11494397" y="2946810"/>
                </a:lnTo>
                <a:lnTo>
                  <a:pt x="11438556" y="2873658"/>
                </a:lnTo>
                <a:cubicBezTo>
                  <a:pt x="11415370" y="2835219"/>
                  <a:pt x="11396058" y="2872947"/>
                  <a:pt x="11380680" y="2855874"/>
                </a:cubicBezTo>
                <a:lnTo>
                  <a:pt x="11307999" y="2809174"/>
                </a:lnTo>
                <a:cubicBezTo>
                  <a:pt x="11285869" y="2798706"/>
                  <a:pt x="11233146" y="2785513"/>
                  <a:pt x="11203274" y="2782953"/>
                </a:cubicBezTo>
                <a:cubicBezTo>
                  <a:pt x="11167823" y="2770454"/>
                  <a:pt x="11121357" y="2734309"/>
                  <a:pt x="11095293" y="2734181"/>
                </a:cubicBezTo>
                <a:cubicBezTo>
                  <a:pt x="11086282" y="2732796"/>
                  <a:pt x="11078861" y="2734604"/>
                  <a:pt x="11072290" y="2737734"/>
                </a:cubicBezTo>
                <a:lnTo>
                  <a:pt x="10980239" y="2729000"/>
                </a:lnTo>
                <a:cubicBezTo>
                  <a:pt x="10980215" y="2728991"/>
                  <a:pt x="10980191" y="2728981"/>
                  <a:pt x="10980167" y="2728972"/>
                </a:cubicBezTo>
                <a:cubicBezTo>
                  <a:pt x="10969700" y="2721966"/>
                  <a:pt x="10976939" y="2716112"/>
                  <a:pt x="10943501" y="2723352"/>
                </a:cubicBezTo>
                <a:cubicBezTo>
                  <a:pt x="10882610" y="2691851"/>
                  <a:pt x="10789646" y="2682338"/>
                  <a:pt x="10740825" y="2642544"/>
                </a:cubicBezTo>
                <a:cubicBezTo>
                  <a:pt x="10687056" y="2626233"/>
                  <a:pt x="10660863" y="2599606"/>
                  <a:pt x="10621021" y="2583972"/>
                </a:cubicBezTo>
                <a:cubicBezTo>
                  <a:pt x="10561387" y="2561855"/>
                  <a:pt x="10541151" y="2552943"/>
                  <a:pt x="10501779" y="2548735"/>
                </a:cubicBezTo>
                <a:cubicBezTo>
                  <a:pt x="10445659" y="2532567"/>
                  <a:pt x="10460987" y="2513871"/>
                  <a:pt x="10403355" y="2512953"/>
                </a:cubicBezTo>
                <a:cubicBezTo>
                  <a:pt x="10401243" y="2508649"/>
                  <a:pt x="10341431" y="2491716"/>
                  <a:pt x="10337449" y="2488172"/>
                </a:cubicBezTo>
                <a:lnTo>
                  <a:pt x="10324327" y="2478939"/>
                </a:lnTo>
                <a:lnTo>
                  <a:pt x="10321929" y="2478993"/>
                </a:lnTo>
                <a:lnTo>
                  <a:pt x="10290461" y="2462144"/>
                </a:lnTo>
                <a:lnTo>
                  <a:pt x="10268970" y="2448931"/>
                </a:lnTo>
                <a:lnTo>
                  <a:pt x="10263699" y="2448340"/>
                </a:lnTo>
                <a:lnTo>
                  <a:pt x="10228272" y="2431997"/>
                </a:lnTo>
                <a:cubicBezTo>
                  <a:pt x="10225098" y="2433085"/>
                  <a:pt x="10221277" y="2433156"/>
                  <a:pt x="10215997" y="2431103"/>
                </a:cubicBezTo>
                <a:cubicBezTo>
                  <a:pt x="10215399" y="2447326"/>
                  <a:pt x="10209399" y="2434844"/>
                  <a:pt x="10193885" y="2427360"/>
                </a:cubicBezTo>
                <a:cubicBezTo>
                  <a:pt x="10189499" y="2450887"/>
                  <a:pt x="10150682" y="2421728"/>
                  <a:pt x="10135557" y="2429769"/>
                </a:cubicBezTo>
                <a:lnTo>
                  <a:pt x="10092108" y="2409075"/>
                </a:lnTo>
                <a:lnTo>
                  <a:pt x="10091815" y="2409211"/>
                </a:lnTo>
                <a:cubicBezTo>
                  <a:pt x="10089872" y="2408966"/>
                  <a:pt x="10087273" y="2408116"/>
                  <a:pt x="10083558" y="2406369"/>
                </a:cubicBezTo>
                <a:lnTo>
                  <a:pt x="10078319" y="2403481"/>
                </a:lnTo>
                <a:lnTo>
                  <a:pt x="10063647" y="2397528"/>
                </a:lnTo>
                <a:lnTo>
                  <a:pt x="10057660" y="2396793"/>
                </a:lnTo>
                <a:cubicBezTo>
                  <a:pt x="10035413" y="2398668"/>
                  <a:pt x="10034156" y="2431477"/>
                  <a:pt x="10003124" y="2406692"/>
                </a:cubicBezTo>
                <a:cubicBezTo>
                  <a:pt x="9962249" y="2399563"/>
                  <a:pt x="9937221" y="2412203"/>
                  <a:pt x="9898644" y="2393136"/>
                </a:cubicBezTo>
                <a:cubicBezTo>
                  <a:pt x="9860381" y="2386534"/>
                  <a:pt x="9827775" y="2387821"/>
                  <a:pt x="9794969" y="2376665"/>
                </a:cubicBezTo>
                <a:cubicBezTo>
                  <a:pt x="9760317" y="2371555"/>
                  <a:pt x="9713351" y="2364793"/>
                  <a:pt x="9690708" y="2362478"/>
                </a:cubicBezTo>
                <a:lnTo>
                  <a:pt x="9656590" y="2365107"/>
                </a:lnTo>
                <a:lnTo>
                  <a:pt x="9651013" y="2365379"/>
                </a:lnTo>
                <a:lnTo>
                  <a:pt x="9629535" y="2359562"/>
                </a:lnTo>
                <a:cubicBezTo>
                  <a:pt x="9625484" y="2358373"/>
                  <a:pt x="9622818" y="2357933"/>
                  <a:pt x="9621002" y="2358015"/>
                </a:cubicBezTo>
                <a:lnTo>
                  <a:pt x="9620811" y="2358209"/>
                </a:lnTo>
                <a:lnTo>
                  <a:pt x="9612783" y="2356304"/>
                </a:lnTo>
                <a:cubicBezTo>
                  <a:pt x="9599203" y="2352561"/>
                  <a:pt x="9585950" y="2348410"/>
                  <a:pt x="9573299" y="2344048"/>
                </a:cubicBezTo>
                <a:cubicBezTo>
                  <a:pt x="9563717" y="2355133"/>
                  <a:pt x="9516404" y="2331271"/>
                  <a:pt x="9523299" y="2356751"/>
                </a:cubicBezTo>
                <a:cubicBezTo>
                  <a:pt x="9506289" y="2351593"/>
                  <a:pt x="9495335" y="2339528"/>
                  <a:pt x="9502217" y="2356672"/>
                </a:cubicBezTo>
                <a:cubicBezTo>
                  <a:pt x="9496655" y="2355438"/>
                  <a:pt x="9493341" y="2356180"/>
                  <a:pt x="9491052" y="2357876"/>
                </a:cubicBezTo>
                <a:lnTo>
                  <a:pt x="9490420" y="2358754"/>
                </a:lnTo>
                <a:lnTo>
                  <a:pt x="9422814" y="2337048"/>
                </a:lnTo>
                <a:lnTo>
                  <a:pt x="9387555" y="2324836"/>
                </a:lnTo>
                <a:lnTo>
                  <a:pt x="9385480" y="2325313"/>
                </a:lnTo>
                <a:lnTo>
                  <a:pt x="9369766" y="2317902"/>
                </a:lnTo>
                <a:cubicBezTo>
                  <a:pt x="9364661" y="2314873"/>
                  <a:pt x="9360076" y="2311368"/>
                  <a:pt x="9356267" y="2307218"/>
                </a:cubicBezTo>
                <a:cubicBezTo>
                  <a:pt x="9305354" y="2316304"/>
                  <a:pt x="9297150" y="2299932"/>
                  <a:pt x="9240605" y="2292733"/>
                </a:cubicBezTo>
                <a:cubicBezTo>
                  <a:pt x="9201411" y="2263587"/>
                  <a:pt x="9136366" y="2247280"/>
                  <a:pt x="9083251" y="2245348"/>
                </a:cubicBezTo>
                <a:cubicBezTo>
                  <a:pt x="9051628" y="2225260"/>
                  <a:pt x="9000659" y="2236602"/>
                  <a:pt x="8956025" y="2219438"/>
                </a:cubicBezTo>
                <a:cubicBezTo>
                  <a:pt x="8897398" y="2207968"/>
                  <a:pt x="8847078" y="2203698"/>
                  <a:pt x="8791834" y="2194608"/>
                </a:cubicBezTo>
                <a:cubicBezTo>
                  <a:pt x="8757176" y="2212527"/>
                  <a:pt x="8714900" y="2175292"/>
                  <a:pt x="8677385" y="2172946"/>
                </a:cubicBezTo>
                <a:cubicBezTo>
                  <a:pt x="8686038" y="2152179"/>
                  <a:pt x="8632373" y="2177219"/>
                  <a:pt x="8628381" y="2151256"/>
                </a:cubicBezTo>
                <a:cubicBezTo>
                  <a:pt x="8621679" y="2151652"/>
                  <a:pt x="8615316" y="2152853"/>
                  <a:pt x="8608955" y="2154253"/>
                </a:cubicBezTo>
                <a:lnTo>
                  <a:pt x="8605623" y="2154974"/>
                </a:lnTo>
                <a:lnTo>
                  <a:pt x="8591946" y="2153429"/>
                </a:lnTo>
                <a:lnTo>
                  <a:pt x="8588503" y="2158528"/>
                </a:lnTo>
                <a:cubicBezTo>
                  <a:pt x="8580337" y="2158920"/>
                  <a:pt x="8570608" y="2160739"/>
                  <a:pt x="8542929" y="2155780"/>
                </a:cubicBezTo>
                <a:cubicBezTo>
                  <a:pt x="8511679" y="2136711"/>
                  <a:pt x="8460981" y="2153627"/>
                  <a:pt x="8422422" y="2128783"/>
                </a:cubicBezTo>
                <a:cubicBezTo>
                  <a:pt x="8407889" y="2121568"/>
                  <a:pt x="8360739" y="2110986"/>
                  <a:pt x="8350509" y="2116143"/>
                </a:cubicBezTo>
                <a:cubicBezTo>
                  <a:pt x="8340408" y="2115411"/>
                  <a:pt x="8329432" y="2110159"/>
                  <a:pt x="8323483" y="2116856"/>
                </a:cubicBezTo>
                <a:cubicBezTo>
                  <a:pt x="8314286" y="2124436"/>
                  <a:pt x="8282671" y="2101979"/>
                  <a:pt x="8285541" y="2114142"/>
                </a:cubicBezTo>
                <a:lnTo>
                  <a:pt x="8156321" y="2105622"/>
                </a:lnTo>
                <a:lnTo>
                  <a:pt x="8115022" y="2097331"/>
                </a:lnTo>
                <a:lnTo>
                  <a:pt x="8109128" y="2095725"/>
                </a:lnTo>
                <a:lnTo>
                  <a:pt x="8061947" y="2076044"/>
                </a:lnTo>
                <a:cubicBezTo>
                  <a:pt x="8060431" y="2077299"/>
                  <a:pt x="8058545" y="2078356"/>
                  <a:pt x="8056343" y="2079176"/>
                </a:cubicBezTo>
                <a:lnTo>
                  <a:pt x="8039888" y="2079889"/>
                </a:lnTo>
                <a:lnTo>
                  <a:pt x="8027893" y="2071837"/>
                </a:lnTo>
                <a:lnTo>
                  <a:pt x="7968202" y="2048643"/>
                </a:lnTo>
                <a:lnTo>
                  <a:pt x="7879707" y="2019539"/>
                </a:lnTo>
                <a:lnTo>
                  <a:pt x="7867283" y="2011237"/>
                </a:lnTo>
                <a:lnTo>
                  <a:pt x="7843997" y="2004002"/>
                </a:lnTo>
                <a:lnTo>
                  <a:pt x="7766905" y="1994240"/>
                </a:lnTo>
                <a:cubicBezTo>
                  <a:pt x="7760504" y="1996175"/>
                  <a:pt x="7754630" y="1998816"/>
                  <a:pt x="7748811" y="2001647"/>
                </a:cubicBezTo>
                <a:lnTo>
                  <a:pt x="7745757" y="2003120"/>
                </a:lnTo>
                <a:lnTo>
                  <a:pt x="7732110" y="2004783"/>
                </a:lnTo>
                <a:lnTo>
                  <a:pt x="7730039" y="2010536"/>
                </a:lnTo>
                <a:cubicBezTo>
                  <a:pt x="7722213" y="2012808"/>
                  <a:pt x="7713232" y="2016827"/>
                  <a:pt x="7685159" y="2018415"/>
                </a:cubicBezTo>
                <a:cubicBezTo>
                  <a:pt x="7650121" y="2007109"/>
                  <a:pt x="7605156" y="2035286"/>
                  <a:pt x="7561596" y="2020063"/>
                </a:cubicBezTo>
                <a:cubicBezTo>
                  <a:pt x="7545713" y="2016412"/>
                  <a:pt x="7497362" y="2017038"/>
                  <a:pt x="7488722" y="2024418"/>
                </a:cubicBezTo>
                <a:cubicBezTo>
                  <a:pt x="7478744" y="2026045"/>
                  <a:pt x="7466795" y="2023481"/>
                  <a:pt x="7462688" y="2031366"/>
                </a:cubicBezTo>
                <a:cubicBezTo>
                  <a:pt x="7455652" y="2040863"/>
                  <a:pt x="7419419" y="2026351"/>
                  <a:pt x="7425222" y="2037510"/>
                </a:cubicBezTo>
                <a:cubicBezTo>
                  <a:pt x="7399515" y="2027572"/>
                  <a:pt x="7381042" y="2047478"/>
                  <a:pt x="7360376" y="2052454"/>
                </a:cubicBezTo>
                <a:lnTo>
                  <a:pt x="7297796" y="2059134"/>
                </a:lnTo>
                <a:lnTo>
                  <a:pt x="7255684" y="2060633"/>
                </a:lnTo>
                <a:lnTo>
                  <a:pt x="7249573" y="2060435"/>
                </a:lnTo>
                <a:lnTo>
                  <a:pt x="7198933" y="2052227"/>
                </a:lnTo>
                <a:cubicBezTo>
                  <a:pt x="7197775" y="2053798"/>
                  <a:pt x="7196208" y="2055262"/>
                  <a:pt x="7194276" y="2056568"/>
                </a:cubicBezTo>
                <a:lnTo>
                  <a:pt x="7178495" y="2061069"/>
                </a:lnTo>
                <a:lnTo>
                  <a:pt x="7164866" y="2056021"/>
                </a:lnTo>
                <a:lnTo>
                  <a:pt x="7101221" y="2047289"/>
                </a:lnTo>
                <a:lnTo>
                  <a:pt x="7008182" y="2039482"/>
                </a:lnTo>
                <a:lnTo>
                  <a:pt x="6994073" y="2034288"/>
                </a:lnTo>
                <a:cubicBezTo>
                  <a:pt x="6961948" y="2028703"/>
                  <a:pt x="6923364" y="2034987"/>
                  <a:pt x="6902768" y="2021990"/>
                </a:cubicBezTo>
                <a:lnTo>
                  <a:pt x="6854917" y="2020321"/>
                </a:lnTo>
                <a:lnTo>
                  <a:pt x="6849655" y="2025191"/>
                </a:lnTo>
                <a:lnTo>
                  <a:pt x="6835522" y="2024012"/>
                </a:lnTo>
                <a:lnTo>
                  <a:pt x="6707727" y="2006254"/>
                </a:lnTo>
                <a:cubicBezTo>
                  <a:pt x="6642353" y="1986451"/>
                  <a:pt x="6616707" y="2005699"/>
                  <a:pt x="6561947" y="1975575"/>
                </a:cubicBezTo>
                <a:cubicBezTo>
                  <a:pt x="6570638" y="1987100"/>
                  <a:pt x="6483775" y="1984398"/>
                  <a:pt x="6464714" y="1978704"/>
                </a:cubicBezTo>
                <a:cubicBezTo>
                  <a:pt x="6442396" y="1968469"/>
                  <a:pt x="6305390" y="1929270"/>
                  <a:pt x="6242129" y="1915441"/>
                </a:cubicBezTo>
                <a:cubicBezTo>
                  <a:pt x="6183945" y="1909802"/>
                  <a:pt x="6137961" y="1886178"/>
                  <a:pt x="6080728" y="1895758"/>
                </a:cubicBezTo>
                <a:cubicBezTo>
                  <a:pt x="6077949" y="1891926"/>
                  <a:pt x="6074141" y="1888719"/>
                  <a:pt x="6069627" y="1885968"/>
                </a:cubicBezTo>
                <a:lnTo>
                  <a:pt x="6055146" y="1879305"/>
                </a:lnTo>
                <a:lnTo>
                  <a:pt x="5953405" y="1849929"/>
                </a:lnTo>
                <a:lnTo>
                  <a:pt x="5940151" y="1852123"/>
                </a:lnTo>
                <a:cubicBezTo>
                  <a:pt x="5942170" y="1868132"/>
                  <a:pt x="5934217" y="1856989"/>
                  <a:pt x="5917647" y="1852476"/>
                </a:cubicBezTo>
                <a:cubicBezTo>
                  <a:pt x="5917087" y="1876332"/>
                  <a:pt x="5873949" y="1854812"/>
                  <a:pt x="5860259" y="1865444"/>
                </a:cubicBezTo>
                <a:cubicBezTo>
                  <a:pt x="5848100" y="1861590"/>
                  <a:pt x="5835229" y="1857949"/>
                  <a:pt x="5821880" y="1854695"/>
                </a:cubicBezTo>
                <a:lnTo>
                  <a:pt x="5813898" y="1853063"/>
                </a:lnTo>
                <a:lnTo>
                  <a:pt x="5813633" y="1853249"/>
                </a:lnTo>
                <a:cubicBezTo>
                  <a:pt x="5811666" y="1853365"/>
                  <a:pt x="5808957" y="1853004"/>
                  <a:pt x="5804995" y="1851966"/>
                </a:cubicBezTo>
                <a:lnTo>
                  <a:pt x="5799340" y="1850088"/>
                </a:lnTo>
                <a:lnTo>
                  <a:pt x="5783850" y="1846922"/>
                </a:lnTo>
                <a:lnTo>
                  <a:pt x="5777803" y="1847290"/>
                </a:lnTo>
                <a:lnTo>
                  <a:pt x="5774372" y="1849538"/>
                </a:lnTo>
                <a:lnTo>
                  <a:pt x="5740527" y="1850453"/>
                </a:lnTo>
                <a:cubicBezTo>
                  <a:pt x="5719831" y="1837995"/>
                  <a:pt x="5708248" y="1848206"/>
                  <a:pt x="5671437" y="1845438"/>
                </a:cubicBezTo>
                <a:cubicBezTo>
                  <a:pt x="5661254" y="1835524"/>
                  <a:pt x="5648165" y="1835805"/>
                  <a:pt x="5633526" y="1839191"/>
                </a:cubicBezTo>
                <a:cubicBezTo>
                  <a:pt x="5601939" y="1829345"/>
                  <a:pt x="5566694" y="1831214"/>
                  <a:pt x="5527860" y="1825767"/>
                </a:cubicBezTo>
                <a:cubicBezTo>
                  <a:pt x="5492570" y="1808587"/>
                  <a:pt x="5461889" y="1820995"/>
                  <a:pt x="5420429" y="1815102"/>
                </a:cubicBezTo>
                <a:lnTo>
                  <a:pt x="5339073" y="1819639"/>
                </a:lnTo>
                <a:lnTo>
                  <a:pt x="5334373" y="1817028"/>
                </a:lnTo>
                <a:cubicBezTo>
                  <a:pt x="5330948" y="1815458"/>
                  <a:pt x="5328433" y="1814709"/>
                  <a:pt x="5326433" y="1814516"/>
                </a:cubicBezTo>
                <a:lnTo>
                  <a:pt x="5326080" y="1814651"/>
                </a:lnTo>
                <a:lnTo>
                  <a:pt x="5318954" y="1811914"/>
                </a:lnTo>
                <a:cubicBezTo>
                  <a:pt x="5307286" y="1806846"/>
                  <a:pt x="5296282" y="1801489"/>
                  <a:pt x="5286087" y="1796038"/>
                </a:cubicBezTo>
                <a:cubicBezTo>
                  <a:pt x="5267421" y="1803916"/>
                  <a:pt x="5235010" y="1777240"/>
                  <a:pt x="5223002" y="1799482"/>
                </a:cubicBezTo>
                <a:cubicBezTo>
                  <a:pt x="5208754" y="1792747"/>
                  <a:pt x="5206223" y="1781112"/>
                  <a:pt x="5200540" y="1796400"/>
                </a:cubicBezTo>
                <a:cubicBezTo>
                  <a:pt x="5189195" y="1793341"/>
                  <a:pt x="5163438" y="1783749"/>
                  <a:pt x="5154928" y="1781130"/>
                </a:cubicBezTo>
                <a:lnTo>
                  <a:pt x="5149478" y="1780679"/>
                </a:lnTo>
                <a:lnTo>
                  <a:pt x="5130626" y="1768669"/>
                </a:lnTo>
                <a:lnTo>
                  <a:pt x="5102239" y="1753436"/>
                </a:lnTo>
                <a:lnTo>
                  <a:pt x="5099658" y="1753538"/>
                </a:lnTo>
                <a:lnTo>
                  <a:pt x="5088508" y="1745106"/>
                </a:lnTo>
                <a:cubicBezTo>
                  <a:pt x="5085358" y="1741849"/>
                  <a:pt x="5083121" y="1738271"/>
                  <a:pt x="5082205" y="1734262"/>
                </a:cubicBezTo>
                <a:cubicBezTo>
                  <a:pt x="5020903" y="1734556"/>
                  <a:pt x="4986687" y="1705479"/>
                  <a:pt x="4931750" y="1691385"/>
                </a:cubicBezTo>
                <a:cubicBezTo>
                  <a:pt x="4875712" y="1668857"/>
                  <a:pt x="4861742" y="1656961"/>
                  <a:pt x="4824030" y="1643040"/>
                </a:cubicBezTo>
                <a:cubicBezTo>
                  <a:pt x="4807877" y="1634825"/>
                  <a:pt x="4755343" y="1567089"/>
                  <a:pt x="4758423" y="1579191"/>
                </a:cubicBezTo>
                <a:cubicBezTo>
                  <a:pt x="4718632" y="1542702"/>
                  <a:pt x="4569309" y="1564284"/>
                  <a:pt x="4514045" y="1535848"/>
                </a:cubicBezTo>
                <a:lnTo>
                  <a:pt x="4458973" y="1525122"/>
                </a:lnTo>
                <a:cubicBezTo>
                  <a:pt x="4484007" y="1509039"/>
                  <a:pt x="4407630" y="1522247"/>
                  <a:pt x="4423105" y="1500018"/>
                </a:cubicBezTo>
                <a:lnTo>
                  <a:pt x="4400073" y="1499739"/>
                </a:lnTo>
                <a:lnTo>
                  <a:pt x="4395961" y="1499863"/>
                </a:lnTo>
                <a:lnTo>
                  <a:pt x="4382523" y="1496619"/>
                </a:lnTo>
                <a:lnTo>
                  <a:pt x="4374971" y="1500377"/>
                </a:lnTo>
                <a:lnTo>
                  <a:pt x="4352051" y="1498843"/>
                </a:lnTo>
                <a:cubicBezTo>
                  <a:pt x="4344046" y="1497545"/>
                  <a:pt x="4336114" y="1495307"/>
                  <a:pt x="4328364" y="1491566"/>
                </a:cubicBezTo>
                <a:cubicBezTo>
                  <a:pt x="4309479" y="1471189"/>
                  <a:pt x="4242449" y="1478045"/>
                  <a:pt x="4220142" y="1451803"/>
                </a:cubicBezTo>
                <a:cubicBezTo>
                  <a:pt x="4210098" y="1443705"/>
                  <a:pt x="4167770" y="1428132"/>
                  <a:pt x="4152921" y="1430969"/>
                </a:cubicBezTo>
                <a:cubicBezTo>
                  <a:pt x="4142686" y="1428914"/>
                  <a:pt x="4134947" y="1422963"/>
                  <a:pt x="4123498" y="1427696"/>
                </a:cubicBezTo>
                <a:cubicBezTo>
                  <a:pt x="4107912" y="1432707"/>
                  <a:pt x="4091210" y="1409448"/>
                  <a:pt x="4085026" y="1420005"/>
                </a:cubicBezTo>
                <a:cubicBezTo>
                  <a:pt x="4072823" y="1403781"/>
                  <a:pt x="4036932" y="1413042"/>
                  <a:pt x="4014120" y="1410025"/>
                </a:cubicBezTo>
                <a:cubicBezTo>
                  <a:pt x="4006441" y="1395614"/>
                  <a:pt x="3966150" y="1403492"/>
                  <a:pt x="3924085" y="1390368"/>
                </a:cubicBezTo>
                <a:cubicBezTo>
                  <a:pt x="3916167" y="1374069"/>
                  <a:pt x="3895606" y="1381656"/>
                  <a:pt x="3875102" y="1356231"/>
                </a:cubicBezTo>
                <a:cubicBezTo>
                  <a:pt x="3872529" y="1357063"/>
                  <a:pt x="3869710" y="1357674"/>
                  <a:pt x="3866735" y="1358044"/>
                </a:cubicBezTo>
                <a:cubicBezTo>
                  <a:pt x="3849446" y="1360201"/>
                  <a:pt x="3830687" y="1353979"/>
                  <a:pt x="3824835" y="1344150"/>
                </a:cubicBezTo>
                <a:cubicBezTo>
                  <a:pt x="3788907" y="1307152"/>
                  <a:pt x="3740067" y="1291192"/>
                  <a:pt x="3698316" y="1271660"/>
                </a:cubicBezTo>
                <a:cubicBezTo>
                  <a:pt x="3649205" y="1251666"/>
                  <a:pt x="3663792" y="1285105"/>
                  <a:pt x="3615875" y="1245166"/>
                </a:cubicBezTo>
                <a:cubicBezTo>
                  <a:pt x="3602284" y="1250335"/>
                  <a:pt x="3593842" y="1247907"/>
                  <a:pt x="3583351" y="1239605"/>
                </a:cubicBezTo>
                <a:cubicBezTo>
                  <a:pt x="3558986" y="1230451"/>
                  <a:pt x="3544123" y="1250078"/>
                  <a:pt x="3529058" y="1230047"/>
                </a:cubicBezTo>
                <a:cubicBezTo>
                  <a:pt x="3504971" y="1224389"/>
                  <a:pt x="3461950" y="1211157"/>
                  <a:pt x="3438822" y="1205661"/>
                </a:cubicBezTo>
                <a:cubicBezTo>
                  <a:pt x="3413595" y="1198250"/>
                  <a:pt x="3430158" y="1179572"/>
                  <a:pt x="3390292" y="1197075"/>
                </a:cubicBezTo>
                <a:cubicBezTo>
                  <a:pt x="3369769" y="1182654"/>
                  <a:pt x="3355349" y="1191712"/>
                  <a:pt x="3315537" y="1185391"/>
                </a:cubicBezTo>
                <a:lnTo>
                  <a:pt x="3305896" y="1180025"/>
                </a:lnTo>
                <a:lnTo>
                  <a:pt x="3260055" y="1189560"/>
                </a:lnTo>
                <a:cubicBezTo>
                  <a:pt x="3195508" y="1150095"/>
                  <a:pt x="3250892" y="1208015"/>
                  <a:pt x="3136098" y="1171708"/>
                </a:cubicBezTo>
                <a:cubicBezTo>
                  <a:pt x="3131461" y="1166620"/>
                  <a:pt x="3114868" y="1166657"/>
                  <a:pt x="3113533" y="1171758"/>
                </a:cubicBezTo>
                <a:cubicBezTo>
                  <a:pt x="3106857" y="1168465"/>
                  <a:pt x="3094246" y="1155020"/>
                  <a:pt x="3087934" y="1162189"/>
                </a:cubicBezTo>
                <a:cubicBezTo>
                  <a:pt x="3068672" y="1158062"/>
                  <a:pt x="3050252" y="1152613"/>
                  <a:pt x="3033101" y="1146004"/>
                </a:cubicBezTo>
                <a:lnTo>
                  <a:pt x="2999082" y="1129337"/>
                </a:lnTo>
                <a:lnTo>
                  <a:pt x="2988144" y="1133783"/>
                </a:lnTo>
                <a:cubicBezTo>
                  <a:pt x="2981074" y="1135684"/>
                  <a:pt x="2973438" y="1136134"/>
                  <a:pt x="2964880" y="1133160"/>
                </a:cubicBezTo>
                <a:cubicBezTo>
                  <a:pt x="2920272" y="1101032"/>
                  <a:pt x="2955174" y="1146378"/>
                  <a:pt x="2871083" y="1114281"/>
                </a:cubicBezTo>
                <a:cubicBezTo>
                  <a:pt x="2868197" y="1110308"/>
                  <a:pt x="2855296" y="1109570"/>
                  <a:pt x="2853547" y="1113282"/>
                </a:cubicBezTo>
                <a:cubicBezTo>
                  <a:pt x="2848818" y="1110541"/>
                  <a:pt x="2840909" y="1100024"/>
                  <a:pt x="2834998" y="1105032"/>
                </a:cubicBezTo>
                <a:lnTo>
                  <a:pt x="2832012" y="1103667"/>
                </a:lnTo>
                <a:lnTo>
                  <a:pt x="2831450" y="1103681"/>
                </a:lnTo>
                <a:lnTo>
                  <a:pt x="2830158" y="1102819"/>
                </a:lnTo>
                <a:lnTo>
                  <a:pt x="2817969" y="1097243"/>
                </a:lnTo>
                <a:lnTo>
                  <a:pt x="2812278" y="1097008"/>
                </a:lnTo>
                <a:cubicBezTo>
                  <a:pt x="2782953" y="1091570"/>
                  <a:pt x="2756661" y="1082109"/>
                  <a:pt x="2735949" y="1069536"/>
                </a:cubicBezTo>
                <a:cubicBezTo>
                  <a:pt x="2704652" y="1068600"/>
                  <a:pt x="2701319" y="1062997"/>
                  <a:pt x="2700542" y="1056907"/>
                </a:cubicBezTo>
                <a:cubicBezTo>
                  <a:pt x="2692895" y="1054717"/>
                  <a:pt x="2696137" y="1057657"/>
                  <a:pt x="2690071" y="1056397"/>
                </a:cubicBezTo>
                <a:cubicBezTo>
                  <a:pt x="2682526" y="1053926"/>
                  <a:pt x="2664085" y="1044914"/>
                  <a:pt x="2655269" y="1042078"/>
                </a:cubicBezTo>
                <a:lnTo>
                  <a:pt x="2637172" y="1039382"/>
                </a:lnTo>
                <a:cubicBezTo>
                  <a:pt x="2618740" y="1035689"/>
                  <a:pt x="2563972" y="1022806"/>
                  <a:pt x="2544676" y="1019916"/>
                </a:cubicBezTo>
                <a:cubicBezTo>
                  <a:pt x="2535131" y="1024179"/>
                  <a:pt x="2527645" y="1024310"/>
                  <a:pt x="2521406" y="1022036"/>
                </a:cubicBezTo>
                <a:lnTo>
                  <a:pt x="2462038" y="992687"/>
                </a:lnTo>
                <a:cubicBezTo>
                  <a:pt x="2457267" y="998575"/>
                  <a:pt x="2454415" y="994722"/>
                  <a:pt x="2448962" y="988555"/>
                </a:cubicBezTo>
                <a:lnTo>
                  <a:pt x="2444223" y="985580"/>
                </a:lnTo>
                <a:lnTo>
                  <a:pt x="2428175" y="997242"/>
                </a:lnTo>
                <a:lnTo>
                  <a:pt x="2398519" y="1001482"/>
                </a:lnTo>
                <a:lnTo>
                  <a:pt x="2385271" y="993786"/>
                </a:lnTo>
                <a:cubicBezTo>
                  <a:pt x="2368549" y="986294"/>
                  <a:pt x="2317218" y="964586"/>
                  <a:pt x="2298174" y="956527"/>
                </a:cubicBezTo>
                <a:lnTo>
                  <a:pt x="2271014" y="945440"/>
                </a:lnTo>
                <a:cubicBezTo>
                  <a:pt x="2261629" y="920979"/>
                  <a:pt x="2212674" y="951665"/>
                  <a:pt x="2214838" y="924396"/>
                </a:cubicBezTo>
                <a:cubicBezTo>
                  <a:pt x="2190842" y="943574"/>
                  <a:pt x="2075228" y="913189"/>
                  <a:pt x="2038407" y="916628"/>
                </a:cubicBezTo>
                <a:cubicBezTo>
                  <a:pt x="2032484" y="904831"/>
                  <a:pt x="1973457" y="924022"/>
                  <a:pt x="1958268" y="931677"/>
                </a:cubicBezTo>
                <a:cubicBezTo>
                  <a:pt x="1839915" y="946361"/>
                  <a:pt x="1772277" y="921208"/>
                  <a:pt x="1740316" y="931710"/>
                </a:cubicBezTo>
                <a:cubicBezTo>
                  <a:pt x="1656352" y="938742"/>
                  <a:pt x="1517316" y="972175"/>
                  <a:pt x="1454477" y="973878"/>
                </a:cubicBezTo>
                <a:cubicBezTo>
                  <a:pt x="1447844" y="955844"/>
                  <a:pt x="1381857" y="986836"/>
                  <a:pt x="1385984" y="958621"/>
                </a:cubicBezTo>
                <a:cubicBezTo>
                  <a:pt x="1378957" y="947708"/>
                  <a:pt x="1362850" y="949599"/>
                  <a:pt x="1355604" y="960893"/>
                </a:cubicBezTo>
                <a:cubicBezTo>
                  <a:pt x="1336238" y="960625"/>
                  <a:pt x="1324013" y="948157"/>
                  <a:pt x="1305323" y="967511"/>
                </a:cubicBezTo>
                <a:cubicBezTo>
                  <a:pt x="1278705" y="967786"/>
                  <a:pt x="1146105" y="939369"/>
                  <a:pt x="1125607" y="968467"/>
                </a:cubicBezTo>
                <a:cubicBezTo>
                  <a:pt x="1041186" y="960317"/>
                  <a:pt x="1070003" y="976412"/>
                  <a:pt x="1016562" y="975260"/>
                </a:cubicBezTo>
                <a:cubicBezTo>
                  <a:pt x="920672" y="944685"/>
                  <a:pt x="862370" y="992122"/>
                  <a:pt x="818620" y="987723"/>
                </a:cubicBezTo>
                <a:cubicBezTo>
                  <a:pt x="727112" y="1020869"/>
                  <a:pt x="685054" y="997074"/>
                  <a:pt x="611870" y="1002547"/>
                </a:cubicBezTo>
                <a:cubicBezTo>
                  <a:pt x="577961" y="997418"/>
                  <a:pt x="564317" y="1026491"/>
                  <a:pt x="520325" y="1010590"/>
                </a:cubicBezTo>
                <a:cubicBezTo>
                  <a:pt x="496481" y="1040851"/>
                  <a:pt x="408644" y="1032874"/>
                  <a:pt x="386188" y="1040956"/>
                </a:cubicBezTo>
                <a:cubicBezTo>
                  <a:pt x="353018" y="1051266"/>
                  <a:pt x="333397" y="1021789"/>
                  <a:pt x="272629" y="1010300"/>
                </a:cubicBezTo>
                <a:cubicBezTo>
                  <a:pt x="249098" y="1021439"/>
                  <a:pt x="118307" y="1018785"/>
                  <a:pt x="113450" y="1038933"/>
                </a:cubicBezTo>
                <a:cubicBezTo>
                  <a:pt x="87868" y="1055176"/>
                  <a:pt x="43374" y="1053924"/>
                  <a:pt x="4256" y="1060111"/>
                </a:cubicBezTo>
                <a:lnTo>
                  <a:pt x="0" y="1059714"/>
                </a:lnTo>
                <a:lnTo>
                  <a:pt x="0" y="0"/>
                </a:ln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006AED-13C1-DC4A-97A3-BEC4BCCF6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488" y="-159306"/>
            <a:ext cx="11697860" cy="94159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dirty="0"/>
            </a:br>
            <a:r>
              <a:rPr lang="en-US" dirty="0"/>
              <a:t>airflow, pressure, resistance</a:t>
            </a: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AEFD2FD1-B3A5-4E1D-BCC8-7684A5440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052" y="5939656"/>
            <a:ext cx="7301949" cy="91834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6423 w 9517857"/>
              <a:gd name="connsiteY3" fmla="*/ 247919 h 918356"/>
              <a:gd name="connsiteX4" fmla="*/ 4685225 w 9517857"/>
              <a:gd name="connsiteY4" fmla="*/ 246530 h 918356"/>
              <a:gd name="connsiteX5" fmla="*/ 4686133 w 9517857"/>
              <a:gd name="connsiteY5" fmla="*/ 246727 h 918356"/>
              <a:gd name="connsiteX6" fmla="*/ 4686423 w 9517857"/>
              <a:gd name="connsiteY6" fmla="*/ 247919 h 918356"/>
              <a:gd name="connsiteX7" fmla="*/ 4685225 w 9517857"/>
              <a:gd name="connsiteY7" fmla="*/ 246530 h 918356"/>
              <a:gd name="connsiteX8" fmla="*/ 9517856 w 9517857"/>
              <a:gd name="connsiteY8" fmla="*/ 0 h 918356"/>
              <a:gd name="connsiteX9" fmla="*/ 9517857 w 9517857"/>
              <a:gd name="connsiteY9" fmla="*/ 12 h 918356"/>
              <a:gd name="connsiteX10" fmla="*/ 9517857 w 9517857"/>
              <a:gd name="connsiteY10" fmla="*/ 918356 h 918356"/>
              <a:gd name="connsiteX11" fmla="*/ 14604 w 9517857"/>
              <a:gd name="connsiteY11" fmla="*/ 918356 h 918356"/>
              <a:gd name="connsiteX12" fmla="*/ 12841 w 9517857"/>
              <a:gd name="connsiteY12" fmla="*/ 917763 h 918356"/>
              <a:gd name="connsiteX13" fmla="*/ 93 w 9517857"/>
              <a:gd name="connsiteY13" fmla="*/ 912471 h 918356"/>
              <a:gd name="connsiteX14" fmla="*/ 58674 w 9517857"/>
              <a:gd name="connsiteY14" fmla="*/ 890322 h 918356"/>
              <a:gd name="connsiteX15" fmla="*/ 275005 w 9517857"/>
              <a:gd name="connsiteY15" fmla="*/ 807229 h 918356"/>
              <a:gd name="connsiteX16" fmla="*/ 587824 w 9517857"/>
              <a:gd name="connsiteY16" fmla="*/ 798195 h 918356"/>
              <a:gd name="connsiteX17" fmla="*/ 651826 w 9517857"/>
              <a:gd name="connsiteY17" fmla="*/ 738338 h 918356"/>
              <a:gd name="connsiteX18" fmla="*/ 727985 w 9517857"/>
              <a:gd name="connsiteY18" fmla="*/ 719826 h 918356"/>
              <a:gd name="connsiteX19" fmla="*/ 778982 w 9517857"/>
              <a:gd name="connsiteY19" fmla="*/ 710142 h 918356"/>
              <a:gd name="connsiteX20" fmla="*/ 849944 w 9517857"/>
              <a:gd name="connsiteY20" fmla="*/ 717987 h 918356"/>
              <a:gd name="connsiteX21" fmla="*/ 921659 w 9517857"/>
              <a:gd name="connsiteY21" fmla="*/ 712695 h 918356"/>
              <a:gd name="connsiteX22" fmla="*/ 930946 w 9517857"/>
              <a:gd name="connsiteY22" fmla="*/ 734046 h 918356"/>
              <a:gd name="connsiteX23" fmla="*/ 986250 w 9517857"/>
              <a:gd name="connsiteY23" fmla="*/ 713530 h 918356"/>
              <a:gd name="connsiteX24" fmla="*/ 1013752 w 9517857"/>
              <a:gd name="connsiteY24" fmla="*/ 713361 h 918356"/>
              <a:gd name="connsiteX25" fmla="*/ 1023734 w 9517857"/>
              <a:gd name="connsiteY25" fmla="*/ 718571 h 918356"/>
              <a:gd name="connsiteX26" fmla="*/ 1063207 w 9517857"/>
              <a:gd name="connsiteY26" fmla="*/ 715651 h 918356"/>
              <a:gd name="connsiteX27" fmla="*/ 1081980 w 9517857"/>
              <a:gd name="connsiteY27" fmla="*/ 738455 h 918356"/>
              <a:gd name="connsiteX28" fmla="*/ 1218120 w 9517857"/>
              <a:gd name="connsiteY28" fmla="*/ 713280 h 918356"/>
              <a:gd name="connsiteX29" fmla="*/ 1397459 w 9517857"/>
              <a:gd name="connsiteY29" fmla="*/ 691190 h 918356"/>
              <a:gd name="connsiteX30" fmla="*/ 1580688 w 9517857"/>
              <a:gd name="connsiteY30" fmla="*/ 693697 h 918356"/>
              <a:gd name="connsiteX31" fmla="*/ 1772334 w 9517857"/>
              <a:gd name="connsiteY31" fmla="*/ 710640 h 918356"/>
              <a:gd name="connsiteX32" fmla="*/ 2002561 w 9517857"/>
              <a:gd name="connsiteY32" fmla="*/ 659917 h 918356"/>
              <a:gd name="connsiteX33" fmla="*/ 2135144 w 9517857"/>
              <a:gd name="connsiteY33" fmla="*/ 636501 h 918356"/>
              <a:gd name="connsiteX34" fmla="*/ 2440292 w 9517857"/>
              <a:gd name="connsiteY34" fmla="*/ 593862 h 918356"/>
              <a:gd name="connsiteX35" fmla="*/ 2547829 w 9517857"/>
              <a:gd name="connsiteY35" fmla="*/ 566150 h 918356"/>
              <a:gd name="connsiteX36" fmla="*/ 2658055 w 9517857"/>
              <a:gd name="connsiteY36" fmla="*/ 578727 h 918356"/>
              <a:gd name="connsiteX37" fmla="*/ 2693698 w 9517857"/>
              <a:gd name="connsiteY37" fmla="*/ 560029 h 918356"/>
              <a:gd name="connsiteX38" fmla="*/ 2699673 w 9517857"/>
              <a:gd name="connsiteY38" fmla="*/ 556400 h 918356"/>
              <a:gd name="connsiteX39" fmla="*/ 2727306 w 9517857"/>
              <a:gd name="connsiteY39" fmla="*/ 550698 h 918356"/>
              <a:gd name="connsiteX40" fmla="*/ 2730451 w 9517857"/>
              <a:gd name="connsiteY40" fmla="*/ 538058 h 918356"/>
              <a:gd name="connsiteX41" fmla="*/ 2768713 w 9517857"/>
              <a:gd name="connsiteY41" fmla="*/ 521575 h 918356"/>
              <a:gd name="connsiteX42" fmla="*/ 2820868 w 9517857"/>
              <a:gd name="connsiteY42" fmla="*/ 514160 h 918356"/>
              <a:gd name="connsiteX43" fmla="*/ 3073635 w 9517857"/>
              <a:gd name="connsiteY43" fmla="*/ 491294 h 918356"/>
              <a:gd name="connsiteX44" fmla="*/ 3222071 w 9517857"/>
              <a:gd name="connsiteY44" fmla="*/ 470559 h 918356"/>
              <a:gd name="connsiteX45" fmla="*/ 3274069 w 9517857"/>
              <a:gd name="connsiteY45" fmla="*/ 451605 h 918356"/>
              <a:gd name="connsiteX46" fmla="*/ 3349632 w 9517857"/>
              <a:gd name="connsiteY46" fmla="*/ 432583 h 918356"/>
              <a:gd name="connsiteX47" fmla="*/ 3479593 w 9517857"/>
              <a:gd name="connsiteY47" fmla="*/ 390437 h 918356"/>
              <a:gd name="connsiteX48" fmla="*/ 3660110 w 9517857"/>
              <a:gd name="connsiteY48" fmla="*/ 348726 h 918356"/>
              <a:gd name="connsiteX49" fmla="*/ 3750023 w 9517857"/>
              <a:gd name="connsiteY49" fmla="*/ 370678 h 918356"/>
              <a:gd name="connsiteX50" fmla="*/ 3844133 w 9517857"/>
              <a:gd name="connsiteY50" fmla="*/ 360648 h 918356"/>
              <a:gd name="connsiteX51" fmla="*/ 3913545 w 9517857"/>
              <a:gd name="connsiteY51" fmla="*/ 344235 h 918356"/>
              <a:gd name="connsiteX52" fmla="*/ 4266740 w 9517857"/>
              <a:gd name="connsiteY52" fmla="*/ 361454 h 918356"/>
              <a:gd name="connsiteX53" fmla="*/ 4430770 w 9517857"/>
              <a:gd name="connsiteY53" fmla="*/ 342643 h 918356"/>
              <a:gd name="connsiteX54" fmla="*/ 4512664 w 9517857"/>
              <a:gd name="connsiteY54" fmla="*/ 319948 h 918356"/>
              <a:gd name="connsiteX55" fmla="*/ 4616423 w 9517857"/>
              <a:gd name="connsiteY55" fmla="*/ 290914 h 918356"/>
              <a:gd name="connsiteX56" fmla="*/ 4691675 w 9517857"/>
              <a:gd name="connsiteY56" fmla="*/ 254011 h 918356"/>
              <a:gd name="connsiteX57" fmla="*/ 4689051 w 9517857"/>
              <a:gd name="connsiteY57" fmla="*/ 250968 h 918356"/>
              <a:gd name="connsiteX58" fmla="*/ 4719994 w 9517857"/>
              <a:gd name="connsiteY58" fmla="*/ 245307 h 918356"/>
              <a:gd name="connsiteX59" fmla="*/ 4752894 w 9517857"/>
              <a:gd name="connsiteY59" fmla="*/ 239875 h 918356"/>
              <a:gd name="connsiteX60" fmla="*/ 4769329 w 9517857"/>
              <a:gd name="connsiteY60" fmla="*/ 233585 h 918356"/>
              <a:gd name="connsiteX61" fmla="*/ 4775634 w 9517857"/>
              <a:gd name="connsiteY61" fmla="*/ 234063 h 918356"/>
              <a:gd name="connsiteX62" fmla="*/ 4790452 w 9517857"/>
              <a:gd name="connsiteY62" fmla="*/ 233572 h 918356"/>
              <a:gd name="connsiteX63" fmla="*/ 4789062 w 9517857"/>
              <a:gd name="connsiteY63" fmla="*/ 241924 h 918356"/>
              <a:gd name="connsiteX64" fmla="*/ 4827826 w 9517857"/>
              <a:gd name="connsiteY64" fmla="*/ 246977 h 918356"/>
              <a:gd name="connsiteX65" fmla="*/ 4892569 w 9517857"/>
              <a:gd name="connsiteY65" fmla="*/ 249933 h 918356"/>
              <a:gd name="connsiteX66" fmla="*/ 4896611 w 9517857"/>
              <a:gd name="connsiteY66" fmla="*/ 240448 h 918356"/>
              <a:gd name="connsiteX67" fmla="*/ 4917286 w 9517857"/>
              <a:gd name="connsiteY67" fmla="*/ 243659 h 918356"/>
              <a:gd name="connsiteX68" fmla="*/ 4981173 w 9517857"/>
              <a:gd name="connsiteY68" fmla="*/ 247103 h 918356"/>
              <a:gd name="connsiteX69" fmla="*/ 5060397 w 9517857"/>
              <a:gd name="connsiteY69" fmla="*/ 263688 h 918356"/>
              <a:gd name="connsiteX70" fmla="*/ 5252996 w 9517857"/>
              <a:gd name="connsiteY70" fmla="*/ 270655 h 918356"/>
              <a:gd name="connsiteX71" fmla="*/ 5358056 w 9517857"/>
              <a:gd name="connsiteY71" fmla="*/ 247248 h 918356"/>
              <a:gd name="connsiteX72" fmla="*/ 5426496 w 9517857"/>
              <a:gd name="connsiteY72" fmla="*/ 235142 h 918356"/>
              <a:gd name="connsiteX73" fmla="*/ 5497161 w 9517857"/>
              <a:gd name="connsiteY73" fmla="*/ 228808 h 918356"/>
              <a:gd name="connsiteX74" fmla="*/ 5826043 w 9517857"/>
              <a:gd name="connsiteY74" fmla="*/ 148073 h 918356"/>
              <a:gd name="connsiteX75" fmla="*/ 6013415 w 9517857"/>
              <a:gd name="connsiteY75" fmla="*/ 137316 h 918356"/>
              <a:gd name="connsiteX76" fmla="*/ 6080994 w 9517857"/>
              <a:gd name="connsiteY76" fmla="*/ 142938 h 918356"/>
              <a:gd name="connsiteX77" fmla="*/ 6194152 w 9517857"/>
              <a:gd name="connsiteY77" fmla="*/ 151772 h 918356"/>
              <a:gd name="connsiteX78" fmla="*/ 6281379 w 9517857"/>
              <a:gd name="connsiteY78" fmla="*/ 181626 h 918356"/>
              <a:gd name="connsiteX79" fmla="*/ 6374947 w 9517857"/>
              <a:gd name="connsiteY79" fmla="*/ 179799 h 918356"/>
              <a:gd name="connsiteX80" fmla="*/ 6448518 w 9517857"/>
              <a:gd name="connsiteY80" fmla="*/ 164378 h 918356"/>
              <a:gd name="connsiteX81" fmla="*/ 6544700 w 9517857"/>
              <a:gd name="connsiteY81" fmla="*/ 167161 h 918356"/>
              <a:gd name="connsiteX82" fmla="*/ 6648353 w 9517857"/>
              <a:gd name="connsiteY82" fmla="*/ 172250 h 918356"/>
              <a:gd name="connsiteX83" fmla="*/ 6736227 w 9517857"/>
              <a:gd name="connsiteY83" fmla="*/ 173216 h 918356"/>
              <a:gd name="connsiteX84" fmla="*/ 6977218 w 9517857"/>
              <a:gd name="connsiteY84" fmla="*/ 184289 h 918356"/>
              <a:gd name="connsiteX85" fmla="*/ 7065221 w 9517857"/>
              <a:gd name="connsiteY85" fmla="*/ 227531 h 918356"/>
              <a:gd name="connsiteX86" fmla="*/ 7565449 w 9517857"/>
              <a:gd name="connsiteY86" fmla="*/ 258950 h 918356"/>
              <a:gd name="connsiteX87" fmla="*/ 7599285 w 9517857"/>
              <a:gd name="connsiteY87" fmla="*/ 266021 h 918356"/>
              <a:gd name="connsiteX88" fmla="*/ 7644411 w 9517857"/>
              <a:gd name="connsiteY88" fmla="*/ 258986 h 918356"/>
              <a:gd name="connsiteX89" fmla="*/ 7825110 w 9517857"/>
              <a:gd name="connsiteY89" fmla="*/ 229109 h 918356"/>
              <a:gd name="connsiteX90" fmla="*/ 7965804 w 9517857"/>
              <a:gd name="connsiteY90" fmla="*/ 190545 h 918356"/>
              <a:gd name="connsiteX91" fmla="*/ 8147401 w 9517857"/>
              <a:gd name="connsiteY91" fmla="*/ 205617 h 918356"/>
              <a:gd name="connsiteX92" fmla="*/ 8256033 w 9517857"/>
              <a:gd name="connsiteY92" fmla="*/ 193713 h 918356"/>
              <a:gd name="connsiteX93" fmla="*/ 8410677 w 9517857"/>
              <a:gd name="connsiteY93" fmla="*/ 172167 h 918356"/>
              <a:gd name="connsiteX94" fmla="*/ 8617841 w 9517857"/>
              <a:gd name="connsiteY94" fmla="*/ 155167 h 918356"/>
              <a:gd name="connsiteX95" fmla="*/ 8715976 w 9517857"/>
              <a:gd name="connsiteY95" fmla="*/ 178374 h 918356"/>
              <a:gd name="connsiteX96" fmla="*/ 8778827 w 9517857"/>
              <a:gd name="connsiteY96" fmla="*/ 172936 h 918356"/>
              <a:gd name="connsiteX97" fmla="*/ 8840778 w 9517857"/>
              <a:gd name="connsiteY97" fmla="*/ 143149 h 918356"/>
              <a:gd name="connsiteX98" fmla="*/ 9010380 w 9517857"/>
              <a:gd name="connsiteY98" fmla="*/ 91891 h 918356"/>
              <a:gd name="connsiteX99" fmla="*/ 9110856 w 9517857"/>
              <a:gd name="connsiteY99" fmla="*/ 70997 h 918356"/>
              <a:gd name="connsiteX100" fmla="*/ 9268817 w 9517857"/>
              <a:gd name="connsiteY100" fmla="*/ 53082 h 918356"/>
              <a:gd name="connsiteX101" fmla="*/ 9316667 w 9517857"/>
              <a:gd name="connsiteY101" fmla="*/ 45047 h 918356"/>
              <a:gd name="connsiteX102" fmla="*/ 9428209 w 9517857"/>
              <a:gd name="connsiteY102" fmla="*/ 29923 h 918356"/>
              <a:gd name="connsiteX103" fmla="*/ 9517856 w 9517857"/>
              <a:gd name="connsiteY103" fmla="*/ 0 h 918356"/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6423 w 9517857"/>
              <a:gd name="connsiteY3" fmla="*/ 247919 h 918356"/>
              <a:gd name="connsiteX4" fmla="*/ 4685225 w 9517857"/>
              <a:gd name="connsiteY4" fmla="*/ 246530 h 918356"/>
              <a:gd name="connsiteX5" fmla="*/ 4686133 w 9517857"/>
              <a:gd name="connsiteY5" fmla="*/ 246727 h 918356"/>
              <a:gd name="connsiteX6" fmla="*/ 4686423 w 9517857"/>
              <a:gd name="connsiteY6" fmla="*/ 247919 h 918356"/>
              <a:gd name="connsiteX7" fmla="*/ 4685225 w 9517857"/>
              <a:gd name="connsiteY7" fmla="*/ 246530 h 918356"/>
              <a:gd name="connsiteX8" fmla="*/ 9517856 w 9517857"/>
              <a:gd name="connsiteY8" fmla="*/ 0 h 918356"/>
              <a:gd name="connsiteX9" fmla="*/ 9517857 w 9517857"/>
              <a:gd name="connsiteY9" fmla="*/ 12 h 918356"/>
              <a:gd name="connsiteX10" fmla="*/ 9517857 w 9517857"/>
              <a:gd name="connsiteY10" fmla="*/ 918356 h 918356"/>
              <a:gd name="connsiteX11" fmla="*/ 14604 w 9517857"/>
              <a:gd name="connsiteY11" fmla="*/ 918356 h 918356"/>
              <a:gd name="connsiteX12" fmla="*/ 12841 w 9517857"/>
              <a:gd name="connsiteY12" fmla="*/ 917763 h 918356"/>
              <a:gd name="connsiteX13" fmla="*/ 93 w 9517857"/>
              <a:gd name="connsiteY13" fmla="*/ 912471 h 918356"/>
              <a:gd name="connsiteX14" fmla="*/ 58674 w 9517857"/>
              <a:gd name="connsiteY14" fmla="*/ 890322 h 918356"/>
              <a:gd name="connsiteX15" fmla="*/ 275005 w 9517857"/>
              <a:gd name="connsiteY15" fmla="*/ 807229 h 918356"/>
              <a:gd name="connsiteX16" fmla="*/ 587824 w 9517857"/>
              <a:gd name="connsiteY16" fmla="*/ 798195 h 918356"/>
              <a:gd name="connsiteX17" fmla="*/ 651826 w 9517857"/>
              <a:gd name="connsiteY17" fmla="*/ 738338 h 918356"/>
              <a:gd name="connsiteX18" fmla="*/ 727985 w 9517857"/>
              <a:gd name="connsiteY18" fmla="*/ 719826 h 918356"/>
              <a:gd name="connsiteX19" fmla="*/ 778982 w 9517857"/>
              <a:gd name="connsiteY19" fmla="*/ 710142 h 918356"/>
              <a:gd name="connsiteX20" fmla="*/ 849944 w 9517857"/>
              <a:gd name="connsiteY20" fmla="*/ 717987 h 918356"/>
              <a:gd name="connsiteX21" fmla="*/ 921659 w 9517857"/>
              <a:gd name="connsiteY21" fmla="*/ 712695 h 918356"/>
              <a:gd name="connsiteX22" fmla="*/ 930946 w 9517857"/>
              <a:gd name="connsiteY22" fmla="*/ 734046 h 918356"/>
              <a:gd name="connsiteX23" fmla="*/ 986250 w 9517857"/>
              <a:gd name="connsiteY23" fmla="*/ 713530 h 918356"/>
              <a:gd name="connsiteX24" fmla="*/ 1013752 w 9517857"/>
              <a:gd name="connsiteY24" fmla="*/ 713361 h 918356"/>
              <a:gd name="connsiteX25" fmla="*/ 1023734 w 9517857"/>
              <a:gd name="connsiteY25" fmla="*/ 718571 h 918356"/>
              <a:gd name="connsiteX26" fmla="*/ 1063207 w 9517857"/>
              <a:gd name="connsiteY26" fmla="*/ 715651 h 918356"/>
              <a:gd name="connsiteX27" fmla="*/ 1081980 w 9517857"/>
              <a:gd name="connsiteY27" fmla="*/ 738455 h 918356"/>
              <a:gd name="connsiteX28" fmla="*/ 1218120 w 9517857"/>
              <a:gd name="connsiteY28" fmla="*/ 713280 h 918356"/>
              <a:gd name="connsiteX29" fmla="*/ 1397459 w 9517857"/>
              <a:gd name="connsiteY29" fmla="*/ 691190 h 918356"/>
              <a:gd name="connsiteX30" fmla="*/ 1580688 w 9517857"/>
              <a:gd name="connsiteY30" fmla="*/ 693697 h 918356"/>
              <a:gd name="connsiteX31" fmla="*/ 1772334 w 9517857"/>
              <a:gd name="connsiteY31" fmla="*/ 710640 h 918356"/>
              <a:gd name="connsiteX32" fmla="*/ 2002561 w 9517857"/>
              <a:gd name="connsiteY32" fmla="*/ 659917 h 918356"/>
              <a:gd name="connsiteX33" fmla="*/ 2135144 w 9517857"/>
              <a:gd name="connsiteY33" fmla="*/ 636501 h 918356"/>
              <a:gd name="connsiteX34" fmla="*/ 2440292 w 9517857"/>
              <a:gd name="connsiteY34" fmla="*/ 593862 h 918356"/>
              <a:gd name="connsiteX35" fmla="*/ 2547829 w 9517857"/>
              <a:gd name="connsiteY35" fmla="*/ 566150 h 918356"/>
              <a:gd name="connsiteX36" fmla="*/ 2658055 w 9517857"/>
              <a:gd name="connsiteY36" fmla="*/ 578727 h 918356"/>
              <a:gd name="connsiteX37" fmla="*/ 2693698 w 9517857"/>
              <a:gd name="connsiteY37" fmla="*/ 560029 h 918356"/>
              <a:gd name="connsiteX38" fmla="*/ 2699673 w 9517857"/>
              <a:gd name="connsiteY38" fmla="*/ 556400 h 918356"/>
              <a:gd name="connsiteX39" fmla="*/ 2727306 w 9517857"/>
              <a:gd name="connsiteY39" fmla="*/ 550698 h 918356"/>
              <a:gd name="connsiteX40" fmla="*/ 2730451 w 9517857"/>
              <a:gd name="connsiteY40" fmla="*/ 538058 h 918356"/>
              <a:gd name="connsiteX41" fmla="*/ 2768713 w 9517857"/>
              <a:gd name="connsiteY41" fmla="*/ 521575 h 918356"/>
              <a:gd name="connsiteX42" fmla="*/ 2820868 w 9517857"/>
              <a:gd name="connsiteY42" fmla="*/ 514160 h 918356"/>
              <a:gd name="connsiteX43" fmla="*/ 3073635 w 9517857"/>
              <a:gd name="connsiteY43" fmla="*/ 491294 h 918356"/>
              <a:gd name="connsiteX44" fmla="*/ 3222071 w 9517857"/>
              <a:gd name="connsiteY44" fmla="*/ 470559 h 918356"/>
              <a:gd name="connsiteX45" fmla="*/ 3274069 w 9517857"/>
              <a:gd name="connsiteY45" fmla="*/ 451605 h 918356"/>
              <a:gd name="connsiteX46" fmla="*/ 3349632 w 9517857"/>
              <a:gd name="connsiteY46" fmla="*/ 432583 h 918356"/>
              <a:gd name="connsiteX47" fmla="*/ 3479593 w 9517857"/>
              <a:gd name="connsiteY47" fmla="*/ 390437 h 918356"/>
              <a:gd name="connsiteX48" fmla="*/ 3660110 w 9517857"/>
              <a:gd name="connsiteY48" fmla="*/ 348726 h 918356"/>
              <a:gd name="connsiteX49" fmla="*/ 3750023 w 9517857"/>
              <a:gd name="connsiteY49" fmla="*/ 370678 h 918356"/>
              <a:gd name="connsiteX50" fmla="*/ 3844133 w 9517857"/>
              <a:gd name="connsiteY50" fmla="*/ 360648 h 918356"/>
              <a:gd name="connsiteX51" fmla="*/ 3913545 w 9517857"/>
              <a:gd name="connsiteY51" fmla="*/ 344235 h 918356"/>
              <a:gd name="connsiteX52" fmla="*/ 4266740 w 9517857"/>
              <a:gd name="connsiteY52" fmla="*/ 361454 h 918356"/>
              <a:gd name="connsiteX53" fmla="*/ 4430770 w 9517857"/>
              <a:gd name="connsiteY53" fmla="*/ 342643 h 918356"/>
              <a:gd name="connsiteX54" fmla="*/ 4512664 w 9517857"/>
              <a:gd name="connsiteY54" fmla="*/ 319948 h 918356"/>
              <a:gd name="connsiteX55" fmla="*/ 4616423 w 9517857"/>
              <a:gd name="connsiteY55" fmla="*/ 290914 h 918356"/>
              <a:gd name="connsiteX56" fmla="*/ 4691675 w 9517857"/>
              <a:gd name="connsiteY56" fmla="*/ 254011 h 918356"/>
              <a:gd name="connsiteX57" fmla="*/ 4689051 w 9517857"/>
              <a:gd name="connsiteY57" fmla="*/ 250968 h 918356"/>
              <a:gd name="connsiteX58" fmla="*/ 4719994 w 9517857"/>
              <a:gd name="connsiteY58" fmla="*/ 245307 h 918356"/>
              <a:gd name="connsiteX59" fmla="*/ 4752894 w 9517857"/>
              <a:gd name="connsiteY59" fmla="*/ 239875 h 918356"/>
              <a:gd name="connsiteX60" fmla="*/ 4769329 w 9517857"/>
              <a:gd name="connsiteY60" fmla="*/ 233585 h 918356"/>
              <a:gd name="connsiteX61" fmla="*/ 4775634 w 9517857"/>
              <a:gd name="connsiteY61" fmla="*/ 234063 h 918356"/>
              <a:gd name="connsiteX62" fmla="*/ 4790452 w 9517857"/>
              <a:gd name="connsiteY62" fmla="*/ 233572 h 918356"/>
              <a:gd name="connsiteX63" fmla="*/ 4789062 w 9517857"/>
              <a:gd name="connsiteY63" fmla="*/ 241924 h 918356"/>
              <a:gd name="connsiteX64" fmla="*/ 4827826 w 9517857"/>
              <a:gd name="connsiteY64" fmla="*/ 246977 h 918356"/>
              <a:gd name="connsiteX65" fmla="*/ 4892569 w 9517857"/>
              <a:gd name="connsiteY65" fmla="*/ 249933 h 918356"/>
              <a:gd name="connsiteX66" fmla="*/ 4896611 w 9517857"/>
              <a:gd name="connsiteY66" fmla="*/ 240448 h 918356"/>
              <a:gd name="connsiteX67" fmla="*/ 4917286 w 9517857"/>
              <a:gd name="connsiteY67" fmla="*/ 243659 h 918356"/>
              <a:gd name="connsiteX68" fmla="*/ 4981173 w 9517857"/>
              <a:gd name="connsiteY68" fmla="*/ 247103 h 918356"/>
              <a:gd name="connsiteX69" fmla="*/ 5060397 w 9517857"/>
              <a:gd name="connsiteY69" fmla="*/ 263688 h 918356"/>
              <a:gd name="connsiteX70" fmla="*/ 5252996 w 9517857"/>
              <a:gd name="connsiteY70" fmla="*/ 270655 h 918356"/>
              <a:gd name="connsiteX71" fmla="*/ 5358056 w 9517857"/>
              <a:gd name="connsiteY71" fmla="*/ 247248 h 918356"/>
              <a:gd name="connsiteX72" fmla="*/ 5426496 w 9517857"/>
              <a:gd name="connsiteY72" fmla="*/ 235142 h 918356"/>
              <a:gd name="connsiteX73" fmla="*/ 5497161 w 9517857"/>
              <a:gd name="connsiteY73" fmla="*/ 228808 h 918356"/>
              <a:gd name="connsiteX74" fmla="*/ 5826043 w 9517857"/>
              <a:gd name="connsiteY74" fmla="*/ 148073 h 918356"/>
              <a:gd name="connsiteX75" fmla="*/ 6013415 w 9517857"/>
              <a:gd name="connsiteY75" fmla="*/ 137316 h 918356"/>
              <a:gd name="connsiteX76" fmla="*/ 6080994 w 9517857"/>
              <a:gd name="connsiteY76" fmla="*/ 142938 h 918356"/>
              <a:gd name="connsiteX77" fmla="*/ 6194152 w 9517857"/>
              <a:gd name="connsiteY77" fmla="*/ 151772 h 918356"/>
              <a:gd name="connsiteX78" fmla="*/ 6281379 w 9517857"/>
              <a:gd name="connsiteY78" fmla="*/ 181626 h 918356"/>
              <a:gd name="connsiteX79" fmla="*/ 6374947 w 9517857"/>
              <a:gd name="connsiteY79" fmla="*/ 179799 h 918356"/>
              <a:gd name="connsiteX80" fmla="*/ 6448518 w 9517857"/>
              <a:gd name="connsiteY80" fmla="*/ 164378 h 918356"/>
              <a:gd name="connsiteX81" fmla="*/ 6544700 w 9517857"/>
              <a:gd name="connsiteY81" fmla="*/ 167161 h 918356"/>
              <a:gd name="connsiteX82" fmla="*/ 6648353 w 9517857"/>
              <a:gd name="connsiteY82" fmla="*/ 172250 h 918356"/>
              <a:gd name="connsiteX83" fmla="*/ 6736227 w 9517857"/>
              <a:gd name="connsiteY83" fmla="*/ 173216 h 918356"/>
              <a:gd name="connsiteX84" fmla="*/ 6977218 w 9517857"/>
              <a:gd name="connsiteY84" fmla="*/ 184289 h 918356"/>
              <a:gd name="connsiteX85" fmla="*/ 7065221 w 9517857"/>
              <a:gd name="connsiteY85" fmla="*/ 227531 h 918356"/>
              <a:gd name="connsiteX86" fmla="*/ 7565449 w 9517857"/>
              <a:gd name="connsiteY86" fmla="*/ 258950 h 918356"/>
              <a:gd name="connsiteX87" fmla="*/ 7599285 w 9517857"/>
              <a:gd name="connsiteY87" fmla="*/ 266021 h 918356"/>
              <a:gd name="connsiteX88" fmla="*/ 7644411 w 9517857"/>
              <a:gd name="connsiteY88" fmla="*/ 258986 h 918356"/>
              <a:gd name="connsiteX89" fmla="*/ 7825110 w 9517857"/>
              <a:gd name="connsiteY89" fmla="*/ 229109 h 918356"/>
              <a:gd name="connsiteX90" fmla="*/ 7965804 w 9517857"/>
              <a:gd name="connsiteY90" fmla="*/ 190545 h 918356"/>
              <a:gd name="connsiteX91" fmla="*/ 8147401 w 9517857"/>
              <a:gd name="connsiteY91" fmla="*/ 205617 h 918356"/>
              <a:gd name="connsiteX92" fmla="*/ 8256033 w 9517857"/>
              <a:gd name="connsiteY92" fmla="*/ 193713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  <a:gd name="connsiteX102" fmla="*/ 9517856 w 9517857"/>
              <a:gd name="connsiteY102" fmla="*/ 0 h 918356"/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6423 w 9517857"/>
              <a:gd name="connsiteY3" fmla="*/ 247919 h 918356"/>
              <a:gd name="connsiteX4" fmla="*/ 4685225 w 9517857"/>
              <a:gd name="connsiteY4" fmla="*/ 246530 h 918356"/>
              <a:gd name="connsiteX5" fmla="*/ 4686133 w 9517857"/>
              <a:gd name="connsiteY5" fmla="*/ 246727 h 918356"/>
              <a:gd name="connsiteX6" fmla="*/ 4686423 w 9517857"/>
              <a:gd name="connsiteY6" fmla="*/ 247919 h 918356"/>
              <a:gd name="connsiteX7" fmla="*/ 4685225 w 9517857"/>
              <a:gd name="connsiteY7" fmla="*/ 246530 h 918356"/>
              <a:gd name="connsiteX8" fmla="*/ 9517856 w 9517857"/>
              <a:gd name="connsiteY8" fmla="*/ 0 h 918356"/>
              <a:gd name="connsiteX9" fmla="*/ 9517857 w 9517857"/>
              <a:gd name="connsiteY9" fmla="*/ 12 h 918356"/>
              <a:gd name="connsiteX10" fmla="*/ 9517857 w 9517857"/>
              <a:gd name="connsiteY10" fmla="*/ 918356 h 918356"/>
              <a:gd name="connsiteX11" fmla="*/ 14604 w 9517857"/>
              <a:gd name="connsiteY11" fmla="*/ 918356 h 918356"/>
              <a:gd name="connsiteX12" fmla="*/ 12841 w 9517857"/>
              <a:gd name="connsiteY12" fmla="*/ 917763 h 918356"/>
              <a:gd name="connsiteX13" fmla="*/ 93 w 9517857"/>
              <a:gd name="connsiteY13" fmla="*/ 912471 h 918356"/>
              <a:gd name="connsiteX14" fmla="*/ 58674 w 9517857"/>
              <a:gd name="connsiteY14" fmla="*/ 890322 h 918356"/>
              <a:gd name="connsiteX15" fmla="*/ 275005 w 9517857"/>
              <a:gd name="connsiteY15" fmla="*/ 807229 h 918356"/>
              <a:gd name="connsiteX16" fmla="*/ 587824 w 9517857"/>
              <a:gd name="connsiteY16" fmla="*/ 798195 h 918356"/>
              <a:gd name="connsiteX17" fmla="*/ 651826 w 9517857"/>
              <a:gd name="connsiteY17" fmla="*/ 738338 h 918356"/>
              <a:gd name="connsiteX18" fmla="*/ 727985 w 9517857"/>
              <a:gd name="connsiteY18" fmla="*/ 719826 h 918356"/>
              <a:gd name="connsiteX19" fmla="*/ 778982 w 9517857"/>
              <a:gd name="connsiteY19" fmla="*/ 710142 h 918356"/>
              <a:gd name="connsiteX20" fmla="*/ 849944 w 9517857"/>
              <a:gd name="connsiteY20" fmla="*/ 717987 h 918356"/>
              <a:gd name="connsiteX21" fmla="*/ 921659 w 9517857"/>
              <a:gd name="connsiteY21" fmla="*/ 712695 h 918356"/>
              <a:gd name="connsiteX22" fmla="*/ 930946 w 9517857"/>
              <a:gd name="connsiteY22" fmla="*/ 734046 h 918356"/>
              <a:gd name="connsiteX23" fmla="*/ 986250 w 9517857"/>
              <a:gd name="connsiteY23" fmla="*/ 713530 h 918356"/>
              <a:gd name="connsiteX24" fmla="*/ 1013752 w 9517857"/>
              <a:gd name="connsiteY24" fmla="*/ 713361 h 918356"/>
              <a:gd name="connsiteX25" fmla="*/ 1023734 w 9517857"/>
              <a:gd name="connsiteY25" fmla="*/ 718571 h 918356"/>
              <a:gd name="connsiteX26" fmla="*/ 1063207 w 9517857"/>
              <a:gd name="connsiteY26" fmla="*/ 715651 h 918356"/>
              <a:gd name="connsiteX27" fmla="*/ 1081980 w 9517857"/>
              <a:gd name="connsiteY27" fmla="*/ 738455 h 918356"/>
              <a:gd name="connsiteX28" fmla="*/ 1218120 w 9517857"/>
              <a:gd name="connsiteY28" fmla="*/ 713280 h 918356"/>
              <a:gd name="connsiteX29" fmla="*/ 1397459 w 9517857"/>
              <a:gd name="connsiteY29" fmla="*/ 691190 h 918356"/>
              <a:gd name="connsiteX30" fmla="*/ 1580688 w 9517857"/>
              <a:gd name="connsiteY30" fmla="*/ 693697 h 918356"/>
              <a:gd name="connsiteX31" fmla="*/ 1772334 w 9517857"/>
              <a:gd name="connsiteY31" fmla="*/ 710640 h 918356"/>
              <a:gd name="connsiteX32" fmla="*/ 2002561 w 9517857"/>
              <a:gd name="connsiteY32" fmla="*/ 659917 h 918356"/>
              <a:gd name="connsiteX33" fmla="*/ 2135144 w 9517857"/>
              <a:gd name="connsiteY33" fmla="*/ 636501 h 918356"/>
              <a:gd name="connsiteX34" fmla="*/ 2440292 w 9517857"/>
              <a:gd name="connsiteY34" fmla="*/ 593862 h 918356"/>
              <a:gd name="connsiteX35" fmla="*/ 2547829 w 9517857"/>
              <a:gd name="connsiteY35" fmla="*/ 566150 h 918356"/>
              <a:gd name="connsiteX36" fmla="*/ 2658055 w 9517857"/>
              <a:gd name="connsiteY36" fmla="*/ 578727 h 918356"/>
              <a:gd name="connsiteX37" fmla="*/ 2693698 w 9517857"/>
              <a:gd name="connsiteY37" fmla="*/ 560029 h 918356"/>
              <a:gd name="connsiteX38" fmla="*/ 2699673 w 9517857"/>
              <a:gd name="connsiteY38" fmla="*/ 556400 h 918356"/>
              <a:gd name="connsiteX39" fmla="*/ 2727306 w 9517857"/>
              <a:gd name="connsiteY39" fmla="*/ 550698 h 918356"/>
              <a:gd name="connsiteX40" fmla="*/ 2730451 w 9517857"/>
              <a:gd name="connsiteY40" fmla="*/ 538058 h 918356"/>
              <a:gd name="connsiteX41" fmla="*/ 2768713 w 9517857"/>
              <a:gd name="connsiteY41" fmla="*/ 521575 h 918356"/>
              <a:gd name="connsiteX42" fmla="*/ 2820868 w 9517857"/>
              <a:gd name="connsiteY42" fmla="*/ 514160 h 918356"/>
              <a:gd name="connsiteX43" fmla="*/ 3073635 w 9517857"/>
              <a:gd name="connsiteY43" fmla="*/ 491294 h 918356"/>
              <a:gd name="connsiteX44" fmla="*/ 3222071 w 9517857"/>
              <a:gd name="connsiteY44" fmla="*/ 470559 h 918356"/>
              <a:gd name="connsiteX45" fmla="*/ 3274069 w 9517857"/>
              <a:gd name="connsiteY45" fmla="*/ 451605 h 918356"/>
              <a:gd name="connsiteX46" fmla="*/ 3349632 w 9517857"/>
              <a:gd name="connsiteY46" fmla="*/ 432583 h 918356"/>
              <a:gd name="connsiteX47" fmla="*/ 3479593 w 9517857"/>
              <a:gd name="connsiteY47" fmla="*/ 390437 h 918356"/>
              <a:gd name="connsiteX48" fmla="*/ 3660110 w 9517857"/>
              <a:gd name="connsiteY48" fmla="*/ 348726 h 918356"/>
              <a:gd name="connsiteX49" fmla="*/ 3750023 w 9517857"/>
              <a:gd name="connsiteY49" fmla="*/ 370678 h 918356"/>
              <a:gd name="connsiteX50" fmla="*/ 3844133 w 9517857"/>
              <a:gd name="connsiteY50" fmla="*/ 360648 h 918356"/>
              <a:gd name="connsiteX51" fmla="*/ 3913545 w 9517857"/>
              <a:gd name="connsiteY51" fmla="*/ 344235 h 918356"/>
              <a:gd name="connsiteX52" fmla="*/ 4266740 w 9517857"/>
              <a:gd name="connsiteY52" fmla="*/ 361454 h 918356"/>
              <a:gd name="connsiteX53" fmla="*/ 4430770 w 9517857"/>
              <a:gd name="connsiteY53" fmla="*/ 342643 h 918356"/>
              <a:gd name="connsiteX54" fmla="*/ 4512664 w 9517857"/>
              <a:gd name="connsiteY54" fmla="*/ 319948 h 918356"/>
              <a:gd name="connsiteX55" fmla="*/ 4616423 w 9517857"/>
              <a:gd name="connsiteY55" fmla="*/ 290914 h 918356"/>
              <a:gd name="connsiteX56" fmla="*/ 4691675 w 9517857"/>
              <a:gd name="connsiteY56" fmla="*/ 254011 h 918356"/>
              <a:gd name="connsiteX57" fmla="*/ 4689051 w 9517857"/>
              <a:gd name="connsiteY57" fmla="*/ 250968 h 918356"/>
              <a:gd name="connsiteX58" fmla="*/ 4719994 w 9517857"/>
              <a:gd name="connsiteY58" fmla="*/ 245307 h 918356"/>
              <a:gd name="connsiteX59" fmla="*/ 4752894 w 9517857"/>
              <a:gd name="connsiteY59" fmla="*/ 239875 h 918356"/>
              <a:gd name="connsiteX60" fmla="*/ 4769329 w 9517857"/>
              <a:gd name="connsiteY60" fmla="*/ 233585 h 918356"/>
              <a:gd name="connsiteX61" fmla="*/ 4775634 w 9517857"/>
              <a:gd name="connsiteY61" fmla="*/ 234063 h 918356"/>
              <a:gd name="connsiteX62" fmla="*/ 4790452 w 9517857"/>
              <a:gd name="connsiteY62" fmla="*/ 233572 h 918356"/>
              <a:gd name="connsiteX63" fmla="*/ 4789062 w 9517857"/>
              <a:gd name="connsiteY63" fmla="*/ 241924 h 918356"/>
              <a:gd name="connsiteX64" fmla="*/ 4827826 w 9517857"/>
              <a:gd name="connsiteY64" fmla="*/ 246977 h 918356"/>
              <a:gd name="connsiteX65" fmla="*/ 4892569 w 9517857"/>
              <a:gd name="connsiteY65" fmla="*/ 249933 h 918356"/>
              <a:gd name="connsiteX66" fmla="*/ 4896611 w 9517857"/>
              <a:gd name="connsiteY66" fmla="*/ 240448 h 918356"/>
              <a:gd name="connsiteX67" fmla="*/ 4917286 w 9517857"/>
              <a:gd name="connsiteY67" fmla="*/ 243659 h 918356"/>
              <a:gd name="connsiteX68" fmla="*/ 4981173 w 9517857"/>
              <a:gd name="connsiteY68" fmla="*/ 247103 h 918356"/>
              <a:gd name="connsiteX69" fmla="*/ 5060397 w 9517857"/>
              <a:gd name="connsiteY69" fmla="*/ 263688 h 918356"/>
              <a:gd name="connsiteX70" fmla="*/ 5252996 w 9517857"/>
              <a:gd name="connsiteY70" fmla="*/ 270655 h 918356"/>
              <a:gd name="connsiteX71" fmla="*/ 5358056 w 9517857"/>
              <a:gd name="connsiteY71" fmla="*/ 247248 h 918356"/>
              <a:gd name="connsiteX72" fmla="*/ 5426496 w 9517857"/>
              <a:gd name="connsiteY72" fmla="*/ 235142 h 918356"/>
              <a:gd name="connsiteX73" fmla="*/ 5497161 w 9517857"/>
              <a:gd name="connsiteY73" fmla="*/ 228808 h 918356"/>
              <a:gd name="connsiteX74" fmla="*/ 5826043 w 9517857"/>
              <a:gd name="connsiteY74" fmla="*/ 148073 h 918356"/>
              <a:gd name="connsiteX75" fmla="*/ 6013415 w 9517857"/>
              <a:gd name="connsiteY75" fmla="*/ 137316 h 918356"/>
              <a:gd name="connsiteX76" fmla="*/ 6080994 w 9517857"/>
              <a:gd name="connsiteY76" fmla="*/ 142938 h 918356"/>
              <a:gd name="connsiteX77" fmla="*/ 6194152 w 9517857"/>
              <a:gd name="connsiteY77" fmla="*/ 151772 h 918356"/>
              <a:gd name="connsiteX78" fmla="*/ 6281379 w 9517857"/>
              <a:gd name="connsiteY78" fmla="*/ 181626 h 918356"/>
              <a:gd name="connsiteX79" fmla="*/ 6374947 w 9517857"/>
              <a:gd name="connsiteY79" fmla="*/ 179799 h 918356"/>
              <a:gd name="connsiteX80" fmla="*/ 6448518 w 9517857"/>
              <a:gd name="connsiteY80" fmla="*/ 164378 h 918356"/>
              <a:gd name="connsiteX81" fmla="*/ 6544700 w 9517857"/>
              <a:gd name="connsiteY81" fmla="*/ 167161 h 918356"/>
              <a:gd name="connsiteX82" fmla="*/ 6648353 w 9517857"/>
              <a:gd name="connsiteY82" fmla="*/ 172250 h 918356"/>
              <a:gd name="connsiteX83" fmla="*/ 6736227 w 9517857"/>
              <a:gd name="connsiteY83" fmla="*/ 173216 h 918356"/>
              <a:gd name="connsiteX84" fmla="*/ 6977218 w 9517857"/>
              <a:gd name="connsiteY84" fmla="*/ 184289 h 918356"/>
              <a:gd name="connsiteX85" fmla="*/ 7065221 w 9517857"/>
              <a:gd name="connsiteY85" fmla="*/ 227531 h 918356"/>
              <a:gd name="connsiteX86" fmla="*/ 7565449 w 9517857"/>
              <a:gd name="connsiteY86" fmla="*/ 258950 h 918356"/>
              <a:gd name="connsiteX87" fmla="*/ 7599285 w 9517857"/>
              <a:gd name="connsiteY87" fmla="*/ 266021 h 918356"/>
              <a:gd name="connsiteX88" fmla="*/ 7644411 w 9517857"/>
              <a:gd name="connsiteY88" fmla="*/ 258986 h 918356"/>
              <a:gd name="connsiteX89" fmla="*/ 7825110 w 9517857"/>
              <a:gd name="connsiteY89" fmla="*/ 229109 h 918356"/>
              <a:gd name="connsiteX90" fmla="*/ 7965804 w 9517857"/>
              <a:gd name="connsiteY90" fmla="*/ 190545 h 918356"/>
              <a:gd name="connsiteX91" fmla="*/ 8147401 w 9517857"/>
              <a:gd name="connsiteY91" fmla="*/ 205617 h 918356"/>
              <a:gd name="connsiteX92" fmla="*/ 8256033 w 9517857"/>
              <a:gd name="connsiteY92" fmla="*/ 193713 h 918356"/>
              <a:gd name="connsiteX93" fmla="*/ 8551625 w 9517857"/>
              <a:gd name="connsiteY93" fmla="*/ 16151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  <a:gd name="connsiteX102" fmla="*/ 9517856 w 9517857"/>
              <a:gd name="connsiteY102" fmla="*/ 0 h 918356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660110 w 9517857"/>
              <a:gd name="connsiteY48" fmla="*/ 348714 h 918344"/>
              <a:gd name="connsiteX49" fmla="*/ 3750023 w 9517857"/>
              <a:gd name="connsiteY49" fmla="*/ 370666 h 918344"/>
              <a:gd name="connsiteX50" fmla="*/ 3844133 w 9517857"/>
              <a:gd name="connsiteY50" fmla="*/ 360636 h 918344"/>
              <a:gd name="connsiteX51" fmla="*/ 3913545 w 9517857"/>
              <a:gd name="connsiteY51" fmla="*/ 344223 h 918344"/>
              <a:gd name="connsiteX52" fmla="*/ 4266740 w 9517857"/>
              <a:gd name="connsiteY52" fmla="*/ 361442 h 918344"/>
              <a:gd name="connsiteX53" fmla="*/ 4430770 w 9517857"/>
              <a:gd name="connsiteY53" fmla="*/ 342631 h 918344"/>
              <a:gd name="connsiteX54" fmla="*/ 4512664 w 9517857"/>
              <a:gd name="connsiteY54" fmla="*/ 319936 h 918344"/>
              <a:gd name="connsiteX55" fmla="*/ 4616423 w 9517857"/>
              <a:gd name="connsiteY55" fmla="*/ 290902 h 918344"/>
              <a:gd name="connsiteX56" fmla="*/ 4691675 w 9517857"/>
              <a:gd name="connsiteY56" fmla="*/ 253999 h 918344"/>
              <a:gd name="connsiteX57" fmla="*/ 4689051 w 9517857"/>
              <a:gd name="connsiteY57" fmla="*/ 250956 h 918344"/>
              <a:gd name="connsiteX58" fmla="*/ 4719994 w 9517857"/>
              <a:gd name="connsiteY58" fmla="*/ 245295 h 918344"/>
              <a:gd name="connsiteX59" fmla="*/ 4752894 w 9517857"/>
              <a:gd name="connsiteY59" fmla="*/ 239863 h 918344"/>
              <a:gd name="connsiteX60" fmla="*/ 4769329 w 9517857"/>
              <a:gd name="connsiteY60" fmla="*/ 233573 h 918344"/>
              <a:gd name="connsiteX61" fmla="*/ 4775634 w 9517857"/>
              <a:gd name="connsiteY61" fmla="*/ 234051 h 918344"/>
              <a:gd name="connsiteX62" fmla="*/ 4790452 w 9517857"/>
              <a:gd name="connsiteY62" fmla="*/ 233560 h 918344"/>
              <a:gd name="connsiteX63" fmla="*/ 4789062 w 9517857"/>
              <a:gd name="connsiteY63" fmla="*/ 241912 h 918344"/>
              <a:gd name="connsiteX64" fmla="*/ 4827826 w 9517857"/>
              <a:gd name="connsiteY64" fmla="*/ 246965 h 918344"/>
              <a:gd name="connsiteX65" fmla="*/ 4892569 w 9517857"/>
              <a:gd name="connsiteY65" fmla="*/ 249921 h 918344"/>
              <a:gd name="connsiteX66" fmla="*/ 4896611 w 9517857"/>
              <a:gd name="connsiteY66" fmla="*/ 240436 h 918344"/>
              <a:gd name="connsiteX67" fmla="*/ 4917286 w 9517857"/>
              <a:gd name="connsiteY67" fmla="*/ 243647 h 918344"/>
              <a:gd name="connsiteX68" fmla="*/ 4981173 w 9517857"/>
              <a:gd name="connsiteY68" fmla="*/ 247091 h 918344"/>
              <a:gd name="connsiteX69" fmla="*/ 5060397 w 9517857"/>
              <a:gd name="connsiteY69" fmla="*/ 263676 h 918344"/>
              <a:gd name="connsiteX70" fmla="*/ 5252996 w 9517857"/>
              <a:gd name="connsiteY70" fmla="*/ 270643 h 918344"/>
              <a:gd name="connsiteX71" fmla="*/ 5358056 w 9517857"/>
              <a:gd name="connsiteY71" fmla="*/ 247236 h 918344"/>
              <a:gd name="connsiteX72" fmla="*/ 5426496 w 9517857"/>
              <a:gd name="connsiteY72" fmla="*/ 235130 h 918344"/>
              <a:gd name="connsiteX73" fmla="*/ 5497161 w 9517857"/>
              <a:gd name="connsiteY73" fmla="*/ 228796 h 918344"/>
              <a:gd name="connsiteX74" fmla="*/ 5826043 w 9517857"/>
              <a:gd name="connsiteY74" fmla="*/ 148061 h 918344"/>
              <a:gd name="connsiteX75" fmla="*/ 6013415 w 9517857"/>
              <a:gd name="connsiteY75" fmla="*/ 137304 h 918344"/>
              <a:gd name="connsiteX76" fmla="*/ 6080994 w 9517857"/>
              <a:gd name="connsiteY76" fmla="*/ 142926 h 918344"/>
              <a:gd name="connsiteX77" fmla="*/ 6194152 w 9517857"/>
              <a:gd name="connsiteY77" fmla="*/ 151760 h 918344"/>
              <a:gd name="connsiteX78" fmla="*/ 6281379 w 9517857"/>
              <a:gd name="connsiteY78" fmla="*/ 181614 h 918344"/>
              <a:gd name="connsiteX79" fmla="*/ 6374947 w 9517857"/>
              <a:gd name="connsiteY79" fmla="*/ 179787 h 918344"/>
              <a:gd name="connsiteX80" fmla="*/ 6448518 w 9517857"/>
              <a:gd name="connsiteY80" fmla="*/ 164366 h 918344"/>
              <a:gd name="connsiteX81" fmla="*/ 6544700 w 9517857"/>
              <a:gd name="connsiteY81" fmla="*/ 167149 h 918344"/>
              <a:gd name="connsiteX82" fmla="*/ 6648353 w 9517857"/>
              <a:gd name="connsiteY82" fmla="*/ 172238 h 918344"/>
              <a:gd name="connsiteX83" fmla="*/ 6736227 w 9517857"/>
              <a:gd name="connsiteY83" fmla="*/ 173204 h 918344"/>
              <a:gd name="connsiteX84" fmla="*/ 6977218 w 9517857"/>
              <a:gd name="connsiteY84" fmla="*/ 184277 h 918344"/>
              <a:gd name="connsiteX85" fmla="*/ 7065221 w 9517857"/>
              <a:gd name="connsiteY85" fmla="*/ 227519 h 918344"/>
              <a:gd name="connsiteX86" fmla="*/ 7565449 w 9517857"/>
              <a:gd name="connsiteY86" fmla="*/ 258938 h 918344"/>
              <a:gd name="connsiteX87" fmla="*/ 7599285 w 9517857"/>
              <a:gd name="connsiteY87" fmla="*/ 266009 h 918344"/>
              <a:gd name="connsiteX88" fmla="*/ 7644411 w 9517857"/>
              <a:gd name="connsiteY88" fmla="*/ 258974 h 918344"/>
              <a:gd name="connsiteX89" fmla="*/ 7825110 w 9517857"/>
              <a:gd name="connsiteY89" fmla="*/ 229097 h 918344"/>
              <a:gd name="connsiteX90" fmla="*/ 7965804 w 9517857"/>
              <a:gd name="connsiteY90" fmla="*/ 190533 h 918344"/>
              <a:gd name="connsiteX91" fmla="*/ 8147401 w 9517857"/>
              <a:gd name="connsiteY91" fmla="*/ 205605 h 918344"/>
              <a:gd name="connsiteX92" fmla="*/ 8256033 w 9517857"/>
              <a:gd name="connsiteY92" fmla="*/ 193701 h 918344"/>
              <a:gd name="connsiteX93" fmla="*/ 8551625 w 9517857"/>
              <a:gd name="connsiteY93" fmla="*/ 161505 h 918344"/>
              <a:gd name="connsiteX94" fmla="*/ 8715976 w 9517857"/>
              <a:gd name="connsiteY94" fmla="*/ 178362 h 918344"/>
              <a:gd name="connsiteX95" fmla="*/ 8778827 w 9517857"/>
              <a:gd name="connsiteY95" fmla="*/ 172924 h 918344"/>
              <a:gd name="connsiteX96" fmla="*/ 8840778 w 9517857"/>
              <a:gd name="connsiteY96" fmla="*/ 143137 h 918344"/>
              <a:gd name="connsiteX97" fmla="*/ 9010380 w 9517857"/>
              <a:gd name="connsiteY97" fmla="*/ 91879 h 918344"/>
              <a:gd name="connsiteX98" fmla="*/ 9110856 w 9517857"/>
              <a:gd name="connsiteY98" fmla="*/ 70985 h 918344"/>
              <a:gd name="connsiteX99" fmla="*/ 9268817 w 9517857"/>
              <a:gd name="connsiteY99" fmla="*/ 53070 h 918344"/>
              <a:gd name="connsiteX100" fmla="*/ 9316667 w 9517857"/>
              <a:gd name="connsiteY100" fmla="*/ 45035 h 918344"/>
              <a:gd name="connsiteX101" fmla="*/ 9428209 w 9517857"/>
              <a:gd name="connsiteY101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660110 w 9517857"/>
              <a:gd name="connsiteY48" fmla="*/ 348714 h 918344"/>
              <a:gd name="connsiteX49" fmla="*/ 3750023 w 9517857"/>
              <a:gd name="connsiteY49" fmla="*/ 370666 h 918344"/>
              <a:gd name="connsiteX50" fmla="*/ 3844133 w 9517857"/>
              <a:gd name="connsiteY50" fmla="*/ 360636 h 918344"/>
              <a:gd name="connsiteX51" fmla="*/ 3913545 w 9517857"/>
              <a:gd name="connsiteY51" fmla="*/ 344223 h 918344"/>
              <a:gd name="connsiteX52" fmla="*/ 4266740 w 9517857"/>
              <a:gd name="connsiteY52" fmla="*/ 361442 h 918344"/>
              <a:gd name="connsiteX53" fmla="*/ 4430770 w 9517857"/>
              <a:gd name="connsiteY53" fmla="*/ 342631 h 918344"/>
              <a:gd name="connsiteX54" fmla="*/ 4512664 w 9517857"/>
              <a:gd name="connsiteY54" fmla="*/ 319936 h 918344"/>
              <a:gd name="connsiteX55" fmla="*/ 4616423 w 9517857"/>
              <a:gd name="connsiteY55" fmla="*/ 290902 h 918344"/>
              <a:gd name="connsiteX56" fmla="*/ 4691675 w 9517857"/>
              <a:gd name="connsiteY56" fmla="*/ 253999 h 918344"/>
              <a:gd name="connsiteX57" fmla="*/ 4689051 w 9517857"/>
              <a:gd name="connsiteY57" fmla="*/ 250956 h 918344"/>
              <a:gd name="connsiteX58" fmla="*/ 4719994 w 9517857"/>
              <a:gd name="connsiteY58" fmla="*/ 245295 h 918344"/>
              <a:gd name="connsiteX59" fmla="*/ 4752894 w 9517857"/>
              <a:gd name="connsiteY59" fmla="*/ 239863 h 918344"/>
              <a:gd name="connsiteX60" fmla="*/ 4769329 w 9517857"/>
              <a:gd name="connsiteY60" fmla="*/ 233573 h 918344"/>
              <a:gd name="connsiteX61" fmla="*/ 4775634 w 9517857"/>
              <a:gd name="connsiteY61" fmla="*/ 234051 h 918344"/>
              <a:gd name="connsiteX62" fmla="*/ 4790452 w 9517857"/>
              <a:gd name="connsiteY62" fmla="*/ 233560 h 918344"/>
              <a:gd name="connsiteX63" fmla="*/ 4789062 w 9517857"/>
              <a:gd name="connsiteY63" fmla="*/ 241912 h 918344"/>
              <a:gd name="connsiteX64" fmla="*/ 4827826 w 9517857"/>
              <a:gd name="connsiteY64" fmla="*/ 246965 h 918344"/>
              <a:gd name="connsiteX65" fmla="*/ 4892569 w 9517857"/>
              <a:gd name="connsiteY65" fmla="*/ 249921 h 918344"/>
              <a:gd name="connsiteX66" fmla="*/ 4896611 w 9517857"/>
              <a:gd name="connsiteY66" fmla="*/ 240436 h 918344"/>
              <a:gd name="connsiteX67" fmla="*/ 4917286 w 9517857"/>
              <a:gd name="connsiteY67" fmla="*/ 243647 h 918344"/>
              <a:gd name="connsiteX68" fmla="*/ 5060397 w 9517857"/>
              <a:gd name="connsiteY68" fmla="*/ 263676 h 918344"/>
              <a:gd name="connsiteX69" fmla="*/ 5252996 w 9517857"/>
              <a:gd name="connsiteY69" fmla="*/ 270643 h 918344"/>
              <a:gd name="connsiteX70" fmla="*/ 5358056 w 9517857"/>
              <a:gd name="connsiteY70" fmla="*/ 247236 h 918344"/>
              <a:gd name="connsiteX71" fmla="*/ 5426496 w 9517857"/>
              <a:gd name="connsiteY71" fmla="*/ 235130 h 918344"/>
              <a:gd name="connsiteX72" fmla="*/ 5497161 w 9517857"/>
              <a:gd name="connsiteY72" fmla="*/ 228796 h 918344"/>
              <a:gd name="connsiteX73" fmla="*/ 5826043 w 9517857"/>
              <a:gd name="connsiteY73" fmla="*/ 148061 h 918344"/>
              <a:gd name="connsiteX74" fmla="*/ 6013415 w 9517857"/>
              <a:gd name="connsiteY74" fmla="*/ 137304 h 918344"/>
              <a:gd name="connsiteX75" fmla="*/ 6080994 w 9517857"/>
              <a:gd name="connsiteY75" fmla="*/ 142926 h 918344"/>
              <a:gd name="connsiteX76" fmla="*/ 6194152 w 9517857"/>
              <a:gd name="connsiteY76" fmla="*/ 151760 h 918344"/>
              <a:gd name="connsiteX77" fmla="*/ 6281379 w 9517857"/>
              <a:gd name="connsiteY77" fmla="*/ 181614 h 918344"/>
              <a:gd name="connsiteX78" fmla="*/ 6374947 w 9517857"/>
              <a:gd name="connsiteY78" fmla="*/ 179787 h 918344"/>
              <a:gd name="connsiteX79" fmla="*/ 6448518 w 9517857"/>
              <a:gd name="connsiteY79" fmla="*/ 164366 h 918344"/>
              <a:gd name="connsiteX80" fmla="*/ 6544700 w 9517857"/>
              <a:gd name="connsiteY80" fmla="*/ 167149 h 918344"/>
              <a:gd name="connsiteX81" fmla="*/ 6648353 w 9517857"/>
              <a:gd name="connsiteY81" fmla="*/ 172238 h 918344"/>
              <a:gd name="connsiteX82" fmla="*/ 6736227 w 9517857"/>
              <a:gd name="connsiteY82" fmla="*/ 173204 h 918344"/>
              <a:gd name="connsiteX83" fmla="*/ 6977218 w 9517857"/>
              <a:gd name="connsiteY83" fmla="*/ 184277 h 918344"/>
              <a:gd name="connsiteX84" fmla="*/ 7065221 w 9517857"/>
              <a:gd name="connsiteY84" fmla="*/ 227519 h 918344"/>
              <a:gd name="connsiteX85" fmla="*/ 7565449 w 9517857"/>
              <a:gd name="connsiteY85" fmla="*/ 258938 h 918344"/>
              <a:gd name="connsiteX86" fmla="*/ 7599285 w 9517857"/>
              <a:gd name="connsiteY86" fmla="*/ 266009 h 918344"/>
              <a:gd name="connsiteX87" fmla="*/ 7644411 w 9517857"/>
              <a:gd name="connsiteY87" fmla="*/ 258974 h 918344"/>
              <a:gd name="connsiteX88" fmla="*/ 7825110 w 9517857"/>
              <a:gd name="connsiteY88" fmla="*/ 229097 h 918344"/>
              <a:gd name="connsiteX89" fmla="*/ 7965804 w 9517857"/>
              <a:gd name="connsiteY89" fmla="*/ 190533 h 918344"/>
              <a:gd name="connsiteX90" fmla="*/ 8147401 w 9517857"/>
              <a:gd name="connsiteY90" fmla="*/ 205605 h 918344"/>
              <a:gd name="connsiteX91" fmla="*/ 8256033 w 9517857"/>
              <a:gd name="connsiteY91" fmla="*/ 193701 h 918344"/>
              <a:gd name="connsiteX92" fmla="*/ 8551625 w 9517857"/>
              <a:gd name="connsiteY92" fmla="*/ 161505 h 918344"/>
              <a:gd name="connsiteX93" fmla="*/ 8715976 w 9517857"/>
              <a:gd name="connsiteY93" fmla="*/ 178362 h 918344"/>
              <a:gd name="connsiteX94" fmla="*/ 8778827 w 9517857"/>
              <a:gd name="connsiteY94" fmla="*/ 172924 h 918344"/>
              <a:gd name="connsiteX95" fmla="*/ 8840778 w 9517857"/>
              <a:gd name="connsiteY95" fmla="*/ 143137 h 918344"/>
              <a:gd name="connsiteX96" fmla="*/ 9010380 w 9517857"/>
              <a:gd name="connsiteY96" fmla="*/ 91879 h 918344"/>
              <a:gd name="connsiteX97" fmla="*/ 9110856 w 9517857"/>
              <a:gd name="connsiteY97" fmla="*/ 70985 h 918344"/>
              <a:gd name="connsiteX98" fmla="*/ 9268817 w 9517857"/>
              <a:gd name="connsiteY98" fmla="*/ 53070 h 918344"/>
              <a:gd name="connsiteX99" fmla="*/ 9316667 w 9517857"/>
              <a:gd name="connsiteY99" fmla="*/ 45035 h 918344"/>
              <a:gd name="connsiteX100" fmla="*/ 9428209 w 9517857"/>
              <a:gd name="connsiteY100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26043 w 9517857"/>
              <a:gd name="connsiteY72" fmla="*/ 148061 h 918344"/>
              <a:gd name="connsiteX73" fmla="*/ 6013415 w 9517857"/>
              <a:gd name="connsiteY73" fmla="*/ 137304 h 918344"/>
              <a:gd name="connsiteX74" fmla="*/ 6080994 w 9517857"/>
              <a:gd name="connsiteY74" fmla="*/ 142926 h 918344"/>
              <a:gd name="connsiteX75" fmla="*/ 6194152 w 9517857"/>
              <a:gd name="connsiteY75" fmla="*/ 151760 h 918344"/>
              <a:gd name="connsiteX76" fmla="*/ 6281379 w 9517857"/>
              <a:gd name="connsiteY76" fmla="*/ 181614 h 918344"/>
              <a:gd name="connsiteX77" fmla="*/ 6374947 w 9517857"/>
              <a:gd name="connsiteY77" fmla="*/ 179787 h 918344"/>
              <a:gd name="connsiteX78" fmla="*/ 6448518 w 9517857"/>
              <a:gd name="connsiteY78" fmla="*/ 164366 h 918344"/>
              <a:gd name="connsiteX79" fmla="*/ 6544700 w 9517857"/>
              <a:gd name="connsiteY79" fmla="*/ 167149 h 918344"/>
              <a:gd name="connsiteX80" fmla="*/ 6648353 w 9517857"/>
              <a:gd name="connsiteY80" fmla="*/ 172238 h 918344"/>
              <a:gd name="connsiteX81" fmla="*/ 6736227 w 9517857"/>
              <a:gd name="connsiteY81" fmla="*/ 173204 h 918344"/>
              <a:gd name="connsiteX82" fmla="*/ 6977218 w 9517857"/>
              <a:gd name="connsiteY82" fmla="*/ 184277 h 918344"/>
              <a:gd name="connsiteX83" fmla="*/ 7065221 w 9517857"/>
              <a:gd name="connsiteY83" fmla="*/ 227519 h 918344"/>
              <a:gd name="connsiteX84" fmla="*/ 7565449 w 9517857"/>
              <a:gd name="connsiteY84" fmla="*/ 258938 h 918344"/>
              <a:gd name="connsiteX85" fmla="*/ 7599285 w 9517857"/>
              <a:gd name="connsiteY85" fmla="*/ 266009 h 918344"/>
              <a:gd name="connsiteX86" fmla="*/ 7644411 w 9517857"/>
              <a:gd name="connsiteY86" fmla="*/ 258974 h 918344"/>
              <a:gd name="connsiteX87" fmla="*/ 7825110 w 9517857"/>
              <a:gd name="connsiteY87" fmla="*/ 229097 h 918344"/>
              <a:gd name="connsiteX88" fmla="*/ 7965804 w 9517857"/>
              <a:gd name="connsiteY88" fmla="*/ 190533 h 918344"/>
              <a:gd name="connsiteX89" fmla="*/ 8147401 w 9517857"/>
              <a:gd name="connsiteY89" fmla="*/ 205605 h 918344"/>
              <a:gd name="connsiteX90" fmla="*/ 8256033 w 9517857"/>
              <a:gd name="connsiteY90" fmla="*/ 193701 h 918344"/>
              <a:gd name="connsiteX91" fmla="*/ 8551625 w 9517857"/>
              <a:gd name="connsiteY91" fmla="*/ 161505 h 918344"/>
              <a:gd name="connsiteX92" fmla="*/ 8715976 w 9517857"/>
              <a:gd name="connsiteY92" fmla="*/ 178362 h 918344"/>
              <a:gd name="connsiteX93" fmla="*/ 8778827 w 9517857"/>
              <a:gd name="connsiteY93" fmla="*/ 172924 h 918344"/>
              <a:gd name="connsiteX94" fmla="*/ 8840778 w 9517857"/>
              <a:gd name="connsiteY94" fmla="*/ 143137 h 918344"/>
              <a:gd name="connsiteX95" fmla="*/ 9010380 w 9517857"/>
              <a:gd name="connsiteY95" fmla="*/ 91879 h 918344"/>
              <a:gd name="connsiteX96" fmla="*/ 9110856 w 9517857"/>
              <a:gd name="connsiteY96" fmla="*/ 70985 h 918344"/>
              <a:gd name="connsiteX97" fmla="*/ 9268817 w 9517857"/>
              <a:gd name="connsiteY97" fmla="*/ 53070 h 918344"/>
              <a:gd name="connsiteX98" fmla="*/ 9316667 w 9517857"/>
              <a:gd name="connsiteY98" fmla="*/ 45035 h 918344"/>
              <a:gd name="connsiteX99" fmla="*/ 9428209 w 9517857"/>
              <a:gd name="connsiteY99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6013415 w 9517857"/>
              <a:gd name="connsiteY72" fmla="*/ 137304 h 918344"/>
              <a:gd name="connsiteX73" fmla="*/ 6080994 w 9517857"/>
              <a:gd name="connsiteY73" fmla="*/ 1429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599285 w 9517857"/>
              <a:gd name="connsiteY84" fmla="*/ 2660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80994 w 9517857"/>
              <a:gd name="connsiteY73" fmla="*/ 1429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599285 w 9517857"/>
              <a:gd name="connsiteY84" fmla="*/ 2660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599285 w 9517857"/>
              <a:gd name="connsiteY84" fmla="*/ 2660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350974 w 9517857"/>
              <a:gd name="connsiteY84" fmla="*/ 3803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366801 w 9517857"/>
              <a:gd name="connsiteY83" fmla="*/ 258938 h 918344"/>
              <a:gd name="connsiteX84" fmla="*/ 7350974 w 9517857"/>
              <a:gd name="connsiteY84" fmla="*/ 3803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366801 w 9517857"/>
              <a:gd name="connsiteY83" fmla="*/ 258938 h 918344"/>
              <a:gd name="connsiteX84" fmla="*/ 7433745 w 9517857"/>
              <a:gd name="connsiteY84" fmla="*/ 24695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547829 w 9517857"/>
              <a:gd name="connsiteY34" fmla="*/ 5661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13545 w 9517857"/>
              <a:gd name="connsiteY49" fmla="*/ 34422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7965804 w 9517857"/>
              <a:gd name="connsiteY86" fmla="*/ 190533 h 918344"/>
              <a:gd name="connsiteX87" fmla="*/ 8147401 w 9517857"/>
              <a:gd name="connsiteY87" fmla="*/ 205605 h 918344"/>
              <a:gd name="connsiteX88" fmla="*/ 8256033 w 9517857"/>
              <a:gd name="connsiteY88" fmla="*/ 193701 h 918344"/>
              <a:gd name="connsiteX89" fmla="*/ 8551625 w 9517857"/>
              <a:gd name="connsiteY89" fmla="*/ 161505 h 918344"/>
              <a:gd name="connsiteX90" fmla="*/ 8715976 w 9517857"/>
              <a:gd name="connsiteY90" fmla="*/ 178362 h 918344"/>
              <a:gd name="connsiteX91" fmla="*/ 8778827 w 9517857"/>
              <a:gd name="connsiteY91" fmla="*/ 172924 h 918344"/>
              <a:gd name="connsiteX92" fmla="*/ 8840778 w 9517857"/>
              <a:gd name="connsiteY92" fmla="*/ 143137 h 918344"/>
              <a:gd name="connsiteX93" fmla="*/ 9010380 w 9517857"/>
              <a:gd name="connsiteY93" fmla="*/ 91879 h 918344"/>
              <a:gd name="connsiteX94" fmla="*/ 9110856 w 9517857"/>
              <a:gd name="connsiteY94" fmla="*/ 70985 h 918344"/>
              <a:gd name="connsiteX95" fmla="*/ 9268817 w 9517857"/>
              <a:gd name="connsiteY95" fmla="*/ 53070 h 918344"/>
              <a:gd name="connsiteX96" fmla="*/ 9316667 w 9517857"/>
              <a:gd name="connsiteY96" fmla="*/ 45035 h 918344"/>
              <a:gd name="connsiteX97" fmla="*/ 9428209 w 9517857"/>
              <a:gd name="connsiteY97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13545 w 9517857"/>
              <a:gd name="connsiteY49" fmla="*/ 34422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7965804 w 9517857"/>
              <a:gd name="connsiteY86" fmla="*/ 190533 h 918344"/>
              <a:gd name="connsiteX87" fmla="*/ 8147401 w 9517857"/>
              <a:gd name="connsiteY87" fmla="*/ 205605 h 918344"/>
              <a:gd name="connsiteX88" fmla="*/ 8256033 w 9517857"/>
              <a:gd name="connsiteY88" fmla="*/ 193701 h 918344"/>
              <a:gd name="connsiteX89" fmla="*/ 8551625 w 9517857"/>
              <a:gd name="connsiteY89" fmla="*/ 161505 h 918344"/>
              <a:gd name="connsiteX90" fmla="*/ 8715976 w 9517857"/>
              <a:gd name="connsiteY90" fmla="*/ 178362 h 918344"/>
              <a:gd name="connsiteX91" fmla="*/ 8778827 w 9517857"/>
              <a:gd name="connsiteY91" fmla="*/ 172924 h 918344"/>
              <a:gd name="connsiteX92" fmla="*/ 8840778 w 9517857"/>
              <a:gd name="connsiteY92" fmla="*/ 143137 h 918344"/>
              <a:gd name="connsiteX93" fmla="*/ 9010380 w 9517857"/>
              <a:gd name="connsiteY93" fmla="*/ 91879 h 918344"/>
              <a:gd name="connsiteX94" fmla="*/ 9110856 w 9517857"/>
              <a:gd name="connsiteY94" fmla="*/ 70985 h 918344"/>
              <a:gd name="connsiteX95" fmla="*/ 9268817 w 9517857"/>
              <a:gd name="connsiteY95" fmla="*/ 53070 h 918344"/>
              <a:gd name="connsiteX96" fmla="*/ 9316667 w 9517857"/>
              <a:gd name="connsiteY96" fmla="*/ 45035 h 918344"/>
              <a:gd name="connsiteX97" fmla="*/ 9428209 w 9517857"/>
              <a:gd name="connsiteY97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7965804 w 9517857"/>
              <a:gd name="connsiteY86" fmla="*/ 190533 h 918344"/>
              <a:gd name="connsiteX87" fmla="*/ 8147401 w 9517857"/>
              <a:gd name="connsiteY87" fmla="*/ 205605 h 918344"/>
              <a:gd name="connsiteX88" fmla="*/ 8256033 w 9517857"/>
              <a:gd name="connsiteY88" fmla="*/ 193701 h 918344"/>
              <a:gd name="connsiteX89" fmla="*/ 8551625 w 9517857"/>
              <a:gd name="connsiteY89" fmla="*/ 161505 h 918344"/>
              <a:gd name="connsiteX90" fmla="*/ 8715976 w 9517857"/>
              <a:gd name="connsiteY90" fmla="*/ 178362 h 918344"/>
              <a:gd name="connsiteX91" fmla="*/ 8778827 w 9517857"/>
              <a:gd name="connsiteY91" fmla="*/ 172924 h 918344"/>
              <a:gd name="connsiteX92" fmla="*/ 8840778 w 9517857"/>
              <a:gd name="connsiteY92" fmla="*/ 143137 h 918344"/>
              <a:gd name="connsiteX93" fmla="*/ 9010380 w 9517857"/>
              <a:gd name="connsiteY93" fmla="*/ 91879 h 918344"/>
              <a:gd name="connsiteX94" fmla="*/ 9110856 w 9517857"/>
              <a:gd name="connsiteY94" fmla="*/ 70985 h 918344"/>
              <a:gd name="connsiteX95" fmla="*/ 9268817 w 9517857"/>
              <a:gd name="connsiteY95" fmla="*/ 53070 h 918344"/>
              <a:gd name="connsiteX96" fmla="*/ 9316667 w 9517857"/>
              <a:gd name="connsiteY96" fmla="*/ 45035 h 918344"/>
              <a:gd name="connsiteX97" fmla="*/ 9428209 w 9517857"/>
              <a:gd name="connsiteY97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8147401 w 9517857"/>
              <a:gd name="connsiteY86" fmla="*/ 205605 h 918344"/>
              <a:gd name="connsiteX87" fmla="*/ 8256033 w 9517857"/>
              <a:gd name="connsiteY87" fmla="*/ 193701 h 918344"/>
              <a:gd name="connsiteX88" fmla="*/ 8551625 w 9517857"/>
              <a:gd name="connsiteY88" fmla="*/ 161505 h 918344"/>
              <a:gd name="connsiteX89" fmla="*/ 8715976 w 9517857"/>
              <a:gd name="connsiteY89" fmla="*/ 178362 h 918344"/>
              <a:gd name="connsiteX90" fmla="*/ 8778827 w 9517857"/>
              <a:gd name="connsiteY90" fmla="*/ 172924 h 918344"/>
              <a:gd name="connsiteX91" fmla="*/ 8840778 w 9517857"/>
              <a:gd name="connsiteY91" fmla="*/ 143137 h 918344"/>
              <a:gd name="connsiteX92" fmla="*/ 9010380 w 9517857"/>
              <a:gd name="connsiteY92" fmla="*/ 91879 h 918344"/>
              <a:gd name="connsiteX93" fmla="*/ 9110856 w 9517857"/>
              <a:gd name="connsiteY93" fmla="*/ 70985 h 918344"/>
              <a:gd name="connsiteX94" fmla="*/ 9268817 w 9517857"/>
              <a:gd name="connsiteY94" fmla="*/ 53070 h 918344"/>
              <a:gd name="connsiteX95" fmla="*/ 9316667 w 9517857"/>
              <a:gd name="connsiteY95" fmla="*/ 45035 h 918344"/>
              <a:gd name="connsiteX96" fmla="*/ 9428209 w 9517857"/>
              <a:gd name="connsiteY96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8106016 w 9517857"/>
              <a:gd name="connsiteY86" fmla="*/ 231005 h 918344"/>
              <a:gd name="connsiteX87" fmla="*/ 8256033 w 9517857"/>
              <a:gd name="connsiteY87" fmla="*/ 193701 h 918344"/>
              <a:gd name="connsiteX88" fmla="*/ 8551625 w 9517857"/>
              <a:gd name="connsiteY88" fmla="*/ 161505 h 918344"/>
              <a:gd name="connsiteX89" fmla="*/ 8715976 w 9517857"/>
              <a:gd name="connsiteY89" fmla="*/ 178362 h 918344"/>
              <a:gd name="connsiteX90" fmla="*/ 8778827 w 9517857"/>
              <a:gd name="connsiteY90" fmla="*/ 172924 h 918344"/>
              <a:gd name="connsiteX91" fmla="*/ 8840778 w 9517857"/>
              <a:gd name="connsiteY91" fmla="*/ 143137 h 918344"/>
              <a:gd name="connsiteX92" fmla="*/ 9010380 w 9517857"/>
              <a:gd name="connsiteY92" fmla="*/ 91879 h 918344"/>
              <a:gd name="connsiteX93" fmla="*/ 9110856 w 9517857"/>
              <a:gd name="connsiteY93" fmla="*/ 70985 h 918344"/>
              <a:gd name="connsiteX94" fmla="*/ 9268817 w 9517857"/>
              <a:gd name="connsiteY94" fmla="*/ 53070 h 918344"/>
              <a:gd name="connsiteX95" fmla="*/ 9316667 w 9517857"/>
              <a:gd name="connsiteY95" fmla="*/ 45035 h 918344"/>
              <a:gd name="connsiteX96" fmla="*/ 9428209 w 9517857"/>
              <a:gd name="connsiteY96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6014778 w 9517857"/>
              <a:gd name="connsiteY71" fmla="*/ 16832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840778 w 9517857"/>
              <a:gd name="connsiteY89" fmla="*/ 143137 h 918344"/>
              <a:gd name="connsiteX90" fmla="*/ 9010380 w 9517857"/>
              <a:gd name="connsiteY90" fmla="*/ 91879 h 918344"/>
              <a:gd name="connsiteX91" fmla="*/ 9110856 w 9517857"/>
              <a:gd name="connsiteY91" fmla="*/ 70985 h 918344"/>
              <a:gd name="connsiteX92" fmla="*/ 9268817 w 9517857"/>
              <a:gd name="connsiteY92" fmla="*/ 53070 h 918344"/>
              <a:gd name="connsiteX93" fmla="*/ 9316667 w 9517857"/>
              <a:gd name="connsiteY93" fmla="*/ 45035 h 918344"/>
              <a:gd name="connsiteX94" fmla="*/ 9428209 w 9517857"/>
              <a:gd name="connsiteY94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840778 w 9517857"/>
              <a:gd name="connsiteY88" fmla="*/ 143137 h 918344"/>
              <a:gd name="connsiteX89" fmla="*/ 9010380 w 9517857"/>
              <a:gd name="connsiteY89" fmla="*/ 9187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91116 w 9517857"/>
              <a:gd name="connsiteY88" fmla="*/ 143137 h 918344"/>
              <a:gd name="connsiteX89" fmla="*/ 9010380 w 9517857"/>
              <a:gd name="connsiteY89" fmla="*/ 9187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91116 w 9517857"/>
              <a:gd name="connsiteY88" fmla="*/ 143137 h 918344"/>
              <a:gd name="connsiteX89" fmla="*/ 9010380 w 9517857"/>
              <a:gd name="connsiteY89" fmla="*/ 9187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91116 w 9517857"/>
              <a:gd name="connsiteY88" fmla="*/ 143137 h 918344"/>
              <a:gd name="connsiteX89" fmla="*/ 9002103 w 9517857"/>
              <a:gd name="connsiteY89" fmla="*/ 8552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683515 w 9517857"/>
              <a:gd name="connsiteY88" fmla="*/ 143137 h 918344"/>
              <a:gd name="connsiteX89" fmla="*/ 9002103 w 9517857"/>
              <a:gd name="connsiteY89" fmla="*/ 8552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63955 w 9517857"/>
              <a:gd name="connsiteY85" fmla="*/ 2056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683515 w 9517857"/>
              <a:gd name="connsiteY88" fmla="*/ 143137 h 918344"/>
              <a:gd name="connsiteX89" fmla="*/ 9002103 w 9517857"/>
              <a:gd name="connsiteY89" fmla="*/ 8552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9517857" h="918344">
                <a:moveTo>
                  <a:pt x="4686423" y="247907"/>
                </a:moveTo>
                <a:lnTo>
                  <a:pt x="4689051" y="250956"/>
                </a:lnTo>
                <a:lnTo>
                  <a:pt x="4687244" y="251286"/>
                </a:lnTo>
                <a:lnTo>
                  <a:pt x="4686423" y="247907"/>
                </a:lnTo>
                <a:close/>
                <a:moveTo>
                  <a:pt x="4685225" y="246518"/>
                </a:moveTo>
                <a:cubicBezTo>
                  <a:pt x="4688837" y="243186"/>
                  <a:pt x="4687468" y="244586"/>
                  <a:pt x="4686133" y="246715"/>
                </a:cubicBezTo>
                <a:cubicBezTo>
                  <a:pt x="4686230" y="247112"/>
                  <a:pt x="4686326" y="247510"/>
                  <a:pt x="4686423" y="247907"/>
                </a:cubicBezTo>
                <a:lnTo>
                  <a:pt x="4685225" y="246518"/>
                </a:lnTo>
                <a:close/>
                <a:moveTo>
                  <a:pt x="9428209" y="29911"/>
                </a:moveTo>
                <a:lnTo>
                  <a:pt x="9517857" y="0"/>
                </a:lnTo>
                <a:lnTo>
                  <a:pt x="9517857" y="918344"/>
                </a:lnTo>
                <a:lnTo>
                  <a:pt x="14604" y="918344"/>
                </a:lnTo>
                <a:lnTo>
                  <a:pt x="12841" y="917751"/>
                </a:lnTo>
                <a:cubicBezTo>
                  <a:pt x="4532" y="914852"/>
                  <a:pt x="-773" y="912795"/>
                  <a:pt x="93" y="912459"/>
                </a:cubicBezTo>
                <a:cubicBezTo>
                  <a:pt x="172" y="912286"/>
                  <a:pt x="58594" y="890483"/>
                  <a:pt x="58674" y="890310"/>
                </a:cubicBezTo>
                <a:cubicBezTo>
                  <a:pt x="127436" y="929602"/>
                  <a:pt x="206243" y="828214"/>
                  <a:pt x="275005" y="807217"/>
                </a:cubicBezTo>
                <a:cubicBezTo>
                  <a:pt x="303983" y="806075"/>
                  <a:pt x="504960" y="777363"/>
                  <a:pt x="587824" y="798183"/>
                </a:cubicBezTo>
                <a:cubicBezTo>
                  <a:pt x="598733" y="769336"/>
                  <a:pt x="682904" y="785912"/>
                  <a:pt x="651826" y="738326"/>
                </a:cubicBezTo>
                <a:cubicBezTo>
                  <a:pt x="688440" y="737850"/>
                  <a:pt x="753255" y="750384"/>
                  <a:pt x="727985" y="719814"/>
                </a:cubicBezTo>
                <a:cubicBezTo>
                  <a:pt x="739648" y="718737"/>
                  <a:pt x="775717" y="715075"/>
                  <a:pt x="778982" y="710130"/>
                </a:cubicBezTo>
                <a:cubicBezTo>
                  <a:pt x="779189" y="709395"/>
                  <a:pt x="849736" y="718709"/>
                  <a:pt x="849944" y="717975"/>
                </a:cubicBezTo>
                <a:lnTo>
                  <a:pt x="921659" y="712683"/>
                </a:lnTo>
                <a:lnTo>
                  <a:pt x="930946" y="734034"/>
                </a:lnTo>
                <a:lnTo>
                  <a:pt x="986250" y="713518"/>
                </a:lnTo>
                <a:lnTo>
                  <a:pt x="1013752" y="713349"/>
                </a:lnTo>
                <a:lnTo>
                  <a:pt x="1023734" y="718559"/>
                </a:lnTo>
                <a:cubicBezTo>
                  <a:pt x="1033291" y="721264"/>
                  <a:pt x="1045398" y="721382"/>
                  <a:pt x="1063207" y="715639"/>
                </a:cubicBezTo>
                <a:lnTo>
                  <a:pt x="1081980" y="738443"/>
                </a:lnTo>
                <a:lnTo>
                  <a:pt x="1218120" y="713268"/>
                </a:lnTo>
                <a:cubicBezTo>
                  <a:pt x="1230137" y="716150"/>
                  <a:pt x="1387179" y="685167"/>
                  <a:pt x="1397459" y="691178"/>
                </a:cubicBezTo>
                <a:cubicBezTo>
                  <a:pt x="1490025" y="704972"/>
                  <a:pt x="1465878" y="715592"/>
                  <a:pt x="1580688" y="693685"/>
                </a:cubicBezTo>
                <a:cubicBezTo>
                  <a:pt x="1607067" y="704367"/>
                  <a:pt x="1719477" y="658227"/>
                  <a:pt x="1772334" y="710628"/>
                </a:cubicBezTo>
                <a:cubicBezTo>
                  <a:pt x="1745536" y="644812"/>
                  <a:pt x="1976078" y="716424"/>
                  <a:pt x="2002561" y="659905"/>
                </a:cubicBezTo>
                <a:cubicBezTo>
                  <a:pt x="2045346" y="660345"/>
                  <a:pt x="2166676" y="654379"/>
                  <a:pt x="2135144" y="636489"/>
                </a:cubicBezTo>
                <a:cubicBezTo>
                  <a:pt x="2226022" y="620861"/>
                  <a:pt x="2361353" y="588467"/>
                  <a:pt x="2448505" y="578838"/>
                </a:cubicBezTo>
                <a:cubicBezTo>
                  <a:pt x="2446114" y="626857"/>
                  <a:pt x="2632278" y="528268"/>
                  <a:pt x="2658055" y="578715"/>
                </a:cubicBezTo>
                <a:cubicBezTo>
                  <a:pt x="2670795" y="573569"/>
                  <a:pt x="2682322" y="566993"/>
                  <a:pt x="2693698" y="560017"/>
                </a:cubicBezTo>
                <a:lnTo>
                  <a:pt x="2699673" y="556388"/>
                </a:lnTo>
                <a:lnTo>
                  <a:pt x="2727306" y="550686"/>
                </a:lnTo>
                <a:lnTo>
                  <a:pt x="2730451" y="538046"/>
                </a:lnTo>
                <a:lnTo>
                  <a:pt x="2768713" y="521563"/>
                </a:lnTo>
                <a:cubicBezTo>
                  <a:pt x="2783756" y="517092"/>
                  <a:pt x="2800788" y="514279"/>
                  <a:pt x="2820868" y="514148"/>
                </a:cubicBezTo>
                <a:cubicBezTo>
                  <a:pt x="2894791" y="532873"/>
                  <a:pt x="2981506" y="465495"/>
                  <a:pt x="3073635" y="491282"/>
                </a:cubicBezTo>
                <a:cubicBezTo>
                  <a:pt x="3106872" y="496612"/>
                  <a:pt x="3205785" y="487706"/>
                  <a:pt x="3222071" y="470547"/>
                </a:cubicBezTo>
                <a:cubicBezTo>
                  <a:pt x="3242193" y="465502"/>
                  <a:pt x="3267163" y="469124"/>
                  <a:pt x="3274069" y="451593"/>
                </a:cubicBezTo>
                <a:cubicBezTo>
                  <a:pt x="3286659" y="430153"/>
                  <a:pt x="3363648" y="455559"/>
                  <a:pt x="3349632" y="432571"/>
                </a:cubicBezTo>
                <a:lnTo>
                  <a:pt x="3479593" y="390425"/>
                </a:lnTo>
                <a:cubicBezTo>
                  <a:pt x="3546325" y="380108"/>
                  <a:pt x="3689266" y="375631"/>
                  <a:pt x="3750023" y="370666"/>
                </a:cubicBezTo>
                <a:cubicBezTo>
                  <a:pt x="3810780" y="365701"/>
                  <a:pt x="3796187" y="363985"/>
                  <a:pt x="3844133" y="360636"/>
                </a:cubicBezTo>
                <a:cubicBezTo>
                  <a:pt x="3892079" y="357287"/>
                  <a:pt x="4007004" y="338828"/>
                  <a:pt x="4037701" y="350573"/>
                </a:cubicBezTo>
                <a:cubicBezTo>
                  <a:pt x="4133026" y="338752"/>
                  <a:pt x="4159924" y="363178"/>
                  <a:pt x="4266740" y="361442"/>
                </a:cubicBezTo>
                <a:cubicBezTo>
                  <a:pt x="4385770" y="354362"/>
                  <a:pt x="4314535" y="340131"/>
                  <a:pt x="4430770" y="342631"/>
                </a:cubicBezTo>
                <a:cubicBezTo>
                  <a:pt x="4439969" y="322582"/>
                  <a:pt x="4478290" y="314633"/>
                  <a:pt x="4512664" y="319936"/>
                </a:cubicBezTo>
                <a:cubicBezTo>
                  <a:pt x="4570011" y="315126"/>
                  <a:pt x="4549085" y="269587"/>
                  <a:pt x="4616423" y="290902"/>
                </a:cubicBezTo>
                <a:cubicBezTo>
                  <a:pt x="4599641" y="270265"/>
                  <a:pt x="4692085" y="269204"/>
                  <a:pt x="4691675" y="253999"/>
                </a:cubicBezTo>
                <a:lnTo>
                  <a:pt x="4689051" y="250956"/>
                </a:lnTo>
                <a:lnTo>
                  <a:pt x="4719994" y="245295"/>
                </a:lnTo>
                <a:cubicBezTo>
                  <a:pt x="4732635" y="242763"/>
                  <a:pt x="4745300" y="240323"/>
                  <a:pt x="4752894" y="239863"/>
                </a:cubicBezTo>
                <a:lnTo>
                  <a:pt x="4769329" y="233573"/>
                </a:lnTo>
                <a:lnTo>
                  <a:pt x="4775634" y="234051"/>
                </a:lnTo>
                <a:lnTo>
                  <a:pt x="4790452" y="233560"/>
                </a:lnTo>
                <a:lnTo>
                  <a:pt x="4789062" y="241912"/>
                </a:lnTo>
                <a:cubicBezTo>
                  <a:pt x="4786342" y="249920"/>
                  <a:pt x="4804560" y="248619"/>
                  <a:pt x="4827826" y="246965"/>
                </a:cubicBezTo>
                <a:cubicBezTo>
                  <a:pt x="4875782" y="239557"/>
                  <a:pt x="4874112" y="283401"/>
                  <a:pt x="4892569" y="249921"/>
                </a:cubicBezTo>
                <a:lnTo>
                  <a:pt x="4896611" y="240436"/>
                </a:lnTo>
                <a:lnTo>
                  <a:pt x="4917286" y="243647"/>
                </a:lnTo>
                <a:cubicBezTo>
                  <a:pt x="4944584" y="247520"/>
                  <a:pt x="5004445" y="259177"/>
                  <a:pt x="5060397" y="263676"/>
                </a:cubicBezTo>
                <a:cubicBezTo>
                  <a:pt x="5093356" y="238577"/>
                  <a:pt x="5149615" y="249939"/>
                  <a:pt x="5244719" y="245243"/>
                </a:cubicBezTo>
                <a:cubicBezTo>
                  <a:pt x="5280563" y="216460"/>
                  <a:pt x="5287005" y="287909"/>
                  <a:pt x="5358056" y="247236"/>
                </a:cubicBezTo>
                <a:cubicBezTo>
                  <a:pt x="5361752" y="250245"/>
                  <a:pt x="5403312" y="238203"/>
                  <a:pt x="5426496" y="235130"/>
                </a:cubicBezTo>
                <a:cubicBezTo>
                  <a:pt x="5449679" y="232057"/>
                  <a:pt x="5473549" y="245599"/>
                  <a:pt x="5497161" y="228796"/>
                </a:cubicBezTo>
                <a:cubicBezTo>
                  <a:pt x="5639351" y="214989"/>
                  <a:pt x="5707050" y="169433"/>
                  <a:pt x="5923732" y="187376"/>
                </a:cubicBezTo>
                <a:cubicBezTo>
                  <a:pt x="5980821" y="181528"/>
                  <a:pt x="6140195" y="184371"/>
                  <a:pt x="6194152" y="151760"/>
                </a:cubicBezTo>
                <a:cubicBezTo>
                  <a:pt x="6187280" y="177771"/>
                  <a:pt x="6304222" y="153398"/>
                  <a:pt x="6281379" y="181614"/>
                </a:cubicBezTo>
                <a:cubicBezTo>
                  <a:pt x="6321899" y="201807"/>
                  <a:pt x="6335111" y="162578"/>
                  <a:pt x="6374947" y="179787"/>
                </a:cubicBezTo>
                <a:cubicBezTo>
                  <a:pt x="6417404" y="181324"/>
                  <a:pt x="6402484" y="169682"/>
                  <a:pt x="6448518" y="164366"/>
                </a:cubicBezTo>
                <a:cubicBezTo>
                  <a:pt x="6504958" y="162476"/>
                  <a:pt x="6493438" y="111191"/>
                  <a:pt x="6544700" y="167149"/>
                </a:cubicBezTo>
                <a:cubicBezTo>
                  <a:pt x="6601507" y="148685"/>
                  <a:pt x="6566269" y="164374"/>
                  <a:pt x="6648353" y="172238"/>
                </a:cubicBezTo>
                <a:cubicBezTo>
                  <a:pt x="6680008" y="155211"/>
                  <a:pt x="6707960" y="160661"/>
                  <a:pt x="6736227" y="173204"/>
                </a:cubicBezTo>
                <a:cubicBezTo>
                  <a:pt x="6813963" y="164272"/>
                  <a:pt x="6888143" y="181284"/>
                  <a:pt x="6977218" y="184277"/>
                </a:cubicBezTo>
                <a:cubicBezTo>
                  <a:pt x="7040424" y="188306"/>
                  <a:pt x="7000291" y="215076"/>
                  <a:pt x="7065221" y="227519"/>
                </a:cubicBezTo>
                <a:cubicBezTo>
                  <a:pt x="7130151" y="239962"/>
                  <a:pt x="7277790" y="252523"/>
                  <a:pt x="7366801" y="258938"/>
                </a:cubicBezTo>
                <a:cubicBezTo>
                  <a:pt x="7377311" y="252420"/>
                  <a:pt x="7435314" y="238566"/>
                  <a:pt x="7433745" y="246959"/>
                </a:cubicBezTo>
                <a:cubicBezTo>
                  <a:pt x="7446076" y="243878"/>
                  <a:pt x="7639946" y="245807"/>
                  <a:pt x="7644411" y="258974"/>
                </a:cubicBezTo>
                <a:cubicBezTo>
                  <a:pt x="7708015" y="258000"/>
                  <a:pt x="7770249" y="247712"/>
                  <a:pt x="7825110" y="229097"/>
                </a:cubicBezTo>
                <a:cubicBezTo>
                  <a:pt x="7908941" y="220202"/>
                  <a:pt x="8092134" y="211504"/>
                  <a:pt x="8163955" y="205605"/>
                </a:cubicBezTo>
                <a:cubicBezTo>
                  <a:pt x="8183007" y="196598"/>
                  <a:pt x="8225048" y="207087"/>
                  <a:pt x="8256033" y="193701"/>
                </a:cubicBezTo>
                <a:cubicBezTo>
                  <a:pt x="8334440" y="185293"/>
                  <a:pt x="8474968" y="164062"/>
                  <a:pt x="8551625" y="161505"/>
                </a:cubicBezTo>
                <a:cubicBezTo>
                  <a:pt x="8649083" y="153078"/>
                  <a:pt x="8607056" y="154741"/>
                  <a:pt x="8683515" y="143137"/>
                </a:cubicBezTo>
                <a:cubicBezTo>
                  <a:pt x="8746256" y="121084"/>
                  <a:pt x="8897706" y="99547"/>
                  <a:pt x="9002103" y="85529"/>
                </a:cubicBezTo>
                <a:cubicBezTo>
                  <a:pt x="9018826" y="50490"/>
                  <a:pt x="9112524" y="108345"/>
                  <a:pt x="9110856" y="70985"/>
                </a:cubicBezTo>
                <a:cubicBezTo>
                  <a:pt x="9148189" y="94238"/>
                  <a:pt x="9209809" y="53273"/>
                  <a:pt x="9268817" y="53070"/>
                </a:cubicBezTo>
                <a:cubicBezTo>
                  <a:pt x="9279135" y="35985"/>
                  <a:pt x="9292736" y="36508"/>
                  <a:pt x="9316667" y="45035"/>
                </a:cubicBezTo>
                <a:cubicBezTo>
                  <a:pt x="9352186" y="45850"/>
                  <a:pt x="9390008" y="39787"/>
                  <a:pt x="9428209" y="29911"/>
                </a:cubicBez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04D870-62F0-124A-9663-AA62B54DBDAC}"/>
              </a:ext>
            </a:extLst>
          </p:cNvPr>
          <p:cNvSpPr/>
          <p:nvPr/>
        </p:nvSpPr>
        <p:spPr>
          <a:xfrm>
            <a:off x="246488" y="1127140"/>
            <a:ext cx="1169786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Q = </a:t>
            </a:r>
            <a:r>
              <a:rPr lang="el-GR" dirty="0"/>
              <a:t>Δ</a:t>
            </a:r>
            <a:r>
              <a:rPr lang="en-US" dirty="0"/>
              <a:t> pressure /R</a:t>
            </a:r>
          </a:p>
          <a:p>
            <a:r>
              <a:rPr lang="en-US" dirty="0"/>
              <a:t>	</a:t>
            </a:r>
            <a:r>
              <a:rPr lang="en-US" sz="1500" dirty="0"/>
              <a:t>Q: air flow (L/min)</a:t>
            </a:r>
          </a:p>
          <a:p>
            <a:r>
              <a:rPr lang="en-US" sz="1500" dirty="0"/>
              <a:t>	</a:t>
            </a:r>
            <a:r>
              <a:rPr lang="el-GR" sz="1500" dirty="0"/>
              <a:t>Δ </a:t>
            </a:r>
            <a:r>
              <a:rPr lang="en-US" sz="1500" dirty="0"/>
              <a:t>pressure: pressure gradient (mmHg or cm H20)</a:t>
            </a:r>
          </a:p>
          <a:p>
            <a:r>
              <a:rPr lang="en-US" sz="1500" dirty="0"/>
              <a:t>	R: airway resistance (cm H20/L/second)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Resistance is determined by Poiseuille’s law (R= </a:t>
            </a:r>
            <a:r>
              <a:rPr lang="el-GR" dirty="0"/>
              <a:t>8η</a:t>
            </a:r>
            <a:r>
              <a:rPr lang="en-US" dirty="0"/>
              <a:t>l / </a:t>
            </a:r>
            <a:r>
              <a:rPr lang="el-GR" dirty="0"/>
              <a:t>π</a:t>
            </a:r>
            <a:r>
              <a:rPr lang="en-US" dirty="0"/>
              <a:t>r</a:t>
            </a:r>
            <a:r>
              <a:rPr lang="en-US" baseline="30000" dirty="0"/>
              <a:t>4</a:t>
            </a:r>
            <a:r>
              <a:rPr lang="en-US" dirty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If radius of airway decreases by factor of 2, resistance doesn’t increase twofold, it increases by 2^4 (or 16-fold)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highlight>
                  <a:srgbClr val="FFFF00"/>
                </a:highlight>
              </a:rPr>
              <a:t>Medium-sized bronchi are sites of highest airway resistance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Would seem like smallest airways would provide most resistance but b/c they are in parallel arrangement, the total resistance is less than the individual resistances</a:t>
            </a:r>
          </a:p>
          <a:p>
            <a:pPr lvl="1"/>
            <a:endParaRPr lang="en-US" dirty="0"/>
          </a:p>
          <a:p>
            <a:r>
              <a:rPr lang="en-US" dirty="0"/>
              <a:t>Changes in airway resistance</a:t>
            </a:r>
          </a:p>
          <a:p>
            <a:r>
              <a:rPr lang="en-US" dirty="0"/>
              <a:t>1. ANS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PNS cholinergic nerves (muscarinic agonists)-&gt; constrict bronchial smooth muscle-&gt; </a:t>
            </a:r>
            <a:r>
              <a:rPr lang="en-US" dirty="0" err="1"/>
              <a:t>inc</a:t>
            </a:r>
            <a:r>
              <a:rPr lang="en-US" dirty="0"/>
              <a:t> resistance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SNS adrenergic nerves (B2 receptors)-&gt; relax bronchial smooth muscle-&gt; dec resistance</a:t>
            </a:r>
          </a:p>
          <a:p>
            <a:r>
              <a:rPr lang="en-US" dirty="0"/>
              <a:t>2. Lung volume: decreased lung volume increases airway resistance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Interdependence of alveoli: alveoli tend to hold neighbors open by radial traction</a:t>
            </a:r>
          </a:p>
          <a:p>
            <a:r>
              <a:rPr lang="en-US" dirty="0"/>
              <a:t>3. Viscosity of inspired air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Not common, but increased gas viscosity increases resistance (deep sea diving)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039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4EDBDB8-1990-484C-AEBC-0D3D6D44C0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3604F9-22FD-41B0-9F5F-E5BAF440F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DE6F6764-5DF8-44ED-8935-A362C0E7B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2990841"/>
          </a:xfrm>
          <a:custGeom>
            <a:avLst/>
            <a:gdLst>
              <a:gd name="connsiteX0" fmla="*/ 0 w 12192000"/>
              <a:gd name="connsiteY0" fmla="*/ 0 h 2851980"/>
              <a:gd name="connsiteX1" fmla="*/ 12192000 w 12192000"/>
              <a:gd name="connsiteY1" fmla="*/ 0 h 2851980"/>
              <a:gd name="connsiteX2" fmla="*/ 12192000 w 12192000"/>
              <a:gd name="connsiteY2" fmla="*/ 2802781 h 2851980"/>
              <a:gd name="connsiteX3" fmla="*/ 12174273 w 12192000"/>
              <a:gd name="connsiteY3" fmla="*/ 2805362 h 2851980"/>
              <a:gd name="connsiteX4" fmla="*/ 12099441 w 12192000"/>
              <a:gd name="connsiteY4" fmla="*/ 2819970 h 2851980"/>
              <a:gd name="connsiteX5" fmla="*/ 11968818 w 12192000"/>
              <a:gd name="connsiteY5" fmla="*/ 2844345 h 2851980"/>
              <a:gd name="connsiteX6" fmla="*/ 11844564 w 12192000"/>
              <a:gd name="connsiteY6" fmla="*/ 2851980 h 2851980"/>
              <a:gd name="connsiteX7" fmla="*/ 11786084 w 12192000"/>
              <a:gd name="connsiteY7" fmla="*/ 2836535 h 2851980"/>
              <a:gd name="connsiteX8" fmla="*/ 11731349 w 12192000"/>
              <a:gd name="connsiteY8" fmla="*/ 2820269 h 2851980"/>
              <a:gd name="connsiteX9" fmla="*/ 11709385 w 12192000"/>
              <a:gd name="connsiteY9" fmla="*/ 2806825 h 2851980"/>
              <a:gd name="connsiteX10" fmla="*/ 11702308 w 12192000"/>
              <a:gd name="connsiteY10" fmla="*/ 2811365 h 2851980"/>
              <a:gd name="connsiteX11" fmla="*/ 11689476 w 12192000"/>
              <a:gd name="connsiteY11" fmla="*/ 2807391 h 2851980"/>
              <a:gd name="connsiteX12" fmla="*/ 11666486 w 12192000"/>
              <a:gd name="connsiteY12" fmla="*/ 2799625 h 2851980"/>
              <a:gd name="connsiteX13" fmla="*/ 11652374 w 12192000"/>
              <a:gd name="connsiteY13" fmla="*/ 2793272 h 2851980"/>
              <a:gd name="connsiteX14" fmla="*/ 11646471 w 12192000"/>
              <a:gd name="connsiteY14" fmla="*/ 2800341 h 2851980"/>
              <a:gd name="connsiteX15" fmla="*/ 11623313 w 12192000"/>
              <a:gd name="connsiteY15" fmla="*/ 2800343 h 2851980"/>
              <a:gd name="connsiteX16" fmla="*/ 11608697 w 12192000"/>
              <a:gd name="connsiteY16" fmla="*/ 2813460 h 2851980"/>
              <a:gd name="connsiteX17" fmla="*/ 11603621 w 12192000"/>
              <a:gd name="connsiteY17" fmla="*/ 2810965 h 2851980"/>
              <a:gd name="connsiteX18" fmla="*/ 11590100 w 12192000"/>
              <a:gd name="connsiteY18" fmla="*/ 2808130 h 2851980"/>
              <a:gd name="connsiteX19" fmla="*/ 11566270 w 12192000"/>
              <a:gd name="connsiteY19" fmla="*/ 2794050 h 2851980"/>
              <a:gd name="connsiteX20" fmla="*/ 11543180 w 12192000"/>
              <a:gd name="connsiteY20" fmla="*/ 2794523 h 2851980"/>
              <a:gd name="connsiteX21" fmla="*/ 11527456 w 12192000"/>
              <a:gd name="connsiteY21" fmla="*/ 2784758 h 2851980"/>
              <a:gd name="connsiteX22" fmla="*/ 11410019 w 12192000"/>
              <a:gd name="connsiteY22" fmla="*/ 2778739 h 2851980"/>
              <a:gd name="connsiteX23" fmla="*/ 11391662 w 12192000"/>
              <a:gd name="connsiteY23" fmla="*/ 2777813 h 2851980"/>
              <a:gd name="connsiteX24" fmla="*/ 11381950 w 12192000"/>
              <a:gd name="connsiteY24" fmla="*/ 2771457 h 2851980"/>
              <a:gd name="connsiteX25" fmla="*/ 11355280 w 12192000"/>
              <a:gd name="connsiteY25" fmla="*/ 2766974 h 2851980"/>
              <a:gd name="connsiteX26" fmla="*/ 11346286 w 12192000"/>
              <a:gd name="connsiteY26" fmla="*/ 2771221 h 2851980"/>
              <a:gd name="connsiteX27" fmla="*/ 11344784 w 12192000"/>
              <a:gd name="connsiteY27" fmla="*/ 2767480 h 2851980"/>
              <a:gd name="connsiteX28" fmla="*/ 11307999 w 12192000"/>
              <a:gd name="connsiteY28" fmla="*/ 2758374 h 2851980"/>
              <a:gd name="connsiteX29" fmla="*/ 11228674 w 12192000"/>
              <a:gd name="connsiteY29" fmla="*/ 2738503 h 2851980"/>
              <a:gd name="connsiteX30" fmla="*/ 11208775 w 12192000"/>
              <a:gd name="connsiteY30" fmla="*/ 2733735 h 2851980"/>
              <a:gd name="connsiteX31" fmla="*/ 11191329 w 12192000"/>
              <a:gd name="connsiteY31" fmla="*/ 2735896 h 2851980"/>
              <a:gd name="connsiteX32" fmla="*/ 11095293 w 12192000"/>
              <a:gd name="connsiteY32" fmla="*/ 2734181 h 2851980"/>
              <a:gd name="connsiteX33" fmla="*/ 11072290 w 12192000"/>
              <a:gd name="connsiteY33" fmla="*/ 2737734 h 2851980"/>
              <a:gd name="connsiteX34" fmla="*/ 10980239 w 12192000"/>
              <a:gd name="connsiteY34" fmla="*/ 2729000 h 2851980"/>
              <a:gd name="connsiteX35" fmla="*/ 10980167 w 12192000"/>
              <a:gd name="connsiteY35" fmla="*/ 2728972 h 2851980"/>
              <a:gd name="connsiteX36" fmla="*/ 10943501 w 12192000"/>
              <a:gd name="connsiteY36" fmla="*/ 2723352 h 2851980"/>
              <a:gd name="connsiteX37" fmla="*/ 10740825 w 12192000"/>
              <a:gd name="connsiteY37" fmla="*/ 2642544 h 2851980"/>
              <a:gd name="connsiteX38" fmla="*/ 10621021 w 12192000"/>
              <a:gd name="connsiteY38" fmla="*/ 2583972 h 2851980"/>
              <a:gd name="connsiteX39" fmla="*/ 10501779 w 12192000"/>
              <a:gd name="connsiteY39" fmla="*/ 2548735 h 2851980"/>
              <a:gd name="connsiteX40" fmla="*/ 10403355 w 12192000"/>
              <a:gd name="connsiteY40" fmla="*/ 2512953 h 2851980"/>
              <a:gd name="connsiteX41" fmla="*/ 10337449 w 12192000"/>
              <a:gd name="connsiteY41" fmla="*/ 2488172 h 2851980"/>
              <a:gd name="connsiteX42" fmla="*/ 10324327 w 12192000"/>
              <a:gd name="connsiteY42" fmla="*/ 2478939 h 2851980"/>
              <a:gd name="connsiteX43" fmla="*/ 10321929 w 12192000"/>
              <a:gd name="connsiteY43" fmla="*/ 2478993 h 2851980"/>
              <a:gd name="connsiteX44" fmla="*/ 10290461 w 12192000"/>
              <a:gd name="connsiteY44" fmla="*/ 2462144 h 2851980"/>
              <a:gd name="connsiteX45" fmla="*/ 10268970 w 12192000"/>
              <a:gd name="connsiteY45" fmla="*/ 2448931 h 2851980"/>
              <a:gd name="connsiteX46" fmla="*/ 10263699 w 12192000"/>
              <a:gd name="connsiteY46" fmla="*/ 2448340 h 2851980"/>
              <a:gd name="connsiteX47" fmla="*/ 10228272 w 12192000"/>
              <a:gd name="connsiteY47" fmla="*/ 2431997 h 2851980"/>
              <a:gd name="connsiteX48" fmla="*/ 10215997 w 12192000"/>
              <a:gd name="connsiteY48" fmla="*/ 2431103 h 2851980"/>
              <a:gd name="connsiteX49" fmla="*/ 10193885 w 12192000"/>
              <a:gd name="connsiteY49" fmla="*/ 2427360 h 2851980"/>
              <a:gd name="connsiteX50" fmla="*/ 10135557 w 12192000"/>
              <a:gd name="connsiteY50" fmla="*/ 2429769 h 2851980"/>
              <a:gd name="connsiteX51" fmla="*/ 10092108 w 12192000"/>
              <a:gd name="connsiteY51" fmla="*/ 2409075 h 2851980"/>
              <a:gd name="connsiteX52" fmla="*/ 10091815 w 12192000"/>
              <a:gd name="connsiteY52" fmla="*/ 2409211 h 2851980"/>
              <a:gd name="connsiteX53" fmla="*/ 10083558 w 12192000"/>
              <a:gd name="connsiteY53" fmla="*/ 2406369 h 2851980"/>
              <a:gd name="connsiteX54" fmla="*/ 10078319 w 12192000"/>
              <a:gd name="connsiteY54" fmla="*/ 2403481 h 2851980"/>
              <a:gd name="connsiteX55" fmla="*/ 10063647 w 12192000"/>
              <a:gd name="connsiteY55" fmla="*/ 2397528 h 2851980"/>
              <a:gd name="connsiteX56" fmla="*/ 10057660 w 12192000"/>
              <a:gd name="connsiteY56" fmla="*/ 2396793 h 2851980"/>
              <a:gd name="connsiteX57" fmla="*/ 10003124 w 12192000"/>
              <a:gd name="connsiteY57" fmla="*/ 2406692 h 2851980"/>
              <a:gd name="connsiteX58" fmla="*/ 9898644 w 12192000"/>
              <a:gd name="connsiteY58" fmla="*/ 2393136 h 2851980"/>
              <a:gd name="connsiteX59" fmla="*/ 9794969 w 12192000"/>
              <a:gd name="connsiteY59" fmla="*/ 2376665 h 2851980"/>
              <a:gd name="connsiteX60" fmla="*/ 9690708 w 12192000"/>
              <a:gd name="connsiteY60" fmla="*/ 2362478 h 2851980"/>
              <a:gd name="connsiteX61" fmla="*/ 9656590 w 12192000"/>
              <a:gd name="connsiteY61" fmla="*/ 2365107 h 2851980"/>
              <a:gd name="connsiteX62" fmla="*/ 9651013 w 12192000"/>
              <a:gd name="connsiteY62" fmla="*/ 2365379 h 2851980"/>
              <a:gd name="connsiteX63" fmla="*/ 9629535 w 12192000"/>
              <a:gd name="connsiteY63" fmla="*/ 2359562 h 2851980"/>
              <a:gd name="connsiteX64" fmla="*/ 9621002 w 12192000"/>
              <a:gd name="connsiteY64" fmla="*/ 2358015 h 2851980"/>
              <a:gd name="connsiteX65" fmla="*/ 9620811 w 12192000"/>
              <a:gd name="connsiteY65" fmla="*/ 2358209 h 2851980"/>
              <a:gd name="connsiteX66" fmla="*/ 9612783 w 12192000"/>
              <a:gd name="connsiteY66" fmla="*/ 2356304 h 2851980"/>
              <a:gd name="connsiteX67" fmla="*/ 9573299 w 12192000"/>
              <a:gd name="connsiteY67" fmla="*/ 2344048 h 2851980"/>
              <a:gd name="connsiteX68" fmla="*/ 9523299 w 12192000"/>
              <a:gd name="connsiteY68" fmla="*/ 2356751 h 2851980"/>
              <a:gd name="connsiteX69" fmla="*/ 9502217 w 12192000"/>
              <a:gd name="connsiteY69" fmla="*/ 2356672 h 2851980"/>
              <a:gd name="connsiteX70" fmla="*/ 9491052 w 12192000"/>
              <a:gd name="connsiteY70" fmla="*/ 2357876 h 2851980"/>
              <a:gd name="connsiteX71" fmla="*/ 9490420 w 12192000"/>
              <a:gd name="connsiteY71" fmla="*/ 2358754 h 2851980"/>
              <a:gd name="connsiteX72" fmla="*/ 9422814 w 12192000"/>
              <a:gd name="connsiteY72" fmla="*/ 2337048 h 2851980"/>
              <a:gd name="connsiteX73" fmla="*/ 9387555 w 12192000"/>
              <a:gd name="connsiteY73" fmla="*/ 2324836 h 2851980"/>
              <a:gd name="connsiteX74" fmla="*/ 9385480 w 12192000"/>
              <a:gd name="connsiteY74" fmla="*/ 2325313 h 2851980"/>
              <a:gd name="connsiteX75" fmla="*/ 9369766 w 12192000"/>
              <a:gd name="connsiteY75" fmla="*/ 2317902 h 2851980"/>
              <a:gd name="connsiteX76" fmla="*/ 9356267 w 12192000"/>
              <a:gd name="connsiteY76" fmla="*/ 2307218 h 2851980"/>
              <a:gd name="connsiteX77" fmla="*/ 9240605 w 12192000"/>
              <a:gd name="connsiteY77" fmla="*/ 2292733 h 2851980"/>
              <a:gd name="connsiteX78" fmla="*/ 9083251 w 12192000"/>
              <a:gd name="connsiteY78" fmla="*/ 2245348 h 2851980"/>
              <a:gd name="connsiteX79" fmla="*/ 8956025 w 12192000"/>
              <a:gd name="connsiteY79" fmla="*/ 2219438 h 2851980"/>
              <a:gd name="connsiteX80" fmla="*/ 8791834 w 12192000"/>
              <a:gd name="connsiteY80" fmla="*/ 2194608 h 2851980"/>
              <a:gd name="connsiteX81" fmla="*/ 8677385 w 12192000"/>
              <a:gd name="connsiteY81" fmla="*/ 2172946 h 2851980"/>
              <a:gd name="connsiteX82" fmla="*/ 8628381 w 12192000"/>
              <a:gd name="connsiteY82" fmla="*/ 2151256 h 2851980"/>
              <a:gd name="connsiteX83" fmla="*/ 8608955 w 12192000"/>
              <a:gd name="connsiteY83" fmla="*/ 2154253 h 2851980"/>
              <a:gd name="connsiteX84" fmla="*/ 8605623 w 12192000"/>
              <a:gd name="connsiteY84" fmla="*/ 2154974 h 2851980"/>
              <a:gd name="connsiteX85" fmla="*/ 8591946 w 12192000"/>
              <a:gd name="connsiteY85" fmla="*/ 2153429 h 2851980"/>
              <a:gd name="connsiteX86" fmla="*/ 8588503 w 12192000"/>
              <a:gd name="connsiteY86" fmla="*/ 2158528 h 2851980"/>
              <a:gd name="connsiteX87" fmla="*/ 8542929 w 12192000"/>
              <a:gd name="connsiteY87" fmla="*/ 2155780 h 2851980"/>
              <a:gd name="connsiteX88" fmla="*/ 8422422 w 12192000"/>
              <a:gd name="connsiteY88" fmla="*/ 2128783 h 2851980"/>
              <a:gd name="connsiteX89" fmla="*/ 8350509 w 12192000"/>
              <a:gd name="connsiteY89" fmla="*/ 2116143 h 2851980"/>
              <a:gd name="connsiteX90" fmla="*/ 8323483 w 12192000"/>
              <a:gd name="connsiteY90" fmla="*/ 2116856 h 2851980"/>
              <a:gd name="connsiteX91" fmla="*/ 8285541 w 12192000"/>
              <a:gd name="connsiteY91" fmla="*/ 2114142 h 2851980"/>
              <a:gd name="connsiteX92" fmla="*/ 8156321 w 12192000"/>
              <a:gd name="connsiteY92" fmla="*/ 2105622 h 2851980"/>
              <a:gd name="connsiteX93" fmla="*/ 8115022 w 12192000"/>
              <a:gd name="connsiteY93" fmla="*/ 2097331 h 2851980"/>
              <a:gd name="connsiteX94" fmla="*/ 8109128 w 12192000"/>
              <a:gd name="connsiteY94" fmla="*/ 2095725 h 2851980"/>
              <a:gd name="connsiteX95" fmla="*/ 8061947 w 12192000"/>
              <a:gd name="connsiteY95" fmla="*/ 2076044 h 2851980"/>
              <a:gd name="connsiteX96" fmla="*/ 8056343 w 12192000"/>
              <a:gd name="connsiteY96" fmla="*/ 2079176 h 2851980"/>
              <a:gd name="connsiteX97" fmla="*/ 8039888 w 12192000"/>
              <a:gd name="connsiteY97" fmla="*/ 2079889 h 2851980"/>
              <a:gd name="connsiteX98" fmla="*/ 8027893 w 12192000"/>
              <a:gd name="connsiteY98" fmla="*/ 2071837 h 2851980"/>
              <a:gd name="connsiteX99" fmla="*/ 7968202 w 12192000"/>
              <a:gd name="connsiteY99" fmla="*/ 2048643 h 2851980"/>
              <a:gd name="connsiteX100" fmla="*/ 7879707 w 12192000"/>
              <a:gd name="connsiteY100" fmla="*/ 2019539 h 2851980"/>
              <a:gd name="connsiteX101" fmla="*/ 7867283 w 12192000"/>
              <a:gd name="connsiteY101" fmla="*/ 2011237 h 2851980"/>
              <a:gd name="connsiteX102" fmla="*/ 7843997 w 12192000"/>
              <a:gd name="connsiteY102" fmla="*/ 2004002 h 2851980"/>
              <a:gd name="connsiteX103" fmla="*/ 7819810 w 12192000"/>
              <a:gd name="connsiteY103" fmla="*/ 2003978 h 2851980"/>
              <a:gd name="connsiteX104" fmla="*/ 7766905 w 12192000"/>
              <a:gd name="connsiteY104" fmla="*/ 1994240 h 2851980"/>
              <a:gd name="connsiteX105" fmla="*/ 7748811 w 12192000"/>
              <a:gd name="connsiteY105" fmla="*/ 2001647 h 2851980"/>
              <a:gd name="connsiteX106" fmla="*/ 7745757 w 12192000"/>
              <a:gd name="connsiteY106" fmla="*/ 2003120 h 2851980"/>
              <a:gd name="connsiteX107" fmla="*/ 7732110 w 12192000"/>
              <a:gd name="connsiteY107" fmla="*/ 2004783 h 2851980"/>
              <a:gd name="connsiteX108" fmla="*/ 7730039 w 12192000"/>
              <a:gd name="connsiteY108" fmla="*/ 2010536 h 2851980"/>
              <a:gd name="connsiteX109" fmla="*/ 7685159 w 12192000"/>
              <a:gd name="connsiteY109" fmla="*/ 2018415 h 2851980"/>
              <a:gd name="connsiteX110" fmla="*/ 7561596 w 12192000"/>
              <a:gd name="connsiteY110" fmla="*/ 2020063 h 2851980"/>
              <a:gd name="connsiteX111" fmla="*/ 7488722 w 12192000"/>
              <a:gd name="connsiteY111" fmla="*/ 2024418 h 2851980"/>
              <a:gd name="connsiteX112" fmla="*/ 7462688 w 12192000"/>
              <a:gd name="connsiteY112" fmla="*/ 2031366 h 2851980"/>
              <a:gd name="connsiteX113" fmla="*/ 7425222 w 12192000"/>
              <a:gd name="connsiteY113" fmla="*/ 2037510 h 2851980"/>
              <a:gd name="connsiteX114" fmla="*/ 7360376 w 12192000"/>
              <a:gd name="connsiteY114" fmla="*/ 2052454 h 2851980"/>
              <a:gd name="connsiteX115" fmla="*/ 7297796 w 12192000"/>
              <a:gd name="connsiteY115" fmla="*/ 2059134 h 2851980"/>
              <a:gd name="connsiteX116" fmla="*/ 7255684 w 12192000"/>
              <a:gd name="connsiteY116" fmla="*/ 2060633 h 2851980"/>
              <a:gd name="connsiteX117" fmla="*/ 7249573 w 12192000"/>
              <a:gd name="connsiteY117" fmla="*/ 2060435 h 2851980"/>
              <a:gd name="connsiteX118" fmla="*/ 7198933 w 12192000"/>
              <a:gd name="connsiteY118" fmla="*/ 2052227 h 2851980"/>
              <a:gd name="connsiteX119" fmla="*/ 7194276 w 12192000"/>
              <a:gd name="connsiteY119" fmla="*/ 2056568 h 2851980"/>
              <a:gd name="connsiteX120" fmla="*/ 7178495 w 12192000"/>
              <a:gd name="connsiteY120" fmla="*/ 2061069 h 2851980"/>
              <a:gd name="connsiteX121" fmla="*/ 7164866 w 12192000"/>
              <a:gd name="connsiteY121" fmla="*/ 2056021 h 2851980"/>
              <a:gd name="connsiteX122" fmla="*/ 7101221 w 12192000"/>
              <a:gd name="connsiteY122" fmla="*/ 2047289 h 2851980"/>
              <a:gd name="connsiteX123" fmla="*/ 7008182 w 12192000"/>
              <a:gd name="connsiteY123" fmla="*/ 2039482 h 2851980"/>
              <a:gd name="connsiteX124" fmla="*/ 6994073 w 12192000"/>
              <a:gd name="connsiteY124" fmla="*/ 2034288 h 2851980"/>
              <a:gd name="connsiteX125" fmla="*/ 6902768 w 12192000"/>
              <a:gd name="connsiteY125" fmla="*/ 2021990 h 2851980"/>
              <a:gd name="connsiteX126" fmla="*/ 6854917 w 12192000"/>
              <a:gd name="connsiteY126" fmla="*/ 2020321 h 2851980"/>
              <a:gd name="connsiteX127" fmla="*/ 6849655 w 12192000"/>
              <a:gd name="connsiteY127" fmla="*/ 2025191 h 2851980"/>
              <a:gd name="connsiteX128" fmla="*/ 6835522 w 12192000"/>
              <a:gd name="connsiteY128" fmla="*/ 2024012 h 2851980"/>
              <a:gd name="connsiteX129" fmla="*/ 6707727 w 12192000"/>
              <a:gd name="connsiteY129" fmla="*/ 2006254 h 2851980"/>
              <a:gd name="connsiteX130" fmla="*/ 6561947 w 12192000"/>
              <a:gd name="connsiteY130" fmla="*/ 1975575 h 2851980"/>
              <a:gd name="connsiteX131" fmla="*/ 6464714 w 12192000"/>
              <a:gd name="connsiteY131" fmla="*/ 1978704 h 2851980"/>
              <a:gd name="connsiteX132" fmla="*/ 6242129 w 12192000"/>
              <a:gd name="connsiteY132" fmla="*/ 1915441 h 2851980"/>
              <a:gd name="connsiteX133" fmla="*/ 6080728 w 12192000"/>
              <a:gd name="connsiteY133" fmla="*/ 1895758 h 2851980"/>
              <a:gd name="connsiteX134" fmla="*/ 6069627 w 12192000"/>
              <a:gd name="connsiteY134" fmla="*/ 1885968 h 2851980"/>
              <a:gd name="connsiteX135" fmla="*/ 6055146 w 12192000"/>
              <a:gd name="connsiteY135" fmla="*/ 1879305 h 2851980"/>
              <a:gd name="connsiteX136" fmla="*/ 5953405 w 12192000"/>
              <a:gd name="connsiteY136" fmla="*/ 1849929 h 2851980"/>
              <a:gd name="connsiteX137" fmla="*/ 5940151 w 12192000"/>
              <a:gd name="connsiteY137" fmla="*/ 1852123 h 2851980"/>
              <a:gd name="connsiteX138" fmla="*/ 5917647 w 12192000"/>
              <a:gd name="connsiteY138" fmla="*/ 1852476 h 2851980"/>
              <a:gd name="connsiteX139" fmla="*/ 5860259 w 12192000"/>
              <a:gd name="connsiteY139" fmla="*/ 1865444 h 2851980"/>
              <a:gd name="connsiteX140" fmla="*/ 5821880 w 12192000"/>
              <a:gd name="connsiteY140" fmla="*/ 1854695 h 2851980"/>
              <a:gd name="connsiteX141" fmla="*/ 5813898 w 12192000"/>
              <a:gd name="connsiteY141" fmla="*/ 1853063 h 2851980"/>
              <a:gd name="connsiteX142" fmla="*/ 5813633 w 12192000"/>
              <a:gd name="connsiteY142" fmla="*/ 1853249 h 2851980"/>
              <a:gd name="connsiteX143" fmla="*/ 5804995 w 12192000"/>
              <a:gd name="connsiteY143" fmla="*/ 1851966 h 2851980"/>
              <a:gd name="connsiteX144" fmla="*/ 5799340 w 12192000"/>
              <a:gd name="connsiteY144" fmla="*/ 1850088 h 2851980"/>
              <a:gd name="connsiteX145" fmla="*/ 5783850 w 12192000"/>
              <a:gd name="connsiteY145" fmla="*/ 1846922 h 2851980"/>
              <a:gd name="connsiteX146" fmla="*/ 5777803 w 12192000"/>
              <a:gd name="connsiteY146" fmla="*/ 1847290 h 2851980"/>
              <a:gd name="connsiteX147" fmla="*/ 5774372 w 12192000"/>
              <a:gd name="connsiteY147" fmla="*/ 1849538 h 2851980"/>
              <a:gd name="connsiteX148" fmla="*/ 5740527 w 12192000"/>
              <a:gd name="connsiteY148" fmla="*/ 1850453 h 2851980"/>
              <a:gd name="connsiteX149" fmla="*/ 5671437 w 12192000"/>
              <a:gd name="connsiteY149" fmla="*/ 1845438 h 2851980"/>
              <a:gd name="connsiteX150" fmla="*/ 5633526 w 12192000"/>
              <a:gd name="connsiteY150" fmla="*/ 1839191 h 2851980"/>
              <a:gd name="connsiteX151" fmla="*/ 5527860 w 12192000"/>
              <a:gd name="connsiteY151" fmla="*/ 1825767 h 2851980"/>
              <a:gd name="connsiteX152" fmla="*/ 5420429 w 12192000"/>
              <a:gd name="connsiteY152" fmla="*/ 1815102 h 2851980"/>
              <a:gd name="connsiteX153" fmla="*/ 5339073 w 12192000"/>
              <a:gd name="connsiteY153" fmla="*/ 1819639 h 2851980"/>
              <a:gd name="connsiteX154" fmla="*/ 5334373 w 12192000"/>
              <a:gd name="connsiteY154" fmla="*/ 1817028 h 2851980"/>
              <a:gd name="connsiteX155" fmla="*/ 5326433 w 12192000"/>
              <a:gd name="connsiteY155" fmla="*/ 1814516 h 2851980"/>
              <a:gd name="connsiteX156" fmla="*/ 5326080 w 12192000"/>
              <a:gd name="connsiteY156" fmla="*/ 1814651 h 2851980"/>
              <a:gd name="connsiteX157" fmla="*/ 5318954 w 12192000"/>
              <a:gd name="connsiteY157" fmla="*/ 1811914 h 2851980"/>
              <a:gd name="connsiteX158" fmla="*/ 5286087 w 12192000"/>
              <a:gd name="connsiteY158" fmla="*/ 1796038 h 2851980"/>
              <a:gd name="connsiteX159" fmla="*/ 5223002 w 12192000"/>
              <a:gd name="connsiteY159" fmla="*/ 1799482 h 2851980"/>
              <a:gd name="connsiteX160" fmla="*/ 5200540 w 12192000"/>
              <a:gd name="connsiteY160" fmla="*/ 1796400 h 2851980"/>
              <a:gd name="connsiteX161" fmla="*/ 5154928 w 12192000"/>
              <a:gd name="connsiteY161" fmla="*/ 1781130 h 2851980"/>
              <a:gd name="connsiteX162" fmla="*/ 5149478 w 12192000"/>
              <a:gd name="connsiteY162" fmla="*/ 1780679 h 2851980"/>
              <a:gd name="connsiteX163" fmla="*/ 5130626 w 12192000"/>
              <a:gd name="connsiteY163" fmla="*/ 1768669 h 2851980"/>
              <a:gd name="connsiteX164" fmla="*/ 5102239 w 12192000"/>
              <a:gd name="connsiteY164" fmla="*/ 1753436 h 2851980"/>
              <a:gd name="connsiteX165" fmla="*/ 5099658 w 12192000"/>
              <a:gd name="connsiteY165" fmla="*/ 1753538 h 2851980"/>
              <a:gd name="connsiteX166" fmla="*/ 5088508 w 12192000"/>
              <a:gd name="connsiteY166" fmla="*/ 1745106 h 2851980"/>
              <a:gd name="connsiteX167" fmla="*/ 5082205 w 12192000"/>
              <a:gd name="connsiteY167" fmla="*/ 1734262 h 2851980"/>
              <a:gd name="connsiteX168" fmla="*/ 4931750 w 12192000"/>
              <a:gd name="connsiteY168" fmla="*/ 1691385 h 2851980"/>
              <a:gd name="connsiteX169" fmla="*/ 4824030 w 12192000"/>
              <a:gd name="connsiteY169" fmla="*/ 1643040 h 2851980"/>
              <a:gd name="connsiteX170" fmla="*/ 4758423 w 12192000"/>
              <a:gd name="connsiteY170" fmla="*/ 1579191 h 2851980"/>
              <a:gd name="connsiteX171" fmla="*/ 4514045 w 12192000"/>
              <a:gd name="connsiteY171" fmla="*/ 1535848 h 2851980"/>
              <a:gd name="connsiteX172" fmla="*/ 4458973 w 12192000"/>
              <a:gd name="connsiteY172" fmla="*/ 1525122 h 2851980"/>
              <a:gd name="connsiteX173" fmla="*/ 4423105 w 12192000"/>
              <a:gd name="connsiteY173" fmla="*/ 1500018 h 2851980"/>
              <a:gd name="connsiteX174" fmla="*/ 4400073 w 12192000"/>
              <a:gd name="connsiteY174" fmla="*/ 1499739 h 2851980"/>
              <a:gd name="connsiteX175" fmla="*/ 4395961 w 12192000"/>
              <a:gd name="connsiteY175" fmla="*/ 1499863 h 2851980"/>
              <a:gd name="connsiteX176" fmla="*/ 4382523 w 12192000"/>
              <a:gd name="connsiteY176" fmla="*/ 1496619 h 2851980"/>
              <a:gd name="connsiteX177" fmla="*/ 4374971 w 12192000"/>
              <a:gd name="connsiteY177" fmla="*/ 1500377 h 2851980"/>
              <a:gd name="connsiteX178" fmla="*/ 4352051 w 12192000"/>
              <a:gd name="connsiteY178" fmla="*/ 1498843 h 2851980"/>
              <a:gd name="connsiteX179" fmla="*/ 4328364 w 12192000"/>
              <a:gd name="connsiteY179" fmla="*/ 1491566 h 2851980"/>
              <a:gd name="connsiteX180" fmla="*/ 4220142 w 12192000"/>
              <a:gd name="connsiteY180" fmla="*/ 1451803 h 2851980"/>
              <a:gd name="connsiteX181" fmla="*/ 4152921 w 12192000"/>
              <a:gd name="connsiteY181" fmla="*/ 1430969 h 2851980"/>
              <a:gd name="connsiteX182" fmla="*/ 4123498 w 12192000"/>
              <a:gd name="connsiteY182" fmla="*/ 1427696 h 2851980"/>
              <a:gd name="connsiteX183" fmla="*/ 4085026 w 12192000"/>
              <a:gd name="connsiteY183" fmla="*/ 1420005 h 2851980"/>
              <a:gd name="connsiteX184" fmla="*/ 4014120 w 12192000"/>
              <a:gd name="connsiteY184" fmla="*/ 1410025 h 2851980"/>
              <a:gd name="connsiteX185" fmla="*/ 3924085 w 12192000"/>
              <a:gd name="connsiteY185" fmla="*/ 1390368 h 2851980"/>
              <a:gd name="connsiteX186" fmla="*/ 3875102 w 12192000"/>
              <a:gd name="connsiteY186" fmla="*/ 1356231 h 2851980"/>
              <a:gd name="connsiteX187" fmla="*/ 3866735 w 12192000"/>
              <a:gd name="connsiteY187" fmla="*/ 1358044 h 2851980"/>
              <a:gd name="connsiteX188" fmla="*/ 3824835 w 12192000"/>
              <a:gd name="connsiteY188" fmla="*/ 1344150 h 2851980"/>
              <a:gd name="connsiteX189" fmla="*/ 3698316 w 12192000"/>
              <a:gd name="connsiteY189" fmla="*/ 1271660 h 2851980"/>
              <a:gd name="connsiteX190" fmla="*/ 3615875 w 12192000"/>
              <a:gd name="connsiteY190" fmla="*/ 1245166 h 2851980"/>
              <a:gd name="connsiteX191" fmla="*/ 3583351 w 12192000"/>
              <a:gd name="connsiteY191" fmla="*/ 1239605 h 2851980"/>
              <a:gd name="connsiteX192" fmla="*/ 3529058 w 12192000"/>
              <a:gd name="connsiteY192" fmla="*/ 1230047 h 2851980"/>
              <a:gd name="connsiteX193" fmla="*/ 3438822 w 12192000"/>
              <a:gd name="connsiteY193" fmla="*/ 1205661 h 2851980"/>
              <a:gd name="connsiteX194" fmla="*/ 3390292 w 12192000"/>
              <a:gd name="connsiteY194" fmla="*/ 1197075 h 2851980"/>
              <a:gd name="connsiteX195" fmla="*/ 3315537 w 12192000"/>
              <a:gd name="connsiteY195" fmla="*/ 1185391 h 2851980"/>
              <a:gd name="connsiteX196" fmla="*/ 3305896 w 12192000"/>
              <a:gd name="connsiteY196" fmla="*/ 1180025 h 2851980"/>
              <a:gd name="connsiteX197" fmla="*/ 3260055 w 12192000"/>
              <a:gd name="connsiteY197" fmla="*/ 1189560 h 2851980"/>
              <a:gd name="connsiteX198" fmla="*/ 3136098 w 12192000"/>
              <a:gd name="connsiteY198" fmla="*/ 1171708 h 2851980"/>
              <a:gd name="connsiteX199" fmla="*/ 3113533 w 12192000"/>
              <a:gd name="connsiteY199" fmla="*/ 1171758 h 2851980"/>
              <a:gd name="connsiteX200" fmla="*/ 3087934 w 12192000"/>
              <a:gd name="connsiteY200" fmla="*/ 1162189 h 2851980"/>
              <a:gd name="connsiteX201" fmla="*/ 3033101 w 12192000"/>
              <a:gd name="connsiteY201" fmla="*/ 1146004 h 2851980"/>
              <a:gd name="connsiteX202" fmla="*/ 2999082 w 12192000"/>
              <a:gd name="connsiteY202" fmla="*/ 1129337 h 2851980"/>
              <a:gd name="connsiteX203" fmla="*/ 2988144 w 12192000"/>
              <a:gd name="connsiteY203" fmla="*/ 1133783 h 2851980"/>
              <a:gd name="connsiteX204" fmla="*/ 2964880 w 12192000"/>
              <a:gd name="connsiteY204" fmla="*/ 1133160 h 2851980"/>
              <a:gd name="connsiteX205" fmla="*/ 2871083 w 12192000"/>
              <a:gd name="connsiteY205" fmla="*/ 1114281 h 2851980"/>
              <a:gd name="connsiteX206" fmla="*/ 2853547 w 12192000"/>
              <a:gd name="connsiteY206" fmla="*/ 1113282 h 2851980"/>
              <a:gd name="connsiteX207" fmla="*/ 2834998 w 12192000"/>
              <a:gd name="connsiteY207" fmla="*/ 1105032 h 2851980"/>
              <a:gd name="connsiteX208" fmla="*/ 2832012 w 12192000"/>
              <a:gd name="connsiteY208" fmla="*/ 1103667 h 2851980"/>
              <a:gd name="connsiteX209" fmla="*/ 2831450 w 12192000"/>
              <a:gd name="connsiteY209" fmla="*/ 1103681 h 2851980"/>
              <a:gd name="connsiteX210" fmla="*/ 2830158 w 12192000"/>
              <a:gd name="connsiteY210" fmla="*/ 1102819 h 2851980"/>
              <a:gd name="connsiteX211" fmla="*/ 2817969 w 12192000"/>
              <a:gd name="connsiteY211" fmla="*/ 1097243 h 2851980"/>
              <a:gd name="connsiteX212" fmla="*/ 2812278 w 12192000"/>
              <a:gd name="connsiteY212" fmla="*/ 1097008 h 2851980"/>
              <a:gd name="connsiteX213" fmla="*/ 2735949 w 12192000"/>
              <a:gd name="connsiteY213" fmla="*/ 1069536 h 2851980"/>
              <a:gd name="connsiteX214" fmla="*/ 2700542 w 12192000"/>
              <a:gd name="connsiteY214" fmla="*/ 1056907 h 2851980"/>
              <a:gd name="connsiteX215" fmla="*/ 2690071 w 12192000"/>
              <a:gd name="connsiteY215" fmla="*/ 1056397 h 2851980"/>
              <a:gd name="connsiteX216" fmla="*/ 2655269 w 12192000"/>
              <a:gd name="connsiteY216" fmla="*/ 1042078 h 2851980"/>
              <a:gd name="connsiteX217" fmla="*/ 2637172 w 12192000"/>
              <a:gd name="connsiteY217" fmla="*/ 1039382 h 2851980"/>
              <a:gd name="connsiteX218" fmla="*/ 2544676 w 12192000"/>
              <a:gd name="connsiteY218" fmla="*/ 1019916 h 2851980"/>
              <a:gd name="connsiteX219" fmla="*/ 2521406 w 12192000"/>
              <a:gd name="connsiteY219" fmla="*/ 1022036 h 2851980"/>
              <a:gd name="connsiteX220" fmla="*/ 2462038 w 12192000"/>
              <a:gd name="connsiteY220" fmla="*/ 992687 h 2851980"/>
              <a:gd name="connsiteX221" fmla="*/ 2448962 w 12192000"/>
              <a:gd name="connsiteY221" fmla="*/ 988555 h 2851980"/>
              <a:gd name="connsiteX222" fmla="*/ 2444223 w 12192000"/>
              <a:gd name="connsiteY222" fmla="*/ 985580 h 2851980"/>
              <a:gd name="connsiteX223" fmla="*/ 2428175 w 12192000"/>
              <a:gd name="connsiteY223" fmla="*/ 997242 h 2851980"/>
              <a:gd name="connsiteX224" fmla="*/ 2398519 w 12192000"/>
              <a:gd name="connsiteY224" fmla="*/ 1001482 h 2851980"/>
              <a:gd name="connsiteX225" fmla="*/ 2385271 w 12192000"/>
              <a:gd name="connsiteY225" fmla="*/ 993786 h 2851980"/>
              <a:gd name="connsiteX226" fmla="*/ 2298174 w 12192000"/>
              <a:gd name="connsiteY226" fmla="*/ 956527 h 2851980"/>
              <a:gd name="connsiteX227" fmla="*/ 2271014 w 12192000"/>
              <a:gd name="connsiteY227" fmla="*/ 945440 h 2851980"/>
              <a:gd name="connsiteX228" fmla="*/ 2214838 w 12192000"/>
              <a:gd name="connsiteY228" fmla="*/ 924396 h 2851980"/>
              <a:gd name="connsiteX229" fmla="*/ 2038407 w 12192000"/>
              <a:gd name="connsiteY229" fmla="*/ 916628 h 2851980"/>
              <a:gd name="connsiteX230" fmla="*/ 1958268 w 12192000"/>
              <a:gd name="connsiteY230" fmla="*/ 931677 h 2851980"/>
              <a:gd name="connsiteX231" fmla="*/ 1740316 w 12192000"/>
              <a:gd name="connsiteY231" fmla="*/ 931710 h 2851980"/>
              <a:gd name="connsiteX232" fmla="*/ 1454477 w 12192000"/>
              <a:gd name="connsiteY232" fmla="*/ 973878 h 2851980"/>
              <a:gd name="connsiteX233" fmla="*/ 1385984 w 12192000"/>
              <a:gd name="connsiteY233" fmla="*/ 958621 h 2851980"/>
              <a:gd name="connsiteX234" fmla="*/ 1355604 w 12192000"/>
              <a:gd name="connsiteY234" fmla="*/ 960893 h 2851980"/>
              <a:gd name="connsiteX235" fmla="*/ 1305323 w 12192000"/>
              <a:gd name="connsiteY235" fmla="*/ 967511 h 2851980"/>
              <a:gd name="connsiteX236" fmla="*/ 1125607 w 12192000"/>
              <a:gd name="connsiteY236" fmla="*/ 968467 h 2851980"/>
              <a:gd name="connsiteX237" fmla="*/ 1016562 w 12192000"/>
              <a:gd name="connsiteY237" fmla="*/ 975260 h 2851980"/>
              <a:gd name="connsiteX238" fmla="*/ 818620 w 12192000"/>
              <a:gd name="connsiteY238" fmla="*/ 987723 h 2851980"/>
              <a:gd name="connsiteX239" fmla="*/ 611870 w 12192000"/>
              <a:gd name="connsiteY239" fmla="*/ 1002547 h 2851980"/>
              <a:gd name="connsiteX240" fmla="*/ 520325 w 12192000"/>
              <a:gd name="connsiteY240" fmla="*/ 1010590 h 2851980"/>
              <a:gd name="connsiteX241" fmla="*/ 386188 w 12192000"/>
              <a:gd name="connsiteY241" fmla="*/ 1040956 h 2851980"/>
              <a:gd name="connsiteX242" fmla="*/ 272629 w 12192000"/>
              <a:gd name="connsiteY242" fmla="*/ 1010300 h 2851980"/>
              <a:gd name="connsiteX243" fmla="*/ 113450 w 12192000"/>
              <a:gd name="connsiteY243" fmla="*/ 1038933 h 2851980"/>
              <a:gd name="connsiteX244" fmla="*/ 4256 w 12192000"/>
              <a:gd name="connsiteY244" fmla="*/ 1060111 h 2851980"/>
              <a:gd name="connsiteX245" fmla="*/ 0 w 12192000"/>
              <a:gd name="connsiteY245" fmla="*/ 1059714 h 2851980"/>
              <a:gd name="connsiteX0" fmla="*/ 0 w 12192000"/>
              <a:gd name="connsiteY0" fmla="*/ 0 h 2984579"/>
              <a:gd name="connsiteX1" fmla="*/ 12192000 w 12192000"/>
              <a:gd name="connsiteY1" fmla="*/ 0 h 2984579"/>
              <a:gd name="connsiteX2" fmla="*/ 12192000 w 12192000"/>
              <a:gd name="connsiteY2" fmla="*/ 2802781 h 2984579"/>
              <a:gd name="connsiteX3" fmla="*/ 12174273 w 12192000"/>
              <a:gd name="connsiteY3" fmla="*/ 2805362 h 2984579"/>
              <a:gd name="connsiteX4" fmla="*/ 12099441 w 12192000"/>
              <a:gd name="connsiteY4" fmla="*/ 2819970 h 2984579"/>
              <a:gd name="connsiteX5" fmla="*/ 11968818 w 12192000"/>
              <a:gd name="connsiteY5" fmla="*/ 2984045 h 2984579"/>
              <a:gd name="connsiteX6" fmla="*/ 11844564 w 12192000"/>
              <a:gd name="connsiteY6" fmla="*/ 2851980 h 2984579"/>
              <a:gd name="connsiteX7" fmla="*/ 11786084 w 12192000"/>
              <a:gd name="connsiteY7" fmla="*/ 2836535 h 2984579"/>
              <a:gd name="connsiteX8" fmla="*/ 11731349 w 12192000"/>
              <a:gd name="connsiteY8" fmla="*/ 2820269 h 2984579"/>
              <a:gd name="connsiteX9" fmla="*/ 11709385 w 12192000"/>
              <a:gd name="connsiteY9" fmla="*/ 2806825 h 2984579"/>
              <a:gd name="connsiteX10" fmla="*/ 11702308 w 12192000"/>
              <a:gd name="connsiteY10" fmla="*/ 2811365 h 2984579"/>
              <a:gd name="connsiteX11" fmla="*/ 11689476 w 12192000"/>
              <a:gd name="connsiteY11" fmla="*/ 2807391 h 2984579"/>
              <a:gd name="connsiteX12" fmla="*/ 11666486 w 12192000"/>
              <a:gd name="connsiteY12" fmla="*/ 2799625 h 2984579"/>
              <a:gd name="connsiteX13" fmla="*/ 11652374 w 12192000"/>
              <a:gd name="connsiteY13" fmla="*/ 2793272 h 2984579"/>
              <a:gd name="connsiteX14" fmla="*/ 11646471 w 12192000"/>
              <a:gd name="connsiteY14" fmla="*/ 2800341 h 2984579"/>
              <a:gd name="connsiteX15" fmla="*/ 11623313 w 12192000"/>
              <a:gd name="connsiteY15" fmla="*/ 2800343 h 2984579"/>
              <a:gd name="connsiteX16" fmla="*/ 11608697 w 12192000"/>
              <a:gd name="connsiteY16" fmla="*/ 2813460 h 2984579"/>
              <a:gd name="connsiteX17" fmla="*/ 11603621 w 12192000"/>
              <a:gd name="connsiteY17" fmla="*/ 2810965 h 2984579"/>
              <a:gd name="connsiteX18" fmla="*/ 11590100 w 12192000"/>
              <a:gd name="connsiteY18" fmla="*/ 2808130 h 2984579"/>
              <a:gd name="connsiteX19" fmla="*/ 11566270 w 12192000"/>
              <a:gd name="connsiteY19" fmla="*/ 2794050 h 2984579"/>
              <a:gd name="connsiteX20" fmla="*/ 11543180 w 12192000"/>
              <a:gd name="connsiteY20" fmla="*/ 2794523 h 2984579"/>
              <a:gd name="connsiteX21" fmla="*/ 11527456 w 12192000"/>
              <a:gd name="connsiteY21" fmla="*/ 2784758 h 2984579"/>
              <a:gd name="connsiteX22" fmla="*/ 11410019 w 12192000"/>
              <a:gd name="connsiteY22" fmla="*/ 2778739 h 2984579"/>
              <a:gd name="connsiteX23" fmla="*/ 11391662 w 12192000"/>
              <a:gd name="connsiteY23" fmla="*/ 2777813 h 2984579"/>
              <a:gd name="connsiteX24" fmla="*/ 11381950 w 12192000"/>
              <a:gd name="connsiteY24" fmla="*/ 2771457 h 2984579"/>
              <a:gd name="connsiteX25" fmla="*/ 11355280 w 12192000"/>
              <a:gd name="connsiteY25" fmla="*/ 2766974 h 2984579"/>
              <a:gd name="connsiteX26" fmla="*/ 11346286 w 12192000"/>
              <a:gd name="connsiteY26" fmla="*/ 2771221 h 2984579"/>
              <a:gd name="connsiteX27" fmla="*/ 11344784 w 12192000"/>
              <a:gd name="connsiteY27" fmla="*/ 2767480 h 2984579"/>
              <a:gd name="connsiteX28" fmla="*/ 11307999 w 12192000"/>
              <a:gd name="connsiteY28" fmla="*/ 2758374 h 2984579"/>
              <a:gd name="connsiteX29" fmla="*/ 11228674 w 12192000"/>
              <a:gd name="connsiteY29" fmla="*/ 2738503 h 2984579"/>
              <a:gd name="connsiteX30" fmla="*/ 11208775 w 12192000"/>
              <a:gd name="connsiteY30" fmla="*/ 2733735 h 2984579"/>
              <a:gd name="connsiteX31" fmla="*/ 11191329 w 12192000"/>
              <a:gd name="connsiteY31" fmla="*/ 2735896 h 2984579"/>
              <a:gd name="connsiteX32" fmla="*/ 11095293 w 12192000"/>
              <a:gd name="connsiteY32" fmla="*/ 2734181 h 2984579"/>
              <a:gd name="connsiteX33" fmla="*/ 11072290 w 12192000"/>
              <a:gd name="connsiteY33" fmla="*/ 2737734 h 2984579"/>
              <a:gd name="connsiteX34" fmla="*/ 10980239 w 12192000"/>
              <a:gd name="connsiteY34" fmla="*/ 2729000 h 2984579"/>
              <a:gd name="connsiteX35" fmla="*/ 10980167 w 12192000"/>
              <a:gd name="connsiteY35" fmla="*/ 2728972 h 2984579"/>
              <a:gd name="connsiteX36" fmla="*/ 10943501 w 12192000"/>
              <a:gd name="connsiteY36" fmla="*/ 2723352 h 2984579"/>
              <a:gd name="connsiteX37" fmla="*/ 10740825 w 12192000"/>
              <a:gd name="connsiteY37" fmla="*/ 2642544 h 2984579"/>
              <a:gd name="connsiteX38" fmla="*/ 10621021 w 12192000"/>
              <a:gd name="connsiteY38" fmla="*/ 2583972 h 2984579"/>
              <a:gd name="connsiteX39" fmla="*/ 10501779 w 12192000"/>
              <a:gd name="connsiteY39" fmla="*/ 2548735 h 2984579"/>
              <a:gd name="connsiteX40" fmla="*/ 10403355 w 12192000"/>
              <a:gd name="connsiteY40" fmla="*/ 2512953 h 2984579"/>
              <a:gd name="connsiteX41" fmla="*/ 10337449 w 12192000"/>
              <a:gd name="connsiteY41" fmla="*/ 2488172 h 2984579"/>
              <a:gd name="connsiteX42" fmla="*/ 10324327 w 12192000"/>
              <a:gd name="connsiteY42" fmla="*/ 2478939 h 2984579"/>
              <a:gd name="connsiteX43" fmla="*/ 10321929 w 12192000"/>
              <a:gd name="connsiteY43" fmla="*/ 2478993 h 2984579"/>
              <a:gd name="connsiteX44" fmla="*/ 10290461 w 12192000"/>
              <a:gd name="connsiteY44" fmla="*/ 2462144 h 2984579"/>
              <a:gd name="connsiteX45" fmla="*/ 10268970 w 12192000"/>
              <a:gd name="connsiteY45" fmla="*/ 2448931 h 2984579"/>
              <a:gd name="connsiteX46" fmla="*/ 10263699 w 12192000"/>
              <a:gd name="connsiteY46" fmla="*/ 2448340 h 2984579"/>
              <a:gd name="connsiteX47" fmla="*/ 10228272 w 12192000"/>
              <a:gd name="connsiteY47" fmla="*/ 2431997 h 2984579"/>
              <a:gd name="connsiteX48" fmla="*/ 10215997 w 12192000"/>
              <a:gd name="connsiteY48" fmla="*/ 2431103 h 2984579"/>
              <a:gd name="connsiteX49" fmla="*/ 10193885 w 12192000"/>
              <a:gd name="connsiteY49" fmla="*/ 2427360 h 2984579"/>
              <a:gd name="connsiteX50" fmla="*/ 10135557 w 12192000"/>
              <a:gd name="connsiteY50" fmla="*/ 2429769 h 2984579"/>
              <a:gd name="connsiteX51" fmla="*/ 10092108 w 12192000"/>
              <a:gd name="connsiteY51" fmla="*/ 2409075 h 2984579"/>
              <a:gd name="connsiteX52" fmla="*/ 10091815 w 12192000"/>
              <a:gd name="connsiteY52" fmla="*/ 2409211 h 2984579"/>
              <a:gd name="connsiteX53" fmla="*/ 10083558 w 12192000"/>
              <a:gd name="connsiteY53" fmla="*/ 2406369 h 2984579"/>
              <a:gd name="connsiteX54" fmla="*/ 10078319 w 12192000"/>
              <a:gd name="connsiteY54" fmla="*/ 2403481 h 2984579"/>
              <a:gd name="connsiteX55" fmla="*/ 10063647 w 12192000"/>
              <a:gd name="connsiteY55" fmla="*/ 2397528 h 2984579"/>
              <a:gd name="connsiteX56" fmla="*/ 10057660 w 12192000"/>
              <a:gd name="connsiteY56" fmla="*/ 2396793 h 2984579"/>
              <a:gd name="connsiteX57" fmla="*/ 10003124 w 12192000"/>
              <a:gd name="connsiteY57" fmla="*/ 2406692 h 2984579"/>
              <a:gd name="connsiteX58" fmla="*/ 9898644 w 12192000"/>
              <a:gd name="connsiteY58" fmla="*/ 2393136 h 2984579"/>
              <a:gd name="connsiteX59" fmla="*/ 9794969 w 12192000"/>
              <a:gd name="connsiteY59" fmla="*/ 2376665 h 2984579"/>
              <a:gd name="connsiteX60" fmla="*/ 9690708 w 12192000"/>
              <a:gd name="connsiteY60" fmla="*/ 2362478 h 2984579"/>
              <a:gd name="connsiteX61" fmla="*/ 9656590 w 12192000"/>
              <a:gd name="connsiteY61" fmla="*/ 2365107 h 2984579"/>
              <a:gd name="connsiteX62" fmla="*/ 9651013 w 12192000"/>
              <a:gd name="connsiteY62" fmla="*/ 2365379 h 2984579"/>
              <a:gd name="connsiteX63" fmla="*/ 9629535 w 12192000"/>
              <a:gd name="connsiteY63" fmla="*/ 2359562 h 2984579"/>
              <a:gd name="connsiteX64" fmla="*/ 9621002 w 12192000"/>
              <a:gd name="connsiteY64" fmla="*/ 2358015 h 2984579"/>
              <a:gd name="connsiteX65" fmla="*/ 9620811 w 12192000"/>
              <a:gd name="connsiteY65" fmla="*/ 2358209 h 2984579"/>
              <a:gd name="connsiteX66" fmla="*/ 9612783 w 12192000"/>
              <a:gd name="connsiteY66" fmla="*/ 2356304 h 2984579"/>
              <a:gd name="connsiteX67" fmla="*/ 9573299 w 12192000"/>
              <a:gd name="connsiteY67" fmla="*/ 2344048 h 2984579"/>
              <a:gd name="connsiteX68" fmla="*/ 9523299 w 12192000"/>
              <a:gd name="connsiteY68" fmla="*/ 2356751 h 2984579"/>
              <a:gd name="connsiteX69" fmla="*/ 9502217 w 12192000"/>
              <a:gd name="connsiteY69" fmla="*/ 2356672 h 2984579"/>
              <a:gd name="connsiteX70" fmla="*/ 9491052 w 12192000"/>
              <a:gd name="connsiteY70" fmla="*/ 2357876 h 2984579"/>
              <a:gd name="connsiteX71" fmla="*/ 9490420 w 12192000"/>
              <a:gd name="connsiteY71" fmla="*/ 2358754 h 2984579"/>
              <a:gd name="connsiteX72" fmla="*/ 9422814 w 12192000"/>
              <a:gd name="connsiteY72" fmla="*/ 2337048 h 2984579"/>
              <a:gd name="connsiteX73" fmla="*/ 9387555 w 12192000"/>
              <a:gd name="connsiteY73" fmla="*/ 2324836 h 2984579"/>
              <a:gd name="connsiteX74" fmla="*/ 9385480 w 12192000"/>
              <a:gd name="connsiteY74" fmla="*/ 2325313 h 2984579"/>
              <a:gd name="connsiteX75" fmla="*/ 9369766 w 12192000"/>
              <a:gd name="connsiteY75" fmla="*/ 2317902 h 2984579"/>
              <a:gd name="connsiteX76" fmla="*/ 9356267 w 12192000"/>
              <a:gd name="connsiteY76" fmla="*/ 2307218 h 2984579"/>
              <a:gd name="connsiteX77" fmla="*/ 9240605 w 12192000"/>
              <a:gd name="connsiteY77" fmla="*/ 2292733 h 2984579"/>
              <a:gd name="connsiteX78" fmla="*/ 9083251 w 12192000"/>
              <a:gd name="connsiteY78" fmla="*/ 2245348 h 2984579"/>
              <a:gd name="connsiteX79" fmla="*/ 8956025 w 12192000"/>
              <a:gd name="connsiteY79" fmla="*/ 2219438 h 2984579"/>
              <a:gd name="connsiteX80" fmla="*/ 8791834 w 12192000"/>
              <a:gd name="connsiteY80" fmla="*/ 2194608 h 2984579"/>
              <a:gd name="connsiteX81" fmla="*/ 8677385 w 12192000"/>
              <a:gd name="connsiteY81" fmla="*/ 2172946 h 2984579"/>
              <a:gd name="connsiteX82" fmla="*/ 8628381 w 12192000"/>
              <a:gd name="connsiteY82" fmla="*/ 2151256 h 2984579"/>
              <a:gd name="connsiteX83" fmla="*/ 8608955 w 12192000"/>
              <a:gd name="connsiteY83" fmla="*/ 2154253 h 2984579"/>
              <a:gd name="connsiteX84" fmla="*/ 8605623 w 12192000"/>
              <a:gd name="connsiteY84" fmla="*/ 2154974 h 2984579"/>
              <a:gd name="connsiteX85" fmla="*/ 8591946 w 12192000"/>
              <a:gd name="connsiteY85" fmla="*/ 2153429 h 2984579"/>
              <a:gd name="connsiteX86" fmla="*/ 8588503 w 12192000"/>
              <a:gd name="connsiteY86" fmla="*/ 2158528 h 2984579"/>
              <a:gd name="connsiteX87" fmla="*/ 8542929 w 12192000"/>
              <a:gd name="connsiteY87" fmla="*/ 2155780 h 2984579"/>
              <a:gd name="connsiteX88" fmla="*/ 8422422 w 12192000"/>
              <a:gd name="connsiteY88" fmla="*/ 2128783 h 2984579"/>
              <a:gd name="connsiteX89" fmla="*/ 8350509 w 12192000"/>
              <a:gd name="connsiteY89" fmla="*/ 2116143 h 2984579"/>
              <a:gd name="connsiteX90" fmla="*/ 8323483 w 12192000"/>
              <a:gd name="connsiteY90" fmla="*/ 2116856 h 2984579"/>
              <a:gd name="connsiteX91" fmla="*/ 8285541 w 12192000"/>
              <a:gd name="connsiteY91" fmla="*/ 2114142 h 2984579"/>
              <a:gd name="connsiteX92" fmla="*/ 8156321 w 12192000"/>
              <a:gd name="connsiteY92" fmla="*/ 2105622 h 2984579"/>
              <a:gd name="connsiteX93" fmla="*/ 8115022 w 12192000"/>
              <a:gd name="connsiteY93" fmla="*/ 2097331 h 2984579"/>
              <a:gd name="connsiteX94" fmla="*/ 8109128 w 12192000"/>
              <a:gd name="connsiteY94" fmla="*/ 2095725 h 2984579"/>
              <a:gd name="connsiteX95" fmla="*/ 8061947 w 12192000"/>
              <a:gd name="connsiteY95" fmla="*/ 2076044 h 2984579"/>
              <a:gd name="connsiteX96" fmla="*/ 8056343 w 12192000"/>
              <a:gd name="connsiteY96" fmla="*/ 2079176 h 2984579"/>
              <a:gd name="connsiteX97" fmla="*/ 8039888 w 12192000"/>
              <a:gd name="connsiteY97" fmla="*/ 2079889 h 2984579"/>
              <a:gd name="connsiteX98" fmla="*/ 8027893 w 12192000"/>
              <a:gd name="connsiteY98" fmla="*/ 2071837 h 2984579"/>
              <a:gd name="connsiteX99" fmla="*/ 7968202 w 12192000"/>
              <a:gd name="connsiteY99" fmla="*/ 2048643 h 2984579"/>
              <a:gd name="connsiteX100" fmla="*/ 7879707 w 12192000"/>
              <a:gd name="connsiteY100" fmla="*/ 2019539 h 2984579"/>
              <a:gd name="connsiteX101" fmla="*/ 7867283 w 12192000"/>
              <a:gd name="connsiteY101" fmla="*/ 2011237 h 2984579"/>
              <a:gd name="connsiteX102" fmla="*/ 7843997 w 12192000"/>
              <a:gd name="connsiteY102" fmla="*/ 2004002 h 2984579"/>
              <a:gd name="connsiteX103" fmla="*/ 7819810 w 12192000"/>
              <a:gd name="connsiteY103" fmla="*/ 2003978 h 2984579"/>
              <a:gd name="connsiteX104" fmla="*/ 7766905 w 12192000"/>
              <a:gd name="connsiteY104" fmla="*/ 1994240 h 2984579"/>
              <a:gd name="connsiteX105" fmla="*/ 7748811 w 12192000"/>
              <a:gd name="connsiteY105" fmla="*/ 2001647 h 2984579"/>
              <a:gd name="connsiteX106" fmla="*/ 7745757 w 12192000"/>
              <a:gd name="connsiteY106" fmla="*/ 2003120 h 2984579"/>
              <a:gd name="connsiteX107" fmla="*/ 7732110 w 12192000"/>
              <a:gd name="connsiteY107" fmla="*/ 2004783 h 2984579"/>
              <a:gd name="connsiteX108" fmla="*/ 7730039 w 12192000"/>
              <a:gd name="connsiteY108" fmla="*/ 2010536 h 2984579"/>
              <a:gd name="connsiteX109" fmla="*/ 7685159 w 12192000"/>
              <a:gd name="connsiteY109" fmla="*/ 2018415 h 2984579"/>
              <a:gd name="connsiteX110" fmla="*/ 7561596 w 12192000"/>
              <a:gd name="connsiteY110" fmla="*/ 2020063 h 2984579"/>
              <a:gd name="connsiteX111" fmla="*/ 7488722 w 12192000"/>
              <a:gd name="connsiteY111" fmla="*/ 2024418 h 2984579"/>
              <a:gd name="connsiteX112" fmla="*/ 7462688 w 12192000"/>
              <a:gd name="connsiteY112" fmla="*/ 2031366 h 2984579"/>
              <a:gd name="connsiteX113" fmla="*/ 7425222 w 12192000"/>
              <a:gd name="connsiteY113" fmla="*/ 2037510 h 2984579"/>
              <a:gd name="connsiteX114" fmla="*/ 7360376 w 12192000"/>
              <a:gd name="connsiteY114" fmla="*/ 2052454 h 2984579"/>
              <a:gd name="connsiteX115" fmla="*/ 7297796 w 12192000"/>
              <a:gd name="connsiteY115" fmla="*/ 2059134 h 2984579"/>
              <a:gd name="connsiteX116" fmla="*/ 7255684 w 12192000"/>
              <a:gd name="connsiteY116" fmla="*/ 2060633 h 2984579"/>
              <a:gd name="connsiteX117" fmla="*/ 7249573 w 12192000"/>
              <a:gd name="connsiteY117" fmla="*/ 2060435 h 2984579"/>
              <a:gd name="connsiteX118" fmla="*/ 7198933 w 12192000"/>
              <a:gd name="connsiteY118" fmla="*/ 2052227 h 2984579"/>
              <a:gd name="connsiteX119" fmla="*/ 7194276 w 12192000"/>
              <a:gd name="connsiteY119" fmla="*/ 2056568 h 2984579"/>
              <a:gd name="connsiteX120" fmla="*/ 7178495 w 12192000"/>
              <a:gd name="connsiteY120" fmla="*/ 2061069 h 2984579"/>
              <a:gd name="connsiteX121" fmla="*/ 7164866 w 12192000"/>
              <a:gd name="connsiteY121" fmla="*/ 2056021 h 2984579"/>
              <a:gd name="connsiteX122" fmla="*/ 7101221 w 12192000"/>
              <a:gd name="connsiteY122" fmla="*/ 2047289 h 2984579"/>
              <a:gd name="connsiteX123" fmla="*/ 7008182 w 12192000"/>
              <a:gd name="connsiteY123" fmla="*/ 2039482 h 2984579"/>
              <a:gd name="connsiteX124" fmla="*/ 6994073 w 12192000"/>
              <a:gd name="connsiteY124" fmla="*/ 2034288 h 2984579"/>
              <a:gd name="connsiteX125" fmla="*/ 6902768 w 12192000"/>
              <a:gd name="connsiteY125" fmla="*/ 2021990 h 2984579"/>
              <a:gd name="connsiteX126" fmla="*/ 6854917 w 12192000"/>
              <a:gd name="connsiteY126" fmla="*/ 2020321 h 2984579"/>
              <a:gd name="connsiteX127" fmla="*/ 6849655 w 12192000"/>
              <a:gd name="connsiteY127" fmla="*/ 2025191 h 2984579"/>
              <a:gd name="connsiteX128" fmla="*/ 6835522 w 12192000"/>
              <a:gd name="connsiteY128" fmla="*/ 2024012 h 2984579"/>
              <a:gd name="connsiteX129" fmla="*/ 6707727 w 12192000"/>
              <a:gd name="connsiteY129" fmla="*/ 2006254 h 2984579"/>
              <a:gd name="connsiteX130" fmla="*/ 6561947 w 12192000"/>
              <a:gd name="connsiteY130" fmla="*/ 1975575 h 2984579"/>
              <a:gd name="connsiteX131" fmla="*/ 6464714 w 12192000"/>
              <a:gd name="connsiteY131" fmla="*/ 1978704 h 2984579"/>
              <a:gd name="connsiteX132" fmla="*/ 6242129 w 12192000"/>
              <a:gd name="connsiteY132" fmla="*/ 1915441 h 2984579"/>
              <a:gd name="connsiteX133" fmla="*/ 6080728 w 12192000"/>
              <a:gd name="connsiteY133" fmla="*/ 1895758 h 2984579"/>
              <a:gd name="connsiteX134" fmla="*/ 6069627 w 12192000"/>
              <a:gd name="connsiteY134" fmla="*/ 1885968 h 2984579"/>
              <a:gd name="connsiteX135" fmla="*/ 6055146 w 12192000"/>
              <a:gd name="connsiteY135" fmla="*/ 1879305 h 2984579"/>
              <a:gd name="connsiteX136" fmla="*/ 5953405 w 12192000"/>
              <a:gd name="connsiteY136" fmla="*/ 1849929 h 2984579"/>
              <a:gd name="connsiteX137" fmla="*/ 5940151 w 12192000"/>
              <a:gd name="connsiteY137" fmla="*/ 1852123 h 2984579"/>
              <a:gd name="connsiteX138" fmla="*/ 5917647 w 12192000"/>
              <a:gd name="connsiteY138" fmla="*/ 1852476 h 2984579"/>
              <a:gd name="connsiteX139" fmla="*/ 5860259 w 12192000"/>
              <a:gd name="connsiteY139" fmla="*/ 1865444 h 2984579"/>
              <a:gd name="connsiteX140" fmla="*/ 5821880 w 12192000"/>
              <a:gd name="connsiteY140" fmla="*/ 1854695 h 2984579"/>
              <a:gd name="connsiteX141" fmla="*/ 5813898 w 12192000"/>
              <a:gd name="connsiteY141" fmla="*/ 1853063 h 2984579"/>
              <a:gd name="connsiteX142" fmla="*/ 5813633 w 12192000"/>
              <a:gd name="connsiteY142" fmla="*/ 1853249 h 2984579"/>
              <a:gd name="connsiteX143" fmla="*/ 5804995 w 12192000"/>
              <a:gd name="connsiteY143" fmla="*/ 1851966 h 2984579"/>
              <a:gd name="connsiteX144" fmla="*/ 5799340 w 12192000"/>
              <a:gd name="connsiteY144" fmla="*/ 1850088 h 2984579"/>
              <a:gd name="connsiteX145" fmla="*/ 5783850 w 12192000"/>
              <a:gd name="connsiteY145" fmla="*/ 1846922 h 2984579"/>
              <a:gd name="connsiteX146" fmla="*/ 5777803 w 12192000"/>
              <a:gd name="connsiteY146" fmla="*/ 1847290 h 2984579"/>
              <a:gd name="connsiteX147" fmla="*/ 5774372 w 12192000"/>
              <a:gd name="connsiteY147" fmla="*/ 1849538 h 2984579"/>
              <a:gd name="connsiteX148" fmla="*/ 5740527 w 12192000"/>
              <a:gd name="connsiteY148" fmla="*/ 1850453 h 2984579"/>
              <a:gd name="connsiteX149" fmla="*/ 5671437 w 12192000"/>
              <a:gd name="connsiteY149" fmla="*/ 1845438 h 2984579"/>
              <a:gd name="connsiteX150" fmla="*/ 5633526 w 12192000"/>
              <a:gd name="connsiteY150" fmla="*/ 1839191 h 2984579"/>
              <a:gd name="connsiteX151" fmla="*/ 5527860 w 12192000"/>
              <a:gd name="connsiteY151" fmla="*/ 1825767 h 2984579"/>
              <a:gd name="connsiteX152" fmla="*/ 5420429 w 12192000"/>
              <a:gd name="connsiteY152" fmla="*/ 1815102 h 2984579"/>
              <a:gd name="connsiteX153" fmla="*/ 5339073 w 12192000"/>
              <a:gd name="connsiteY153" fmla="*/ 1819639 h 2984579"/>
              <a:gd name="connsiteX154" fmla="*/ 5334373 w 12192000"/>
              <a:gd name="connsiteY154" fmla="*/ 1817028 h 2984579"/>
              <a:gd name="connsiteX155" fmla="*/ 5326433 w 12192000"/>
              <a:gd name="connsiteY155" fmla="*/ 1814516 h 2984579"/>
              <a:gd name="connsiteX156" fmla="*/ 5326080 w 12192000"/>
              <a:gd name="connsiteY156" fmla="*/ 1814651 h 2984579"/>
              <a:gd name="connsiteX157" fmla="*/ 5318954 w 12192000"/>
              <a:gd name="connsiteY157" fmla="*/ 1811914 h 2984579"/>
              <a:gd name="connsiteX158" fmla="*/ 5286087 w 12192000"/>
              <a:gd name="connsiteY158" fmla="*/ 1796038 h 2984579"/>
              <a:gd name="connsiteX159" fmla="*/ 5223002 w 12192000"/>
              <a:gd name="connsiteY159" fmla="*/ 1799482 h 2984579"/>
              <a:gd name="connsiteX160" fmla="*/ 5200540 w 12192000"/>
              <a:gd name="connsiteY160" fmla="*/ 1796400 h 2984579"/>
              <a:gd name="connsiteX161" fmla="*/ 5154928 w 12192000"/>
              <a:gd name="connsiteY161" fmla="*/ 1781130 h 2984579"/>
              <a:gd name="connsiteX162" fmla="*/ 5149478 w 12192000"/>
              <a:gd name="connsiteY162" fmla="*/ 1780679 h 2984579"/>
              <a:gd name="connsiteX163" fmla="*/ 5130626 w 12192000"/>
              <a:gd name="connsiteY163" fmla="*/ 1768669 h 2984579"/>
              <a:gd name="connsiteX164" fmla="*/ 5102239 w 12192000"/>
              <a:gd name="connsiteY164" fmla="*/ 1753436 h 2984579"/>
              <a:gd name="connsiteX165" fmla="*/ 5099658 w 12192000"/>
              <a:gd name="connsiteY165" fmla="*/ 1753538 h 2984579"/>
              <a:gd name="connsiteX166" fmla="*/ 5088508 w 12192000"/>
              <a:gd name="connsiteY166" fmla="*/ 1745106 h 2984579"/>
              <a:gd name="connsiteX167" fmla="*/ 5082205 w 12192000"/>
              <a:gd name="connsiteY167" fmla="*/ 1734262 h 2984579"/>
              <a:gd name="connsiteX168" fmla="*/ 4931750 w 12192000"/>
              <a:gd name="connsiteY168" fmla="*/ 1691385 h 2984579"/>
              <a:gd name="connsiteX169" fmla="*/ 4824030 w 12192000"/>
              <a:gd name="connsiteY169" fmla="*/ 1643040 h 2984579"/>
              <a:gd name="connsiteX170" fmla="*/ 4758423 w 12192000"/>
              <a:gd name="connsiteY170" fmla="*/ 1579191 h 2984579"/>
              <a:gd name="connsiteX171" fmla="*/ 4514045 w 12192000"/>
              <a:gd name="connsiteY171" fmla="*/ 1535848 h 2984579"/>
              <a:gd name="connsiteX172" fmla="*/ 4458973 w 12192000"/>
              <a:gd name="connsiteY172" fmla="*/ 1525122 h 2984579"/>
              <a:gd name="connsiteX173" fmla="*/ 4423105 w 12192000"/>
              <a:gd name="connsiteY173" fmla="*/ 1500018 h 2984579"/>
              <a:gd name="connsiteX174" fmla="*/ 4400073 w 12192000"/>
              <a:gd name="connsiteY174" fmla="*/ 1499739 h 2984579"/>
              <a:gd name="connsiteX175" fmla="*/ 4395961 w 12192000"/>
              <a:gd name="connsiteY175" fmla="*/ 1499863 h 2984579"/>
              <a:gd name="connsiteX176" fmla="*/ 4382523 w 12192000"/>
              <a:gd name="connsiteY176" fmla="*/ 1496619 h 2984579"/>
              <a:gd name="connsiteX177" fmla="*/ 4374971 w 12192000"/>
              <a:gd name="connsiteY177" fmla="*/ 1500377 h 2984579"/>
              <a:gd name="connsiteX178" fmla="*/ 4352051 w 12192000"/>
              <a:gd name="connsiteY178" fmla="*/ 1498843 h 2984579"/>
              <a:gd name="connsiteX179" fmla="*/ 4328364 w 12192000"/>
              <a:gd name="connsiteY179" fmla="*/ 1491566 h 2984579"/>
              <a:gd name="connsiteX180" fmla="*/ 4220142 w 12192000"/>
              <a:gd name="connsiteY180" fmla="*/ 1451803 h 2984579"/>
              <a:gd name="connsiteX181" fmla="*/ 4152921 w 12192000"/>
              <a:gd name="connsiteY181" fmla="*/ 1430969 h 2984579"/>
              <a:gd name="connsiteX182" fmla="*/ 4123498 w 12192000"/>
              <a:gd name="connsiteY182" fmla="*/ 1427696 h 2984579"/>
              <a:gd name="connsiteX183" fmla="*/ 4085026 w 12192000"/>
              <a:gd name="connsiteY183" fmla="*/ 1420005 h 2984579"/>
              <a:gd name="connsiteX184" fmla="*/ 4014120 w 12192000"/>
              <a:gd name="connsiteY184" fmla="*/ 1410025 h 2984579"/>
              <a:gd name="connsiteX185" fmla="*/ 3924085 w 12192000"/>
              <a:gd name="connsiteY185" fmla="*/ 1390368 h 2984579"/>
              <a:gd name="connsiteX186" fmla="*/ 3875102 w 12192000"/>
              <a:gd name="connsiteY186" fmla="*/ 1356231 h 2984579"/>
              <a:gd name="connsiteX187" fmla="*/ 3866735 w 12192000"/>
              <a:gd name="connsiteY187" fmla="*/ 1358044 h 2984579"/>
              <a:gd name="connsiteX188" fmla="*/ 3824835 w 12192000"/>
              <a:gd name="connsiteY188" fmla="*/ 1344150 h 2984579"/>
              <a:gd name="connsiteX189" fmla="*/ 3698316 w 12192000"/>
              <a:gd name="connsiteY189" fmla="*/ 1271660 h 2984579"/>
              <a:gd name="connsiteX190" fmla="*/ 3615875 w 12192000"/>
              <a:gd name="connsiteY190" fmla="*/ 1245166 h 2984579"/>
              <a:gd name="connsiteX191" fmla="*/ 3583351 w 12192000"/>
              <a:gd name="connsiteY191" fmla="*/ 1239605 h 2984579"/>
              <a:gd name="connsiteX192" fmla="*/ 3529058 w 12192000"/>
              <a:gd name="connsiteY192" fmla="*/ 1230047 h 2984579"/>
              <a:gd name="connsiteX193" fmla="*/ 3438822 w 12192000"/>
              <a:gd name="connsiteY193" fmla="*/ 1205661 h 2984579"/>
              <a:gd name="connsiteX194" fmla="*/ 3390292 w 12192000"/>
              <a:gd name="connsiteY194" fmla="*/ 1197075 h 2984579"/>
              <a:gd name="connsiteX195" fmla="*/ 3315537 w 12192000"/>
              <a:gd name="connsiteY195" fmla="*/ 1185391 h 2984579"/>
              <a:gd name="connsiteX196" fmla="*/ 3305896 w 12192000"/>
              <a:gd name="connsiteY196" fmla="*/ 1180025 h 2984579"/>
              <a:gd name="connsiteX197" fmla="*/ 3260055 w 12192000"/>
              <a:gd name="connsiteY197" fmla="*/ 1189560 h 2984579"/>
              <a:gd name="connsiteX198" fmla="*/ 3136098 w 12192000"/>
              <a:gd name="connsiteY198" fmla="*/ 1171708 h 2984579"/>
              <a:gd name="connsiteX199" fmla="*/ 3113533 w 12192000"/>
              <a:gd name="connsiteY199" fmla="*/ 1171758 h 2984579"/>
              <a:gd name="connsiteX200" fmla="*/ 3087934 w 12192000"/>
              <a:gd name="connsiteY200" fmla="*/ 1162189 h 2984579"/>
              <a:gd name="connsiteX201" fmla="*/ 3033101 w 12192000"/>
              <a:gd name="connsiteY201" fmla="*/ 1146004 h 2984579"/>
              <a:gd name="connsiteX202" fmla="*/ 2999082 w 12192000"/>
              <a:gd name="connsiteY202" fmla="*/ 1129337 h 2984579"/>
              <a:gd name="connsiteX203" fmla="*/ 2988144 w 12192000"/>
              <a:gd name="connsiteY203" fmla="*/ 1133783 h 2984579"/>
              <a:gd name="connsiteX204" fmla="*/ 2964880 w 12192000"/>
              <a:gd name="connsiteY204" fmla="*/ 1133160 h 2984579"/>
              <a:gd name="connsiteX205" fmla="*/ 2871083 w 12192000"/>
              <a:gd name="connsiteY205" fmla="*/ 1114281 h 2984579"/>
              <a:gd name="connsiteX206" fmla="*/ 2853547 w 12192000"/>
              <a:gd name="connsiteY206" fmla="*/ 1113282 h 2984579"/>
              <a:gd name="connsiteX207" fmla="*/ 2834998 w 12192000"/>
              <a:gd name="connsiteY207" fmla="*/ 1105032 h 2984579"/>
              <a:gd name="connsiteX208" fmla="*/ 2832012 w 12192000"/>
              <a:gd name="connsiteY208" fmla="*/ 1103667 h 2984579"/>
              <a:gd name="connsiteX209" fmla="*/ 2831450 w 12192000"/>
              <a:gd name="connsiteY209" fmla="*/ 1103681 h 2984579"/>
              <a:gd name="connsiteX210" fmla="*/ 2830158 w 12192000"/>
              <a:gd name="connsiteY210" fmla="*/ 1102819 h 2984579"/>
              <a:gd name="connsiteX211" fmla="*/ 2817969 w 12192000"/>
              <a:gd name="connsiteY211" fmla="*/ 1097243 h 2984579"/>
              <a:gd name="connsiteX212" fmla="*/ 2812278 w 12192000"/>
              <a:gd name="connsiteY212" fmla="*/ 1097008 h 2984579"/>
              <a:gd name="connsiteX213" fmla="*/ 2735949 w 12192000"/>
              <a:gd name="connsiteY213" fmla="*/ 1069536 h 2984579"/>
              <a:gd name="connsiteX214" fmla="*/ 2700542 w 12192000"/>
              <a:gd name="connsiteY214" fmla="*/ 1056907 h 2984579"/>
              <a:gd name="connsiteX215" fmla="*/ 2690071 w 12192000"/>
              <a:gd name="connsiteY215" fmla="*/ 1056397 h 2984579"/>
              <a:gd name="connsiteX216" fmla="*/ 2655269 w 12192000"/>
              <a:gd name="connsiteY216" fmla="*/ 1042078 h 2984579"/>
              <a:gd name="connsiteX217" fmla="*/ 2637172 w 12192000"/>
              <a:gd name="connsiteY217" fmla="*/ 1039382 h 2984579"/>
              <a:gd name="connsiteX218" fmla="*/ 2544676 w 12192000"/>
              <a:gd name="connsiteY218" fmla="*/ 1019916 h 2984579"/>
              <a:gd name="connsiteX219" fmla="*/ 2521406 w 12192000"/>
              <a:gd name="connsiteY219" fmla="*/ 1022036 h 2984579"/>
              <a:gd name="connsiteX220" fmla="*/ 2462038 w 12192000"/>
              <a:gd name="connsiteY220" fmla="*/ 992687 h 2984579"/>
              <a:gd name="connsiteX221" fmla="*/ 2448962 w 12192000"/>
              <a:gd name="connsiteY221" fmla="*/ 988555 h 2984579"/>
              <a:gd name="connsiteX222" fmla="*/ 2444223 w 12192000"/>
              <a:gd name="connsiteY222" fmla="*/ 985580 h 2984579"/>
              <a:gd name="connsiteX223" fmla="*/ 2428175 w 12192000"/>
              <a:gd name="connsiteY223" fmla="*/ 997242 h 2984579"/>
              <a:gd name="connsiteX224" fmla="*/ 2398519 w 12192000"/>
              <a:gd name="connsiteY224" fmla="*/ 1001482 h 2984579"/>
              <a:gd name="connsiteX225" fmla="*/ 2385271 w 12192000"/>
              <a:gd name="connsiteY225" fmla="*/ 993786 h 2984579"/>
              <a:gd name="connsiteX226" fmla="*/ 2298174 w 12192000"/>
              <a:gd name="connsiteY226" fmla="*/ 956527 h 2984579"/>
              <a:gd name="connsiteX227" fmla="*/ 2271014 w 12192000"/>
              <a:gd name="connsiteY227" fmla="*/ 945440 h 2984579"/>
              <a:gd name="connsiteX228" fmla="*/ 2214838 w 12192000"/>
              <a:gd name="connsiteY228" fmla="*/ 924396 h 2984579"/>
              <a:gd name="connsiteX229" fmla="*/ 2038407 w 12192000"/>
              <a:gd name="connsiteY229" fmla="*/ 916628 h 2984579"/>
              <a:gd name="connsiteX230" fmla="*/ 1958268 w 12192000"/>
              <a:gd name="connsiteY230" fmla="*/ 931677 h 2984579"/>
              <a:gd name="connsiteX231" fmla="*/ 1740316 w 12192000"/>
              <a:gd name="connsiteY231" fmla="*/ 931710 h 2984579"/>
              <a:gd name="connsiteX232" fmla="*/ 1454477 w 12192000"/>
              <a:gd name="connsiteY232" fmla="*/ 973878 h 2984579"/>
              <a:gd name="connsiteX233" fmla="*/ 1385984 w 12192000"/>
              <a:gd name="connsiteY233" fmla="*/ 958621 h 2984579"/>
              <a:gd name="connsiteX234" fmla="*/ 1355604 w 12192000"/>
              <a:gd name="connsiteY234" fmla="*/ 960893 h 2984579"/>
              <a:gd name="connsiteX235" fmla="*/ 1305323 w 12192000"/>
              <a:gd name="connsiteY235" fmla="*/ 967511 h 2984579"/>
              <a:gd name="connsiteX236" fmla="*/ 1125607 w 12192000"/>
              <a:gd name="connsiteY236" fmla="*/ 968467 h 2984579"/>
              <a:gd name="connsiteX237" fmla="*/ 1016562 w 12192000"/>
              <a:gd name="connsiteY237" fmla="*/ 975260 h 2984579"/>
              <a:gd name="connsiteX238" fmla="*/ 818620 w 12192000"/>
              <a:gd name="connsiteY238" fmla="*/ 987723 h 2984579"/>
              <a:gd name="connsiteX239" fmla="*/ 611870 w 12192000"/>
              <a:gd name="connsiteY239" fmla="*/ 1002547 h 2984579"/>
              <a:gd name="connsiteX240" fmla="*/ 520325 w 12192000"/>
              <a:gd name="connsiteY240" fmla="*/ 1010590 h 2984579"/>
              <a:gd name="connsiteX241" fmla="*/ 386188 w 12192000"/>
              <a:gd name="connsiteY241" fmla="*/ 1040956 h 2984579"/>
              <a:gd name="connsiteX242" fmla="*/ 272629 w 12192000"/>
              <a:gd name="connsiteY242" fmla="*/ 1010300 h 2984579"/>
              <a:gd name="connsiteX243" fmla="*/ 113450 w 12192000"/>
              <a:gd name="connsiteY243" fmla="*/ 1038933 h 2984579"/>
              <a:gd name="connsiteX244" fmla="*/ 4256 w 12192000"/>
              <a:gd name="connsiteY244" fmla="*/ 1060111 h 2984579"/>
              <a:gd name="connsiteX245" fmla="*/ 0 w 12192000"/>
              <a:gd name="connsiteY245" fmla="*/ 1059714 h 2984579"/>
              <a:gd name="connsiteX246" fmla="*/ 0 w 12192000"/>
              <a:gd name="connsiteY246" fmla="*/ 0 h 2984579"/>
              <a:gd name="connsiteX0" fmla="*/ 0 w 12192000"/>
              <a:gd name="connsiteY0" fmla="*/ 0 h 2985062"/>
              <a:gd name="connsiteX1" fmla="*/ 12192000 w 12192000"/>
              <a:gd name="connsiteY1" fmla="*/ 0 h 2985062"/>
              <a:gd name="connsiteX2" fmla="*/ 12192000 w 12192000"/>
              <a:gd name="connsiteY2" fmla="*/ 2802781 h 2985062"/>
              <a:gd name="connsiteX3" fmla="*/ 12174273 w 12192000"/>
              <a:gd name="connsiteY3" fmla="*/ 2805362 h 2985062"/>
              <a:gd name="connsiteX4" fmla="*/ 12131191 w 12192000"/>
              <a:gd name="connsiteY4" fmla="*/ 2902520 h 2985062"/>
              <a:gd name="connsiteX5" fmla="*/ 11968818 w 12192000"/>
              <a:gd name="connsiteY5" fmla="*/ 2984045 h 2985062"/>
              <a:gd name="connsiteX6" fmla="*/ 11844564 w 12192000"/>
              <a:gd name="connsiteY6" fmla="*/ 2851980 h 2985062"/>
              <a:gd name="connsiteX7" fmla="*/ 11786084 w 12192000"/>
              <a:gd name="connsiteY7" fmla="*/ 2836535 h 2985062"/>
              <a:gd name="connsiteX8" fmla="*/ 11731349 w 12192000"/>
              <a:gd name="connsiteY8" fmla="*/ 2820269 h 2985062"/>
              <a:gd name="connsiteX9" fmla="*/ 11709385 w 12192000"/>
              <a:gd name="connsiteY9" fmla="*/ 2806825 h 2985062"/>
              <a:gd name="connsiteX10" fmla="*/ 11702308 w 12192000"/>
              <a:gd name="connsiteY10" fmla="*/ 2811365 h 2985062"/>
              <a:gd name="connsiteX11" fmla="*/ 11689476 w 12192000"/>
              <a:gd name="connsiteY11" fmla="*/ 2807391 h 2985062"/>
              <a:gd name="connsiteX12" fmla="*/ 11666486 w 12192000"/>
              <a:gd name="connsiteY12" fmla="*/ 2799625 h 2985062"/>
              <a:gd name="connsiteX13" fmla="*/ 11652374 w 12192000"/>
              <a:gd name="connsiteY13" fmla="*/ 2793272 h 2985062"/>
              <a:gd name="connsiteX14" fmla="*/ 11646471 w 12192000"/>
              <a:gd name="connsiteY14" fmla="*/ 2800341 h 2985062"/>
              <a:gd name="connsiteX15" fmla="*/ 11623313 w 12192000"/>
              <a:gd name="connsiteY15" fmla="*/ 2800343 h 2985062"/>
              <a:gd name="connsiteX16" fmla="*/ 11608697 w 12192000"/>
              <a:gd name="connsiteY16" fmla="*/ 2813460 h 2985062"/>
              <a:gd name="connsiteX17" fmla="*/ 11603621 w 12192000"/>
              <a:gd name="connsiteY17" fmla="*/ 2810965 h 2985062"/>
              <a:gd name="connsiteX18" fmla="*/ 11590100 w 12192000"/>
              <a:gd name="connsiteY18" fmla="*/ 2808130 h 2985062"/>
              <a:gd name="connsiteX19" fmla="*/ 11566270 w 12192000"/>
              <a:gd name="connsiteY19" fmla="*/ 2794050 h 2985062"/>
              <a:gd name="connsiteX20" fmla="*/ 11543180 w 12192000"/>
              <a:gd name="connsiteY20" fmla="*/ 2794523 h 2985062"/>
              <a:gd name="connsiteX21" fmla="*/ 11527456 w 12192000"/>
              <a:gd name="connsiteY21" fmla="*/ 2784758 h 2985062"/>
              <a:gd name="connsiteX22" fmla="*/ 11410019 w 12192000"/>
              <a:gd name="connsiteY22" fmla="*/ 2778739 h 2985062"/>
              <a:gd name="connsiteX23" fmla="*/ 11391662 w 12192000"/>
              <a:gd name="connsiteY23" fmla="*/ 2777813 h 2985062"/>
              <a:gd name="connsiteX24" fmla="*/ 11381950 w 12192000"/>
              <a:gd name="connsiteY24" fmla="*/ 2771457 h 2985062"/>
              <a:gd name="connsiteX25" fmla="*/ 11355280 w 12192000"/>
              <a:gd name="connsiteY25" fmla="*/ 2766974 h 2985062"/>
              <a:gd name="connsiteX26" fmla="*/ 11346286 w 12192000"/>
              <a:gd name="connsiteY26" fmla="*/ 2771221 h 2985062"/>
              <a:gd name="connsiteX27" fmla="*/ 11344784 w 12192000"/>
              <a:gd name="connsiteY27" fmla="*/ 2767480 h 2985062"/>
              <a:gd name="connsiteX28" fmla="*/ 11307999 w 12192000"/>
              <a:gd name="connsiteY28" fmla="*/ 2758374 h 2985062"/>
              <a:gd name="connsiteX29" fmla="*/ 11228674 w 12192000"/>
              <a:gd name="connsiteY29" fmla="*/ 2738503 h 2985062"/>
              <a:gd name="connsiteX30" fmla="*/ 11208775 w 12192000"/>
              <a:gd name="connsiteY30" fmla="*/ 2733735 h 2985062"/>
              <a:gd name="connsiteX31" fmla="*/ 11191329 w 12192000"/>
              <a:gd name="connsiteY31" fmla="*/ 2735896 h 2985062"/>
              <a:gd name="connsiteX32" fmla="*/ 11095293 w 12192000"/>
              <a:gd name="connsiteY32" fmla="*/ 2734181 h 2985062"/>
              <a:gd name="connsiteX33" fmla="*/ 11072290 w 12192000"/>
              <a:gd name="connsiteY33" fmla="*/ 2737734 h 2985062"/>
              <a:gd name="connsiteX34" fmla="*/ 10980239 w 12192000"/>
              <a:gd name="connsiteY34" fmla="*/ 2729000 h 2985062"/>
              <a:gd name="connsiteX35" fmla="*/ 10980167 w 12192000"/>
              <a:gd name="connsiteY35" fmla="*/ 2728972 h 2985062"/>
              <a:gd name="connsiteX36" fmla="*/ 10943501 w 12192000"/>
              <a:gd name="connsiteY36" fmla="*/ 2723352 h 2985062"/>
              <a:gd name="connsiteX37" fmla="*/ 10740825 w 12192000"/>
              <a:gd name="connsiteY37" fmla="*/ 2642544 h 2985062"/>
              <a:gd name="connsiteX38" fmla="*/ 10621021 w 12192000"/>
              <a:gd name="connsiteY38" fmla="*/ 2583972 h 2985062"/>
              <a:gd name="connsiteX39" fmla="*/ 10501779 w 12192000"/>
              <a:gd name="connsiteY39" fmla="*/ 2548735 h 2985062"/>
              <a:gd name="connsiteX40" fmla="*/ 10403355 w 12192000"/>
              <a:gd name="connsiteY40" fmla="*/ 2512953 h 2985062"/>
              <a:gd name="connsiteX41" fmla="*/ 10337449 w 12192000"/>
              <a:gd name="connsiteY41" fmla="*/ 2488172 h 2985062"/>
              <a:gd name="connsiteX42" fmla="*/ 10324327 w 12192000"/>
              <a:gd name="connsiteY42" fmla="*/ 2478939 h 2985062"/>
              <a:gd name="connsiteX43" fmla="*/ 10321929 w 12192000"/>
              <a:gd name="connsiteY43" fmla="*/ 2478993 h 2985062"/>
              <a:gd name="connsiteX44" fmla="*/ 10290461 w 12192000"/>
              <a:gd name="connsiteY44" fmla="*/ 2462144 h 2985062"/>
              <a:gd name="connsiteX45" fmla="*/ 10268970 w 12192000"/>
              <a:gd name="connsiteY45" fmla="*/ 2448931 h 2985062"/>
              <a:gd name="connsiteX46" fmla="*/ 10263699 w 12192000"/>
              <a:gd name="connsiteY46" fmla="*/ 2448340 h 2985062"/>
              <a:gd name="connsiteX47" fmla="*/ 10228272 w 12192000"/>
              <a:gd name="connsiteY47" fmla="*/ 2431997 h 2985062"/>
              <a:gd name="connsiteX48" fmla="*/ 10215997 w 12192000"/>
              <a:gd name="connsiteY48" fmla="*/ 2431103 h 2985062"/>
              <a:gd name="connsiteX49" fmla="*/ 10193885 w 12192000"/>
              <a:gd name="connsiteY49" fmla="*/ 2427360 h 2985062"/>
              <a:gd name="connsiteX50" fmla="*/ 10135557 w 12192000"/>
              <a:gd name="connsiteY50" fmla="*/ 2429769 h 2985062"/>
              <a:gd name="connsiteX51" fmla="*/ 10092108 w 12192000"/>
              <a:gd name="connsiteY51" fmla="*/ 2409075 h 2985062"/>
              <a:gd name="connsiteX52" fmla="*/ 10091815 w 12192000"/>
              <a:gd name="connsiteY52" fmla="*/ 2409211 h 2985062"/>
              <a:gd name="connsiteX53" fmla="*/ 10083558 w 12192000"/>
              <a:gd name="connsiteY53" fmla="*/ 2406369 h 2985062"/>
              <a:gd name="connsiteX54" fmla="*/ 10078319 w 12192000"/>
              <a:gd name="connsiteY54" fmla="*/ 2403481 h 2985062"/>
              <a:gd name="connsiteX55" fmla="*/ 10063647 w 12192000"/>
              <a:gd name="connsiteY55" fmla="*/ 2397528 h 2985062"/>
              <a:gd name="connsiteX56" fmla="*/ 10057660 w 12192000"/>
              <a:gd name="connsiteY56" fmla="*/ 2396793 h 2985062"/>
              <a:gd name="connsiteX57" fmla="*/ 10003124 w 12192000"/>
              <a:gd name="connsiteY57" fmla="*/ 2406692 h 2985062"/>
              <a:gd name="connsiteX58" fmla="*/ 9898644 w 12192000"/>
              <a:gd name="connsiteY58" fmla="*/ 2393136 h 2985062"/>
              <a:gd name="connsiteX59" fmla="*/ 9794969 w 12192000"/>
              <a:gd name="connsiteY59" fmla="*/ 2376665 h 2985062"/>
              <a:gd name="connsiteX60" fmla="*/ 9690708 w 12192000"/>
              <a:gd name="connsiteY60" fmla="*/ 2362478 h 2985062"/>
              <a:gd name="connsiteX61" fmla="*/ 9656590 w 12192000"/>
              <a:gd name="connsiteY61" fmla="*/ 2365107 h 2985062"/>
              <a:gd name="connsiteX62" fmla="*/ 9651013 w 12192000"/>
              <a:gd name="connsiteY62" fmla="*/ 2365379 h 2985062"/>
              <a:gd name="connsiteX63" fmla="*/ 9629535 w 12192000"/>
              <a:gd name="connsiteY63" fmla="*/ 2359562 h 2985062"/>
              <a:gd name="connsiteX64" fmla="*/ 9621002 w 12192000"/>
              <a:gd name="connsiteY64" fmla="*/ 2358015 h 2985062"/>
              <a:gd name="connsiteX65" fmla="*/ 9620811 w 12192000"/>
              <a:gd name="connsiteY65" fmla="*/ 2358209 h 2985062"/>
              <a:gd name="connsiteX66" fmla="*/ 9612783 w 12192000"/>
              <a:gd name="connsiteY66" fmla="*/ 2356304 h 2985062"/>
              <a:gd name="connsiteX67" fmla="*/ 9573299 w 12192000"/>
              <a:gd name="connsiteY67" fmla="*/ 2344048 h 2985062"/>
              <a:gd name="connsiteX68" fmla="*/ 9523299 w 12192000"/>
              <a:gd name="connsiteY68" fmla="*/ 2356751 h 2985062"/>
              <a:gd name="connsiteX69" fmla="*/ 9502217 w 12192000"/>
              <a:gd name="connsiteY69" fmla="*/ 2356672 h 2985062"/>
              <a:gd name="connsiteX70" fmla="*/ 9491052 w 12192000"/>
              <a:gd name="connsiteY70" fmla="*/ 2357876 h 2985062"/>
              <a:gd name="connsiteX71" fmla="*/ 9490420 w 12192000"/>
              <a:gd name="connsiteY71" fmla="*/ 2358754 h 2985062"/>
              <a:gd name="connsiteX72" fmla="*/ 9422814 w 12192000"/>
              <a:gd name="connsiteY72" fmla="*/ 2337048 h 2985062"/>
              <a:gd name="connsiteX73" fmla="*/ 9387555 w 12192000"/>
              <a:gd name="connsiteY73" fmla="*/ 2324836 h 2985062"/>
              <a:gd name="connsiteX74" fmla="*/ 9385480 w 12192000"/>
              <a:gd name="connsiteY74" fmla="*/ 2325313 h 2985062"/>
              <a:gd name="connsiteX75" fmla="*/ 9369766 w 12192000"/>
              <a:gd name="connsiteY75" fmla="*/ 2317902 h 2985062"/>
              <a:gd name="connsiteX76" fmla="*/ 9356267 w 12192000"/>
              <a:gd name="connsiteY76" fmla="*/ 2307218 h 2985062"/>
              <a:gd name="connsiteX77" fmla="*/ 9240605 w 12192000"/>
              <a:gd name="connsiteY77" fmla="*/ 2292733 h 2985062"/>
              <a:gd name="connsiteX78" fmla="*/ 9083251 w 12192000"/>
              <a:gd name="connsiteY78" fmla="*/ 2245348 h 2985062"/>
              <a:gd name="connsiteX79" fmla="*/ 8956025 w 12192000"/>
              <a:gd name="connsiteY79" fmla="*/ 2219438 h 2985062"/>
              <a:gd name="connsiteX80" fmla="*/ 8791834 w 12192000"/>
              <a:gd name="connsiteY80" fmla="*/ 2194608 h 2985062"/>
              <a:gd name="connsiteX81" fmla="*/ 8677385 w 12192000"/>
              <a:gd name="connsiteY81" fmla="*/ 2172946 h 2985062"/>
              <a:gd name="connsiteX82" fmla="*/ 8628381 w 12192000"/>
              <a:gd name="connsiteY82" fmla="*/ 2151256 h 2985062"/>
              <a:gd name="connsiteX83" fmla="*/ 8608955 w 12192000"/>
              <a:gd name="connsiteY83" fmla="*/ 2154253 h 2985062"/>
              <a:gd name="connsiteX84" fmla="*/ 8605623 w 12192000"/>
              <a:gd name="connsiteY84" fmla="*/ 2154974 h 2985062"/>
              <a:gd name="connsiteX85" fmla="*/ 8591946 w 12192000"/>
              <a:gd name="connsiteY85" fmla="*/ 2153429 h 2985062"/>
              <a:gd name="connsiteX86" fmla="*/ 8588503 w 12192000"/>
              <a:gd name="connsiteY86" fmla="*/ 2158528 h 2985062"/>
              <a:gd name="connsiteX87" fmla="*/ 8542929 w 12192000"/>
              <a:gd name="connsiteY87" fmla="*/ 2155780 h 2985062"/>
              <a:gd name="connsiteX88" fmla="*/ 8422422 w 12192000"/>
              <a:gd name="connsiteY88" fmla="*/ 2128783 h 2985062"/>
              <a:gd name="connsiteX89" fmla="*/ 8350509 w 12192000"/>
              <a:gd name="connsiteY89" fmla="*/ 2116143 h 2985062"/>
              <a:gd name="connsiteX90" fmla="*/ 8323483 w 12192000"/>
              <a:gd name="connsiteY90" fmla="*/ 2116856 h 2985062"/>
              <a:gd name="connsiteX91" fmla="*/ 8285541 w 12192000"/>
              <a:gd name="connsiteY91" fmla="*/ 2114142 h 2985062"/>
              <a:gd name="connsiteX92" fmla="*/ 8156321 w 12192000"/>
              <a:gd name="connsiteY92" fmla="*/ 2105622 h 2985062"/>
              <a:gd name="connsiteX93" fmla="*/ 8115022 w 12192000"/>
              <a:gd name="connsiteY93" fmla="*/ 2097331 h 2985062"/>
              <a:gd name="connsiteX94" fmla="*/ 8109128 w 12192000"/>
              <a:gd name="connsiteY94" fmla="*/ 2095725 h 2985062"/>
              <a:gd name="connsiteX95" fmla="*/ 8061947 w 12192000"/>
              <a:gd name="connsiteY95" fmla="*/ 2076044 h 2985062"/>
              <a:gd name="connsiteX96" fmla="*/ 8056343 w 12192000"/>
              <a:gd name="connsiteY96" fmla="*/ 2079176 h 2985062"/>
              <a:gd name="connsiteX97" fmla="*/ 8039888 w 12192000"/>
              <a:gd name="connsiteY97" fmla="*/ 2079889 h 2985062"/>
              <a:gd name="connsiteX98" fmla="*/ 8027893 w 12192000"/>
              <a:gd name="connsiteY98" fmla="*/ 2071837 h 2985062"/>
              <a:gd name="connsiteX99" fmla="*/ 7968202 w 12192000"/>
              <a:gd name="connsiteY99" fmla="*/ 2048643 h 2985062"/>
              <a:gd name="connsiteX100" fmla="*/ 7879707 w 12192000"/>
              <a:gd name="connsiteY100" fmla="*/ 2019539 h 2985062"/>
              <a:gd name="connsiteX101" fmla="*/ 7867283 w 12192000"/>
              <a:gd name="connsiteY101" fmla="*/ 2011237 h 2985062"/>
              <a:gd name="connsiteX102" fmla="*/ 7843997 w 12192000"/>
              <a:gd name="connsiteY102" fmla="*/ 2004002 h 2985062"/>
              <a:gd name="connsiteX103" fmla="*/ 7819810 w 12192000"/>
              <a:gd name="connsiteY103" fmla="*/ 2003978 h 2985062"/>
              <a:gd name="connsiteX104" fmla="*/ 7766905 w 12192000"/>
              <a:gd name="connsiteY104" fmla="*/ 1994240 h 2985062"/>
              <a:gd name="connsiteX105" fmla="*/ 7748811 w 12192000"/>
              <a:gd name="connsiteY105" fmla="*/ 2001647 h 2985062"/>
              <a:gd name="connsiteX106" fmla="*/ 7745757 w 12192000"/>
              <a:gd name="connsiteY106" fmla="*/ 2003120 h 2985062"/>
              <a:gd name="connsiteX107" fmla="*/ 7732110 w 12192000"/>
              <a:gd name="connsiteY107" fmla="*/ 2004783 h 2985062"/>
              <a:gd name="connsiteX108" fmla="*/ 7730039 w 12192000"/>
              <a:gd name="connsiteY108" fmla="*/ 2010536 h 2985062"/>
              <a:gd name="connsiteX109" fmla="*/ 7685159 w 12192000"/>
              <a:gd name="connsiteY109" fmla="*/ 2018415 h 2985062"/>
              <a:gd name="connsiteX110" fmla="*/ 7561596 w 12192000"/>
              <a:gd name="connsiteY110" fmla="*/ 2020063 h 2985062"/>
              <a:gd name="connsiteX111" fmla="*/ 7488722 w 12192000"/>
              <a:gd name="connsiteY111" fmla="*/ 2024418 h 2985062"/>
              <a:gd name="connsiteX112" fmla="*/ 7462688 w 12192000"/>
              <a:gd name="connsiteY112" fmla="*/ 2031366 h 2985062"/>
              <a:gd name="connsiteX113" fmla="*/ 7425222 w 12192000"/>
              <a:gd name="connsiteY113" fmla="*/ 2037510 h 2985062"/>
              <a:gd name="connsiteX114" fmla="*/ 7360376 w 12192000"/>
              <a:gd name="connsiteY114" fmla="*/ 2052454 h 2985062"/>
              <a:gd name="connsiteX115" fmla="*/ 7297796 w 12192000"/>
              <a:gd name="connsiteY115" fmla="*/ 2059134 h 2985062"/>
              <a:gd name="connsiteX116" fmla="*/ 7255684 w 12192000"/>
              <a:gd name="connsiteY116" fmla="*/ 2060633 h 2985062"/>
              <a:gd name="connsiteX117" fmla="*/ 7249573 w 12192000"/>
              <a:gd name="connsiteY117" fmla="*/ 2060435 h 2985062"/>
              <a:gd name="connsiteX118" fmla="*/ 7198933 w 12192000"/>
              <a:gd name="connsiteY118" fmla="*/ 2052227 h 2985062"/>
              <a:gd name="connsiteX119" fmla="*/ 7194276 w 12192000"/>
              <a:gd name="connsiteY119" fmla="*/ 2056568 h 2985062"/>
              <a:gd name="connsiteX120" fmla="*/ 7178495 w 12192000"/>
              <a:gd name="connsiteY120" fmla="*/ 2061069 h 2985062"/>
              <a:gd name="connsiteX121" fmla="*/ 7164866 w 12192000"/>
              <a:gd name="connsiteY121" fmla="*/ 2056021 h 2985062"/>
              <a:gd name="connsiteX122" fmla="*/ 7101221 w 12192000"/>
              <a:gd name="connsiteY122" fmla="*/ 2047289 h 2985062"/>
              <a:gd name="connsiteX123" fmla="*/ 7008182 w 12192000"/>
              <a:gd name="connsiteY123" fmla="*/ 2039482 h 2985062"/>
              <a:gd name="connsiteX124" fmla="*/ 6994073 w 12192000"/>
              <a:gd name="connsiteY124" fmla="*/ 2034288 h 2985062"/>
              <a:gd name="connsiteX125" fmla="*/ 6902768 w 12192000"/>
              <a:gd name="connsiteY125" fmla="*/ 2021990 h 2985062"/>
              <a:gd name="connsiteX126" fmla="*/ 6854917 w 12192000"/>
              <a:gd name="connsiteY126" fmla="*/ 2020321 h 2985062"/>
              <a:gd name="connsiteX127" fmla="*/ 6849655 w 12192000"/>
              <a:gd name="connsiteY127" fmla="*/ 2025191 h 2985062"/>
              <a:gd name="connsiteX128" fmla="*/ 6835522 w 12192000"/>
              <a:gd name="connsiteY128" fmla="*/ 2024012 h 2985062"/>
              <a:gd name="connsiteX129" fmla="*/ 6707727 w 12192000"/>
              <a:gd name="connsiteY129" fmla="*/ 2006254 h 2985062"/>
              <a:gd name="connsiteX130" fmla="*/ 6561947 w 12192000"/>
              <a:gd name="connsiteY130" fmla="*/ 1975575 h 2985062"/>
              <a:gd name="connsiteX131" fmla="*/ 6464714 w 12192000"/>
              <a:gd name="connsiteY131" fmla="*/ 1978704 h 2985062"/>
              <a:gd name="connsiteX132" fmla="*/ 6242129 w 12192000"/>
              <a:gd name="connsiteY132" fmla="*/ 1915441 h 2985062"/>
              <a:gd name="connsiteX133" fmla="*/ 6080728 w 12192000"/>
              <a:gd name="connsiteY133" fmla="*/ 1895758 h 2985062"/>
              <a:gd name="connsiteX134" fmla="*/ 6069627 w 12192000"/>
              <a:gd name="connsiteY134" fmla="*/ 1885968 h 2985062"/>
              <a:gd name="connsiteX135" fmla="*/ 6055146 w 12192000"/>
              <a:gd name="connsiteY135" fmla="*/ 1879305 h 2985062"/>
              <a:gd name="connsiteX136" fmla="*/ 5953405 w 12192000"/>
              <a:gd name="connsiteY136" fmla="*/ 1849929 h 2985062"/>
              <a:gd name="connsiteX137" fmla="*/ 5940151 w 12192000"/>
              <a:gd name="connsiteY137" fmla="*/ 1852123 h 2985062"/>
              <a:gd name="connsiteX138" fmla="*/ 5917647 w 12192000"/>
              <a:gd name="connsiteY138" fmla="*/ 1852476 h 2985062"/>
              <a:gd name="connsiteX139" fmla="*/ 5860259 w 12192000"/>
              <a:gd name="connsiteY139" fmla="*/ 1865444 h 2985062"/>
              <a:gd name="connsiteX140" fmla="*/ 5821880 w 12192000"/>
              <a:gd name="connsiteY140" fmla="*/ 1854695 h 2985062"/>
              <a:gd name="connsiteX141" fmla="*/ 5813898 w 12192000"/>
              <a:gd name="connsiteY141" fmla="*/ 1853063 h 2985062"/>
              <a:gd name="connsiteX142" fmla="*/ 5813633 w 12192000"/>
              <a:gd name="connsiteY142" fmla="*/ 1853249 h 2985062"/>
              <a:gd name="connsiteX143" fmla="*/ 5804995 w 12192000"/>
              <a:gd name="connsiteY143" fmla="*/ 1851966 h 2985062"/>
              <a:gd name="connsiteX144" fmla="*/ 5799340 w 12192000"/>
              <a:gd name="connsiteY144" fmla="*/ 1850088 h 2985062"/>
              <a:gd name="connsiteX145" fmla="*/ 5783850 w 12192000"/>
              <a:gd name="connsiteY145" fmla="*/ 1846922 h 2985062"/>
              <a:gd name="connsiteX146" fmla="*/ 5777803 w 12192000"/>
              <a:gd name="connsiteY146" fmla="*/ 1847290 h 2985062"/>
              <a:gd name="connsiteX147" fmla="*/ 5774372 w 12192000"/>
              <a:gd name="connsiteY147" fmla="*/ 1849538 h 2985062"/>
              <a:gd name="connsiteX148" fmla="*/ 5740527 w 12192000"/>
              <a:gd name="connsiteY148" fmla="*/ 1850453 h 2985062"/>
              <a:gd name="connsiteX149" fmla="*/ 5671437 w 12192000"/>
              <a:gd name="connsiteY149" fmla="*/ 1845438 h 2985062"/>
              <a:gd name="connsiteX150" fmla="*/ 5633526 w 12192000"/>
              <a:gd name="connsiteY150" fmla="*/ 1839191 h 2985062"/>
              <a:gd name="connsiteX151" fmla="*/ 5527860 w 12192000"/>
              <a:gd name="connsiteY151" fmla="*/ 1825767 h 2985062"/>
              <a:gd name="connsiteX152" fmla="*/ 5420429 w 12192000"/>
              <a:gd name="connsiteY152" fmla="*/ 1815102 h 2985062"/>
              <a:gd name="connsiteX153" fmla="*/ 5339073 w 12192000"/>
              <a:gd name="connsiteY153" fmla="*/ 1819639 h 2985062"/>
              <a:gd name="connsiteX154" fmla="*/ 5334373 w 12192000"/>
              <a:gd name="connsiteY154" fmla="*/ 1817028 h 2985062"/>
              <a:gd name="connsiteX155" fmla="*/ 5326433 w 12192000"/>
              <a:gd name="connsiteY155" fmla="*/ 1814516 h 2985062"/>
              <a:gd name="connsiteX156" fmla="*/ 5326080 w 12192000"/>
              <a:gd name="connsiteY156" fmla="*/ 1814651 h 2985062"/>
              <a:gd name="connsiteX157" fmla="*/ 5318954 w 12192000"/>
              <a:gd name="connsiteY157" fmla="*/ 1811914 h 2985062"/>
              <a:gd name="connsiteX158" fmla="*/ 5286087 w 12192000"/>
              <a:gd name="connsiteY158" fmla="*/ 1796038 h 2985062"/>
              <a:gd name="connsiteX159" fmla="*/ 5223002 w 12192000"/>
              <a:gd name="connsiteY159" fmla="*/ 1799482 h 2985062"/>
              <a:gd name="connsiteX160" fmla="*/ 5200540 w 12192000"/>
              <a:gd name="connsiteY160" fmla="*/ 1796400 h 2985062"/>
              <a:gd name="connsiteX161" fmla="*/ 5154928 w 12192000"/>
              <a:gd name="connsiteY161" fmla="*/ 1781130 h 2985062"/>
              <a:gd name="connsiteX162" fmla="*/ 5149478 w 12192000"/>
              <a:gd name="connsiteY162" fmla="*/ 1780679 h 2985062"/>
              <a:gd name="connsiteX163" fmla="*/ 5130626 w 12192000"/>
              <a:gd name="connsiteY163" fmla="*/ 1768669 h 2985062"/>
              <a:gd name="connsiteX164" fmla="*/ 5102239 w 12192000"/>
              <a:gd name="connsiteY164" fmla="*/ 1753436 h 2985062"/>
              <a:gd name="connsiteX165" fmla="*/ 5099658 w 12192000"/>
              <a:gd name="connsiteY165" fmla="*/ 1753538 h 2985062"/>
              <a:gd name="connsiteX166" fmla="*/ 5088508 w 12192000"/>
              <a:gd name="connsiteY166" fmla="*/ 1745106 h 2985062"/>
              <a:gd name="connsiteX167" fmla="*/ 5082205 w 12192000"/>
              <a:gd name="connsiteY167" fmla="*/ 1734262 h 2985062"/>
              <a:gd name="connsiteX168" fmla="*/ 4931750 w 12192000"/>
              <a:gd name="connsiteY168" fmla="*/ 1691385 h 2985062"/>
              <a:gd name="connsiteX169" fmla="*/ 4824030 w 12192000"/>
              <a:gd name="connsiteY169" fmla="*/ 1643040 h 2985062"/>
              <a:gd name="connsiteX170" fmla="*/ 4758423 w 12192000"/>
              <a:gd name="connsiteY170" fmla="*/ 1579191 h 2985062"/>
              <a:gd name="connsiteX171" fmla="*/ 4514045 w 12192000"/>
              <a:gd name="connsiteY171" fmla="*/ 1535848 h 2985062"/>
              <a:gd name="connsiteX172" fmla="*/ 4458973 w 12192000"/>
              <a:gd name="connsiteY172" fmla="*/ 1525122 h 2985062"/>
              <a:gd name="connsiteX173" fmla="*/ 4423105 w 12192000"/>
              <a:gd name="connsiteY173" fmla="*/ 1500018 h 2985062"/>
              <a:gd name="connsiteX174" fmla="*/ 4400073 w 12192000"/>
              <a:gd name="connsiteY174" fmla="*/ 1499739 h 2985062"/>
              <a:gd name="connsiteX175" fmla="*/ 4395961 w 12192000"/>
              <a:gd name="connsiteY175" fmla="*/ 1499863 h 2985062"/>
              <a:gd name="connsiteX176" fmla="*/ 4382523 w 12192000"/>
              <a:gd name="connsiteY176" fmla="*/ 1496619 h 2985062"/>
              <a:gd name="connsiteX177" fmla="*/ 4374971 w 12192000"/>
              <a:gd name="connsiteY177" fmla="*/ 1500377 h 2985062"/>
              <a:gd name="connsiteX178" fmla="*/ 4352051 w 12192000"/>
              <a:gd name="connsiteY178" fmla="*/ 1498843 h 2985062"/>
              <a:gd name="connsiteX179" fmla="*/ 4328364 w 12192000"/>
              <a:gd name="connsiteY179" fmla="*/ 1491566 h 2985062"/>
              <a:gd name="connsiteX180" fmla="*/ 4220142 w 12192000"/>
              <a:gd name="connsiteY180" fmla="*/ 1451803 h 2985062"/>
              <a:gd name="connsiteX181" fmla="*/ 4152921 w 12192000"/>
              <a:gd name="connsiteY181" fmla="*/ 1430969 h 2985062"/>
              <a:gd name="connsiteX182" fmla="*/ 4123498 w 12192000"/>
              <a:gd name="connsiteY182" fmla="*/ 1427696 h 2985062"/>
              <a:gd name="connsiteX183" fmla="*/ 4085026 w 12192000"/>
              <a:gd name="connsiteY183" fmla="*/ 1420005 h 2985062"/>
              <a:gd name="connsiteX184" fmla="*/ 4014120 w 12192000"/>
              <a:gd name="connsiteY184" fmla="*/ 1410025 h 2985062"/>
              <a:gd name="connsiteX185" fmla="*/ 3924085 w 12192000"/>
              <a:gd name="connsiteY185" fmla="*/ 1390368 h 2985062"/>
              <a:gd name="connsiteX186" fmla="*/ 3875102 w 12192000"/>
              <a:gd name="connsiteY186" fmla="*/ 1356231 h 2985062"/>
              <a:gd name="connsiteX187" fmla="*/ 3866735 w 12192000"/>
              <a:gd name="connsiteY187" fmla="*/ 1358044 h 2985062"/>
              <a:gd name="connsiteX188" fmla="*/ 3824835 w 12192000"/>
              <a:gd name="connsiteY188" fmla="*/ 1344150 h 2985062"/>
              <a:gd name="connsiteX189" fmla="*/ 3698316 w 12192000"/>
              <a:gd name="connsiteY189" fmla="*/ 1271660 h 2985062"/>
              <a:gd name="connsiteX190" fmla="*/ 3615875 w 12192000"/>
              <a:gd name="connsiteY190" fmla="*/ 1245166 h 2985062"/>
              <a:gd name="connsiteX191" fmla="*/ 3583351 w 12192000"/>
              <a:gd name="connsiteY191" fmla="*/ 1239605 h 2985062"/>
              <a:gd name="connsiteX192" fmla="*/ 3529058 w 12192000"/>
              <a:gd name="connsiteY192" fmla="*/ 1230047 h 2985062"/>
              <a:gd name="connsiteX193" fmla="*/ 3438822 w 12192000"/>
              <a:gd name="connsiteY193" fmla="*/ 1205661 h 2985062"/>
              <a:gd name="connsiteX194" fmla="*/ 3390292 w 12192000"/>
              <a:gd name="connsiteY194" fmla="*/ 1197075 h 2985062"/>
              <a:gd name="connsiteX195" fmla="*/ 3315537 w 12192000"/>
              <a:gd name="connsiteY195" fmla="*/ 1185391 h 2985062"/>
              <a:gd name="connsiteX196" fmla="*/ 3305896 w 12192000"/>
              <a:gd name="connsiteY196" fmla="*/ 1180025 h 2985062"/>
              <a:gd name="connsiteX197" fmla="*/ 3260055 w 12192000"/>
              <a:gd name="connsiteY197" fmla="*/ 1189560 h 2985062"/>
              <a:gd name="connsiteX198" fmla="*/ 3136098 w 12192000"/>
              <a:gd name="connsiteY198" fmla="*/ 1171708 h 2985062"/>
              <a:gd name="connsiteX199" fmla="*/ 3113533 w 12192000"/>
              <a:gd name="connsiteY199" fmla="*/ 1171758 h 2985062"/>
              <a:gd name="connsiteX200" fmla="*/ 3087934 w 12192000"/>
              <a:gd name="connsiteY200" fmla="*/ 1162189 h 2985062"/>
              <a:gd name="connsiteX201" fmla="*/ 3033101 w 12192000"/>
              <a:gd name="connsiteY201" fmla="*/ 1146004 h 2985062"/>
              <a:gd name="connsiteX202" fmla="*/ 2999082 w 12192000"/>
              <a:gd name="connsiteY202" fmla="*/ 1129337 h 2985062"/>
              <a:gd name="connsiteX203" fmla="*/ 2988144 w 12192000"/>
              <a:gd name="connsiteY203" fmla="*/ 1133783 h 2985062"/>
              <a:gd name="connsiteX204" fmla="*/ 2964880 w 12192000"/>
              <a:gd name="connsiteY204" fmla="*/ 1133160 h 2985062"/>
              <a:gd name="connsiteX205" fmla="*/ 2871083 w 12192000"/>
              <a:gd name="connsiteY205" fmla="*/ 1114281 h 2985062"/>
              <a:gd name="connsiteX206" fmla="*/ 2853547 w 12192000"/>
              <a:gd name="connsiteY206" fmla="*/ 1113282 h 2985062"/>
              <a:gd name="connsiteX207" fmla="*/ 2834998 w 12192000"/>
              <a:gd name="connsiteY207" fmla="*/ 1105032 h 2985062"/>
              <a:gd name="connsiteX208" fmla="*/ 2832012 w 12192000"/>
              <a:gd name="connsiteY208" fmla="*/ 1103667 h 2985062"/>
              <a:gd name="connsiteX209" fmla="*/ 2831450 w 12192000"/>
              <a:gd name="connsiteY209" fmla="*/ 1103681 h 2985062"/>
              <a:gd name="connsiteX210" fmla="*/ 2830158 w 12192000"/>
              <a:gd name="connsiteY210" fmla="*/ 1102819 h 2985062"/>
              <a:gd name="connsiteX211" fmla="*/ 2817969 w 12192000"/>
              <a:gd name="connsiteY211" fmla="*/ 1097243 h 2985062"/>
              <a:gd name="connsiteX212" fmla="*/ 2812278 w 12192000"/>
              <a:gd name="connsiteY212" fmla="*/ 1097008 h 2985062"/>
              <a:gd name="connsiteX213" fmla="*/ 2735949 w 12192000"/>
              <a:gd name="connsiteY213" fmla="*/ 1069536 h 2985062"/>
              <a:gd name="connsiteX214" fmla="*/ 2700542 w 12192000"/>
              <a:gd name="connsiteY214" fmla="*/ 1056907 h 2985062"/>
              <a:gd name="connsiteX215" fmla="*/ 2690071 w 12192000"/>
              <a:gd name="connsiteY215" fmla="*/ 1056397 h 2985062"/>
              <a:gd name="connsiteX216" fmla="*/ 2655269 w 12192000"/>
              <a:gd name="connsiteY216" fmla="*/ 1042078 h 2985062"/>
              <a:gd name="connsiteX217" fmla="*/ 2637172 w 12192000"/>
              <a:gd name="connsiteY217" fmla="*/ 1039382 h 2985062"/>
              <a:gd name="connsiteX218" fmla="*/ 2544676 w 12192000"/>
              <a:gd name="connsiteY218" fmla="*/ 1019916 h 2985062"/>
              <a:gd name="connsiteX219" fmla="*/ 2521406 w 12192000"/>
              <a:gd name="connsiteY219" fmla="*/ 1022036 h 2985062"/>
              <a:gd name="connsiteX220" fmla="*/ 2462038 w 12192000"/>
              <a:gd name="connsiteY220" fmla="*/ 992687 h 2985062"/>
              <a:gd name="connsiteX221" fmla="*/ 2448962 w 12192000"/>
              <a:gd name="connsiteY221" fmla="*/ 988555 h 2985062"/>
              <a:gd name="connsiteX222" fmla="*/ 2444223 w 12192000"/>
              <a:gd name="connsiteY222" fmla="*/ 985580 h 2985062"/>
              <a:gd name="connsiteX223" fmla="*/ 2428175 w 12192000"/>
              <a:gd name="connsiteY223" fmla="*/ 997242 h 2985062"/>
              <a:gd name="connsiteX224" fmla="*/ 2398519 w 12192000"/>
              <a:gd name="connsiteY224" fmla="*/ 1001482 h 2985062"/>
              <a:gd name="connsiteX225" fmla="*/ 2385271 w 12192000"/>
              <a:gd name="connsiteY225" fmla="*/ 993786 h 2985062"/>
              <a:gd name="connsiteX226" fmla="*/ 2298174 w 12192000"/>
              <a:gd name="connsiteY226" fmla="*/ 956527 h 2985062"/>
              <a:gd name="connsiteX227" fmla="*/ 2271014 w 12192000"/>
              <a:gd name="connsiteY227" fmla="*/ 945440 h 2985062"/>
              <a:gd name="connsiteX228" fmla="*/ 2214838 w 12192000"/>
              <a:gd name="connsiteY228" fmla="*/ 924396 h 2985062"/>
              <a:gd name="connsiteX229" fmla="*/ 2038407 w 12192000"/>
              <a:gd name="connsiteY229" fmla="*/ 916628 h 2985062"/>
              <a:gd name="connsiteX230" fmla="*/ 1958268 w 12192000"/>
              <a:gd name="connsiteY230" fmla="*/ 931677 h 2985062"/>
              <a:gd name="connsiteX231" fmla="*/ 1740316 w 12192000"/>
              <a:gd name="connsiteY231" fmla="*/ 931710 h 2985062"/>
              <a:gd name="connsiteX232" fmla="*/ 1454477 w 12192000"/>
              <a:gd name="connsiteY232" fmla="*/ 973878 h 2985062"/>
              <a:gd name="connsiteX233" fmla="*/ 1385984 w 12192000"/>
              <a:gd name="connsiteY233" fmla="*/ 958621 h 2985062"/>
              <a:gd name="connsiteX234" fmla="*/ 1355604 w 12192000"/>
              <a:gd name="connsiteY234" fmla="*/ 960893 h 2985062"/>
              <a:gd name="connsiteX235" fmla="*/ 1305323 w 12192000"/>
              <a:gd name="connsiteY235" fmla="*/ 967511 h 2985062"/>
              <a:gd name="connsiteX236" fmla="*/ 1125607 w 12192000"/>
              <a:gd name="connsiteY236" fmla="*/ 968467 h 2985062"/>
              <a:gd name="connsiteX237" fmla="*/ 1016562 w 12192000"/>
              <a:gd name="connsiteY237" fmla="*/ 975260 h 2985062"/>
              <a:gd name="connsiteX238" fmla="*/ 818620 w 12192000"/>
              <a:gd name="connsiteY238" fmla="*/ 987723 h 2985062"/>
              <a:gd name="connsiteX239" fmla="*/ 611870 w 12192000"/>
              <a:gd name="connsiteY239" fmla="*/ 1002547 h 2985062"/>
              <a:gd name="connsiteX240" fmla="*/ 520325 w 12192000"/>
              <a:gd name="connsiteY240" fmla="*/ 1010590 h 2985062"/>
              <a:gd name="connsiteX241" fmla="*/ 386188 w 12192000"/>
              <a:gd name="connsiteY241" fmla="*/ 1040956 h 2985062"/>
              <a:gd name="connsiteX242" fmla="*/ 272629 w 12192000"/>
              <a:gd name="connsiteY242" fmla="*/ 1010300 h 2985062"/>
              <a:gd name="connsiteX243" fmla="*/ 113450 w 12192000"/>
              <a:gd name="connsiteY243" fmla="*/ 1038933 h 2985062"/>
              <a:gd name="connsiteX244" fmla="*/ 4256 w 12192000"/>
              <a:gd name="connsiteY244" fmla="*/ 1060111 h 2985062"/>
              <a:gd name="connsiteX245" fmla="*/ 0 w 12192000"/>
              <a:gd name="connsiteY245" fmla="*/ 1059714 h 2985062"/>
              <a:gd name="connsiteX246" fmla="*/ 0 w 12192000"/>
              <a:gd name="connsiteY246" fmla="*/ 0 h 2985062"/>
              <a:gd name="connsiteX0" fmla="*/ 0 w 12192000"/>
              <a:gd name="connsiteY0" fmla="*/ 0 h 3017080"/>
              <a:gd name="connsiteX1" fmla="*/ 12192000 w 12192000"/>
              <a:gd name="connsiteY1" fmla="*/ 0 h 3017080"/>
              <a:gd name="connsiteX2" fmla="*/ 12192000 w 12192000"/>
              <a:gd name="connsiteY2" fmla="*/ 2802781 h 3017080"/>
              <a:gd name="connsiteX3" fmla="*/ 12174273 w 12192000"/>
              <a:gd name="connsiteY3" fmla="*/ 2805362 h 3017080"/>
              <a:gd name="connsiteX4" fmla="*/ 12131191 w 12192000"/>
              <a:gd name="connsiteY4" fmla="*/ 2902520 h 3017080"/>
              <a:gd name="connsiteX5" fmla="*/ 11968818 w 12192000"/>
              <a:gd name="connsiteY5" fmla="*/ 2984045 h 3017080"/>
              <a:gd name="connsiteX6" fmla="*/ 11844564 w 12192000"/>
              <a:gd name="connsiteY6" fmla="*/ 3017080 h 3017080"/>
              <a:gd name="connsiteX7" fmla="*/ 11786084 w 12192000"/>
              <a:gd name="connsiteY7" fmla="*/ 2836535 h 3017080"/>
              <a:gd name="connsiteX8" fmla="*/ 11731349 w 12192000"/>
              <a:gd name="connsiteY8" fmla="*/ 2820269 h 3017080"/>
              <a:gd name="connsiteX9" fmla="*/ 11709385 w 12192000"/>
              <a:gd name="connsiteY9" fmla="*/ 2806825 h 3017080"/>
              <a:gd name="connsiteX10" fmla="*/ 11702308 w 12192000"/>
              <a:gd name="connsiteY10" fmla="*/ 2811365 h 3017080"/>
              <a:gd name="connsiteX11" fmla="*/ 11689476 w 12192000"/>
              <a:gd name="connsiteY11" fmla="*/ 2807391 h 3017080"/>
              <a:gd name="connsiteX12" fmla="*/ 11666486 w 12192000"/>
              <a:gd name="connsiteY12" fmla="*/ 2799625 h 3017080"/>
              <a:gd name="connsiteX13" fmla="*/ 11652374 w 12192000"/>
              <a:gd name="connsiteY13" fmla="*/ 2793272 h 3017080"/>
              <a:gd name="connsiteX14" fmla="*/ 11646471 w 12192000"/>
              <a:gd name="connsiteY14" fmla="*/ 2800341 h 3017080"/>
              <a:gd name="connsiteX15" fmla="*/ 11623313 w 12192000"/>
              <a:gd name="connsiteY15" fmla="*/ 2800343 h 3017080"/>
              <a:gd name="connsiteX16" fmla="*/ 11608697 w 12192000"/>
              <a:gd name="connsiteY16" fmla="*/ 2813460 h 3017080"/>
              <a:gd name="connsiteX17" fmla="*/ 11603621 w 12192000"/>
              <a:gd name="connsiteY17" fmla="*/ 2810965 h 3017080"/>
              <a:gd name="connsiteX18" fmla="*/ 11590100 w 12192000"/>
              <a:gd name="connsiteY18" fmla="*/ 2808130 h 3017080"/>
              <a:gd name="connsiteX19" fmla="*/ 11566270 w 12192000"/>
              <a:gd name="connsiteY19" fmla="*/ 2794050 h 3017080"/>
              <a:gd name="connsiteX20" fmla="*/ 11543180 w 12192000"/>
              <a:gd name="connsiteY20" fmla="*/ 2794523 h 3017080"/>
              <a:gd name="connsiteX21" fmla="*/ 11527456 w 12192000"/>
              <a:gd name="connsiteY21" fmla="*/ 2784758 h 3017080"/>
              <a:gd name="connsiteX22" fmla="*/ 11410019 w 12192000"/>
              <a:gd name="connsiteY22" fmla="*/ 2778739 h 3017080"/>
              <a:gd name="connsiteX23" fmla="*/ 11391662 w 12192000"/>
              <a:gd name="connsiteY23" fmla="*/ 2777813 h 3017080"/>
              <a:gd name="connsiteX24" fmla="*/ 11381950 w 12192000"/>
              <a:gd name="connsiteY24" fmla="*/ 2771457 h 3017080"/>
              <a:gd name="connsiteX25" fmla="*/ 11355280 w 12192000"/>
              <a:gd name="connsiteY25" fmla="*/ 2766974 h 3017080"/>
              <a:gd name="connsiteX26" fmla="*/ 11346286 w 12192000"/>
              <a:gd name="connsiteY26" fmla="*/ 2771221 h 3017080"/>
              <a:gd name="connsiteX27" fmla="*/ 11344784 w 12192000"/>
              <a:gd name="connsiteY27" fmla="*/ 2767480 h 3017080"/>
              <a:gd name="connsiteX28" fmla="*/ 11307999 w 12192000"/>
              <a:gd name="connsiteY28" fmla="*/ 2758374 h 3017080"/>
              <a:gd name="connsiteX29" fmla="*/ 11228674 w 12192000"/>
              <a:gd name="connsiteY29" fmla="*/ 2738503 h 3017080"/>
              <a:gd name="connsiteX30" fmla="*/ 11208775 w 12192000"/>
              <a:gd name="connsiteY30" fmla="*/ 2733735 h 3017080"/>
              <a:gd name="connsiteX31" fmla="*/ 11191329 w 12192000"/>
              <a:gd name="connsiteY31" fmla="*/ 2735896 h 3017080"/>
              <a:gd name="connsiteX32" fmla="*/ 11095293 w 12192000"/>
              <a:gd name="connsiteY32" fmla="*/ 2734181 h 3017080"/>
              <a:gd name="connsiteX33" fmla="*/ 11072290 w 12192000"/>
              <a:gd name="connsiteY33" fmla="*/ 2737734 h 3017080"/>
              <a:gd name="connsiteX34" fmla="*/ 10980239 w 12192000"/>
              <a:gd name="connsiteY34" fmla="*/ 2729000 h 3017080"/>
              <a:gd name="connsiteX35" fmla="*/ 10980167 w 12192000"/>
              <a:gd name="connsiteY35" fmla="*/ 2728972 h 3017080"/>
              <a:gd name="connsiteX36" fmla="*/ 10943501 w 12192000"/>
              <a:gd name="connsiteY36" fmla="*/ 2723352 h 3017080"/>
              <a:gd name="connsiteX37" fmla="*/ 10740825 w 12192000"/>
              <a:gd name="connsiteY37" fmla="*/ 2642544 h 3017080"/>
              <a:gd name="connsiteX38" fmla="*/ 10621021 w 12192000"/>
              <a:gd name="connsiteY38" fmla="*/ 2583972 h 3017080"/>
              <a:gd name="connsiteX39" fmla="*/ 10501779 w 12192000"/>
              <a:gd name="connsiteY39" fmla="*/ 2548735 h 3017080"/>
              <a:gd name="connsiteX40" fmla="*/ 10403355 w 12192000"/>
              <a:gd name="connsiteY40" fmla="*/ 2512953 h 3017080"/>
              <a:gd name="connsiteX41" fmla="*/ 10337449 w 12192000"/>
              <a:gd name="connsiteY41" fmla="*/ 2488172 h 3017080"/>
              <a:gd name="connsiteX42" fmla="*/ 10324327 w 12192000"/>
              <a:gd name="connsiteY42" fmla="*/ 2478939 h 3017080"/>
              <a:gd name="connsiteX43" fmla="*/ 10321929 w 12192000"/>
              <a:gd name="connsiteY43" fmla="*/ 2478993 h 3017080"/>
              <a:gd name="connsiteX44" fmla="*/ 10290461 w 12192000"/>
              <a:gd name="connsiteY44" fmla="*/ 2462144 h 3017080"/>
              <a:gd name="connsiteX45" fmla="*/ 10268970 w 12192000"/>
              <a:gd name="connsiteY45" fmla="*/ 2448931 h 3017080"/>
              <a:gd name="connsiteX46" fmla="*/ 10263699 w 12192000"/>
              <a:gd name="connsiteY46" fmla="*/ 2448340 h 3017080"/>
              <a:gd name="connsiteX47" fmla="*/ 10228272 w 12192000"/>
              <a:gd name="connsiteY47" fmla="*/ 2431997 h 3017080"/>
              <a:gd name="connsiteX48" fmla="*/ 10215997 w 12192000"/>
              <a:gd name="connsiteY48" fmla="*/ 2431103 h 3017080"/>
              <a:gd name="connsiteX49" fmla="*/ 10193885 w 12192000"/>
              <a:gd name="connsiteY49" fmla="*/ 2427360 h 3017080"/>
              <a:gd name="connsiteX50" fmla="*/ 10135557 w 12192000"/>
              <a:gd name="connsiteY50" fmla="*/ 2429769 h 3017080"/>
              <a:gd name="connsiteX51" fmla="*/ 10092108 w 12192000"/>
              <a:gd name="connsiteY51" fmla="*/ 2409075 h 3017080"/>
              <a:gd name="connsiteX52" fmla="*/ 10091815 w 12192000"/>
              <a:gd name="connsiteY52" fmla="*/ 2409211 h 3017080"/>
              <a:gd name="connsiteX53" fmla="*/ 10083558 w 12192000"/>
              <a:gd name="connsiteY53" fmla="*/ 2406369 h 3017080"/>
              <a:gd name="connsiteX54" fmla="*/ 10078319 w 12192000"/>
              <a:gd name="connsiteY54" fmla="*/ 2403481 h 3017080"/>
              <a:gd name="connsiteX55" fmla="*/ 10063647 w 12192000"/>
              <a:gd name="connsiteY55" fmla="*/ 2397528 h 3017080"/>
              <a:gd name="connsiteX56" fmla="*/ 10057660 w 12192000"/>
              <a:gd name="connsiteY56" fmla="*/ 2396793 h 3017080"/>
              <a:gd name="connsiteX57" fmla="*/ 10003124 w 12192000"/>
              <a:gd name="connsiteY57" fmla="*/ 2406692 h 3017080"/>
              <a:gd name="connsiteX58" fmla="*/ 9898644 w 12192000"/>
              <a:gd name="connsiteY58" fmla="*/ 2393136 h 3017080"/>
              <a:gd name="connsiteX59" fmla="*/ 9794969 w 12192000"/>
              <a:gd name="connsiteY59" fmla="*/ 2376665 h 3017080"/>
              <a:gd name="connsiteX60" fmla="*/ 9690708 w 12192000"/>
              <a:gd name="connsiteY60" fmla="*/ 2362478 h 3017080"/>
              <a:gd name="connsiteX61" fmla="*/ 9656590 w 12192000"/>
              <a:gd name="connsiteY61" fmla="*/ 2365107 h 3017080"/>
              <a:gd name="connsiteX62" fmla="*/ 9651013 w 12192000"/>
              <a:gd name="connsiteY62" fmla="*/ 2365379 h 3017080"/>
              <a:gd name="connsiteX63" fmla="*/ 9629535 w 12192000"/>
              <a:gd name="connsiteY63" fmla="*/ 2359562 h 3017080"/>
              <a:gd name="connsiteX64" fmla="*/ 9621002 w 12192000"/>
              <a:gd name="connsiteY64" fmla="*/ 2358015 h 3017080"/>
              <a:gd name="connsiteX65" fmla="*/ 9620811 w 12192000"/>
              <a:gd name="connsiteY65" fmla="*/ 2358209 h 3017080"/>
              <a:gd name="connsiteX66" fmla="*/ 9612783 w 12192000"/>
              <a:gd name="connsiteY66" fmla="*/ 2356304 h 3017080"/>
              <a:gd name="connsiteX67" fmla="*/ 9573299 w 12192000"/>
              <a:gd name="connsiteY67" fmla="*/ 2344048 h 3017080"/>
              <a:gd name="connsiteX68" fmla="*/ 9523299 w 12192000"/>
              <a:gd name="connsiteY68" fmla="*/ 2356751 h 3017080"/>
              <a:gd name="connsiteX69" fmla="*/ 9502217 w 12192000"/>
              <a:gd name="connsiteY69" fmla="*/ 2356672 h 3017080"/>
              <a:gd name="connsiteX70" fmla="*/ 9491052 w 12192000"/>
              <a:gd name="connsiteY70" fmla="*/ 2357876 h 3017080"/>
              <a:gd name="connsiteX71" fmla="*/ 9490420 w 12192000"/>
              <a:gd name="connsiteY71" fmla="*/ 2358754 h 3017080"/>
              <a:gd name="connsiteX72" fmla="*/ 9422814 w 12192000"/>
              <a:gd name="connsiteY72" fmla="*/ 2337048 h 3017080"/>
              <a:gd name="connsiteX73" fmla="*/ 9387555 w 12192000"/>
              <a:gd name="connsiteY73" fmla="*/ 2324836 h 3017080"/>
              <a:gd name="connsiteX74" fmla="*/ 9385480 w 12192000"/>
              <a:gd name="connsiteY74" fmla="*/ 2325313 h 3017080"/>
              <a:gd name="connsiteX75" fmla="*/ 9369766 w 12192000"/>
              <a:gd name="connsiteY75" fmla="*/ 2317902 h 3017080"/>
              <a:gd name="connsiteX76" fmla="*/ 9356267 w 12192000"/>
              <a:gd name="connsiteY76" fmla="*/ 2307218 h 3017080"/>
              <a:gd name="connsiteX77" fmla="*/ 9240605 w 12192000"/>
              <a:gd name="connsiteY77" fmla="*/ 2292733 h 3017080"/>
              <a:gd name="connsiteX78" fmla="*/ 9083251 w 12192000"/>
              <a:gd name="connsiteY78" fmla="*/ 2245348 h 3017080"/>
              <a:gd name="connsiteX79" fmla="*/ 8956025 w 12192000"/>
              <a:gd name="connsiteY79" fmla="*/ 2219438 h 3017080"/>
              <a:gd name="connsiteX80" fmla="*/ 8791834 w 12192000"/>
              <a:gd name="connsiteY80" fmla="*/ 2194608 h 3017080"/>
              <a:gd name="connsiteX81" fmla="*/ 8677385 w 12192000"/>
              <a:gd name="connsiteY81" fmla="*/ 2172946 h 3017080"/>
              <a:gd name="connsiteX82" fmla="*/ 8628381 w 12192000"/>
              <a:gd name="connsiteY82" fmla="*/ 2151256 h 3017080"/>
              <a:gd name="connsiteX83" fmla="*/ 8608955 w 12192000"/>
              <a:gd name="connsiteY83" fmla="*/ 2154253 h 3017080"/>
              <a:gd name="connsiteX84" fmla="*/ 8605623 w 12192000"/>
              <a:gd name="connsiteY84" fmla="*/ 2154974 h 3017080"/>
              <a:gd name="connsiteX85" fmla="*/ 8591946 w 12192000"/>
              <a:gd name="connsiteY85" fmla="*/ 2153429 h 3017080"/>
              <a:gd name="connsiteX86" fmla="*/ 8588503 w 12192000"/>
              <a:gd name="connsiteY86" fmla="*/ 2158528 h 3017080"/>
              <a:gd name="connsiteX87" fmla="*/ 8542929 w 12192000"/>
              <a:gd name="connsiteY87" fmla="*/ 2155780 h 3017080"/>
              <a:gd name="connsiteX88" fmla="*/ 8422422 w 12192000"/>
              <a:gd name="connsiteY88" fmla="*/ 2128783 h 3017080"/>
              <a:gd name="connsiteX89" fmla="*/ 8350509 w 12192000"/>
              <a:gd name="connsiteY89" fmla="*/ 2116143 h 3017080"/>
              <a:gd name="connsiteX90" fmla="*/ 8323483 w 12192000"/>
              <a:gd name="connsiteY90" fmla="*/ 2116856 h 3017080"/>
              <a:gd name="connsiteX91" fmla="*/ 8285541 w 12192000"/>
              <a:gd name="connsiteY91" fmla="*/ 2114142 h 3017080"/>
              <a:gd name="connsiteX92" fmla="*/ 8156321 w 12192000"/>
              <a:gd name="connsiteY92" fmla="*/ 2105622 h 3017080"/>
              <a:gd name="connsiteX93" fmla="*/ 8115022 w 12192000"/>
              <a:gd name="connsiteY93" fmla="*/ 2097331 h 3017080"/>
              <a:gd name="connsiteX94" fmla="*/ 8109128 w 12192000"/>
              <a:gd name="connsiteY94" fmla="*/ 2095725 h 3017080"/>
              <a:gd name="connsiteX95" fmla="*/ 8061947 w 12192000"/>
              <a:gd name="connsiteY95" fmla="*/ 2076044 h 3017080"/>
              <a:gd name="connsiteX96" fmla="*/ 8056343 w 12192000"/>
              <a:gd name="connsiteY96" fmla="*/ 2079176 h 3017080"/>
              <a:gd name="connsiteX97" fmla="*/ 8039888 w 12192000"/>
              <a:gd name="connsiteY97" fmla="*/ 2079889 h 3017080"/>
              <a:gd name="connsiteX98" fmla="*/ 8027893 w 12192000"/>
              <a:gd name="connsiteY98" fmla="*/ 2071837 h 3017080"/>
              <a:gd name="connsiteX99" fmla="*/ 7968202 w 12192000"/>
              <a:gd name="connsiteY99" fmla="*/ 2048643 h 3017080"/>
              <a:gd name="connsiteX100" fmla="*/ 7879707 w 12192000"/>
              <a:gd name="connsiteY100" fmla="*/ 2019539 h 3017080"/>
              <a:gd name="connsiteX101" fmla="*/ 7867283 w 12192000"/>
              <a:gd name="connsiteY101" fmla="*/ 2011237 h 3017080"/>
              <a:gd name="connsiteX102" fmla="*/ 7843997 w 12192000"/>
              <a:gd name="connsiteY102" fmla="*/ 2004002 h 3017080"/>
              <a:gd name="connsiteX103" fmla="*/ 7819810 w 12192000"/>
              <a:gd name="connsiteY103" fmla="*/ 2003978 h 3017080"/>
              <a:gd name="connsiteX104" fmla="*/ 7766905 w 12192000"/>
              <a:gd name="connsiteY104" fmla="*/ 1994240 h 3017080"/>
              <a:gd name="connsiteX105" fmla="*/ 7748811 w 12192000"/>
              <a:gd name="connsiteY105" fmla="*/ 2001647 h 3017080"/>
              <a:gd name="connsiteX106" fmla="*/ 7745757 w 12192000"/>
              <a:gd name="connsiteY106" fmla="*/ 2003120 h 3017080"/>
              <a:gd name="connsiteX107" fmla="*/ 7732110 w 12192000"/>
              <a:gd name="connsiteY107" fmla="*/ 2004783 h 3017080"/>
              <a:gd name="connsiteX108" fmla="*/ 7730039 w 12192000"/>
              <a:gd name="connsiteY108" fmla="*/ 2010536 h 3017080"/>
              <a:gd name="connsiteX109" fmla="*/ 7685159 w 12192000"/>
              <a:gd name="connsiteY109" fmla="*/ 2018415 h 3017080"/>
              <a:gd name="connsiteX110" fmla="*/ 7561596 w 12192000"/>
              <a:gd name="connsiteY110" fmla="*/ 2020063 h 3017080"/>
              <a:gd name="connsiteX111" fmla="*/ 7488722 w 12192000"/>
              <a:gd name="connsiteY111" fmla="*/ 2024418 h 3017080"/>
              <a:gd name="connsiteX112" fmla="*/ 7462688 w 12192000"/>
              <a:gd name="connsiteY112" fmla="*/ 2031366 h 3017080"/>
              <a:gd name="connsiteX113" fmla="*/ 7425222 w 12192000"/>
              <a:gd name="connsiteY113" fmla="*/ 2037510 h 3017080"/>
              <a:gd name="connsiteX114" fmla="*/ 7360376 w 12192000"/>
              <a:gd name="connsiteY114" fmla="*/ 2052454 h 3017080"/>
              <a:gd name="connsiteX115" fmla="*/ 7297796 w 12192000"/>
              <a:gd name="connsiteY115" fmla="*/ 2059134 h 3017080"/>
              <a:gd name="connsiteX116" fmla="*/ 7255684 w 12192000"/>
              <a:gd name="connsiteY116" fmla="*/ 2060633 h 3017080"/>
              <a:gd name="connsiteX117" fmla="*/ 7249573 w 12192000"/>
              <a:gd name="connsiteY117" fmla="*/ 2060435 h 3017080"/>
              <a:gd name="connsiteX118" fmla="*/ 7198933 w 12192000"/>
              <a:gd name="connsiteY118" fmla="*/ 2052227 h 3017080"/>
              <a:gd name="connsiteX119" fmla="*/ 7194276 w 12192000"/>
              <a:gd name="connsiteY119" fmla="*/ 2056568 h 3017080"/>
              <a:gd name="connsiteX120" fmla="*/ 7178495 w 12192000"/>
              <a:gd name="connsiteY120" fmla="*/ 2061069 h 3017080"/>
              <a:gd name="connsiteX121" fmla="*/ 7164866 w 12192000"/>
              <a:gd name="connsiteY121" fmla="*/ 2056021 h 3017080"/>
              <a:gd name="connsiteX122" fmla="*/ 7101221 w 12192000"/>
              <a:gd name="connsiteY122" fmla="*/ 2047289 h 3017080"/>
              <a:gd name="connsiteX123" fmla="*/ 7008182 w 12192000"/>
              <a:gd name="connsiteY123" fmla="*/ 2039482 h 3017080"/>
              <a:gd name="connsiteX124" fmla="*/ 6994073 w 12192000"/>
              <a:gd name="connsiteY124" fmla="*/ 2034288 h 3017080"/>
              <a:gd name="connsiteX125" fmla="*/ 6902768 w 12192000"/>
              <a:gd name="connsiteY125" fmla="*/ 2021990 h 3017080"/>
              <a:gd name="connsiteX126" fmla="*/ 6854917 w 12192000"/>
              <a:gd name="connsiteY126" fmla="*/ 2020321 h 3017080"/>
              <a:gd name="connsiteX127" fmla="*/ 6849655 w 12192000"/>
              <a:gd name="connsiteY127" fmla="*/ 2025191 h 3017080"/>
              <a:gd name="connsiteX128" fmla="*/ 6835522 w 12192000"/>
              <a:gd name="connsiteY128" fmla="*/ 2024012 h 3017080"/>
              <a:gd name="connsiteX129" fmla="*/ 6707727 w 12192000"/>
              <a:gd name="connsiteY129" fmla="*/ 2006254 h 3017080"/>
              <a:gd name="connsiteX130" fmla="*/ 6561947 w 12192000"/>
              <a:gd name="connsiteY130" fmla="*/ 1975575 h 3017080"/>
              <a:gd name="connsiteX131" fmla="*/ 6464714 w 12192000"/>
              <a:gd name="connsiteY131" fmla="*/ 1978704 h 3017080"/>
              <a:gd name="connsiteX132" fmla="*/ 6242129 w 12192000"/>
              <a:gd name="connsiteY132" fmla="*/ 1915441 h 3017080"/>
              <a:gd name="connsiteX133" fmla="*/ 6080728 w 12192000"/>
              <a:gd name="connsiteY133" fmla="*/ 1895758 h 3017080"/>
              <a:gd name="connsiteX134" fmla="*/ 6069627 w 12192000"/>
              <a:gd name="connsiteY134" fmla="*/ 1885968 h 3017080"/>
              <a:gd name="connsiteX135" fmla="*/ 6055146 w 12192000"/>
              <a:gd name="connsiteY135" fmla="*/ 1879305 h 3017080"/>
              <a:gd name="connsiteX136" fmla="*/ 5953405 w 12192000"/>
              <a:gd name="connsiteY136" fmla="*/ 1849929 h 3017080"/>
              <a:gd name="connsiteX137" fmla="*/ 5940151 w 12192000"/>
              <a:gd name="connsiteY137" fmla="*/ 1852123 h 3017080"/>
              <a:gd name="connsiteX138" fmla="*/ 5917647 w 12192000"/>
              <a:gd name="connsiteY138" fmla="*/ 1852476 h 3017080"/>
              <a:gd name="connsiteX139" fmla="*/ 5860259 w 12192000"/>
              <a:gd name="connsiteY139" fmla="*/ 1865444 h 3017080"/>
              <a:gd name="connsiteX140" fmla="*/ 5821880 w 12192000"/>
              <a:gd name="connsiteY140" fmla="*/ 1854695 h 3017080"/>
              <a:gd name="connsiteX141" fmla="*/ 5813898 w 12192000"/>
              <a:gd name="connsiteY141" fmla="*/ 1853063 h 3017080"/>
              <a:gd name="connsiteX142" fmla="*/ 5813633 w 12192000"/>
              <a:gd name="connsiteY142" fmla="*/ 1853249 h 3017080"/>
              <a:gd name="connsiteX143" fmla="*/ 5804995 w 12192000"/>
              <a:gd name="connsiteY143" fmla="*/ 1851966 h 3017080"/>
              <a:gd name="connsiteX144" fmla="*/ 5799340 w 12192000"/>
              <a:gd name="connsiteY144" fmla="*/ 1850088 h 3017080"/>
              <a:gd name="connsiteX145" fmla="*/ 5783850 w 12192000"/>
              <a:gd name="connsiteY145" fmla="*/ 1846922 h 3017080"/>
              <a:gd name="connsiteX146" fmla="*/ 5777803 w 12192000"/>
              <a:gd name="connsiteY146" fmla="*/ 1847290 h 3017080"/>
              <a:gd name="connsiteX147" fmla="*/ 5774372 w 12192000"/>
              <a:gd name="connsiteY147" fmla="*/ 1849538 h 3017080"/>
              <a:gd name="connsiteX148" fmla="*/ 5740527 w 12192000"/>
              <a:gd name="connsiteY148" fmla="*/ 1850453 h 3017080"/>
              <a:gd name="connsiteX149" fmla="*/ 5671437 w 12192000"/>
              <a:gd name="connsiteY149" fmla="*/ 1845438 h 3017080"/>
              <a:gd name="connsiteX150" fmla="*/ 5633526 w 12192000"/>
              <a:gd name="connsiteY150" fmla="*/ 1839191 h 3017080"/>
              <a:gd name="connsiteX151" fmla="*/ 5527860 w 12192000"/>
              <a:gd name="connsiteY151" fmla="*/ 1825767 h 3017080"/>
              <a:gd name="connsiteX152" fmla="*/ 5420429 w 12192000"/>
              <a:gd name="connsiteY152" fmla="*/ 1815102 h 3017080"/>
              <a:gd name="connsiteX153" fmla="*/ 5339073 w 12192000"/>
              <a:gd name="connsiteY153" fmla="*/ 1819639 h 3017080"/>
              <a:gd name="connsiteX154" fmla="*/ 5334373 w 12192000"/>
              <a:gd name="connsiteY154" fmla="*/ 1817028 h 3017080"/>
              <a:gd name="connsiteX155" fmla="*/ 5326433 w 12192000"/>
              <a:gd name="connsiteY155" fmla="*/ 1814516 h 3017080"/>
              <a:gd name="connsiteX156" fmla="*/ 5326080 w 12192000"/>
              <a:gd name="connsiteY156" fmla="*/ 1814651 h 3017080"/>
              <a:gd name="connsiteX157" fmla="*/ 5318954 w 12192000"/>
              <a:gd name="connsiteY157" fmla="*/ 1811914 h 3017080"/>
              <a:gd name="connsiteX158" fmla="*/ 5286087 w 12192000"/>
              <a:gd name="connsiteY158" fmla="*/ 1796038 h 3017080"/>
              <a:gd name="connsiteX159" fmla="*/ 5223002 w 12192000"/>
              <a:gd name="connsiteY159" fmla="*/ 1799482 h 3017080"/>
              <a:gd name="connsiteX160" fmla="*/ 5200540 w 12192000"/>
              <a:gd name="connsiteY160" fmla="*/ 1796400 h 3017080"/>
              <a:gd name="connsiteX161" fmla="*/ 5154928 w 12192000"/>
              <a:gd name="connsiteY161" fmla="*/ 1781130 h 3017080"/>
              <a:gd name="connsiteX162" fmla="*/ 5149478 w 12192000"/>
              <a:gd name="connsiteY162" fmla="*/ 1780679 h 3017080"/>
              <a:gd name="connsiteX163" fmla="*/ 5130626 w 12192000"/>
              <a:gd name="connsiteY163" fmla="*/ 1768669 h 3017080"/>
              <a:gd name="connsiteX164" fmla="*/ 5102239 w 12192000"/>
              <a:gd name="connsiteY164" fmla="*/ 1753436 h 3017080"/>
              <a:gd name="connsiteX165" fmla="*/ 5099658 w 12192000"/>
              <a:gd name="connsiteY165" fmla="*/ 1753538 h 3017080"/>
              <a:gd name="connsiteX166" fmla="*/ 5088508 w 12192000"/>
              <a:gd name="connsiteY166" fmla="*/ 1745106 h 3017080"/>
              <a:gd name="connsiteX167" fmla="*/ 5082205 w 12192000"/>
              <a:gd name="connsiteY167" fmla="*/ 1734262 h 3017080"/>
              <a:gd name="connsiteX168" fmla="*/ 4931750 w 12192000"/>
              <a:gd name="connsiteY168" fmla="*/ 1691385 h 3017080"/>
              <a:gd name="connsiteX169" fmla="*/ 4824030 w 12192000"/>
              <a:gd name="connsiteY169" fmla="*/ 1643040 h 3017080"/>
              <a:gd name="connsiteX170" fmla="*/ 4758423 w 12192000"/>
              <a:gd name="connsiteY170" fmla="*/ 1579191 h 3017080"/>
              <a:gd name="connsiteX171" fmla="*/ 4514045 w 12192000"/>
              <a:gd name="connsiteY171" fmla="*/ 1535848 h 3017080"/>
              <a:gd name="connsiteX172" fmla="*/ 4458973 w 12192000"/>
              <a:gd name="connsiteY172" fmla="*/ 1525122 h 3017080"/>
              <a:gd name="connsiteX173" fmla="*/ 4423105 w 12192000"/>
              <a:gd name="connsiteY173" fmla="*/ 1500018 h 3017080"/>
              <a:gd name="connsiteX174" fmla="*/ 4400073 w 12192000"/>
              <a:gd name="connsiteY174" fmla="*/ 1499739 h 3017080"/>
              <a:gd name="connsiteX175" fmla="*/ 4395961 w 12192000"/>
              <a:gd name="connsiteY175" fmla="*/ 1499863 h 3017080"/>
              <a:gd name="connsiteX176" fmla="*/ 4382523 w 12192000"/>
              <a:gd name="connsiteY176" fmla="*/ 1496619 h 3017080"/>
              <a:gd name="connsiteX177" fmla="*/ 4374971 w 12192000"/>
              <a:gd name="connsiteY177" fmla="*/ 1500377 h 3017080"/>
              <a:gd name="connsiteX178" fmla="*/ 4352051 w 12192000"/>
              <a:gd name="connsiteY178" fmla="*/ 1498843 h 3017080"/>
              <a:gd name="connsiteX179" fmla="*/ 4328364 w 12192000"/>
              <a:gd name="connsiteY179" fmla="*/ 1491566 h 3017080"/>
              <a:gd name="connsiteX180" fmla="*/ 4220142 w 12192000"/>
              <a:gd name="connsiteY180" fmla="*/ 1451803 h 3017080"/>
              <a:gd name="connsiteX181" fmla="*/ 4152921 w 12192000"/>
              <a:gd name="connsiteY181" fmla="*/ 1430969 h 3017080"/>
              <a:gd name="connsiteX182" fmla="*/ 4123498 w 12192000"/>
              <a:gd name="connsiteY182" fmla="*/ 1427696 h 3017080"/>
              <a:gd name="connsiteX183" fmla="*/ 4085026 w 12192000"/>
              <a:gd name="connsiteY183" fmla="*/ 1420005 h 3017080"/>
              <a:gd name="connsiteX184" fmla="*/ 4014120 w 12192000"/>
              <a:gd name="connsiteY184" fmla="*/ 1410025 h 3017080"/>
              <a:gd name="connsiteX185" fmla="*/ 3924085 w 12192000"/>
              <a:gd name="connsiteY185" fmla="*/ 1390368 h 3017080"/>
              <a:gd name="connsiteX186" fmla="*/ 3875102 w 12192000"/>
              <a:gd name="connsiteY186" fmla="*/ 1356231 h 3017080"/>
              <a:gd name="connsiteX187" fmla="*/ 3866735 w 12192000"/>
              <a:gd name="connsiteY187" fmla="*/ 1358044 h 3017080"/>
              <a:gd name="connsiteX188" fmla="*/ 3824835 w 12192000"/>
              <a:gd name="connsiteY188" fmla="*/ 1344150 h 3017080"/>
              <a:gd name="connsiteX189" fmla="*/ 3698316 w 12192000"/>
              <a:gd name="connsiteY189" fmla="*/ 1271660 h 3017080"/>
              <a:gd name="connsiteX190" fmla="*/ 3615875 w 12192000"/>
              <a:gd name="connsiteY190" fmla="*/ 1245166 h 3017080"/>
              <a:gd name="connsiteX191" fmla="*/ 3583351 w 12192000"/>
              <a:gd name="connsiteY191" fmla="*/ 1239605 h 3017080"/>
              <a:gd name="connsiteX192" fmla="*/ 3529058 w 12192000"/>
              <a:gd name="connsiteY192" fmla="*/ 1230047 h 3017080"/>
              <a:gd name="connsiteX193" fmla="*/ 3438822 w 12192000"/>
              <a:gd name="connsiteY193" fmla="*/ 1205661 h 3017080"/>
              <a:gd name="connsiteX194" fmla="*/ 3390292 w 12192000"/>
              <a:gd name="connsiteY194" fmla="*/ 1197075 h 3017080"/>
              <a:gd name="connsiteX195" fmla="*/ 3315537 w 12192000"/>
              <a:gd name="connsiteY195" fmla="*/ 1185391 h 3017080"/>
              <a:gd name="connsiteX196" fmla="*/ 3305896 w 12192000"/>
              <a:gd name="connsiteY196" fmla="*/ 1180025 h 3017080"/>
              <a:gd name="connsiteX197" fmla="*/ 3260055 w 12192000"/>
              <a:gd name="connsiteY197" fmla="*/ 1189560 h 3017080"/>
              <a:gd name="connsiteX198" fmla="*/ 3136098 w 12192000"/>
              <a:gd name="connsiteY198" fmla="*/ 1171708 h 3017080"/>
              <a:gd name="connsiteX199" fmla="*/ 3113533 w 12192000"/>
              <a:gd name="connsiteY199" fmla="*/ 1171758 h 3017080"/>
              <a:gd name="connsiteX200" fmla="*/ 3087934 w 12192000"/>
              <a:gd name="connsiteY200" fmla="*/ 1162189 h 3017080"/>
              <a:gd name="connsiteX201" fmla="*/ 3033101 w 12192000"/>
              <a:gd name="connsiteY201" fmla="*/ 1146004 h 3017080"/>
              <a:gd name="connsiteX202" fmla="*/ 2999082 w 12192000"/>
              <a:gd name="connsiteY202" fmla="*/ 1129337 h 3017080"/>
              <a:gd name="connsiteX203" fmla="*/ 2988144 w 12192000"/>
              <a:gd name="connsiteY203" fmla="*/ 1133783 h 3017080"/>
              <a:gd name="connsiteX204" fmla="*/ 2964880 w 12192000"/>
              <a:gd name="connsiteY204" fmla="*/ 1133160 h 3017080"/>
              <a:gd name="connsiteX205" fmla="*/ 2871083 w 12192000"/>
              <a:gd name="connsiteY205" fmla="*/ 1114281 h 3017080"/>
              <a:gd name="connsiteX206" fmla="*/ 2853547 w 12192000"/>
              <a:gd name="connsiteY206" fmla="*/ 1113282 h 3017080"/>
              <a:gd name="connsiteX207" fmla="*/ 2834998 w 12192000"/>
              <a:gd name="connsiteY207" fmla="*/ 1105032 h 3017080"/>
              <a:gd name="connsiteX208" fmla="*/ 2832012 w 12192000"/>
              <a:gd name="connsiteY208" fmla="*/ 1103667 h 3017080"/>
              <a:gd name="connsiteX209" fmla="*/ 2831450 w 12192000"/>
              <a:gd name="connsiteY209" fmla="*/ 1103681 h 3017080"/>
              <a:gd name="connsiteX210" fmla="*/ 2830158 w 12192000"/>
              <a:gd name="connsiteY210" fmla="*/ 1102819 h 3017080"/>
              <a:gd name="connsiteX211" fmla="*/ 2817969 w 12192000"/>
              <a:gd name="connsiteY211" fmla="*/ 1097243 h 3017080"/>
              <a:gd name="connsiteX212" fmla="*/ 2812278 w 12192000"/>
              <a:gd name="connsiteY212" fmla="*/ 1097008 h 3017080"/>
              <a:gd name="connsiteX213" fmla="*/ 2735949 w 12192000"/>
              <a:gd name="connsiteY213" fmla="*/ 1069536 h 3017080"/>
              <a:gd name="connsiteX214" fmla="*/ 2700542 w 12192000"/>
              <a:gd name="connsiteY214" fmla="*/ 1056907 h 3017080"/>
              <a:gd name="connsiteX215" fmla="*/ 2690071 w 12192000"/>
              <a:gd name="connsiteY215" fmla="*/ 1056397 h 3017080"/>
              <a:gd name="connsiteX216" fmla="*/ 2655269 w 12192000"/>
              <a:gd name="connsiteY216" fmla="*/ 1042078 h 3017080"/>
              <a:gd name="connsiteX217" fmla="*/ 2637172 w 12192000"/>
              <a:gd name="connsiteY217" fmla="*/ 1039382 h 3017080"/>
              <a:gd name="connsiteX218" fmla="*/ 2544676 w 12192000"/>
              <a:gd name="connsiteY218" fmla="*/ 1019916 h 3017080"/>
              <a:gd name="connsiteX219" fmla="*/ 2521406 w 12192000"/>
              <a:gd name="connsiteY219" fmla="*/ 1022036 h 3017080"/>
              <a:gd name="connsiteX220" fmla="*/ 2462038 w 12192000"/>
              <a:gd name="connsiteY220" fmla="*/ 992687 h 3017080"/>
              <a:gd name="connsiteX221" fmla="*/ 2448962 w 12192000"/>
              <a:gd name="connsiteY221" fmla="*/ 988555 h 3017080"/>
              <a:gd name="connsiteX222" fmla="*/ 2444223 w 12192000"/>
              <a:gd name="connsiteY222" fmla="*/ 985580 h 3017080"/>
              <a:gd name="connsiteX223" fmla="*/ 2428175 w 12192000"/>
              <a:gd name="connsiteY223" fmla="*/ 997242 h 3017080"/>
              <a:gd name="connsiteX224" fmla="*/ 2398519 w 12192000"/>
              <a:gd name="connsiteY224" fmla="*/ 1001482 h 3017080"/>
              <a:gd name="connsiteX225" fmla="*/ 2385271 w 12192000"/>
              <a:gd name="connsiteY225" fmla="*/ 993786 h 3017080"/>
              <a:gd name="connsiteX226" fmla="*/ 2298174 w 12192000"/>
              <a:gd name="connsiteY226" fmla="*/ 956527 h 3017080"/>
              <a:gd name="connsiteX227" fmla="*/ 2271014 w 12192000"/>
              <a:gd name="connsiteY227" fmla="*/ 945440 h 3017080"/>
              <a:gd name="connsiteX228" fmla="*/ 2214838 w 12192000"/>
              <a:gd name="connsiteY228" fmla="*/ 924396 h 3017080"/>
              <a:gd name="connsiteX229" fmla="*/ 2038407 w 12192000"/>
              <a:gd name="connsiteY229" fmla="*/ 916628 h 3017080"/>
              <a:gd name="connsiteX230" fmla="*/ 1958268 w 12192000"/>
              <a:gd name="connsiteY230" fmla="*/ 931677 h 3017080"/>
              <a:gd name="connsiteX231" fmla="*/ 1740316 w 12192000"/>
              <a:gd name="connsiteY231" fmla="*/ 931710 h 3017080"/>
              <a:gd name="connsiteX232" fmla="*/ 1454477 w 12192000"/>
              <a:gd name="connsiteY232" fmla="*/ 973878 h 3017080"/>
              <a:gd name="connsiteX233" fmla="*/ 1385984 w 12192000"/>
              <a:gd name="connsiteY233" fmla="*/ 958621 h 3017080"/>
              <a:gd name="connsiteX234" fmla="*/ 1355604 w 12192000"/>
              <a:gd name="connsiteY234" fmla="*/ 960893 h 3017080"/>
              <a:gd name="connsiteX235" fmla="*/ 1305323 w 12192000"/>
              <a:gd name="connsiteY235" fmla="*/ 967511 h 3017080"/>
              <a:gd name="connsiteX236" fmla="*/ 1125607 w 12192000"/>
              <a:gd name="connsiteY236" fmla="*/ 968467 h 3017080"/>
              <a:gd name="connsiteX237" fmla="*/ 1016562 w 12192000"/>
              <a:gd name="connsiteY237" fmla="*/ 975260 h 3017080"/>
              <a:gd name="connsiteX238" fmla="*/ 818620 w 12192000"/>
              <a:gd name="connsiteY238" fmla="*/ 987723 h 3017080"/>
              <a:gd name="connsiteX239" fmla="*/ 611870 w 12192000"/>
              <a:gd name="connsiteY239" fmla="*/ 1002547 h 3017080"/>
              <a:gd name="connsiteX240" fmla="*/ 520325 w 12192000"/>
              <a:gd name="connsiteY240" fmla="*/ 1010590 h 3017080"/>
              <a:gd name="connsiteX241" fmla="*/ 386188 w 12192000"/>
              <a:gd name="connsiteY241" fmla="*/ 1040956 h 3017080"/>
              <a:gd name="connsiteX242" fmla="*/ 272629 w 12192000"/>
              <a:gd name="connsiteY242" fmla="*/ 1010300 h 3017080"/>
              <a:gd name="connsiteX243" fmla="*/ 113450 w 12192000"/>
              <a:gd name="connsiteY243" fmla="*/ 1038933 h 3017080"/>
              <a:gd name="connsiteX244" fmla="*/ 4256 w 12192000"/>
              <a:gd name="connsiteY244" fmla="*/ 1060111 h 3017080"/>
              <a:gd name="connsiteX245" fmla="*/ 0 w 12192000"/>
              <a:gd name="connsiteY245" fmla="*/ 1059714 h 3017080"/>
              <a:gd name="connsiteX246" fmla="*/ 0 w 12192000"/>
              <a:gd name="connsiteY246" fmla="*/ 0 h 3017080"/>
              <a:gd name="connsiteX0" fmla="*/ 0 w 12192000"/>
              <a:gd name="connsiteY0" fmla="*/ 0 h 3017080"/>
              <a:gd name="connsiteX1" fmla="*/ 12192000 w 12192000"/>
              <a:gd name="connsiteY1" fmla="*/ 0 h 3017080"/>
              <a:gd name="connsiteX2" fmla="*/ 12192000 w 12192000"/>
              <a:gd name="connsiteY2" fmla="*/ 2802781 h 3017080"/>
              <a:gd name="connsiteX3" fmla="*/ 12174273 w 12192000"/>
              <a:gd name="connsiteY3" fmla="*/ 2805362 h 3017080"/>
              <a:gd name="connsiteX4" fmla="*/ 12131191 w 12192000"/>
              <a:gd name="connsiteY4" fmla="*/ 2902520 h 3017080"/>
              <a:gd name="connsiteX5" fmla="*/ 11968818 w 12192000"/>
              <a:gd name="connsiteY5" fmla="*/ 2984045 h 3017080"/>
              <a:gd name="connsiteX6" fmla="*/ 11844564 w 12192000"/>
              <a:gd name="connsiteY6" fmla="*/ 3017080 h 3017080"/>
              <a:gd name="connsiteX7" fmla="*/ 11709884 w 12192000"/>
              <a:gd name="connsiteY7" fmla="*/ 3001635 h 3017080"/>
              <a:gd name="connsiteX8" fmla="*/ 11731349 w 12192000"/>
              <a:gd name="connsiteY8" fmla="*/ 2820269 h 3017080"/>
              <a:gd name="connsiteX9" fmla="*/ 11709385 w 12192000"/>
              <a:gd name="connsiteY9" fmla="*/ 2806825 h 3017080"/>
              <a:gd name="connsiteX10" fmla="*/ 11702308 w 12192000"/>
              <a:gd name="connsiteY10" fmla="*/ 2811365 h 3017080"/>
              <a:gd name="connsiteX11" fmla="*/ 11689476 w 12192000"/>
              <a:gd name="connsiteY11" fmla="*/ 2807391 h 3017080"/>
              <a:gd name="connsiteX12" fmla="*/ 11666486 w 12192000"/>
              <a:gd name="connsiteY12" fmla="*/ 2799625 h 3017080"/>
              <a:gd name="connsiteX13" fmla="*/ 11652374 w 12192000"/>
              <a:gd name="connsiteY13" fmla="*/ 2793272 h 3017080"/>
              <a:gd name="connsiteX14" fmla="*/ 11646471 w 12192000"/>
              <a:gd name="connsiteY14" fmla="*/ 2800341 h 3017080"/>
              <a:gd name="connsiteX15" fmla="*/ 11623313 w 12192000"/>
              <a:gd name="connsiteY15" fmla="*/ 2800343 h 3017080"/>
              <a:gd name="connsiteX16" fmla="*/ 11608697 w 12192000"/>
              <a:gd name="connsiteY16" fmla="*/ 2813460 h 3017080"/>
              <a:gd name="connsiteX17" fmla="*/ 11603621 w 12192000"/>
              <a:gd name="connsiteY17" fmla="*/ 2810965 h 3017080"/>
              <a:gd name="connsiteX18" fmla="*/ 11590100 w 12192000"/>
              <a:gd name="connsiteY18" fmla="*/ 2808130 h 3017080"/>
              <a:gd name="connsiteX19" fmla="*/ 11566270 w 12192000"/>
              <a:gd name="connsiteY19" fmla="*/ 2794050 h 3017080"/>
              <a:gd name="connsiteX20" fmla="*/ 11543180 w 12192000"/>
              <a:gd name="connsiteY20" fmla="*/ 2794523 h 3017080"/>
              <a:gd name="connsiteX21" fmla="*/ 11527456 w 12192000"/>
              <a:gd name="connsiteY21" fmla="*/ 2784758 h 3017080"/>
              <a:gd name="connsiteX22" fmla="*/ 11410019 w 12192000"/>
              <a:gd name="connsiteY22" fmla="*/ 2778739 h 3017080"/>
              <a:gd name="connsiteX23" fmla="*/ 11391662 w 12192000"/>
              <a:gd name="connsiteY23" fmla="*/ 2777813 h 3017080"/>
              <a:gd name="connsiteX24" fmla="*/ 11381950 w 12192000"/>
              <a:gd name="connsiteY24" fmla="*/ 2771457 h 3017080"/>
              <a:gd name="connsiteX25" fmla="*/ 11355280 w 12192000"/>
              <a:gd name="connsiteY25" fmla="*/ 2766974 h 3017080"/>
              <a:gd name="connsiteX26" fmla="*/ 11346286 w 12192000"/>
              <a:gd name="connsiteY26" fmla="*/ 2771221 h 3017080"/>
              <a:gd name="connsiteX27" fmla="*/ 11344784 w 12192000"/>
              <a:gd name="connsiteY27" fmla="*/ 2767480 h 3017080"/>
              <a:gd name="connsiteX28" fmla="*/ 11307999 w 12192000"/>
              <a:gd name="connsiteY28" fmla="*/ 2758374 h 3017080"/>
              <a:gd name="connsiteX29" fmla="*/ 11228674 w 12192000"/>
              <a:gd name="connsiteY29" fmla="*/ 2738503 h 3017080"/>
              <a:gd name="connsiteX30" fmla="*/ 11208775 w 12192000"/>
              <a:gd name="connsiteY30" fmla="*/ 2733735 h 3017080"/>
              <a:gd name="connsiteX31" fmla="*/ 11191329 w 12192000"/>
              <a:gd name="connsiteY31" fmla="*/ 2735896 h 3017080"/>
              <a:gd name="connsiteX32" fmla="*/ 11095293 w 12192000"/>
              <a:gd name="connsiteY32" fmla="*/ 2734181 h 3017080"/>
              <a:gd name="connsiteX33" fmla="*/ 11072290 w 12192000"/>
              <a:gd name="connsiteY33" fmla="*/ 2737734 h 3017080"/>
              <a:gd name="connsiteX34" fmla="*/ 10980239 w 12192000"/>
              <a:gd name="connsiteY34" fmla="*/ 2729000 h 3017080"/>
              <a:gd name="connsiteX35" fmla="*/ 10980167 w 12192000"/>
              <a:gd name="connsiteY35" fmla="*/ 2728972 h 3017080"/>
              <a:gd name="connsiteX36" fmla="*/ 10943501 w 12192000"/>
              <a:gd name="connsiteY36" fmla="*/ 2723352 h 3017080"/>
              <a:gd name="connsiteX37" fmla="*/ 10740825 w 12192000"/>
              <a:gd name="connsiteY37" fmla="*/ 2642544 h 3017080"/>
              <a:gd name="connsiteX38" fmla="*/ 10621021 w 12192000"/>
              <a:gd name="connsiteY38" fmla="*/ 2583972 h 3017080"/>
              <a:gd name="connsiteX39" fmla="*/ 10501779 w 12192000"/>
              <a:gd name="connsiteY39" fmla="*/ 2548735 h 3017080"/>
              <a:gd name="connsiteX40" fmla="*/ 10403355 w 12192000"/>
              <a:gd name="connsiteY40" fmla="*/ 2512953 h 3017080"/>
              <a:gd name="connsiteX41" fmla="*/ 10337449 w 12192000"/>
              <a:gd name="connsiteY41" fmla="*/ 2488172 h 3017080"/>
              <a:gd name="connsiteX42" fmla="*/ 10324327 w 12192000"/>
              <a:gd name="connsiteY42" fmla="*/ 2478939 h 3017080"/>
              <a:gd name="connsiteX43" fmla="*/ 10321929 w 12192000"/>
              <a:gd name="connsiteY43" fmla="*/ 2478993 h 3017080"/>
              <a:gd name="connsiteX44" fmla="*/ 10290461 w 12192000"/>
              <a:gd name="connsiteY44" fmla="*/ 2462144 h 3017080"/>
              <a:gd name="connsiteX45" fmla="*/ 10268970 w 12192000"/>
              <a:gd name="connsiteY45" fmla="*/ 2448931 h 3017080"/>
              <a:gd name="connsiteX46" fmla="*/ 10263699 w 12192000"/>
              <a:gd name="connsiteY46" fmla="*/ 2448340 h 3017080"/>
              <a:gd name="connsiteX47" fmla="*/ 10228272 w 12192000"/>
              <a:gd name="connsiteY47" fmla="*/ 2431997 h 3017080"/>
              <a:gd name="connsiteX48" fmla="*/ 10215997 w 12192000"/>
              <a:gd name="connsiteY48" fmla="*/ 2431103 h 3017080"/>
              <a:gd name="connsiteX49" fmla="*/ 10193885 w 12192000"/>
              <a:gd name="connsiteY49" fmla="*/ 2427360 h 3017080"/>
              <a:gd name="connsiteX50" fmla="*/ 10135557 w 12192000"/>
              <a:gd name="connsiteY50" fmla="*/ 2429769 h 3017080"/>
              <a:gd name="connsiteX51" fmla="*/ 10092108 w 12192000"/>
              <a:gd name="connsiteY51" fmla="*/ 2409075 h 3017080"/>
              <a:gd name="connsiteX52" fmla="*/ 10091815 w 12192000"/>
              <a:gd name="connsiteY52" fmla="*/ 2409211 h 3017080"/>
              <a:gd name="connsiteX53" fmla="*/ 10083558 w 12192000"/>
              <a:gd name="connsiteY53" fmla="*/ 2406369 h 3017080"/>
              <a:gd name="connsiteX54" fmla="*/ 10078319 w 12192000"/>
              <a:gd name="connsiteY54" fmla="*/ 2403481 h 3017080"/>
              <a:gd name="connsiteX55" fmla="*/ 10063647 w 12192000"/>
              <a:gd name="connsiteY55" fmla="*/ 2397528 h 3017080"/>
              <a:gd name="connsiteX56" fmla="*/ 10057660 w 12192000"/>
              <a:gd name="connsiteY56" fmla="*/ 2396793 h 3017080"/>
              <a:gd name="connsiteX57" fmla="*/ 10003124 w 12192000"/>
              <a:gd name="connsiteY57" fmla="*/ 2406692 h 3017080"/>
              <a:gd name="connsiteX58" fmla="*/ 9898644 w 12192000"/>
              <a:gd name="connsiteY58" fmla="*/ 2393136 h 3017080"/>
              <a:gd name="connsiteX59" fmla="*/ 9794969 w 12192000"/>
              <a:gd name="connsiteY59" fmla="*/ 2376665 h 3017080"/>
              <a:gd name="connsiteX60" fmla="*/ 9690708 w 12192000"/>
              <a:gd name="connsiteY60" fmla="*/ 2362478 h 3017080"/>
              <a:gd name="connsiteX61" fmla="*/ 9656590 w 12192000"/>
              <a:gd name="connsiteY61" fmla="*/ 2365107 h 3017080"/>
              <a:gd name="connsiteX62" fmla="*/ 9651013 w 12192000"/>
              <a:gd name="connsiteY62" fmla="*/ 2365379 h 3017080"/>
              <a:gd name="connsiteX63" fmla="*/ 9629535 w 12192000"/>
              <a:gd name="connsiteY63" fmla="*/ 2359562 h 3017080"/>
              <a:gd name="connsiteX64" fmla="*/ 9621002 w 12192000"/>
              <a:gd name="connsiteY64" fmla="*/ 2358015 h 3017080"/>
              <a:gd name="connsiteX65" fmla="*/ 9620811 w 12192000"/>
              <a:gd name="connsiteY65" fmla="*/ 2358209 h 3017080"/>
              <a:gd name="connsiteX66" fmla="*/ 9612783 w 12192000"/>
              <a:gd name="connsiteY66" fmla="*/ 2356304 h 3017080"/>
              <a:gd name="connsiteX67" fmla="*/ 9573299 w 12192000"/>
              <a:gd name="connsiteY67" fmla="*/ 2344048 h 3017080"/>
              <a:gd name="connsiteX68" fmla="*/ 9523299 w 12192000"/>
              <a:gd name="connsiteY68" fmla="*/ 2356751 h 3017080"/>
              <a:gd name="connsiteX69" fmla="*/ 9502217 w 12192000"/>
              <a:gd name="connsiteY69" fmla="*/ 2356672 h 3017080"/>
              <a:gd name="connsiteX70" fmla="*/ 9491052 w 12192000"/>
              <a:gd name="connsiteY70" fmla="*/ 2357876 h 3017080"/>
              <a:gd name="connsiteX71" fmla="*/ 9490420 w 12192000"/>
              <a:gd name="connsiteY71" fmla="*/ 2358754 h 3017080"/>
              <a:gd name="connsiteX72" fmla="*/ 9422814 w 12192000"/>
              <a:gd name="connsiteY72" fmla="*/ 2337048 h 3017080"/>
              <a:gd name="connsiteX73" fmla="*/ 9387555 w 12192000"/>
              <a:gd name="connsiteY73" fmla="*/ 2324836 h 3017080"/>
              <a:gd name="connsiteX74" fmla="*/ 9385480 w 12192000"/>
              <a:gd name="connsiteY74" fmla="*/ 2325313 h 3017080"/>
              <a:gd name="connsiteX75" fmla="*/ 9369766 w 12192000"/>
              <a:gd name="connsiteY75" fmla="*/ 2317902 h 3017080"/>
              <a:gd name="connsiteX76" fmla="*/ 9356267 w 12192000"/>
              <a:gd name="connsiteY76" fmla="*/ 2307218 h 3017080"/>
              <a:gd name="connsiteX77" fmla="*/ 9240605 w 12192000"/>
              <a:gd name="connsiteY77" fmla="*/ 2292733 h 3017080"/>
              <a:gd name="connsiteX78" fmla="*/ 9083251 w 12192000"/>
              <a:gd name="connsiteY78" fmla="*/ 2245348 h 3017080"/>
              <a:gd name="connsiteX79" fmla="*/ 8956025 w 12192000"/>
              <a:gd name="connsiteY79" fmla="*/ 2219438 h 3017080"/>
              <a:gd name="connsiteX80" fmla="*/ 8791834 w 12192000"/>
              <a:gd name="connsiteY80" fmla="*/ 2194608 h 3017080"/>
              <a:gd name="connsiteX81" fmla="*/ 8677385 w 12192000"/>
              <a:gd name="connsiteY81" fmla="*/ 2172946 h 3017080"/>
              <a:gd name="connsiteX82" fmla="*/ 8628381 w 12192000"/>
              <a:gd name="connsiteY82" fmla="*/ 2151256 h 3017080"/>
              <a:gd name="connsiteX83" fmla="*/ 8608955 w 12192000"/>
              <a:gd name="connsiteY83" fmla="*/ 2154253 h 3017080"/>
              <a:gd name="connsiteX84" fmla="*/ 8605623 w 12192000"/>
              <a:gd name="connsiteY84" fmla="*/ 2154974 h 3017080"/>
              <a:gd name="connsiteX85" fmla="*/ 8591946 w 12192000"/>
              <a:gd name="connsiteY85" fmla="*/ 2153429 h 3017080"/>
              <a:gd name="connsiteX86" fmla="*/ 8588503 w 12192000"/>
              <a:gd name="connsiteY86" fmla="*/ 2158528 h 3017080"/>
              <a:gd name="connsiteX87" fmla="*/ 8542929 w 12192000"/>
              <a:gd name="connsiteY87" fmla="*/ 2155780 h 3017080"/>
              <a:gd name="connsiteX88" fmla="*/ 8422422 w 12192000"/>
              <a:gd name="connsiteY88" fmla="*/ 2128783 h 3017080"/>
              <a:gd name="connsiteX89" fmla="*/ 8350509 w 12192000"/>
              <a:gd name="connsiteY89" fmla="*/ 2116143 h 3017080"/>
              <a:gd name="connsiteX90" fmla="*/ 8323483 w 12192000"/>
              <a:gd name="connsiteY90" fmla="*/ 2116856 h 3017080"/>
              <a:gd name="connsiteX91" fmla="*/ 8285541 w 12192000"/>
              <a:gd name="connsiteY91" fmla="*/ 2114142 h 3017080"/>
              <a:gd name="connsiteX92" fmla="*/ 8156321 w 12192000"/>
              <a:gd name="connsiteY92" fmla="*/ 2105622 h 3017080"/>
              <a:gd name="connsiteX93" fmla="*/ 8115022 w 12192000"/>
              <a:gd name="connsiteY93" fmla="*/ 2097331 h 3017080"/>
              <a:gd name="connsiteX94" fmla="*/ 8109128 w 12192000"/>
              <a:gd name="connsiteY94" fmla="*/ 2095725 h 3017080"/>
              <a:gd name="connsiteX95" fmla="*/ 8061947 w 12192000"/>
              <a:gd name="connsiteY95" fmla="*/ 2076044 h 3017080"/>
              <a:gd name="connsiteX96" fmla="*/ 8056343 w 12192000"/>
              <a:gd name="connsiteY96" fmla="*/ 2079176 h 3017080"/>
              <a:gd name="connsiteX97" fmla="*/ 8039888 w 12192000"/>
              <a:gd name="connsiteY97" fmla="*/ 2079889 h 3017080"/>
              <a:gd name="connsiteX98" fmla="*/ 8027893 w 12192000"/>
              <a:gd name="connsiteY98" fmla="*/ 2071837 h 3017080"/>
              <a:gd name="connsiteX99" fmla="*/ 7968202 w 12192000"/>
              <a:gd name="connsiteY99" fmla="*/ 2048643 h 3017080"/>
              <a:gd name="connsiteX100" fmla="*/ 7879707 w 12192000"/>
              <a:gd name="connsiteY100" fmla="*/ 2019539 h 3017080"/>
              <a:gd name="connsiteX101" fmla="*/ 7867283 w 12192000"/>
              <a:gd name="connsiteY101" fmla="*/ 2011237 h 3017080"/>
              <a:gd name="connsiteX102" fmla="*/ 7843997 w 12192000"/>
              <a:gd name="connsiteY102" fmla="*/ 2004002 h 3017080"/>
              <a:gd name="connsiteX103" fmla="*/ 7819810 w 12192000"/>
              <a:gd name="connsiteY103" fmla="*/ 2003978 h 3017080"/>
              <a:gd name="connsiteX104" fmla="*/ 7766905 w 12192000"/>
              <a:gd name="connsiteY104" fmla="*/ 1994240 h 3017080"/>
              <a:gd name="connsiteX105" fmla="*/ 7748811 w 12192000"/>
              <a:gd name="connsiteY105" fmla="*/ 2001647 h 3017080"/>
              <a:gd name="connsiteX106" fmla="*/ 7745757 w 12192000"/>
              <a:gd name="connsiteY106" fmla="*/ 2003120 h 3017080"/>
              <a:gd name="connsiteX107" fmla="*/ 7732110 w 12192000"/>
              <a:gd name="connsiteY107" fmla="*/ 2004783 h 3017080"/>
              <a:gd name="connsiteX108" fmla="*/ 7730039 w 12192000"/>
              <a:gd name="connsiteY108" fmla="*/ 2010536 h 3017080"/>
              <a:gd name="connsiteX109" fmla="*/ 7685159 w 12192000"/>
              <a:gd name="connsiteY109" fmla="*/ 2018415 h 3017080"/>
              <a:gd name="connsiteX110" fmla="*/ 7561596 w 12192000"/>
              <a:gd name="connsiteY110" fmla="*/ 2020063 h 3017080"/>
              <a:gd name="connsiteX111" fmla="*/ 7488722 w 12192000"/>
              <a:gd name="connsiteY111" fmla="*/ 2024418 h 3017080"/>
              <a:gd name="connsiteX112" fmla="*/ 7462688 w 12192000"/>
              <a:gd name="connsiteY112" fmla="*/ 2031366 h 3017080"/>
              <a:gd name="connsiteX113" fmla="*/ 7425222 w 12192000"/>
              <a:gd name="connsiteY113" fmla="*/ 2037510 h 3017080"/>
              <a:gd name="connsiteX114" fmla="*/ 7360376 w 12192000"/>
              <a:gd name="connsiteY114" fmla="*/ 2052454 h 3017080"/>
              <a:gd name="connsiteX115" fmla="*/ 7297796 w 12192000"/>
              <a:gd name="connsiteY115" fmla="*/ 2059134 h 3017080"/>
              <a:gd name="connsiteX116" fmla="*/ 7255684 w 12192000"/>
              <a:gd name="connsiteY116" fmla="*/ 2060633 h 3017080"/>
              <a:gd name="connsiteX117" fmla="*/ 7249573 w 12192000"/>
              <a:gd name="connsiteY117" fmla="*/ 2060435 h 3017080"/>
              <a:gd name="connsiteX118" fmla="*/ 7198933 w 12192000"/>
              <a:gd name="connsiteY118" fmla="*/ 2052227 h 3017080"/>
              <a:gd name="connsiteX119" fmla="*/ 7194276 w 12192000"/>
              <a:gd name="connsiteY119" fmla="*/ 2056568 h 3017080"/>
              <a:gd name="connsiteX120" fmla="*/ 7178495 w 12192000"/>
              <a:gd name="connsiteY120" fmla="*/ 2061069 h 3017080"/>
              <a:gd name="connsiteX121" fmla="*/ 7164866 w 12192000"/>
              <a:gd name="connsiteY121" fmla="*/ 2056021 h 3017080"/>
              <a:gd name="connsiteX122" fmla="*/ 7101221 w 12192000"/>
              <a:gd name="connsiteY122" fmla="*/ 2047289 h 3017080"/>
              <a:gd name="connsiteX123" fmla="*/ 7008182 w 12192000"/>
              <a:gd name="connsiteY123" fmla="*/ 2039482 h 3017080"/>
              <a:gd name="connsiteX124" fmla="*/ 6994073 w 12192000"/>
              <a:gd name="connsiteY124" fmla="*/ 2034288 h 3017080"/>
              <a:gd name="connsiteX125" fmla="*/ 6902768 w 12192000"/>
              <a:gd name="connsiteY125" fmla="*/ 2021990 h 3017080"/>
              <a:gd name="connsiteX126" fmla="*/ 6854917 w 12192000"/>
              <a:gd name="connsiteY126" fmla="*/ 2020321 h 3017080"/>
              <a:gd name="connsiteX127" fmla="*/ 6849655 w 12192000"/>
              <a:gd name="connsiteY127" fmla="*/ 2025191 h 3017080"/>
              <a:gd name="connsiteX128" fmla="*/ 6835522 w 12192000"/>
              <a:gd name="connsiteY128" fmla="*/ 2024012 h 3017080"/>
              <a:gd name="connsiteX129" fmla="*/ 6707727 w 12192000"/>
              <a:gd name="connsiteY129" fmla="*/ 2006254 h 3017080"/>
              <a:gd name="connsiteX130" fmla="*/ 6561947 w 12192000"/>
              <a:gd name="connsiteY130" fmla="*/ 1975575 h 3017080"/>
              <a:gd name="connsiteX131" fmla="*/ 6464714 w 12192000"/>
              <a:gd name="connsiteY131" fmla="*/ 1978704 h 3017080"/>
              <a:gd name="connsiteX132" fmla="*/ 6242129 w 12192000"/>
              <a:gd name="connsiteY132" fmla="*/ 1915441 h 3017080"/>
              <a:gd name="connsiteX133" fmla="*/ 6080728 w 12192000"/>
              <a:gd name="connsiteY133" fmla="*/ 1895758 h 3017080"/>
              <a:gd name="connsiteX134" fmla="*/ 6069627 w 12192000"/>
              <a:gd name="connsiteY134" fmla="*/ 1885968 h 3017080"/>
              <a:gd name="connsiteX135" fmla="*/ 6055146 w 12192000"/>
              <a:gd name="connsiteY135" fmla="*/ 1879305 h 3017080"/>
              <a:gd name="connsiteX136" fmla="*/ 5953405 w 12192000"/>
              <a:gd name="connsiteY136" fmla="*/ 1849929 h 3017080"/>
              <a:gd name="connsiteX137" fmla="*/ 5940151 w 12192000"/>
              <a:gd name="connsiteY137" fmla="*/ 1852123 h 3017080"/>
              <a:gd name="connsiteX138" fmla="*/ 5917647 w 12192000"/>
              <a:gd name="connsiteY138" fmla="*/ 1852476 h 3017080"/>
              <a:gd name="connsiteX139" fmla="*/ 5860259 w 12192000"/>
              <a:gd name="connsiteY139" fmla="*/ 1865444 h 3017080"/>
              <a:gd name="connsiteX140" fmla="*/ 5821880 w 12192000"/>
              <a:gd name="connsiteY140" fmla="*/ 1854695 h 3017080"/>
              <a:gd name="connsiteX141" fmla="*/ 5813898 w 12192000"/>
              <a:gd name="connsiteY141" fmla="*/ 1853063 h 3017080"/>
              <a:gd name="connsiteX142" fmla="*/ 5813633 w 12192000"/>
              <a:gd name="connsiteY142" fmla="*/ 1853249 h 3017080"/>
              <a:gd name="connsiteX143" fmla="*/ 5804995 w 12192000"/>
              <a:gd name="connsiteY143" fmla="*/ 1851966 h 3017080"/>
              <a:gd name="connsiteX144" fmla="*/ 5799340 w 12192000"/>
              <a:gd name="connsiteY144" fmla="*/ 1850088 h 3017080"/>
              <a:gd name="connsiteX145" fmla="*/ 5783850 w 12192000"/>
              <a:gd name="connsiteY145" fmla="*/ 1846922 h 3017080"/>
              <a:gd name="connsiteX146" fmla="*/ 5777803 w 12192000"/>
              <a:gd name="connsiteY146" fmla="*/ 1847290 h 3017080"/>
              <a:gd name="connsiteX147" fmla="*/ 5774372 w 12192000"/>
              <a:gd name="connsiteY147" fmla="*/ 1849538 h 3017080"/>
              <a:gd name="connsiteX148" fmla="*/ 5740527 w 12192000"/>
              <a:gd name="connsiteY148" fmla="*/ 1850453 h 3017080"/>
              <a:gd name="connsiteX149" fmla="*/ 5671437 w 12192000"/>
              <a:gd name="connsiteY149" fmla="*/ 1845438 h 3017080"/>
              <a:gd name="connsiteX150" fmla="*/ 5633526 w 12192000"/>
              <a:gd name="connsiteY150" fmla="*/ 1839191 h 3017080"/>
              <a:gd name="connsiteX151" fmla="*/ 5527860 w 12192000"/>
              <a:gd name="connsiteY151" fmla="*/ 1825767 h 3017080"/>
              <a:gd name="connsiteX152" fmla="*/ 5420429 w 12192000"/>
              <a:gd name="connsiteY152" fmla="*/ 1815102 h 3017080"/>
              <a:gd name="connsiteX153" fmla="*/ 5339073 w 12192000"/>
              <a:gd name="connsiteY153" fmla="*/ 1819639 h 3017080"/>
              <a:gd name="connsiteX154" fmla="*/ 5334373 w 12192000"/>
              <a:gd name="connsiteY154" fmla="*/ 1817028 h 3017080"/>
              <a:gd name="connsiteX155" fmla="*/ 5326433 w 12192000"/>
              <a:gd name="connsiteY155" fmla="*/ 1814516 h 3017080"/>
              <a:gd name="connsiteX156" fmla="*/ 5326080 w 12192000"/>
              <a:gd name="connsiteY156" fmla="*/ 1814651 h 3017080"/>
              <a:gd name="connsiteX157" fmla="*/ 5318954 w 12192000"/>
              <a:gd name="connsiteY157" fmla="*/ 1811914 h 3017080"/>
              <a:gd name="connsiteX158" fmla="*/ 5286087 w 12192000"/>
              <a:gd name="connsiteY158" fmla="*/ 1796038 h 3017080"/>
              <a:gd name="connsiteX159" fmla="*/ 5223002 w 12192000"/>
              <a:gd name="connsiteY159" fmla="*/ 1799482 h 3017080"/>
              <a:gd name="connsiteX160" fmla="*/ 5200540 w 12192000"/>
              <a:gd name="connsiteY160" fmla="*/ 1796400 h 3017080"/>
              <a:gd name="connsiteX161" fmla="*/ 5154928 w 12192000"/>
              <a:gd name="connsiteY161" fmla="*/ 1781130 h 3017080"/>
              <a:gd name="connsiteX162" fmla="*/ 5149478 w 12192000"/>
              <a:gd name="connsiteY162" fmla="*/ 1780679 h 3017080"/>
              <a:gd name="connsiteX163" fmla="*/ 5130626 w 12192000"/>
              <a:gd name="connsiteY163" fmla="*/ 1768669 h 3017080"/>
              <a:gd name="connsiteX164" fmla="*/ 5102239 w 12192000"/>
              <a:gd name="connsiteY164" fmla="*/ 1753436 h 3017080"/>
              <a:gd name="connsiteX165" fmla="*/ 5099658 w 12192000"/>
              <a:gd name="connsiteY165" fmla="*/ 1753538 h 3017080"/>
              <a:gd name="connsiteX166" fmla="*/ 5088508 w 12192000"/>
              <a:gd name="connsiteY166" fmla="*/ 1745106 h 3017080"/>
              <a:gd name="connsiteX167" fmla="*/ 5082205 w 12192000"/>
              <a:gd name="connsiteY167" fmla="*/ 1734262 h 3017080"/>
              <a:gd name="connsiteX168" fmla="*/ 4931750 w 12192000"/>
              <a:gd name="connsiteY168" fmla="*/ 1691385 h 3017080"/>
              <a:gd name="connsiteX169" fmla="*/ 4824030 w 12192000"/>
              <a:gd name="connsiteY169" fmla="*/ 1643040 h 3017080"/>
              <a:gd name="connsiteX170" fmla="*/ 4758423 w 12192000"/>
              <a:gd name="connsiteY170" fmla="*/ 1579191 h 3017080"/>
              <a:gd name="connsiteX171" fmla="*/ 4514045 w 12192000"/>
              <a:gd name="connsiteY171" fmla="*/ 1535848 h 3017080"/>
              <a:gd name="connsiteX172" fmla="*/ 4458973 w 12192000"/>
              <a:gd name="connsiteY172" fmla="*/ 1525122 h 3017080"/>
              <a:gd name="connsiteX173" fmla="*/ 4423105 w 12192000"/>
              <a:gd name="connsiteY173" fmla="*/ 1500018 h 3017080"/>
              <a:gd name="connsiteX174" fmla="*/ 4400073 w 12192000"/>
              <a:gd name="connsiteY174" fmla="*/ 1499739 h 3017080"/>
              <a:gd name="connsiteX175" fmla="*/ 4395961 w 12192000"/>
              <a:gd name="connsiteY175" fmla="*/ 1499863 h 3017080"/>
              <a:gd name="connsiteX176" fmla="*/ 4382523 w 12192000"/>
              <a:gd name="connsiteY176" fmla="*/ 1496619 h 3017080"/>
              <a:gd name="connsiteX177" fmla="*/ 4374971 w 12192000"/>
              <a:gd name="connsiteY177" fmla="*/ 1500377 h 3017080"/>
              <a:gd name="connsiteX178" fmla="*/ 4352051 w 12192000"/>
              <a:gd name="connsiteY178" fmla="*/ 1498843 h 3017080"/>
              <a:gd name="connsiteX179" fmla="*/ 4328364 w 12192000"/>
              <a:gd name="connsiteY179" fmla="*/ 1491566 h 3017080"/>
              <a:gd name="connsiteX180" fmla="*/ 4220142 w 12192000"/>
              <a:gd name="connsiteY180" fmla="*/ 1451803 h 3017080"/>
              <a:gd name="connsiteX181" fmla="*/ 4152921 w 12192000"/>
              <a:gd name="connsiteY181" fmla="*/ 1430969 h 3017080"/>
              <a:gd name="connsiteX182" fmla="*/ 4123498 w 12192000"/>
              <a:gd name="connsiteY182" fmla="*/ 1427696 h 3017080"/>
              <a:gd name="connsiteX183" fmla="*/ 4085026 w 12192000"/>
              <a:gd name="connsiteY183" fmla="*/ 1420005 h 3017080"/>
              <a:gd name="connsiteX184" fmla="*/ 4014120 w 12192000"/>
              <a:gd name="connsiteY184" fmla="*/ 1410025 h 3017080"/>
              <a:gd name="connsiteX185" fmla="*/ 3924085 w 12192000"/>
              <a:gd name="connsiteY185" fmla="*/ 1390368 h 3017080"/>
              <a:gd name="connsiteX186" fmla="*/ 3875102 w 12192000"/>
              <a:gd name="connsiteY186" fmla="*/ 1356231 h 3017080"/>
              <a:gd name="connsiteX187" fmla="*/ 3866735 w 12192000"/>
              <a:gd name="connsiteY187" fmla="*/ 1358044 h 3017080"/>
              <a:gd name="connsiteX188" fmla="*/ 3824835 w 12192000"/>
              <a:gd name="connsiteY188" fmla="*/ 1344150 h 3017080"/>
              <a:gd name="connsiteX189" fmla="*/ 3698316 w 12192000"/>
              <a:gd name="connsiteY189" fmla="*/ 1271660 h 3017080"/>
              <a:gd name="connsiteX190" fmla="*/ 3615875 w 12192000"/>
              <a:gd name="connsiteY190" fmla="*/ 1245166 h 3017080"/>
              <a:gd name="connsiteX191" fmla="*/ 3583351 w 12192000"/>
              <a:gd name="connsiteY191" fmla="*/ 1239605 h 3017080"/>
              <a:gd name="connsiteX192" fmla="*/ 3529058 w 12192000"/>
              <a:gd name="connsiteY192" fmla="*/ 1230047 h 3017080"/>
              <a:gd name="connsiteX193" fmla="*/ 3438822 w 12192000"/>
              <a:gd name="connsiteY193" fmla="*/ 1205661 h 3017080"/>
              <a:gd name="connsiteX194" fmla="*/ 3390292 w 12192000"/>
              <a:gd name="connsiteY194" fmla="*/ 1197075 h 3017080"/>
              <a:gd name="connsiteX195" fmla="*/ 3315537 w 12192000"/>
              <a:gd name="connsiteY195" fmla="*/ 1185391 h 3017080"/>
              <a:gd name="connsiteX196" fmla="*/ 3305896 w 12192000"/>
              <a:gd name="connsiteY196" fmla="*/ 1180025 h 3017080"/>
              <a:gd name="connsiteX197" fmla="*/ 3260055 w 12192000"/>
              <a:gd name="connsiteY197" fmla="*/ 1189560 h 3017080"/>
              <a:gd name="connsiteX198" fmla="*/ 3136098 w 12192000"/>
              <a:gd name="connsiteY198" fmla="*/ 1171708 h 3017080"/>
              <a:gd name="connsiteX199" fmla="*/ 3113533 w 12192000"/>
              <a:gd name="connsiteY199" fmla="*/ 1171758 h 3017080"/>
              <a:gd name="connsiteX200" fmla="*/ 3087934 w 12192000"/>
              <a:gd name="connsiteY200" fmla="*/ 1162189 h 3017080"/>
              <a:gd name="connsiteX201" fmla="*/ 3033101 w 12192000"/>
              <a:gd name="connsiteY201" fmla="*/ 1146004 h 3017080"/>
              <a:gd name="connsiteX202" fmla="*/ 2999082 w 12192000"/>
              <a:gd name="connsiteY202" fmla="*/ 1129337 h 3017080"/>
              <a:gd name="connsiteX203" fmla="*/ 2988144 w 12192000"/>
              <a:gd name="connsiteY203" fmla="*/ 1133783 h 3017080"/>
              <a:gd name="connsiteX204" fmla="*/ 2964880 w 12192000"/>
              <a:gd name="connsiteY204" fmla="*/ 1133160 h 3017080"/>
              <a:gd name="connsiteX205" fmla="*/ 2871083 w 12192000"/>
              <a:gd name="connsiteY205" fmla="*/ 1114281 h 3017080"/>
              <a:gd name="connsiteX206" fmla="*/ 2853547 w 12192000"/>
              <a:gd name="connsiteY206" fmla="*/ 1113282 h 3017080"/>
              <a:gd name="connsiteX207" fmla="*/ 2834998 w 12192000"/>
              <a:gd name="connsiteY207" fmla="*/ 1105032 h 3017080"/>
              <a:gd name="connsiteX208" fmla="*/ 2832012 w 12192000"/>
              <a:gd name="connsiteY208" fmla="*/ 1103667 h 3017080"/>
              <a:gd name="connsiteX209" fmla="*/ 2831450 w 12192000"/>
              <a:gd name="connsiteY209" fmla="*/ 1103681 h 3017080"/>
              <a:gd name="connsiteX210" fmla="*/ 2830158 w 12192000"/>
              <a:gd name="connsiteY210" fmla="*/ 1102819 h 3017080"/>
              <a:gd name="connsiteX211" fmla="*/ 2817969 w 12192000"/>
              <a:gd name="connsiteY211" fmla="*/ 1097243 h 3017080"/>
              <a:gd name="connsiteX212" fmla="*/ 2812278 w 12192000"/>
              <a:gd name="connsiteY212" fmla="*/ 1097008 h 3017080"/>
              <a:gd name="connsiteX213" fmla="*/ 2735949 w 12192000"/>
              <a:gd name="connsiteY213" fmla="*/ 1069536 h 3017080"/>
              <a:gd name="connsiteX214" fmla="*/ 2700542 w 12192000"/>
              <a:gd name="connsiteY214" fmla="*/ 1056907 h 3017080"/>
              <a:gd name="connsiteX215" fmla="*/ 2690071 w 12192000"/>
              <a:gd name="connsiteY215" fmla="*/ 1056397 h 3017080"/>
              <a:gd name="connsiteX216" fmla="*/ 2655269 w 12192000"/>
              <a:gd name="connsiteY216" fmla="*/ 1042078 h 3017080"/>
              <a:gd name="connsiteX217" fmla="*/ 2637172 w 12192000"/>
              <a:gd name="connsiteY217" fmla="*/ 1039382 h 3017080"/>
              <a:gd name="connsiteX218" fmla="*/ 2544676 w 12192000"/>
              <a:gd name="connsiteY218" fmla="*/ 1019916 h 3017080"/>
              <a:gd name="connsiteX219" fmla="*/ 2521406 w 12192000"/>
              <a:gd name="connsiteY219" fmla="*/ 1022036 h 3017080"/>
              <a:gd name="connsiteX220" fmla="*/ 2462038 w 12192000"/>
              <a:gd name="connsiteY220" fmla="*/ 992687 h 3017080"/>
              <a:gd name="connsiteX221" fmla="*/ 2448962 w 12192000"/>
              <a:gd name="connsiteY221" fmla="*/ 988555 h 3017080"/>
              <a:gd name="connsiteX222" fmla="*/ 2444223 w 12192000"/>
              <a:gd name="connsiteY222" fmla="*/ 985580 h 3017080"/>
              <a:gd name="connsiteX223" fmla="*/ 2428175 w 12192000"/>
              <a:gd name="connsiteY223" fmla="*/ 997242 h 3017080"/>
              <a:gd name="connsiteX224" fmla="*/ 2398519 w 12192000"/>
              <a:gd name="connsiteY224" fmla="*/ 1001482 h 3017080"/>
              <a:gd name="connsiteX225" fmla="*/ 2385271 w 12192000"/>
              <a:gd name="connsiteY225" fmla="*/ 993786 h 3017080"/>
              <a:gd name="connsiteX226" fmla="*/ 2298174 w 12192000"/>
              <a:gd name="connsiteY226" fmla="*/ 956527 h 3017080"/>
              <a:gd name="connsiteX227" fmla="*/ 2271014 w 12192000"/>
              <a:gd name="connsiteY227" fmla="*/ 945440 h 3017080"/>
              <a:gd name="connsiteX228" fmla="*/ 2214838 w 12192000"/>
              <a:gd name="connsiteY228" fmla="*/ 924396 h 3017080"/>
              <a:gd name="connsiteX229" fmla="*/ 2038407 w 12192000"/>
              <a:gd name="connsiteY229" fmla="*/ 916628 h 3017080"/>
              <a:gd name="connsiteX230" fmla="*/ 1958268 w 12192000"/>
              <a:gd name="connsiteY230" fmla="*/ 931677 h 3017080"/>
              <a:gd name="connsiteX231" fmla="*/ 1740316 w 12192000"/>
              <a:gd name="connsiteY231" fmla="*/ 931710 h 3017080"/>
              <a:gd name="connsiteX232" fmla="*/ 1454477 w 12192000"/>
              <a:gd name="connsiteY232" fmla="*/ 973878 h 3017080"/>
              <a:gd name="connsiteX233" fmla="*/ 1385984 w 12192000"/>
              <a:gd name="connsiteY233" fmla="*/ 958621 h 3017080"/>
              <a:gd name="connsiteX234" fmla="*/ 1355604 w 12192000"/>
              <a:gd name="connsiteY234" fmla="*/ 960893 h 3017080"/>
              <a:gd name="connsiteX235" fmla="*/ 1305323 w 12192000"/>
              <a:gd name="connsiteY235" fmla="*/ 967511 h 3017080"/>
              <a:gd name="connsiteX236" fmla="*/ 1125607 w 12192000"/>
              <a:gd name="connsiteY236" fmla="*/ 968467 h 3017080"/>
              <a:gd name="connsiteX237" fmla="*/ 1016562 w 12192000"/>
              <a:gd name="connsiteY237" fmla="*/ 975260 h 3017080"/>
              <a:gd name="connsiteX238" fmla="*/ 818620 w 12192000"/>
              <a:gd name="connsiteY238" fmla="*/ 987723 h 3017080"/>
              <a:gd name="connsiteX239" fmla="*/ 611870 w 12192000"/>
              <a:gd name="connsiteY239" fmla="*/ 1002547 h 3017080"/>
              <a:gd name="connsiteX240" fmla="*/ 520325 w 12192000"/>
              <a:gd name="connsiteY240" fmla="*/ 1010590 h 3017080"/>
              <a:gd name="connsiteX241" fmla="*/ 386188 w 12192000"/>
              <a:gd name="connsiteY241" fmla="*/ 1040956 h 3017080"/>
              <a:gd name="connsiteX242" fmla="*/ 272629 w 12192000"/>
              <a:gd name="connsiteY242" fmla="*/ 1010300 h 3017080"/>
              <a:gd name="connsiteX243" fmla="*/ 113450 w 12192000"/>
              <a:gd name="connsiteY243" fmla="*/ 1038933 h 3017080"/>
              <a:gd name="connsiteX244" fmla="*/ 4256 w 12192000"/>
              <a:gd name="connsiteY244" fmla="*/ 1060111 h 3017080"/>
              <a:gd name="connsiteX245" fmla="*/ 0 w 12192000"/>
              <a:gd name="connsiteY245" fmla="*/ 1059714 h 3017080"/>
              <a:gd name="connsiteX246" fmla="*/ 0 w 12192000"/>
              <a:gd name="connsiteY246" fmla="*/ 0 h 3017080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731349 w 12192000"/>
              <a:gd name="connsiteY8" fmla="*/ 2820269 h 3005983"/>
              <a:gd name="connsiteX9" fmla="*/ 11709385 w 12192000"/>
              <a:gd name="connsiteY9" fmla="*/ 2806825 h 3005983"/>
              <a:gd name="connsiteX10" fmla="*/ 11702308 w 12192000"/>
              <a:gd name="connsiteY10" fmla="*/ 2811365 h 3005983"/>
              <a:gd name="connsiteX11" fmla="*/ 11689476 w 12192000"/>
              <a:gd name="connsiteY11" fmla="*/ 2807391 h 3005983"/>
              <a:gd name="connsiteX12" fmla="*/ 11666486 w 12192000"/>
              <a:gd name="connsiteY12" fmla="*/ 2799625 h 3005983"/>
              <a:gd name="connsiteX13" fmla="*/ 11652374 w 12192000"/>
              <a:gd name="connsiteY13" fmla="*/ 2793272 h 3005983"/>
              <a:gd name="connsiteX14" fmla="*/ 11646471 w 12192000"/>
              <a:gd name="connsiteY14" fmla="*/ 2800341 h 3005983"/>
              <a:gd name="connsiteX15" fmla="*/ 11623313 w 12192000"/>
              <a:gd name="connsiteY15" fmla="*/ 2800343 h 3005983"/>
              <a:gd name="connsiteX16" fmla="*/ 11608697 w 12192000"/>
              <a:gd name="connsiteY16" fmla="*/ 2813460 h 3005983"/>
              <a:gd name="connsiteX17" fmla="*/ 11603621 w 12192000"/>
              <a:gd name="connsiteY17" fmla="*/ 2810965 h 3005983"/>
              <a:gd name="connsiteX18" fmla="*/ 11590100 w 12192000"/>
              <a:gd name="connsiteY18" fmla="*/ 2808130 h 3005983"/>
              <a:gd name="connsiteX19" fmla="*/ 11566270 w 12192000"/>
              <a:gd name="connsiteY19" fmla="*/ 2794050 h 3005983"/>
              <a:gd name="connsiteX20" fmla="*/ 11543180 w 12192000"/>
              <a:gd name="connsiteY20" fmla="*/ 2794523 h 3005983"/>
              <a:gd name="connsiteX21" fmla="*/ 11527456 w 12192000"/>
              <a:gd name="connsiteY21" fmla="*/ 2784758 h 3005983"/>
              <a:gd name="connsiteX22" fmla="*/ 11410019 w 12192000"/>
              <a:gd name="connsiteY22" fmla="*/ 2778739 h 3005983"/>
              <a:gd name="connsiteX23" fmla="*/ 11391662 w 12192000"/>
              <a:gd name="connsiteY23" fmla="*/ 2777813 h 3005983"/>
              <a:gd name="connsiteX24" fmla="*/ 11381950 w 12192000"/>
              <a:gd name="connsiteY24" fmla="*/ 2771457 h 3005983"/>
              <a:gd name="connsiteX25" fmla="*/ 11355280 w 12192000"/>
              <a:gd name="connsiteY25" fmla="*/ 2766974 h 3005983"/>
              <a:gd name="connsiteX26" fmla="*/ 11346286 w 12192000"/>
              <a:gd name="connsiteY26" fmla="*/ 2771221 h 3005983"/>
              <a:gd name="connsiteX27" fmla="*/ 11344784 w 12192000"/>
              <a:gd name="connsiteY27" fmla="*/ 2767480 h 3005983"/>
              <a:gd name="connsiteX28" fmla="*/ 11307999 w 12192000"/>
              <a:gd name="connsiteY28" fmla="*/ 2758374 h 3005983"/>
              <a:gd name="connsiteX29" fmla="*/ 11228674 w 12192000"/>
              <a:gd name="connsiteY29" fmla="*/ 2738503 h 3005983"/>
              <a:gd name="connsiteX30" fmla="*/ 11208775 w 12192000"/>
              <a:gd name="connsiteY30" fmla="*/ 2733735 h 3005983"/>
              <a:gd name="connsiteX31" fmla="*/ 11191329 w 12192000"/>
              <a:gd name="connsiteY31" fmla="*/ 2735896 h 3005983"/>
              <a:gd name="connsiteX32" fmla="*/ 11095293 w 12192000"/>
              <a:gd name="connsiteY32" fmla="*/ 2734181 h 3005983"/>
              <a:gd name="connsiteX33" fmla="*/ 11072290 w 12192000"/>
              <a:gd name="connsiteY33" fmla="*/ 2737734 h 3005983"/>
              <a:gd name="connsiteX34" fmla="*/ 10980239 w 12192000"/>
              <a:gd name="connsiteY34" fmla="*/ 2729000 h 3005983"/>
              <a:gd name="connsiteX35" fmla="*/ 10980167 w 12192000"/>
              <a:gd name="connsiteY35" fmla="*/ 2728972 h 3005983"/>
              <a:gd name="connsiteX36" fmla="*/ 10943501 w 12192000"/>
              <a:gd name="connsiteY36" fmla="*/ 2723352 h 3005983"/>
              <a:gd name="connsiteX37" fmla="*/ 10740825 w 12192000"/>
              <a:gd name="connsiteY37" fmla="*/ 2642544 h 3005983"/>
              <a:gd name="connsiteX38" fmla="*/ 10621021 w 12192000"/>
              <a:gd name="connsiteY38" fmla="*/ 2583972 h 3005983"/>
              <a:gd name="connsiteX39" fmla="*/ 10501779 w 12192000"/>
              <a:gd name="connsiteY39" fmla="*/ 2548735 h 3005983"/>
              <a:gd name="connsiteX40" fmla="*/ 10403355 w 12192000"/>
              <a:gd name="connsiteY40" fmla="*/ 2512953 h 3005983"/>
              <a:gd name="connsiteX41" fmla="*/ 10337449 w 12192000"/>
              <a:gd name="connsiteY41" fmla="*/ 2488172 h 3005983"/>
              <a:gd name="connsiteX42" fmla="*/ 10324327 w 12192000"/>
              <a:gd name="connsiteY42" fmla="*/ 2478939 h 3005983"/>
              <a:gd name="connsiteX43" fmla="*/ 10321929 w 12192000"/>
              <a:gd name="connsiteY43" fmla="*/ 2478993 h 3005983"/>
              <a:gd name="connsiteX44" fmla="*/ 10290461 w 12192000"/>
              <a:gd name="connsiteY44" fmla="*/ 2462144 h 3005983"/>
              <a:gd name="connsiteX45" fmla="*/ 10268970 w 12192000"/>
              <a:gd name="connsiteY45" fmla="*/ 2448931 h 3005983"/>
              <a:gd name="connsiteX46" fmla="*/ 10263699 w 12192000"/>
              <a:gd name="connsiteY46" fmla="*/ 2448340 h 3005983"/>
              <a:gd name="connsiteX47" fmla="*/ 10228272 w 12192000"/>
              <a:gd name="connsiteY47" fmla="*/ 2431997 h 3005983"/>
              <a:gd name="connsiteX48" fmla="*/ 10215997 w 12192000"/>
              <a:gd name="connsiteY48" fmla="*/ 2431103 h 3005983"/>
              <a:gd name="connsiteX49" fmla="*/ 10193885 w 12192000"/>
              <a:gd name="connsiteY49" fmla="*/ 2427360 h 3005983"/>
              <a:gd name="connsiteX50" fmla="*/ 10135557 w 12192000"/>
              <a:gd name="connsiteY50" fmla="*/ 2429769 h 3005983"/>
              <a:gd name="connsiteX51" fmla="*/ 10092108 w 12192000"/>
              <a:gd name="connsiteY51" fmla="*/ 2409075 h 3005983"/>
              <a:gd name="connsiteX52" fmla="*/ 10091815 w 12192000"/>
              <a:gd name="connsiteY52" fmla="*/ 2409211 h 3005983"/>
              <a:gd name="connsiteX53" fmla="*/ 10083558 w 12192000"/>
              <a:gd name="connsiteY53" fmla="*/ 2406369 h 3005983"/>
              <a:gd name="connsiteX54" fmla="*/ 10078319 w 12192000"/>
              <a:gd name="connsiteY54" fmla="*/ 2403481 h 3005983"/>
              <a:gd name="connsiteX55" fmla="*/ 10063647 w 12192000"/>
              <a:gd name="connsiteY55" fmla="*/ 2397528 h 3005983"/>
              <a:gd name="connsiteX56" fmla="*/ 10057660 w 12192000"/>
              <a:gd name="connsiteY56" fmla="*/ 2396793 h 3005983"/>
              <a:gd name="connsiteX57" fmla="*/ 10003124 w 12192000"/>
              <a:gd name="connsiteY57" fmla="*/ 2406692 h 3005983"/>
              <a:gd name="connsiteX58" fmla="*/ 9898644 w 12192000"/>
              <a:gd name="connsiteY58" fmla="*/ 2393136 h 3005983"/>
              <a:gd name="connsiteX59" fmla="*/ 9794969 w 12192000"/>
              <a:gd name="connsiteY59" fmla="*/ 2376665 h 3005983"/>
              <a:gd name="connsiteX60" fmla="*/ 9690708 w 12192000"/>
              <a:gd name="connsiteY60" fmla="*/ 2362478 h 3005983"/>
              <a:gd name="connsiteX61" fmla="*/ 9656590 w 12192000"/>
              <a:gd name="connsiteY61" fmla="*/ 2365107 h 3005983"/>
              <a:gd name="connsiteX62" fmla="*/ 9651013 w 12192000"/>
              <a:gd name="connsiteY62" fmla="*/ 2365379 h 3005983"/>
              <a:gd name="connsiteX63" fmla="*/ 9629535 w 12192000"/>
              <a:gd name="connsiteY63" fmla="*/ 2359562 h 3005983"/>
              <a:gd name="connsiteX64" fmla="*/ 9621002 w 12192000"/>
              <a:gd name="connsiteY64" fmla="*/ 2358015 h 3005983"/>
              <a:gd name="connsiteX65" fmla="*/ 9620811 w 12192000"/>
              <a:gd name="connsiteY65" fmla="*/ 2358209 h 3005983"/>
              <a:gd name="connsiteX66" fmla="*/ 9612783 w 12192000"/>
              <a:gd name="connsiteY66" fmla="*/ 2356304 h 3005983"/>
              <a:gd name="connsiteX67" fmla="*/ 9573299 w 12192000"/>
              <a:gd name="connsiteY67" fmla="*/ 2344048 h 3005983"/>
              <a:gd name="connsiteX68" fmla="*/ 9523299 w 12192000"/>
              <a:gd name="connsiteY68" fmla="*/ 2356751 h 3005983"/>
              <a:gd name="connsiteX69" fmla="*/ 9502217 w 12192000"/>
              <a:gd name="connsiteY69" fmla="*/ 2356672 h 3005983"/>
              <a:gd name="connsiteX70" fmla="*/ 9491052 w 12192000"/>
              <a:gd name="connsiteY70" fmla="*/ 2357876 h 3005983"/>
              <a:gd name="connsiteX71" fmla="*/ 9490420 w 12192000"/>
              <a:gd name="connsiteY71" fmla="*/ 2358754 h 3005983"/>
              <a:gd name="connsiteX72" fmla="*/ 9422814 w 12192000"/>
              <a:gd name="connsiteY72" fmla="*/ 2337048 h 3005983"/>
              <a:gd name="connsiteX73" fmla="*/ 9387555 w 12192000"/>
              <a:gd name="connsiteY73" fmla="*/ 2324836 h 3005983"/>
              <a:gd name="connsiteX74" fmla="*/ 9385480 w 12192000"/>
              <a:gd name="connsiteY74" fmla="*/ 2325313 h 3005983"/>
              <a:gd name="connsiteX75" fmla="*/ 9369766 w 12192000"/>
              <a:gd name="connsiteY75" fmla="*/ 2317902 h 3005983"/>
              <a:gd name="connsiteX76" fmla="*/ 9356267 w 12192000"/>
              <a:gd name="connsiteY76" fmla="*/ 2307218 h 3005983"/>
              <a:gd name="connsiteX77" fmla="*/ 9240605 w 12192000"/>
              <a:gd name="connsiteY77" fmla="*/ 2292733 h 3005983"/>
              <a:gd name="connsiteX78" fmla="*/ 9083251 w 12192000"/>
              <a:gd name="connsiteY78" fmla="*/ 2245348 h 3005983"/>
              <a:gd name="connsiteX79" fmla="*/ 8956025 w 12192000"/>
              <a:gd name="connsiteY79" fmla="*/ 2219438 h 3005983"/>
              <a:gd name="connsiteX80" fmla="*/ 8791834 w 12192000"/>
              <a:gd name="connsiteY80" fmla="*/ 2194608 h 3005983"/>
              <a:gd name="connsiteX81" fmla="*/ 8677385 w 12192000"/>
              <a:gd name="connsiteY81" fmla="*/ 2172946 h 3005983"/>
              <a:gd name="connsiteX82" fmla="*/ 8628381 w 12192000"/>
              <a:gd name="connsiteY82" fmla="*/ 2151256 h 3005983"/>
              <a:gd name="connsiteX83" fmla="*/ 8608955 w 12192000"/>
              <a:gd name="connsiteY83" fmla="*/ 2154253 h 3005983"/>
              <a:gd name="connsiteX84" fmla="*/ 8605623 w 12192000"/>
              <a:gd name="connsiteY84" fmla="*/ 2154974 h 3005983"/>
              <a:gd name="connsiteX85" fmla="*/ 8591946 w 12192000"/>
              <a:gd name="connsiteY85" fmla="*/ 2153429 h 3005983"/>
              <a:gd name="connsiteX86" fmla="*/ 8588503 w 12192000"/>
              <a:gd name="connsiteY86" fmla="*/ 2158528 h 3005983"/>
              <a:gd name="connsiteX87" fmla="*/ 8542929 w 12192000"/>
              <a:gd name="connsiteY87" fmla="*/ 2155780 h 3005983"/>
              <a:gd name="connsiteX88" fmla="*/ 8422422 w 12192000"/>
              <a:gd name="connsiteY88" fmla="*/ 2128783 h 3005983"/>
              <a:gd name="connsiteX89" fmla="*/ 8350509 w 12192000"/>
              <a:gd name="connsiteY89" fmla="*/ 2116143 h 3005983"/>
              <a:gd name="connsiteX90" fmla="*/ 8323483 w 12192000"/>
              <a:gd name="connsiteY90" fmla="*/ 2116856 h 3005983"/>
              <a:gd name="connsiteX91" fmla="*/ 8285541 w 12192000"/>
              <a:gd name="connsiteY91" fmla="*/ 2114142 h 3005983"/>
              <a:gd name="connsiteX92" fmla="*/ 8156321 w 12192000"/>
              <a:gd name="connsiteY92" fmla="*/ 2105622 h 3005983"/>
              <a:gd name="connsiteX93" fmla="*/ 8115022 w 12192000"/>
              <a:gd name="connsiteY93" fmla="*/ 2097331 h 3005983"/>
              <a:gd name="connsiteX94" fmla="*/ 8109128 w 12192000"/>
              <a:gd name="connsiteY94" fmla="*/ 2095725 h 3005983"/>
              <a:gd name="connsiteX95" fmla="*/ 8061947 w 12192000"/>
              <a:gd name="connsiteY95" fmla="*/ 2076044 h 3005983"/>
              <a:gd name="connsiteX96" fmla="*/ 8056343 w 12192000"/>
              <a:gd name="connsiteY96" fmla="*/ 2079176 h 3005983"/>
              <a:gd name="connsiteX97" fmla="*/ 8039888 w 12192000"/>
              <a:gd name="connsiteY97" fmla="*/ 2079889 h 3005983"/>
              <a:gd name="connsiteX98" fmla="*/ 8027893 w 12192000"/>
              <a:gd name="connsiteY98" fmla="*/ 2071837 h 3005983"/>
              <a:gd name="connsiteX99" fmla="*/ 7968202 w 12192000"/>
              <a:gd name="connsiteY99" fmla="*/ 2048643 h 3005983"/>
              <a:gd name="connsiteX100" fmla="*/ 7879707 w 12192000"/>
              <a:gd name="connsiteY100" fmla="*/ 2019539 h 3005983"/>
              <a:gd name="connsiteX101" fmla="*/ 7867283 w 12192000"/>
              <a:gd name="connsiteY101" fmla="*/ 2011237 h 3005983"/>
              <a:gd name="connsiteX102" fmla="*/ 7843997 w 12192000"/>
              <a:gd name="connsiteY102" fmla="*/ 2004002 h 3005983"/>
              <a:gd name="connsiteX103" fmla="*/ 7819810 w 12192000"/>
              <a:gd name="connsiteY103" fmla="*/ 2003978 h 3005983"/>
              <a:gd name="connsiteX104" fmla="*/ 7766905 w 12192000"/>
              <a:gd name="connsiteY104" fmla="*/ 1994240 h 3005983"/>
              <a:gd name="connsiteX105" fmla="*/ 7748811 w 12192000"/>
              <a:gd name="connsiteY105" fmla="*/ 2001647 h 3005983"/>
              <a:gd name="connsiteX106" fmla="*/ 7745757 w 12192000"/>
              <a:gd name="connsiteY106" fmla="*/ 2003120 h 3005983"/>
              <a:gd name="connsiteX107" fmla="*/ 7732110 w 12192000"/>
              <a:gd name="connsiteY107" fmla="*/ 2004783 h 3005983"/>
              <a:gd name="connsiteX108" fmla="*/ 7730039 w 12192000"/>
              <a:gd name="connsiteY108" fmla="*/ 2010536 h 3005983"/>
              <a:gd name="connsiteX109" fmla="*/ 7685159 w 12192000"/>
              <a:gd name="connsiteY109" fmla="*/ 2018415 h 3005983"/>
              <a:gd name="connsiteX110" fmla="*/ 7561596 w 12192000"/>
              <a:gd name="connsiteY110" fmla="*/ 2020063 h 3005983"/>
              <a:gd name="connsiteX111" fmla="*/ 7488722 w 12192000"/>
              <a:gd name="connsiteY111" fmla="*/ 2024418 h 3005983"/>
              <a:gd name="connsiteX112" fmla="*/ 7462688 w 12192000"/>
              <a:gd name="connsiteY112" fmla="*/ 2031366 h 3005983"/>
              <a:gd name="connsiteX113" fmla="*/ 7425222 w 12192000"/>
              <a:gd name="connsiteY113" fmla="*/ 2037510 h 3005983"/>
              <a:gd name="connsiteX114" fmla="*/ 7360376 w 12192000"/>
              <a:gd name="connsiteY114" fmla="*/ 2052454 h 3005983"/>
              <a:gd name="connsiteX115" fmla="*/ 7297796 w 12192000"/>
              <a:gd name="connsiteY115" fmla="*/ 2059134 h 3005983"/>
              <a:gd name="connsiteX116" fmla="*/ 7255684 w 12192000"/>
              <a:gd name="connsiteY116" fmla="*/ 2060633 h 3005983"/>
              <a:gd name="connsiteX117" fmla="*/ 7249573 w 12192000"/>
              <a:gd name="connsiteY117" fmla="*/ 2060435 h 3005983"/>
              <a:gd name="connsiteX118" fmla="*/ 7198933 w 12192000"/>
              <a:gd name="connsiteY118" fmla="*/ 2052227 h 3005983"/>
              <a:gd name="connsiteX119" fmla="*/ 7194276 w 12192000"/>
              <a:gd name="connsiteY119" fmla="*/ 2056568 h 3005983"/>
              <a:gd name="connsiteX120" fmla="*/ 7178495 w 12192000"/>
              <a:gd name="connsiteY120" fmla="*/ 2061069 h 3005983"/>
              <a:gd name="connsiteX121" fmla="*/ 7164866 w 12192000"/>
              <a:gd name="connsiteY121" fmla="*/ 2056021 h 3005983"/>
              <a:gd name="connsiteX122" fmla="*/ 7101221 w 12192000"/>
              <a:gd name="connsiteY122" fmla="*/ 2047289 h 3005983"/>
              <a:gd name="connsiteX123" fmla="*/ 7008182 w 12192000"/>
              <a:gd name="connsiteY123" fmla="*/ 2039482 h 3005983"/>
              <a:gd name="connsiteX124" fmla="*/ 6994073 w 12192000"/>
              <a:gd name="connsiteY124" fmla="*/ 2034288 h 3005983"/>
              <a:gd name="connsiteX125" fmla="*/ 6902768 w 12192000"/>
              <a:gd name="connsiteY125" fmla="*/ 2021990 h 3005983"/>
              <a:gd name="connsiteX126" fmla="*/ 6854917 w 12192000"/>
              <a:gd name="connsiteY126" fmla="*/ 2020321 h 3005983"/>
              <a:gd name="connsiteX127" fmla="*/ 6849655 w 12192000"/>
              <a:gd name="connsiteY127" fmla="*/ 2025191 h 3005983"/>
              <a:gd name="connsiteX128" fmla="*/ 6835522 w 12192000"/>
              <a:gd name="connsiteY128" fmla="*/ 2024012 h 3005983"/>
              <a:gd name="connsiteX129" fmla="*/ 6707727 w 12192000"/>
              <a:gd name="connsiteY129" fmla="*/ 2006254 h 3005983"/>
              <a:gd name="connsiteX130" fmla="*/ 6561947 w 12192000"/>
              <a:gd name="connsiteY130" fmla="*/ 1975575 h 3005983"/>
              <a:gd name="connsiteX131" fmla="*/ 6464714 w 12192000"/>
              <a:gd name="connsiteY131" fmla="*/ 1978704 h 3005983"/>
              <a:gd name="connsiteX132" fmla="*/ 6242129 w 12192000"/>
              <a:gd name="connsiteY132" fmla="*/ 1915441 h 3005983"/>
              <a:gd name="connsiteX133" fmla="*/ 6080728 w 12192000"/>
              <a:gd name="connsiteY133" fmla="*/ 1895758 h 3005983"/>
              <a:gd name="connsiteX134" fmla="*/ 6069627 w 12192000"/>
              <a:gd name="connsiteY134" fmla="*/ 1885968 h 3005983"/>
              <a:gd name="connsiteX135" fmla="*/ 6055146 w 12192000"/>
              <a:gd name="connsiteY135" fmla="*/ 1879305 h 3005983"/>
              <a:gd name="connsiteX136" fmla="*/ 5953405 w 12192000"/>
              <a:gd name="connsiteY136" fmla="*/ 1849929 h 3005983"/>
              <a:gd name="connsiteX137" fmla="*/ 5940151 w 12192000"/>
              <a:gd name="connsiteY137" fmla="*/ 1852123 h 3005983"/>
              <a:gd name="connsiteX138" fmla="*/ 5917647 w 12192000"/>
              <a:gd name="connsiteY138" fmla="*/ 1852476 h 3005983"/>
              <a:gd name="connsiteX139" fmla="*/ 5860259 w 12192000"/>
              <a:gd name="connsiteY139" fmla="*/ 1865444 h 3005983"/>
              <a:gd name="connsiteX140" fmla="*/ 5821880 w 12192000"/>
              <a:gd name="connsiteY140" fmla="*/ 1854695 h 3005983"/>
              <a:gd name="connsiteX141" fmla="*/ 5813898 w 12192000"/>
              <a:gd name="connsiteY141" fmla="*/ 1853063 h 3005983"/>
              <a:gd name="connsiteX142" fmla="*/ 5813633 w 12192000"/>
              <a:gd name="connsiteY142" fmla="*/ 1853249 h 3005983"/>
              <a:gd name="connsiteX143" fmla="*/ 5804995 w 12192000"/>
              <a:gd name="connsiteY143" fmla="*/ 1851966 h 3005983"/>
              <a:gd name="connsiteX144" fmla="*/ 5799340 w 12192000"/>
              <a:gd name="connsiteY144" fmla="*/ 1850088 h 3005983"/>
              <a:gd name="connsiteX145" fmla="*/ 5783850 w 12192000"/>
              <a:gd name="connsiteY145" fmla="*/ 1846922 h 3005983"/>
              <a:gd name="connsiteX146" fmla="*/ 5777803 w 12192000"/>
              <a:gd name="connsiteY146" fmla="*/ 1847290 h 3005983"/>
              <a:gd name="connsiteX147" fmla="*/ 5774372 w 12192000"/>
              <a:gd name="connsiteY147" fmla="*/ 1849538 h 3005983"/>
              <a:gd name="connsiteX148" fmla="*/ 5740527 w 12192000"/>
              <a:gd name="connsiteY148" fmla="*/ 1850453 h 3005983"/>
              <a:gd name="connsiteX149" fmla="*/ 5671437 w 12192000"/>
              <a:gd name="connsiteY149" fmla="*/ 1845438 h 3005983"/>
              <a:gd name="connsiteX150" fmla="*/ 5633526 w 12192000"/>
              <a:gd name="connsiteY150" fmla="*/ 1839191 h 3005983"/>
              <a:gd name="connsiteX151" fmla="*/ 5527860 w 12192000"/>
              <a:gd name="connsiteY151" fmla="*/ 1825767 h 3005983"/>
              <a:gd name="connsiteX152" fmla="*/ 5420429 w 12192000"/>
              <a:gd name="connsiteY152" fmla="*/ 1815102 h 3005983"/>
              <a:gd name="connsiteX153" fmla="*/ 5339073 w 12192000"/>
              <a:gd name="connsiteY153" fmla="*/ 1819639 h 3005983"/>
              <a:gd name="connsiteX154" fmla="*/ 5334373 w 12192000"/>
              <a:gd name="connsiteY154" fmla="*/ 1817028 h 3005983"/>
              <a:gd name="connsiteX155" fmla="*/ 5326433 w 12192000"/>
              <a:gd name="connsiteY155" fmla="*/ 1814516 h 3005983"/>
              <a:gd name="connsiteX156" fmla="*/ 5326080 w 12192000"/>
              <a:gd name="connsiteY156" fmla="*/ 1814651 h 3005983"/>
              <a:gd name="connsiteX157" fmla="*/ 5318954 w 12192000"/>
              <a:gd name="connsiteY157" fmla="*/ 1811914 h 3005983"/>
              <a:gd name="connsiteX158" fmla="*/ 5286087 w 12192000"/>
              <a:gd name="connsiteY158" fmla="*/ 1796038 h 3005983"/>
              <a:gd name="connsiteX159" fmla="*/ 5223002 w 12192000"/>
              <a:gd name="connsiteY159" fmla="*/ 1799482 h 3005983"/>
              <a:gd name="connsiteX160" fmla="*/ 5200540 w 12192000"/>
              <a:gd name="connsiteY160" fmla="*/ 1796400 h 3005983"/>
              <a:gd name="connsiteX161" fmla="*/ 5154928 w 12192000"/>
              <a:gd name="connsiteY161" fmla="*/ 1781130 h 3005983"/>
              <a:gd name="connsiteX162" fmla="*/ 5149478 w 12192000"/>
              <a:gd name="connsiteY162" fmla="*/ 1780679 h 3005983"/>
              <a:gd name="connsiteX163" fmla="*/ 5130626 w 12192000"/>
              <a:gd name="connsiteY163" fmla="*/ 1768669 h 3005983"/>
              <a:gd name="connsiteX164" fmla="*/ 5102239 w 12192000"/>
              <a:gd name="connsiteY164" fmla="*/ 1753436 h 3005983"/>
              <a:gd name="connsiteX165" fmla="*/ 5099658 w 12192000"/>
              <a:gd name="connsiteY165" fmla="*/ 1753538 h 3005983"/>
              <a:gd name="connsiteX166" fmla="*/ 5088508 w 12192000"/>
              <a:gd name="connsiteY166" fmla="*/ 1745106 h 3005983"/>
              <a:gd name="connsiteX167" fmla="*/ 5082205 w 12192000"/>
              <a:gd name="connsiteY167" fmla="*/ 1734262 h 3005983"/>
              <a:gd name="connsiteX168" fmla="*/ 4931750 w 12192000"/>
              <a:gd name="connsiteY168" fmla="*/ 1691385 h 3005983"/>
              <a:gd name="connsiteX169" fmla="*/ 4824030 w 12192000"/>
              <a:gd name="connsiteY169" fmla="*/ 1643040 h 3005983"/>
              <a:gd name="connsiteX170" fmla="*/ 4758423 w 12192000"/>
              <a:gd name="connsiteY170" fmla="*/ 1579191 h 3005983"/>
              <a:gd name="connsiteX171" fmla="*/ 4514045 w 12192000"/>
              <a:gd name="connsiteY171" fmla="*/ 1535848 h 3005983"/>
              <a:gd name="connsiteX172" fmla="*/ 4458973 w 12192000"/>
              <a:gd name="connsiteY172" fmla="*/ 1525122 h 3005983"/>
              <a:gd name="connsiteX173" fmla="*/ 4423105 w 12192000"/>
              <a:gd name="connsiteY173" fmla="*/ 1500018 h 3005983"/>
              <a:gd name="connsiteX174" fmla="*/ 4400073 w 12192000"/>
              <a:gd name="connsiteY174" fmla="*/ 1499739 h 3005983"/>
              <a:gd name="connsiteX175" fmla="*/ 4395961 w 12192000"/>
              <a:gd name="connsiteY175" fmla="*/ 1499863 h 3005983"/>
              <a:gd name="connsiteX176" fmla="*/ 4382523 w 12192000"/>
              <a:gd name="connsiteY176" fmla="*/ 1496619 h 3005983"/>
              <a:gd name="connsiteX177" fmla="*/ 4374971 w 12192000"/>
              <a:gd name="connsiteY177" fmla="*/ 1500377 h 3005983"/>
              <a:gd name="connsiteX178" fmla="*/ 4352051 w 12192000"/>
              <a:gd name="connsiteY178" fmla="*/ 1498843 h 3005983"/>
              <a:gd name="connsiteX179" fmla="*/ 4328364 w 12192000"/>
              <a:gd name="connsiteY179" fmla="*/ 1491566 h 3005983"/>
              <a:gd name="connsiteX180" fmla="*/ 4220142 w 12192000"/>
              <a:gd name="connsiteY180" fmla="*/ 1451803 h 3005983"/>
              <a:gd name="connsiteX181" fmla="*/ 4152921 w 12192000"/>
              <a:gd name="connsiteY181" fmla="*/ 1430969 h 3005983"/>
              <a:gd name="connsiteX182" fmla="*/ 4123498 w 12192000"/>
              <a:gd name="connsiteY182" fmla="*/ 1427696 h 3005983"/>
              <a:gd name="connsiteX183" fmla="*/ 4085026 w 12192000"/>
              <a:gd name="connsiteY183" fmla="*/ 1420005 h 3005983"/>
              <a:gd name="connsiteX184" fmla="*/ 4014120 w 12192000"/>
              <a:gd name="connsiteY184" fmla="*/ 1410025 h 3005983"/>
              <a:gd name="connsiteX185" fmla="*/ 3924085 w 12192000"/>
              <a:gd name="connsiteY185" fmla="*/ 1390368 h 3005983"/>
              <a:gd name="connsiteX186" fmla="*/ 3875102 w 12192000"/>
              <a:gd name="connsiteY186" fmla="*/ 1356231 h 3005983"/>
              <a:gd name="connsiteX187" fmla="*/ 3866735 w 12192000"/>
              <a:gd name="connsiteY187" fmla="*/ 1358044 h 3005983"/>
              <a:gd name="connsiteX188" fmla="*/ 3824835 w 12192000"/>
              <a:gd name="connsiteY188" fmla="*/ 1344150 h 3005983"/>
              <a:gd name="connsiteX189" fmla="*/ 3698316 w 12192000"/>
              <a:gd name="connsiteY189" fmla="*/ 1271660 h 3005983"/>
              <a:gd name="connsiteX190" fmla="*/ 3615875 w 12192000"/>
              <a:gd name="connsiteY190" fmla="*/ 1245166 h 3005983"/>
              <a:gd name="connsiteX191" fmla="*/ 3583351 w 12192000"/>
              <a:gd name="connsiteY191" fmla="*/ 1239605 h 3005983"/>
              <a:gd name="connsiteX192" fmla="*/ 3529058 w 12192000"/>
              <a:gd name="connsiteY192" fmla="*/ 1230047 h 3005983"/>
              <a:gd name="connsiteX193" fmla="*/ 3438822 w 12192000"/>
              <a:gd name="connsiteY193" fmla="*/ 1205661 h 3005983"/>
              <a:gd name="connsiteX194" fmla="*/ 3390292 w 12192000"/>
              <a:gd name="connsiteY194" fmla="*/ 1197075 h 3005983"/>
              <a:gd name="connsiteX195" fmla="*/ 3315537 w 12192000"/>
              <a:gd name="connsiteY195" fmla="*/ 1185391 h 3005983"/>
              <a:gd name="connsiteX196" fmla="*/ 3305896 w 12192000"/>
              <a:gd name="connsiteY196" fmla="*/ 1180025 h 3005983"/>
              <a:gd name="connsiteX197" fmla="*/ 3260055 w 12192000"/>
              <a:gd name="connsiteY197" fmla="*/ 1189560 h 3005983"/>
              <a:gd name="connsiteX198" fmla="*/ 3136098 w 12192000"/>
              <a:gd name="connsiteY198" fmla="*/ 1171708 h 3005983"/>
              <a:gd name="connsiteX199" fmla="*/ 3113533 w 12192000"/>
              <a:gd name="connsiteY199" fmla="*/ 1171758 h 3005983"/>
              <a:gd name="connsiteX200" fmla="*/ 3087934 w 12192000"/>
              <a:gd name="connsiteY200" fmla="*/ 1162189 h 3005983"/>
              <a:gd name="connsiteX201" fmla="*/ 3033101 w 12192000"/>
              <a:gd name="connsiteY201" fmla="*/ 1146004 h 3005983"/>
              <a:gd name="connsiteX202" fmla="*/ 2999082 w 12192000"/>
              <a:gd name="connsiteY202" fmla="*/ 1129337 h 3005983"/>
              <a:gd name="connsiteX203" fmla="*/ 2988144 w 12192000"/>
              <a:gd name="connsiteY203" fmla="*/ 1133783 h 3005983"/>
              <a:gd name="connsiteX204" fmla="*/ 2964880 w 12192000"/>
              <a:gd name="connsiteY204" fmla="*/ 1133160 h 3005983"/>
              <a:gd name="connsiteX205" fmla="*/ 2871083 w 12192000"/>
              <a:gd name="connsiteY205" fmla="*/ 1114281 h 3005983"/>
              <a:gd name="connsiteX206" fmla="*/ 2853547 w 12192000"/>
              <a:gd name="connsiteY206" fmla="*/ 1113282 h 3005983"/>
              <a:gd name="connsiteX207" fmla="*/ 2834998 w 12192000"/>
              <a:gd name="connsiteY207" fmla="*/ 1105032 h 3005983"/>
              <a:gd name="connsiteX208" fmla="*/ 2832012 w 12192000"/>
              <a:gd name="connsiteY208" fmla="*/ 1103667 h 3005983"/>
              <a:gd name="connsiteX209" fmla="*/ 2831450 w 12192000"/>
              <a:gd name="connsiteY209" fmla="*/ 1103681 h 3005983"/>
              <a:gd name="connsiteX210" fmla="*/ 2830158 w 12192000"/>
              <a:gd name="connsiteY210" fmla="*/ 1102819 h 3005983"/>
              <a:gd name="connsiteX211" fmla="*/ 2817969 w 12192000"/>
              <a:gd name="connsiteY211" fmla="*/ 1097243 h 3005983"/>
              <a:gd name="connsiteX212" fmla="*/ 2812278 w 12192000"/>
              <a:gd name="connsiteY212" fmla="*/ 1097008 h 3005983"/>
              <a:gd name="connsiteX213" fmla="*/ 2735949 w 12192000"/>
              <a:gd name="connsiteY213" fmla="*/ 1069536 h 3005983"/>
              <a:gd name="connsiteX214" fmla="*/ 2700542 w 12192000"/>
              <a:gd name="connsiteY214" fmla="*/ 1056907 h 3005983"/>
              <a:gd name="connsiteX215" fmla="*/ 2690071 w 12192000"/>
              <a:gd name="connsiteY215" fmla="*/ 1056397 h 3005983"/>
              <a:gd name="connsiteX216" fmla="*/ 2655269 w 12192000"/>
              <a:gd name="connsiteY216" fmla="*/ 1042078 h 3005983"/>
              <a:gd name="connsiteX217" fmla="*/ 2637172 w 12192000"/>
              <a:gd name="connsiteY217" fmla="*/ 1039382 h 3005983"/>
              <a:gd name="connsiteX218" fmla="*/ 2544676 w 12192000"/>
              <a:gd name="connsiteY218" fmla="*/ 1019916 h 3005983"/>
              <a:gd name="connsiteX219" fmla="*/ 2521406 w 12192000"/>
              <a:gd name="connsiteY219" fmla="*/ 1022036 h 3005983"/>
              <a:gd name="connsiteX220" fmla="*/ 2462038 w 12192000"/>
              <a:gd name="connsiteY220" fmla="*/ 992687 h 3005983"/>
              <a:gd name="connsiteX221" fmla="*/ 2448962 w 12192000"/>
              <a:gd name="connsiteY221" fmla="*/ 988555 h 3005983"/>
              <a:gd name="connsiteX222" fmla="*/ 2444223 w 12192000"/>
              <a:gd name="connsiteY222" fmla="*/ 985580 h 3005983"/>
              <a:gd name="connsiteX223" fmla="*/ 2428175 w 12192000"/>
              <a:gd name="connsiteY223" fmla="*/ 997242 h 3005983"/>
              <a:gd name="connsiteX224" fmla="*/ 2398519 w 12192000"/>
              <a:gd name="connsiteY224" fmla="*/ 1001482 h 3005983"/>
              <a:gd name="connsiteX225" fmla="*/ 2385271 w 12192000"/>
              <a:gd name="connsiteY225" fmla="*/ 993786 h 3005983"/>
              <a:gd name="connsiteX226" fmla="*/ 2298174 w 12192000"/>
              <a:gd name="connsiteY226" fmla="*/ 956527 h 3005983"/>
              <a:gd name="connsiteX227" fmla="*/ 2271014 w 12192000"/>
              <a:gd name="connsiteY227" fmla="*/ 945440 h 3005983"/>
              <a:gd name="connsiteX228" fmla="*/ 2214838 w 12192000"/>
              <a:gd name="connsiteY228" fmla="*/ 924396 h 3005983"/>
              <a:gd name="connsiteX229" fmla="*/ 2038407 w 12192000"/>
              <a:gd name="connsiteY229" fmla="*/ 916628 h 3005983"/>
              <a:gd name="connsiteX230" fmla="*/ 1958268 w 12192000"/>
              <a:gd name="connsiteY230" fmla="*/ 931677 h 3005983"/>
              <a:gd name="connsiteX231" fmla="*/ 1740316 w 12192000"/>
              <a:gd name="connsiteY231" fmla="*/ 931710 h 3005983"/>
              <a:gd name="connsiteX232" fmla="*/ 1454477 w 12192000"/>
              <a:gd name="connsiteY232" fmla="*/ 973878 h 3005983"/>
              <a:gd name="connsiteX233" fmla="*/ 1385984 w 12192000"/>
              <a:gd name="connsiteY233" fmla="*/ 958621 h 3005983"/>
              <a:gd name="connsiteX234" fmla="*/ 1355604 w 12192000"/>
              <a:gd name="connsiteY234" fmla="*/ 960893 h 3005983"/>
              <a:gd name="connsiteX235" fmla="*/ 1305323 w 12192000"/>
              <a:gd name="connsiteY235" fmla="*/ 967511 h 3005983"/>
              <a:gd name="connsiteX236" fmla="*/ 1125607 w 12192000"/>
              <a:gd name="connsiteY236" fmla="*/ 968467 h 3005983"/>
              <a:gd name="connsiteX237" fmla="*/ 1016562 w 12192000"/>
              <a:gd name="connsiteY237" fmla="*/ 975260 h 3005983"/>
              <a:gd name="connsiteX238" fmla="*/ 818620 w 12192000"/>
              <a:gd name="connsiteY238" fmla="*/ 987723 h 3005983"/>
              <a:gd name="connsiteX239" fmla="*/ 611870 w 12192000"/>
              <a:gd name="connsiteY239" fmla="*/ 1002547 h 3005983"/>
              <a:gd name="connsiteX240" fmla="*/ 520325 w 12192000"/>
              <a:gd name="connsiteY240" fmla="*/ 1010590 h 3005983"/>
              <a:gd name="connsiteX241" fmla="*/ 386188 w 12192000"/>
              <a:gd name="connsiteY241" fmla="*/ 1040956 h 3005983"/>
              <a:gd name="connsiteX242" fmla="*/ 272629 w 12192000"/>
              <a:gd name="connsiteY242" fmla="*/ 1010300 h 3005983"/>
              <a:gd name="connsiteX243" fmla="*/ 113450 w 12192000"/>
              <a:gd name="connsiteY243" fmla="*/ 1038933 h 3005983"/>
              <a:gd name="connsiteX244" fmla="*/ 4256 w 12192000"/>
              <a:gd name="connsiteY244" fmla="*/ 1060111 h 3005983"/>
              <a:gd name="connsiteX245" fmla="*/ 0 w 12192000"/>
              <a:gd name="connsiteY245" fmla="*/ 1059714 h 3005983"/>
              <a:gd name="connsiteX246" fmla="*/ 0 w 12192000"/>
              <a:gd name="connsiteY246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731349 w 12192000"/>
              <a:gd name="connsiteY8" fmla="*/ 2820269 h 3005983"/>
              <a:gd name="connsiteX9" fmla="*/ 11709385 w 12192000"/>
              <a:gd name="connsiteY9" fmla="*/ 2806825 h 3005983"/>
              <a:gd name="connsiteX10" fmla="*/ 11689476 w 12192000"/>
              <a:gd name="connsiteY10" fmla="*/ 2807391 h 3005983"/>
              <a:gd name="connsiteX11" fmla="*/ 11666486 w 12192000"/>
              <a:gd name="connsiteY11" fmla="*/ 2799625 h 3005983"/>
              <a:gd name="connsiteX12" fmla="*/ 11652374 w 12192000"/>
              <a:gd name="connsiteY12" fmla="*/ 2793272 h 3005983"/>
              <a:gd name="connsiteX13" fmla="*/ 11646471 w 12192000"/>
              <a:gd name="connsiteY13" fmla="*/ 2800341 h 3005983"/>
              <a:gd name="connsiteX14" fmla="*/ 11623313 w 12192000"/>
              <a:gd name="connsiteY14" fmla="*/ 2800343 h 3005983"/>
              <a:gd name="connsiteX15" fmla="*/ 11608697 w 12192000"/>
              <a:gd name="connsiteY15" fmla="*/ 2813460 h 3005983"/>
              <a:gd name="connsiteX16" fmla="*/ 11603621 w 12192000"/>
              <a:gd name="connsiteY16" fmla="*/ 2810965 h 3005983"/>
              <a:gd name="connsiteX17" fmla="*/ 11590100 w 12192000"/>
              <a:gd name="connsiteY17" fmla="*/ 2808130 h 3005983"/>
              <a:gd name="connsiteX18" fmla="*/ 11566270 w 12192000"/>
              <a:gd name="connsiteY18" fmla="*/ 2794050 h 3005983"/>
              <a:gd name="connsiteX19" fmla="*/ 11543180 w 12192000"/>
              <a:gd name="connsiteY19" fmla="*/ 2794523 h 3005983"/>
              <a:gd name="connsiteX20" fmla="*/ 11527456 w 12192000"/>
              <a:gd name="connsiteY20" fmla="*/ 2784758 h 3005983"/>
              <a:gd name="connsiteX21" fmla="*/ 11410019 w 12192000"/>
              <a:gd name="connsiteY21" fmla="*/ 2778739 h 3005983"/>
              <a:gd name="connsiteX22" fmla="*/ 11391662 w 12192000"/>
              <a:gd name="connsiteY22" fmla="*/ 2777813 h 3005983"/>
              <a:gd name="connsiteX23" fmla="*/ 11381950 w 12192000"/>
              <a:gd name="connsiteY23" fmla="*/ 2771457 h 3005983"/>
              <a:gd name="connsiteX24" fmla="*/ 11355280 w 12192000"/>
              <a:gd name="connsiteY24" fmla="*/ 2766974 h 3005983"/>
              <a:gd name="connsiteX25" fmla="*/ 11346286 w 12192000"/>
              <a:gd name="connsiteY25" fmla="*/ 2771221 h 3005983"/>
              <a:gd name="connsiteX26" fmla="*/ 11344784 w 12192000"/>
              <a:gd name="connsiteY26" fmla="*/ 2767480 h 3005983"/>
              <a:gd name="connsiteX27" fmla="*/ 11307999 w 12192000"/>
              <a:gd name="connsiteY27" fmla="*/ 2758374 h 3005983"/>
              <a:gd name="connsiteX28" fmla="*/ 11228674 w 12192000"/>
              <a:gd name="connsiteY28" fmla="*/ 2738503 h 3005983"/>
              <a:gd name="connsiteX29" fmla="*/ 11208775 w 12192000"/>
              <a:gd name="connsiteY29" fmla="*/ 2733735 h 3005983"/>
              <a:gd name="connsiteX30" fmla="*/ 11191329 w 12192000"/>
              <a:gd name="connsiteY30" fmla="*/ 2735896 h 3005983"/>
              <a:gd name="connsiteX31" fmla="*/ 11095293 w 12192000"/>
              <a:gd name="connsiteY31" fmla="*/ 2734181 h 3005983"/>
              <a:gd name="connsiteX32" fmla="*/ 11072290 w 12192000"/>
              <a:gd name="connsiteY32" fmla="*/ 2737734 h 3005983"/>
              <a:gd name="connsiteX33" fmla="*/ 10980239 w 12192000"/>
              <a:gd name="connsiteY33" fmla="*/ 2729000 h 3005983"/>
              <a:gd name="connsiteX34" fmla="*/ 10980167 w 12192000"/>
              <a:gd name="connsiteY34" fmla="*/ 2728972 h 3005983"/>
              <a:gd name="connsiteX35" fmla="*/ 10943501 w 12192000"/>
              <a:gd name="connsiteY35" fmla="*/ 2723352 h 3005983"/>
              <a:gd name="connsiteX36" fmla="*/ 10740825 w 12192000"/>
              <a:gd name="connsiteY36" fmla="*/ 2642544 h 3005983"/>
              <a:gd name="connsiteX37" fmla="*/ 10621021 w 12192000"/>
              <a:gd name="connsiteY37" fmla="*/ 2583972 h 3005983"/>
              <a:gd name="connsiteX38" fmla="*/ 10501779 w 12192000"/>
              <a:gd name="connsiteY38" fmla="*/ 2548735 h 3005983"/>
              <a:gd name="connsiteX39" fmla="*/ 10403355 w 12192000"/>
              <a:gd name="connsiteY39" fmla="*/ 2512953 h 3005983"/>
              <a:gd name="connsiteX40" fmla="*/ 10337449 w 12192000"/>
              <a:gd name="connsiteY40" fmla="*/ 2488172 h 3005983"/>
              <a:gd name="connsiteX41" fmla="*/ 10324327 w 12192000"/>
              <a:gd name="connsiteY41" fmla="*/ 2478939 h 3005983"/>
              <a:gd name="connsiteX42" fmla="*/ 10321929 w 12192000"/>
              <a:gd name="connsiteY42" fmla="*/ 2478993 h 3005983"/>
              <a:gd name="connsiteX43" fmla="*/ 10290461 w 12192000"/>
              <a:gd name="connsiteY43" fmla="*/ 2462144 h 3005983"/>
              <a:gd name="connsiteX44" fmla="*/ 10268970 w 12192000"/>
              <a:gd name="connsiteY44" fmla="*/ 2448931 h 3005983"/>
              <a:gd name="connsiteX45" fmla="*/ 10263699 w 12192000"/>
              <a:gd name="connsiteY45" fmla="*/ 2448340 h 3005983"/>
              <a:gd name="connsiteX46" fmla="*/ 10228272 w 12192000"/>
              <a:gd name="connsiteY46" fmla="*/ 2431997 h 3005983"/>
              <a:gd name="connsiteX47" fmla="*/ 10215997 w 12192000"/>
              <a:gd name="connsiteY47" fmla="*/ 2431103 h 3005983"/>
              <a:gd name="connsiteX48" fmla="*/ 10193885 w 12192000"/>
              <a:gd name="connsiteY48" fmla="*/ 2427360 h 3005983"/>
              <a:gd name="connsiteX49" fmla="*/ 10135557 w 12192000"/>
              <a:gd name="connsiteY49" fmla="*/ 2429769 h 3005983"/>
              <a:gd name="connsiteX50" fmla="*/ 10092108 w 12192000"/>
              <a:gd name="connsiteY50" fmla="*/ 2409075 h 3005983"/>
              <a:gd name="connsiteX51" fmla="*/ 10091815 w 12192000"/>
              <a:gd name="connsiteY51" fmla="*/ 2409211 h 3005983"/>
              <a:gd name="connsiteX52" fmla="*/ 10083558 w 12192000"/>
              <a:gd name="connsiteY52" fmla="*/ 2406369 h 3005983"/>
              <a:gd name="connsiteX53" fmla="*/ 10078319 w 12192000"/>
              <a:gd name="connsiteY53" fmla="*/ 2403481 h 3005983"/>
              <a:gd name="connsiteX54" fmla="*/ 10063647 w 12192000"/>
              <a:gd name="connsiteY54" fmla="*/ 2397528 h 3005983"/>
              <a:gd name="connsiteX55" fmla="*/ 10057660 w 12192000"/>
              <a:gd name="connsiteY55" fmla="*/ 2396793 h 3005983"/>
              <a:gd name="connsiteX56" fmla="*/ 10003124 w 12192000"/>
              <a:gd name="connsiteY56" fmla="*/ 2406692 h 3005983"/>
              <a:gd name="connsiteX57" fmla="*/ 9898644 w 12192000"/>
              <a:gd name="connsiteY57" fmla="*/ 2393136 h 3005983"/>
              <a:gd name="connsiteX58" fmla="*/ 9794969 w 12192000"/>
              <a:gd name="connsiteY58" fmla="*/ 2376665 h 3005983"/>
              <a:gd name="connsiteX59" fmla="*/ 9690708 w 12192000"/>
              <a:gd name="connsiteY59" fmla="*/ 2362478 h 3005983"/>
              <a:gd name="connsiteX60" fmla="*/ 9656590 w 12192000"/>
              <a:gd name="connsiteY60" fmla="*/ 2365107 h 3005983"/>
              <a:gd name="connsiteX61" fmla="*/ 9651013 w 12192000"/>
              <a:gd name="connsiteY61" fmla="*/ 2365379 h 3005983"/>
              <a:gd name="connsiteX62" fmla="*/ 9629535 w 12192000"/>
              <a:gd name="connsiteY62" fmla="*/ 2359562 h 3005983"/>
              <a:gd name="connsiteX63" fmla="*/ 9621002 w 12192000"/>
              <a:gd name="connsiteY63" fmla="*/ 2358015 h 3005983"/>
              <a:gd name="connsiteX64" fmla="*/ 9620811 w 12192000"/>
              <a:gd name="connsiteY64" fmla="*/ 2358209 h 3005983"/>
              <a:gd name="connsiteX65" fmla="*/ 9612783 w 12192000"/>
              <a:gd name="connsiteY65" fmla="*/ 2356304 h 3005983"/>
              <a:gd name="connsiteX66" fmla="*/ 9573299 w 12192000"/>
              <a:gd name="connsiteY66" fmla="*/ 2344048 h 3005983"/>
              <a:gd name="connsiteX67" fmla="*/ 9523299 w 12192000"/>
              <a:gd name="connsiteY67" fmla="*/ 2356751 h 3005983"/>
              <a:gd name="connsiteX68" fmla="*/ 9502217 w 12192000"/>
              <a:gd name="connsiteY68" fmla="*/ 2356672 h 3005983"/>
              <a:gd name="connsiteX69" fmla="*/ 9491052 w 12192000"/>
              <a:gd name="connsiteY69" fmla="*/ 2357876 h 3005983"/>
              <a:gd name="connsiteX70" fmla="*/ 9490420 w 12192000"/>
              <a:gd name="connsiteY70" fmla="*/ 2358754 h 3005983"/>
              <a:gd name="connsiteX71" fmla="*/ 9422814 w 12192000"/>
              <a:gd name="connsiteY71" fmla="*/ 2337048 h 3005983"/>
              <a:gd name="connsiteX72" fmla="*/ 9387555 w 12192000"/>
              <a:gd name="connsiteY72" fmla="*/ 2324836 h 3005983"/>
              <a:gd name="connsiteX73" fmla="*/ 9385480 w 12192000"/>
              <a:gd name="connsiteY73" fmla="*/ 2325313 h 3005983"/>
              <a:gd name="connsiteX74" fmla="*/ 9369766 w 12192000"/>
              <a:gd name="connsiteY74" fmla="*/ 2317902 h 3005983"/>
              <a:gd name="connsiteX75" fmla="*/ 9356267 w 12192000"/>
              <a:gd name="connsiteY75" fmla="*/ 2307218 h 3005983"/>
              <a:gd name="connsiteX76" fmla="*/ 9240605 w 12192000"/>
              <a:gd name="connsiteY76" fmla="*/ 2292733 h 3005983"/>
              <a:gd name="connsiteX77" fmla="*/ 9083251 w 12192000"/>
              <a:gd name="connsiteY77" fmla="*/ 2245348 h 3005983"/>
              <a:gd name="connsiteX78" fmla="*/ 8956025 w 12192000"/>
              <a:gd name="connsiteY78" fmla="*/ 2219438 h 3005983"/>
              <a:gd name="connsiteX79" fmla="*/ 8791834 w 12192000"/>
              <a:gd name="connsiteY79" fmla="*/ 2194608 h 3005983"/>
              <a:gd name="connsiteX80" fmla="*/ 8677385 w 12192000"/>
              <a:gd name="connsiteY80" fmla="*/ 2172946 h 3005983"/>
              <a:gd name="connsiteX81" fmla="*/ 8628381 w 12192000"/>
              <a:gd name="connsiteY81" fmla="*/ 2151256 h 3005983"/>
              <a:gd name="connsiteX82" fmla="*/ 8608955 w 12192000"/>
              <a:gd name="connsiteY82" fmla="*/ 2154253 h 3005983"/>
              <a:gd name="connsiteX83" fmla="*/ 8605623 w 12192000"/>
              <a:gd name="connsiteY83" fmla="*/ 2154974 h 3005983"/>
              <a:gd name="connsiteX84" fmla="*/ 8591946 w 12192000"/>
              <a:gd name="connsiteY84" fmla="*/ 2153429 h 3005983"/>
              <a:gd name="connsiteX85" fmla="*/ 8588503 w 12192000"/>
              <a:gd name="connsiteY85" fmla="*/ 2158528 h 3005983"/>
              <a:gd name="connsiteX86" fmla="*/ 8542929 w 12192000"/>
              <a:gd name="connsiteY86" fmla="*/ 2155780 h 3005983"/>
              <a:gd name="connsiteX87" fmla="*/ 8422422 w 12192000"/>
              <a:gd name="connsiteY87" fmla="*/ 2128783 h 3005983"/>
              <a:gd name="connsiteX88" fmla="*/ 8350509 w 12192000"/>
              <a:gd name="connsiteY88" fmla="*/ 2116143 h 3005983"/>
              <a:gd name="connsiteX89" fmla="*/ 8323483 w 12192000"/>
              <a:gd name="connsiteY89" fmla="*/ 2116856 h 3005983"/>
              <a:gd name="connsiteX90" fmla="*/ 8285541 w 12192000"/>
              <a:gd name="connsiteY90" fmla="*/ 2114142 h 3005983"/>
              <a:gd name="connsiteX91" fmla="*/ 8156321 w 12192000"/>
              <a:gd name="connsiteY91" fmla="*/ 2105622 h 3005983"/>
              <a:gd name="connsiteX92" fmla="*/ 8115022 w 12192000"/>
              <a:gd name="connsiteY92" fmla="*/ 2097331 h 3005983"/>
              <a:gd name="connsiteX93" fmla="*/ 8109128 w 12192000"/>
              <a:gd name="connsiteY93" fmla="*/ 2095725 h 3005983"/>
              <a:gd name="connsiteX94" fmla="*/ 8061947 w 12192000"/>
              <a:gd name="connsiteY94" fmla="*/ 2076044 h 3005983"/>
              <a:gd name="connsiteX95" fmla="*/ 8056343 w 12192000"/>
              <a:gd name="connsiteY95" fmla="*/ 2079176 h 3005983"/>
              <a:gd name="connsiteX96" fmla="*/ 8039888 w 12192000"/>
              <a:gd name="connsiteY96" fmla="*/ 2079889 h 3005983"/>
              <a:gd name="connsiteX97" fmla="*/ 8027893 w 12192000"/>
              <a:gd name="connsiteY97" fmla="*/ 2071837 h 3005983"/>
              <a:gd name="connsiteX98" fmla="*/ 7968202 w 12192000"/>
              <a:gd name="connsiteY98" fmla="*/ 2048643 h 3005983"/>
              <a:gd name="connsiteX99" fmla="*/ 7879707 w 12192000"/>
              <a:gd name="connsiteY99" fmla="*/ 2019539 h 3005983"/>
              <a:gd name="connsiteX100" fmla="*/ 7867283 w 12192000"/>
              <a:gd name="connsiteY100" fmla="*/ 2011237 h 3005983"/>
              <a:gd name="connsiteX101" fmla="*/ 7843997 w 12192000"/>
              <a:gd name="connsiteY101" fmla="*/ 2004002 h 3005983"/>
              <a:gd name="connsiteX102" fmla="*/ 7819810 w 12192000"/>
              <a:gd name="connsiteY102" fmla="*/ 2003978 h 3005983"/>
              <a:gd name="connsiteX103" fmla="*/ 7766905 w 12192000"/>
              <a:gd name="connsiteY103" fmla="*/ 1994240 h 3005983"/>
              <a:gd name="connsiteX104" fmla="*/ 7748811 w 12192000"/>
              <a:gd name="connsiteY104" fmla="*/ 2001647 h 3005983"/>
              <a:gd name="connsiteX105" fmla="*/ 7745757 w 12192000"/>
              <a:gd name="connsiteY105" fmla="*/ 2003120 h 3005983"/>
              <a:gd name="connsiteX106" fmla="*/ 7732110 w 12192000"/>
              <a:gd name="connsiteY106" fmla="*/ 2004783 h 3005983"/>
              <a:gd name="connsiteX107" fmla="*/ 7730039 w 12192000"/>
              <a:gd name="connsiteY107" fmla="*/ 2010536 h 3005983"/>
              <a:gd name="connsiteX108" fmla="*/ 7685159 w 12192000"/>
              <a:gd name="connsiteY108" fmla="*/ 2018415 h 3005983"/>
              <a:gd name="connsiteX109" fmla="*/ 7561596 w 12192000"/>
              <a:gd name="connsiteY109" fmla="*/ 2020063 h 3005983"/>
              <a:gd name="connsiteX110" fmla="*/ 7488722 w 12192000"/>
              <a:gd name="connsiteY110" fmla="*/ 2024418 h 3005983"/>
              <a:gd name="connsiteX111" fmla="*/ 7462688 w 12192000"/>
              <a:gd name="connsiteY111" fmla="*/ 2031366 h 3005983"/>
              <a:gd name="connsiteX112" fmla="*/ 7425222 w 12192000"/>
              <a:gd name="connsiteY112" fmla="*/ 2037510 h 3005983"/>
              <a:gd name="connsiteX113" fmla="*/ 7360376 w 12192000"/>
              <a:gd name="connsiteY113" fmla="*/ 2052454 h 3005983"/>
              <a:gd name="connsiteX114" fmla="*/ 7297796 w 12192000"/>
              <a:gd name="connsiteY114" fmla="*/ 2059134 h 3005983"/>
              <a:gd name="connsiteX115" fmla="*/ 7255684 w 12192000"/>
              <a:gd name="connsiteY115" fmla="*/ 2060633 h 3005983"/>
              <a:gd name="connsiteX116" fmla="*/ 7249573 w 12192000"/>
              <a:gd name="connsiteY116" fmla="*/ 2060435 h 3005983"/>
              <a:gd name="connsiteX117" fmla="*/ 7198933 w 12192000"/>
              <a:gd name="connsiteY117" fmla="*/ 2052227 h 3005983"/>
              <a:gd name="connsiteX118" fmla="*/ 7194276 w 12192000"/>
              <a:gd name="connsiteY118" fmla="*/ 2056568 h 3005983"/>
              <a:gd name="connsiteX119" fmla="*/ 7178495 w 12192000"/>
              <a:gd name="connsiteY119" fmla="*/ 2061069 h 3005983"/>
              <a:gd name="connsiteX120" fmla="*/ 7164866 w 12192000"/>
              <a:gd name="connsiteY120" fmla="*/ 2056021 h 3005983"/>
              <a:gd name="connsiteX121" fmla="*/ 7101221 w 12192000"/>
              <a:gd name="connsiteY121" fmla="*/ 2047289 h 3005983"/>
              <a:gd name="connsiteX122" fmla="*/ 7008182 w 12192000"/>
              <a:gd name="connsiteY122" fmla="*/ 2039482 h 3005983"/>
              <a:gd name="connsiteX123" fmla="*/ 6994073 w 12192000"/>
              <a:gd name="connsiteY123" fmla="*/ 2034288 h 3005983"/>
              <a:gd name="connsiteX124" fmla="*/ 6902768 w 12192000"/>
              <a:gd name="connsiteY124" fmla="*/ 2021990 h 3005983"/>
              <a:gd name="connsiteX125" fmla="*/ 6854917 w 12192000"/>
              <a:gd name="connsiteY125" fmla="*/ 2020321 h 3005983"/>
              <a:gd name="connsiteX126" fmla="*/ 6849655 w 12192000"/>
              <a:gd name="connsiteY126" fmla="*/ 2025191 h 3005983"/>
              <a:gd name="connsiteX127" fmla="*/ 6835522 w 12192000"/>
              <a:gd name="connsiteY127" fmla="*/ 2024012 h 3005983"/>
              <a:gd name="connsiteX128" fmla="*/ 6707727 w 12192000"/>
              <a:gd name="connsiteY128" fmla="*/ 2006254 h 3005983"/>
              <a:gd name="connsiteX129" fmla="*/ 6561947 w 12192000"/>
              <a:gd name="connsiteY129" fmla="*/ 1975575 h 3005983"/>
              <a:gd name="connsiteX130" fmla="*/ 6464714 w 12192000"/>
              <a:gd name="connsiteY130" fmla="*/ 1978704 h 3005983"/>
              <a:gd name="connsiteX131" fmla="*/ 6242129 w 12192000"/>
              <a:gd name="connsiteY131" fmla="*/ 1915441 h 3005983"/>
              <a:gd name="connsiteX132" fmla="*/ 6080728 w 12192000"/>
              <a:gd name="connsiteY132" fmla="*/ 1895758 h 3005983"/>
              <a:gd name="connsiteX133" fmla="*/ 6069627 w 12192000"/>
              <a:gd name="connsiteY133" fmla="*/ 1885968 h 3005983"/>
              <a:gd name="connsiteX134" fmla="*/ 6055146 w 12192000"/>
              <a:gd name="connsiteY134" fmla="*/ 1879305 h 3005983"/>
              <a:gd name="connsiteX135" fmla="*/ 5953405 w 12192000"/>
              <a:gd name="connsiteY135" fmla="*/ 1849929 h 3005983"/>
              <a:gd name="connsiteX136" fmla="*/ 5940151 w 12192000"/>
              <a:gd name="connsiteY136" fmla="*/ 1852123 h 3005983"/>
              <a:gd name="connsiteX137" fmla="*/ 5917647 w 12192000"/>
              <a:gd name="connsiteY137" fmla="*/ 1852476 h 3005983"/>
              <a:gd name="connsiteX138" fmla="*/ 5860259 w 12192000"/>
              <a:gd name="connsiteY138" fmla="*/ 1865444 h 3005983"/>
              <a:gd name="connsiteX139" fmla="*/ 5821880 w 12192000"/>
              <a:gd name="connsiteY139" fmla="*/ 1854695 h 3005983"/>
              <a:gd name="connsiteX140" fmla="*/ 5813898 w 12192000"/>
              <a:gd name="connsiteY140" fmla="*/ 1853063 h 3005983"/>
              <a:gd name="connsiteX141" fmla="*/ 5813633 w 12192000"/>
              <a:gd name="connsiteY141" fmla="*/ 1853249 h 3005983"/>
              <a:gd name="connsiteX142" fmla="*/ 5804995 w 12192000"/>
              <a:gd name="connsiteY142" fmla="*/ 1851966 h 3005983"/>
              <a:gd name="connsiteX143" fmla="*/ 5799340 w 12192000"/>
              <a:gd name="connsiteY143" fmla="*/ 1850088 h 3005983"/>
              <a:gd name="connsiteX144" fmla="*/ 5783850 w 12192000"/>
              <a:gd name="connsiteY144" fmla="*/ 1846922 h 3005983"/>
              <a:gd name="connsiteX145" fmla="*/ 5777803 w 12192000"/>
              <a:gd name="connsiteY145" fmla="*/ 1847290 h 3005983"/>
              <a:gd name="connsiteX146" fmla="*/ 5774372 w 12192000"/>
              <a:gd name="connsiteY146" fmla="*/ 1849538 h 3005983"/>
              <a:gd name="connsiteX147" fmla="*/ 5740527 w 12192000"/>
              <a:gd name="connsiteY147" fmla="*/ 1850453 h 3005983"/>
              <a:gd name="connsiteX148" fmla="*/ 5671437 w 12192000"/>
              <a:gd name="connsiteY148" fmla="*/ 1845438 h 3005983"/>
              <a:gd name="connsiteX149" fmla="*/ 5633526 w 12192000"/>
              <a:gd name="connsiteY149" fmla="*/ 1839191 h 3005983"/>
              <a:gd name="connsiteX150" fmla="*/ 5527860 w 12192000"/>
              <a:gd name="connsiteY150" fmla="*/ 1825767 h 3005983"/>
              <a:gd name="connsiteX151" fmla="*/ 5420429 w 12192000"/>
              <a:gd name="connsiteY151" fmla="*/ 1815102 h 3005983"/>
              <a:gd name="connsiteX152" fmla="*/ 5339073 w 12192000"/>
              <a:gd name="connsiteY152" fmla="*/ 1819639 h 3005983"/>
              <a:gd name="connsiteX153" fmla="*/ 5334373 w 12192000"/>
              <a:gd name="connsiteY153" fmla="*/ 1817028 h 3005983"/>
              <a:gd name="connsiteX154" fmla="*/ 5326433 w 12192000"/>
              <a:gd name="connsiteY154" fmla="*/ 1814516 h 3005983"/>
              <a:gd name="connsiteX155" fmla="*/ 5326080 w 12192000"/>
              <a:gd name="connsiteY155" fmla="*/ 1814651 h 3005983"/>
              <a:gd name="connsiteX156" fmla="*/ 5318954 w 12192000"/>
              <a:gd name="connsiteY156" fmla="*/ 1811914 h 3005983"/>
              <a:gd name="connsiteX157" fmla="*/ 5286087 w 12192000"/>
              <a:gd name="connsiteY157" fmla="*/ 1796038 h 3005983"/>
              <a:gd name="connsiteX158" fmla="*/ 5223002 w 12192000"/>
              <a:gd name="connsiteY158" fmla="*/ 1799482 h 3005983"/>
              <a:gd name="connsiteX159" fmla="*/ 5200540 w 12192000"/>
              <a:gd name="connsiteY159" fmla="*/ 1796400 h 3005983"/>
              <a:gd name="connsiteX160" fmla="*/ 5154928 w 12192000"/>
              <a:gd name="connsiteY160" fmla="*/ 1781130 h 3005983"/>
              <a:gd name="connsiteX161" fmla="*/ 5149478 w 12192000"/>
              <a:gd name="connsiteY161" fmla="*/ 1780679 h 3005983"/>
              <a:gd name="connsiteX162" fmla="*/ 5130626 w 12192000"/>
              <a:gd name="connsiteY162" fmla="*/ 1768669 h 3005983"/>
              <a:gd name="connsiteX163" fmla="*/ 5102239 w 12192000"/>
              <a:gd name="connsiteY163" fmla="*/ 1753436 h 3005983"/>
              <a:gd name="connsiteX164" fmla="*/ 5099658 w 12192000"/>
              <a:gd name="connsiteY164" fmla="*/ 1753538 h 3005983"/>
              <a:gd name="connsiteX165" fmla="*/ 5088508 w 12192000"/>
              <a:gd name="connsiteY165" fmla="*/ 1745106 h 3005983"/>
              <a:gd name="connsiteX166" fmla="*/ 5082205 w 12192000"/>
              <a:gd name="connsiteY166" fmla="*/ 1734262 h 3005983"/>
              <a:gd name="connsiteX167" fmla="*/ 4931750 w 12192000"/>
              <a:gd name="connsiteY167" fmla="*/ 1691385 h 3005983"/>
              <a:gd name="connsiteX168" fmla="*/ 4824030 w 12192000"/>
              <a:gd name="connsiteY168" fmla="*/ 1643040 h 3005983"/>
              <a:gd name="connsiteX169" fmla="*/ 4758423 w 12192000"/>
              <a:gd name="connsiteY169" fmla="*/ 1579191 h 3005983"/>
              <a:gd name="connsiteX170" fmla="*/ 4514045 w 12192000"/>
              <a:gd name="connsiteY170" fmla="*/ 1535848 h 3005983"/>
              <a:gd name="connsiteX171" fmla="*/ 4458973 w 12192000"/>
              <a:gd name="connsiteY171" fmla="*/ 1525122 h 3005983"/>
              <a:gd name="connsiteX172" fmla="*/ 4423105 w 12192000"/>
              <a:gd name="connsiteY172" fmla="*/ 1500018 h 3005983"/>
              <a:gd name="connsiteX173" fmla="*/ 4400073 w 12192000"/>
              <a:gd name="connsiteY173" fmla="*/ 1499739 h 3005983"/>
              <a:gd name="connsiteX174" fmla="*/ 4395961 w 12192000"/>
              <a:gd name="connsiteY174" fmla="*/ 1499863 h 3005983"/>
              <a:gd name="connsiteX175" fmla="*/ 4382523 w 12192000"/>
              <a:gd name="connsiteY175" fmla="*/ 1496619 h 3005983"/>
              <a:gd name="connsiteX176" fmla="*/ 4374971 w 12192000"/>
              <a:gd name="connsiteY176" fmla="*/ 1500377 h 3005983"/>
              <a:gd name="connsiteX177" fmla="*/ 4352051 w 12192000"/>
              <a:gd name="connsiteY177" fmla="*/ 1498843 h 3005983"/>
              <a:gd name="connsiteX178" fmla="*/ 4328364 w 12192000"/>
              <a:gd name="connsiteY178" fmla="*/ 1491566 h 3005983"/>
              <a:gd name="connsiteX179" fmla="*/ 4220142 w 12192000"/>
              <a:gd name="connsiteY179" fmla="*/ 1451803 h 3005983"/>
              <a:gd name="connsiteX180" fmla="*/ 4152921 w 12192000"/>
              <a:gd name="connsiteY180" fmla="*/ 1430969 h 3005983"/>
              <a:gd name="connsiteX181" fmla="*/ 4123498 w 12192000"/>
              <a:gd name="connsiteY181" fmla="*/ 1427696 h 3005983"/>
              <a:gd name="connsiteX182" fmla="*/ 4085026 w 12192000"/>
              <a:gd name="connsiteY182" fmla="*/ 1420005 h 3005983"/>
              <a:gd name="connsiteX183" fmla="*/ 4014120 w 12192000"/>
              <a:gd name="connsiteY183" fmla="*/ 1410025 h 3005983"/>
              <a:gd name="connsiteX184" fmla="*/ 3924085 w 12192000"/>
              <a:gd name="connsiteY184" fmla="*/ 1390368 h 3005983"/>
              <a:gd name="connsiteX185" fmla="*/ 3875102 w 12192000"/>
              <a:gd name="connsiteY185" fmla="*/ 1356231 h 3005983"/>
              <a:gd name="connsiteX186" fmla="*/ 3866735 w 12192000"/>
              <a:gd name="connsiteY186" fmla="*/ 1358044 h 3005983"/>
              <a:gd name="connsiteX187" fmla="*/ 3824835 w 12192000"/>
              <a:gd name="connsiteY187" fmla="*/ 1344150 h 3005983"/>
              <a:gd name="connsiteX188" fmla="*/ 3698316 w 12192000"/>
              <a:gd name="connsiteY188" fmla="*/ 1271660 h 3005983"/>
              <a:gd name="connsiteX189" fmla="*/ 3615875 w 12192000"/>
              <a:gd name="connsiteY189" fmla="*/ 1245166 h 3005983"/>
              <a:gd name="connsiteX190" fmla="*/ 3583351 w 12192000"/>
              <a:gd name="connsiteY190" fmla="*/ 1239605 h 3005983"/>
              <a:gd name="connsiteX191" fmla="*/ 3529058 w 12192000"/>
              <a:gd name="connsiteY191" fmla="*/ 1230047 h 3005983"/>
              <a:gd name="connsiteX192" fmla="*/ 3438822 w 12192000"/>
              <a:gd name="connsiteY192" fmla="*/ 1205661 h 3005983"/>
              <a:gd name="connsiteX193" fmla="*/ 3390292 w 12192000"/>
              <a:gd name="connsiteY193" fmla="*/ 1197075 h 3005983"/>
              <a:gd name="connsiteX194" fmla="*/ 3315537 w 12192000"/>
              <a:gd name="connsiteY194" fmla="*/ 1185391 h 3005983"/>
              <a:gd name="connsiteX195" fmla="*/ 3305896 w 12192000"/>
              <a:gd name="connsiteY195" fmla="*/ 1180025 h 3005983"/>
              <a:gd name="connsiteX196" fmla="*/ 3260055 w 12192000"/>
              <a:gd name="connsiteY196" fmla="*/ 1189560 h 3005983"/>
              <a:gd name="connsiteX197" fmla="*/ 3136098 w 12192000"/>
              <a:gd name="connsiteY197" fmla="*/ 1171708 h 3005983"/>
              <a:gd name="connsiteX198" fmla="*/ 3113533 w 12192000"/>
              <a:gd name="connsiteY198" fmla="*/ 1171758 h 3005983"/>
              <a:gd name="connsiteX199" fmla="*/ 3087934 w 12192000"/>
              <a:gd name="connsiteY199" fmla="*/ 1162189 h 3005983"/>
              <a:gd name="connsiteX200" fmla="*/ 3033101 w 12192000"/>
              <a:gd name="connsiteY200" fmla="*/ 1146004 h 3005983"/>
              <a:gd name="connsiteX201" fmla="*/ 2999082 w 12192000"/>
              <a:gd name="connsiteY201" fmla="*/ 1129337 h 3005983"/>
              <a:gd name="connsiteX202" fmla="*/ 2988144 w 12192000"/>
              <a:gd name="connsiteY202" fmla="*/ 1133783 h 3005983"/>
              <a:gd name="connsiteX203" fmla="*/ 2964880 w 12192000"/>
              <a:gd name="connsiteY203" fmla="*/ 1133160 h 3005983"/>
              <a:gd name="connsiteX204" fmla="*/ 2871083 w 12192000"/>
              <a:gd name="connsiteY204" fmla="*/ 1114281 h 3005983"/>
              <a:gd name="connsiteX205" fmla="*/ 2853547 w 12192000"/>
              <a:gd name="connsiteY205" fmla="*/ 1113282 h 3005983"/>
              <a:gd name="connsiteX206" fmla="*/ 2834998 w 12192000"/>
              <a:gd name="connsiteY206" fmla="*/ 1105032 h 3005983"/>
              <a:gd name="connsiteX207" fmla="*/ 2832012 w 12192000"/>
              <a:gd name="connsiteY207" fmla="*/ 1103667 h 3005983"/>
              <a:gd name="connsiteX208" fmla="*/ 2831450 w 12192000"/>
              <a:gd name="connsiteY208" fmla="*/ 1103681 h 3005983"/>
              <a:gd name="connsiteX209" fmla="*/ 2830158 w 12192000"/>
              <a:gd name="connsiteY209" fmla="*/ 1102819 h 3005983"/>
              <a:gd name="connsiteX210" fmla="*/ 2817969 w 12192000"/>
              <a:gd name="connsiteY210" fmla="*/ 1097243 h 3005983"/>
              <a:gd name="connsiteX211" fmla="*/ 2812278 w 12192000"/>
              <a:gd name="connsiteY211" fmla="*/ 1097008 h 3005983"/>
              <a:gd name="connsiteX212" fmla="*/ 2735949 w 12192000"/>
              <a:gd name="connsiteY212" fmla="*/ 1069536 h 3005983"/>
              <a:gd name="connsiteX213" fmla="*/ 2700542 w 12192000"/>
              <a:gd name="connsiteY213" fmla="*/ 1056907 h 3005983"/>
              <a:gd name="connsiteX214" fmla="*/ 2690071 w 12192000"/>
              <a:gd name="connsiteY214" fmla="*/ 1056397 h 3005983"/>
              <a:gd name="connsiteX215" fmla="*/ 2655269 w 12192000"/>
              <a:gd name="connsiteY215" fmla="*/ 1042078 h 3005983"/>
              <a:gd name="connsiteX216" fmla="*/ 2637172 w 12192000"/>
              <a:gd name="connsiteY216" fmla="*/ 1039382 h 3005983"/>
              <a:gd name="connsiteX217" fmla="*/ 2544676 w 12192000"/>
              <a:gd name="connsiteY217" fmla="*/ 1019916 h 3005983"/>
              <a:gd name="connsiteX218" fmla="*/ 2521406 w 12192000"/>
              <a:gd name="connsiteY218" fmla="*/ 1022036 h 3005983"/>
              <a:gd name="connsiteX219" fmla="*/ 2462038 w 12192000"/>
              <a:gd name="connsiteY219" fmla="*/ 992687 h 3005983"/>
              <a:gd name="connsiteX220" fmla="*/ 2448962 w 12192000"/>
              <a:gd name="connsiteY220" fmla="*/ 988555 h 3005983"/>
              <a:gd name="connsiteX221" fmla="*/ 2444223 w 12192000"/>
              <a:gd name="connsiteY221" fmla="*/ 985580 h 3005983"/>
              <a:gd name="connsiteX222" fmla="*/ 2428175 w 12192000"/>
              <a:gd name="connsiteY222" fmla="*/ 997242 h 3005983"/>
              <a:gd name="connsiteX223" fmla="*/ 2398519 w 12192000"/>
              <a:gd name="connsiteY223" fmla="*/ 1001482 h 3005983"/>
              <a:gd name="connsiteX224" fmla="*/ 2385271 w 12192000"/>
              <a:gd name="connsiteY224" fmla="*/ 993786 h 3005983"/>
              <a:gd name="connsiteX225" fmla="*/ 2298174 w 12192000"/>
              <a:gd name="connsiteY225" fmla="*/ 956527 h 3005983"/>
              <a:gd name="connsiteX226" fmla="*/ 2271014 w 12192000"/>
              <a:gd name="connsiteY226" fmla="*/ 945440 h 3005983"/>
              <a:gd name="connsiteX227" fmla="*/ 2214838 w 12192000"/>
              <a:gd name="connsiteY227" fmla="*/ 924396 h 3005983"/>
              <a:gd name="connsiteX228" fmla="*/ 2038407 w 12192000"/>
              <a:gd name="connsiteY228" fmla="*/ 916628 h 3005983"/>
              <a:gd name="connsiteX229" fmla="*/ 1958268 w 12192000"/>
              <a:gd name="connsiteY229" fmla="*/ 931677 h 3005983"/>
              <a:gd name="connsiteX230" fmla="*/ 1740316 w 12192000"/>
              <a:gd name="connsiteY230" fmla="*/ 931710 h 3005983"/>
              <a:gd name="connsiteX231" fmla="*/ 1454477 w 12192000"/>
              <a:gd name="connsiteY231" fmla="*/ 973878 h 3005983"/>
              <a:gd name="connsiteX232" fmla="*/ 1385984 w 12192000"/>
              <a:gd name="connsiteY232" fmla="*/ 958621 h 3005983"/>
              <a:gd name="connsiteX233" fmla="*/ 1355604 w 12192000"/>
              <a:gd name="connsiteY233" fmla="*/ 960893 h 3005983"/>
              <a:gd name="connsiteX234" fmla="*/ 1305323 w 12192000"/>
              <a:gd name="connsiteY234" fmla="*/ 967511 h 3005983"/>
              <a:gd name="connsiteX235" fmla="*/ 1125607 w 12192000"/>
              <a:gd name="connsiteY235" fmla="*/ 968467 h 3005983"/>
              <a:gd name="connsiteX236" fmla="*/ 1016562 w 12192000"/>
              <a:gd name="connsiteY236" fmla="*/ 975260 h 3005983"/>
              <a:gd name="connsiteX237" fmla="*/ 818620 w 12192000"/>
              <a:gd name="connsiteY237" fmla="*/ 987723 h 3005983"/>
              <a:gd name="connsiteX238" fmla="*/ 611870 w 12192000"/>
              <a:gd name="connsiteY238" fmla="*/ 1002547 h 3005983"/>
              <a:gd name="connsiteX239" fmla="*/ 520325 w 12192000"/>
              <a:gd name="connsiteY239" fmla="*/ 1010590 h 3005983"/>
              <a:gd name="connsiteX240" fmla="*/ 386188 w 12192000"/>
              <a:gd name="connsiteY240" fmla="*/ 1040956 h 3005983"/>
              <a:gd name="connsiteX241" fmla="*/ 272629 w 12192000"/>
              <a:gd name="connsiteY241" fmla="*/ 1010300 h 3005983"/>
              <a:gd name="connsiteX242" fmla="*/ 113450 w 12192000"/>
              <a:gd name="connsiteY242" fmla="*/ 1038933 h 3005983"/>
              <a:gd name="connsiteX243" fmla="*/ 4256 w 12192000"/>
              <a:gd name="connsiteY243" fmla="*/ 1060111 h 3005983"/>
              <a:gd name="connsiteX244" fmla="*/ 0 w 12192000"/>
              <a:gd name="connsiteY244" fmla="*/ 1059714 h 3005983"/>
              <a:gd name="connsiteX245" fmla="*/ 0 w 12192000"/>
              <a:gd name="connsiteY245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731349 w 12192000"/>
              <a:gd name="connsiteY8" fmla="*/ 2820269 h 3005983"/>
              <a:gd name="connsiteX9" fmla="*/ 11689476 w 12192000"/>
              <a:gd name="connsiteY9" fmla="*/ 2807391 h 3005983"/>
              <a:gd name="connsiteX10" fmla="*/ 11666486 w 12192000"/>
              <a:gd name="connsiteY10" fmla="*/ 2799625 h 3005983"/>
              <a:gd name="connsiteX11" fmla="*/ 11652374 w 12192000"/>
              <a:gd name="connsiteY11" fmla="*/ 2793272 h 3005983"/>
              <a:gd name="connsiteX12" fmla="*/ 11646471 w 12192000"/>
              <a:gd name="connsiteY12" fmla="*/ 2800341 h 3005983"/>
              <a:gd name="connsiteX13" fmla="*/ 11623313 w 12192000"/>
              <a:gd name="connsiteY13" fmla="*/ 2800343 h 3005983"/>
              <a:gd name="connsiteX14" fmla="*/ 11608697 w 12192000"/>
              <a:gd name="connsiteY14" fmla="*/ 2813460 h 3005983"/>
              <a:gd name="connsiteX15" fmla="*/ 11603621 w 12192000"/>
              <a:gd name="connsiteY15" fmla="*/ 2810965 h 3005983"/>
              <a:gd name="connsiteX16" fmla="*/ 11590100 w 12192000"/>
              <a:gd name="connsiteY16" fmla="*/ 2808130 h 3005983"/>
              <a:gd name="connsiteX17" fmla="*/ 11566270 w 12192000"/>
              <a:gd name="connsiteY17" fmla="*/ 2794050 h 3005983"/>
              <a:gd name="connsiteX18" fmla="*/ 11543180 w 12192000"/>
              <a:gd name="connsiteY18" fmla="*/ 2794523 h 3005983"/>
              <a:gd name="connsiteX19" fmla="*/ 11527456 w 12192000"/>
              <a:gd name="connsiteY19" fmla="*/ 2784758 h 3005983"/>
              <a:gd name="connsiteX20" fmla="*/ 11410019 w 12192000"/>
              <a:gd name="connsiteY20" fmla="*/ 2778739 h 3005983"/>
              <a:gd name="connsiteX21" fmla="*/ 11391662 w 12192000"/>
              <a:gd name="connsiteY21" fmla="*/ 2777813 h 3005983"/>
              <a:gd name="connsiteX22" fmla="*/ 11381950 w 12192000"/>
              <a:gd name="connsiteY22" fmla="*/ 2771457 h 3005983"/>
              <a:gd name="connsiteX23" fmla="*/ 11355280 w 12192000"/>
              <a:gd name="connsiteY23" fmla="*/ 2766974 h 3005983"/>
              <a:gd name="connsiteX24" fmla="*/ 11346286 w 12192000"/>
              <a:gd name="connsiteY24" fmla="*/ 2771221 h 3005983"/>
              <a:gd name="connsiteX25" fmla="*/ 11344784 w 12192000"/>
              <a:gd name="connsiteY25" fmla="*/ 2767480 h 3005983"/>
              <a:gd name="connsiteX26" fmla="*/ 11307999 w 12192000"/>
              <a:gd name="connsiteY26" fmla="*/ 2758374 h 3005983"/>
              <a:gd name="connsiteX27" fmla="*/ 11228674 w 12192000"/>
              <a:gd name="connsiteY27" fmla="*/ 2738503 h 3005983"/>
              <a:gd name="connsiteX28" fmla="*/ 11208775 w 12192000"/>
              <a:gd name="connsiteY28" fmla="*/ 2733735 h 3005983"/>
              <a:gd name="connsiteX29" fmla="*/ 11191329 w 12192000"/>
              <a:gd name="connsiteY29" fmla="*/ 2735896 h 3005983"/>
              <a:gd name="connsiteX30" fmla="*/ 11095293 w 12192000"/>
              <a:gd name="connsiteY30" fmla="*/ 2734181 h 3005983"/>
              <a:gd name="connsiteX31" fmla="*/ 11072290 w 12192000"/>
              <a:gd name="connsiteY31" fmla="*/ 2737734 h 3005983"/>
              <a:gd name="connsiteX32" fmla="*/ 10980239 w 12192000"/>
              <a:gd name="connsiteY32" fmla="*/ 2729000 h 3005983"/>
              <a:gd name="connsiteX33" fmla="*/ 10980167 w 12192000"/>
              <a:gd name="connsiteY33" fmla="*/ 2728972 h 3005983"/>
              <a:gd name="connsiteX34" fmla="*/ 10943501 w 12192000"/>
              <a:gd name="connsiteY34" fmla="*/ 2723352 h 3005983"/>
              <a:gd name="connsiteX35" fmla="*/ 10740825 w 12192000"/>
              <a:gd name="connsiteY35" fmla="*/ 2642544 h 3005983"/>
              <a:gd name="connsiteX36" fmla="*/ 10621021 w 12192000"/>
              <a:gd name="connsiteY36" fmla="*/ 2583972 h 3005983"/>
              <a:gd name="connsiteX37" fmla="*/ 10501779 w 12192000"/>
              <a:gd name="connsiteY37" fmla="*/ 2548735 h 3005983"/>
              <a:gd name="connsiteX38" fmla="*/ 10403355 w 12192000"/>
              <a:gd name="connsiteY38" fmla="*/ 2512953 h 3005983"/>
              <a:gd name="connsiteX39" fmla="*/ 10337449 w 12192000"/>
              <a:gd name="connsiteY39" fmla="*/ 2488172 h 3005983"/>
              <a:gd name="connsiteX40" fmla="*/ 10324327 w 12192000"/>
              <a:gd name="connsiteY40" fmla="*/ 2478939 h 3005983"/>
              <a:gd name="connsiteX41" fmla="*/ 10321929 w 12192000"/>
              <a:gd name="connsiteY41" fmla="*/ 2478993 h 3005983"/>
              <a:gd name="connsiteX42" fmla="*/ 10290461 w 12192000"/>
              <a:gd name="connsiteY42" fmla="*/ 2462144 h 3005983"/>
              <a:gd name="connsiteX43" fmla="*/ 10268970 w 12192000"/>
              <a:gd name="connsiteY43" fmla="*/ 2448931 h 3005983"/>
              <a:gd name="connsiteX44" fmla="*/ 10263699 w 12192000"/>
              <a:gd name="connsiteY44" fmla="*/ 2448340 h 3005983"/>
              <a:gd name="connsiteX45" fmla="*/ 10228272 w 12192000"/>
              <a:gd name="connsiteY45" fmla="*/ 2431997 h 3005983"/>
              <a:gd name="connsiteX46" fmla="*/ 10215997 w 12192000"/>
              <a:gd name="connsiteY46" fmla="*/ 2431103 h 3005983"/>
              <a:gd name="connsiteX47" fmla="*/ 10193885 w 12192000"/>
              <a:gd name="connsiteY47" fmla="*/ 2427360 h 3005983"/>
              <a:gd name="connsiteX48" fmla="*/ 10135557 w 12192000"/>
              <a:gd name="connsiteY48" fmla="*/ 2429769 h 3005983"/>
              <a:gd name="connsiteX49" fmla="*/ 10092108 w 12192000"/>
              <a:gd name="connsiteY49" fmla="*/ 2409075 h 3005983"/>
              <a:gd name="connsiteX50" fmla="*/ 10091815 w 12192000"/>
              <a:gd name="connsiteY50" fmla="*/ 2409211 h 3005983"/>
              <a:gd name="connsiteX51" fmla="*/ 10083558 w 12192000"/>
              <a:gd name="connsiteY51" fmla="*/ 2406369 h 3005983"/>
              <a:gd name="connsiteX52" fmla="*/ 10078319 w 12192000"/>
              <a:gd name="connsiteY52" fmla="*/ 2403481 h 3005983"/>
              <a:gd name="connsiteX53" fmla="*/ 10063647 w 12192000"/>
              <a:gd name="connsiteY53" fmla="*/ 2397528 h 3005983"/>
              <a:gd name="connsiteX54" fmla="*/ 10057660 w 12192000"/>
              <a:gd name="connsiteY54" fmla="*/ 2396793 h 3005983"/>
              <a:gd name="connsiteX55" fmla="*/ 10003124 w 12192000"/>
              <a:gd name="connsiteY55" fmla="*/ 2406692 h 3005983"/>
              <a:gd name="connsiteX56" fmla="*/ 9898644 w 12192000"/>
              <a:gd name="connsiteY56" fmla="*/ 2393136 h 3005983"/>
              <a:gd name="connsiteX57" fmla="*/ 9794969 w 12192000"/>
              <a:gd name="connsiteY57" fmla="*/ 2376665 h 3005983"/>
              <a:gd name="connsiteX58" fmla="*/ 9690708 w 12192000"/>
              <a:gd name="connsiteY58" fmla="*/ 2362478 h 3005983"/>
              <a:gd name="connsiteX59" fmla="*/ 9656590 w 12192000"/>
              <a:gd name="connsiteY59" fmla="*/ 2365107 h 3005983"/>
              <a:gd name="connsiteX60" fmla="*/ 9651013 w 12192000"/>
              <a:gd name="connsiteY60" fmla="*/ 2365379 h 3005983"/>
              <a:gd name="connsiteX61" fmla="*/ 9629535 w 12192000"/>
              <a:gd name="connsiteY61" fmla="*/ 2359562 h 3005983"/>
              <a:gd name="connsiteX62" fmla="*/ 9621002 w 12192000"/>
              <a:gd name="connsiteY62" fmla="*/ 2358015 h 3005983"/>
              <a:gd name="connsiteX63" fmla="*/ 9620811 w 12192000"/>
              <a:gd name="connsiteY63" fmla="*/ 2358209 h 3005983"/>
              <a:gd name="connsiteX64" fmla="*/ 9612783 w 12192000"/>
              <a:gd name="connsiteY64" fmla="*/ 2356304 h 3005983"/>
              <a:gd name="connsiteX65" fmla="*/ 9573299 w 12192000"/>
              <a:gd name="connsiteY65" fmla="*/ 2344048 h 3005983"/>
              <a:gd name="connsiteX66" fmla="*/ 9523299 w 12192000"/>
              <a:gd name="connsiteY66" fmla="*/ 2356751 h 3005983"/>
              <a:gd name="connsiteX67" fmla="*/ 9502217 w 12192000"/>
              <a:gd name="connsiteY67" fmla="*/ 2356672 h 3005983"/>
              <a:gd name="connsiteX68" fmla="*/ 9491052 w 12192000"/>
              <a:gd name="connsiteY68" fmla="*/ 2357876 h 3005983"/>
              <a:gd name="connsiteX69" fmla="*/ 9490420 w 12192000"/>
              <a:gd name="connsiteY69" fmla="*/ 2358754 h 3005983"/>
              <a:gd name="connsiteX70" fmla="*/ 9422814 w 12192000"/>
              <a:gd name="connsiteY70" fmla="*/ 2337048 h 3005983"/>
              <a:gd name="connsiteX71" fmla="*/ 9387555 w 12192000"/>
              <a:gd name="connsiteY71" fmla="*/ 2324836 h 3005983"/>
              <a:gd name="connsiteX72" fmla="*/ 9385480 w 12192000"/>
              <a:gd name="connsiteY72" fmla="*/ 2325313 h 3005983"/>
              <a:gd name="connsiteX73" fmla="*/ 9369766 w 12192000"/>
              <a:gd name="connsiteY73" fmla="*/ 2317902 h 3005983"/>
              <a:gd name="connsiteX74" fmla="*/ 9356267 w 12192000"/>
              <a:gd name="connsiteY74" fmla="*/ 2307218 h 3005983"/>
              <a:gd name="connsiteX75" fmla="*/ 9240605 w 12192000"/>
              <a:gd name="connsiteY75" fmla="*/ 2292733 h 3005983"/>
              <a:gd name="connsiteX76" fmla="*/ 9083251 w 12192000"/>
              <a:gd name="connsiteY76" fmla="*/ 2245348 h 3005983"/>
              <a:gd name="connsiteX77" fmla="*/ 8956025 w 12192000"/>
              <a:gd name="connsiteY77" fmla="*/ 2219438 h 3005983"/>
              <a:gd name="connsiteX78" fmla="*/ 8791834 w 12192000"/>
              <a:gd name="connsiteY78" fmla="*/ 2194608 h 3005983"/>
              <a:gd name="connsiteX79" fmla="*/ 8677385 w 12192000"/>
              <a:gd name="connsiteY79" fmla="*/ 2172946 h 3005983"/>
              <a:gd name="connsiteX80" fmla="*/ 8628381 w 12192000"/>
              <a:gd name="connsiteY80" fmla="*/ 2151256 h 3005983"/>
              <a:gd name="connsiteX81" fmla="*/ 8608955 w 12192000"/>
              <a:gd name="connsiteY81" fmla="*/ 2154253 h 3005983"/>
              <a:gd name="connsiteX82" fmla="*/ 8605623 w 12192000"/>
              <a:gd name="connsiteY82" fmla="*/ 2154974 h 3005983"/>
              <a:gd name="connsiteX83" fmla="*/ 8591946 w 12192000"/>
              <a:gd name="connsiteY83" fmla="*/ 2153429 h 3005983"/>
              <a:gd name="connsiteX84" fmla="*/ 8588503 w 12192000"/>
              <a:gd name="connsiteY84" fmla="*/ 2158528 h 3005983"/>
              <a:gd name="connsiteX85" fmla="*/ 8542929 w 12192000"/>
              <a:gd name="connsiteY85" fmla="*/ 2155780 h 3005983"/>
              <a:gd name="connsiteX86" fmla="*/ 8422422 w 12192000"/>
              <a:gd name="connsiteY86" fmla="*/ 2128783 h 3005983"/>
              <a:gd name="connsiteX87" fmla="*/ 8350509 w 12192000"/>
              <a:gd name="connsiteY87" fmla="*/ 2116143 h 3005983"/>
              <a:gd name="connsiteX88" fmla="*/ 8323483 w 12192000"/>
              <a:gd name="connsiteY88" fmla="*/ 2116856 h 3005983"/>
              <a:gd name="connsiteX89" fmla="*/ 8285541 w 12192000"/>
              <a:gd name="connsiteY89" fmla="*/ 2114142 h 3005983"/>
              <a:gd name="connsiteX90" fmla="*/ 8156321 w 12192000"/>
              <a:gd name="connsiteY90" fmla="*/ 2105622 h 3005983"/>
              <a:gd name="connsiteX91" fmla="*/ 8115022 w 12192000"/>
              <a:gd name="connsiteY91" fmla="*/ 2097331 h 3005983"/>
              <a:gd name="connsiteX92" fmla="*/ 8109128 w 12192000"/>
              <a:gd name="connsiteY92" fmla="*/ 2095725 h 3005983"/>
              <a:gd name="connsiteX93" fmla="*/ 8061947 w 12192000"/>
              <a:gd name="connsiteY93" fmla="*/ 2076044 h 3005983"/>
              <a:gd name="connsiteX94" fmla="*/ 8056343 w 12192000"/>
              <a:gd name="connsiteY94" fmla="*/ 2079176 h 3005983"/>
              <a:gd name="connsiteX95" fmla="*/ 8039888 w 12192000"/>
              <a:gd name="connsiteY95" fmla="*/ 2079889 h 3005983"/>
              <a:gd name="connsiteX96" fmla="*/ 8027893 w 12192000"/>
              <a:gd name="connsiteY96" fmla="*/ 2071837 h 3005983"/>
              <a:gd name="connsiteX97" fmla="*/ 7968202 w 12192000"/>
              <a:gd name="connsiteY97" fmla="*/ 2048643 h 3005983"/>
              <a:gd name="connsiteX98" fmla="*/ 7879707 w 12192000"/>
              <a:gd name="connsiteY98" fmla="*/ 2019539 h 3005983"/>
              <a:gd name="connsiteX99" fmla="*/ 7867283 w 12192000"/>
              <a:gd name="connsiteY99" fmla="*/ 2011237 h 3005983"/>
              <a:gd name="connsiteX100" fmla="*/ 7843997 w 12192000"/>
              <a:gd name="connsiteY100" fmla="*/ 2004002 h 3005983"/>
              <a:gd name="connsiteX101" fmla="*/ 7819810 w 12192000"/>
              <a:gd name="connsiteY101" fmla="*/ 2003978 h 3005983"/>
              <a:gd name="connsiteX102" fmla="*/ 7766905 w 12192000"/>
              <a:gd name="connsiteY102" fmla="*/ 1994240 h 3005983"/>
              <a:gd name="connsiteX103" fmla="*/ 7748811 w 12192000"/>
              <a:gd name="connsiteY103" fmla="*/ 2001647 h 3005983"/>
              <a:gd name="connsiteX104" fmla="*/ 7745757 w 12192000"/>
              <a:gd name="connsiteY104" fmla="*/ 2003120 h 3005983"/>
              <a:gd name="connsiteX105" fmla="*/ 7732110 w 12192000"/>
              <a:gd name="connsiteY105" fmla="*/ 2004783 h 3005983"/>
              <a:gd name="connsiteX106" fmla="*/ 7730039 w 12192000"/>
              <a:gd name="connsiteY106" fmla="*/ 2010536 h 3005983"/>
              <a:gd name="connsiteX107" fmla="*/ 7685159 w 12192000"/>
              <a:gd name="connsiteY107" fmla="*/ 2018415 h 3005983"/>
              <a:gd name="connsiteX108" fmla="*/ 7561596 w 12192000"/>
              <a:gd name="connsiteY108" fmla="*/ 2020063 h 3005983"/>
              <a:gd name="connsiteX109" fmla="*/ 7488722 w 12192000"/>
              <a:gd name="connsiteY109" fmla="*/ 2024418 h 3005983"/>
              <a:gd name="connsiteX110" fmla="*/ 7462688 w 12192000"/>
              <a:gd name="connsiteY110" fmla="*/ 2031366 h 3005983"/>
              <a:gd name="connsiteX111" fmla="*/ 7425222 w 12192000"/>
              <a:gd name="connsiteY111" fmla="*/ 2037510 h 3005983"/>
              <a:gd name="connsiteX112" fmla="*/ 7360376 w 12192000"/>
              <a:gd name="connsiteY112" fmla="*/ 2052454 h 3005983"/>
              <a:gd name="connsiteX113" fmla="*/ 7297796 w 12192000"/>
              <a:gd name="connsiteY113" fmla="*/ 2059134 h 3005983"/>
              <a:gd name="connsiteX114" fmla="*/ 7255684 w 12192000"/>
              <a:gd name="connsiteY114" fmla="*/ 2060633 h 3005983"/>
              <a:gd name="connsiteX115" fmla="*/ 7249573 w 12192000"/>
              <a:gd name="connsiteY115" fmla="*/ 2060435 h 3005983"/>
              <a:gd name="connsiteX116" fmla="*/ 7198933 w 12192000"/>
              <a:gd name="connsiteY116" fmla="*/ 2052227 h 3005983"/>
              <a:gd name="connsiteX117" fmla="*/ 7194276 w 12192000"/>
              <a:gd name="connsiteY117" fmla="*/ 2056568 h 3005983"/>
              <a:gd name="connsiteX118" fmla="*/ 7178495 w 12192000"/>
              <a:gd name="connsiteY118" fmla="*/ 2061069 h 3005983"/>
              <a:gd name="connsiteX119" fmla="*/ 7164866 w 12192000"/>
              <a:gd name="connsiteY119" fmla="*/ 2056021 h 3005983"/>
              <a:gd name="connsiteX120" fmla="*/ 7101221 w 12192000"/>
              <a:gd name="connsiteY120" fmla="*/ 2047289 h 3005983"/>
              <a:gd name="connsiteX121" fmla="*/ 7008182 w 12192000"/>
              <a:gd name="connsiteY121" fmla="*/ 2039482 h 3005983"/>
              <a:gd name="connsiteX122" fmla="*/ 6994073 w 12192000"/>
              <a:gd name="connsiteY122" fmla="*/ 2034288 h 3005983"/>
              <a:gd name="connsiteX123" fmla="*/ 6902768 w 12192000"/>
              <a:gd name="connsiteY123" fmla="*/ 2021990 h 3005983"/>
              <a:gd name="connsiteX124" fmla="*/ 6854917 w 12192000"/>
              <a:gd name="connsiteY124" fmla="*/ 2020321 h 3005983"/>
              <a:gd name="connsiteX125" fmla="*/ 6849655 w 12192000"/>
              <a:gd name="connsiteY125" fmla="*/ 2025191 h 3005983"/>
              <a:gd name="connsiteX126" fmla="*/ 6835522 w 12192000"/>
              <a:gd name="connsiteY126" fmla="*/ 2024012 h 3005983"/>
              <a:gd name="connsiteX127" fmla="*/ 6707727 w 12192000"/>
              <a:gd name="connsiteY127" fmla="*/ 2006254 h 3005983"/>
              <a:gd name="connsiteX128" fmla="*/ 6561947 w 12192000"/>
              <a:gd name="connsiteY128" fmla="*/ 1975575 h 3005983"/>
              <a:gd name="connsiteX129" fmla="*/ 6464714 w 12192000"/>
              <a:gd name="connsiteY129" fmla="*/ 1978704 h 3005983"/>
              <a:gd name="connsiteX130" fmla="*/ 6242129 w 12192000"/>
              <a:gd name="connsiteY130" fmla="*/ 1915441 h 3005983"/>
              <a:gd name="connsiteX131" fmla="*/ 6080728 w 12192000"/>
              <a:gd name="connsiteY131" fmla="*/ 1895758 h 3005983"/>
              <a:gd name="connsiteX132" fmla="*/ 6069627 w 12192000"/>
              <a:gd name="connsiteY132" fmla="*/ 1885968 h 3005983"/>
              <a:gd name="connsiteX133" fmla="*/ 6055146 w 12192000"/>
              <a:gd name="connsiteY133" fmla="*/ 1879305 h 3005983"/>
              <a:gd name="connsiteX134" fmla="*/ 5953405 w 12192000"/>
              <a:gd name="connsiteY134" fmla="*/ 1849929 h 3005983"/>
              <a:gd name="connsiteX135" fmla="*/ 5940151 w 12192000"/>
              <a:gd name="connsiteY135" fmla="*/ 1852123 h 3005983"/>
              <a:gd name="connsiteX136" fmla="*/ 5917647 w 12192000"/>
              <a:gd name="connsiteY136" fmla="*/ 1852476 h 3005983"/>
              <a:gd name="connsiteX137" fmla="*/ 5860259 w 12192000"/>
              <a:gd name="connsiteY137" fmla="*/ 1865444 h 3005983"/>
              <a:gd name="connsiteX138" fmla="*/ 5821880 w 12192000"/>
              <a:gd name="connsiteY138" fmla="*/ 1854695 h 3005983"/>
              <a:gd name="connsiteX139" fmla="*/ 5813898 w 12192000"/>
              <a:gd name="connsiteY139" fmla="*/ 1853063 h 3005983"/>
              <a:gd name="connsiteX140" fmla="*/ 5813633 w 12192000"/>
              <a:gd name="connsiteY140" fmla="*/ 1853249 h 3005983"/>
              <a:gd name="connsiteX141" fmla="*/ 5804995 w 12192000"/>
              <a:gd name="connsiteY141" fmla="*/ 1851966 h 3005983"/>
              <a:gd name="connsiteX142" fmla="*/ 5799340 w 12192000"/>
              <a:gd name="connsiteY142" fmla="*/ 1850088 h 3005983"/>
              <a:gd name="connsiteX143" fmla="*/ 5783850 w 12192000"/>
              <a:gd name="connsiteY143" fmla="*/ 1846922 h 3005983"/>
              <a:gd name="connsiteX144" fmla="*/ 5777803 w 12192000"/>
              <a:gd name="connsiteY144" fmla="*/ 1847290 h 3005983"/>
              <a:gd name="connsiteX145" fmla="*/ 5774372 w 12192000"/>
              <a:gd name="connsiteY145" fmla="*/ 1849538 h 3005983"/>
              <a:gd name="connsiteX146" fmla="*/ 5740527 w 12192000"/>
              <a:gd name="connsiteY146" fmla="*/ 1850453 h 3005983"/>
              <a:gd name="connsiteX147" fmla="*/ 5671437 w 12192000"/>
              <a:gd name="connsiteY147" fmla="*/ 1845438 h 3005983"/>
              <a:gd name="connsiteX148" fmla="*/ 5633526 w 12192000"/>
              <a:gd name="connsiteY148" fmla="*/ 1839191 h 3005983"/>
              <a:gd name="connsiteX149" fmla="*/ 5527860 w 12192000"/>
              <a:gd name="connsiteY149" fmla="*/ 1825767 h 3005983"/>
              <a:gd name="connsiteX150" fmla="*/ 5420429 w 12192000"/>
              <a:gd name="connsiteY150" fmla="*/ 1815102 h 3005983"/>
              <a:gd name="connsiteX151" fmla="*/ 5339073 w 12192000"/>
              <a:gd name="connsiteY151" fmla="*/ 1819639 h 3005983"/>
              <a:gd name="connsiteX152" fmla="*/ 5334373 w 12192000"/>
              <a:gd name="connsiteY152" fmla="*/ 1817028 h 3005983"/>
              <a:gd name="connsiteX153" fmla="*/ 5326433 w 12192000"/>
              <a:gd name="connsiteY153" fmla="*/ 1814516 h 3005983"/>
              <a:gd name="connsiteX154" fmla="*/ 5326080 w 12192000"/>
              <a:gd name="connsiteY154" fmla="*/ 1814651 h 3005983"/>
              <a:gd name="connsiteX155" fmla="*/ 5318954 w 12192000"/>
              <a:gd name="connsiteY155" fmla="*/ 1811914 h 3005983"/>
              <a:gd name="connsiteX156" fmla="*/ 5286087 w 12192000"/>
              <a:gd name="connsiteY156" fmla="*/ 1796038 h 3005983"/>
              <a:gd name="connsiteX157" fmla="*/ 5223002 w 12192000"/>
              <a:gd name="connsiteY157" fmla="*/ 1799482 h 3005983"/>
              <a:gd name="connsiteX158" fmla="*/ 5200540 w 12192000"/>
              <a:gd name="connsiteY158" fmla="*/ 1796400 h 3005983"/>
              <a:gd name="connsiteX159" fmla="*/ 5154928 w 12192000"/>
              <a:gd name="connsiteY159" fmla="*/ 1781130 h 3005983"/>
              <a:gd name="connsiteX160" fmla="*/ 5149478 w 12192000"/>
              <a:gd name="connsiteY160" fmla="*/ 1780679 h 3005983"/>
              <a:gd name="connsiteX161" fmla="*/ 5130626 w 12192000"/>
              <a:gd name="connsiteY161" fmla="*/ 1768669 h 3005983"/>
              <a:gd name="connsiteX162" fmla="*/ 5102239 w 12192000"/>
              <a:gd name="connsiteY162" fmla="*/ 1753436 h 3005983"/>
              <a:gd name="connsiteX163" fmla="*/ 5099658 w 12192000"/>
              <a:gd name="connsiteY163" fmla="*/ 1753538 h 3005983"/>
              <a:gd name="connsiteX164" fmla="*/ 5088508 w 12192000"/>
              <a:gd name="connsiteY164" fmla="*/ 1745106 h 3005983"/>
              <a:gd name="connsiteX165" fmla="*/ 5082205 w 12192000"/>
              <a:gd name="connsiteY165" fmla="*/ 1734262 h 3005983"/>
              <a:gd name="connsiteX166" fmla="*/ 4931750 w 12192000"/>
              <a:gd name="connsiteY166" fmla="*/ 1691385 h 3005983"/>
              <a:gd name="connsiteX167" fmla="*/ 4824030 w 12192000"/>
              <a:gd name="connsiteY167" fmla="*/ 1643040 h 3005983"/>
              <a:gd name="connsiteX168" fmla="*/ 4758423 w 12192000"/>
              <a:gd name="connsiteY168" fmla="*/ 1579191 h 3005983"/>
              <a:gd name="connsiteX169" fmla="*/ 4514045 w 12192000"/>
              <a:gd name="connsiteY169" fmla="*/ 1535848 h 3005983"/>
              <a:gd name="connsiteX170" fmla="*/ 4458973 w 12192000"/>
              <a:gd name="connsiteY170" fmla="*/ 1525122 h 3005983"/>
              <a:gd name="connsiteX171" fmla="*/ 4423105 w 12192000"/>
              <a:gd name="connsiteY171" fmla="*/ 1500018 h 3005983"/>
              <a:gd name="connsiteX172" fmla="*/ 4400073 w 12192000"/>
              <a:gd name="connsiteY172" fmla="*/ 1499739 h 3005983"/>
              <a:gd name="connsiteX173" fmla="*/ 4395961 w 12192000"/>
              <a:gd name="connsiteY173" fmla="*/ 1499863 h 3005983"/>
              <a:gd name="connsiteX174" fmla="*/ 4382523 w 12192000"/>
              <a:gd name="connsiteY174" fmla="*/ 1496619 h 3005983"/>
              <a:gd name="connsiteX175" fmla="*/ 4374971 w 12192000"/>
              <a:gd name="connsiteY175" fmla="*/ 1500377 h 3005983"/>
              <a:gd name="connsiteX176" fmla="*/ 4352051 w 12192000"/>
              <a:gd name="connsiteY176" fmla="*/ 1498843 h 3005983"/>
              <a:gd name="connsiteX177" fmla="*/ 4328364 w 12192000"/>
              <a:gd name="connsiteY177" fmla="*/ 1491566 h 3005983"/>
              <a:gd name="connsiteX178" fmla="*/ 4220142 w 12192000"/>
              <a:gd name="connsiteY178" fmla="*/ 1451803 h 3005983"/>
              <a:gd name="connsiteX179" fmla="*/ 4152921 w 12192000"/>
              <a:gd name="connsiteY179" fmla="*/ 1430969 h 3005983"/>
              <a:gd name="connsiteX180" fmla="*/ 4123498 w 12192000"/>
              <a:gd name="connsiteY180" fmla="*/ 1427696 h 3005983"/>
              <a:gd name="connsiteX181" fmla="*/ 4085026 w 12192000"/>
              <a:gd name="connsiteY181" fmla="*/ 1420005 h 3005983"/>
              <a:gd name="connsiteX182" fmla="*/ 4014120 w 12192000"/>
              <a:gd name="connsiteY182" fmla="*/ 1410025 h 3005983"/>
              <a:gd name="connsiteX183" fmla="*/ 3924085 w 12192000"/>
              <a:gd name="connsiteY183" fmla="*/ 1390368 h 3005983"/>
              <a:gd name="connsiteX184" fmla="*/ 3875102 w 12192000"/>
              <a:gd name="connsiteY184" fmla="*/ 1356231 h 3005983"/>
              <a:gd name="connsiteX185" fmla="*/ 3866735 w 12192000"/>
              <a:gd name="connsiteY185" fmla="*/ 1358044 h 3005983"/>
              <a:gd name="connsiteX186" fmla="*/ 3824835 w 12192000"/>
              <a:gd name="connsiteY186" fmla="*/ 1344150 h 3005983"/>
              <a:gd name="connsiteX187" fmla="*/ 3698316 w 12192000"/>
              <a:gd name="connsiteY187" fmla="*/ 1271660 h 3005983"/>
              <a:gd name="connsiteX188" fmla="*/ 3615875 w 12192000"/>
              <a:gd name="connsiteY188" fmla="*/ 1245166 h 3005983"/>
              <a:gd name="connsiteX189" fmla="*/ 3583351 w 12192000"/>
              <a:gd name="connsiteY189" fmla="*/ 1239605 h 3005983"/>
              <a:gd name="connsiteX190" fmla="*/ 3529058 w 12192000"/>
              <a:gd name="connsiteY190" fmla="*/ 1230047 h 3005983"/>
              <a:gd name="connsiteX191" fmla="*/ 3438822 w 12192000"/>
              <a:gd name="connsiteY191" fmla="*/ 1205661 h 3005983"/>
              <a:gd name="connsiteX192" fmla="*/ 3390292 w 12192000"/>
              <a:gd name="connsiteY192" fmla="*/ 1197075 h 3005983"/>
              <a:gd name="connsiteX193" fmla="*/ 3315537 w 12192000"/>
              <a:gd name="connsiteY193" fmla="*/ 1185391 h 3005983"/>
              <a:gd name="connsiteX194" fmla="*/ 3305896 w 12192000"/>
              <a:gd name="connsiteY194" fmla="*/ 1180025 h 3005983"/>
              <a:gd name="connsiteX195" fmla="*/ 3260055 w 12192000"/>
              <a:gd name="connsiteY195" fmla="*/ 1189560 h 3005983"/>
              <a:gd name="connsiteX196" fmla="*/ 3136098 w 12192000"/>
              <a:gd name="connsiteY196" fmla="*/ 1171708 h 3005983"/>
              <a:gd name="connsiteX197" fmla="*/ 3113533 w 12192000"/>
              <a:gd name="connsiteY197" fmla="*/ 1171758 h 3005983"/>
              <a:gd name="connsiteX198" fmla="*/ 3087934 w 12192000"/>
              <a:gd name="connsiteY198" fmla="*/ 1162189 h 3005983"/>
              <a:gd name="connsiteX199" fmla="*/ 3033101 w 12192000"/>
              <a:gd name="connsiteY199" fmla="*/ 1146004 h 3005983"/>
              <a:gd name="connsiteX200" fmla="*/ 2999082 w 12192000"/>
              <a:gd name="connsiteY200" fmla="*/ 1129337 h 3005983"/>
              <a:gd name="connsiteX201" fmla="*/ 2988144 w 12192000"/>
              <a:gd name="connsiteY201" fmla="*/ 1133783 h 3005983"/>
              <a:gd name="connsiteX202" fmla="*/ 2964880 w 12192000"/>
              <a:gd name="connsiteY202" fmla="*/ 1133160 h 3005983"/>
              <a:gd name="connsiteX203" fmla="*/ 2871083 w 12192000"/>
              <a:gd name="connsiteY203" fmla="*/ 1114281 h 3005983"/>
              <a:gd name="connsiteX204" fmla="*/ 2853547 w 12192000"/>
              <a:gd name="connsiteY204" fmla="*/ 1113282 h 3005983"/>
              <a:gd name="connsiteX205" fmla="*/ 2834998 w 12192000"/>
              <a:gd name="connsiteY205" fmla="*/ 1105032 h 3005983"/>
              <a:gd name="connsiteX206" fmla="*/ 2832012 w 12192000"/>
              <a:gd name="connsiteY206" fmla="*/ 1103667 h 3005983"/>
              <a:gd name="connsiteX207" fmla="*/ 2831450 w 12192000"/>
              <a:gd name="connsiteY207" fmla="*/ 1103681 h 3005983"/>
              <a:gd name="connsiteX208" fmla="*/ 2830158 w 12192000"/>
              <a:gd name="connsiteY208" fmla="*/ 1102819 h 3005983"/>
              <a:gd name="connsiteX209" fmla="*/ 2817969 w 12192000"/>
              <a:gd name="connsiteY209" fmla="*/ 1097243 h 3005983"/>
              <a:gd name="connsiteX210" fmla="*/ 2812278 w 12192000"/>
              <a:gd name="connsiteY210" fmla="*/ 1097008 h 3005983"/>
              <a:gd name="connsiteX211" fmla="*/ 2735949 w 12192000"/>
              <a:gd name="connsiteY211" fmla="*/ 1069536 h 3005983"/>
              <a:gd name="connsiteX212" fmla="*/ 2700542 w 12192000"/>
              <a:gd name="connsiteY212" fmla="*/ 1056907 h 3005983"/>
              <a:gd name="connsiteX213" fmla="*/ 2690071 w 12192000"/>
              <a:gd name="connsiteY213" fmla="*/ 1056397 h 3005983"/>
              <a:gd name="connsiteX214" fmla="*/ 2655269 w 12192000"/>
              <a:gd name="connsiteY214" fmla="*/ 1042078 h 3005983"/>
              <a:gd name="connsiteX215" fmla="*/ 2637172 w 12192000"/>
              <a:gd name="connsiteY215" fmla="*/ 1039382 h 3005983"/>
              <a:gd name="connsiteX216" fmla="*/ 2544676 w 12192000"/>
              <a:gd name="connsiteY216" fmla="*/ 1019916 h 3005983"/>
              <a:gd name="connsiteX217" fmla="*/ 2521406 w 12192000"/>
              <a:gd name="connsiteY217" fmla="*/ 1022036 h 3005983"/>
              <a:gd name="connsiteX218" fmla="*/ 2462038 w 12192000"/>
              <a:gd name="connsiteY218" fmla="*/ 992687 h 3005983"/>
              <a:gd name="connsiteX219" fmla="*/ 2448962 w 12192000"/>
              <a:gd name="connsiteY219" fmla="*/ 988555 h 3005983"/>
              <a:gd name="connsiteX220" fmla="*/ 2444223 w 12192000"/>
              <a:gd name="connsiteY220" fmla="*/ 985580 h 3005983"/>
              <a:gd name="connsiteX221" fmla="*/ 2428175 w 12192000"/>
              <a:gd name="connsiteY221" fmla="*/ 997242 h 3005983"/>
              <a:gd name="connsiteX222" fmla="*/ 2398519 w 12192000"/>
              <a:gd name="connsiteY222" fmla="*/ 1001482 h 3005983"/>
              <a:gd name="connsiteX223" fmla="*/ 2385271 w 12192000"/>
              <a:gd name="connsiteY223" fmla="*/ 993786 h 3005983"/>
              <a:gd name="connsiteX224" fmla="*/ 2298174 w 12192000"/>
              <a:gd name="connsiteY224" fmla="*/ 956527 h 3005983"/>
              <a:gd name="connsiteX225" fmla="*/ 2271014 w 12192000"/>
              <a:gd name="connsiteY225" fmla="*/ 945440 h 3005983"/>
              <a:gd name="connsiteX226" fmla="*/ 2214838 w 12192000"/>
              <a:gd name="connsiteY226" fmla="*/ 924396 h 3005983"/>
              <a:gd name="connsiteX227" fmla="*/ 2038407 w 12192000"/>
              <a:gd name="connsiteY227" fmla="*/ 916628 h 3005983"/>
              <a:gd name="connsiteX228" fmla="*/ 1958268 w 12192000"/>
              <a:gd name="connsiteY228" fmla="*/ 931677 h 3005983"/>
              <a:gd name="connsiteX229" fmla="*/ 1740316 w 12192000"/>
              <a:gd name="connsiteY229" fmla="*/ 931710 h 3005983"/>
              <a:gd name="connsiteX230" fmla="*/ 1454477 w 12192000"/>
              <a:gd name="connsiteY230" fmla="*/ 973878 h 3005983"/>
              <a:gd name="connsiteX231" fmla="*/ 1385984 w 12192000"/>
              <a:gd name="connsiteY231" fmla="*/ 958621 h 3005983"/>
              <a:gd name="connsiteX232" fmla="*/ 1355604 w 12192000"/>
              <a:gd name="connsiteY232" fmla="*/ 960893 h 3005983"/>
              <a:gd name="connsiteX233" fmla="*/ 1305323 w 12192000"/>
              <a:gd name="connsiteY233" fmla="*/ 967511 h 3005983"/>
              <a:gd name="connsiteX234" fmla="*/ 1125607 w 12192000"/>
              <a:gd name="connsiteY234" fmla="*/ 968467 h 3005983"/>
              <a:gd name="connsiteX235" fmla="*/ 1016562 w 12192000"/>
              <a:gd name="connsiteY235" fmla="*/ 975260 h 3005983"/>
              <a:gd name="connsiteX236" fmla="*/ 818620 w 12192000"/>
              <a:gd name="connsiteY236" fmla="*/ 987723 h 3005983"/>
              <a:gd name="connsiteX237" fmla="*/ 611870 w 12192000"/>
              <a:gd name="connsiteY237" fmla="*/ 1002547 h 3005983"/>
              <a:gd name="connsiteX238" fmla="*/ 520325 w 12192000"/>
              <a:gd name="connsiteY238" fmla="*/ 1010590 h 3005983"/>
              <a:gd name="connsiteX239" fmla="*/ 386188 w 12192000"/>
              <a:gd name="connsiteY239" fmla="*/ 1040956 h 3005983"/>
              <a:gd name="connsiteX240" fmla="*/ 272629 w 12192000"/>
              <a:gd name="connsiteY240" fmla="*/ 1010300 h 3005983"/>
              <a:gd name="connsiteX241" fmla="*/ 113450 w 12192000"/>
              <a:gd name="connsiteY241" fmla="*/ 1038933 h 3005983"/>
              <a:gd name="connsiteX242" fmla="*/ 4256 w 12192000"/>
              <a:gd name="connsiteY242" fmla="*/ 1060111 h 3005983"/>
              <a:gd name="connsiteX243" fmla="*/ 0 w 12192000"/>
              <a:gd name="connsiteY243" fmla="*/ 1059714 h 3005983"/>
              <a:gd name="connsiteX244" fmla="*/ 0 w 12192000"/>
              <a:gd name="connsiteY244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623313 w 12192000"/>
              <a:gd name="connsiteY12" fmla="*/ 2800343 h 3005983"/>
              <a:gd name="connsiteX13" fmla="*/ 11608697 w 12192000"/>
              <a:gd name="connsiteY13" fmla="*/ 2813460 h 3005983"/>
              <a:gd name="connsiteX14" fmla="*/ 11603621 w 12192000"/>
              <a:gd name="connsiteY14" fmla="*/ 2810965 h 3005983"/>
              <a:gd name="connsiteX15" fmla="*/ 11590100 w 12192000"/>
              <a:gd name="connsiteY15" fmla="*/ 2808130 h 3005983"/>
              <a:gd name="connsiteX16" fmla="*/ 11566270 w 12192000"/>
              <a:gd name="connsiteY16" fmla="*/ 2794050 h 3005983"/>
              <a:gd name="connsiteX17" fmla="*/ 11543180 w 12192000"/>
              <a:gd name="connsiteY17" fmla="*/ 2794523 h 3005983"/>
              <a:gd name="connsiteX18" fmla="*/ 11527456 w 12192000"/>
              <a:gd name="connsiteY18" fmla="*/ 2784758 h 3005983"/>
              <a:gd name="connsiteX19" fmla="*/ 11410019 w 12192000"/>
              <a:gd name="connsiteY19" fmla="*/ 2778739 h 3005983"/>
              <a:gd name="connsiteX20" fmla="*/ 11391662 w 12192000"/>
              <a:gd name="connsiteY20" fmla="*/ 2777813 h 3005983"/>
              <a:gd name="connsiteX21" fmla="*/ 11381950 w 12192000"/>
              <a:gd name="connsiteY21" fmla="*/ 2771457 h 3005983"/>
              <a:gd name="connsiteX22" fmla="*/ 11355280 w 12192000"/>
              <a:gd name="connsiteY22" fmla="*/ 2766974 h 3005983"/>
              <a:gd name="connsiteX23" fmla="*/ 11346286 w 12192000"/>
              <a:gd name="connsiteY23" fmla="*/ 2771221 h 3005983"/>
              <a:gd name="connsiteX24" fmla="*/ 11344784 w 12192000"/>
              <a:gd name="connsiteY24" fmla="*/ 2767480 h 3005983"/>
              <a:gd name="connsiteX25" fmla="*/ 11307999 w 12192000"/>
              <a:gd name="connsiteY25" fmla="*/ 2758374 h 3005983"/>
              <a:gd name="connsiteX26" fmla="*/ 11228674 w 12192000"/>
              <a:gd name="connsiteY26" fmla="*/ 2738503 h 3005983"/>
              <a:gd name="connsiteX27" fmla="*/ 11208775 w 12192000"/>
              <a:gd name="connsiteY27" fmla="*/ 2733735 h 3005983"/>
              <a:gd name="connsiteX28" fmla="*/ 11191329 w 12192000"/>
              <a:gd name="connsiteY28" fmla="*/ 2735896 h 3005983"/>
              <a:gd name="connsiteX29" fmla="*/ 11095293 w 12192000"/>
              <a:gd name="connsiteY29" fmla="*/ 2734181 h 3005983"/>
              <a:gd name="connsiteX30" fmla="*/ 11072290 w 12192000"/>
              <a:gd name="connsiteY30" fmla="*/ 2737734 h 3005983"/>
              <a:gd name="connsiteX31" fmla="*/ 10980239 w 12192000"/>
              <a:gd name="connsiteY31" fmla="*/ 2729000 h 3005983"/>
              <a:gd name="connsiteX32" fmla="*/ 10980167 w 12192000"/>
              <a:gd name="connsiteY32" fmla="*/ 2728972 h 3005983"/>
              <a:gd name="connsiteX33" fmla="*/ 10943501 w 12192000"/>
              <a:gd name="connsiteY33" fmla="*/ 2723352 h 3005983"/>
              <a:gd name="connsiteX34" fmla="*/ 10740825 w 12192000"/>
              <a:gd name="connsiteY34" fmla="*/ 2642544 h 3005983"/>
              <a:gd name="connsiteX35" fmla="*/ 10621021 w 12192000"/>
              <a:gd name="connsiteY35" fmla="*/ 2583972 h 3005983"/>
              <a:gd name="connsiteX36" fmla="*/ 10501779 w 12192000"/>
              <a:gd name="connsiteY36" fmla="*/ 2548735 h 3005983"/>
              <a:gd name="connsiteX37" fmla="*/ 10403355 w 12192000"/>
              <a:gd name="connsiteY37" fmla="*/ 2512953 h 3005983"/>
              <a:gd name="connsiteX38" fmla="*/ 10337449 w 12192000"/>
              <a:gd name="connsiteY38" fmla="*/ 2488172 h 3005983"/>
              <a:gd name="connsiteX39" fmla="*/ 10324327 w 12192000"/>
              <a:gd name="connsiteY39" fmla="*/ 2478939 h 3005983"/>
              <a:gd name="connsiteX40" fmla="*/ 10321929 w 12192000"/>
              <a:gd name="connsiteY40" fmla="*/ 2478993 h 3005983"/>
              <a:gd name="connsiteX41" fmla="*/ 10290461 w 12192000"/>
              <a:gd name="connsiteY41" fmla="*/ 2462144 h 3005983"/>
              <a:gd name="connsiteX42" fmla="*/ 10268970 w 12192000"/>
              <a:gd name="connsiteY42" fmla="*/ 2448931 h 3005983"/>
              <a:gd name="connsiteX43" fmla="*/ 10263699 w 12192000"/>
              <a:gd name="connsiteY43" fmla="*/ 2448340 h 3005983"/>
              <a:gd name="connsiteX44" fmla="*/ 10228272 w 12192000"/>
              <a:gd name="connsiteY44" fmla="*/ 2431997 h 3005983"/>
              <a:gd name="connsiteX45" fmla="*/ 10215997 w 12192000"/>
              <a:gd name="connsiteY45" fmla="*/ 2431103 h 3005983"/>
              <a:gd name="connsiteX46" fmla="*/ 10193885 w 12192000"/>
              <a:gd name="connsiteY46" fmla="*/ 2427360 h 3005983"/>
              <a:gd name="connsiteX47" fmla="*/ 10135557 w 12192000"/>
              <a:gd name="connsiteY47" fmla="*/ 2429769 h 3005983"/>
              <a:gd name="connsiteX48" fmla="*/ 10092108 w 12192000"/>
              <a:gd name="connsiteY48" fmla="*/ 2409075 h 3005983"/>
              <a:gd name="connsiteX49" fmla="*/ 10091815 w 12192000"/>
              <a:gd name="connsiteY49" fmla="*/ 2409211 h 3005983"/>
              <a:gd name="connsiteX50" fmla="*/ 10083558 w 12192000"/>
              <a:gd name="connsiteY50" fmla="*/ 2406369 h 3005983"/>
              <a:gd name="connsiteX51" fmla="*/ 10078319 w 12192000"/>
              <a:gd name="connsiteY51" fmla="*/ 2403481 h 3005983"/>
              <a:gd name="connsiteX52" fmla="*/ 10063647 w 12192000"/>
              <a:gd name="connsiteY52" fmla="*/ 2397528 h 3005983"/>
              <a:gd name="connsiteX53" fmla="*/ 10057660 w 12192000"/>
              <a:gd name="connsiteY53" fmla="*/ 2396793 h 3005983"/>
              <a:gd name="connsiteX54" fmla="*/ 10003124 w 12192000"/>
              <a:gd name="connsiteY54" fmla="*/ 2406692 h 3005983"/>
              <a:gd name="connsiteX55" fmla="*/ 9898644 w 12192000"/>
              <a:gd name="connsiteY55" fmla="*/ 2393136 h 3005983"/>
              <a:gd name="connsiteX56" fmla="*/ 9794969 w 12192000"/>
              <a:gd name="connsiteY56" fmla="*/ 2376665 h 3005983"/>
              <a:gd name="connsiteX57" fmla="*/ 9690708 w 12192000"/>
              <a:gd name="connsiteY57" fmla="*/ 2362478 h 3005983"/>
              <a:gd name="connsiteX58" fmla="*/ 9656590 w 12192000"/>
              <a:gd name="connsiteY58" fmla="*/ 2365107 h 3005983"/>
              <a:gd name="connsiteX59" fmla="*/ 9651013 w 12192000"/>
              <a:gd name="connsiteY59" fmla="*/ 2365379 h 3005983"/>
              <a:gd name="connsiteX60" fmla="*/ 9629535 w 12192000"/>
              <a:gd name="connsiteY60" fmla="*/ 2359562 h 3005983"/>
              <a:gd name="connsiteX61" fmla="*/ 9621002 w 12192000"/>
              <a:gd name="connsiteY61" fmla="*/ 2358015 h 3005983"/>
              <a:gd name="connsiteX62" fmla="*/ 9620811 w 12192000"/>
              <a:gd name="connsiteY62" fmla="*/ 2358209 h 3005983"/>
              <a:gd name="connsiteX63" fmla="*/ 9612783 w 12192000"/>
              <a:gd name="connsiteY63" fmla="*/ 2356304 h 3005983"/>
              <a:gd name="connsiteX64" fmla="*/ 9573299 w 12192000"/>
              <a:gd name="connsiteY64" fmla="*/ 2344048 h 3005983"/>
              <a:gd name="connsiteX65" fmla="*/ 9523299 w 12192000"/>
              <a:gd name="connsiteY65" fmla="*/ 2356751 h 3005983"/>
              <a:gd name="connsiteX66" fmla="*/ 9502217 w 12192000"/>
              <a:gd name="connsiteY66" fmla="*/ 2356672 h 3005983"/>
              <a:gd name="connsiteX67" fmla="*/ 9491052 w 12192000"/>
              <a:gd name="connsiteY67" fmla="*/ 2357876 h 3005983"/>
              <a:gd name="connsiteX68" fmla="*/ 9490420 w 12192000"/>
              <a:gd name="connsiteY68" fmla="*/ 2358754 h 3005983"/>
              <a:gd name="connsiteX69" fmla="*/ 9422814 w 12192000"/>
              <a:gd name="connsiteY69" fmla="*/ 2337048 h 3005983"/>
              <a:gd name="connsiteX70" fmla="*/ 9387555 w 12192000"/>
              <a:gd name="connsiteY70" fmla="*/ 2324836 h 3005983"/>
              <a:gd name="connsiteX71" fmla="*/ 9385480 w 12192000"/>
              <a:gd name="connsiteY71" fmla="*/ 2325313 h 3005983"/>
              <a:gd name="connsiteX72" fmla="*/ 9369766 w 12192000"/>
              <a:gd name="connsiteY72" fmla="*/ 2317902 h 3005983"/>
              <a:gd name="connsiteX73" fmla="*/ 9356267 w 12192000"/>
              <a:gd name="connsiteY73" fmla="*/ 2307218 h 3005983"/>
              <a:gd name="connsiteX74" fmla="*/ 9240605 w 12192000"/>
              <a:gd name="connsiteY74" fmla="*/ 2292733 h 3005983"/>
              <a:gd name="connsiteX75" fmla="*/ 9083251 w 12192000"/>
              <a:gd name="connsiteY75" fmla="*/ 2245348 h 3005983"/>
              <a:gd name="connsiteX76" fmla="*/ 8956025 w 12192000"/>
              <a:gd name="connsiteY76" fmla="*/ 2219438 h 3005983"/>
              <a:gd name="connsiteX77" fmla="*/ 8791834 w 12192000"/>
              <a:gd name="connsiteY77" fmla="*/ 2194608 h 3005983"/>
              <a:gd name="connsiteX78" fmla="*/ 8677385 w 12192000"/>
              <a:gd name="connsiteY78" fmla="*/ 2172946 h 3005983"/>
              <a:gd name="connsiteX79" fmla="*/ 8628381 w 12192000"/>
              <a:gd name="connsiteY79" fmla="*/ 2151256 h 3005983"/>
              <a:gd name="connsiteX80" fmla="*/ 8608955 w 12192000"/>
              <a:gd name="connsiteY80" fmla="*/ 2154253 h 3005983"/>
              <a:gd name="connsiteX81" fmla="*/ 8605623 w 12192000"/>
              <a:gd name="connsiteY81" fmla="*/ 2154974 h 3005983"/>
              <a:gd name="connsiteX82" fmla="*/ 8591946 w 12192000"/>
              <a:gd name="connsiteY82" fmla="*/ 2153429 h 3005983"/>
              <a:gd name="connsiteX83" fmla="*/ 8588503 w 12192000"/>
              <a:gd name="connsiteY83" fmla="*/ 2158528 h 3005983"/>
              <a:gd name="connsiteX84" fmla="*/ 8542929 w 12192000"/>
              <a:gd name="connsiteY84" fmla="*/ 2155780 h 3005983"/>
              <a:gd name="connsiteX85" fmla="*/ 8422422 w 12192000"/>
              <a:gd name="connsiteY85" fmla="*/ 2128783 h 3005983"/>
              <a:gd name="connsiteX86" fmla="*/ 8350509 w 12192000"/>
              <a:gd name="connsiteY86" fmla="*/ 2116143 h 3005983"/>
              <a:gd name="connsiteX87" fmla="*/ 8323483 w 12192000"/>
              <a:gd name="connsiteY87" fmla="*/ 2116856 h 3005983"/>
              <a:gd name="connsiteX88" fmla="*/ 8285541 w 12192000"/>
              <a:gd name="connsiteY88" fmla="*/ 2114142 h 3005983"/>
              <a:gd name="connsiteX89" fmla="*/ 8156321 w 12192000"/>
              <a:gd name="connsiteY89" fmla="*/ 2105622 h 3005983"/>
              <a:gd name="connsiteX90" fmla="*/ 8115022 w 12192000"/>
              <a:gd name="connsiteY90" fmla="*/ 2097331 h 3005983"/>
              <a:gd name="connsiteX91" fmla="*/ 8109128 w 12192000"/>
              <a:gd name="connsiteY91" fmla="*/ 2095725 h 3005983"/>
              <a:gd name="connsiteX92" fmla="*/ 8061947 w 12192000"/>
              <a:gd name="connsiteY92" fmla="*/ 2076044 h 3005983"/>
              <a:gd name="connsiteX93" fmla="*/ 8056343 w 12192000"/>
              <a:gd name="connsiteY93" fmla="*/ 2079176 h 3005983"/>
              <a:gd name="connsiteX94" fmla="*/ 8039888 w 12192000"/>
              <a:gd name="connsiteY94" fmla="*/ 2079889 h 3005983"/>
              <a:gd name="connsiteX95" fmla="*/ 8027893 w 12192000"/>
              <a:gd name="connsiteY95" fmla="*/ 2071837 h 3005983"/>
              <a:gd name="connsiteX96" fmla="*/ 7968202 w 12192000"/>
              <a:gd name="connsiteY96" fmla="*/ 2048643 h 3005983"/>
              <a:gd name="connsiteX97" fmla="*/ 7879707 w 12192000"/>
              <a:gd name="connsiteY97" fmla="*/ 2019539 h 3005983"/>
              <a:gd name="connsiteX98" fmla="*/ 7867283 w 12192000"/>
              <a:gd name="connsiteY98" fmla="*/ 2011237 h 3005983"/>
              <a:gd name="connsiteX99" fmla="*/ 7843997 w 12192000"/>
              <a:gd name="connsiteY99" fmla="*/ 2004002 h 3005983"/>
              <a:gd name="connsiteX100" fmla="*/ 7819810 w 12192000"/>
              <a:gd name="connsiteY100" fmla="*/ 2003978 h 3005983"/>
              <a:gd name="connsiteX101" fmla="*/ 7766905 w 12192000"/>
              <a:gd name="connsiteY101" fmla="*/ 1994240 h 3005983"/>
              <a:gd name="connsiteX102" fmla="*/ 7748811 w 12192000"/>
              <a:gd name="connsiteY102" fmla="*/ 2001647 h 3005983"/>
              <a:gd name="connsiteX103" fmla="*/ 7745757 w 12192000"/>
              <a:gd name="connsiteY103" fmla="*/ 2003120 h 3005983"/>
              <a:gd name="connsiteX104" fmla="*/ 7732110 w 12192000"/>
              <a:gd name="connsiteY104" fmla="*/ 2004783 h 3005983"/>
              <a:gd name="connsiteX105" fmla="*/ 7730039 w 12192000"/>
              <a:gd name="connsiteY105" fmla="*/ 2010536 h 3005983"/>
              <a:gd name="connsiteX106" fmla="*/ 7685159 w 12192000"/>
              <a:gd name="connsiteY106" fmla="*/ 2018415 h 3005983"/>
              <a:gd name="connsiteX107" fmla="*/ 7561596 w 12192000"/>
              <a:gd name="connsiteY107" fmla="*/ 2020063 h 3005983"/>
              <a:gd name="connsiteX108" fmla="*/ 7488722 w 12192000"/>
              <a:gd name="connsiteY108" fmla="*/ 2024418 h 3005983"/>
              <a:gd name="connsiteX109" fmla="*/ 7462688 w 12192000"/>
              <a:gd name="connsiteY109" fmla="*/ 2031366 h 3005983"/>
              <a:gd name="connsiteX110" fmla="*/ 7425222 w 12192000"/>
              <a:gd name="connsiteY110" fmla="*/ 2037510 h 3005983"/>
              <a:gd name="connsiteX111" fmla="*/ 7360376 w 12192000"/>
              <a:gd name="connsiteY111" fmla="*/ 2052454 h 3005983"/>
              <a:gd name="connsiteX112" fmla="*/ 7297796 w 12192000"/>
              <a:gd name="connsiteY112" fmla="*/ 2059134 h 3005983"/>
              <a:gd name="connsiteX113" fmla="*/ 7255684 w 12192000"/>
              <a:gd name="connsiteY113" fmla="*/ 2060633 h 3005983"/>
              <a:gd name="connsiteX114" fmla="*/ 7249573 w 12192000"/>
              <a:gd name="connsiteY114" fmla="*/ 2060435 h 3005983"/>
              <a:gd name="connsiteX115" fmla="*/ 7198933 w 12192000"/>
              <a:gd name="connsiteY115" fmla="*/ 2052227 h 3005983"/>
              <a:gd name="connsiteX116" fmla="*/ 7194276 w 12192000"/>
              <a:gd name="connsiteY116" fmla="*/ 2056568 h 3005983"/>
              <a:gd name="connsiteX117" fmla="*/ 7178495 w 12192000"/>
              <a:gd name="connsiteY117" fmla="*/ 2061069 h 3005983"/>
              <a:gd name="connsiteX118" fmla="*/ 7164866 w 12192000"/>
              <a:gd name="connsiteY118" fmla="*/ 2056021 h 3005983"/>
              <a:gd name="connsiteX119" fmla="*/ 7101221 w 12192000"/>
              <a:gd name="connsiteY119" fmla="*/ 2047289 h 3005983"/>
              <a:gd name="connsiteX120" fmla="*/ 7008182 w 12192000"/>
              <a:gd name="connsiteY120" fmla="*/ 2039482 h 3005983"/>
              <a:gd name="connsiteX121" fmla="*/ 6994073 w 12192000"/>
              <a:gd name="connsiteY121" fmla="*/ 2034288 h 3005983"/>
              <a:gd name="connsiteX122" fmla="*/ 6902768 w 12192000"/>
              <a:gd name="connsiteY122" fmla="*/ 2021990 h 3005983"/>
              <a:gd name="connsiteX123" fmla="*/ 6854917 w 12192000"/>
              <a:gd name="connsiteY123" fmla="*/ 2020321 h 3005983"/>
              <a:gd name="connsiteX124" fmla="*/ 6849655 w 12192000"/>
              <a:gd name="connsiteY124" fmla="*/ 2025191 h 3005983"/>
              <a:gd name="connsiteX125" fmla="*/ 6835522 w 12192000"/>
              <a:gd name="connsiteY125" fmla="*/ 2024012 h 3005983"/>
              <a:gd name="connsiteX126" fmla="*/ 6707727 w 12192000"/>
              <a:gd name="connsiteY126" fmla="*/ 2006254 h 3005983"/>
              <a:gd name="connsiteX127" fmla="*/ 6561947 w 12192000"/>
              <a:gd name="connsiteY127" fmla="*/ 1975575 h 3005983"/>
              <a:gd name="connsiteX128" fmla="*/ 6464714 w 12192000"/>
              <a:gd name="connsiteY128" fmla="*/ 1978704 h 3005983"/>
              <a:gd name="connsiteX129" fmla="*/ 6242129 w 12192000"/>
              <a:gd name="connsiteY129" fmla="*/ 1915441 h 3005983"/>
              <a:gd name="connsiteX130" fmla="*/ 6080728 w 12192000"/>
              <a:gd name="connsiteY130" fmla="*/ 1895758 h 3005983"/>
              <a:gd name="connsiteX131" fmla="*/ 6069627 w 12192000"/>
              <a:gd name="connsiteY131" fmla="*/ 1885968 h 3005983"/>
              <a:gd name="connsiteX132" fmla="*/ 6055146 w 12192000"/>
              <a:gd name="connsiteY132" fmla="*/ 1879305 h 3005983"/>
              <a:gd name="connsiteX133" fmla="*/ 5953405 w 12192000"/>
              <a:gd name="connsiteY133" fmla="*/ 1849929 h 3005983"/>
              <a:gd name="connsiteX134" fmla="*/ 5940151 w 12192000"/>
              <a:gd name="connsiteY134" fmla="*/ 1852123 h 3005983"/>
              <a:gd name="connsiteX135" fmla="*/ 5917647 w 12192000"/>
              <a:gd name="connsiteY135" fmla="*/ 1852476 h 3005983"/>
              <a:gd name="connsiteX136" fmla="*/ 5860259 w 12192000"/>
              <a:gd name="connsiteY136" fmla="*/ 1865444 h 3005983"/>
              <a:gd name="connsiteX137" fmla="*/ 5821880 w 12192000"/>
              <a:gd name="connsiteY137" fmla="*/ 1854695 h 3005983"/>
              <a:gd name="connsiteX138" fmla="*/ 5813898 w 12192000"/>
              <a:gd name="connsiteY138" fmla="*/ 1853063 h 3005983"/>
              <a:gd name="connsiteX139" fmla="*/ 5813633 w 12192000"/>
              <a:gd name="connsiteY139" fmla="*/ 1853249 h 3005983"/>
              <a:gd name="connsiteX140" fmla="*/ 5804995 w 12192000"/>
              <a:gd name="connsiteY140" fmla="*/ 1851966 h 3005983"/>
              <a:gd name="connsiteX141" fmla="*/ 5799340 w 12192000"/>
              <a:gd name="connsiteY141" fmla="*/ 1850088 h 3005983"/>
              <a:gd name="connsiteX142" fmla="*/ 5783850 w 12192000"/>
              <a:gd name="connsiteY142" fmla="*/ 1846922 h 3005983"/>
              <a:gd name="connsiteX143" fmla="*/ 5777803 w 12192000"/>
              <a:gd name="connsiteY143" fmla="*/ 1847290 h 3005983"/>
              <a:gd name="connsiteX144" fmla="*/ 5774372 w 12192000"/>
              <a:gd name="connsiteY144" fmla="*/ 1849538 h 3005983"/>
              <a:gd name="connsiteX145" fmla="*/ 5740527 w 12192000"/>
              <a:gd name="connsiteY145" fmla="*/ 1850453 h 3005983"/>
              <a:gd name="connsiteX146" fmla="*/ 5671437 w 12192000"/>
              <a:gd name="connsiteY146" fmla="*/ 1845438 h 3005983"/>
              <a:gd name="connsiteX147" fmla="*/ 5633526 w 12192000"/>
              <a:gd name="connsiteY147" fmla="*/ 1839191 h 3005983"/>
              <a:gd name="connsiteX148" fmla="*/ 5527860 w 12192000"/>
              <a:gd name="connsiteY148" fmla="*/ 1825767 h 3005983"/>
              <a:gd name="connsiteX149" fmla="*/ 5420429 w 12192000"/>
              <a:gd name="connsiteY149" fmla="*/ 1815102 h 3005983"/>
              <a:gd name="connsiteX150" fmla="*/ 5339073 w 12192000"/>
              <a:gd name="connsiteY150" fmla="*/ 1819639 h 3005983"/>
              <a:gd name="connsiteX151" fmla="*/ 5334373 w 12192000"/>
              <a:gd name="connsiteY151" fmla="*/ 1817028 h 3005983"/>
              <a:gd name="connsiteX152" fmla="*/ 5326433 w 12192000"/>
              <a:gd name="connsiteY152" fmla="*/ 1814516 h 3005983"/>
              <a:gd name="connsiteX153" fmla="*/ 5326080 w 12192000"/>
              <a:gd name="connsiteY153" fmla="*/ 1814651 h 3005983"/>
              <a:gd name="connsiteX154" fmla="*/ 5318954 w 12192000"/>
              <a:gd name="connsiteY154" fmla="*/ 1811914 h 3005983"/>
              <a:gd name="connsiteX155" fmla="*/ 5286087 w 12192000"/>
              <a:gd name="connsiteY155" fmla="*/ 1796038 h 3005983"/>
              <a:gd name="connsiteX156" fmla="*/ 5223002 w 12192000"/>
              <a:gd name="connsiteY156" fmla="*/ 1799482 h 3005983"/>
              <a:gd name="connsiteX157" fmla="*/ 5200540 w 12192000"/>
              <a:gd name="connsiteY157" fmla="*/ 1796400 h 3005983"/>
              <a:gd name="connsiteX158" fmla="*/ 5154928 w 12192000"/>
              <a:gd name="connsiteY158" fmla="*/ 1781130 h 3005983"/>
              <a:gd name="connsiteX159" fmla="*/ 5149478 w 12192000"/>
              <a:gd name="connsiteY159" fmla="*/ 1780679 h 3005983"/>
              <a:gd name="connsiteX160" fmla="*/ 5130626 w 12192000"/>
              <a:gd name="connsiteY160" fmla="*/ 1768669 h 3005983"/>
              <a:gd name="connsiteX161" fmla="*/ 5102239 w 12192000"/>
              <a:gd name="connsiteY161" fmla="*/ 1753436 h 3005983"/>
              <a:gd name="connsiteX162" fmla="*/ 5099658 w 12192000"/>
              <a:gd name="connsiteY162" fmla="*/ 1753538 h 3005983"/>
              <a:gd name="connsiteX163" fmla="*/ 5088508 w 12192000"/>
              <a:gd name="connsiteY163" fmla="*/ 1745106 h 3005983"/>
              <a:gd name="connsiteX164" fmla="*/ 5082205 w 12192000"/>
              <a:gd name="connsiteY164" fmla="*/ 1734262 h 3005983"/>
              <a:gd name="connsiteX165" fmla="*/ 4931750 w 12192000"/>
              <a:gd name="connsiteY165" fmla="*/ 1691385 h 3005983"/>
              <a:gd name="connsiteX166" fmla="*/ 4824030 w 12192000"/>
              <a:gd name="connsiteY166" fmla="*/ 1643040 h 3005983"/>
              <a:gd name="connsiteX167" fmla="*/ 4758423 w 12192000"/>
              <a:gd name="connsiteY167" fmla="*/ 1579191 h 3005983"/>
              <a:gd name="connsiteX168" fmla="*/ 4514045 w 12192000"/>
              <a:gd name="connsiteY168" fmla="*/ 1535848 h 3005983"/>
              <a:gd name="connsiteX169" fmla="*/ 4458973 w 12192000"/>
              <a:gd name="connsiteY169" fmla="*/ 1525122 h 3005983"/>
              <a:gd name="connsiteX170" fmla="*/ 4423105 w 12192000"/>
              <a:gd name="connsiteY170" fmla="*/ 1500018 h 3005983"/>
              <a:gd name="connsiteX171" fmla="*/ 4400073 w 12192000"/>
              <a:gd name="connsiteY171" fmla="*/ 1499739 h 3005983"/>
              <a:gd name="connsiteX172" fmla="*/ 4395961 w 12192000"/>
              <a:gd name="connsiteY172" fmla="*/ 1499863 h 3005983"/>
              <a:gd name="connsiteX173" fmla="*/ 4382523 w 12192000"/>
              <a:gd name="connsiteY173" fmla="*/ 1496619 h 3005983"/>
              <a:gd name="connsiteX174" fmla="*/ 4374971 w 12192000"/>
              <a:gd name="connsiteY174" fmla="*/ 1500377 h 3005983"/>
              <a:gd name="connsiteX175" fmla="*/ 4352051 w 12192000"/>
              <a:gd name="connsiteY175" fmla="*/ 1498843 h 3005983"/>
              <a:gd name="connsiteX176" fmla="*/ 4328364 w 12192000"/>
              <a:gd name="connsiteY176" fmla="*/ 1491566 h 3005983"/>
              <a:gd name="connsiteX177" fmla="*/ 4220142 w 12192000"/>
              <a:gd name="connsiteY177" fmla="*/ 1451803 h 3005983"/>
              <a:gd name="connsiteX178" fmla="*/ 4152921 w 12192000"/>
              <a:gd name="connsiteY178" fmla="*/ 1430969 h 3005983"/>
              <a:gd name="connsiteX179" fmla="*/ 4123498 w 12192000"/>
              <a:gd name="connsiteY179" fmla="*/ 1427696 h 3005983"/>
              <a:gd name="connsiteX180" fmla="*/ 4085026 w 12192000"/>
              <a:gd name="connsiteY180" fmla="*/ 1420005 h 3005983"/>
              <a:gd name="connsiteX181" fmla="*/ 4014120 w 12192000"/>
              <a:gd name="connsiteY181" fmla="*/ 1410025 h 3005983"/>
              <a:gd name="connsiteX182" fmla="*/ 3924085 w 12192000"/>
              <a:gd name="connsiteY182" fmla="*/ 1390368 h 3005983"/>
              <a:gd name="connsiteX183" fmla="*/ 3875102 w 12192000"/>
              <a:gd name="connsiteY183" fmla="*/ 1356231 h 3005983"/>
              <a:gd name="connsiteX184" fmla="*/ 3866735 w 12192000"/>
              <a:gd name="connsiteY184" fmla="*/ 1358044 h 3005983"/>
              <a:gd name="connsiteX185" fmla="*/ 3824835 w 12192000"/>
              <a:gd name="connsiteY185" fmla="*/ 1344150 h 3005983"/>
              <a:gd name="connsiteX186" fmla="*/ 3698316 w 12192000"/>
              <a:gd name="connsiteY186" fmla="*/ 1271660 h 3005983"/>
              <a:gd name="connsiteX187" fmla="*/ 3615875 w 12192000"/>
              <a:gd name="connsiteY187" fmla="*/ 1245166 h 3005983"/>
              <a:gd name="connsiteX188" fmla="*/ 3583351 w 12192000"/>
              <a:gd name="connsiteY188" fmla="*/ 1239605 h 3005983"/>
              <a:gd name="connsiteX189" fmla="*/ 3529058 w 12192000"/>
              <a:gd name="connsiteY189" fmla="*/ 1230047 h 3005983"/>
              <a:gd name="connsiteX190" fmla="*/ 3438822 w 12192000"/>
              <a:gd name="connsiteY190" fmla="*/ 1205661 h 3005983"/>
              <a:gd name="connsiteX191" fmla="*/ 3390292 w 12192000"/>
              <a:gd name="connsiteY191" fmla="*/ 1197075 h 3005983"/>
              <a:gd name="connsiteX192" fmla="*/ 3315537 w 12192000"/>
              <a:gd name="connsiteY192" fmla="*/ 1185391 h 3005983"/>
              <a:gd name="connsiteX193" fmla="*/ 3305896 w 12192000"/>
              <a:gd name="connsiteY193" fmla="*/ 1180025 h 3005983"/>
              <a:gd name="connsiteX194" fmla="*/ 3260055 w 12192000"/>
              <a:gd name="connsiteY194" fmla="*/ 1189560 h 3005983"/>
              <a:gd name="connsiteX195" fmla="*/ 3136098 w 12192000"/>
              <a:gd name="connsiteY195" fmla="*/ 1171708 h 3005983"/>
              <a:gd name="connsiteX196" fmla="*/ 3113533 w 12192000"/>
              <a:gd name="connsiteY196" fmla="*/ 1171758 h 3005983"/>
              <a:gd name="connsiteX197" fmla="*/ 3087934 w 12192000"/>
              <a:gd name="connsiteY197" fmla="*/ 1162189 h 3005983"/>
              <a:gd name="connsiteX198" fmla="*/ 3033101 w 12192000"/>
              <a:gd name="connsiteY198" fmla="*/ 1146004 h 3005983"/>
              <a:gd name="connsiteX199" fmla="*/ 2999082 w 12192000"/>
              <a:gd name="connsiteY199" fmla="*/ 1129337 h 3005983"/>
              <a:gd name="connsiteX200" fmla="*/ 2988144 w 12192000"/>
              <a:gd name="connsiteY200" fmla="*/ 1133783 h 3005983"/>
              <a:gd name="connsiteX201" fmla="*/ 2964880 w 12192000"/>
              <a:gd name="connsiteY201" fmla="*/ 1133160 h 3005983"/>
              <a:gd name="connsiteX202" fmla="*/ 2871083 w 12192000"/>
              <a:gd name="connsiteY202" fmla="*/ 1114281 h 3005983"/>
              <a:gd name="connsiteX203" fmla="*/ 2853547 w 12192000"/>
              <a:gd name="connsiteY203" fmla="*/ 1113282 h 3005983"/>
              <a:gd name="connsiteX204" fmla="*/ 2834998 w 12192000"/>
              <a:gd name="connsiteY204" fmla="*/ 1105032 h 3005983"/>
              <a:gd name="connsiteX205" fmla="*/ 2832012 w 12192000"/>
              <a:gd name="connsiteY205" fmla="*/ 1103667 h 3005983"/>
              <a:gd name="connsiteX206" fmla="*/ 2831450 w 12192000"/>
              <a:gd name="connsiteY206" fmla="*/ 1103681 h 3005983"/>
              <a:gd name="connsiteX207" fmla="*/ 2830158 w 12192000"/>
              <a:gd name="connsiteY207" fmla="*/ 1102819 h 3005983"/>
              <a:gd name="connsiteX208" fmla="*/ 2817969 w 12192000"/>
              <a:gd name="connsiteY208" fmla="*/ 1097243 h 3005983"/>
              <a:gd name="connsiteX209" fmla="*/ 2812278 w 12192000"/>
              <a:gd name="connsiteY209" fmla="*/ 1097008 h 3005983"/>
              <a:gd name="connsiteX210" fmla="*/ 2735949 w 12192000"/>
              <a:gd name="connsiteY210" fmla="*/ 1069536 h 3005983"/>
              <a:gd name="connsiteX211" fmla="*/ 2700542 w 12192000"/>
              <a:gd name="connsiteY211" fmla="*/ 1056907 h 3005983"/>
              <a:gd name="connsiteX212" fmla="*/ 2690071 w 12192000"/>
              <a:gd name="connsiteY212" fmla="*/ 1056397 h 3005983"/>
              <a:gd name="connsiteX213" fmla="*/ 2655269 w 12192000"/>
              <a:gd name="connsiteY213" fmla="*/ 1042078 h 3005983"/>
              <a:gd name="connsiteX214" fmla="*/ 2637172 w 12192000"/>
              <a:gd name="connsiteY214" fmla="*/ 1039382 h 3005983"/>
              <a:gd name="connsiteX215" fmla="*/ 2544676 w 12192000"/>
              <a:gd name="connsiteY215" fmla="*/ 1019916 h 3005983"/>
              <a:gd name="connsiteX216" fmla="*/ 2521406 w 12192000"/>
              <a:gd name="connsiteY216" fmla="*/ 1022036 h 3005983"/>
              <a:gd name="connsiteX217" fmla="*/ 2462038 w 12192000"/>
              <a:gd name="connsiteY217" fmla="*/ 992687 h 3005983"/>
              <a:gd name="connsiteX218" fmla="*/ 2448962 w 12192000"/>
              <a:gd name="connsiteY218" fmla="*/ 988555 h 3005983"/>
              <a:gd name="connsiteX219" fmla="*/ 2444223 w 12192000"/>
              <a:gd name="connsiteY219" fmla="*/ 985580 h 3005983"/>
              <a:gd name="connsiteX220" fmla="*/ 2428175 w 12192000"/>
              <a:gd name="connsiteY220" fmla="*/ 997242 h 3005983"/>
              <a:gd name="connsiteX221" fmla="*/ 2398519 w 12192000"/>
              <a:gd name="connsiteY221" fmla="*/ 1001482 h 3005983"/>
              <a:gd name="connsiteX222" fmla="*/ 2385271 w 12192000"/>
              <a:gd name="connsiteY222" fmla="*/ 993786 h 3005983"/>
              <a:gd name="connsiteX223" fmla="*/ 2298174 w 12192000"/>
              <a:gd name="connsiteY223" fmla="*/ 956527 h 3005983"/>
              <a:gd name="connsiteX224" fmla="*/ 2271014 w 12192000"/>
              <a:gd name="connsiteY224" fmla="*/ 945440 h 3005983"/>
              <a:gd name="connsiteX225" fmla="*/ 2214838 w 12192000"/>
              <a:gd name="connsiteY225" fmla="*/ 924396 h 3005983"/>
              <a:gd name="connsiteX226" fmla="*/ 2038407 w 12192000"/>
              <a:gd name="connsiteY226" fmla="*/ 916628 h 3005983"/>
              <a:gd name="connsiteX227" fmla="*/ 1958268 w 12192000"/>
              <a:gd name="connsiteY227" fmla="*/ 931677 h 3005983"/>
              <a:gd name="connsiteX228" fmla="*/ 1740316 w 12192000"/>
              <a:gd name="connsiteY228" fmla="*/ 931710 h 3005983"/>
              <a:gd name="connsiteX229" fmla="*/ 1454477 w 12192000"/>
              <a:gd name="connsiteY229" fmla="*/ 973878 h 3005983"/>
              <a:gd name="connsiteX230" fmla="*/ 1385984 w 12192000"/>
              <a:gd name="connsiteY230" fmla="*/ 958621 h 3005983"/>
              <a:gd name="connsiteX231" fmla="*/ 1355604 w 12192000"/>
              <a:gd name="connsiteY231" fmla="*/ 960893 h 3005983"/>
              <a:gd name="connsiteX232" fmla="*/ 1305323 w 12192000"/>
              <a:gd name="connsiteY232" fmla="*/ 967511 h 3005983"/>
              <a:gd name="connsiteX233" fmla="*/ 1125607 w 12192000"/>
              <a:gd name="connsiteY233" fmla="*/ 968467 h 3005983"/>
              <a:gd name="connsiteX234" fmla="*/ 1016562 w 12192000"/>
              <a:gd name="connsiteY234" fmla="*/ 975260 h 3005983"/>
              <a:gd name="connsiteX235" fmla="*/ 818620 w 12192000"/>
              <a:gd name="connsiteY235" fmla="*/ 987723 h 3005983"/>
              <a:gd name="connsiteX236" fmla="*/ 611870 w 12192000"/>
              <a:gd name="connsiteY236" fmla="*/ 1002547 h 3005983"/>
              <a:gd name="connsiteX237" fmla="*/ 520325 w 12192000"/>
              <a:gd name="connsiteY237" fmla="*/ 1010590 h 3005983"/>
              <a:gd name="connsiteX238" fmla="*/ 386188 w 12192000"/>
              <a:gd name="connsiteY238" fmla="*/ 1040956 h 3005983"/>
              <a:gd name="connsiteX239" fmla="*/ 272629 w 12192000"/>
              <a:gd name="connsiteY239" fmla="*/ 1010300 h 3005983"/>
              <a:gd name="connsiteX240" fmla="*/ 113450 w 12192000"/>
              <a:gd name="connsiteY240" fmla="*/ 1038933 h 3005983"/>
              <a:gd name="connsiteX241" fmla="*/ 4256 w 12192000"/>
              <a:gd name="connsiteY241" fmla="*/ 1060111 h 3005983"/>
              <a:gd name="connsiteX242" fmla="*/ 0 w 12192000"/>
              <a:gd name="connsiteY242" fmla="*/ 1059714 h 3005983"/>
              <a:gd name="connsiteX243" fmla="*/ 0 w 12192000"/>
              <a:gd name="connsiteY243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608697 w 12192000"/>
              <a:gd name="connsiteY12" fmla="*/ 2813460 h 3005983"/>
              <a:gd name="connsiteX13" fmla="*/ 11603621 w 12192000"/>
              <a:gd name="connsiteY13" fmla="*/ 2810965 h 3005983"/>
              <a:gd name="connsiteX14" fmla="*/ 11590100 w 12192000"/>
              <a:gd name="connsiteY14" fmla="*/ 2808130 h 3005983"/>
              <a:gd name="connsiteX15" fmla="*/ 11566270 w 12192000"/>
              <a:gd name="connsiteY15" fmla="*/ 2794050 h 3005983"/>
              <a:gd name="connsiteX16" fmla="*/ 11543180 w 12192000"/>
              <a:gd name="connsiteY16" fmla="*/ 2794523 h 3005983"/>
              <a:gd name="connsiteX17" fmla="*/ 11527456 w 12192000"/>
              <a:gd name="connsiteY17" fmla="*/ 2784758 h 3005983"/>
              <a:gd name="connsiteX18" fmla="*/ 11410019 w 12192000"/>
              <a:gd name="connsiteY18" fmla="*/ 2778739 h 3005983"/>
              <a:gd name="connsiteX19" fmla="*/ 11391662 w 12192000"/>
              <a:gd name="connsiteY19" fmla="*/ 2777813 h 3005983"/>
              <a:gd name="connsiteX20" fmla="*/ 11381950 w 12192000"/>
              <a:gd name="connsiteY20" fmla="*/ 2771457 h 3005983"/>
              <a:gd name="connsiteX21" fmla="*/ 11355280 w 12192000"/>
              <a:gd name="connsiteY21" fmla="*/ 2766974 h 3005983"/>
              <a:gd name="connsiteX22" fmla="*/ 11346286 w 12192000"/>
              <a:gd name="connsiteY22" fmla="*/ 2771221 h 3005983"/>
              <a:gd name="connsiteX23" fmla="*/ 11344784 w 12192000"/>
              <a:gd name="connsiteY23" fmla="*/ 2767480 h 3005983"/>
              <a:gd name="connsiteX24" fmla="*/ 11307999 w 12192000"/>
              <a:gd name="connsiteY24" fmla="*/ 2758374 h 3005983"/>
              <a:gd name="connsiteX25" fmla="*/ 11228674 w 12192000"/>
              <a:gd name="connsiteY25" fmla="*/ 2738503 h 3005983"/>
              <a:gd name="connsiteX26" fmla="*/ 11208775 w 12192000"/>
              <a:gd name="connsiteY26" fmla="*/ 2733735 h 3005983"/>
              <a:gd name="connsiteX27" fmla="*/ 11191329 w 12192000"/>
              <a:gd name="connsiteY27" fmla="*/ 2735896 h 3005983"/>
              <a:gd name="connsiteX28" fmla="*/ 11095293 w 12192000"/>
              <a:gd name="connsiteY28" fmla="*/ 2734181 h 3005983"/>
              <a:gd name="connsiteX29" fmla="*/ 11072290 w 12192000"/>
              <a:gd name="connsiteY29" fmla="*/ 2737734 h 3005983"/>
              <a:gd name="connsiteX30" fmla="*/ 10980239 w 12192000"/>
              <a:gd name="connsiteY30" fmla="*/ 2729000 h 3005983"/>
              <a:gd name="connsiteX31" fmla="*/ 10980167 w 12192000"/>
              <a:gd name="connsiteY31" fmla="*/ 2728972 h 3005983"/>
              <a:gd name="connsiteX32" fmla="*/ 10943501 w 12192000"/>
              <a:gd name="connsiteY32" fmla="*/ 2723352 h 3005983"/>
              <a:gd name="connsiteX33" fmla="*/ 10740825 w 12192000"/>
              <a:gd name="connsiteY33" fmla="*/ 2642544 h 3005983"/>
              <a:gd name="connsiteX34" fmla="*/ 10621021 w 12192000"/>
              <a:gd name="connsiteY34" fmla="*/ 2583972 h 3005983"/>
              <a:gd name="connsiteX35" fmla="*/ 10501779 w 12192000"/>
              <a:gd name="connsiteY35" fmla="*/ 2548735 h 3005983"/>
              <a:gd name="connsiteX36" fmla="*/ 10403355 w 12192000"/>
              <a:gd name="connsiteY36" fmla="*/ 2512953 h 3005983"/>
              <a:gd name="connsiteX37" fmla="*/ 10337449 w 12192000"/>
              <a:gd name="connsiteY37" fmla="*/ 2488172 h 3005983"/>
              <a:gd name="connsiteX38" fmla="*/ 10324327 w 12192000"/>
              <a:gd name="connsiteY38" fmla="*/ 2478939 h 3005983"/>
              <a:gd name="connsiteX39" fmla="*/ 10321929 w 12192000"/>
              <a:gd name="connsiteY39" fmla="*/ 2478993 h 3005983"/>
              <a:gd name="connsiteX40" fmla="*/ 10290461 w 12192000"/>
              <a:gd name="connsiteY40" fmla="*/ 2462144 h 3005983"/>
              <a:gd name="connsiteX41" fmla="*/ 10268970 w 12192000"/>
              <a:gd name="connsiteY41" fmla="*/ 2448931 h 3005983"/>
              <a:gd name="connsiteX42" fmla="*/ 10263699 w 12192000"/>
              <a:gd name="connsiteY42" fmla="*/ 2448340 h 3005983"/>
              <a:gd name="connsiteX43" fmla="*/ 10228272 w 12192000"/>
              <a:gd name="connsiteY43" fmla="*/ 2431997 h 3005983"/>
              <a:gd name="connsiteX44" fmla="*/ 10215997 w 12192000"/>
              <a:gd name="connsiteY44" fmla="*/ 2431103 h 3005983"/>
              <a:gd name="connsiteX45" fmla="*/ 10193885 w 12192000"/>
              <a:gd name="connsiteY45" fmla="*/ 2427360 h 3005983"/>
              <a:gd name="connsiteX46" fmla="*/ 10135557 w 12192000"/>
              <a:gd name="connsiteY46" fmla="*/ 2429769 h 3005983"/>
              <a:gd name="connsiteX47" fmla="*/ 10092108 w 12192000"/>
              <a:gd name="connsiteY47" fmla="*/ 2409075 h 3005983"/>
              <a:gd name="connsiteX48" fmla="*/ 10091815 w 12192000"/>
              <a:gd name="connsiteY48" fmla="*/ 2409211 h 3005983"/>
              <a:gd name="connsiteX49" fmla="*/ 10083558 w 12192000"/>
              <a:gd name="connsiteY49" fmla="*/ 2406369 h 3005983"/>
              <a:gd name="connsiteX50" fmla="*/ 10078319 w 12192000"/>
              <a:gd name="connsiteY50" fmla="*/ 2403481 h 3005983"/>
              <a:gd name="connsiteX51" fmla="*/ 10063647 w 12192000"/>
              <a:gd name="connsiteY51" fmla="*/ 2397528 h 3005983"/>
              <a:gd name="connsiteX52" fmla="*/ 10057660 w 12192000"/>
              <a:gd name="connsiteY52" fmla="*/ 2396793 h 3005983"/>
              <a:gd name="connsiteX53" fmla="*/ 10003124 w 12192000"/>
              <a:gd name="connsiteY53" fmla="*/ 2406692 h 3005983"/>
              <a:gd name="connsiteX54" fmla="*/ 9898644 w 12192000"/>
              <a:gd name="connsiteY54" fmla="*/ 2393136 h 3005983"/>
              <a:gd name="connsiteX55" fmla="*/ 9794969 w 12192000"/>
              <a:gd name="connsiteY55" fmla="*/ 2376665 h 3005983"/>
              <a:gd name="connsiteX56" fmla="*/ 9690708 w 12192000"/>
              <a:gd name="connsiteY56" fmla="*/ 2362478 h 3005983"/>
              <a:gd name="connsiteX57" fmla="*/ 9656590 w 12192000"/>
              <a:gd name="connsiteY57" fmla="*/ 2365107 h 3005983"/>
              <a:gd name="connsiteX58" fmla="*/ 9651013 w 12192000"/>
              <a:gd name="connsiteY58" fmla="*/ 2365379 h 3005983"/>
              <a:gd name="connsiteX59" fmla="*/ 9629535 w 12192000"/>
              <a:gd name="connsiteY59" fmla="*/ 2359562 h 3005983"/>
              <a:gd name="connsiteX60" fmla="*/ 9621002 w 12192000"/>
              <a:gd name="connsiteY60" fmla="*/ 2358015 h 3005983"/>
              <a:gd name="connsiteX61" fmla="*/ 9620811 w 12192000"/>
              <a:gd name="connsiteY61" fmla="*/ 2358209 h 3005983"/>
              <a:gd name="connsiteX62" fmla="*/ 9612783 w 12192000"/>
              <a:gd name="connsiteY62" fmla="*/ 2356304 h 3005983"/>
              <a:gd name="connsiteX63" fmla="*/ 9573299 w 12192000"/>
              <a:gd name="connsiteY63" fmla="*/ 2344048 h 3005983"/>
              <a:gd name="connsiteX64" fmla="*/ 9523299 w 12192000"/>
              <a:gd name="connsiteY64" fmla="*/ 2356751 h 3005983"/>
              <a:gd name="connsiteX65" fmla="*/ 9502217 w 12192000"/>
              <a:gd name="connsiteY65" fmla="*/ 2356672 h 3005983"/>
              <a:gd name="connsiteX66" fmla="*/ 9491052 w 12192000"/>
              <a:gd name="connsiteY66" fmla="*/ 2357876 h 3005983"/>
              <a:gd name="connsiteX67" fmla="*/ 9490420 w 12192000"/>
              <a:gd name="connsiteY67" fmla="*/ 2358754 h 3005983"/>
              <a:gd name="connsiteX68" fmla="*/ 9422814 w 12192000"/>
              <a:gd name="connsiteY68" fmla="*/ 2337048 h 3005983"/>
              <a:gd name="connsiteX69" fmla="*/ 9387555 w 12192000"/>
              <a:gd name="connsiteY69" fmla="*/ 2324836 h 3005983"/>
              <a:gd name="connsiteX70" fmla="*/ 9385480 w 12192000"/>
              <a:gd name="connsiteY70" fmla="*/ 2325313 h 3005983"/>
              <a:gd name="connsiteX71" fmla="*/ 9369766 w 12192000"/>
              <a:gd name="connsiteY71" fmla="*/ 2317902 h 3005983"/>
              <a:gd name="connsiteX72" fmla="*/ 9356267 w 12192000"/>
              <a:gd name="connsiteY72" fmla="*/ 2307218 h 3005983"/>
              <a:gd name="connsiteX73" fmla="*/ 9240605 w 12192000"/>
              <a:gd name="connsiteY73" fmla="*/ 2292733 h 3005983"/>
              <a:gd name="connsiteX74" fmla="*/ 9083251 w 12192000"/>
              <a:gd name="connsiteY74" fmla="*/ 2245348 h 3005983"/>
              <a:gd name="connsiteX75" fmla="*/ 8956025 w 12192000"/>
              <a:gd name="connsiteY75" fmla="*/ 2219438 h 3005983"/>
              <a:gd name="connsiteX76" fmla="*/ 8791834 w 12192000"/>
              <a:gd name="connsiteY76" fmla="*/ 2194608 h 3005983"/>
              <a:gd name="connsiteX77" fmla="*/ 8677385 w 12192000"/>
              <a:gd name="connsiteY77" fmla="*/ 2172946 h 3005983"/>
              <a:gd name="connsiteX78" fmla="*/ 8628381 w 12192000"/>
              <a:gd name="connsiteY78" fmla="*/ 2151256 h 3005983"/>
              <a:gd name="connsiteX79" fmla="*/ 8608955 w 12192000"/>
              <a:gd name="connsiteY79" fmla="*/ 2154253 h 3005983"/>
              <a:gd name="connsiteX80" fmla="*/ 8605623 w 12192000"/>
              <a:gd name="connsiteY80" fmla="*/ 2154974 h 3005983"/>
              <a:gd name="connsiteX81" fmla="*/ 8591946 w 12192000"/>
              <a:gd name="connsiteY81" fmla="*/ 2153429 h 3005983"/>
              <a:gd name="connsiteX82" fmla="*/ 8588503 w 12192000"/>
              <a:gd name="connsiteY82" fmla="*/ 2158528 h 3005983"/>
              <a:gd name="connsiteX83" fmla="*/ 8542929 w 12192000"/>
              <a:gd name="connsiteY83" fmla="*/ 2155780 h 3005983"/>
              <a:gd name="connsiteX84" fmla="*/ 8422422 w 12192000"/>
              <a:gd name="connsiteY84" fmla="*/ 2128783 h 3005983"/>
              <a:gd name="connsiteX85" fmla="*/ 8350509 w 12192000"/>
              <a:gd name="connsiteY85" fmla="*/ 2116143 h 3005983"/>
              <a:gd name="connsiteX86" fmla="*/ 8323483 w 12192000"/>
              <a:gd name="connsiteY86" fmla="*/ 2116856 h 3005983"/>
              <a:gd name="connsiteX87" fmla="*/ 8285541 w 12192000"/>
              <a:gd name="connsiteY87" fmla="*/ 2114142 h 3005983"/>
              <a:gd name="connsiteX88" fmla="*/ 8156321 w 12192000"/>
              <a:gd name="connsiteY88" fmla="*/ 2105622 h 3005983"/>
              <a:gd name="connsiteX89" fmla="*/ 8115022 w 12192000"/>
              <a:gd name="connsiteY89" fmla="*/ 2097331 h 3005983"/>
              <a:gd name="connsiteX90" fmla="*/ 8109128 w 12192000"/>
              <a:gd name="connsiteY90" fmla="*/ 2095725 h 3005983"/>
              <a:gd name="connsiteX91" fmla="*/ 8061947 w 12192000"/>
              <a:gd name="connsiteY91" fmla="*/ 2076044 h 3005983"/>
              <a:gd name="connsiteX92" fmla="*/ 8056343 w 12192000"/>
              <a:gd name="connsiteY92" fmla="*/ 2079176 h 3005983"/>
              <a:gd name="connsiteX93" fmla="*/ 8039888 w 12192000"/>
              <a:gd name="connsiteY93" fmla="*/ 2079889 h 3005983"/>
              <a:gd name="connsiteX94" fmla="*/ 8027893 w 12192000"/>
              <a:gd name="connsiteY94" fmla="*/ 2071837 h 3005983"/>
              <a:gd name="connsiteX95" fmla="*/ 7968202 w 12192000"/>
              <a:gd name="connsiteY95" fmla="*/ 2048643 h 3005983"/>
              <a:gd name="connsiteX96" fmla="*/ 7879707 w 12192000"/>
              <a:gd name="connsiteY96" fmla="*/ 2019539 h 3005983"/>
              <a:gd name="connsiteX97" fmla="*/ 7867283 w 12192000"/>
              <a:gd name="connsiteY97" fmla="*/ 2011237 h 3005983"/>
              <a:gd name="connsiteX98" fmla="*/ 7843997 w 12192000"/>
              <a:gd name="connsiteY98" fmla="*/ 2004002 h 3005983"/>
              <a:gd name="connsiteX99" fmla="*/ 7819810 w 12192000"/>
              <a:gd name="connsiteY99" fmla="*/ 2003978 h 3005983"/>
              <a:gd name="connsiteX100" fmla="*/ 7766905 w 12192000"/>
              <a:gd name="connsiteY100" fmla="*/ 1994240 h 3005983"/>
              <a:gd name="connsiteX101" fmla="*/ 7748811 w 12192000"/>
              <a:gd name="connsiteY101" fmla="*/ 2001647 h 3005983"/>
              <a:gd name="connsiteX102" fmla="*/ 7745757 w 12192000"/>
              <a:gd name="connsiteY102" fmla="*/ 2003120 h 3005983"/>
              <a:gd name="connsiteX103" fmla="*/ 7732110 w 12192000"/>
              <a:gd name="connsiteY103" fmla="*/ 2004783 h 3005983"/>
              <a:gd name="connsiteX104" fmla="*/ 7730039 w 12192000"/>
              <a:gd name="connsiteY104" fmla="*/ 2010536 h 3005983"/>
              <a:gd name="connsiteX105" fmla="*/ 7685159 w 12192000"/>
              <a:gd name="connsiteY105" fmla="*/ 2018415 h 3005983"/>
              <a:gd name="connsiteX106" fmla="*/ 7561596 w 12192000"/>
              <a:gd name="connsiteY106" fmla="*/ 2020063 h 3005983"/>
              <a:gd name="connsiteX107" fmla="*/ 7488722 w 12192000"/>
              <a:gd name="connsiteY107" fmla="*/ 2024418 h 3005983"/>
              <a:gd name="connsiteX108" fmla="*/ 7462688 w 12192000"/>
              <a:gd name="connsiteY108" fmla="*/ 2031366 h 3005983"/>
              <a:gd name="connsiteX109" fmla="*/ 7425222 w 12192000"/>
              <a:gd name="connsiteY109" fmla="*/ 2037510 h 3005983"/>
              <a:gd name="connsiteX110" fmla="*/ 7360376 w 12192000"/>
              <a:gd name="connsiteY110" fmla="*/ 2052454 h 3005983"/>
              <a:gd name="connsiteX111" fmla="*/ 7297796 w 12192000"/>
              <a:gd name="connsiteY111" fmla="*/ 2059134 h 3005983"/>
              <a:gd name="connsiteX112" fmla="*/ 7255684 w 12192000"/>
              <a:gd name="connsiteY112" fmla="*/ 2060633 h 3005983"/>
              <a:gd name="connsiteX113" fmla="*/ 7249573 w 12192000"/>
              <a:gd name="connsiteY113" fmla="*/ 2060435 h 3005983"/>
              <a:gd name="connsiteX114" fmla="*/ 7198933 w 12192000"/>
              <a:gd name="connsiteY114" fmla="*/ 2052227 h 3005983"/>
              <a:gd name="connsiteX115" fmla="*/ 7194276 w 12192000"/>
              <a:gd name="connsiteY115" fmla="*/ 2056568 h 3005983"/>
              <a:gd name="connsiteX116" fmla="*/ 7178495 w 12192000"/>
              <a:gd name="connsiteY116" fmla="*/ 2061069 h 3005983"/>
              <a:gd name="connsiteX117" fmla="*/ 7164866 w 12192000"/>
              <a:gd name="connsiteY117" fmla="*/ 2056021 h 3005983"/>
              <a:gd name="connsiteX118" fmla="*/ 7101221 w 12192000"/>
              <a:gd name="connsiteY118" fmla="*/ 2047289 h 3005983"/>
              <a:gd name="connsiteX119" fmla="*/ 7008182 w 12192000"/>
              <a:gd name="connsiteY119" fmla="*/ 2039482 h 3005983"/>
              <a:gd name="connsiteX120" fmla="*/ 6994073 w 12192000"/>
              <a:gd name="connsiteY120" fmla="*/ 2034288 h 3005983"/>
              <a:gd name="connsiteX121" fmla="*/ 6902768 w 12192000"/>
              <a:gd name="connsiteY121" fmla="*/ 2021990 h 3005983"/>
              <a:gd name="connsiteX122" fmla="*/ 6854917 w 12192000"/>
              <a:gd name="connsiteY122" fmla="*/ 2020321 h 3005983"/>
              <a:gd name="connsiteX123" fmla="*/ 6849655 w 12192000"/>
              <a:gd name="connsiteY123" fmla="*/ 2025191 h 3005983"/>
              <a:gd name="connsiteX124" fmla="*/ 6835522 w 12192000"/>
              <a:gd name="connsiteY124" fmla="*/ 2024012 h 3005983"/>
              <a:gd name="connsiteX125" fmla="*/ 6707727 w 12192000"/>
              <a:gd name="connsiteY125" fmla="*/ 2006254 h 3005983"/>
              <a:gd name="connsiteX126" fmla="*/ 6561947 w 12192000"/>
              <a:gd name="connsiteY126" fmla="*/ 1975575 h 3005983"/>
              <a:gd name="connsiteX127" fmla="*/ 6464714 w 12192000"/>
              <a:gd name="connsiteY127" fmla="*/ 1978704 h 3005983"/>
              <a:gd name="connsiteX128" fmla="*/ 6242129 w 12192000"/>
              <a:gd name="connsiteY128" fmla="*/ 1915441 h 3005983"/>
              <a:gd name="connsiteX129" fmla="*/ 6080728 w 12192000"/>
              <a:gd name="connsiteY129" fmla="*/ 1895758 h 3005983"/>
              <a:gd name="connsiteX130" fmla="*/ 6069627 w 12192000"/>
              <a:gd name="connsiteY130" fmla="*/ 1885968 h 3005983"/>
              <a:gd name="connsiteX131" fmla="*/ 6055146 w 12192000"/>
              <a:gd name="connsiteY131" fmla="*/ 1879305 h 3005983"/>
              <a:gd name="connsiteX132" fmla="*/ 5953405 w 12192000"/>
              <a:gd name="connsiteY132" fmla="*/ 1849929 h 3005983"/>
              <a:gd name="connsiteX133" fmla="*/ 5940151 w 12192000"/>
              <a:gd name="connsiteY133" fmla="*/ 1852123 h 3005983"/>
              <a:gd name="connsiteX134" fmla="*/ 5917647 w 12192000"/>
              <a:gd name="connsiteY134" fmla="*/ 1852476 h 3005983"/>
              <a:gd name="connsiteX135" fmla="*/ 5860259 w 12192000"/>
              <a:gd name="connsiteY135" fmla="*/ 1865444 h 3005983"/>
              <a:gd name="connsiteX136" fmla="*/ 5821880 w 12192000"/>
              <a:gd name="connsiteY136" fmla="*/ 1854695 h 3005983"/>
              <a:gd name="connsiteX137" fmla="*/ 5813898 w 12192000"/>
              <a:gd name="connsiteY137" fmla="*/ 1853063 h 3005983"/>
              <a:gd name="connsiteX138" fmla="*/ 5813633 w 12192000"/>
              <a:gd name="connsiteY138" fmla="*/ 1853249 h 3005983"/>
              <a:gd name="connsiteX139" fmla="*/ 5804995 w 12192000"/>
              <a:gd name="connsiteY139" fmla="*/ 1851966 h 3005983"/>
              <a:gd name="connsiteX140" fmla="*/ 5799340 w 12192000"/>
              <a:gd name="connsiteY140" fmla="*/ 1850088 h 3005983"/>
              <a:gd name="connsiteX141" fmla="*/ 5783850 w 12192000"/>
              <a:gd name="connsiteY141" fmla="*/ 1846922 h 3005983"/>
              <a:gd name="connsiteX142" fmla="*/ 5777803 w 12192000"/>
              <a:gd name="connsiteY142" fmla="*/ 1847290 h 3005983"/>
              <a:gd name="connsiteX143" fmla="*/ 5774372 w 12192000"/>
              <a:gd name="connsiteY143" fmla="*/ 1849538 h 3005983"/>
              <a:gd name="connsiteX144" fmla="*/ 5740527 w 12192000"/>
              <a:gd name="connsiteY144" fmla="*/ 1850453 h 3005983"/>
              <a:gd name="connsiteX145" fmla="*/ 5671437 w 12192000"/>
              <a:gd name="connsiteY145" fmla="*/ 1845438 h 3005983"/>
              <a:gd name="connsiteX146" fmla="*/ 5633526 w 12192000"/>
              <a:gd name="connsiteY146" fmla="*/ 1839191 h 3005983"/>
              <a:gd name="connsiteX147" fmla="*/ 5527860 w 12192000"/>
              <a:gd name="connsiteY147" fmla="*/ 1825767 h 3005983"/>
              <a:gd name="connsiteX148" fmla="*/ 5420429 w 12192000"/>
              <a:gd name="connsiteY148" fmla="*/ 1815102 h 3005983"/>
              <a:gd name="connsiteX149" fmla="*/ 5339073 w 12192000"/>
              <a:gd name="connsiteY149" fmla="*/ 1819639 h 3005983"/>
              <a:gd name="connsiteX150" fmla="*/ 5334373 w 12192000"/>
              <a:gd name="connsiteY150" fmla="*/ 1817028 h 3005983"/>
              <a:gd name="connsiteX151" fmla="*/ 5326433 w 12192000"/>
              <a:gd name="connsiteY151" fmla="*/ 1814516 h 3005983"/>
              <a:gd name="connsiteX152" fmla="*/ 5326080 w 12192000"/>
              <a:gd name="connsiteY152" fmla="*/ 1814651 h 3005983"/>
              <a:gd name="connsiteX153" fmla="*/ 5318954 w 12192000"/>
              <a:gd name="connsiteY153" fmla="*/ 1811914 h 3005983"/>
              <a:gd name="connsiteX154" fmla="*/ 5286087 w 12192000"/>
              <a:gd name="connsiteY154" fmla="*/ 1796038 h 3005983"/>
              <a:gd name="connsiteX155" fmla="*/ 5223002 w 12192000"/>
              <a:gd name="connsiteY155" fmla="*/ 1799482 h 3005983"/>
              <a:gd name="connsiteX156" fmla="*/ 5200540 w 12192000"/>
              <a:gd name="connsiteY156" fmla="*/ 1796400 h 3005983"/>
              <a:gd name="connsiteX157" fmla="*/ 5154928 w 12192000"/>
              <a:gd name="connsiteY157" fmla="*/ 1781130 h 3005983"/>
              <a:gd name="connsiteX158" fmla="*/ 5149478 w 12192000"/>
              <a:gd name="connsiteY158" fmla="*/ 1780679 h 3005983"/>
              <a:gd name="connsiteX159" fmla="*/ 5130626 w 12192000"/>
              <a:gd name="connsiteY159" fmla="*/ 1768669 h 3005983"/>
              <a:gd name="connsiteX160" fmla="*/ 5102239 w 12192000"/>
              <a:gd name="connsiteY160" fmla="*/ 1753436 h 3005983"/>
              <a:gd name="connsiteX161" fmla="*/ 5099658 w 12192000"/>
              <a:gd name="connsiteY161" fmla="*/ 1753538 h 3005983"/>
              <a:gd name="connsiteX162" fmla="*/ 5088508 w 12192000"/>
              <a:gd name="connsiteY162" fmla="*/ 1745106 h 3005983"/>
              <a:gd name="connsiteX163" fmla="*/ 5082205 w 12192000"/>
              <a:gd name="connsiteY163" fmla="*/ 1734262 h 3005983"/>
              <a:gd name="connsiteX164" fmla="*/ 4931750 w 12192000"/>
              <a:gd name="connsiteY164" fmla="*/ 1691385 h 3005983"/>
              <a:gd name="connsiteX165" fmla="*/ 4824030 w 12192000"/>
              <a:gd name="connsiteY165" fmla="*/ 1643040 h 3005983"/>
              <a:gd name="connsiteX166" fmla="*/ 4758423 w 12192000"/>
              <a:gd name="connsiteY166" fmla="*/ 1579191 h 3005983"/>
              <a:gd name="connsiteX167" fmla="*/ 4514045 w 12192000"/>
              <a:gd name="connsiteY167" fmla="*/ 1535848 h 3005983"/>
              <a:gd name="connsiteX168" fmla="*/ 4458973 w 12192000"/>
              <a:gd name="connsiteY168" fmla="*/ 1525122 h 3005983"/>
              <a:gd name="connsiteX169" fmla="*/ 4423105 w 12192000"/>
              <a:gd name="connsiteY169" fmla="*/ 1500018 h 3005983"/>
              <a:gd name="connsiteX170" fmla="*/ 4400073 w 12192000"/>
              <a:gd name="connsiteY170" fmla="*/ 1499739 h 3005983"/>
              <a:gd name="connsiteX171" fmla="*/ 4395961 w 12192000"/>
              <a:gd name="connsiteY171" fmla="*/ 1499863 h 3005983"/>
              <a:gd name="connsiteX172" fmla="*/ 4382523 w 12192000"/>
              <a:gd name="connsiteY172" fmla="*/ 1496619 h 3005983"/>
              <a:gd name="connsiteX173" fmla="*/ 4374971 w 12192000"/>
              <a:gd name="connsiteY173" fmla="*/ 1500377 h 3005983"/>
              <a:gd name="connsiteX174" fmla="*/ 4352051 w 12192000"/>
              <a:gd name="connsiteY174" fmla="*/ 1498843 h 3005983"/>
              <a:gd name="connsiteX175" fmla="*/ 4328364 w 12192000"/>
              <a:gd name="connsiteY175" fmla="*/ 1491566 h 3005983"/>
              <a:gd name="connsiteX176" fmla="*/ 4220142 w 12192000"/>
              <a:gd name="connsiteY176" fmla="*/ 1451803 h 3005983"/>
              <a:gd name="connsiteX177" fmla="*/ 4152921 w 12192000"/>
              <a:gd name="connsiteY177" fmla="*/ 1430969 h 3005983"/>
              <a:gd name="connsiteX178" fmla="*/ 4123498 w 12192000"/>
              <a:gd name="connsiteY178" fmla="*/ 1427696 h 3005983"/>
              <a:gd name="connsiteX179" fmla="*/ 4085026 w 12192000"/>
              <a:gd name="connsiteY179" fmla="*/ 1420005 h 3005983"/>
              <a:gd name="connsiteX180" fmla="*/ 4014120 w 12192000"/>
              <a:gd name="connsiteY180" fmla="*/ 1410025 h 3005983"/>
              <a:gd name="connsiteX181" fmla="*/ 3924085 w 12192000"/>
              <a:gd name="connsiteY181" fmla="*/ 1390368 h 3005983"/>
              <a:gd name="connsiteX182" fmla="*/ 3875102 w 12192000"/>
              <a:gd name="connsiteY182" fmla="*/ 1356231 h 3005983"/>
              <a:gd name="connsiteX183" fmla="*/ 3866735 w 12192000"/>
              <a:gd name="connsiteY183" fmla="*/ 1358044 h 3005983"/>
              <a:gd name="connsiteX184" fmla="*/ 3824835 w 12192000"/>
              <a:gd name="connsiteY184" fmla="*/ 1344150 h 3005983"/>
              <a:gd name="connsiteX185" fmla="*/ 3698316 w 12192000"/>
              <a:gd name="connsiteY185" fmla="*/ 1271660 h 3005983"/>
              <a:gd name="connsiteX186" fmla="*/ 3615875 w 12192000"/>
              <a:gd name="connsiteY186" fmla="*/ 1245166 h 3005983"/>
              <a:gd name="connsiteX187" fmla="*/ 3583351 w 12192000"/>
              <a:gd name="connsiteY187" fmla="*/ 1239605 h 3005983"/>
              <a:gd name="connsiteX188" fmla="*/ 3529058 w 12192000"/>
              <a:gd name="connsiteY188" fmla="*/ 1230047 h 3005983"/>
              <a:gd name="connsiteX189" fmla="*/ 3438822 w 12192000"/>
              <a:gd name="connsiteY189" fmla="*/ 1205661 h 3005983"/>
              <a:gd name="connsiteX190" fmla="*/ 3390292 w 12192000"/>
              <a:gd name="connsiteY190" fmla="*/ 1197075 h 3005983"/>
              <a:gd name="connsiteX191" fmla="*/ 3315537 w 12192000"/>
              <a:gd name="connsiteY191" fmla="*/ 1185391 h 3005983"/>
              <a:gd name="connsiteX192" fmla="*/ 3305896 w 12192000"/>
              <a:gd name="connsiteY192" fmla="*/ 1180025 h 3005983"/>
              <a:gd name="connsiteX193" fmla="*/ 3260055 w 12192000"/>
              <a:gd name="connsiteY193" fmla="*/ 1189560 h 3005983"/>
              <a:gd name="connsiteX194" fmla="*/ 3136098 w 12192000"/>
              <a:gd name="connsiteY194" fmla="*/ 1171708 h 3005983"/>
              <a:gd name="connsiteX195" fmla="*/ 3113533 w 12192000"/>
              <a:gd name="connsiteY195" fmla="*/ 1171758 h 3005983"/>
              <a:gd name="connsiteX196" fmla="*/ 3087934 w 12192000"/>
              <a:gd name="connsiteY196" fmla="*/ 1162189 h 3005983"/>
              <a:gd name="connsiteX197" fmla="*/ 3033101 w 12192000"/>
              <a:gd name="connsiteY197" fmla="*/ 1146004 h 3005983"/>
              <a:gd name="connsiteX198" fmla="*/ 2999082 w 12192000"/>
              <a:gd name="connsiteY198" fmla="*/ 1129337 h 3005983"/>
              <a:gd name="connsiteX199" fmla="*/ 2988144 w 12192000"/>
              <a:gd name="connsiteY199" fmla="*/ 1133783 h 3005983"/>
              <a:gd name="connsiteX200" fmla="*/ 2964880 w 12192000"/>
              <a:gd name="connsiteY200" fmla="*/ 1133160 h 3005983"/>
              <a:gd name="connsiteX201" fmla="*/ 2871083 w 12192000"/>
              <a:gd name="connsiteY201" fmla="*/ 1114281 h 3005983"/>
              <a:gd name="connsiteX202" fmla="*/ 2853547 w 12192000"/>
              <a:gd name="connsiteY202" fmla="*/ 1113282 h 3005983"/>
              <a:gd name="connsiteX203" fmla="*/ 2834998 w 12192000"/>
              <a:gd name="connsiteY203" fmla="*/ 1105032 h 3005983"/>
              <a:gd name="connsiteX204" fmla="*/ 2832012 w 12192000"/>
              <a:gd name="connsiteY204" fmla="*/ 1103667 h 3005983"/>
              <a:gd name="connsiteX205" fmla="*/ 2831450 w 12192000"/>
              <a:gd name="connsiteY205" fmla="*/ 1103681 h 3005983"/>
              <a:gd name="connsiteX206" fmla="*/ 2830158 w 12192000"/>
              <a:gd name="connsiteY206" fmla="*/ 1102819 h 3005983"/>
              <a:gd name="connsiteX207" fmla="*/ 2817969 w 12192000"/>
              <a:gd name="connsiteY207" fmla="*/ 1097243 h 3005983"/>
              <a:gd name="connsiteX208" fmla="*/ 2812278 w 12192000"/>
              <a:gd name="connsiteY208" fmla="*/ 1097008 h 3005983"/>
              <a:gd name="connsiteX209" fmla="*/ 2735949 w 12192000"/>
              <a:gd name="connsiteY209" fmla="*/ 1069536 h 3005983"/>
              <a:gd name="connsiteX210" fmla="*/ 2700542 w 12192000"/>
              <a:gd name="connsiteY210" fmla="*/ 1056907 h 3005983"/>
              <a:gd name="connsiteX211" fmla="*/ 2690071 w 12192000"/>
              <a:gd name="connsiteY211" fmla="*/ 1056397 h 3005983"/>
              <a:gd name="connsiteX212" fmla="*/ 2655269 w 12192000"/>
              <a:gd name="connsiteY212" fmla="*/ 1042078 h 3005983"/>
              <a:gd name="connsiteX213" fmla="*/ 2637172 w 12192000"/>
              <a:gd name="connsiteY213" fmla="*/ 1039382 h 3005983"/>
              <a:gd name="connsiteX214" fmla="*/ 2544676 w 12192000"/>
              <a:gd name="connsiteY214" fmla="*/ 1019916 h 3005983"/>
              <a:gd name="connsiteX215" fmla="*/ 2521406 w 12192000"/>
              <a:gd name="connsiteY215" fmla="*/ 1022036 h 3005983"/>
              <a:gd name="connsiteX216" fmla="*/ 2462038 w 12192000"/>
              <a:gd name="connsiteY216" fmla="*/ 992687 h 3005983"/>
              <a:gd name="connsiteX217" fmla="*/ 2448962 w 12192000"/>
              <a:gd name="connsiteY217" fmla="*/ 988555 h 3005983"/>
              <a:gd name="connsiteX218" fmla="*/ 2444223 w 12192000"/>
              <a:gd name="connsiteY218" fmla="*/ 985580 h 3005983"/>
              <a:gd name="connsiteX219" fmla="*/ 2428175 w 12192000"/>
              <a:gd name="connsiteY219" fmla="*/ 997242 h 3005983"/>
              <a:gd name="connsiteX220" fmla="*/ 2398519 w 12192000"/>
              <a:gd name="connsiteY220" fmla="*/ 1001482 h 3005983"/>
              <a:gd name="connsiteX221" fmla="*/ 2385271 w 12192000"/>
              <a:gd name="connsiteY221" fmla="*/ 993786 h 3005983"/>
              <a:gd name="connsiteX222" fmla="*/ 2298174 w 12192000"/>
              <a:gd name="connsiteY222" fmla="*/ 956527 h 3005983"/>
              <a:gd name="connsiteX223" fmla="*/ 2271014 w 12192000"/>
              <a:gd name="connsiteY223" fmla="*/ 945440 h 3005983"/>
              <a:gd name="connsiteX224" fmla="*/ 2214838 w 12192000"/>
              <a:gd name="connsiteY224" fmla="*/ 924396 h 3005983"/>
              <a:gd name="connsiteX225" fmla="*/ 2038407 w 12192000"/>
              <a:gd name="connsiteY225" fmla="*/ 916628 h 3005983"/>
              <a:gd name="connsiteX226" fmla="*/ 1958268 w 12192000"/>
              <a:gd name="connsiteY226" fmla="*/ 931677 h 3005983"/>
              <a:gd name="connsiteX227" fmla="*/ 1740316 w 12192000"/>
              <a:gd name="connsiteY227" fmla="*/ 931710 h 3005983"/>
              <a:gd name="connsiteX228" fmla="*/ 1454477 w 12192000"/>
              <a:gd name="connsiteY228" fmla="*/ 973878 h 3005983"/>
              <a:gd name="connsiteX229" fmla="*/ 1385984 w 12192000"/>
              <a:gd name="connsiteY229" fmla="*/ 958621 h 3005983"/>
              <a:gd name="connsiteX230" fmla="*/ 1355604 w 12192000"/>
              <a:gd name="connsiteY230" fmla="*/ 960893 h 3005983"/>
              <a:gd name="connsiteX231" fmla="*/ 1305323 w 12192000"/>
              <a:gd name="connsiteY231" fmla="*/ 967511 h 3005983"/>
              <a:gd name="connsiteX232" fmla="*/ 1125607 w 12192000"/>
              <a:gd name="connsiteY232" fmla="*/ 968467 h 3005983"/>
              <a:gd name="connsiteX233" fmla="*/ 1016562 w 12192000"/>
              <a:gd name="connsiteY233" fmla="*/ 975260 h 3005983"/>
              <a:gd name="connsiteX234" fmla="*/ 818620 w 12192000"/>
              <a:gd name="connsiteY234" fmla="*/ 987723 h 3005983"/>
              <a:gd name="connsiteX235" fmla="*/ 611870 w 12192000"/>
              <a:gd name="connsiteY235" fmla="*/ 1002547 h 3005983"/>
              <a:gd name="connsiteX236" fmla="*/ 520325 w 12192000"/>
              <a:gd name="connsiteY236" fmla="*/ 1010590 h 3005983"/>
              <a:gd name="connsiteX237" fmla="*/ 386188 w 12192000"/>
              <a:gd name="connsiteY237" fmla="*/ 1040956 h 3005983"/>
              <a:gd name="connsiteX238" fmla="*/ 272629 w 12192000"/>
              <a:gd name="connsiteY238" fmla="*/ 1010300 h 3005983"/>
              <a:gd name="connsiteX239" fmla="*/ 113450 w 12192000"/>
              <a:gd name="connsiteY239" fmla="*/ 1038933 h 3005983"/>
              <a:gd name="connsiteX240" fmla="*/ 4256 w 12192000"/>
              <a:gd name="connsiteY240" fmla="*/ 1060111 h 3005983"/>
              <a:gd name="connsiteX241" fmla="*/ 0 w 12192000"/>
              <a:gd name="connsiteY241" fmla="*/ 1059714 h 3005983"/>
              <a:gd name="connsiteX242" fmla="*/ 0 w 12192000"/>
              <a:gd name="connsiteY242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608697 w 12192000"/>
              <a:gd name="connsiteY12" fmla="*/ 2813460 h 3005983"/>
              <a:gd name="connsiteX13" fmla="*/ 11603621 w 12192000"/>
              <a:gd name="connsiteY13" fmla="*/ 2810965 h 3005983"/>
              <a:gd name="connsiteX14" fmla="*/ 11566270 w 12192000"/>
              <a:gd name="connsiteY14" fmla="*/ 2794050 h 3005983"/>
              <a:gd name="connsiteX15" fmla="*/ 11543180 w 12192000"/>
              <a:gd name="connsiteY15" fmla="*/ 2794523 h 3005983"/>
              <a:gd name="connsiteX16" fmla="*/ 11527456 w 12192000"/>
              <a:gd name="connsiteY16" fmla="*/ 2784758 h 3005983"/>
              <a:gd name="connsiteX17" fmla="*/ 11410019 w 12192000"/>
              <a:gd name="connsiteY17" fmla="*/ 2778739 h 3005983"/>
              <a:gd name="connsiteX18" fmla="*/ 11391662 w 12192000"/>
              <a:gd name="connsiteY18" fmla="*/ 2777813 h 3005983"/>
              <a:gd name="connsiteX19" fmla="*/ 11381950 w 12192000"/>
              <a:gd name="connsiteY19" fmla="*/ 2771457 h 3005983"/>
              <a:gd name="connsiteX20" fmla="*/ 11355280 w 12192000"/>
              <a:gd name="connsiteY20" fmla="*/ 2766974 h 3005983"/>
              <a:gd name="connsiteX21" fmla="*/ 11346286 w 12192000"/>
              <a:gd name="connsiteY21" fmla="*/ 2771221 h 3005983"/>
              <a:gd name="connsiteX22" fmla="*/ 11344784 w 12192000"/>
              <a:gd name="connsiteY22" fmla="*/ 2767480 h 3005983"/>
              <a:gd name="connsiteX23" fmla="*/ 11307999 w 12192000"/>
              <a:gd name="connsiteY23" fmla="*/ 2758374 h 3005983"/>
              <a:gd name="connsiteX24" fmla="*/ 11228674 w 12192000"/>
              <a:gd name="connsiteY24" fmla="*/ 2738503 h 3005983"/>
              <a:gd name="connsiteX25" fmla="*/ 11208775 w 12192000"/>
              <a:gd name="connsiteY25" fmla="*/ 2733735 h 3005983"/>
              <a:gd name="connsiteX26" fmla="*/ 11191329 w 12192000"/>
              <a:gd name="connsiteY26" fmla="*/ 2735896 h 3005983"/>
              <a:gd name="connsiteX27" fmla="*/ 11095293 w 12192000"/>
              <a:gd name="connsiteY27" fmla="*/ 2734181 h 3005983"/>
              <a:gd name="connsiteX28" fmla="*/ 11072290 w 12192000"/>
              <a:gd name="connsiteY28" fmla="*/ 2737734 h 3005983"/>
              <a:gd name="connsiteX29" fmla="*/ 10980239 w 12192000"/>
              <a:gd name="connsiteY29" fmla="*/ 2729000 h 3005983"/>
              <a:gd name="connsiteX30" fmla="*/ 10980167 w 12192000"/>
              <a:gd name="connsiteY30" fmla="*/ 2728972 h 3005983"/>
              <a:gd name="connsiteX31" fmla="*/ 10943501 w 12192000"/>
              <a:gd name="connsiteY31" fmla="*/ 2723352 h 3005983"/>
              <a:gd name="connsiteX32" fmla="*/ 10740825 w 12192000"/>
              <a:gd name="connsiteY32" fmla="*/ 2642544 h 3005983"/>
              <a:gd name="connsiteX33" fmla="*/ 10621021 w 12192000"/>
              <a:gd name="connsiteY33" fmla="*/ 2583972 h 3005983"/>
              <a:gd name="connsiteX34" fmla="*/ 10501779 w 12192000"/>
              <a:gd name="connsiteY34" fmla="*/ 2548735 h 3005983"/>
              <a:gd name="connsiteX35" fmla="*/ 10403355 w 12192000"/>
              <a:gd name="connsiteY35" fmla="*/ 2512953 h 3005983"/>
              <a:gd name="connsiteX36" fmla="*/ 10337449 w 12192000"/>
              <a:gd name="connsiteY36" fmla="*/ 2488172 h 3005983"/>
              <a:gd name="connsiteX37" fmla="*/ 10324327 w 12192000"/>
              <a:gd name="connsiteY37" fmla="*/ 2478939 h 3005983"/>
              <a:gd name="connsiteX38" fmla="*/ 10321929 w 12192000"/>
              <a:gd name="connsiteY38" fmla="*/ 2478993 h 3005983"/>
              <a:gd name="connsiteX39" fmla="*/ 10290461 w 12192000"/>
              <a:gd name="connsiteY39" fmla="*/ 2462144 h 3005983"/>
              <a:gd name="connsiteX40" fmla="*/ 10268970 w 12192000"/>
              <a:gd name="connsiteY40" fmla="*/ 2448931 h 3005983"/>
              <a:gd name="connsiteX41" fmla="*/ 10263699 w 12192000"/>
              <a:gd name="connsiteY41" fmla="*/ 2448340 h 3005983"/>
              <a:gd name="connsiteX42" fmla="*/ 10228272 w 12192000"/>
              <a:gd name="connsiteY42" fmla="*/ 2431997 h 3005983"/>
              <a:gd name="connsiteX43" fmla="*/ 10215997 w 12192000"/>
              <a:gd name="connsiteY43" fmla="*/ 2431103 h 3005983"/>
              <a:gd name="connsiteX44" fmla="*/ 10193885 w 12192000"/>
              <a:gd name="connsiteY44" fmla="*/ 2427360 h 3005983"/>
              <a:gd name="connsiteX45" fmla="*/ 10135557 w 12192000"/>
              <a:gd name="connsiteY45" fmla="*/ 2429769 h 3005983"/>
              <a:gd name="connsiteX46" fmla="*/ 10092108 w 12192000"/>
              <a:gd name="connsiteY46" fmla="*/ 2409075 h 3005983"/>
              <a:gd name="connsiteX47" fmla="*/ 10091815 w 12192000"/>
              <a:gd name="connsiteY47" fmla="*/ 2409211 h 3005983"/>
              <a:gd name="connsiteX48" fmla="*/ 10083558 w 12192000"/>
              <a:gd name="connsiteY48" fmla="*/ 2406369 h 3005983"/>
              <a:gd name="connsiteX49" fmla="*/ 10078319 w 12192000"/>
              <a:gd name="connsiteY49" fmla="*/ 2403481 h 3005983"/>
              <a:gd name="connsiteX50" fmla="*/ 10063647 w 12192000"/>
              <a:gd name="connsiteY50" fmla="*/ 2397528 h 3005983"/>
              <a:gd name="connsiteX51" fmla="*/ 10057660 w 12192000"/>
              <a:gd name="connsiteY51" fmla="*/ 2396793 h 3005983"/>
              <a:gd name="connsiteX52" fmla="*/ 10003124 w 12192000"/>
              <a:gd name="connsiteY52" fmla="*/ 2406692 h 3005983"/>
              <a:gd name="connsiteX53" fmla="*/ 9898644 w 12192000"/>
              <a:gd name="connsiteY53" fmla="*/ 2393136 h 3005983"/>
              <a:gd name="connsiteX54" fmla="*/ 9794969 w 12192000"/>
              <a:gd name="connsiteY54" fmla="*/ 2376665 h 3005983"/>
              <a:gd name="connsiteX55" fmla="*/ 9690708 w 12192000"/>
              <a:gd name="connsiteY55" fmla="*/ 2362478 h 3005983"/>
              <a:gd name="connsiteX56" fmla="*/ 9656590 w 12192000"/>
              <a:gd name="connsiteY56" fmla="*/ 2365107 h 3005983"/>
              <a:gd name="connsiteX57" fmla="*/ 9651013 w 12192000"/>
              <a:gd name="connsiteY57" fmla="*/ 2365379 h 3005983"/>
              <a:gd name="connsiteX58" fmla="*/ 9629535 w 12192000"/>
              <a:gd name="connsiteY58" fmla="*/ 2359562 h 3005983"/>
              <a:gd name="connsiteX59" fmla="*/ 9621002 w 12192000"/>
              <a:gd name="connsiteY59" fmla="*/ 2358015 h 3005983"/>
              <a:gd name="connsiteX60" fmla="*/ 9620811 w 12192000"/>
              <a:gd name="connsiteY60" fmla="*/ 2358209 h 3005983"/>
              <a:gd name="connsiteX61" fmla="*/ 9612783 w 12192000"/>
              <a:gd name="connsiteY61" fmla="*/ 2356304 h 3005983"/>
              <a:gd name="connsiteX62" fmla="*/ 9573299 w 12192000"/>
              <a:gd name="connsiteY62" fmla="*/ 2344048 h 3005983"/>
              <a:gd name="connsiteX63" fmla="*/ 9523299 w 12192000"/>
              <a:gd name="connsiteY63" fmla="*/ 2356751 h 3005983"/>
              <a:gd name="connsiteX64" fmla="*/ 9502217 w 12192000"/>
              <a:gd name="connsiteY64" fmla="*/ 2356672 h 3005983"/>
              <a:gd name="connsiteX65" fmla="*/ 9491052 w 12192000"/>
              <a:gd name="connsiteY65" fmla="*/ 2357876 h 3005983"/>
              <a:gd name="connsiteX66" fmla="*/ 9490420 w 12192000"/>
              <a:gd name="connsiteY66" fmla="*/ 2358754 h 3005983"/>
              <a:gd name="connsiteX67" fmla="*/ 9422814 w 12192000"/>
              <a:gd name="connsiteY67" fmla="*/ 2337048 h 3005983"/>
              <a:gd name="connsiteX68" fmla="*/ 9387555 w 12192000"/>
              <a:gd name="connsiteY68" fmla="*/ 2324836 h 3005983"/>
              <a:gd name="connsiteX69" fmla="*/ 9385480 w 12192000"/>
              <a:gd name="connsiteY69" fmla="*/ 2325313 h 3005983"/>
              <a:gd name="connsiteX70" fmla="*/ 9369766 w 12192000"/>
              <a:gd name="connsiteY70" fmla="*/ 2317902 h 3005983"/>
              <a:gd name="connsiteX71" fmla="*/ 9356267 w 12192000"/>
              <a:gd name="connsiteY71" fmla="*/ 2307218 h 3005983"/>
              <a:gd name="connsiteX72" fmla="*/ 9240605 w 12192000"/>
              <a:gd name="connsiteY72" fmla="*/ 2292733 h 3005983"/>
              <a:gd name="connsiteX73" fmla="*/ 9083251 w 12192000"/>
              <a:gd name="connsiteY73" fmla="*/ 2245348 h 3005983"/>
              <a:gd name="connsiteX74" fmla="*/ 8956025 w 12192000"/>
              <a:gd name="connsiteY74" fmla="*/ 2219438 h 3005983"/>
              <a:gd name="connsiteX75" fmla="*/ 8791834 w 12192000"/>
              <a:gd name="connsiteY75" fmla="*/ 2194608 h 3005983"/>
              <a:gd name="connsiteX76" fmla="*/ 8677385 w 12192000"/>
              <a:gd name="connsiteY76" fmla="*/ 2172946 h 3005983"/>
              <a:gd name="connsiteX77" fmla="*/ 8628381 w 12192000"/>
              <a:gd name="connsiteY77" fmla="*/ 2151256 h 3005983"/>
              <a:gd name="connsiteX78" fmla="*/ 8608955 w 12192000"/>
              <a:gd name="connsiteY78" fmla="*/ 2154253 h 3005983"/>
              <a:gd name="connsiteX79" fmla="*/ 8605623 w 12192000"/>
              <a:gd name="connsiteY79" fmla="*/ 2154974 h 3005983"/>
              <a:gd name="connsiteX80" fmla="*/ 8591946 w 12192000"/>
              <a:gd name="connsiteY80" fmla="*/ 2153429 h 3005983"/>
              <a:gd name="connsiteX81" fmla="*/ 8588503 w 12192000"/>
              <a:gd name="connsiteY81" fmla="*/ 2158528 h 3005983"/>
              <a:gd name="connsiteX82" fmla="*/ 8542929 w 12192000"/>
              <a:gd name="connsiteY82" fmla="*/ 2155780 h 3005983"/>
              <a:gd name="connsiteX83" fmla="*/ 8422422 w 12192000"/>
              <a:gd name="connsiteY83" fmla="*/ 2128783 h 3005983"/>
              <a:gd name="connsiteX84" fmla="*/ 8350509 w 12192000"/>
              <a:gd name="connsiteY84" fmla="*/ 2116143 h 3005983"/>
              <a:gd name="connsiteX85" fmla="*/ 8323483 w 12192000"/>
              <a:gd name="connsiteY85" fmla="*/ 2116856 h 3005983"/>
              <a:gd name="connsiteX86" fmla="*/ 8285541 w 12192000"/>
              <a:gd name="connsiteY86" fmla="*/ 2114142 h 3005983"/>
              <a:gd name="connsiteX87" fmla="*/ 8156321 w 12192000"/>
              <a:gd name="connsiteY87" fmla="*/ 2105622 h 3005983"/>
              <a:gd name="connsiteX88" fmla="*/ 8115022 w 12192000"/>
              <a:gd name="connsiteY88" fmla="*/ 2097331 h 3005983"/>
              <a:gd name="connsiteX89" fmla="*/ 8109128 w 12192000"/>
              <a:gd name="connsiteY89" fmla="*/ 2095725 h 3005983"/>
              <a:gd name="connsiteX90" fmla="*/ 8061947 w 12192000"/>
              <a:gd name="connsiteY90" fmla="*/ 2076044 h 3005983"/>
              <a:gd name="connsiteX91" fmla="*/ 8056343 w 12192000"/>
              <a:gd name="connsiteY91" fmla="*/ 2079176 h 3005983"/>
              <a:gd name="connsiteX92" fmla="*/ 8039888 w 12192000"/>
              <a:gd name="connsiteY92" fmla="*/ 2079889 h 3005983"/>
              <a:gd name="connsiteX93" fmla="*/ 8027893 w 12192000"/>
              <a:gd name="connsiteY93" fmla="*/ 2071837 h 3005983"/>
              <a:gd name="connsiteX94" fmla="*/ 7968202 w 12192000"/>
              <a:gd name="connsiteY94" fmla="*/ 2048643 h 3005983"/>
              <a:gd name="connsiteX95" fmla="*/ 7879707 w 12192000"/>
              <a:gd name="connsiteY95" fmla="*/ 2019539 h 3005983"/>
              <a:gd name="connsiteX96" fmla="*/ 7867283 w 12192000"/>
              <a:gd name="connsiteY96" fmla="*/ 2011237 h 3005983"/>
              <a:gd name="connsiteX97" fmla="*/ 7843997 w 12192000"/>
              <a:gd name="connsiteY97" fmla="*/ 2004002 h 3005983"/>
              <a:gd name="connsiteX98" fmla="*/ 7819810 w 12192000"/>
              <a:gd name="connsiteY98" fmla="*/ 2003978 h 3005983"/>
              <a:gd name="connsiteX99" fmla="*/ 7766905 w 12192000"/>
              <a:gd name="connsiteY99" fmla="*/ 1994240 h 3005983"/>
              <a:gd name="connsiteX100" fmla="*/ 7748811 w 12192000"/>
              <a:gd name="connsiteY100" fmla="*/ 2001647 h 3005983"/>
              <a:gd name="connsiteX101" fmla="*/ 7745757 w 12192000"/>
              <a:gd name="connsiteY101" fmla="*/ 2003120 h 3005983"/>
              <a:gd name="connsiteX102" fmla="*/ 7732110 w 12192000"/>
              <a:gd name="connsiteY102" fmla="*/ 2004783 h 3005983"/>
              <a:gd name="connsiteX103" fmla="*/ 7730039 w 12192000"/>
              <a:gd name="connsiteY103" fmla="*/ 2010536 h 3005983"/>
              <a:gd name="connsiteX104" fmla="*/ 7685159 w 12192000"/>
              <a:gd name="connsiteY104" fmla="*/ 2018415 h 3005983"/>
              <a:gd name="connsiteX105" fmla="*/ 7561596 w 12192000"/>
              <a:gd name="connsiteY105" fmla="*/ 2020063 h 3005983"/>
              <a:gd name="connsiteX106" fmla="*/ 7488722 w 12192000"/>
              <a:gd name="connsiteY106" fmla="*/ 2024418 h 3005983"/>
              <a:gd name="connsiteX107" fmla="*/ 7462688 w 12192000"/>
              <a:gd name="connsiteY107" fmla="*/ 2031366 h 3005983"/>
              <a:gd name="connsiteX108" fmla="*/ 7425222 w 12192000"/>
              <a:gd name="connsiteY108" fmla="*/ 2037510 h 3005983"/>
              <a:gd name="connsiteX109" fmla="*/ 7360376 w 12192000"/>
              <a:gd name="connsiteY109" fmla="*/ 2052454 h 3005983"/>
              <a:gd name="connsiteX110" fmla="*/ 7297796 w 12192000"/>
              <a:gd name="connsiteY110" fmla="*/ 2059134 h 3005983"/>
              <a:gd name="connsiteX111" fmla="*/ 7255684 w 12192000"/>
              <a:gd name="connsiteY111" fmla="*/ 2060633 h 3005983"/>
              <a:gd name="connsiteX112" fmla="*/ 7249573 w 12192000"/>
              <a:gd name="connsiteY112" fmla="*/ 2060435 h 3005983"/>
              <a:gd name="connsiteX113" fmla="*/ 7198933 w 12192000"/>
              <a:gd name="connsiteY113" fmla="*/ 2052227 h 3005983"/>
              <a:gd name="connsiteX114" fmla="*/ 7194276 w 12192000"/>
              <a:gd name="connsiteY114" fmla="*/ 2056568 h 3005983"/>
              <a:gd name="connsiteX115" fmla="*/ 7178495 w 12192000"/>
              <a:gd name="connsiteY115" fmla="*/ 2061069 h 3005983"/>
              <a:gd name="connsiteX116" fmla="*/ 7164866 w 12192000"/>
              <a:gd name="connsiteY116" fmla="*/ 2056021 h 3005983"/>
              <a:gd name="connsiteX117" fmla="*/ 7101221 w 12192000"/>
              <a:gd name="connsiteY117" fmla="*/ 2047289 h 3005983"/>
              <a:gd name="connsiteX118" fmla="*/ 7008182 w 12192000"/>
              <a:gd name="connsiteY118" fmla="*/ 2039482 h 3005983"/>
              <a:gd name="connsiteX119" fmla="*/ 6994073 w 12192000"/>
              <a:gd name="connsiteY119" fmla="*/ 2034288 h 3005983"/>
              <a:gd name="connsiteX120" fmla="*/ 6902768 w 12192000"/>
              <a:gd name="connsiteY120" fmla="*/ 2021990 h 3005983"/>
              <a:gd name="connsiteX121" fmla="*/ 6854917 w 12192000"/>
              <a:gd name="connsiteY121" fmla="*/ 2020321 h 3005983"/>
              <a:gd name="connsiteX122" fmla="*/ 6849655 w 12192000"/>
              <a:gd name="connsiteY122" fmla="*/ 2025191 h 3005983"/>
              <a:gd name="connsiteX123" fmla="*/ 6835522 w 12192000"/>
              <a:gd name="connsiteY123" fmla="*/ 2024012 h 3005983"/>
              <a:gd name="connsiteX124" fmla="*/ 6707727 w 12192000"/>
              <a:gd name="connsiteY124" fmla="*/ 2006254 h 3005983"/>
              <a:gd name="connsiteX125" fmla="*/ 6561947 w 12192000"/>
              <a:gd name="connsiteY125" fmla="*/ 1975575 h 3005983"/>
              <a:gd name="connsiteX126" fmla="*/ 6464714 w 12192000"/>
              <a:gd name="connsiteY126" fmla="*/ 1978704 h 3005983"/>
              <a:gd name="connsiteX127" fmla="*/ 6242129 w 12192000"/>
              <a:gd name="connsiteY127" fmla="*/ 1915441 h 3005983"/>
              <a:gd name="connsiteX128" fmla="*/ 6080728 w 12192000"/>
              <a:gd name="connsiteY128" fmla="*/ 1895758 h 3005983"/>
              <a:gd name="connsiteX129" fmla="*/ 6069627 w 12192000"/>
              <a:gd name="connsiteY129" fmla="*/ 1885968 h 3005983"/>
              <a:gd name="connsiteX130" fmla="*/ 6055146 w 12192000"/>
              <a:gd name="connsiteY130" fmla="*/ 1879305 h 3005983"/>
              <a:gd name="connsiteX131" fmla="*/ 5953405 w 12192000"/>
              <a:gd name="connsiteY131" fmla="*/ 1849929 h 3005983"/>
              <a:gd name="connsiteX132" fmla="*/ 5940151 w 12192000"/>
              <a:gd name="connsiteY132" fmla="*/ 1852123 h 3005983"/>
              <a:gd name="connsiteX133" fmla="*/ 5917647 w 12192000"/>
              <a:gd name="connsiteY133" fmla="*/ 1852476 h 3005983"/>
              <a:gd name="connsiteX134" fmla="*/ 5860259 w 12192000"/>
              <a:gd name="connsiteY134" fmla="*/ 1865444 h 3005983"/>
              <a:gd name="connsiteX135" fmla="*/ 5821880 w 12192000"/>
              <a:gd name="connsiteY135" fmla="*/ 1854695 h 3005983"/>
              <a:gd name="connsiteX136" fmla="*/ 5813898 w 12192000"/>
              <a:gd name="connsiteY136" fmla="*/ 1853063 h 3005983"/>
              <a:gd name="connsiteX137" fmla="*/ 5813633 w 12192000"/>
              <a:gd name="connsiteY137" fmla="*/ 1853249 h 3005983"/>
              <a:gd name="connsiteX138" fmla="*/ 5804995 w 12192000"/>
              <a:gd name="connsiteY138" fmla="*/ 1851966 h 3005983"/>
              <a:gd name="connsiteX139" fmla="*/ 5799340 w 12192000"/>
              <a:gd name="connsiteY139" fmla="*/ 1850088 h 3005983"/>
              <a:gd name="connsiteX140" fmla="*/ 5783850 w 12192000"/>
              <a:gd name="connsiteY140" fmla="*/ 1846922 h 3005983"/>
              <a:gd name="connsiteX141" fmla="*/ 5777803 w 12192000"/>
              <a:gd name="connsiteY141" fmla="*/ 1847290 h 3005983"/>
              <a:gd name="connsiteX142" fmla="*/ 5774372 w 12192000"/>
              <a:gd name="connsiteY142" fmla="*/ 1849538 h 3005983"/>
              <a:gd name="connsiteX143" fmla="*/ 5740527 w 12192000"/>
              <a:gd name="connsiteY143" fmla="*/ 1850453 h 3005983"/>
              <a:gd name="connsiteX144" fmla="*/ 5671437 w 12192000"/>
              <a:gd name="connsiteY144" fmla="*/ 1845438 h 3005983"/>
              <a:gd name="connsiteX145" fmla="*/ 5633526 w 12192000"/>
              <a:gd name="connsiteY145" fmla="*/ 1839191 h 3005983"/>
              <a:gd name="connsiteX146" fmla="*/ 5527860 w 12192000"/>
              <a:gd name="connsiteY146" fmla="*/ 1825767 h 3005983"/>
              <a:gd name="connsiteX147" fmla="*/ 5420429 w 12192000"/>
              <a:gd name="connsiteY147" fmla="*/ 1815102 h 3005983"/>
              <a:gd name="connsiteX148" fmla="*/ 5339073 w 12192000"/>
              <a:gd name="connsiteY148" fmla="*/ 1819639 h 3005983"/>
              <a:gd name="connsiteX149" fmla="*/ 5334373 w 12192000"/>
              <a:gd name="connsiteY149" fmla="*/ 1817028 h 3005983"/>
              <a:gd name="connsiteX150" fmla="*/ 5326433 w 12192000"/>
              <a:gd name="connsiteY150" fmla="*/ 1814516 h 3005983"/>
              <a:gd name="connsiteX151" fmla="*/ 5326080 w 12192000"/>
              <a:gd name="connsiteY151" fmla="*/ 1814651 h 3005983"/>
              <a:gd name="connsiteX152" fmla="*/ 5318954 w 12192000"/>
              <a:gd name="connsiteY152" fmla="*/ 1811914 h 3005983"/>
              <a:gd name="connsiteX153" fmla="*/ 5286087 w 12192000"/>
              <a:gd name="connsiteY153" fmla="*/ 1796038 h 3005983"/>
              <a:gd name="connsiteX154" fmla="*/ 5223002 w 12192000"/>
              <a:gd name="connsiteY154" fmla="*/ 1799482 h 3005983"/>
              <a:gd name="connsiteX155" fmla="*/ 5200540 w 12192000"/>
              <a:gd name="connsiteY155" fmla="*/ 1796400 h 3005983"/>
              <a:gd name="connsiteX156" fmla="*/ 5154928 w 12192000"/>
              <a:gd name="connsiteY156" fmla="*/ 1781130 h 3005983"/>
              <a:gd name="connsiteX157" fmla="*/ 5149478 w 12192000"/>
              <a:gd name="connsiteY157" fmla="*/ 1780679 h 3005983"/>
              <a:gd name="connsiteX158" fmla="*/ 5130626 w 12192000"/>
              <a:gd name="connsiteY158" fmla="*/ 1768669 h 3005983"/>
              <a:gd name="connsiteX159" fmla="*/ 5102239 w 12192000"/>
              <a:gd name="connsiteY159" fmla="*/ 1753436 h 3005983"/>
              <a:gd name="connsiteX160" fmla="*/ 5099658 w 12192000"/>
              <a:gd name="connsiteY160" fmla="*/ 1753538 h 3005983"/>
              <a:gd name="connsiteX161" fmla="*/ 5088508 w 12192000"/>
              <a:gd name="connsiteY161" fmla="*/ 1745106 h 3005983"/>
              <a:gd name="connsiteX162" fmla="*/ 5082205 w 12192000"/>
              <a:gd name="connsiteY162" fmla="*/ 1734262 h 3005983"/>
              <a:gd name="connsiteX163" fmla="*/ 4931750 w 12192000"/>
              <a:gd name="connsiteY163" fmla="*/ 1691385 h 3005983"/>
              <a:gd name="connsiteX164" fmla="*/ 4824030 w 12192000"/>
              <a:gd name="connsiteY164" fmla="*/ 1643040 h 3005983"/>
              <a:gd name="connsiteX165" fmla="*/ 4758423 w 12192000"/>
              <a:gd name="connsiteY165" fmla="*/ 1579191 h 3005983"/>
              <a:gd name="connsiteX166" fmla="*/ 4514045 w 12192000"/>
              <a:gd name="connsiteY166" fmla="*/ 1535848 h 3005983"/>
              <a:gd name="connsiteX167" fmla="*/ 4458973 w 12192000"/>
              <a:gd name="connsiteY167" fmla="*/ 1525122 h 3005983"/>
              <a:gd name="connsiteX168" fmla="*/ 4423105 w 12192000"/>
              <a:gd name="connsiteY168" fmla="*/ 1500018 h 3005983"/>
              <a:gd name="connsiteX169" fmla="*/ 4400073 w 12192000"/>
              <a:gd name="connsiteY169" fmla="*/ 1499739 h 3005983"/>
              <a:gd name="connsiteX170" fmla="*/ 4395961 w 12192000"/>
              <a:gd name="connsiteY170" fmla="*/ 1499863 h 3005983"/>
              <a:gd name="connsiteX171" fmla="*/ 4382523 w 12192000"/>
              <a:gd name="connsiteY171" fmla="*/ 1496619 h 3005983"/>
              <a:gd name="connsiteX172" fmla="*/ 4374971 w 12192000"/>
              <a:gd name="connsiteY172" fmla="*/ 1500377 h 3005983"/>
              <a:gd name="connsiteX173" fmla="*/ 4352051 w 12192000"/>
              <a:gd name="connsiteY173" fmla="*/ 1498843 h 3005983"/>
              <a:gd name="connsiteX174" fmla="*/ 4328364 w 12192000"/>
              <a:gd name="connsiteY174" fmla="*/ 1491566 h 3005983"/>
              <a:gd name="connsiteX175" fmla="*/ 4220142 w 12192000"/>
              <a:gd name="connsiteY175" fmla="*/ 1451803 h 3005983"/>
              <a:gd name="connsiteX176" fmla="*/ 4152921 w 12192000"/>
              <a:gd name="connsiteY176" fmla="*/ 1430969 h 3005983"/>
              <a:gd name="connsiteX177" fmla="*/ 4123498 w 12192000"/>
              <a:gd name="connsiteY177" fmla="*/ 1427696 h 3005983"/>
              <a:gd name="connsiteX178" fmla="*/ 4085026 w 12192000"/>
              <a:gd name="connsiteY178" fmla="*/ 1420005 h 3005983"/>
              <a:gd name="connsiteX179" fmla="*/ 4014120 w 12192000"/>
              <a:gd name="connsiteY179" fmla="*/ 1410025 h 3005983"/>
              <a:gd name="connsiteX180" fmla="*/ 3924085 w 12192000"/>
              <a:gd name="connsiteY180" fmla="*/ 1390368 h 3005983"/>
              <a:gd name="connsiteX181" fmla="*/ 3875102 w 12192000"/>
              <a:gd name="connsiteY181" fmla="*/ 1356231 h 3005983"/>
              <a:gd name="connsiteX182" fmla="*/ 3866735 w 12192000"/>
              <a:gd name="connsiteY182" fmla="*/ 1358044 h 3005983"/>
              <a:gd name="connsiteX183" fmla="*/ 3824835 w 12192000"/>
              <a:gd name="connsiteY183" fmla="*/ 1344150 h 3005983"/>
              <a:gd name="connsiteX184" fmla="*/ 3698316 w 12192000"/>
              <a:gd name="connsiteY184" fmla="*/ 1271660 h 3005983"/>
              <a:gd name="connsiteX185" fmla="*/ 3615875 w 12192000"/>
              <a:gd name="connsiteY185" fmla="*/ 1245166 h 3005983"/>
              <a:gd name="connsiteX186" fmla="*/ 3583351 w 12192000"/>
              <a:gd name="connsiteY186" fmla="*/ 1239605 h 3005983"/>
              <a:gd name="connsiteX187" fmla="*/ 3529058 w 12192000"/>
              <a:gd name="connsiteY187" fmla="*/ 1230047 h 3005983"/>
              <a:gd name="connsiteX188" fmla="*/ 3438822 w 12192000"/>
              <a:gd name="connsiteY188" fmla="*/ 1205661 h 3005983"/>
              <a:gd name="connsiteX189" fmla="*/ 3390292 w 12192000"/>
              <a:gd name="connsiteY189" fmla="*/ 1197075 h 3005983"/>
              <a:gd name="connsiteX190" fmla="*/ 3315537 w 12192000"/>
              <a:gd name="connsiteY190" fmla="*/ 1185391 h 3005983"/>
              <a:gd name="connsiteX191" fmla="*/ 3305896 w 12192000"/>
              <a:gd name="connsiteY191" fmla="*/ 1180025 h 3005983"/>
              <a:gd name="connsiteX192" fmla="*/ 3260055 w 12192000"/>
              <a:gd name="connsiteY192" fmla="*/ 1189560 h 3005983"/>
              <a:gd name="connsiteX193" fmla="*/ 3136098 w 12192000"/>
              <a:gd name="connsiteY193" fmla="*/ 1171708 h 3005983"/>
              <a:gd name="connsiteX194" fmla="*/ 3113533 w 12192000"/>
              <a:gd name="connsiteY194" fmla="*/ 1171758 h 3005983"/>
              <a:gd name="connsiteX195" fmla="*/ 3087934 w 12192000"/>
              <a:gd name="connsiteY195" fmla="*/ 1162189 h 3005983"/>
              <a:gd name="connsiteX196" fmla="*/ 3033101 w 12192000"/>
              <a:gd name="connsiteY196" fmla="*/ 1146004 h 3005983"/>
              <a:gd name="connsiteX197" fmla="*/ 2999082 w 12192000"/>
              <a:gd name="connsiteY197" fmla="*/ 1129337 h 3005983"/>
              <a:gd name="connsiteX198" fmla="*/ 2988144 w 12192000"/>
              <a:gd name="connsiteY198" fmla="*/ 1133783 h 3005983"/>
              <a:gd name="connsiteX199" fmla="*/ 2964880 w 12192000"/>
              <a:gd name="connsiteY199" fmla="*/ 1133160 h 3005983"/>
              <a:gd name="connsiteX200" fmla="*/ 2871083 w 12192000"/>
              <a:gd name="connsiteY200" fmla="*/ 1114281 h 3005983"/>
              <a:gd name="connsiteX201" fmla="*/ 2853547 w 12192000"/>
              <a:gd name="connsiteY201" fmla="*/ 1113282 h 3005983"/>
              <a:gd name="connsiteX202" fmla="*/ 2834998 w 12192000"/>
              <a:gd name="connsiteY202" fmla="*/ 1105032 h 3005983"/>
              <a:gd name="connsiteX203" fmla="*/ 2832012 w 12192000"/>
              <a:gd name="connsiteY203" fmla="*/ 1103667 h 3005983"/>
              <a:gd name="connsiteX204" fmla="*/ 2831450 w 12192000"/>
              <a:gd name="connsiteY204" fmla="*/ 1103681 h 3005983"/>
              <a:gd name="connsiteX205" fmla="*/ 2830158 w 12192000"/>
              <a:gd name="connsiteY205" fmla="*/ 1102819 h 3005983"/>
              <a:gd name="connsiteX206" fmla="*/ 2817969 w 12192000"/>
              <a:gd name="connsiteY206" fmla="*/ 1097243 h 3005983"/>
              <a:gd name="connsiteX207" fmla="*/ 2812278 w 12192000"/>
              <a:gd name="connsiteY207" fmla="*/ 1097008 h 3005983"/>
              <a:gd name="connsiteX208" fmla="*/ 2735949 w 12192000"/>
              <a:gd name="connsiteY208" fmla="*/ 1069536 h 3005983"/>
              <a:gd name="connsiteX209" fmla="*/ 2700542 w 12192000"/>
              <a:gd name="connsiteY209" fmla="*/ 1056907 h 3005983"/>
              <a:gd name="connsiteX210" fmla="*/ 2690071 w 12192000"/>
              <a:gd name="connsiteY210" fmla="*/ 1056397 h 3005983"/>
              <a:gd name="connsiteX211" fmla="*/ 2655269 w 12192000"/>
              <a:gd name="connsiteY211" fmla="*/ 1042078 h 3005983"/>
              <a:gd name="connsiteX212" fmla="*/ 2637172 w 12192000"/>
              <a:gd name="connsiteY212" fmla="*/ 1039382 h 3005983"/>
              <a:gd name="connsiteX213" fmla="*/ 2544676 w 12192000"/>
              <a:gd name="connsiteY213" fmla="*/ 1019916 h 3005983"/>
              <a:gd name="connsiteX214" fmla="*/ 2521406 w 12192000"/>
              <a:gd name="connsiteY214" fmla="*/ 1022036 h 3005983"/>
              <a:gd name="connsiteX215" fmla="*/ 2462038 w 12192000"/>
              <a:gd name="connsiteY215" fmla="*/ 992687 h 3005983"/>
              <a:gd name="connsiteX216" fmla="*/ 2448962 w 12192000"/>
              <a:gd name="connsiteY216" fmla="*/ 988555 h 3005983"/>
              <a:gd name="connsiteX217" fmla="*/ 2444223 w 12192000"/>
              <a:gd name="connsiteY217" fmla="*/ 985580 h 3005983"/>
              <a:gd name="connsiteX218" fmla="*/ 2428175 w 12192000"/>
              <a:gd name="connsiteY218" fmla="*/ 997242 h 3005983"/>
              <a:gd name="connsiteX219" fmla="*/ 2398519 w 12192000"/>
              <a:gd name="connsiteY219" fmla="*/ 1001482 h 3005983"/>
              <a:gd name="connsiteX220" fmla="*/ 2385271 w 12192000"/>
              <a:gd name="connsiteY220" fmla="*/ 993786 h 3005983"/>
              <a:gd name="connsiteX221" fmla="*/ 2298174 w 12192000"/>
              <a:gd name="connsiteY221" fmla="*/ 956527 h 3005983"/>
              <a:gd name="connsiteX222" fmla="*/ 2271014 w 12192000"/>
              <a:gd name="connsiteY222" fmla="*/ 945440 h 3005983"/>
              <a:gd name="connsiteX223" fmla="*/ 2214838 w 12192000"/>
              <a:gd name="connsiteY223" fmla="*/ 924396 h 3005983"/>
              <a:gd name="connsiteX224" fmla="*/ 2038407 w 12192000"/>
              <a:gd name="connsiteY224" fmla="*/ 916628 h 3005983"/>
              <a:gd name="connsiteX225" fmla="*/ 1958268 w 12192000"/>
              <a:gd name="connsiteY225" fmla="*/ 931677 h 3005983"/>
              <a:gd name="connsiteX226" fmla="*/ 1740316 w 12192000"/>
              <a:gd name="connsiteY226" fmla="*/ 931710 h 3005983"/>
              <a:gd name="connsiteX227" fmla="*/ 1454477 w 12192000"/>
              <a:gd name="connsiteY227" fmla="*/ 973878 h 3005983"/>
              <a:gd name="connsiteX228" fmla="*/ 1385984 w 12192000"/>
              <a:gd name="connsiteY228" fmla="*/ 958621 h 3005983"/>
              <a:gd name="connsiteX229" fmla="*/ 1355604 w 12192000"/>
              <a:gd name="connsiteY229" fmla="*/ 960893 h 3005983"/>
              <a:gd name="connsiteX230" fmla="*/ 1305323 w 12192000"/>
              <a:gd name="connsiteY230" fmla="*/ 967511 h 3005983"/>
              <a:gd name="connsiteX231" fmla="*/ 1125607 w 12192000"/>
              <a:gd name="connsiteY231" fmla="*/ 968467 h 3005983"/>
              <a:gd name="connsiteX232" fmla="*/ 1016562 w 12192000"/>
              <a:gd name="connsiteY232" fmla="*/ 975260 h 3005983"/>
              <a:gd name="connsiteX233" fmla="*/ 818620 w 12192000"/>
              <a:gd name="connsiteY233" fmla="*/ 987723 h 3005983"/>
              <a:gd name="connsiteX234" fmla="*/ 611870 w 12192000"/>
              <a:gd name="connsiteY234" fmla="*/ 1002547 h 3005983"/>
              <a:gd name="connsiteX235" fmla="*/ 520325 w 12192000"/>
              <a:gd name="connsiteY235" fmla="*/ 1010590 h 3005983"/>
              <a:gd name="connsiteX236" fmla="*/ 386188 w 12192000"/>
              <a:gd name="connsiteY236" fmla="*/ 1040956 h 3005983"/>
              <a:gd name="connsiteX237" fmla="*/ 272629 w 12192000"/>
              <a:gd name="connsiteY237" fmla="*/ 1010300 h 3005983"/>
              <a:gd name="connsiteX238" fmla="*/ 113450 w 12192000"/>
              <a:gd name="connsiteY238" fmla="*/ 1038933 h 3005983"/>
              <a:gd name="connsiteX239" fmla="*/ 4256 w 12192000"/>
              <a:gd name="connsiteY239" fmla="*/ 1060111 h 3005983"/>
              <a:gd name="connsiteX240" fmla="*/ 0 w 12192000"/>
              <a:gd name="connsiteY240" fmla="*/ 1059714 h 3005983"/>
              <a:gd name="connsiteX241" fmla="*/ 0 w 12192000"/>
              <a:gd name="connsiteY241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608697 w 12192000"/>
              <a:gd name="connsiteY12" fmla="*/ 2813460 h 3005983"/>
              <a:gd name="connsiteX13" fmla="*/ 11566270 w 12192000"/>
              <a:gd name="connsiteY13" fmla="*/ 2794050 h 3005983"/>
              <a:gd name="connsiteX14" fmla="*/ 11543180 w 12192000"/>
              <a:gd name="connsiteY14" fmla="*/ 2794523 h 3005983"/>
              <a:gd name="connsiteX15" fmla="*/ 11527456 w 12192000"/>
              <a:gd name="connsiteY15" fmla="*/ 2784758 h 3005983"/>
              <a:gd name="connsiteX16" fmla="*/ 11410019 w 12192000"/>
              <a:gd name="connsiteY16" fmla="*/ 2778739 h 3005983"/>
              <a:gd name="connsiteX17" fmla="*/ 11391662 w 12192000"/>
              <a:gd name="connsiteY17" fmla="*/ 2777813 h 3005983"/>
              <a:gd name="connsiteX18" fmla="*/ 11381950 w 12192000"/>
              <a:gd name="connsiteY18" fmla="*/ 2771457 h 3005983"/>
              <a:gd name="connsiteX19" fmla="*/ 11355280 w 12192000"/>
              <a:gd name="connsiteY19" fmla="*/ 2766974 h 3005983"/>
              <a:gd name="connsiteX20" fmla="*/ 11346286 w 12192000"/>
              <a:gd name="connsiteY20" fmla="*/ 2771221 h 3005983"/>
              <a:gd name="connsiteX21" fmla="*/ 11344784 w 12192000"/>
              <a:gd name="connsiteY21" fmla="*/ 2767480 h 3005983"/>
              <a:gd name="connsiteX22" fmla="*/ 11307999 w 12192000"/>
              <a:gd name="connsiteY22" fmla="*/ 2758374 h 3005983"/>
              <a:gd name="connsiteX23" fmla="*/ 11228674 w 12192000"/>
              <a:gd name="connsiteY23" fmla="*/ 2738503 h 3005983"/>
              <a:gd name="connsiteX24" fmla="*/ 11208775 w 12192000"/>
              <a:gd name="connsiteY24" fmla="*/ 2733735 h 3005983"/>
              <a:gd name="connsiteX25" fmla="*/ 11191329 w 12192000"/>
              <a:gd name="connsiteY25" fmla="*/ 2735896 h 3005983"/>
              <a:gd name="connsiteX26" fmla="*/ 11095293 w 12192000"/>
              <a:gd name="connsiteY26" fmla="*/ 2734181 h 3005983"/>
              <a:gd name="connsiteX27" fmla="*/ 11072290 w 12192000"/>
              <a:gd name="connsiteY27" fmla="*/ 2737734 h 3005983"/>
              <a:gd name="connsiteX28" fmla="*/ 10980239 w 12192000"/>
              <a:gd name="connsiteY28" fmla="*/ 2729000 h 3005983"/>
              <a:gd name="connsiteX29" fmla="*/ 10980167 w 12192000"/>
              <a:gd name="connsiteY29" fmla="*/ 2728972 h 3005983"/>
              <a:gd name="connsiteX30" fmla="*/ 10943501 w 12192000"/>
              <a:gd name="connsiteY30" fmla="*/ 2723352 h 3005983"/>
              <a:gd name="connsiteX31" fmla="*/ 10740825 w 12192000"/>
              <a:gd name="connsiteY31" fmla="*/ 2642544 h 3005983"/>
              <a:gd name="connsiteX32" fmla="*/ 10621021 w 12192000"/>
              <a:gd name="connsiteY32" fmla="*/ 2583972 h 3005983"/>
              <a:gd name="connsiteX33" fmla="*/ 10501779 w 12192000"/>
              <a:gd name="connsiteY33" fmla="*/ 2548735 h 3005983"/>
              <a:gd name="connsiteX34" fmla="*/ 10403355 w 12192000"/>
              <a:gd name="connsiteY34" fmla="*/ 2512953 h 3005983"/>
              <a:gd name="connsiteX35" fmla="*/ 10337449 w 12192000"/>
              <a:gd name="connsiteY35" fmla="*/ 2488172 h 3005983"/>
              <a:gd name="connsiteX36" fmla="*/ 10324327 w 12192000"/>
              <a:gd name="connsiteY36" fmla="*/ 2478939 h 3005983"/>
              <a:gd name="connsiteX37" fmla="*/ 10321929 w 12192000"/>
              <a:gd name="connsiteY37" fmla="*/ 2478993 h 3005983"/>
              <a:gd name="connsiteX38" fmla="*/ 10290461 w 12192000"/>
              <a:gd name="connsiteY38" fmla="*/ 2462144 h 3005983"/>
              <a:gd name="connsiteX39" fmla="*/ 10268970 w 12192000"/>
              <a:gd name="connsiteY39" fmla="*/ 2448931 h 3005983"/>
              <a:gd name="connsiteX40" fmla="*/ 10263699 w 12192000"/>
              <a:gd name="connsiteY40" fmla="*/ 2448340 h 3005983"/>
              <a:gd name="connsiteX41" fmla="*/ 10228272 w 12192000"/>
              <a:gd name="connsiteY41" fmla="*/ 2431997 h 3005983"/>
              <a:gd name="connsiteX42" fmla="*/ 10215997 w 12192000"/>
              <a:gd name="connsiteY42" fmla="*/ 2431103 h 3005983"/>
              <a:gd name="connsiteX43" fmla="*/ 10193885 w 12192000"/>
              <a:gd name="connsiteY43" fmla="*/ 2427360 h 3005983"/>
              <a:gd name="connsiteX44" fmla="*/ 10135557 w 12192000"/>
              <a:gd name="connsiteY44" fmla="*/ 2429769 h 3005983"/>
              <a:gd name="connsiteX45" fmla="*/ 10092108 w 12192000"/>
              <a:gd name="connsiteY45" fmla="*/ 2409075 h 3005983"/>
              <a:gd name="connsiteX46" fmla="*/ 10091815 w 12192000"/>
              <a:gd name="connsiteY46" fmla="*/ 2409211 h 3005983"/>
              <a:gd name="connsiteX47" fmla="*/ 10083558 w 12192000"/>
              <a:gd name="connsiteY47" fmla="*/ 2406369 h 3005983"/>
              <a:gd name="connsiteX48" fmla="*/ 10078319 w 12192000"/>
              <a:gd name="connsiteY48" fmla="*/ 2403481 h 3005983"/>
              <a:gd name="connsiteX49" fmla="*/ 10063647 w 12192000"/>
              <a:gd name="connsiteY49" fmla="*/ 2397528 h 3005983"/>
              <a:gd name="connsiteX50" fmla="*/ 10057660 w 12192000"/>
              <a:gd name="connsiteY50" fmla="*/ 2396793 h 3005983"/>
              <a:gd name="connsiteX51" fmla="*/ 10003124 w 12192000"/>
              <a:gd name="connsiteY51" fmla="*/ 2406692 h 3005983"/>
              <a:gd name="connsiteX52" fmla="*/ 9898644 w 12192000"/>
              <a:gd name="connsiteY52" fmla="*/ 2393136 h 3005983"/>
              <a:gd name="connsiteX53" fmla="*/ 9794969 w 12192000"/>
              <a:gd name="connsiteY53" fmla="*/ 2376665 h 3005983"/>
              <a:gd name="connsiteX54" fmla="*/ 9690708 w 12192000"/>
              <a:gd name="connsiteY54" fmla="*/ 2362478 h 3005983"/>
              <a:gd name="connsiteX55" fmla="*/ 9656590 w 12192000"/>
              <a:gd name="connsiteY55" fmla="*/ 2365107 h 3005983"/>
              <a:gd name="connsiteX56" fmla="*/ 9651013 w 12192000"/>
              <a:gd name="connsiteY56" fmla="*/ 2365379 h 3005983"/>
              <a:gd name="connsiteX57" fmla="*/ 9629535 w 12192000"/>
              <a:gd name="connsiteY57" fmla="*/ 2359562 h 3005983"/>
              <a:gd name="connsiteX58" fmla="*/ 9621002 w 12192000"/>
              <a:gd name="connsiteY58" fmla="*/ 2358015 h 3005983"/>
              <a:gd name="connsiteX59" fmla="*/ 9620811 w 12192000"/>
              <a:gd name="connsiteY59" fmla="*/ 2358209 h 3005983"/>
              <a:gd name="connsiteX60" fmla="*/ 9612783 w 12192000"/>
              <a:gd name="connsiteY60" fmla="*/ 2356304 h 3005983"/>
              <a:gd name="connsiteX61" fmla="*/ 9573299 w 12192000"/>
              <a:gd name="connsiteY61" fmla="*/ 2344048 h 3005983"/>
              <a:gd name="connsiteX62" fmla="*/ 9523299 w 12192000"/>
              <a:gd name="connsiteY62" fmla="*/ 2356751 h 3005983"/>
              <a:gd name="connsiteX63" fmla="*/ 9502217 w 12192000"/>
              <a:gd name="connsiteY63" fmla="*/ 2356672 h 3005983"/>
              <a:gd name="connsiteX64" fmla="*/ 9491052 w 12192000"/>
              <a:gd name="connsiteY64" fmla="*/ 2357876 h 3005983"/>
              <a:gd name="connsiteX65" fmla="*/ 9490420 w 12192000"/>
              <a:gd name="connsiteY65" fmla="*/ 2358754 h 3005983"/>
              <a:gd name="connsiteX66" fmla="*/ 9422814 w 12192000"/>
              <a:gd name="connsiteY66" fmla="*/ 2337048 h 3005983"/>
              <a:gd name="connsiteX67" fmla="*/ 9387555 w 12192000"/>
              <a:gd name="connsiteY67" fmla="*/ 2324836 h 3005983"/>
              <a:gd name="connsiteX68" fmla="*/ 9385480 w 12192000"/>
              <a:gd name="connsiteY68" fmla="*/ 2325313 h 3005983"/>
              <a:gd name="connsiteX69" fmla="*/ 9369766 w 12192000"/>
              <a:gd name="connsiteY69" fmla="*/ 2317902 h 3005983"/>
              <a:gd name="connsiteX70" fmla="*/ 9356267 w 12192000"/>
              <a:gd name="connsiteY70" fmla="*/ 2307218 h 3005983"/>
              <a:gd name="connsiteX71" fmla="*/ 9240605 w 12192000"/>
              <a:gd name="connsiteY71" fmla="*/ 2292733 h 3005983"/>
              <a:gd name="connsiteX72" fmla="*/ 9083251 w 12192000"/>
              <a:gd name="connsiteY72" fmla="*/ 2245348 h 3005983"/>
              <a:gd name="connsiteX73" fmla="*/ 8956025 w 12192000"/>
              <a:gd name="connsiteY73" fmla="*/ 2219438 h 3005983"/>
              <a:gd name="connsiteX74" fmla="*/ 8791834 w 12192000"/>
              <a:gd name="connsiteY74" fmla="*/ 2194608 h 3005983"/>
              <a:gd name="connsiteX75" fmla="*/ 8677385 w 12192000"/>
              <a:gd name="connsiteY75" fmla="*/ 2172946 h 3005983"/>
              <a:gd name="connsiteX76" fmla="*/ 8628381 w 12192000"/>
              <a:gd name="connsiteY76" fmla="*/ 2151256 h 3005983"/>
              <a:gd name="connsiteX77" fmla="*/ 8608955 w 12192000"/>
              <a:gd name="connsiteY77" fmla="*/ 2154253 h 3005983"/>
              <a:gd name="connsiteX78" fmla="*/ 8605623 w 12192000"/>
              <a:gd name="connsiteY78" fmla="*/ 2154974 h 3005983"/>
              <a:gd name="connsiteX79" fmla="*/ 8591946 w 12192000"/>
              <a:gd name="connsiteY79" fmla="*/ 2153429 h 3005983"/>
              <a:gd name="connsiteX80" fmla="*/ 8588503 w 12192000"/>
              <a:gd name="connsiteY80" fmla="*/ 2158528 h 3005983"/>
              <a:gd name="connsiteX81" fmla="*/ 8542929 w 12192000"/>
              <a:gd name="connsiteY81" fmla="*/ 2155780 h 3005983"/>
              <a:gd name="connsiteX82" fmla="*/ 8422422 w 12192000"/>
              <a:gd name="connsiteY82" fmla="*/ 2128783 h 3005983"/>
              <a:gd name="connsiteX83" fmla="*/ 8350509 w 12192000"/>
              <a:gd name="connsiteY83" fmla="*/ 2116143 h 3005983"/>
              <a:gd name="connsiteX84" fmla="*/ 8323483 w 12192000"/>
              <a:gd name="connsiteY84" fmla="*/ 2116856 h 3005983"/>
              <a:gd name="connsiteX85" fmla="*/ 8285541 w 12192000"/>
              <a:gd name="connsiteY85" fmla="*/ 2114142 h 3005983"/>
              <a:gd name="connsiteX86" fmla="*/ 8156321 w 12192000"/>
              <a:gd name="connsiteY86" fmla="*/ 2105622 h 3005983"/>
              <a:gd name="connsiteX87" fmla="*/ 8115022 w 12192000"/>
              <a:gd name="connsiteY87" fmla="*/ 2097331 h 3005983"/>
              <a:gd name="connsiteX88" fmla="*/ 8109128 w 12192000"/>
              <a:gd name="connsiteY88" fmla="*/ 2095725 h 3005983"/>
              <a:gd name="connsiteX89" fmla="*/ 8061947 w 12192000"/>
              <a:gd name="connsiteY89" fmla="*/ 2076044 h 3005983"/>
              <a:gd name="connsiteX90" fmla="*/ 8056343 w 12192000"/>
              <a:gd name="connsiteY90" fmla="*/ 2079176 h 3005983"/>
              <a:gd name="connsiteX91" fmla="*/ 8039888 w 12192000"/>
              <a:gd name="connsiteY91" fmla="*/ 2079889 h 3005983"/>
              <a:gd name="connsiteX92" fmla="*/ 8027893 w 12192000"/>
              <a:gd name="connsiteY92" fmla="*/ 2071837 h 3005983"/>
              <a:gd name="connsiteX93" fmla="*/ 7968202 w 12192000"/>
              <a:gd name="connsiteY93" fmla="*/ 2048643 h 3005983"/>
              <a:gd name="connsiteX94" fmla="*/ 7879707 w 12192000"/>
              <a:gd name="connsiteY94" fmla="*/ 2019539 h 3005983"/>
              <a:gd name="connsiteX95" fmla="*/ 7867283 w 12192000"/>
              <a:gd name="connsiteY95" fmla="*/ 2011237 h 3005983"/>
              <a:gd name="connsiteX96" fmla="*/ 7843997 w 12192000"/>
              <a:gd name="connsiteY96" fmla="*/ 2004002 h 3005983"/>
              <a:gd name="connsiteX97" fmla="*/ 7819810 w 12192000"/>
              <a:gd name="connsiteY97" fmla="*/ 2003978 h 3005983"/>
              <a:gd name="connsiteX98" fmla="*/ 7766905 w 12192000"/>
              <a:gd name="connsiteY98" fmla="*/ 1994240 h 3005983"/>
              <a:gd name="connsiteX99" fmla="*/ 7748811 w 12192000"/>
              <a:gd name="connsiteY99" fmla="*/ 2001647 h 3005983"/>
              <a:gd name="connsiteX100" fmla="*/ 7745757 w 12192000"/>
              <a:gd name="connsiteY100" fmla="*/ 2003120 h 3005983"/>
              <a:gd name="connsiteX101" fmla="*/ 7732110 w 12192000"/>
              <a:gd name="connsiteY101" fmla="*/ 2004783 h 3005983"/>
              <a:gd name="connsiteX102" fmla="*/ 7730039 w 12192000"/>
              <a:gd name="connsiteY102" fmla="*/ 2010536 h 3005983"/>
              <a:gd name="connsiteX103" fmla="*/ 7685159 w 12192000"/>
              <a:gd name="connsiteY103" fmla="*/ 2018415 h 3005983"/>
              <a:gd name="connsiteX104" fmla="*/ 7561596 w 12192000"/>
              <a:gd name="connsiteY104" fmla="*/ 2020063 h 3005983"/>
              <a:gd name="connsiteX105" fmla="*/ 7488722 w 12192000"/>
              <a:gd name="connsiteY105" fmla="*/ 2024418 h 3005983"/>
              <a:gd name="connsiteX106" fmla="*/ 7462688 w 12192000"/>
              <a:gd name="connsiteY106" fmla="*/ 2031366 h 3005983"/>
              <a:gd name="connsiteX107" fmla="*/ 7425222 w 12192000"/>
              <a:gd name="connsiteY107" fmla="*/ 2037510 h 3005983"/>
              <a:gd name="connsiteX108" fmla="*/ 7360376 w 12192000"/>
              <a:gd name="connsiteY108" fmla="*/ 2052454 h 3005983"/>
              <a:gd name="connsiteX109" fmla="*/ 7297796 w 12192000"/>
              <a:gd name="connsiteY109" fmla="*/ 2059134 h 3005983"/>
              <a:gd name="connsiteX110" fmla="*/ 7255684 w 12192000"/>
              <a:gd name="connsiteY110" fmla="*/ 2060633 h 3005983"/>
              <a:gd name="connsiteX111" fmla="*/ 7249573 w 12192000"/>
              <a:gd name="connsiteY111" fmla="*/ 2060435 h 3005983"/>
              <a:gd name="connsiteX112" fmla="*/ 7198933 w 12192000"/>
              <a:gd name="connsiteY112" fmla="*/ 2052227 h 3005983"/>
              <a:gd name="connsiteX113" fmla="*/ 7194276 w 12192000"/>
              <a:gd name="connsiteY113" fmla="*/ 2056568 h 3005983"/>
              <a:gd name="connsiteX114" fmla="*/ 7178495 w 12192000"/>
              <a:gd name="connsiteY114" fmla="*/ 2061069 h 3005983"/>
              <a:gd name="connsiteX115" fmla="*/ 7164866 w 12192000"/>
              <a:gd name="connsiteY115" fmla="*/ 2056021 h 3005983"/>
              <a:gd name="connsiteX116" fmla="*/ 7101221 w 12192000"/>
              <a:gd name="connsiteY116" fmla="*/ 2047289 h 3005983"/>
              <a:gd name="connsiteX117" fmla="*/ 7008182 w 12192000"/>
              <a:gd name="connsiteY117" fmla="*/ 2039482 h 3005983"/>
              <a:gd name="connsiteX118" fmla="*/ 6994073 w 12192000"/>
              <a:gd name="connsiteY118" fmla="*/ 2034288 h 3005983"/>
              <a:gd name="connsiteX119" fmla="*/ 6902768 w 12192000"/>
              <a:gd name="connsiteY119" fmla="*/ 2021990 h 3005983"/>
              <a:gd name="connsiteX120" fmla="*/ 6854917 w 12192000"/>
              <a:gd name="connsiteY120" fmla="*/ 2020321 h 3005983"/>
              <a:gd name="connsiteX121" fmla="*/ 6849655 w 12192000"/>
              <a:gd name="connsiteY121" fmla="*/ 2025191 h 3005983"/>
              <a:gd name="connsiteX122" fmla="*/ 6835522 w 12192000"/>
              <a:gd name="connsiteY122" fmla="*/ 2024012 h 3005983"/>
              <a:gd name="connsiteX123" fmla="*/ 6707727 w 12192000"/>
              <a:gd name="connsiteY123" fmla="*/ 2006254 h 3005983"/>
              <a:gd name="connsiteX124" fmla="*/ 6561947 w 12192000"/>
              <a:gd name="connsiteY124" fmla="*/ 1975575 h 3005983"/>
              <a:gd name="connsiteX125" fmla="*/ 6464714 w 12192000"/>
              <a:gd name="connsiteY125" fmla="*/ 1978704 h 3005983"/>
              <a:gd name="connsiteX126" fmla="*/ 6242129 w 12192000"/>
              <a:gd name="connsiteY126" fmla="*/ 1915441 h 3005983"/>
              <a:gd name="connsiteX127" fmla="*/ 6080728 w 12192000"/>
              <a:gd name="connsiteY127" fmla="*/ 1895758 h 3005983"/>
              <a:gd name="connsiteX128" fmla="*/ 6069627 w 12192000"/>
              <a:gd name="connsiteY128" fmla="*/ 1885968 h 3005983"/>
              <a:gd name="connsiteX129" fmla="*/ 6055146 w 12192000"/>
              <a:gd name="connsiteY129" fmla="*/ 1879305 h 3005983"/>
              <a:gd name="connsiteX130" fmla="*/ 5953405 w 12192000"/>
              <a:gd name="connsiteY130" fmla="*/ 1849929 h 3005983"/>
              <a:gd name="connsiteX131" fmla="*/ 5940151 w 12192000"/>
              <a:gd name="connsiteY131" fmla="*/ 1852123 h 3005983"/>
              <a:gd name="connsiteX132" fmla="*/ 5917647 w 12192000"/>
              <a:gd name="connsiteY132" fmla="*/ 1852476 h 3005983"/>
              <a:gd name="connsiteX133" fmla="*/ 5860259 w 12192000"/>
              <a:gd name="connsiteY133" fmla="*/ 1865444 h 3005983"/>
              <a:gd name="connsiteX134" fmla="*/ 5821880 w 12192000"/>
              <a:gd name="connsiteY134" fmla="*/ 1854695 h 3005983"/>
              <a:gd name="connsiteX135" fmla="*/ 5813898 w 12192000"/>
              <a:gd name="connsiteY135" fmla="*/ 1853063 h 3005983"/>
              <a:gd name="connsiteX136" fmla="*/ 5813633 w 12192000"/>
              <a:gd name="connsiteY136" fmla="*/ 1853249 h 3005983"/>
              <a:gd name="connsiteX137" fmla="*/ 5804995 w 12192000"/>
              <a:gd name="connsiteY137" fmla="*/ 1851966 h 3005983"/>
              <a:gd name="connsiteX138" fmla="*/ 5799340 w 12192000"/>
              <a:gd name="connsiteY138" fmla="*/ 1850088 h 3005983"/>
              <a:gd name="connsiteX139" fmla="*/ 5783850 w 12192000"/>
              <a:gd name="connsiteY139" fmla="*/ 1846922 h 3005983"/>
              <a:gd name="connsiteX140" fmla="*/ 5777803 w 12192000"/>
              <a:gd name="connsiteY140" fmla="*/ 1847290 h 3005983"/>
              <a:gd name="connsiteX141" fmla="*/ 5774372 w 12192000"/>
              <a:gd name="connsiteY141" fmla="*/ 1849538 h 3005983"/>
              <a:gd name="connsiteX142" fmla="*/ 5740527 w 12192000"/>
              <a:gd name="connsiteY142" fmla="*/ 1850453 h 3005983"/>
              <a:gd name="connsiteX143" fmla="*/ 5671437 w 12192000"/>
              <a:gd name="connsiteY143" fmla="*/ 1845438 h 3005983"/>
              <a:gd name="connsiteX144" fmla="*/ 5633526 w 12192000"/>
              <a:gd name="connsiteY144" fmla="*/ 1839191 h 3005983"/>
              <a:gd name="connsiteX145" fmla="*/ 5527860 w 12192000"/>
              <a:gd name="connsiteY145" fmla="*/ 1825767 h 3005983"/>
              <a:gd name="connsiteX146" fmla="*/ 5420429 w 12192000"/>
              <a:gd name="connsiteY146" fmla="*/ 1815102 h 3005983"/>
              <a:gd name="connsiteX147" fmla="*/ 5339073 w 12192000"/>
              <a:gd name="connsiteY147" fmla="*/ 1819639 h 3005983"/>
              <a:gd name="connsiteX148" fmla="*/ 5334373 w 12192000"/>
              <a:gd name="connsiteY148" fmla="*/ 1817028 h 3005983"/>
              <a:gd name="connsiteX149" fmla="*/ 5326433 w 12192000"/>
              <a:gd name="connsiteY149" fmla="*/ 1814516 h 3005983"/>
              <a:gd name="connsiteX150" fmla="*/ 5326080 w 12192000"/>
              <a:gd name="connsiteY150" fmla="*/ 1814651 h 3005983"/>
              <a:gd name="connsiteX151" fmla="*/ 5318954 w 12192000"/>
              <a:gd name="connsiteY151" fmla="*/ 1811914 h 3005983"/>
              <a:gd name="connsiteX152" fmla="*/ 5286087 w 12192000"/>
              <a:gd name="connsiteY152" fmla="*/ 1796038 h 3005983"/>
              <a:gd name="connsiteX153" fmla="*/ 5223002 w 12192000"/>
              <a:gd name="connsiteY153" fmla="*/ 1799482 h 3005983"/>
              <a:gd name="connsiteX154" fmla="*/ 5200540 w 12192000"/>
              <a:gd name="connsiteY154" fmla="*/ 1796400 h 3005983"/>
              <a:gd name="connsiteX155" fmla="*/ 5154928 w 12192000"/>
              <a:gd name="connsiteY155" fmla="*/ 1781130 h 3005983"/>
              <a:gd name="connsiteX156" fmla="*/ 5149478 w 12192000"/>
              <a:gd name="connsiteY156" fmla="*/ 1780679 h 3005983"/>
              <a:gd name="connsiteX157" fmla="*/ 5130626 w 12192000"/>
              <a:gd name="connsiteY157" fmla="*/ 1768669 h 3005983"/>
              <a:gd name="connsiteX158" fmla="*/ 5102239 w 12192000"/>
              <a:gd name="connsiteY158" fmla="*/ 1753436 h 3005983"/>
              <a:gd name="connsiteX159" fmla="*/ 5099658 w 12192000"/>
              <a:gd name="connsiteY159" fmla="*/ 1753538 h 3005983"/>
              <a:gd name="connsiteX160" fmla="*/ 5088508 w 12192000"/>
              <a:gd name="connsiteY160" fmla="*/ 1745106 h 3005983"/>
              <a:gd name="connsiteX161" fmla="*/ 5082205 w 12192000"/>
              <a:gd name="connsiteY161" fmla="*/ 1734262 h 3005983"/>
              <a:gd name="connsiteX162" fmla="*/ 4931750 w 12192000"/>
              <a:gd name="connsiteY162" fmla="*/ 1691385 h 3005983"/>
              <a:gd name="connsiteX163" fmla="*/ 4824030 w 12192000"/>
              <a:gd name="connsiteY163" fmla="*/ 1643040 h 3005983"/>
              <a:gd name="connsiteX164" fmla="*/ 4758423 w 12192000"/>
              <a:gd name="connsiteY164" fmla="*/ 1579191 h 3005983"/>
              <a:gd name="connsiteX165" fmla="*/ 4514045 w 12192000"/>
              <a:gd name="connsiteY165" fmla="*/ 1535848 h 3005983"/>
              <a:gd name="connsiteX166" fmla="*/ 4458973 w 12192000"/>
              <a:gd name="connsiteY166" fmla="*/ 1525122 h 3005983"/>
              <a:gd name="connsiteX167" fmla="*/ 4423105 w 12192000"/>
              <a:gd name="connsiteY167" fmla="*/ 1500018 h 3005983"/>
              <a:gd name="connsiteX168" fmla="*/ 4400073 w 12192000"/>
              <a:gd name="connsiteY168" fmla="*/ 1499739 h 3005983"/>
              <a:gd name="connsiteX169" fmla="*/ 4395961 w 12192000"/>
              <a:gd name="connsiteY169" fmla="*/ 1499863 h 3005983"/>
              <a:gd name="connsiteX170" fmla="*/ 4382523 w 12192000"/>
              <a:gd name="connsiteY170" fmla="*/ 1496619 h 3005983"/>
              <a:gd name="connsiteX171" fmla="*/ 4374971 w 12192000"/>
              <a:gd name="connsiteY171" fmla="*/ 1500377 h 3005983"/>
              <a:gd name="connsiteX172" fmla="*/ 4352051 w 12192000"/>
              <a:gd name="connsiteY172" fmla="*/ 1498843 h 3005983"/>
              <a:gd name="connsiteX173" fmla="*/ 4328364 w 12192000"/>
              <a:gd name="connsiteY173" fmla="*/ 1491566 h 3005983"/>
              <a:gd name="connsiteX174" fmla="*/ 4220142 w 12192000"/>
              <a:gd name="connsiteY174" fmla="*/ 1451803 h 3005983"/>
              <a:gd name="connsiteX175" fmla="*/ 4152921 w 12192000"/>
              <a:gd name="connsiteY175" fmla="*/ 1430969 h 3005983"/>
              <a:gd name="connsiteX176" fmla="*/ 4123498 w 12192000"/>
              <a:gd name="connsiteY176" fmla="*/ 1427696 h 3005983"/>
              <a:gd name="connsiteX177" fmla="*/ 4085026 w 12192000"/>
              <a:gd name="connsiteY177" fmla="*/ 1420005 h 3005983"/>
              <a:gd name="connsiteX178" fmla="*/ 4014120 w 12192000"/>
              <a:gd name="connsiteY178" fmla="*/ 1410025 h 3005983"/>
              <a:gd name="connsiteX179" fmla="*/ 3924085 w 12192000"/>
              <a:gd name="connsiteY179" fmla="*/ 1390368 h 3005983"/>
              <a:gd name="connsiteX180" fmla="*/ 3875102 w 12192000"/>
              <a:gd name="connsiteY180" fmla="*/ 1356231 h 3005983"/>
              <a:gd name="connsiteX181" fmla="*/ 3866735 w 12192000"/>
              <a:gd name="connsiteY181" fmla="*/ 1358044 h 3005983"/>
              <a:gd name="connsiteX182" fmla="*/ 3824835 w 12192000"/>
              <a:gd name="connsiteY182" fmla="*/ 1344150 h 3005983"/>
              <a:gd name="connsiteX183" fmla="*/ 3698316 w 12192000"/>
              <a:gd name="connsiteY183" fmla="*/ 1271660 h 3005983"/>
              <a:gd name="connsiteX184" fmla="*/ 3615875 w 12192000"/>
              <a:gd name="connsiteY184" fmla="*/ 1245166 h 3005983"/>
              <a:gd name="connsiteX185" fmla="*/ 3583351 w 12192000"/>
              <a:gd name="connsiteY185" fmla="*/ 1239605 h 3005983"/>
              <a:gd name="connsiteX186" fmla="*/ 3529058 w 12192000"/>
              <a:gd name="connsiteY186" fmla="*/ 1230047 h 3005983"/>
              <a:gd name="connsiteX187" fmla="*/ 3438822 w 12192000"/>
              <a:gd name="connsiteY187" fmla="*/ 1205661 h 3005983"/>
              <a:gd name="connsiteX188" fmla="*/ 3390292 w 12192000"/>
              <a:gd name="connsiteY188" fmla="*/ 1197075 h 3005983"/>
              <a:gd name="connsiteX189" fmla="*/ 3315537 w 12192000"/>
              <a:gd name="connsiteY189" fmla="*/ 1185391 h 3005983"/>
              <a:gd name="connsiteX190" fmla="*/ 3305896 w 12192000"/>
              <a:gd name="connsiteY190" fmla="*/ 1180025 h 3005983"/>
              <a:gd name="connsiteX191" fmla="*/ 3260055 w 12192000"/>
              <a:gd name="connsiteY191" fmla="*/ 1189560 h 3005983"/>
              <a:gd name="connsiteX192" fmla="*/ 3136098 w 12192000"/>
              <a:gd name="connsiteY192" fmla="*/ 1171708 h 3005983"/>
              <a:gd name="connsiteX193" fmla="*/ 3113533 w 12192000"/>
              <a:gd name="connsiteY193" fmla="*/ 1171758 h 3005983"/>
              <a:gd name="connsiteX194" fmla="*/ 3087934 w 12192000"/>
              <a:gd name="connsiteY194" fmla="*/ 1162189 h 3005983"/>
              <a:gd name="connsiteX195" fmla="*/ 3033101 w 12192000"/>
              <a:gd name="connsiteY195" fmla="*/ 1146004 h 3005983"/>
              <a:gd name="connsiteX196" fmla="*/ 2999082 w 12192000"/>
              <a:gd name="connsiteY196" fmla="*/ 1129337 h 3005983"/>
              <a:gd name="connsiteX197" fmla="*/ 2988144 w 12192000"/>
              <a:gd name="connsiteY197" fmla="*/ 1133783 h 3005983"/>
              <a:gd name="connsiteX198" fmla="*/ 2964880 w 12192000"/>
              <a:gd name="connsiteY198" fmla="*/ 1133160 h 3005983"/>
              <a:gd name="connsiteX199" fmla="*/ 2871083 w 12192000"/>
              <a:gd name="connsiteY199" fmla="*/ 1114281 h 3005983"/>
              <a:gd name="connsiteX200" fmla="*/ 2853547 w 12192000"/>
              <a:gd name="connsiteY200" fmla="*/ 1113282 h 3005983"/>
              <a:gd name="connsiteX201" fmla="*/ 2834998 w 12192000"/>
              <a:gd name="connsiteY201" fmla="*/ 1105032 h 3005983"/>
              <a:gd name="connsiteX202" fmla="*/ 2832012 w 12192000"/>
              <a:gd name="connsiteY202" fmla="*/ 1103667 h 3005983"/>
              <a:gd name="connsiteX203" fmla="*/ 2831450 w 12192000"/>
              <a:gd name="connsiteY203" fmla="*/ 1103681 h 3005983"/>
              <a:gd name="connsiteX204" fmla="*/ 2830158 w 12192000"/>
              <a:gd name="connsiteY204" fmla="*/ 1102819 h 3005983"/>
              <a:gd name="connsiteX205" fmla="*/ 2817969 w 12192000"/>
              <a:gd name="connsiteY205" fmla="*/ 1097243 h 3005983"/>
              <a:gd name="connsiteX206" fmla="*/ 2812278 w 12192000"/>
              <a:gd name="connsiteY206" fmla="*/ 1097008 h 3005983"/>
              <a:gd name="connsiteX207" fmla="*/ 2735949 w 12192000"/>
              <a:gd name="connsiteY207" fmla="*/ 1069536 h 3005983"/>
              <a:gd name="connsiteX208" fmla="*/ 2700542 w 12192000"/>
              <a:gd name="connsiteY208" fmla="*/ 1056907 h 3005983"/>
              <a:gd name="connsiteX209" fmla="*/ 2690071 w 12192000"/>
              <a:gd name="connsiteY209" fmla="*/ 1056397 h 3005983"/>
              <a:gd name="connsiteX210" fmla="*/ 2655269 w 12192000"/>
              <a:gd name="connsiteY210" fmla="*/ 1042078 h 3005983"/>
              <a:gd name="connsiteX211" fmla="*/ 2637172 w 12192000"/>
              <a:gd name="connsiteY211" fmla="*/ 1039382 h 3005983"/>
              <a:gd name="connsiteX212" fmla="*/ 2544676 w 12192000"/>
              <a:gd name="connsiteY212" fmla="*/ 1019916 h 3005983"/>
              <a:gd name="connsiteX213" fmla="*/ 2521406 w 12192000"/>
              <a:gd name="connsiteY213" fmla="*/ 1022036 h 3005983"/>
              <a:gd name="connsiteX214" fmla="*/ 2462038 w 12192000"/>
              <a:gd name="connsiteY214" fmla="*/ 992687 h 3005983"/>
              <a:gd name="connsiteX215" fmla="*/ 2448962 w 12192000"/>
              <a:gd name="connsiteY215" fmla="*/ 988555 h 3005983"/>
              <a:gd name="connsiteX216" fmla="*/ 2444223 w 12192000"/>
              <a:gd name="connsiteY216" fmla="*/ 985580 h 3005983"/>
              <a:gd name="connsiteX217" fmla="*/ 2428175 w 12192000"/>
              <a:gd name="connsiteY217" fmla="*/ 997242 h 3005983"/>
              <a:gd name="connsiteX218" fmla="*/ 2398519 w 12192000"/>
              <a:gd name="connsiteY218" fmla="*/ 1001482 h 3005983"/>
              <a:gd name="connsiteX219" fmla="*/ 2385271 w 12192000"/>
              <a:gd name="connsiteY219" fmla="*/ 993786 h 3005983"/>
              <a:gd name="connsiteX220" fmla="*/ 2298174 w 12192000"/>
              <a:gd name="connsiteY220" fmla="*/ 956527 h 3005983"/>
              <a:gd name="connsiteX221" fmla="*/ 2271014 w 12192000"/>
              <a:gd name="connsiteY221" fmla="*/ 945440 h 3005983"/>
              <a:gd name="connsiteX222" fmla="*/ 2214838 w 12192000"/>
              <a:gd name="connsiteY222" fmla="*/ 924396 h 3005983"/>
              <a:gd name="connsiteX223" fmla="*/ 2038407 w 12192000"/>
              <a:gd name="connsiteY223" fmla="*/ 916628 h 3005983"/>
              <a:gd name="connsiteX224" fmla="*/ 1958268 w 12192000"/>
              <a:gd name="connsiteY224" fmla="*/ 931677 h 3005983"/>
              <a:gd name="connsiteX225" fmla="*/ 1740316 w 12192000"/>
              <a:gd name="connsiteY225" fmla="*/ 931710 h 3005983"/>
              <a:gd name="connsiteX226" fmla="*/ 1454477 w 12192000"/>
              <a:gd name="connsiteY226" fmla="*/ 973878 h 3005983"/>
              <a:gd name="connsiteX227" fmla="*/ 1385984 w 12192000"/>
              <a:gd name="connsiteY227" fmla="*/ 958621 h 3005983"/>
              <a:gd name="connsiteX228" fmla="*/ 1355604 w 12192000"/>
              <a:gd name="connsiteY228" fmla="*/ 960893 h 3005983"/>
              <a:gd name="connsiteX229" fmla="*/ 1305323 w 12192000"/>
              <a:gd name="connsiteY229" fmla="*/ 967511 h 3005983"/>
              <a:gd name="connsiteX230" fmla="*/ 1125607 w 12192000"/>
              <a:gd name="connsiteY230" fmla="*/ 968467 h 3005983"/>
              <a:gd name="connsiteX231" fmla="*/ 1016562 w 12192000"/>
              <a:gd name="connsiteY231" fmla="*/ 975260 h 3005983"/>
              <a:gd name="connsiteX232" fmla="*/ 818620 w 12192000"/>
              <a:gd name="connsiteY232" fmla="*/ 987723 h 3005983"/>
              <a:gd name="connsiteX233" fmla="*/ 611870 w 12192000"/>
              <a:gd name="connsiteY233" fmla="*/ 1002547 h 3005983"/>
              <a:gd name="connsiteX234" fmla="*/ 520325 w 12192000"/>
              <a:gd name="connsiteY234" fmla="*/ 1010590 h 3005983"/>
              <a:gd name="connsiteX235" fmla="*/ 386188 w 12192000"/>
              <a:gd name="connsiteY235" fmla="*/ 1040956 h 3005983"/>
              <a:gd name="connsiteX236" fmla="*/ 272629 w 12192000"/>
              <a:gd name="connsiteY236" fmla="*/ 1010300 h 3005983"/>
              <a:gd name="connsiteX237" fmla="*/ 113450 w 12192000"/>
              <a:gd name="connsiteY237" fmla="*/ 1038933 h 3005983"/>
              <a:gd name="connsiteX238" fmla="*/ 4256 w 12192000"/>
              <a:gd name="connsiteY238" fmla="*/ 1060111 h 3005983"/>
              <a:gd name="connsiteX239" fmla="*/ 0 w 12192000"/>
              <a:gd name="connsiteY239" fmla="*/ 1059714 h 3005983"/>
              <a:gd name="connsiteX240" fmla="*/ 0 w 12192000"/>
              <a:gd name="connsiteY240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494397 w 12192000"/>
              <a:gd name="connsiteY12" fmla="*/ 2997610 h 3005983"/>
              <a:gd name="connsiteX13" fmla="*/ 11566270 w 12192000"/>
              <a:gd name="connsiteY13" fmla="*/ 2794050 h 3005983"/>
              <a:gd name="connsiteX14" fmla="*/ 11543180 w 12192000"/>
              <a:gd name="connsiteY14" fmla="*/ 2794523 h 3005983"/>
              <a:gd name="connsiteX15" fmla="*/ 11527456 w 12192000"/>
              <a:gd name="connsiteY15" fmla="*/ 2784758 h 3005983"/>
              <a:gd name="connsiteX16" fmla="*/ 11410019 w 12192000"/>
              <a:gd name="connsiteY16" fmla="*/ 2778739 h 3005983"/>
              <a:gd name="connsiteX17" fmla="*/ 11391662 w 12192000"/>
              <a:gd name="connsiteY17" fmla="*/ 2777813 h 3005983"/>
              <a:gd name="connsiteX18" fmla="*/ 11381950 w 12192000"/>
              <a:gd name="connsiteY18" fmla="*/ 2771457 h 3005983"/>
              <a:gd name="connsiteX19" fmla="*/ 11355280 w 12192000"/>
              <a:gd name="connsiteY19" fmla="*/ 2766974 h 3005983"/>
              <a:gd name="connsiteX20" fmla="*/ 11346286 w 12192000"/>
              <a:gd name="connsiteY20" fmla="*/ 2771221 h 3005983"/>
              <a:gd name="connsiteX21" fmla="*/ 11344784 w 12192000"/>
              <a:gd name="connsiteY21" fmla="*/ 2767480 h 3005983"/>
              <a:gd name="connsiteX22" fmla="*/ 11307999 w 12192000"/>
              <a:gd name="connsiteY22" fmla="*/ 2758374 h 3005983"/>
              <a:gd name="connsiteX23" fmla="*/ 11228674 w 12192000"/>
              <a:gd name="connsiteY23" fmla="*/ 2738503 h 3005983"/>
              <a:gd name="connsiteX24" fmla="*/ 11208775 w 12192000"/>
              <a:gd name="connsiteY24" fmla="*/ 2733735 h 3005983"/>
              <a:gd name="connsiteX25" fmla="*/ 11191329 w 12192000"/>
              <a:gd name="connsiteY25" fmla="*/ 2735896 h 3005983"/>
              <a:gd name="connsiteX26" fmla="*/ 11095293 w 12192000"/>
              <a:gd name="connsiteY26" fmla="*/ 2734181 h 3005983"/>
              <a:gd name="connsiteX27" fmla="*/ 11072290 w 12192000"/>
              <a:gd name="connsiteY27" fmla="*/ 2737734 h 3005983"/>
              <a:gd name="connsiteX28" fmla="*/ 10980239 w 12192000"/>
              <a:gd name="connsiteY28" fmla="*/ 2729000 h 3005983"/>
              <a:gd name="connsiteX29" fmla="*/ 10980167 w 12192000"/>
              <a:gd name="connsiteY29" fmla="*/ 2728972 h 3005983"/>
              <a:gd name="connsiteX30" fmla="*/ 10943501 w 12192000"/>
              <a:gd name="connsiteY30" fmla="*/ 2723352 h 3005983"/>
              <a:gd name="connsiteX31" fmla="*/ 10740825 w 12192000"/>
              <a:gd name="connsiteY31" fmla="*/ 2642544 h 3005983"/>
              <a:gd name="connsiteX32" fmla="*/ 10621021 w 12192000"/>
              <a:gd name="connsiteY32" fmla="*/ 2583972 h 3005983"/>
              <a:gd name="connsiteX33" fmla="*/ 10501779 w 12192000"/>
              <a:gd name="connsiteY33" fmla="*/ 2548735 h 3005983"/>
              <a:gd name="connsiteX34" fmla="*/ 10403355 w 12192000"/>
              <a:gd name="connsiteY34" fmla="*/ 2512953 h 3005983"/>
              <a:gd name="connsiteX35" fmla="*/ 10337449 w 12192000"/>
              <a:gd name="connsiteY35" fmla="*/ 2488172 h 3005983"/>
              <a:gd name="connsiteX36" fmla="*/ 10324327 w 12192000"/>
              <a:gd name="connsiteY36" fmla="*/ 2478939 h 3005983"/>
              <a:gd name="connsiteX37" fmla="*/ 10321929 w 12192000"/>
              <a:gd name="connsiteY37" fmla="*/ 2478993 h 3005983"/>
              <a:gd name="connsiteX38" fmla="*/ 10290461 w 12192000"/>
              <a:gd name="connsiteY38" fmla="*/ 2462144 h 3005983"/>
              <a:gd name="connsiteX39" fmla="*/ 10268970 w 12192000"/>
              <a:gd name="connsiteY39" fmla="*/ 2448931 h 3005983"/>
              <a:gd name="connsiteX40" fmla="*/ 10263699 w 12192000"/>
              <a:gd name="connsiteY40" fmla="*/ 2448340 h 3005983"/>
              <a:gd name="connsiteX41" fmla="*/ 10228272 w 12192000"/>
              <a:gd name="connsiteY41" fmla="*/ 2431997 h 3005983"/>
              <a:gd name="connsiteX42" fmla="*/ 10215997 w 12192000"/>
              <a:gd name="connsiteY42" fmla="*/ 2431103 h 3005983"/>
              <a:gd name="connsiteX43" fmla="*/ 10193885 w 12192000"/>
              <a:gd name="connsiteY43" fmla="*/ 2427360 h 3005983"/>
              <a:gd name="connsiteX44" fmla="*/ 10135557 w 12192000"/>
              <a:gd name="connsiteY44" fmla="*/ 2429769 h 3005983"/>
              <a:gd name="connsiteX45" fmla="*/ 10092108 w 12192000"/>
              <a:gd name="connsiteY45" fmla="*/ 2409075 h 3005983"/>
              <a:gd name="connsiteX46" fmla="*/ 10091815 w 12192000"/>
              <a:gd name="connsiteY46" fmla="*/ 2409211 h 3005983"/>
              <a:gd name="connsiteX47" fmla="*/ 10083558 w 12192000"/>
              <a:gd name="connsiteY47" fmla="*/ 2406369 h 3005983"/>
              <a:gd name="connsiteX48" fmla="*/ 10078319 w 12192000"/>
              <a:gd name="connsiteY48" fmla="*/ 2403481 h 3005983"/>
              <a:gd name="connsiteX49" fmla="*/ 10063647 w 12192000"/>
              <a:gd name="connsiteY49" fmla="*/ 2397528 h 3005983"/>
              <a:gd name="connsiteX50" fmla="*/ 10057660 w 12192000"/>
              <a:gd name="connsiteY50" fmla="*/ 2396793 h 3005983"/>
              <a:gd name="connsiteX51" fmla="*/ 10003124 w 12192000"/>
              <a:gd name="connsiteY51" fmla="*/ 2406692 h 3005983"/>
              <a:gd name="connsiteX52" fmla="*/ 9898644 w 12192000"/>
              <a:gd name="connsiteY52" fmla="*/ 2393136 h 3005983"/>
              <a:gd name="connsiteX53" fmla="*/ 9794969 w 12192000"/>
              <a:gd name="connsiteY53" fmla="*/ 2376665 h 3005983"/>
              <a:gd name="connsiteX54" fmla="*/ 9690708 w 12192000"/>
              <a:gd name="connsiteY54" fmla="*/ 2362478 h 3005983"/>
              <a:gd name="connsiteX55" fmla="*/ 9656590 w 12192000"/>
              <a:gd name="connsiteY55" fmla="*/ 2365107 h 3005983"/>
              <a:gd name="connsiteX56" fmla="*/ 9651013 w 12192000"/>
              <a:gd name="connsiteY56" fmla="*/ 2365379 h 3005983"/>
              <a:gd name="connsiteX57" fmla="*/ 9629535 w 12192000"/>
              <a:gd name="connsiteY57" fmla="*/ 2359562 h 3005983"/>
              <a:gd name="connsiteX58" fmla="*/ 9621002 w 12192000"/>
              <a:gd name="connsiteY58" fmla="*/ 2358015 h 3005983"/>
              <a:gd name="connsiteX59" fmla="*/ 9620811 w 12192000"/>
              <a:gd name="connsiteY59" fmla="*/ 2358209 h 3005983"/>
              <a:gd name="connsiteX60" fmla="*/ 9612783 w 12192000"/>
              <a:gd name="connsiteY60" fmla="*/ 2356304 h 3005983"/>
              <a:gd name="connsiteX61" fmla="*/ 9573299 w 12192000"/>
              <a:gd name="connsiteY61" fmla="*/ 2344048 h 3005983"/>
              <a:gd name="connsiteX62" fmla="*/ 9523299 w 12192000"/>
              <a:gd name="connsiteY62" fmla="*/ 2356751 h 3005983"/>
              <a:gd name="connsiteX63" fmla="*/ 9502217 w 12192000"/>
              <a:gd name="connsiteY63" fmla="*/ 2356672 h 3005983"/>
              <a:gd name="connsiteX64" fmla="*/ 9491052 w 12192000"/>
              <a:gd name="connsiteY64" fmla="*/ 2357876 h 3005983"/>
              <a:gd name="connsiteX65" fmla="*/ 9490420 w 12192000"/>
              <a:gd name="connsiteY65" fmla="*/ 2358754 h 3005983"/>
              <a:gd name="connsiteX66" fmla="*/ 9422814 w 12192000"/>
              <a:gd name="connsiteY66" fmla="*/ 2337048 h 3005983"/>
              <a:gd name="connsiteX67" fmla="*/ 9387555 w 12192000"/>
              <a:gd name="connsiteY67" fmla="*/ 2324836 h 3005983"/>
              <a:gd name="connsiteX68" fmla="*/ 9385480 w 12192000"/>
              <a:gd name="connsiteY68" fmla="*/ 2325313 h 3005983"/>
              <a:gd name="connsiteX69" fmla="*/ 9369766 w 12192000"/>
              <a:gd name="connsiteY69" fmla="*/ 2317902 h 3005983"/>
              <a:gd name="connsiteX70" fmla="*/ 9356267 w 12192000"/>
              <a:gd name="connsiteY70" fmla="*/ 2307218 h 3005983"/>
              <a:gd name="connsiteX71" fmla="*/ 9240605 w 12192000"/>
              <a:gd name="connsiteY71" fmla="*/ 2292733 h 3005983"/>
              <a:gd name="connsiteX72" fmla="*/ 9083251 w 12192000"/>
              <a:gd name="connsiteY72" fmla="*/ 2245348 h 3005983"/>
              <a:gd name="connsiteX73" fmla="*/ 8956025 w 12192000"/>
              <a:gd name="connsiteY73" fmla="*/ 2219438 h 3005983"/>
              <a:gd name="connsiteX74" fmla="*/ 8791834 w 12192000"/>
              <a:gd name="connsiteY74" fmla="*/ 2194608 h 3005983"/>
              <a:gd name="connsiteX75" fmla="*/ 8677385 w 12192000"/>
              <a:gd name="connsiteY75" fmla="*/ 2172946 h 3005983"/>
              <a:gd name="connsiteX76" fmla="*/ 8628381 w 12192000"/>
              <a:gd name="connsiteY76" fmla="*/ 2151256 h 3005983"/>
              <a:gd name="connsiteX77" fmla="*/ 8608955 w 12192000"/>
              <a:gd name="connsiteY77" fmla="*/ 2154253 h 3005983"/>
              <a:gd name="connsiteX78" fmla="*/ 8605623 w 12192000"/>
              <a:gd name="connsiteY78" fmla="*/ 2154974 h 3005983"/>
              <a:gd name="connsiteX79" fmla="*/ 8591946 w 12192000"/>
              <a:gd name="connsiteY79" fmla="*/ 2153429 h 3005983"/>
              <a:gd name="connsiteX80" fmla="*/ 8588503 w 12192000"/>
              <a:gd name="connsiteY80" fmla="*/ 2158528 h 3005983"/>
              <a:gd name="connsiteX81" fmla="*/ 8542929 w 12192000"/>
              <a:gd name="connsiteY81" fmla="*/ 2155780 h 3005983"/>
              <a:gd name="connsiteX82" fmla="*/ 8422422 w 12192000"/>
              <a:gd name="connsiteY82" fmla="*/ 2128783 h 3005983"/>
              <a:gd name="connsiteX83" fmla="*/ 8350509 w 12192000"/>
              <a:gd name="connsiteY83" fmla="*/ 2116143 h 3005983"/>
              <a:gd name="connsiteX84" fmla="*/ 8323483 w 12192000"/>
              <a:gd name="connsiteY84" fmla="*/ 2116856 h 3005983"/>
              <a:gd name="connsiteX85" fmla="*/ 8285541 w 12192000"/>
              <a:gd name="connsiteY85" fmla="*/ 2114142 h 3005983"/>
              <a:gd name="connsiteX86" fmla="*/ 8156321 w 12192000"/>
              <a:gd name="connsiteY86" fmla="*/ 2105622 h 3005983"/>
              <a:gd name="connsiteX87" fmla="*/ 8115022 w 12192000"/>
              <a:gd name="connsiteY87" fmla="*/ 2097331 h 3005983"/>
              <a:gd name="connsiteX88" fmla="*/ 8109128 w 12192000"/>
              <a:gd name="connsiteY88" fmla="*/ 2095725 h 3005983"/>
              <a:gd name="connsiteX89" fmla="*/ 8061947 w 12192000"/>
              <a:gd name="connsiteY89" fmla="*/ 2076044 h 3005983"/>
              <a:gd name="connsiteX90" fmla="*/ 8056343 w 12192000"/>
              <a:gd name="connsiteY90" fmla="*/ 2079176 h 3005983"/>
              <a:gd name="connsiteX91" fmla="*/ 8039888 w 12192000"/>
              <a:gd name="connsiteY91" fmla="*/ 2079889 h 3005983"/>
              <a:gd name="connsiteX92" fmla="*/ 8027893 w 12192000"/>
              <a:gd name="connsiteY92" fmla="*/ 2071837 h 3005983"/>
              <a:gd name="connsiteX93" fmla="*/ 7968202 w 12192000"/>
              <a:gd name="connsiteY93" fmla="*/ 2048643 h 3005983"/>
              <a:gd name="connsiteX94" fmla="*/ 7879707 w 12192000"/>
              <a:gd name="connsiteY94" fmla="*/ 2019539 h 3005983"/>
              <a:gd name="connsiteX95" fmla="*/ 7867283 w 12192000"/>
              <a:gd name="connsiteY95" fmla="*/ 2011237 h 3005983"/>
              <a:gd name="connsiteX96" fmla="*/ 7843997 w 12192000"/>
              <a:gd name="connsiteY96" fmla="*/ 2004002 h 3005983"/>
              <a:gd name="connsiteX97" fmla="*/ 7819810 w 12192000"/>
              <a:gd name="connsiteY97" fmla="*/ 2003978 h 3005983"/>
              <a:gd name="connsiteX98" fmla="*/ 7766905 w 12192000"/>
              <a:gd name="connsiteY98" fmla="*/ 1994240 h 3005983"/>
              <a:gd name="connsiteX99" fmla="*/ 7748811 w 12192000"/>
              <a:gd name="connsiteY99" fmla="*/ 2001647 h 3005983"/>
              <a:gd name="connsiteX100" fmla="*/ 7745757 w 12192000"/>
              <a:gd name="connsiteY100" fmla="*/ 2003120 h 3005983"/>
              <a:gd name="connsiteX101" fmla="*/ 7732110 w 12192000"/>
              <a:gd name="connsiteY101" fmla="*/ 2004783 h 3005983"/>
              <a:gd name="connsiteX102" fmla="*/ 7730039 w 12192000"/>
              <a:gd name="connsiteY102" fmla="*/ 2010536 h 3005983"/>
              <a:gd name="connsiteX103" fmla="*/ 7685159 w 12192000"/>
              <a:gd name="connsiteY103" fmla="*/ 2018415 h 3005983"/>
              <a:gd name="connsiteX104" fmla="*/ 7561596 w 12192000"/>
              <a:gd name="connsiteY104" fmla="*/ 2020063 h 3005983"/>
              <a:gd name="connsiteX105" fmla="*/ 7488722 w 12192000"/>
              <a:gd name="connsiteY105" fmla="*/ 2024418 h 3005983"/>
              <a:gd name="connsiteX106" fmla="*/ 7462688 w 12192000"/>
              <a:gd name="connsiteY106" fmla="*/ 2031366 h 3005983"/>
              <a:gd name="connsiteX107" fmla="*/ 7425222 w 12192000"/>
              <a:gd name="connsiteY107" fmla="*/ 2037510 h 3005983"/>
              <a:gd name="connsiteX108" fmla="*/ 7360376 w 12192000"/>
              <a:gd name="connsiteY108" fmla="*/ 2052454 h 3005983"/>
              <a:gd name="connsiteX109" fmla="*/ 7297796 w 12192000"/>
              <a:gd name="connsiteY109" fmla="*/ 2059134 h 3005983"/>
              <a:gd name="connsiteX110" fmla="*/ 7255684 w 12192000"/>
              <a:gd name="connsiteY110" fmla="*/ 2060633 h 3005983"/>
              <a:gd name="connsiteX111" fmla="*/ 7249573 w 12192000"/>
              <a:gd name="connsiteY111" fmla="*/ 2060435 h 3005983"/>
              <a:gd name="connsiteX112" fmla="*/ 7198933 w 12192000"/>
              <a:gd name="connsiteY112" fmla="*/ 2052227 h 3005983"/>
              <a:gd name="connsiteX113" fmla="*/ 7194276 w 12192000"/>
              <a:gd name="connsiteY113" fmla="*/ 2056568 h 3005983"/>
              <a:gd name="connsiteX114" fmla="*/ 7178495 w 12192000"/>
              <a:gd name="connsiteY114" fmla="*/ 2061069 h 3005983"/>
              <a:gd name="connsiteX115" fmla="*/ 7164866 w 12192000"/>
              <a:gd name="connsiteY115" fmla="*/ 2056021 h 3005983"/>
              <a:gd name="connsiteX116" fmla="*/ 7101221 w 12192000"/>
              <a:gd name="connsiteY116" fmla="*/ 2047289 h 3005983"/>
              <a:gd name="connsiteX117" fmla="*/ 7008182 w 12192000"/>
              <a:gd name="connsiteY117" fmla="*/ 2039482 h 3005983"/>
              <a:gd name="connsiteX118" fmla="*/ 6994073 w 12192000"/>
              <a:gd name="connsiteY118" fmla="*/ 2034288 h 3005983"/>
              <a:gd name="connsiteX119" fmla="*/ 6902768 w 12192000"/>
              <a:gd name="connsiteY119" fmla="*/ 2021990 h 3005983"/>
              <a:gd name="connsiteX120" fmla="*/ 6854917 w 12192000"/>
              <a:gd name="connsiteY120" fmla="*/ 2020321 h 3005983"/>
              <a:gd name="connsiteX121" fmla="*/ 6849655 w 12192000"/>
              <a:gd name="connsiteY121" fmla="*/ 2025191 h 3005983"/>
              <a:gd name="connsiteX122" fmla="*/ 6835522 w 12192000"/>
              <a:gd name="connsiteY122" fmla="*/ 2024012 h 3005983"/>
              <a:gd name="connsiteX123" fmla="*/ 6707727 w 12192000"/>
              <a:gd name="connsiteY123" fmla="*/ 2006254 h 3005983"/>
              <a:gd name="connsiteX124" fmla="*/ 6561947 w 12192000"/>
              <a:gd name="connsiteY124" fmla="*/ 1975575 h 3005983"/>
              <a:gd name="connsiteX125" fmla="*/ 6464714 w 12192000"/>
              <a:gd name="connsiteY125" fmla="*/ 1978704 h 3005983"/>
              <a:gd name="connsiteX126" fmla="*/ 6242129 w 12192000"/>
              <a:gd name="connsiteY126" fmla="*/ 1915441 h 3005983"/>
              <a:gd name="connsiteX127" fmla="*/ 6080728 w 12192000"/>
              <a:gd name="connsiteY127" fmla="*/ 1895758 h 3005983"/>
              <a:gd name="connsiteX128" fmla="*/ 6069627 w 12192000"/>
              <a:gd name="connsiteY128" fmla="*/ 1885968 h 3005983"/>
              <a:gd name="connsiteX129" fmla="*/ 6055146 w 12192000"/>
              <a:gd name="connsiteY129" fmla="*/ 1879305 h 3005983"/>
              <a:gd name="connsiteX130" fmla="*/ 5953405 w 12192000"/>
              <a:gd name="connsiteY130" fmla="*/ 1849929 h 3005983"/>
              <a:gd name="connsiteX131" fmla="*/ 5940151 w 12192000"/>
              <a:gd name="connsiteY131" fmla="*/ 1852123 h 3005983"/>
              <a:gd name="connsiteX132" fmla="*/ 5917647 w 12192000"/>
              <a:gd name="connsiteY132" fmla="*/ 1852476 h 3005983"/>
              <a:gd name="connsiteX133" fmla="*/ 5860259 w 12192000"/>
              <a:gd name="connsiteY133" fmla="*/ 1865444 h 3005983"/>
              <a:gd name="connsiteX134" fmla="*/ 5821880 w 12192000"/>
              <a:gd name="connsiteY134" fmla="*/ 1854695 h 3005983"/>
              <a:gd name="connsiteX135" fmla="*/ 5813898 w 12192000"/>
              <a:gd name="connsiteY135" fmla="*/ 1853063 h 3005983"/>
              <a:gd name="connsiteX136" fmla="*/ 5813633 w 12192000"/>
              <a:gd name="connsiteY136" fmla="*/ 1853249 h 3005983"/>
              <a:gd name="connsiteX137" fmla="*/ 5804995 w 12192000"/>
              <a:gd name="connsiteY137" fmla="*/ 1851966 h 3005983"/>
              <a:gd name="connsiteX138" fmla="*/ 5799340 w 12192000"/>
              <a:gd name="connsiteY138" fmla="*/ 1850088 h 3005983"/>
              <a:gd name="connsiteX139" fmla="*/ 5783850 w 12192000"/>
              <a:gd name="connsiteY139" fmla="*/ 1846922 h 3005983"/>
              <a:gd name="connsiteX140" fmla="*/ 5777803 w 12192000"/>
              <a:gd name="connsiteY140" fmla="*/ 1847290 h 3005983"/>
              <a:gd name="connsiteX141" fmla="*/ 5774372 w 12192000"/>
              <a:gd name="connsiteY141" fmla="*/ 1849538 h 3005983"/>
              <a:gd name="connsiteX142" fmla="*/ 5740527 w 12192000"/>
              <a:gd name="connsiteY142" fmla="*/ 1850453 h 3005983"/>
              <a:gd name="connsiteX143" fmla="*/ 5671437 w 12192000"/>
              <a:gd name="connsiteY143" fmla="*/ 1845438 h 3005983"/>
              <a:gd name="connsiteX144" fmla="*/ 5633526 w 12192000"/>
              <a:gd name="connsiteY144" fmla="*/ 1839191 h 3005983"/>
              <a:gd name="connsiteX145" fmla="*/ 5527860 w 12192000"/>
              <a:gd name="connsiteY145" fmla="*/ 1825767 h 3005983"/>
              <a:gd name="connsiteX146" fmla="*/ 5420429 w 12192000"/>
              <a:gd name="connsiteY146" fmla="*/ 1815102 h 3005983"/>
              <a:gd name="connsiteX147" fmla="*/ 5339073 w 12192000"/>
              <a:gd name="connsiteY147" fmla="*/ 1819639 h 3005983"/>
              <a:gd name="connsiteX148" fmla="*/ 5334373 w 12192000"/>
              <a:gd name="connsiteY148" fmla="*/ 1817028 h 3005983"/>
              <a:gd name="connsiteX149" fmla="*/ 5326433 w 12192000"/>
              <a:gd name="connsiteY149" fmla="*/ 1814516 h 3005983"/>
              <a:gd name="connsiteX150" fmla="*/ 5326080 w 12192000"/>
              <a:gd name="connsiteY150" fmla="*/ 1814651 h 3005983"/>
              <a:gd name="connsiteX151" fmla="*/ 5318954 w 12192000"/>
              <a:gd name="connsiteY151" fmla="*/ 1811914 h 3005983"/>
              <a:gd name="connsiteX152" fmla="*/ 5286087 w 12192000"/>
              <a:gd name="connsiteY152" fmla="*/ 1796038 h 3005983"/>
              <a:gd name="connsiteX153" fmla="*/ 5223002 w 12192000"/>
              <a:gd name="connsiteY153" fmla="*/ 1799482 h 3005983"/>
              <a:gd name="connsiteX154" fmla="*/ 5200540 w 12192000"/>
              <a:gd name="connsiteY154" fmla="*/ 1796400 h 3005983"/>
              <a:gd name="connsiteX155" fmla="*/ 5154928 w 12192000"/>
              <a:gd name="connsiteY155" fmla="*/ 1781130 h 3005983"/>
              <a:gd name="connsiteX156" fmla="*/ 5149478 w 12192000"/>
              <a:gd name="connsiteY156" fmla="*/ 1780679 h 3005983"/>
              <a:gd name="connsiteX157" fmla="*/ 5130626 w 12192000"/>
              <a:gd name="connsiteY157" fmla="*/ 1768669 h 3005983"/>
              <a:gd name="connsiteX158" fmla="*/ 5102239 w 12192000"/>
              <a:gd name="connsiteY158" fmla="*/ 1753436 h 3005983"/>
              <a:gd name="connsiteX159" fmla="*/ 5099658 w 12192000"/>
              <a:gd name="connsiteY159" fmla="*/ 1753538 h 3005983"/>
              <a:gd name="connsiteX160" fmla="*/ 5088508 w 12192000"/>
              <a:gd name="connsiteY160" fmla="*/ 1745106 h 3005983"/>
              <a:gd name="connsiteX161" fmla="*/ 5082205 w 12192000"/>
              <a:gd name="connsiteY161" fmla="*/ 1734262 h 3005983"/>
              <a:gd name="connsiteX162" fmla="*/ 4931750 w 12192000"/>
              <a:gd name="connsiteY162" fmla="*/ 1691385 h 3005983"/>
              <a:gd name="connsiteX163" fmla="*/ 4824030 w 12192000"/>
              <a:gd name="connsiteY163" fmla="*/ 1643040 h 3005983"/>
              <a:gd name="connsiteX164" fmla="*/ 4758423 w 12192000"/>
              <a:gd name="connsiteY164" fmla="*/ 1579191 h 3005983"/>
              <a:gd name="connsiteX165" fmla="*/ 4514045 w 12192000"/>
              <a:gd name="connsiteY165" fmla="*/ 1535848 h 3005983"/>
              <a:gd name="connsiteX166" fmla="*/ 4458973 w 12192000"/>
              <a:gd name="connsiteY166" fmla="*/ 1525122 h 3005983"/>
              <a:gd name="connsiteX167" fmla="*/ 4423105 w 12192000"/>
              <a:gd name="connsiteY167" fmla="*/ 1500018 h 3005983"/>
              <a:gd name="connsiteX168" fmla="*/ 4400073 w 12192000"/>
              <a:gd name="connsiteY168" fmla="*/ 1499739 h 3005983"/>
              <a:gd name="connsiteX169" fmla="*/ 4395961 w 12192000"/>
              <a:gd name="connsiteY169" fmla="*/ 1499863 h 3005983"/>
              <a:gd name="connsiteX170" fmla="*/ 4382523 w 12192000"/>
              <a:gd name="connsiteY170" fmla="*/ 1496619 h 3005983"/>
              <a:gd name="connsiteX171" fmla="*/ 4374971 w 12192000"/>
              <a:gd name="connsiteY171" fmla="*/ 1500377 h 3005983"/>
              <a:gd name="connsiteX172" fmla="*/ 4352051 w 12192000"/>
              <a:gd name="connsiteY172" fmla="*/ 1498843 h 3005983"/>
              <a:gd name="connsiteX173" fmla="*/ 4328364 w 12192000"/>
              <a:gd name="connsiteY173" fmla="*/ 1491566 h 3005983"/>
              <a:gd name="connsiteX174" fmla="*/ 4220142 w 12192000"/>
              <a:gd name="connsiteY174" fmla="*/ 1451803 h 3005983"/>
              <a:gd name="connsiteX175" fmla="*/ 4152921 w 12192000"/>
              <a:gd name="connsiteY175" fmla="*/ 1430969 h 3005983"/>
              <a:gd name="connsiteX176" fmla="*/ 4123498 w 12192000"/>
              <a:gd name="connsiteY176" fmla="*/ 1427696 h 3005983"/>
              <a:gd name="connsiteX177" fmla="*/ 4085026 w 12192000"/>
              <a:gd name="connsiteY177" fmla="*/ 1420005 h 3005983"/>
              <a:gd name="connsiteX178" fmla="*/ 4014120 w 12192000"/>
              <a:gd name="connsiteY178" fmla="*/ 1410025 h 3005983"/>
              <a:gd name="connsiteX179" fmla="*/ 3924085 w 12192000"/>
              <a:gd name="connsiteY179" fmla="*/ 1390368 h 3005983"/>
              <a:gd name="connsiteX180" fmla="*/ 3875102 w 12192000"/>
              <a:gd name="connsiteY180" fmla="*/ 1356231 h 3005983"/>
              <a:gd name="connsiteX181" fmla="*/ 3866735 w 12192000"/>
              <a:gd name="connsiteY181" fmla="*/ 1358044 h 3005983"/>
              <a:gd name="connsiteX182" fmla="*/ 3824835 w 12192000"/>
              <a:gd name="connsiteY182" fmla="*/ 1344150 h 3005983"/>
              <a:gd name="connsiteX183" fmla="*/ 3698316 w 12192000"/>
              <a:gd name="connsiteY183" fmla="*/ 1271660 h 3005983"/>
              <a:gd name="connsiteX184" fmla="*/ 3615875 w 12192000"/>
              <a:gd name="connsiteY184" fmla="*/ 1245166 h 3005983"/>
              <a:gd name="connsiteX185" fmla="*/ 3583351 w 12192000"/>
              <a:gd name="connsiteY185" fmla="*/ 1239605 h 3005983"/>
              <a:gd name="connsiteX186" fmla="*/ 3529058 w 12192000"/>
              <a:gd name="connsiteY186" fmla="*/ 1230047 h 3005983"/>
              <a:gd name="connsiteX187" fmla="*/ 3438822 w 12192000"/>
              <a:gd name="connsiteY187" fmla="*/ 1205661 h 3005983"/>
              <a:gd name="connsiteX188" fmla="*/ 3390292 w 12192000"/>
              <a:gd name="connsiteY188" fmla="*/ 1197075 h 3005983"/>
              <a:gd name="connsiteX189" fmla="*/ 3315537 w 12192000"/>
              <a:gd name="connsiteY189" fmla="*/ 1185391 h 3005983"/>
              <a:gd name="connsiteX190" fmla="*/ 3305896 w 12192000"/>
              <a:gd name="connsiteY190" fmla="*/ 1180025 h 3005983"/>
              <a:gd name="connsiteX191" fmla="*/ 3260055 w 12192000"/>
              <a:gd name="connsiteY191" fmla="*/ 1189560 h 3005983"/>
              <a:gd name="connsiteX192" fmla="*/ 3136098 w 12192000"/>
              <a:gd name="connsiteY192" fmla="*/ 1171708 h 3005983"/>
              <a:gd name="connsiteX193" fmla="*/ 3113533 w 12192000"/>
              <a:gd name="connsiteY193" fmla="*/ 1171758 h 3005983"/>
              <a:gd name="connsiteX194" fmla="*/ 3087934 w 12192000"/>
              <a:gd name="connsiteY194" fmla="*/ 1162189 h 3005983"/>
              <a:gd name="connsiteX195" fmla="*/ 3033101 w 12192000"/>
              <a:gd name="connsiteY195" fmla="*/ 1146004 h 3005983"/>
              <a:gd name="connsiteX196" fmla="*/ 2999082 w 12192000"/>
              <a:gd name="connsiteY196" fmla="*/ 1129337 h 3005983"/>
              <a:gd name="connsiteX197" fmla="*/ 2988144 w 12192000"/>
              <a:gd name="connsiteY197" fmla="*/ 1133783 h 3005983"/>
              <a:gd name="connsiteX198" fmla="*/ 2964880 w 12192000"/>
              <a:gd name="connsiteY198" fmla="*/ 1133160 h 3005983"/>
              <a:gd name="connsiteX199" fmla="*/ 2871083 w 12192000"/>
              <a:gd name="connsiteY199" fmla="*/ 1114281 h 3005983"/>
              <a:gd name="connsiteX200" fmla="*/ 2853547 w 12192000"/>
              <a:gd name="connsiteY200" fmla="*/ 1113282 h 3005983"/>
              <a:gd name="connsiteX201" fmla="*/ 2834998 w 12192000"/>
              <a:gd name="connsiteY201" fmla="*/ 1105032 h 3005983"/>
              <a:gd name="connsiteX202" fmla="*/ 2832012 w 12192000"/>
              <a:gd name="connsiteY202" fmla="*/ 1103667 h 3005983"/>
              <a:gd name="connsiteX203" fmla="*/ 2831450 w 12192000"/>
              <a:gd name="connsiteY203" fmla="*/ 1103681 h 3005983"/>
              <a:gd name="connsiteX204" fmla="*/ 2830158 w 12192000"/>
              <a:gd name="connsiteY204" fmla="*/ 1102819 h 3005983"/>
              <a:gd name="connsiteX205" fmla="*/ 2817969 w 12192000"/>
              <a:gd name="connsiteY205" fmla="*/ 1097243 h 3005983"/>
              <a:gd name="connsiteX206" fmla="*/ 2812278 w 12192000"/>
              <a:gd name="connsiteY206" fmla="*/ 1097008 h 3005983"/>
              <a:gd name="connsiteX207" fmla="*/ 2735949 w 12192000"/>
              <a:gd name="connsiteY207" fmla="*/ 1069536 h 3005983"/>
              <a:gd name="connsiteX208" fmla="*/ 2700542 w 12192000"/>
              <a:gd name="connsiteY208" fmla="*/ 1056907 h 3005983"/>
              <a:gd name="connsiteX209" fmla="*/ 2690071 w 12192000"/>
              <a:gd name="connsiteY209" fmla="*/ 1056397 h 3005983"/>
              <a:gd name="connsiteX210" fmla="*/ 2655269 w 12192000"/>
              <a:gd name="connsiteY210" fmla="*/ 1042078 h 3005983"/>
              <a:gd name="connsiteX211" fmla="*/ 2637172 w 12192000"/>
              <a:gd name="connsiteY211" fmla="*/ 1039382 h 3005983"/>
              <a:gd name="connsiteX212" fmla="*/ 2544676 w 12192000"/>
              <a:gd name="connsiteY212" fmla="*/ 1019916 h 3005983"/>
              <a:gd name="connsiteX213" fmla="*/ 2521406 w 12192000"/>
              <a:gd name="connsiteY213" fmla="*/ 1022036 h 3005983"/>
              <a:gd name="connsiteX214" fmla="*/ 2462038 w 12192000"/>
              <a:gd name="connsiteY214" fmla="*/ 992687 h 3005983"/>
              <a:gd name="connsiteX215" fmla="*/ 2448962 w 12192000"/>
              <a:gd name="connsiteY215" fmla="*/ 988555 h 3005983"/>
              <a:gd name="connsiteX216" fmla="*/ 2444223 w 12192000"/>
              <a:gd name="connsiteY216" fmla="*/ 985580 h 3005983"/>
              <a:gd name="connsiteX217" fmla="*/ 2428175 w 12192000"/>
              <a:gd name="connsiteY217" fmla="*/ 997242 h 3005983"/>
              <a:gd name="connsiteX218" fmla="*/ 2398519 w 12192000"/>
              <a:gd name="connsiteY218" fmla="*/ 1001482 h 3005983"/>
              <a:gd name="connsiteX219" fmla="*/ 2385271 w 12192000"/>
              <a:gd name="connsiteY219" fmla="*/ 993786 h 3005983"/>
              <a:gd name="connsiteX220" fmla="*/ 2298174 w 12192000"/>
              <a:gd name="connsiteY220" fmla="*/ 956527 h 3005983"/>
              <a:gd name="connsiteX221" fmla="*/ 2271014 w 12192000"/>
              <a:gd name="connsiteY221" fmla="*/ 945440 h 3005983"/>
              <a:gd name="connsiteX222" fmla="*/ 2214838 w 12192000"/>
              <a:gd name="connsiteY222" fmla="*/ 924396 h 3005983"/>
              <a:gd name="connsiteX223" fmla="*/ 2038407 w 12192000"/>
              <a:gd name="connsiteY223" fmla="*/ 916628 h 3005983"/>
              <a:gd name="connsiteX224" fmla="*/ 1958268 w 12192000"/>
              <a:gd name="connsiteY224" fmla="*/ 931677 h 3005983"/>
              <a:gd name="connsiteX225" fmla="*/ 1740316 w 12192000"/>
              <a:gd name="connsiteY225" fmla="*/ 931710 h 3005983"/>
              <a:gd name="connsiteX226" fmla="*/ 1454477 w 12192000"/>
              <a:gd name="connsiteY226" fmla="*/ 973878 h 3005983"/>
              <a:gd name="connsiteX227" fmla="*/ 1385984 w 12192000"/>
              <a:gd name="connsiteY227" fmla="*/ 958621 h 3005983"/>
              <a:gd name="connsiteX228" fmla="*/ 1355604 w 12192000"/>
              <a:gd name="connsiteY228" fmla="*/ 960893 h 3005983"/>
              <a:gd name="connsiteX229" fmla="*/ 1305323 w 12192000"/>
              <a:gd name="connsiteY229" fmla="*/ 967511 h 3005983"/>
              <a:gd name="connsiteX230" fmla="*/ 1125607 w 12192000"/>
              <a:gd name="connsiteY230" fmla="*/ 968467 h 3005983"/>
              <a:gd name="connsiteX231" fmla="*/ 1016562 w 12192000"/>
              <a:gd name="connsiteY231" fmla="*/ 975260 h 3005983"/>
              <a:gd name="connsiteX232" fmla="*/ 818620 w 12192000"/>
              <a:gd name="connsiteY232" fmla="*/ 987723 h 3005983"/>
              <a:gd name="connsiteX233" fmla="*/ 611870 w 12192000"/>
              <a:gd name="connsiteY233" fmla="*/ 1002547 h 3005983"/>
              <a:gd name="connsiteX234" fmla="*/ 520325 w 12192000"/>
              <a:gd name="connsiteY234" fmla="*/ 1010590 h 3005983"/>
              <a:gd name="connsiteX235" fmla="*/ 386188 w 12192000"/>
              <a:gd name="connsiteY235" fmla="*/ 1040956 h 3005983"/>
              <a:gd name="connsiteX236" fmla="*/ 272629 w 12192000"/>
              <a:gd name="connsiteY236" fmla="*/ 1010300 h 3005983"/>
              <a:gd name="connsiteX237" fmla="*/ 113450 w 12192000"/>
              <a:gd name="connsiteY237" fmla="*/ 1038933 h 3005983"/>
              <a:gd name="connsiteX238" fmla="*/ 4256 w 12192000"/>
              <a:gd name="connsiteY238" fmla="*/ 1060111 h 3005983"/>
              <a:gd name="connsiteX239" fmla="*/ 0 w 12192000"/>
              <a:gd name="connsiteY239" fmla="*/ 1059714 h 3005983"/>
              <a:gd name="connsiteX240" fmla="*/ 0 w 12192000"/>
              <a:gd name="connsiteY240" fmla="*/ 0 h 3005983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09884 w 12192000"/>
              <a:gd name="connsiteY7" fmla="*/ 3001635 h 3028941"/>
              <a:gd name="connsiteX8" fmla="*/ 11689476 w 12192000"/>
              <a:gd name="connsiteY8" fmla="*/ 2807391 h 3028941"/>
              <a:gd name="connsiteX9" fmla="*/ 11666486 w 12192000"/>
              <a:gd name="connsiteY9" fmla="*/ 2799625 h 3028941"/>
              <a:gd name="connsiteX10" fmla="*/ 11652374 w 12192000"/>
              <a:gd name="connsiteY10" fmla="*/ 27932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09884 w 12192000"/>
              <a:gd name="connsiteY7" fmla="*/ 3001635 h 3028941"/>
              <a:gd name="connsiteX8" fmla="*/ 11689476 w 12192000"/>
              <a:gd name="connsiteY8" fmla="*/ 2807391 h 3028941"/>
              <a:gd name="connsiteX9" fmla="*/ 11666486 w 12192000"/>
              <a:gd name="connsiteY9" fmla="*/ 279962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09884 w 12192000"/>
              <a:gd name="connsiteY7" fmla="*/ 3001635 h 3028941"/>
              <a:gd name="connsiteX8" fmla="*/ 11689476 w 12192000"/>
              <a:gd name="connsiteY8" fmla="*/ 280739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09884 w 12192000"/>
              <a:gd name="connsiteY7" fmla="*/ 30016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54334 w 12192000"/>
              <a:gd name="connsiteY7" fmla="*/ 29635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54334 w 12192000"/>
              <a:gd name="connsiteY7" fmla="*/ 29635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12141 w 12192000"/>
              <a:gd name="connsiteY4" fmla="*/ 289617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54334 w 12192000"/>
              <a:gd name="connsiteY7" fmla="*/ 29635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12141 w 12192000"/>
              <a:gd name="connsiteY4" fmla="*/ 2896170 h 3028941"/>
              <a:gd name="connsiteX5" fmla="*/ 12013268 w 12192000"/>
              <a:gd name="connsiteY5" fmla="*/ 2939595 h 3028941"/>
              <a:gd name="connsiteX6" fmla="*/ 11844564 w 12192000"/>
              <a:gd name="connsiteY6" fmla="*/ 2972630 h 3028941"/>
              <a:gd name="connsiteX7" fmla="*/ 11754334 w 12192000"/>
              <a:gd name="connsiteY7" fmla="*/ 29635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566270 w 12192000"/>
              <a:gd name="connsiteY13" fmla="*/ 2794050 h 3021872"/>
              <a:gd name="connsiteX14" fmla="*/ 11543180 w 12192000"/>
              <a:gd name="connsiteY14" fmla="*/ 2794523 h 3021872"/>
              <a:gd name="connsiteX15" fmla="*/ 11527456 w 12192000"/>
              <a:gd name="connsiteY15" fmla="*/ 2784758 h 3021872"/>
              <a:gd name="connsiteX16" fmla="*/ 11410019 w 12192000"/>
              <a:gd name="connsiteY16" fmla="*/ 2778739 h 3021872"/>
              <a:gd name="connsiteX17" fmla="*/ 11391662 w 12192000"/>
              <a:gd name="connsiteY17" fmla="*/ 2777813 h 3021872"/>
              <a:gd name="connsiteX18" fmla="*/ 11381950 w 12192000"/>
              <a:gd name="connsiteY18" fmla="*/ 2771457 h 3021872"/>
              <a:gd name="connsiteX19" fmla="*/ 11355280 w 12192000"/>
              <a:gd name="connsiteY19" fmla="*/ 2766974 h 3021872"/>
              <a:gd name="connsiteX20" fmla="*/ 11346286 w 12192000"/>
              <a:gd name="connsiteY20" fmla="*/ 2771221 h 3021872"/>
              <a:gd name="connsiteX21" fmla="*/ 11344784 w 12192000"/>
              <a:gd name="connsiteY21" fmla="*/ 2767480 h 3021872"/>
              <a:gd name="connsiteX22" fmla="*/ 11307999 w 12192000"/>
              <a:gd name="connsiteY22" fmla="*/ 2758374 h 3021872"/>
              <a:gd name="connsiteX23" fmla="*/ 11228674 w 12192000"/>
              <a:gd name="connsiteY23" fmla="*/ 2738503 h 3021872"/>
              <a:gd name="connsiteX24" fmla="*/ 11208775 w 12192000"/>
              <a:gd name="connsiteY24" fmla="*/ 2733735 h 3021872"/>
              <a:gd name="connsiteX25" fmla="*/ 11191329 w 12192000"/>
              <a:gd name="connsiteY25" fmla="*/ 2735896 h 3021872"/>
              <a:gd name="connsiteX26" fmla="*/ 11095293 w 12192000"/>
              <a:gd name="connsiteY26" fmla="*/ 2734181 h 3021872"/>
              <a:gd name="connsiteX27" fmla="*/ 11072290 w 12192000"/>
              <a:gd name="connsiteY27" fmla="*/ 2737734 h 3021872"/>
              <a:gd name="connsiteX28" fmla="*/ 10980239 w 12192000"/>
              <a:gd name="connsiteY28" fmla="*/ 2729000 h 3021872"/>
              <a:gd name="connsiteX29" fmla="*/ 10980167 w 12192000"/>
              <a:gd name="connsiteY29" fmla="*/ 2728972 h 3021872"/>
              <a:gd name="connsiteX30" fmla="*/ 10943501 w 12192000"/>
              <a:gd name="connsiteY30" fmla="*/ 2723352 h 3021872"/>
              <a:gd name="connsiteX31" fmla="*/ 10740825 w 12192000"/>
              <a:gd name="connsiteY31" fmla="*/ 2642544 h 3021872"/>
              <a:gd name="connsiteX32" fmla="*/ 10621021 w 12192000"/>
              <a:gd name="connsiteY32" fmla="*/ 2583972 h 3021872"/>
              <a:gd name="connsiteX33" fmla="*/ 10501779 w 12192000"/>
              <a:gd name="connsiteY33" fmla="*/ 2548735 h 3021872"/>
              <a:gd name="connsiteX34" fmla="*/ 10403355 w 12192000"/>
              <a:gd name="connsiteY34" fmla="*/ 2512953 h 3021872"/>
              <a:gd name="connsiteX35" fmla="*/ 10337449 w 12192000"/>
              <a:gd name="connsiteY35" fmla="*/ 2488172 h 3021872"/>
              <a:gd name="connsiteX36" fmla="*/ 10324327 w 12192000"/>
              <a:gd name="connsiteY36" fmla="*/ 2478939 h 3021872"/>
              <a:gd name="connsiteX37" fmla="*/ 10321929 w 12192000"/>
              <a:gd name="connsiteY37" fmla="*/ 2478993 h 3021872"/>
              <a:gd name="connsiteX38" fmla="*/ 10290461 w 12192000"/>
              <a:gd name="connsiteY38" fmla="*/ 2462144 h 3021872"/>
              <a:gd name="connsiteX39" fmla="*/ 10268970 w 12192000"/>
              <a:gd name="connsiteY39" fmla="*/ 2448931 h 3021872"/>
              <a:gd name="connsiteX40" fmla="*/ 10263699 w 12192000"/>
              <a:gd name="connsiteY40" fmla="*/ 2448340 h 3021872"/>
              <a:gd name="connsiteX41" fmla="*/ 10228272 w 12192000"/>
              <a:gd name="connsiteY41" fmla="*/ 2431997 h 3021872"/>
              <a:gd name="connsiteX42" fmla="*/ 10215997 w 12192000"/>
              <a:gd name="connsiteY42" fmla="*/ 2431103 h 3021872"/>
              <a:gd name="connsiteX43" fmla="*/ 10193885 w 12192000"/>
              <a:gd name="connsiteY43" fmla="*/ 2427360 h 3021872"/>
              <a:gd name="connsiteX44" fmla="*/ 10135557 w 12192000"/>
              <a:gd name="connsiteY44" fmla="*/ 2429769 h 3021872"/>
              <a:gd name="connsiteX45" fmla="*/ 10092108 w 12192000"/>
              <a:gd name="connsiteY45" fmla="*/ 2409075 h 3021872"/>
              <a:gd name="connsiteX46" fmla="*/ 10091815 w 12192000"/>
              <a:gd name="connsiteY46" fmla="*/ 2409211 h 3021872"/>
              <a:gd name="connsiteX47" fmla="*/ 10083558 w 12192000"/>
              <a:gd name="connsiteY47" fmla="*/ 2406369 h 3021872"/>
              <a:gd name="connsiteX48" fmla="*/ 10078319 w 12192000"/>
              <a:gd name="connsiteY48" fmla="*/ 2403481 h 3021872"/>
              <a:gd name="connsiteX49" fmla="*/ 10063647 w 12192000"/>
              <a:gd name="connsiteY49" fmla="*/ 2397528 h 3021872"/>
              <a:gd name="connsiteX50" fmla="*/ 10057660 w 12192000"/>
              <a:gd name="connsiteY50" fmla="*/ 2396793 h 3021872"/>
              <a:gd name="connsiteX51" fmla="*/ 10003124 w 12192000"/>
              <a:gd name="connsiteY51" fmla="*/ 2406692 h 3021872"/>
              <a:gd name="connsiteX52" fmla="*/ 9898644 w 12192000"/>
              <a:gd name="connsiteY52" fmla="*/ 2393136 h 3021872"/>
              <a:gd name="connsiteX53" fmla="*/ 9794969 w 12192000"/>
              <a:gd name="connsiteY53" fmla="*/ 2376665 h 3021872"/>
              <a:gd name="connsiteX54" fmla="*/ 9690708 w 12192000"/>
              <a:gd name="connsiteY54" fmla="*/ 2362478 h 3021872"/>
              <a:gd name="connsiteX55" fmla="*/ 9656590 w 12192000"/>
              <a:gd name="connsiteY55" fmla="*/ 2365107 h 3021872"/>
              <a:gd name="connsiteX56" fmla="*/ 9651013 w 12192000"/>
              <a:gd name="connsiteY56" fmla="*/ 2365379 h 3021872"/>
              <a:gd name="connsiteX57" fmla="*/ 9629535 w 12192000"/>
              <a:gd name="connsiteY57" fmla="*/ 2359562 h 3021872"/>
              <a:gd name="connsiteX58" fmla="*/ 9621002 w 12192000"/>
              <a:gd name="connsiteY58" fmla="*/ 2358015 h 3021872"/>
              <a:gd name="connsiteX59" fmla="*/ 9620811 w 12192000"/>
              <a:gd name="connsiteY59" fmla="*/ 2358209 h 3021872"/>
              <a:gd name="connsiteX60" fmla="*/ 9612783 w 12192000"/>
              <a:gd name="connsiteY60" fmla="*/ 2356304 h 3021872"/>
              <a:gd name="connsiteX61" fmla="*/ 9573299 w 12192000"/>
              <a:gd name="connsiteY61" fmla="*/ 2344048 h 3021872"/>
              <a:gd name="connsiteX62" fmla="*/ 9523299 w 12192000"/>
              <a:gd name="connsiteY62" fmla="*/ 2356751 h 3021872"/>
              <a:gd name="connsiteX63" fmla="*/ 9502217 w 12192000"/>
              <a:gd name="connsiteY63" fmla="*/ 2356672 h 3021872"/>
              <a:gd name="connsiteX64" fmla="*/ 9491052 w 12192000"/>
              <a:gd name="connsiteY64" fmla="*/ 2357876 h 3021872"/>
              <a:gd name="connsiteX65" fmla="*/ 9490420 w 12192000"/>
              <a:gd name="connsiteY65" fmla="*/ 2358754 h 3021872"/>
              <a:gd name="connsiteX66" fmla="*/ 9422814 w 12192000"/>
              <a:gd name="connsiteY66" fmla="*/ 2337048 h 3021872"/>
              <a:gd name="connsiteX67" fmla="*/ 9387555 w 12192000"/>
              <a:gd name="connsiteY67" fmla="*/ 2324836 h 3021872"/>
              <a:gd name="connsiteX68" fmla="*/ 9385480 w 12192000"/>
              <a:gd name="connsiteY68" fmla="*/ 2325313 h 3021872"/>
              <a:gd name="connsiteX69" fmla="*/ 9369766 w 12192000"/>
              <a:gd name="connsiteY69" fmla="*/ 2317902 h 3021872"/>
              <a:gd name="connsiteX70" fmla="*/ 9356267 w 12192000"/>
              <a:gd name="connsiteY70" fmla="*/ 2307218 h 3021872"/>
              <a:gd name="connsiteX71" fmla="*/ 9240605 w 12192000"/>
              <a:gd name="connsiteY71" fmla="*/ 2292733 h 3021872"/>
              <a:gd name="connsiteX72" fmla="*/ 9083251 w 12192000"/>
              <a:gd name="connsiteY72" fmla="*/ 2245348 h 3021872"/>
              <a:gd name="connsiteX73" fmla="*/ 8956025 w 12192000"/>
              <a:gd name="connsiteY73" fmla="*/ 2219438 h 3021872"/>
              <a:gd name="connsiteX74" fmla="*/ 8791834 w 12192000"/>
              <a:gd name="connsiteY74" fmla="*/ 2194608 h 3021872"/>
              <a:gd name="connsiteX75" fmla="*/ 8677385 w 12192000"/>
              <a:gd name="connsiteY75" fmla="*/ 2172946 h 3021872"/>
              <a:gd name="connsiteX76" fmla="*/ 8628381 w 12192000"/>
              <a:gd name="connsiteY76" fmla="*/ 2151256 h 3021872"/>
              <a:gd name="connsiteX77" fmla="*/ 8608955 w 12192000"/>
              <a:gd name="connsiteY77" fmla="*/ 2154253 h 3021872"/>
              <a:gd name="connsiteX78" fmla="*/ 8605623 w 12192000"/>
              <a:gd name="connsiteY78" fmla="*/ 2154974 h 3021872"/>
              <a:gd name="connsiteX79" fmla="*/ 8591946 w 12192000"/>
              <a:gd name="connsiteY79" fmla="*/ 2153429 h 3021872"/>
              <a:gd name="connsiteX80" fmla="*/ 8588503 w 12192000"/>
              <a:gd name="connsiteY80" fmla="*/ 2158528 h 3021872"/>
              <a:gd name="connsiteX81" fmla="*/ 8542929 w 12192000"/>
              <a:gd name="connsiteY81" fmla="*/ 2155780 h 3021872"/>
              <a:gd name="connsiteX82" fmla="*/ 8422422 w 12192000"/>
              <a:gd name="connsiteY82" fmla="*/ 2128783 h 3021872"/>
              <a:gd name="connsiteX83" fmla="*/ 8350509 w 12192000"/>
              <a:gd name="connsiteY83" fmla="*/ 2116143 h 3021872"/>
              <a:gd name="connsiteX84" fmla="*/ 8323483 w 12192000"/>
              <a:gd name="connsiteY84" fmla="*/ 2116856 h 3021872"/>
              <a:gd name="connsiteX85" fmla="*/ 8285541 w 12192000"/>
              <a:gd name="connsiteY85" fmla="*/ 2114142 h 3021872"/>
              <a:gd name="connsiteX86" fmla="*/ 8156321 w 12192000"/>
              <a:gd name="connsiteY86" fmla="*/ 2105622 h 3021872"/>
              <a:gd name="connsiteX87" fmla="*/ 8115022 w 12192000"/>
              <a:gd name="connsiteY87" fmla="*/ 2097331 h 3021872"/>
              <a:gd name="connsiteX88" fmla="*/ 8109128 w 12192000"/>
              <a:gd name="connsiteY88" fmla="*/ 2095725 h 3021872"/>
              <a:gd name="connsiteX89" fmla="*/ 8061947 w 12192000"/>
              <a:gd name="connsiteY89" fmla="*/ 2076044 h 3021872"/>
              <a:gd name="connsiteX90" fmla="*/ 8056343 w 12192000"/>
              <a:gd name="connsiteY90" fmla="*/ 2079176 h 3021872"/>
              <a:gd name="connsiteX91" fmla="*/ 8039888 w 12192000"/>
              <a:gd name="connsiteY91" fmla="*/ 2079889 h 3021872"/>
              <a:gd name="connsiteX92" fmla="*/ 8027893 w 12192000"/>
              <a:gd name="connsiteY92" fmla="*/ 2071837 h 3021872"/>
              <a:gd name="connsiteX93" fmla="*/ 7968202 w 12192000"/>
              <a:gd name="connsiteY93" fmla="*/ 2048643 h 3021872"/>
              <a:gd name="connsiteX94" fmla="*/ 7879707 w 12192000"/>
              <a:gd name="connsiteY94" fmla="*/ 2019539 h 3021872"/>
              <a:gd name="connsiteX95" fmla="*/ 7867283 w 12192000"/>
              <a:gd name="connsiteY95" fmla="*/ 2011237 h 3021872"/>
              <a:gd name="connsiteX96" fmla="*/ 7843997 w 12192000"/>
              <a:gd name="connsiteY96" fmla="*/ 2004002 h 3021872"/>
              <a:gd name="connsiteX97" fmla="*/ 7819810 w 12192000"/>
              <a:gd name="connsiteY97" fmla="*/ 2003978 h 3021872"/>
              <a:gd name="connsiteX98" fmla="*/ 7766905 w 12192000"/>
              <a:gd name="connsiteY98" fmla="*/ 1994240 h 3021872"/>
              <a:gd name="connsiteX99" fmla="*/ 7748811 w 12192000"/>
              <a:gd name="connsiteY99" fmla="*/ 2001647 h 3021872"/>
              <a:gd name="connsiteX100" fmla="*/ 7745757 w 12192000"/>
              <a:gd name="connsiteY100" fmla="*/ 2003120 h 3021872"/>
              <a:gd name="connsiteX101" fmla="*/ 7732110 w 12192000"/>
              <a:gd name="connsiteY101" fmla="*/ 2004783 h 3021872"/>
              <a:gd name="connsiteX102" fmla="*/ 7730039 w 12192000"/>
              <a:gd name="connsiteY102" fmla="*/ 2010536 h 3021872"/>
              <a:gd name="connsiteX103" fmla="*/ 7685159 w 12192000"/>
              <a:gd name="connsiteY103" fmla="*/ 2018415 h 3021872"/>
              <a:gd name="connsiteX104" fmla="*/ 7561596 w 12192000"/>
              <a:gd name="connsiteY104" fmla="*/ 2020063 h 3021872"/>
              <a:gd name="connsiteX105" fmla="*/ 7488722 w 12192000"/>
              <a:gd name="connsiteY105" fmla="*/ 2024418 h 3021872"/>
              <a:gd name="connsiteX106" fmla="*/ 7462688 w 12192000"/>
              <a:gd name="connsiteY106" fmla="*/ 2031366 h 3021872"/>
              <a:gd name="connsiteX107" fmla="*/ 7425222 w 12192000"/>
              <a:gd name="connsiteY107" fmla="*/ 2037510 h 3021872"/>
              <a:gd name="connsiteX108" fmla="*/ 7360376 w 12192000"/>
              <a:gd name="connsiteY108" fmla="*/ 2052454 h 3021872"/>
              <a:gd name="connsiteX109" fmla="*/ 7297796 w 12192000"/>
              <a:gd name="connsiteY109" fmla="*/ 2059134 h 3021872"/>
              <a:gd name="connsiteX110" fmla="*/ 7255684 w 12192000"/>
              <a:gd name="connsiteY110" fmla="*/ 2060633 h 3021872"/>
              <a:gd name="connsiteX111" fmla="*/ 7249573 w 12192000"/>
              <a:gd name="connsiteY111" fmla="*/ 2060435 h 3021872"/>
              <a:gd name="connsiteX112" fmla="*/ 7198933 w 12192000"/>
              <a:gd name="connsiteY112" fmla="*/ 2052227 h 3021872"/>
              <a:gd name="connsiteX113" fmla="*/ 7194276 w 12192000"/>
              <a:gd name="connsiteY113" fmla="*/ 2056568 h 3021872"/>
              <a:gd name="connsiteX114" fmla="*/ 7178495 w 12192000"/>
              <a:gd name="connsiteY114" fmla="*/ 2061069 h 3021872"/>
              <a:gd name="connsiteX115" fmla="*/ 7164866 w 12192000"/>
              <a:gd name="connsiteY115" fmla="*/ 2056021 h 3021872"/>
              <a:gd name="connsiteX116" fmla="*/ 7101221 w 12192000"/>
              <a:gd name="connsiteY116" fmla="*/ 2047289 h 3021872"/>
              <a:gd name="connsiteX117" fmla="*/ 7008182 w 12192000"/>
              <a:gd name="connsiteY117" fmla="*/ 2039482 h 3021872"/>
              <a:gd name="connsiteX118" fmla="*/ 6994073 w 12192000"/>
              <a:gd name="connsiteY118" fmla="*/ 2034288 h 3021872"/>
              <a:gd name="connsiteX119" fmla="*/ 6902768 w 12192000"/>
              <a:gd name="connsiteY119" fmla="*/ 2021990 h 3021872"/>
              <a:gd name="connsiteX120" fmla="*/ 6854917 w 12192000"/>
              <a:gd name="connsiteY120" fmla="*/ 2020321 h 3021872"/>
              <a:gd name="connsiteX121" fmla="*/ 6849655 w 12192000"/>
              <a:gd name="connsiteY121" fmla="*/ 2025191 h 3021872"/>
              <a:gd name="connsiteX122" fmla="*/ 6835522 w 12192000"/>
              <a:gd name="connsiteY122" fmla="*/ 2024012 h 3021872"/>
              <a:gd name="connsiteX123" fmla="*/ 6707727 w 12192000"/>
              <a:gd name="connsiteY123" fmla="*/ 2006254 h 3021872"/>
              <a:gd name="connsiteX124" fmla="*/ 6561947 w 12192000"/>
              <a:gd name="connsiteY124" fmla="*/ 1975575 h 3021872"/>
              <a:gd name="connsiteX125" fmla="*/ 6464714 w 12192000"/>
              <a:gd name="connsiteY125" fmla="*/ 1978704 h 3021872"/>
              <a:gd name="connsiteX126" fmla="*/ 6242129 w 12192000"/>
              <a:gd name="connsiteY126" fmla="*/ 1915441 h 3021872"/>
              <a:gd name="connsiteX127" fmla="*/ 6080728 w 12192000"/>
              <a:gd name="connsiteY127" fmla="*/ 1895758 h 3021872"/>
              <a:gd name="connsiteX128" fmla="*/ 6069627 w 12192000"/>
              <a:gd name="connsiteY128" fmla="*/ 1885968 h 3021872"/>
              <a:gd name="connsiteX129" fmla="*/ 6055146 w 12192000"/>
              <a:gd name="connsiteY129" fmla="*/ 1879305 h 3021872"/>
              <a:gd name="connsiteX130" fmla="*/ 5953405 w 12192000"/>
              <a:gd name="connsiteY130" fmla="*/ 1849929 h 3021872"/>
              <a:gd name="connsiteX131" fmla="*/ 5940151 w 12192000"/>
              <a:gd name="connsiteY131" fmla="*/ 1852123 h 3021872"/>
              <a:gd name="connsiteX132" fmla="*/ 5917647 w 12192000"/>
              <a:gd name="connsiteY132" fmla="*/ 1852476 h 3021872"/>
              <a:gd name="connsiteX133" fmla="*/ 5860259 w 12192000"/>
              <a:gd name="connsiteY133" fmla="*/ 1865444 h 3021872"/>
              <a:gd name="connsiteX134" fmla="*/ 5821880 w 12192000"/>
              <a:gd name="connsiteY134" fmla="*/ 1854695 h 3021872"/>
              <a:gd name="connsiteX135" fmla="*/ 5813898 w 12192000"/>
              <a:gd name="connsiteY135" fmla="*/ 1853063 h 3021872"/>
              <a:gd name="connsiteX136" fmla="*/ 5813633 w 12192000"/>
              <a:gd name="connsiteY136" fmla="*/ 1853249 h 3021872"/>
              <a:gd name="connsiteX137" fmla="*/ 5804995 w 12192000"/>
              <a:gd name="connsiteY137" fmla="*/ 1851966 h 3021872"/>
              <a:gd name="connsiteX138" fmla="*/ 5799340 w 12192000"/>
              <a:gd name="connsiteY138" fmla="*/ 1850088 h 3021872"/>
              <a:gd name="connsiteX139" fmla="*/ 5783850 w 12192000"/>
              <a:gd name="connsiteY139" fmla="*/ 1846922 h 3021872"/>
              <a:gd name="connsiteX140" fmla="*/ 5777803 w 12192000"/>
              <a:gd name="connsiteY140" fmla="*/ 1847290 h 3021872"/>
              <a:gd name="connsiteX141" fmla="*/ 5774372 w 12192000"/>
              <a:gd name="connsiteY141" fmla="*/ 1849538 h 3021872"/>
              <a:gd name="connsiteX142" fmla="*/ 5740527 w 12192000"/>
              <a:gd name="connsiteY142" fmla="*/ 1850453 h 3021872"/>
              <a:gd name="connsiteX143" fmla="*/ 5671437 w 12192000"/>
              <a:gd name="connsiteY143" fmla="*/ 1845438 h 3021872"/>
              <a:gd name="connsiteX144" fmla="*/ 5633526 w 12192000"/>
              <a:gd name="connsiteY144" fmla="*/ 1839191 h 3021872"/>
              <a:gd name="connsiteX145" fmla="*/ 5527860 w 12192000"/>
              <a:gd name="connsiteY145" fmla="*/ 1825767 h 3021872"/>
              <a:gd name="connsiteX146" fmla="*/ 5420429 w 12192000"/>
              <a:gd name="connsiteY146" fmla="*/ 1815102 h 3021872"/>
              <a:gd name="connsiteX147" fmla="*/ 5339073 w 12192000"/>
              <a:gd name="connsiteY147" fmla="*/ 1819639 h 3021872"/>
              <a:gd name="connsiteX148" fmla="*/ 5334373 w 12192000"/>
              <a:gd name="connsiteY148" fmla="*/ 1817028 h 3021872"/>
              <a:gd name="connsiteX149" fmla="*/ 5326433 w 12192000"/>
              <a:gd name="connsiteY149" fmla="*/ 1814516 h 3021872"/>
              <a:gd name="connsiteX150" fmla="*/ 5326080 w 12192000"/>
              <a:gd name="connsiteY150" fmla="*/ 1814651 h 3021872"/>
              <a:gd name="connsiteX151" fmla="*/ 5318954 w 12192000"/>
              <a:gd name="connsiteY151" fmla="*/ 1811914 h 3021872"/>
              <a:gd name="connsiteX152" fmla="*/ 5286087 w 12192000"/>
              <a:gd name="connsiteY152" fmla="*/ 1796038 h 3021872"/>
              <a:gd name="connsiteX153" fmla="*/ 5223002 w 12192000"/>
              <a:gd name="connsiteY153" fmla="*/ 1799482 h 3021872"/>
              <a:gd name="connsiteX154" fmla="*/ 5200540 w 12192000"/>
              <a:gd name="connsiteY154" fmla="*/ 1796400 h 3021872"/>
              <a:gd name="connsiteX155" fmla="*/ 5154928 w 12192000"/>
              <a:gd name="connsiteY155" fmla="*/ 1781130 h 3021872"/>
              <a:gd name="connsiteX156" fmla="*/ 5149478 w 12192000"/>
              <a:gd name="connsiteY156" fmla="*/ 1780679 h 3021872"/>
              <a:gd name="connsiteX157" fmla="*/ 5130626 w 12192000"/>
              <a:gd name="connsiteY157" fmla="*/ 1768669 h 3021872"/>
              <a:gd name="connsiteX158" fmla="*/ 5102239 w 12192000"/>
              <a:gd name="connsiteY158" fmla="*/ 1753436 h 3021872"/>
              <a:gd name="connsiteX159" fmla="*/ 5099658 w 12192000"/>
              <a:gd name="connsiteY159" fmla="*/ 1753538 h 3021872"/>
              <a:gd name="connsiteX160" fmla="*/ 5088508 w 12192000"/>
              <a:gd name="connsiteY160" fmla="*/ 1745106 h 3021872"/>
              <a:gd name="connsiteX161" fmla="*/ 5082205 w 12192000"/>
              <a:gd name="connsiteY161" fmla="*/ 1734262 h 3021872"/>
              <a:gd name="connsiteX162" fmla="*/ 4931750 w 12192000"/>
              <a:gd name="connsiteY162" fmla="*/ 1691385 h 3021872"/>
              <a:gd name="connsiteX163" fmla="*/ 4824030 w 12192000"/>
              <a:gd name="connsiteY163" fmla="*/ 1643040 h 3021872"/>
              <a:gd name="connsiteX164" fmla="*/ 4758423 w 12192000"/>
              <a:gd name="connsiteY164" fmla="*/ 1579191 h 3021872"/>
              <a:gd name="connsiteX165" fmla="*/ 4514045 w 12192000"/>
              <a:gd name="connsiteY165" fmla="*/ 1535848 h 3021872"/>
              <a:gd name="connsiteX166" fmla="*/ 4458973 w 12192000"/>
              <a:gd name="connsiteY166" fmla="*/ 1525122 h 3021872"/>
              <a:gd name="connsiteX167" fmla="*/ 4423105 w 12192000"/>
              <a:gd name="connsiteY167" fmla="*/ 1500018 h 3021872"/>
              <a:gd name="connsiteX168" fmla="*/ 4400073 w 12192000"/>
              <a:gd name="connsiteY168" fmla="*/ 1499739 h 3021872"/>
              <a:gd name="connsiteX169" fmla="*/ 4395961 w 12192000"/>
              <a:gd name="connsiteY169" fmla="*/ 1499863 h 3021872"/>
              <a:gd name="connsiteX170" fmla="*/ 4382523 w 12192000"/>
              <a:gd name="connsiteY170" fmla="*/ 1496619 h 3021872"/>
              <a:gd name="connsiteX171" fmla="*/ 4374971 w 12192000"/>
              <a:gd name="connsiteY171" fmla="*/ 1500377 h 3021872"/>
              <a:gd name="connsiteX172" fmla="*/ 4352051 w 12192000"/>
              <a:gd name="connsiteY172" fmla="*/ 1498843 h 3021872"/>
              <a:gd name="connsiteX173" fmla="*/ 4328364 w 12192000"/>
              <a:gd name="connsiteY173" fmla="*/ 1491566 h 3021872"/>
              <a:gd name="connsiteX174" fmla="*/ 4220142 w 12192000"/>
              <a:gd name="connsiteY174" fmla="*/ 1451803 h 3021872"/>
              <a:gd name="connsiteX175" fmla="*/ 4152921 w 12192000"/>
              <a:gd name="connsiteY175" fmla="*/ 1430969 h 3021872"/>
              <a:gd name="connsiteX176" fmla="*/ 4123498 w 12192000"/>
              <a:gd name="connsiteY176" fmla="*/ 1427696 h 3021872"/>
              <a:gd name="connsiteX177" fmla="*/ 4085026 w 12192000"/>
              <a:gd name="connsiteY177" fmla="*/ 1420005 h 3021872"/>
              <a:gd name="connsiteX178" fmla="*/ 4014120 w 12192000"/>
              <a:gd name="connsiteY178" fmla="*/ 1410025 h 3021872"/>
              <a:gd name="connsiteX179" fmla="*/ 3924085 w 12192000"/>
              <a:gd name="connsiteY179" fmla="*/ 1390368 h 3021872"/>
              <a:gd name="connsiteX180" fmla="*/ 3875102 w 12192000"/>
              <a:gd name="connsiteY180" fmla="*/ 1356231 h 3021872"/>
              <a:gd name="connsiteX181" fmla="*/ 3866735 w 12192000"/>
              <a:gd name="connsiteY181" fmla="*/ 1358044 h 3021872"/>
              <a:gd name="connsiteX182" fmla="*/ 3824835 w 12192000"/>
              <a:gd name="connsiteY182" fmla="*/ 1344150 h 3021872"/>
              <a:gd name="connsiteX183" fmla="*/ 3698316 w 12192000"/>
              <a:gd name="connsiteY183" fmla="*/ 1271660 h 3021872"/>
              <a:gd name="connsiteX184" fmla="*/ 3615875 w 12192000"/>
              <a:gd name="connsiteY184" fmla="*/ 1245166 h 3021872"/>
              <a:gd name="connsiteX185" fmla="*/ 3583351 w 12192000"/>
              <a:gd name="connsiteY185" fmla="*/ 1239605 h 3021872"/>
              <a:gd name="connsiteX186" fmla="*/ 3529058 w 12192000"/>
              <a:gd name="connsiteY186" fmla="*/ 1230047 h 3021872"/>
              <a:gd name="connsiteX187" fmla="*/ 3438822 w 12192000"/>
              <a:gd name="connsiteY187" fmla="*/ 1205661 h 3021872"/>
              <a:gd name="connsiteX188" fmla="*/ 3390292 w 12192000"/>
              <a:gd name="connsiteY188" fmla="*/ 1197075 h 3021872"/>
              <a:gd name="connsiteX189" fmla="*/ 3315537 w 12192000"/>
              <a:gd name="connsiteY189" fmla="*/ 1185391 h 3021872"/>
              <a:gd name="connsiteX190" fmla="*/ 3305896 w 12192000"/>
              <a:gd name="connsiteY190" fmla="*/ 1180025 h 3021872"/>
              <a:gd name="connsiteX191" fmla="*/ 3260055 w 12192000"/>
              <a:gd name="connsiteY191" fmla="*/ 1189560 h 3021872"/>
              <a:gd name="connsiteX192" fmla="*/ 3136098 w 12192000"/>
              <a:gd name="connsiteY192" fmla="*/ 1171708 h 3021872"/>
              <a:gd name="connsiteX193" fmla="*/ 3113533 w 12192000"/>
              <a:gd name="connsiteY193" fmla="*/ 1171758 h 3021872"/>
              <a:gd name="connsiteX194" fmla="*/ 3087934 w 12192000"/>
              <a:gd name="connsiteY194" fmla="*/ 1162189 h 3021872"/>
              <a:gd name="connsiteX195" fmla="*/ 3033101 w 12192000"/>
              <a:gd name="connsiteY195" fmla="*/ 1146004 h 3021872"/>
              <a:gd name="connsiteX196" fmla="*/ 2999082 w 12192000"/>
              <a:gd name="connsiteY196" fmla="*/ 1129337 h 3021872"/>
              <a:gd name="connsiteX197" fmla="*/ 2988144 w 12192000"/>
              <a:gd name="connsiteY197" fmla="*/ 1133783 h 3021872"/>
              <a:gd name="connsiteX198" fmla="*/ 2964880 w 12192000"/>
              <a:gd name="connsiteY198" fmla="*/ 1133160 h 3021872"/>
              <a:gd name="connsiteX199" fmla="*/ 2871083 w 12192000"/>
              <a:gd name="connsiteY199" fmla="*/ 1114281 h 3021872"/>
              <a:gd name="connsiteX200" fmla="*/ 2853547 w 12192000"/>
              <a:gd name="connsiteY200" fmla="*/ 1113282 h 3021872"/>
              <a:gd name="connsiteX201" fmla="*/ 2834998 w 12192000"/>
              <a:gd name="connsiteY201" fmla="*/ 1105032 h 3021872"/>
              <a:gd name="connsiteX202" fmla="*/ 2832012 w 12192000"/>
              <a:gd name="connsiteY202" fmla="*/ 1103667 h 3021872"/>
              <a:gd name="connsiteX203" fmla="*/ 2831450 w 12192000"/>
              <a:gd name="connsiteY203" fmla="*/ 1103681 h 3021872"/>
              <a:gd name="connsiteX204" fmla="*/ 2830158 w 12192000"/>
              <a:gd name="connsiteY204" fmla="*/ 1102819 h 3021872"/>
              <a:gd name="connsiteX205" fmla="*/ 2817969 w 12192000"/>
              <a:gd name="connsiteY205" fmla="*/ 1097243 h 3021872"/>
              <a:gd name="connsiteX206" fmla="*/ 2812278 w 12192000"/>
              <a:gd name="connsiteY206" fmla="*/ 1097008 h 3021872"/>
              <a:gd name="connsiteX207" fmla="*/ 2735949 w 12192000"/>
              <a:gd name="connsiteY207" fmla="*/ 1069536 h 3021872"/>
              <a:gd name="connsiteX208" fmla="*/ 2700542 w 12192000"/>
              <a:gd name="connsiteY208" fmla="*/ 1056907 h 3021872"/>
              <a:gd name="connsiteX209" fmla="*/ 2690071 w 12192000"/>
              <a:gd name="connsiteY209" fmla="*/ 1056397 h 3021872"/>
              <a:gd name="connsiteX210" fmla="*/ 2655269 w 12192000"/>
              <a:gd name="connsiteY210" fmla="*/ 1042078 h 3021872"/>
              <a:gd name="connsiteX211" fmla="*/ 2637172 w 12192000"/>
              <a:gd name="connsiteY211" fmla="*/ 1039382 h 3021872"/>
              <a:gd name="connsiteX212" fmla="*/ 2544676 w 12192000"/>
              <a:gd name="connsiteY212" fmla="*/ 1019916 h 3021872"/>
              <a:gd name="connsiteX213" fmla="*/ 2521406 w 12192000"/>
              <a:gd name="connsiteY213" fmla="*/ 1022036 h 3021872"/>
              <a:gd name="connsiteX214" fmla="*/ 2462038 w 12192000"/>
              <a:gd name="connsiteY214" fmla="*/ 992687 h 3021872"/>
              <a:gd name="connsiteX215" fmla="*/ 2448962 w 12192000"/>
              <a:gd name="connsiteY215" fmla="*/ 988555 h 3021872"/>
              <a:gd name="connsiteX216" fmla="*/ 2444223 w 12192000"/>
              <a:gd name="connsiteY216" fmla="*/ 985580 h 3021872"/>
              <a:gd name="connsiteX217" fmla="*/ 2428175 w 12192000"/>
              <a:gd name="connsiteY217" fmla="*/ 997242 h 3021872"/>
              <a:gd name="connsiteX218" fmla="*/ 2398519 w 12192000"/>
              <a:gd name="connsiteY218" fmla="*/ 1001482 h 3021872"/>
              <a:gd name="connsiteX219" fmla="*/ 2385271 w 12192000"/>
              <a:gd name="connsiteY219" fmla="*/ 993786 h 3021872"/>
              <a:gd name="connsiteX220" fmla="*/ 2298174 w 12192000"/>
              <a:gd name="connsiteY220" fmla="*/ 956527 h 3021872"/>
              <a:gd name="connsiteX221" fmla="*/ 2271014 w 12192000"/>
              <a:gd name="connsiteY221" fmla="*/ 945440 h 3021872"/>
              <a:gd name="connsiteX222" fmla="*/ 2214838 w 12192000"/>
              <a:gd name="connsiteY222" fmla="*/ 924396 h 3021872"/>
              <a:gd name="connsiteX223" fmla="*/ 2038407 w 12192000"/>
              <a:gd name="connsiteY223" fmla="*/ 916628 h 3021872"/>
              <a:gd name="connsiteX224" fmla="*/ 1958268 w 12192000"/>
              <a:gd name="connsiteY224" fmla="*/ 931677 h 3021872"/>
              <a:gd name="connsiteX225" fmla="*/ 1740316 w 12192000"/>
              <a:gd name="connsiteY225" fmla="*/ 931710 h 3021872"/>
              <a:gd name="connsiteX226" fmla="*/ 1454477 w 12192000"/>
              <a:gd name="connsiteY226" fmla="*/ 973878 h 3021872"/>
              <a:gd name="connsiteX227" fmla="*/ 1385984 w 12192000"/>
              <a:gd name="connsiteY227" fmla="*/ 958621 h 3021872"/>
              <a:gd name="connsiteX228" fmla="*/ 1355604 w 12192000"/>
              <a:gd name="connsiteY228" fmla="*/ 960893 h 3021872"/>
              <a:gd name="connsiteX229" fmla="*/ 1305323 w 12192000"/>
              <a:gd name="connsiteY229" fmla="*/ 967511 h 3021872"/>
              <a:gd name="connsiteX230" fmla="*/ 1125607 w 12192000"/>
              <a:gd name="connsiteY230" fmla="*/ 968467 h 3021872"/>
              <a:gd name="connsiteX231" fmla="*/ 1016562 w 12192000"/>
              <a:gd name="connsiteY231" fmla="*/ 975260 h 3021872"/>
              <a:gd name="connsiteX232" fmla="*/ 818620 w 12192000"/>
              <a:gd name="connsiteY232" fmla="*/ 987723 h 3021872"/>
              <a:gd name="connsiteX233" fmla="*/ 611870 w 12192000"/>
              <a:gd name="connsiteY233" fmla="*/ 1002547 h 3021872"/>
              <a:gd name="connsiteX234" fmla="*/ 520325 w 12192000"/>
              <a:gd name="connsiteY234" fmla="*/ 1010590 h 3021872"/>
              <a:gd name="connsiteX235" fmla="*/ 386188 w 12192000"/>
              <a:gd name="connsiteY235" fmla="*/ 1040956 h 3021872"/>
              <a:gd name="connsiteX236" fmla="*/ 272629 w 12192000"/>
              <a:gd name="connsiteY236" fmla="*/ 1010300 h 3021872"/>
              <a:gd name="connsiteX237" fmla="*/ 113450 w 12192000"/>
              <a:gd name="connsiteY237" fmla="*/ 1038933 h 3021872"/>
              <a:gd name="connsiteX238" fmla="*/ 4256 w 12192000"/>
              <a:gd name="connsiteY238" fmla="*/ 1060111 h 3021872"/>
              <a:gd name="connsiteX239" fmla="*/ 0 w 12192000"/>
              <a:gd name="connsiteY239" fmla="*/ 1059714 h 3021872"/>
              <a:gd name="connsiteX240" fmla="*/ 0 w 12192000"/>
              <a:gd name="connsiteY240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543180 w 12192000"/>
              <a:gd name="connsiteY13" fmla="*/ 2794523 h 3021872"/>
              <a:gd name="connsiteX14" fmla="*/ 11527456 w 12192000"/>
              <a:gd name="connsiteY14" fmla="*/ 2784758 h 3021872"/>
              <a:gd name="connsiteX15" fmla="*/ 11410019 w 12192000"/>
              <a:gd name="connsiteY15" fmla="*/ 2778739 h 3021872"/>
              <a:gd name="connsiteX16" fmla="*/ 11391662 w 12192000"/>
              <a:gd name="connsiteY16" fmla="*/ 2777813 h 3021872"/>
              <a:gd name="connsiteX17" fmla="*/ 11381950 w 12192000"/>
              <a:gd name="connsiteY17" fmla="*/ 2771457 h 3021872"/>
              <a:gd name="connsiteX18" fmla="*/ 11355280 w 12192000"/>
              <a:gd name="connsiteY18" fmla="*/ 2766974 h 3021872"/>
              <a:gd name="connsiteX19" fmla="*/ 11346286 w 12192000"/>
              <a:gd name="connsiteY19" fmla="*/ 2771221 h 3021872"/>
              <a:gd name="connsiteX20" fmla="*/ 11344784 w 12192000"/>
              <a:gd name="connsiteY20" fmla="*/ 2767480 h 3021872"/>
              <a:gd name="connsiteX21" fmla="*/ 11307999 w 12192000"/>
              <a:gd name="connsiteY21" fmla="*/ 2758374 h 3021872"/>
              <a:gd name="connsiteX22" fmla="*/ 11228674 w 12192000"/>
              <a:gd name="connsiteY22" fmla="*/ 2738503 h 3021872"/>
              <a:gd name="connsiteX23" fmla="*/ 11208775 w 12192000"/>
              <a:gd name="connsiteY23" fmla="*/ 2733735 h 3021872"/>
              <a:gd name="connsiteX24" fmla="*/ 11191329 w 12192000"/>
              <a:gd name="connsiteY24" fmla="*/ 2735896 h 3021872"/>
              <a:gd name="connsiteX25" fmla="*/ 11095293 w 12192000"/>
              <a:gd name="connsiteY25" fmla="*/ 2734181 h 3021872"/>
              <a:gd name="connsiteX26" fmla="*/ 11072290 w 12192000"/>
              <a:gd name="connsiteY26" fmla="*/ 2737734 h 3021872"/>
              <a:gd name="connsiteX27" fmla="*/ 10980239 w 12192000"/>
              <a:gd name="connsiteY27" fmla="*/ 2729000 h 3021872"/>
              <a:gd name="connsiteX28" fmla="*/ 10980167 w 12192000"/>
              <a:gd name="connsiteY28" fmla="*/ 2728972 h 3021872"/>
              <a:gd name="connsiteX29" fmla="*/ 10943501 w 12192000"/>
              <a:gd name="connsiteY29" fmla="*/ 2723352 h 3021872"/>
              <a:gd name="connsiteX30" fmla="*/ 10740825 w 12192000"/>
              <a:gd name="connsiteY30" fmla="*/ 2642544 h 3021872"/>
              <a:gd name="connsiteX31" fmla="*/ 10621021 w 12192000"/>
              <a:gd name="connsiteY31" fmla="*/ 2583972 h 3021872"/>
              <a:gd name="connsiteX32" fmla="*/ 10501779 w 12192000"/>
              <a:gd name="connsiteY32" fmla="*/ 2548735 h 3021872"/>
              <a:gd name="connsiteX33" fmla="*/ 10403355 w 12192000"/>
              <a:gd name="connsiteY33" fmla="*/ 2512953 h 3021872"/>
              <a:gd name="connsiteX34" fmla="*/ 10337449 w 12192000"/>
              <a:gd name="connsiteY34" fmla="*/ 2488172 h 3021872"/>
              <a:gd name="connsiteX35" fmla="*/ 10324327 w 12192000"/>
              <a:gd name="connsiteY35" fmla="*/ 2478939 h 3021872"/>
              <a:gd name="connsiteX36" fmla="*/ 10321929 w 12192000"/>
              <a:gd name="connsiteY36" fmla="*/ 2478993 h 3021872"/>
              <a:gd name="connsiteX37" fmla="*/ 10290461 w 12192000"/>
              <a:gd name="connsiteY37" fmla="*/ 2462144 h 3021872"/>
              <a:gd name="connsiteX38" fmla="*/ 10268970 w 12192000"/>
              <a:gd name="connsiteY38" fmla="*/ 2448931 h 3021872"/>
              <a:gd name="connsiteX39" fmla="*/ 10263699 w 12192000"/>
              <a:gd name="connsiteY39" fmla="*/ 2448340 h 3021872"/>
              <a:gd name="connsiteX40" fmla="*/ 10228272 w 12192000"/>
              <a:gd name="connsiteY40" fmla="*/ 2431997 h 3021872"/>
              <a:gd name="connsiteX41" fmla="*/ 10215997 w 12192000"/>
              <a:gd name="connsiteY41" fmla="*/ 2431103 h 3021872"/>
              <a:gd name="connsiteX42" fmla="*/ 10193885 w 12192000"/>
              <a:gd name="connsiteY42" fmla="*/ 2427360 h 3021872"/>
              <a:gd name="connsiteX43" fmla="*/ 10135557 w 12192000"/>
              <a:gd name="connsiteY43" fmla="*/ 2429769 h 3021872"/>
              <a:gd name="connsiteX44" fmla="*/ 10092108 w 12192000"/>
              <a:gd name="connsiteY44" fmla="*/ 2409075 h 3021872"/>
              <a:gd name="connsiteX45" fmla="*/ 10091815 w 12192000"/>
              <a:gd name="connsiteY45" fmla="*/ 2409211 h 3021872"/>
              <a:gd name="connsiteX46" fmla="*/ 10083558 w 12192000"/>
              <a:gd name="connsiteY46" fmla="*/ 2406369 h 3021872"/>
              <a:gd name="connsiteX47" fmla="*/ 10078319 w 12192000"/>
              <a:gd name="connsiteY47" fmla="*/ 2403481 h 3021872"/>
              <a:gd name="connsiteX48" fmla="*/ 10063647 w 12192000"/>
              <a:gd name="connsiteY48" fmla="*/ 2397528 h 3021872"/>
              <a:gd name="connsiteX49" fmla="*/ 10057660 w 12192000"/>
              <a:gd name="connsiteY49" fmla="*/ 2396793 h 3021872"/>
              <a:gd name="connsiteX50" fmla="*/ 10003124 w 12192000"/>
              <a:gd name="connsiteY50" fmla="*/ 2406692 h 3021872"/>
              <a:gd name="connsiteX51" fmla="*/ 9898644 w 12192000"/>
              <a:gd name="connsiteY51" fmla="*/ 2393136 h 3021872"/>
              <a:gd name="connsiteX52" fmla="*/ 9794969 w 12192000"/>
              <a:gd name="connsiteY52" fmla="*/ 2376665 h 3021872"/>
              <a:gd name="connsiteX53" fmla="*/ 9690708 w 12192000"/>
              <a:gd name="connsiteY53" fmla="*/ 2362478 h 3021872"/>
              <a:gd name="connsiteX54" fmla="*/ 9656590 w 12192000"/>
              <a:gd name="connsiteY54" fmla="*/ 2365107 h 3021872"/>
              <a:gd name="connsiteX55" fmla="*/ 9651013 w 12192000"/>
              <a:gd name="connsiteY55" fmla="*/ 2365379 h 3021872"/>
              <a:gd name="connsiteX56" fmla="*/ 9629535 w 12192000"/>
              <a:gd name="connsiteY56" fmla="*/ 2359562 h 3021872"/>
              <a:gd name="connsiteX57" fmla="*/ 9621002 w 12192000"/>
              <a:gd name="connsiteY57" fmla="*/ 2358015 h 3021872"/>
              <a:gd name="connsiteX58" fmla="*/ 9620811 w 12192000"/>
              <a:gd name="connsiteY58" fmla="*/ 2358209 h 3021872"/>
              <a:gd name="connsiteX59" fmla="*/ 9612783 w 12192000"/>
              <a:gd name="connsiteY59" fmla="*/ 2356304 h 3021872"/>
              <a:gd name="connsiteX60" fmla="*/ 9573299 w 12192000"/>
              <a:gd name="connsiteY60" fmla="*/ 2344048 h 3021872"/>
              <a:gd name="connsiteX61" fmla="*/ 9523299 w 12192000"/>
              <a:gd name="connsiteY61" fmla="*/ 2356751 h 3021872"/>
              <a:gd name="connsiteX62" fmla="*/ 9502217 w 12192000"/>
              <a:gd name="connsiteY62" fmla="*/ 2356672 h 3021872"/>
              <a:gd name="connsiteX63" fmla="*/ 9491052 w 12192000"/>
              <a:gd name="connsiteY63" fmla="*/ 2357876 h 3021872"/>
              <a:gd name="connsiteX64" fmla="*/ 9490420 w 12192000"/>
              <a:gd name="connsiteY64" fmla="*/ 2358754 h 3021872"/>
              <a:gd name="connsiteX65" fmla="*/ 9422814 w 12192000"/>
              <a:gd name="connsiteY65" fmla="*/ 2337048 h 3021872"/>
              <a:gd name="connsiteX66" fmla="*/ 9387555 w 12192000"/>
              <a:gd name="connsiteY66" fmla="*/ 2324836 h 3021872"/>
              <a:gd name="connsiteX67" fmla="*/ 9385480 w 12192000"/>
              <a:gd name="connsiteY67" fmla="*/ 2325313 h 3021872"/>
              <a:gd name="connsiteX68" fmla="*/ 9369766 w 12192000"/>
              <a:gd name="connsiteY68" fmla="*/ 2317902 h 3021872"/>
              <a:gd name="connsiteX69" fmla="*/ 9356267 w 12192000"/>
              <a:gd name="connsiteY69" fmla="*/ 2307218 h 3021872"/>
              <a:gd name="connsiteX70" fmla="*/ 9240605 w 12192000"/>
              <a:gd name="connsiteY70" fmla="*/ 2292733 h 3021872"/>
              <a:gd name="connsiteX71" fmla="*/ 9083251 w 12192000"/>
              <a:gd name="connsiteY71" fmla="*/ 2245348 h 3021872"/>
              <a:gd name="connsiteX72" fmla="*/ 8956025 w 12192000"/>
              <a:gd name="connsiteY72" fmla="*/ 2219438 h 3021872"/>
              <a:gd name="connsiteX73" fmla="*/ 8791834 w 12192000"/>
              <a:gd name="connsiteY73" fmla="*/ 2194608 h 3021872"/>
              <a:gd name="connsiteX74" fmla="*/ 8677385 w 12192000"/>
              <a:gd name="connsiteY74" fmla="*/ 2172946 h 3021872"/>
              <a:gd name="connsiteX75" fmla="*/ 8628381 w 12192000"/>
              <a:gd name="connsiteY75" fmla="*/ 2151256 h 3021872"/>
              <a:gd name="connsiteX76" fmla="*/ 8608955 w 12192000"/>
              <a:gd name="connsiteY76" fmla="*/ 2154253 h 3021872"/>
              <a:gd name="connsiteX77" fmla="*/ 8605623 w 12192000"/>
              <a:gd name="connsiteY77" fmla="*/ 2154974 h 3021872"/>
              <a:gd name="connsiteX78" fmla="*/ 8591946 w 12192000"/>
              <a:gd name="connsiteY78" fmla="*/ 2153429 h 3021872"/>
              <a:gd name="connsiteX79" fmla="*/ 8588503 w 12192000"/>
              <a:gd name="connsiteY79" fmla="*/ 2158528 h 3021872"/>
              <a:gd name="connsiteX80" fmla="*/ 8542929 w 12192000"/>
              <a:gd name="connsiteY80" fmla="*/ 2155780 h 3021872"/>
              <a:gd name="connsiteX81" fmla="*/ 8422422 w 12192000"/>
              <a:gd name="connsiteY81" fmla="*/ 2128783 h 3021872"/>
              <a:gd name="connsiteX82" fmla="*/ 8350509 w 12192000"/>
              <a:gd name="connsiteY82" fmla="*/ 2116143 h 3021872"/>
              <a:gd name="connsiteX83" fmla="*/ 8323483 w 12192000"/>
              <a:gd name="connsiteY83" fmla="*/ 2116856 h 3021872"/>
              <a:gd name="connsiteX84" fmla="*/ 8285541 w 12192000"/>
              <a:gd name="connsiteY84" fmla="*/ 2114142 h 3021872"/>
              <a:gd name="connsiteX85" fmla="*/ 8156321 w 12192000"/>
              <a:gd name="connsiteY85" fmla="*/ 2105622 h 3021872"/>
              <a:gd name="connsiteX86" fmla="*/ 8115022 w 12192000"/>
              <a:gd name="connsiteY86" fmla="*/ 2097331 h 3021872"/>
              <a:gd name="connsiteX87" fmla="*/ 8109128 w 12192000"/>
              <a:gd name="connsiteY87" fmla="*/ 2095725 h 3021872"/>
              <a:gd name="connsiteX88" fmla="*/ 8061947 w 12192000"/>
              <a:gd name="connsiteY88" fmla="*/ 2076044 h 3021872"/>
              <a:gd name="connsiteX89" fmla="*/ 8056343 w 12192000"/>
              <a:gd name="connsiteY89" fmla="*/ 2079176 h 3021872"/>
              <a:gd name="connsiteX90" fmla="*/ 8039888 w 12192000"/>
              <a:gd name="connsiteY90" fmla="*/ 2079889 h 3021872"/>
              <a:gd name="connsiteX91" fmla="*/ 8027893 w 12192000"/>
              <a:gd name="connsiteY91" fmla="*/ 2071837 h 3021872"/>
              <a:gd name="connsiteX92" fmla="*/ 7968202 w 12192000"/>
              <a:gd name="connsiteY92" fmla="*/ 2048643 h 3021872"/>
              <a:gd name="connsiteX93" fmla="*/ 7879707 w 12192000"/>
              <a:gd name="connsiteY93" fmla="*/ 2019539 h 3021872"/>
              <a:gd name="connsiteX94" fmla="*/ 7867283 w 12192000"/>
              <a:gd name="connsiteY94" fmla="*/ 2011237 h 3021872"/>
              <a:gd name="connsiteX95" fmla="*/ 7843997 w 12192000"/>
              <a:gd name="connsiteY95" fmla="*/ 2004002 h 3021872"/>
              <a:gd name="connsiteX96" fmla="*/ 7819810 w 12192000"/>
              <a:gd name="connsiteY96" fmla="*/ 2003978 h 3021872"/>
              <a:gd name="connsiteX97" fmla="*/ 7766905 w 12192000"/>
              <a:gd name="connsiteY97" fmla="*/ 1994240 h 3021872"/>
              <a:gd name="connsiteX98" fmla="*/ 7748811 w 12192000"/>
              <a:gd name="connsiteY98" fmla="*/ 2001647 h 3021872"/>
              <a:gd name="connsiteX99" fmla="*/ 7745757 w 12192000"/>
              <a:gd name="connsiteY99" fmla="*/ 2003120 h 3021872"/>
              <a:gd name="connsiteX100" fmla="*/ 7732110 w 12192000"/>
              <a:gd name="connsiteY100" fmla="*/ 2004783 h 3021872"/>
              <a:gd name="connsiteX101" fmla="*/ 7730039 w 12192000"/>
              <a:gd name="connsiteY101" fmla="*/ 2010536 h 3021872"/>
              <a:gd name="connsiteX102" fmla="*/ 7685159 w 12192000"/>
              <a:gd name="connsiteY102" fmla="*/ 2018415 h 3021872"/>
              <a:gd name="connsiteX103" fmla="*/ 7561596 w 12192000"/>
              <a:gd name="connsiteY103" fmla="*/ 2020063 h 3021872"/>
              <a:gd name="connsiteX104" fmla="*/ 7488722 w 12192000"/>
              <a:gd name="connsiteY104" fmla="*/ 2024418 h 3021872"/>
              <a:gd name="connsiteX105" fmla="*/ 7462688 w 12192000"/>
              <a:gd name="connsiteY105" fmla="*/ 2031366 h 3021872"/>
              <a:gd name="connsiteX106" fmla="*/ 7425222 w 12192000"/>
              <a:gd name="connsiteY106" fmla="*/ 2037510 h 3021872"/>
              <a:gd name="connsiteX107" fmla="*/ 7360376 w 12192000"/>
              <a:gd name="connsiteY107" fmla="*/ 2052454 h 3021872"/>
              <a:gd name="connsiteX108" fmla="*/ 7297796 w 12192000"/>
              <a:gd name="connsiteY108" fmla="*/ 2059134 h 3021872"/>
              <a:gd name="connsiteX109" fmla="*/ 7255684 w 12192000"/>
              <a:gd name="connsiteY109" fmla="*/ 2060633 h 3021872"/>
              <a:gd name="connsiteX110" fmla="*/ 7249573 w 12192000"/>
              <a:gd name="connsiteY110" fmla="*/ 2060435 h 3021872"/>
              <a:gd name="connsiteX111" fmla="*/ 7198933 w 12192000"/>
              <a:gd name="connsiteY111" fmla="*/ 2052227 h 3021872"/>
              <a:gd name="connsiteX112" fmla="*/ 7194276 w 12192000"/>
              <a:gd name="connsiteY112" fmla="*/ 2056568 h 3021872"/>
              <a:gd name="connsiteX113" fmla="*/ 7178495 w 12192000"/>
              <a:gd name="connsiteY113" fmla="*/ 2061069 h 3021872"/>
              <a:gd name="connsiteX114" fmla="*/ 7164866 w 12192000"/>
              <a:gd name="connsiteY114" fmla="*/ 2056021 h 3021872"/>
              <a:gd name="connsiteX115" fmla="*/ 7101221 w 12192000"/>
              <a:gd name="connsiteY115" fmla="*/ 2047289 h 3021872"/>
              <a:gd name="connsiteX116" fmla="*/ 7008182 w 12192000"/>
              <a:gd name="connsiteY116" fmla="*/ 2039482 h 3021872"/>
              <a:gd name="connsiteX117" fmla="*/ 6994073 w 12192000"/>
              <a:gd name="connsiteY117" fmla="*/ 2034288 h 3021872"/>
              <a:gd name="connsiteX118" fmla="*/ 6902768 w 12192000"/>
              <a:gd name="connsiteY118" fmla="*/ 2021990 h 3021872"/>
              <a:gd name="connsiteX119" fmla="*/ 6854917 w 12192000"/>
              <a:gd name="connsiteY119" fmla="*/ 2020321 h 3021872"/>
              <a:gd name="connsiteX120" fmla="*/ 6849655 w 12192000"/>
              <a:gd name="connsiteY120" fmla="*/ 2025191 h 3021872"/>
              <a:gd name="connsiteX121" fmla="*/ 6835522 w 12192000"/>
              <a:gd name="connsiteY121" fmla="*/ 2024012 h 3021872"/>
              <a:gd name="connsiteX122" fmla="*/ 6707727 w 12192000"/>
              <a:gd name="connsiteY122" fmla="*/ 2006254 h 3021872"/>
              <a:gd name="connsiteX123" fmla="*/ 6561947 w 12192000"/>
              <a:gd name="connsiteY123" fmla="*/ 1975575 h 3021872"/>
              <a:gd name="connsiteX124" fmla="*/ 6464714 w 12192000"/>
              <a:gd name="connsiteY124" fmla="*/ 1978704 h 3021872"/>
              <a:gd name="connsiteX125" fmla="*/ 6242129 w 12192000"/>
              <a:gd name="connsiteY125" fmla="*/ 1915441 h 3021872"/>
              <a:gd name="connsiteX126" fmla="*/ 6080728 w 12192000"/>
              <a:gd name="connsiteY126" fmla="*/ 1895758 h 3021872"/>
              <a:gd name="connsiteX127" fmla="*/ 6069627 w 12192000"/>
              <a:gd name="connsiteY127" fmla="*/ 1885968 h 3021872"/>
              <a:gd name="connsiteX128" fmla="*/ 6055146 w 12192000"/>
              <a:gd name="connsiteY128" fmla="*/ 1879305 h 3021872"/>
              <a:gd name="connsiteX129" fmla="*/ 5953405 w 12192000"/>
              <a:gd name="connsiteY129" fmla="*/ 1849929 h 3021872"/>
              <a:gd name="connsiteX130" fmla="*/ 5940151 w 12192000"/>
              <a:gd name="connsiteY130" fmla="*/ 1852123 h 3021872"/>
              <a:gd name="connsiteX131" fmla="*/ 5917647 w 12192000"/>
              <a:gd name="connsiteY131" fmla="*/ 1852476 h 3021872"/>
              <a:gd name="connsiteX132" fmla="*/ 5860259 w 12192000"/>
              <a:gd name="connsiteY132" fmla="*/ 1865444 h 3021872"/>
              <a:gd name="connsiteX133" fmla="*/ 5821880 w 12192000"/>
              <a:gd name="connsiteY133" fmla="*/ 1854695 h 3021872"/>
              <a:gd name="connsiteX134" fmla="*/ 5813898 w 12192000"/>
              <a:gd name="connsiteY134" fmla="*/ 1853063 h 3021872"/>
              <a:gd name="connsiteX135" fmla="*/ 5813633 w 12192000"/>
              <a:gd name="connsiteY135" fmla="*/ 1853249 h 3021872"/>
              <a:gd name="connsiteX136" fmla="*/ 5804995 w 12192000"/>
              <a:gd name="connsiteY136" fmla="*/ 1851966 h 3021872"/>
              <a:gd name="connsiteX137" fmla="*/ 5799340 w 12192000"/>
              <a:gd name="connsiteY137" fmla="*/ 1850088 h 3021872"/>
              <a:gd name="connsiteX138" fmla="*/ 5783850 w 12192000"/>
              <a:gd name="connsiteY138" fmla="*/ 1846922 h 3021872"/>
              <a:gd name="connsiteX139" fmla="*/ 5777803 w 12192000"/>
              <a:gd name="connsiteY139" fmla="*/ 1847290 h 3021872"/>
              <a:gd name="connsiteX140" fmla="*/ 5774372 w 12192000"/>
              <a:gd name="connsiteY140" fmla="*/ 1849538 h 3021872"/>
              <a:gd name="connsiteX141" fmla="*/ 5740527 w 12192000"/>
              <a:gd name="connsiteY141" fmla="*/ 1850453 h 3021872"/>
              <a:gd name="connsiteX142" fmla="*/ 5671437 w 12192000"/>
              <a:gd name="connsiteY142" fmla="*/ 1845438 h 3021872"/>
              <a:gd name="connsiteX143" fmla="*/ 5633526 w 12192000"/>
              <a:gd name="connsiteY143" fmla="*/ 1839191 h 3021872"/>
              <a:gd name="connsiteX144" fmla="*/ 5527860 w 12192000"/>
              <a:gd name="connsiteY144" fmla="*/ 1825767 h 3021872"/>
              <a:gd name="connsiteX145" fmla="*/ 5420429 w 12192000"/>
              <a:gd name="connsiteY145" fmla="*/ 1815102 h 3021872"/>
              <a:gd name="connsiteX146" fmla="*/ 5339073 w 12192000"/>
              <a:gd name="connsiteY146" fmla="*/ 1819639 h 3021872"/>
              <a:gd name="connsiteX147" fmla="*/ 5334373 w 12192000"/>
              <a:gd name="connsiteY147" fmla="*/ 1817028 h 3021872"/>
              <a:gd name="connsiteX148" fmla="*/ 5326433 w 12192000"/>
              <a:gd name="connsiteY148" fmla="*/ 1814516 h 3021872"/>
              <a:gd name="connsiteX149" fmla="*/ 5326080 w 12192000"/>
              <a:gd name="connsiteY149" fmla="*/ 1814651 h 3021872"/>
              <a:gd name="connsiteX150" fmla="*/ 5318954 w 12192000"/>
              <a:gd name="connsiteY150" fmla="*/ 1811914 h 3021872"/>
              <a:gd name="connsiteX151" fmla="*/ 5286087 w 12192000"/>
              <a:gd name="connsiteY151" fmla="*/ 1796038 h 3021872"/>
              <a:gd name="connsiteX152" fmla="*/ 5223002 w 12192000"/>
              <a:gd name="connsiteY152" fmla="*/ 1799482 h 3021872"/>
              <a:gd name="connsiteX153" fmla="*/ 5200540 w 12192000"/>
              <a:gd name="connsiteY153" fmla="*/ 1796400 h 3021872"/>
              <a:gd name="connsiteX154" fmla="*/ 5154928 w 12192000"/>
              <a:gd name="connsiteY154" fmla="*/ 1781130 h 3021872"/>
              <a:gd name="connsiteX155" fmla="*/ 5149478 w 12192000"/>
              <a:gd name="connsiteY155" fmla="*/ 1780679 h 3021872"/>
              <a:gd name="connsiteX156" fmla="*/ 5130626 w 12192000"/>
              <a:gd name="connsiteY156" fmla="*/ 1768669 h 3021872"/>
              <a:gd name="connsiteX157" fmla="*/ 5102239 w 12192000"/>
              <a:gd name="connsiteY157" fmla="*/ 1753436 h 3021872"/>
              <a:gd name="connsiteX158" fmla="*/ 5099658 w 12192000"/>
              <a:gd name="connsiteY158" fmla="*/ 1753538 h 3021872"/>
              <a:gd name="connsiteX159" fmla="*/ 5088508 w 12192000"/>
              <a:gd name="connsiteY159" fmla="*/ 1745106 h 3021872"/>
              <a:gd name="connsiteX160" fmla="*/ 5082205 w 12192000"/>
              <a:gd name="connsiteY160" fmla="*/ 1734262 h 3021872"/>
              <a:gd name="connsiteX161" fmla="*/ 4931750 w 12192000"/>
              <a:gd name="connsiteY161" fmla="*/ 1691385 h 3021872"/>
              <a:gd name="connsiteX162" fmla="*/ 4824030 w 12192000"/>
              <a:gd name="connsiteY162" fmla="*/ 1643040 h 3021872"/>
              <a:gd name="connsiteX163" fmla="*/ 4758423 w 12192000"/>
              <a:gd name="connsiteY163" fmla="*/ 1579191 h 3021872"/>
              <a:gd name="connsiteX164" fmla="*/ 4514045 w 12192000"/>
              <a:gd name="connsiteY164" fmla="*/ 1535848 h 3021872"/>
              <a:gd name="connsiteX165" fmla="*/ 4458973 w 12192000"/>
              <a:gd name="connsiteY165" fmla="*/ 1525122 h 3021872"/>
              <a:gd name="connsiteX166" fmla="*/ 4423105 w 12192000"/>
              <a:gd name="connsiteY166" fmla="*/ 1500018 h 3021872"/>
              <a:gd name="connsiteX167" fmla="*/ 4400073 w 12192000"/>
              <a:gd name="connsiteY167" fmla="*/ 1499739 h 3021872"/>
              <a:gd name="connsiteX168" fmla="*/ 4395961 w 12192000"/>
              <a:gd name="connsiteY168" fmla="*/ 1499863 h 3021872"/>
              <a:gd name="connsiteX169" fmla="*/ 4382523 w 12192000"/>
              <a:gd name="connsiteY169" fmla="*/ 1496619 h 3021872"/>
              <a:gd name="connsiteX170" fmla="*/ 4374971 w 12192000"/>
              <a:gd name="connsiteY170" fmla="*/ 1500377 h 3021872"/>
              <a:gd name="connsiteX171" fmla="*/ 4352051 w 12192000"/>
              <a:gd name="connsiteY171" fmla="*/ 1498843 h 3021872"/>
              <a:gd name="connsiteX172" fmla="*/ 4328364 w 12192000"/>
              <a:gd name="connsiteY172" fmla="*/ 1491566 h 3021872"/>
              <a:gd name="connsiteX173" fmla="*/ 4220142 w 12192000"/>
              <a:gd name="connsiteY173" fmla="*/ 1451803 h 3021872"/>
              <a:gd name="connsiteX174" fmla="*/ 4152921 w 12192000"/>
              <a:gd name="connsiteY174" fmla="*/ 1430969 h 3021872"/>
              <a:gd name="connsiteX175" fmla="*/ 4123498 w 12192000"/>
              <a:gd name="connsiteY175" fmla="*/ 1427696 h 3021872"/>
              <a:gd name="connsiteX176" fmla="*/ 4085026 w 12192000"/>
              <a:gd name="connsiteY176" fmla="*/ 1420005 h 3021872"/>
              <a:gd name="connsiteX177" fmla="*/ 4014120 w 12192000"/>
              <a:gd name="connsiteY177" fmla="*/ 1410025 h 3021872"/>
              <a:gd name="connsiteX178" fmla="*/ 3924085 w 12192000"/>
              <a:gd name="connsiteY178" fmla="*/ 1390368 h 3021872"/>
              <a:gd name="connsiteX179" fmla="*/ 3875102 w 12192000"/>
              <a:gd name="connsiteY179" fmla="*/ 1356231 h 3021872"/>
              <a:gd name="connsiteX180" fmla="*/ 3866735 w 12192000"/>
              <a:gd name="connsiteY180" fmla="*/ 1358044 h 3021872"/>
              <a:gd name="connsiteX181" fmla="*/ 3824835 w 12192000"/>
              <a:gd name="connsiteY181" fmla="*/ 1344150 h 3021872"/>
              <a:gd name="connsiteX182" fmla="*/ 3698316 w 12192000"/>
              <a:gd name="connsiteY182" fmla="*/ 1271660 h 3021872"/>
              <a:gd name="connsiteX183" fmla="*/ 3615875 w 12192000"/>
              <a:gd name="connsiteY183" fmla="*/ 1245166 h 3021872"/>
              <a:gd name="connsiteX184" fmla="*/ 3583351 w 12192000"/>
              <a:gd name="connsiteY184" fmla="*/ 1239605 h 3021872"/>
              <a:gd name="connsiteX185" fmla="*/ 3529058 w 12192000"/>
              <a:gd name="connsiteY185" fmla="*/ 1230047 h 3021872"/>
              <a:gd name="connsiteX186" fmla="*/ 3438822 w 12192000"/>
              <a:gd name="connsiteY186" fmla="*/ 1205661 h 3021872"/>
              <a:gd name="connsiteX187" fmla="*/ 3390292 w 12192000"/>
              <a:gd name="connsiteY187" fmla="*/ 1197075 h 3021872"/>
              <a:gd name="connsiteX188" fmla="*/ 3315537 w 12192000"/>
              <a:gd name="connsiteY188" fmla="*/ 1185391 h 3021872"/>
              <a:gd name="connsiteX189" fmla="*/ 3305896 w 12192000"/>
              <a:gd name="connsiteY189" fmla="*/ 1180025 h 3021872"/>
              <a:gd name="connsiteX190" fmla="*/ 3260055 w 12192000"/>
              <a:gd name="connsiteY190" fmla="*/ 1189560 h 3021872"/>
              <a:gd name="connsiteX191" fmla="*/ 3136098 w 12192000"/>
              <a:gd name="connsiteY191" fmla="*/ 1171708 h 3021872"/>
              <a:gd name="connsiteX192" fmla="*/ 3113533 w 12192000"/>
              <a:gd name="connsiteY192" fmla="*/ 1171758 h 3021872"/>
              <a:gd name="connsiteX193" fmla="*/ 3087934 w 12192000"/>
              <a:gd name="connsiteY193" fmla="*/ 1162189 h 3021872"/>
              <a:gd name="connsiteX194" fmla="*/ 3033101 w 12192000"/>
              <a:gd name="connsiteY194" fmla="*/ 1146004 h 3021872"/>
              <a:gd name="connsiteX195" fmla="*/ 2999082 w 12192000"/>
              <a:gd name="connsiteY195" fmla="*/ 1129337 h 3021872"/>
              <a:gd name="connsiteX196" fmla="*/ 2988144 w 12192000"/>
              <a:gd name="connsiteY196" fmla="*/ 1133783 h 3021872"/>
              <a:gd name="connsiteX197" fmla="*/ 2964880 w 12192000"/>
              <a:gd name="connsiteY197" fmla="*/ 1133160 h 3021872"/>
              <a:gd name="connsiteX198" fmla="*/ 2871083 w 12192000"/>
              <a:gd name="connsiteY198" fmla="*/ 1114281 h 3021872"/>
              <a:gd name="connsiteX199" fmla="*/ 2853547 w 12192000"/>
              <a:gd name="connsiteY199" fmla="*/ 1113282 h 3021872"/>
              <a:gd name="connsiteX200" fmla="*/ 2834998 w 12192000"/>
              <a:gd name="connsiteY200" fmla="*/ 1105032 h 3021872"/>
              <a:gd name="connsiteX201" fmla="*/ 2832012 w 12192000"/>
              <a:gd name="connsiteY201" fmla="*/ 1103667 h 3021872"/>
              <a:gd name="connsiteX202" fmla="*/ 2831450 w 12192000"/>
              <a:gd name="connsiteY202" fmla="*/ 1103681 h 3021872"/>
              <a:gd name="connsiteX203" fmla="*/ 2830158 w 12192000"/>
              <a:gd name="connsiteY203" fmla="*/ 1102819 h 3021872"/>
              <a:gd name="connsiteX204" fmla="*/ 2817969 w 12192000"/>
              <a:gd name="connsiteY204" fmla="*/ 1097243 h 3021872"/>
              <a:gd name="connsiteX205" fmla="*/ 2812278 w 12192000"/>
              <a:gd name="connsiteY205" fmla="*/ 1097008 h 3021872"/>
              <a:gd name="connsiteX206" fmla="*/ 2735949 w 12192000"/>
              <a:gd name="connsiteY206" fmla="*/ 1069536 h 3021872"/>
              <a:gd name="connsiteX207" fmla="*/ 2700542 w 12192000"/>
              <a:gd name="connsiteY207" fmla="*/ 1056907 h 3021872"/>
              <a:gd name="connsiteX208" fmla="*/ 2690071 w 12192000"/>
              <a:gd name="connsiteY208" fmla="*/ 1056397 h 3021872"/>
              <a:gd name="connsiteX209" fmla="*/ 2655269 w 12192000"/>
              <a:gd name="connsiteY209" fmla="*/ 1042078 h 3021872"/>
              <a:gd name="connsiteX210" fmla="*/ 2637172 w 12192000"/>
              <a:gd name="connsiteY210" fmla="*/ 1039382 h 3021872"/>
              <a:gd name="connsiteX211" fmla="*/ 2544676 w 12192000"/>
              <a:gd name="connsiteY211" fmla="*/ 1019916 h 3021872"/>
              <a:gd name="connsiteX212" fmla="*/ 2521406 w 12192000"/>
              <a:gd name="connsiteY212" fmla="*/ 1022036 h 3021872"/>
              <a:gd name="connsiteX213" fmla="*/ 2462038 w 12192000"/>
              <a:gd name="connsiteY213" fmla="*/ 992687 h 3021872"/>
              <a:gd name="connsiteX214" fmla="*/ 2448962 w 12192000"/>
              <a:gd name="connsiteY214" fmla="*/ 988555 h 3021872"/>
              <a:gd name="connsiteX215" fmla="*/ 2444223 w 12192000"/>
              <a:gd name="connsiteY215" fmla="*/ 985580 h 3021872"/>
              <a:gd name="connsiteX216" fmla="*/ 2428175 w 12192000"/>
              <a:gd name="connsiteY216" fmla="*/ 997242 h 3021872"/>
              <a:gd name="connsiteX217" fmla="*/ 2398519 w 12192000"/>
              <a:gd name="connsiteY217" fmla="*/ 1001482 h 3021872"/>
              <a:gd name="connsiteX218" fmla="*/ 2385271 w 12192000"/>
              <a:gd name="connsiteY218" fmla="*/ 993786 h 3021872"/>
              <a:gd name="connsiteX219" fmla="*/ 2298174 w 12192000"/>
              <a:gd name="connsiteY219" fmla="*/ 956527 h 3021872"/>
              <a:gd name="connsiteX220" fmla="*/ 2271014 w 12192000"/>
              <a:gd name="connsiteY220" fmla="*/ 945440 h 3021872"/>
              <a:gd name="connsiteX221" fmla="*/ 2214838 w 12192000"/>
              <a:gd name="connsiteY221" fmla="*/ 924396 h 3021872"/>
              <a:gd name="connsiteX222" fmla="*/ 2038407 w 12192000"/>
              <a:gd name="connsiteY222" fmla="*/ 916628 h 3021872"/>
              <a:gd name="connsiteX223" fmla="*/ 1958268 w 12192000"/>
              <a:gd name="connsiteY223" fmla="*/ 931677 h 3021872"/>
              <a:gd name="connsiteX224" fmla="*/ 1740316 w 12192000"/>
              <a:gd name="connsiteY224" fmla="*/ 931710 h 3021872"/>
              <a:gd name="connsiteX225" fmla="*/ 1454477 w 12192000"/>
              <a:gd name="connsiteY225" fmla="*/ 973878 h 3021872"/>
              <a:gd name="connsiteX226" fmla="*/ 1385984 w 12192000"/>
              <a:gd name="connsiteY226" fmla="*/ 958621 h 3021872"/>
              <a:gd name="connsiteX227" fmla="*/ 1355604 w 12192000"/>
              <a:gd name="connsiteY227" fmla="*/ 960893 h 3021872"/>
              <a:gd name="connsiteX228" fmla="*/ 1305323 w 12192000"/>
              <a:gd name="connsiteY228" fmla="*/ 967511 h 3021872"/>
              <a:gd name="connsiteX229" fmla="*/ 1125607 w 12192000"/>
              <a:gd name="connsiteY229" fmla="*/ 968467 h 3021872"/>
              <a:gd name="connsiteX230" fmla="*/ 1016562 w 12192000"/>
              <a:gd name="connsiteY230" fmla="*/ 975260 h 3021872"/>
              <a:gd name="connsiteX231" fmla="*/ 818620 w 12192000"/>
              <a:gd name="connsiteY231" fmla="*/ 987723 h 3021872"/>
              <a:gd name="connsiteX232" fmla="*/ 611870 w 12192000"/>
              <a:gd name="connsiteY232" fmla="*/ 1002547 h 3021872"/>
              <a:gd name="connsiteX233" fmla="*/ 520325 w 12192000"/>
              <a:gd name="connsiteY233" fmla="*/ 1010590 h 3021872"/>
              <a:gd name="connsiteX234" fmla="*/ 386188 w 12192000"/>
              <a:gd name="connsiteY234" fmla="*/ 1040956 h 3021872"/>
              <a:gd name="connsiteX235" fmla="*/ 272629 w 12192000"/>
              <a:gd name="connsiteY235" fmla="*/ 1010300 h 3021872"/>
              <a:gd name="connsiteX236" fmla="*/ 113450 w 12192000"/>
              <a:gd name="connsiteY236" fmla="*/ 1038933 h 3021872"/>
              <a:gd name="connsiteX237" fmla="*/ 4256 w 12192000"/>
              <a:gd name="connsiteY237" fmla="*/ 1060111 h 3021872"/>
              <a:gd name="connsiteX238" fmla="*/ 0 w 12192000"/>
              <a:gd name="connsiteY238" fmla="*/ 1059714 h 3021872"/>
              <a:gd name="connsiteX239" fmla="*/ 0 w 12192000"/>
              <a:gd name="connsiteY239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543180 w 12192000"/>
              <a:gd name="connsiteY13" fmla="*/ 2794523 h 3021872"/>
              <a:gd name="connsiteX14" fmla="*/ 11527456 w 12192000"/>
              <a:gd name="connsiteY14" fmla="*/ 2784758 h 3021872"/>
              <a:gd name="connsiteX15" fmla="*/ 11410019 w 12192000"/>
              <a:gd name="connsiteY15" fmla="*/ 2778739 h 3021872"/>
              <a:gd name="connsiteX16" fmla="*/ 11391662 w 12192000"/>
              <a:gd name="connsiteY16" fmla="*/ 2777813 h 3021872"/>
              <a:gd name="connsiteX17" fmla="*/ 11381950 w 12192000"/>
              <a:gd name="connsiteY17" fmla="*/ 2771457 h 3021872"/>
              <a:gd name="connsiteX18" fmla="*/ 11355280 w 12192000"/>
              <a:gd name="connsiteY18" fmla="*/ 2766974 h 3021872"/>
              <a:gd name="connsiteX19" fmla="*/ 11346286 w 12192000"/>
              <a:gd name="connsiteY19" fmla="*/ 2771221 h 3021872"/>
              <a:gd name="connsiteX20" fmla="*/ 11344784 w 12192000"/>
              <a:gd name="connsiteY20" fmla="*/ 2767480 h 3021872"/>
              <a:gd name="connsiteX21" fmla="*/ 11307999 w 12192000"/>
              <a:gd name="connsiteY21" fmla="*/ 2758374 h 3021872"/>
              <a:gd name="connsiteX22" fmla="*/ 11228674 w 12192000"/>
              <a:gd name="connsiteY22" fmla="*/ 2738503 h 3021872"/>
              <a:gd name="connsiteX23" fmla="*/ 11208775 w 12192000"/>
              <a:gd name="connsiteY23" fmla="*/ 2733735 h 3021872"/>
              <a:gd name="connsiteX24" fmla="*/ 11191329 w 12192000"/>
              <a:gd name="connsiteY24" fmla="*/ 2735896 h 3021872"/>
              <a:gd name="connsiteX25" fmla="*/ 11095293 w 12192000"/>
              <a:gd name="connsiteY25" fmla="*/ 2734181 h 3021872"/>
              <a:gd name="connsiteX26" fmla="*/ 11072290 w 12192000"/>
              <a:gd name="connsiteY26" fmla="*/ 2737734 h 3021872"/>
              <a:gd name="connsiteX27" fmla="*/ 10980239 w 12192000"/>
              <a:gd name="connsiteY27" fmla="*/ 2729000 h 3021872"/>
              <a:gd name="connsiteX28" fmla="*/ 10980167 w 12192000"/>
              <a:gd name="connsiteY28" fmla="*/ 2728972 h 3021872"/>
              <a:gd name="connsiteX29" fmla="*/ 10943501 w 12192000"/>
              <a:gd name="connsiteY29" fmla="*/ 2723352 h 3021872"/>
              <a:gd name="connsiteX30" fmla="*/ 10740825 w 12192000"/>
              <a:gd name="connsiteY30" fmla="*/ 2642544 h 3021872"/>
              <a:gd name="connsiteX31" fmla="*/ 10621021 w 12192000"/>
              <a:gd name="connsiteY31" fmla="*/ 2583972 h 3021872"/>
              <a:gd name="connsiteX32" fmla="*/ 10501779 w 12192000"/>
              <a:gd name="connsiteY32" fmla="*/ 2548735 h 3021872"/>
              <a:gd name="connsiteX33" fmla="*/ 10403355 w 12192000"/>
              <a:gd name="connsiteY33" fmla="*/ 2512953 h 3021872"/>
              <a:gd name="connsiteX34" fmla="*/ 10337449 w 12192000"/>
              <a:gd name="connsiteY34" fmla="*/ 2488172 h 3021872"/>
              <a:gd name="connsiteX35" fmla="*/ 10324327 w 12192000"/>
              <a:gd name="connsiteY35" fmla="*/ 2478939 h 3021872"/>
              <a:gd name="connsiteX36" fmla="*/ 10321929 w 12192000"/>
              <a:gd name="connsiteY36" fmla="*/ 2478993 h 3021872"/>
              <a:gd name="connsiteX37" fmla="*/ 10290461 w 12192000"/>
              <a:gd name="connsiteY37" fmla="*/ 2462144 h 3021872"/>
              <a:gd name="connsiteX38" fmla="*/ 10268970 w 12192000"/>
              <a:gd name="connsiteY38" fmla="*/ 2448931 h 3021872"/>
              <a:gd name="connsiteX39" fmla="*/ 10263699 w 12192000"/>
              <a:gd name="connsiteY39" fmla="*/ 2448340 h 3021872"/>
              <a:gd name="connsiteX40" fmla="*/ 10228272 w 12192000"/>
              <a:gd name="connsiteY40" fmla="*/ 2431997 h 3021872"/>
              <a:gd name="connsiteX41" fmla="*/ 10215997 w 12192000"/>
              <a:gd name="connsiteY41" fmla="*/ 2431103 h 3021872"/>
              <a:gd name="connsiteX42" fmla="*/ 10193885 w 12192000"/>
              <a:gd name="connsiteY42" fmla="*/ 2427360 h 3021872"/>
              <a:gd name="connsiteX43" fmla="*/ 10135557 w 12192000"/>
              <a:gd name="connsiteY43" fmla="*/ 2429769 h 3021872"/>
              <a:gd name="connsiteX44" fmla="*/ 10092108 w 12192000"/>
              <a:gd name="connsiteY44" fmla="*/ 2409075 h 3021872"/>
              <a:gd name="connsiteX45" fmla="*/ 10091815 w 12192000"/>
              <a:gd name="connsiteY45" fmla="*/ 2409211 h 3021872"/>
              <a:gd name="connsiteX46" fmla="*/ 10083558 w 12192000"/>
              <a:gd name="connsiteY46" fmla="*/ 2406369 h 3021872"/>
              <a:gd name="connsiteX47" fmla="*/ 10078319 w 12192000"/>
              <a:gd name="connsiteY47" fmla="*/ 2403481 h 3021872"/>
              <a:gd name="connsiteX48" fmla="*/ 10063647 w 12192000"/>
              <a:gd name="connsiteY48" fmla="*/ 2397528 h 3021872"/>
              <a:gd name="connsiteX49" fmla="*/ 10057660 w 12192000"/>
              <a:gd name="connsiteY49" fmla="*/ 2396793 h 3021872"/>
              <a:gd name="connsiteX50" fmla="*/ 10003124 w 12192000"/>
              <a:gd name="connsiteY50" fmla="*/ 2406692 h 3021872"/>
              <a:gd name="connsiteX51" fmla="*/ 9898644 w 12192000"/>
              <a:gd name="connsiteY51" fmla="*/ 2393136 h 3021872"/>
              <a:gd name="connsiteX52" fmla="*/ 9794969 w 12192000"/>
              <a:gd name="connsiteY52" fmla="*/ 2376665 h 3021872"/>
              <a:gd name="connsiteX53" fmla="*/ 9690708 w 12192000"/>
              <a:gd name="connsiteY53" fmla="*/ 2362478 h 3021872"/>
              <a:gd name="connsiteX54" fmla="*/ 9656590 w 12192000"/>
              <a:gd name="connsiteY54" fmla="*/ 2365107 h 3021872"/>
              <a:gd name="connsiteX55" fmla="*/ 9651013 w 12192000"/>
              <a:gd name="connsiteY55" fmla="*/ 2365379 h 3021872"/>
              <a:gd name="connsiteX56" fmla="*/ 9629535 w 12192000"/>
              <a:gd name="connsiteY56" fmla="*/ 2359562 h 3021872"/>
              <a:gd name="connsiteX57" fmla="*/ 9621002 w 12192000"/>
              <a:gd name="connsiteY57" fmla="*/ 2358015 h 3021872"/>
              <a:gd name="connsiteX58" fmla="*/ 9620811 w 12192000"/>
              <a:gd name="connsiteY58" fmla="*/ 2358209 h 3021872"/>
              <a:gd name="connsiteX59" fmla="*/ 9612783 w 12192000"/>
              <a:gd name="connsiteY59" fmla="*/ 2356304 h 3021872"/>
              <a:gd name="connsiteX60" fmla="*/ 9573299 w 12192000"/>
              <a:gd name="connsiteY60" fmla="*/ 2344048 h 3021872"/>
              <a:gd name="connsiteX61" fmla="*/ 9523299 w 12192000"/>
              <a:gd name="connsiteY61" fmla="*/ 2356751 h 3021872"/>
              <a:gd name="connsiteX62" fmla="*/ 9502217 w 12192000"/>
              <a:gd name="connsiteY62" fmla="*/ 2356672 h 3021872"/>
              <a:gd name="connsiteX63" fmla="*/ 9491052 w 12192000"/>
              <a:gd name="connsiteY63" fmla="*/ 2357876 h 3021872"/>
              <a:gd name="connsiteX64" fmla="*/ 9490420 w 12192000"/>
              <a:gd name="connsiteY64" fmla="*/ 2358754 h 3021872"/>
              <a:gd name="connsiteX65" fmla="*/ 9422814 w 12192000"/>
              <a:gd name="connsiteY65" fmla="*/ 2337048 h 3021872"/>
              <a:gd name="connsiteX66" fmla="*/ 9387555 w 12192000"/>
              <a:gd name="connsiteY66" fmla="*/ 2324836 h 3021872"/>
              <a:gd name="connsiteX67" fmla="*/ 9385480 w 12192000"/>
              <a:gd name="connsiteY67" fmla="*/ 2325313 h 3021872"/>
              <a:gd name="connsiteX68" fmla="*/ 9369766 w 12192000"/>
              <a:gd name="connsiteY68" fmla="*/ 2317902 h 3021872"/>
              <a:gd name="connsiteX69" fmla="*/ 9356267 w 12192000"/>
              <a:gd name="connsiteY69" fmla="*/ 2307218 h 3021872"/>
              <a:gd name="connsiteX70" fmla="*/ 9240605 w 12192000"/>
              <a:gd name="connsiteY70" fmla="*/ 2292733 h 3021872"/>
              <a:gd name="connsiteX71" fmla="*/ 9083251 w 12192000"/>
              <a:gd name="connsiteY71" fmla="*/ 2245348 h 3021872"/>
              <a:gd name="connsiteX72" fmla="*/ 8956025 w 12192000"/>
              <a:gd name="connsiteY72" fmla="*/ 2219438 h 3021872"/>
              <a:gd name="connsiteX73" fmla="*/ 8791834 w 12192000"/>
              <a:gd name="connsiteY73" fmla="*/ 2194608 h 3021872"/>
              <a:gd name="connsiteX74" fmla="*/ 8677385 w 12192000"/>
              <a:gd name="connsiteY74" fmla="*/ 2172946 h 3021872"/>
              <a:gd name="connsiteX75" fmla="*/ 8628381 w 12192000"/>
              <a:gd name="connsiteY75" fmla="*/ 2151256 h 3021872"/>
              <a:gd name="connsiteX76" fmla="*/ 8608955 w 12192000"/>
              <a:gd name="connsiteY76" fmla="*/ 2154253 h 3021872"/>
              <a:gd name="connsiteX77" fmla="*/ 8605623 w 12192000"/>
              <a:gd name="connsiteY77" fmla="*/ 2154974 h 3021872"/>
              <a:gd name="connsiteX78" fmla="*/ 8591946 w 12192000"/>
              <a:gd name="connsiteY78" fmla="*/ 2153429 h 3021872"/>
              <a:gd name="connsiteX79" fmla="*/ 8588503 w 12192000"/>
              <a:gd name="connsiteY79" fmla="*/ 2158528 h 3021872"/>
              <a:gd name="connsiteX80" fmla="*/ 8542929 w 12192000"/>
              <a:gd name="connsiteY80" fmla="*/ 2155780 h 3021872"/>
              <a:gd name="connsiteX81" fmla="*/ 8422422 w 12192000"/>
              <a:gd name="connsiteY81" fmla="*/ 2128783 h 3021872"/>
              <a:gd name="connsiteX82" fmla="*/ 8350509 w 12192000"/>
              <a:gd name="connsiteY82" fmla="*/ 2116143 h 3021872"/>
              <a:gd name="connsiteX83" fmla="*/ 8323483 w 12192000"/>
              <a:gd name="connsiteY83" fmla="*/ 2116856 h 3021872"/>
              <a:gd name="connsiteX84" fmla="*/ 8285541 w 12192000"/>
              <a:gd name="connsiteY84" fmla="*/ 2114142 h 3021872"/>
              <a:gd name="connsiteX85" fmla="*/ 8156321 w 12192000"/>
              <a:gd name="connsiteY85" fmla="*/ 2105622 h 3021872"/>
              <a:gd name="connsiteX86" fmla="*/ 8115022 w 12192000"/>
              <a:gd name="connsiteY86" fmla="*/ 2097331 h 3021872"/>
              <a:gd name="connsiteX87" fmla="*/ 8109128 w 12192000"/>
              <a:gd name="connsiteY87" fmla="*/ 2095725 h 3021872"/>
              <a:gd name="connsiteX88" fmla="*/ 8061947 w 12192000"/>
              <a:gd name="connsiteY88" fmla="*/ 2076044 h 3021872"/>
              <a:gd name="connsiteX89" fmla="*/ 8056343 w 12192000"/>
              <a:gd name="connsiteY89" fmla="*/ 2079176 h 3021872"/>
              <a:gd name="connsiteX90" fmla="*/ 8039888 w 12192000"/>
              <a:gd name="connsiteY90" fmla="*/ 2079889 h 3021872"/>
              <a:gd name="connsiteX91" fmla="*/ 8027893 w 12192000"/>
              <a:gd name="connsiteY91" fmla="*/ 2071837 h 3021872"/>
              <a:gd name="connsiteX92" fmla="*/ 7968202 w 12192000"/>
              <a:gd name="connsiteY92" fmla="*/ 2048643 h 3021872"/>
              <a:gd name="connsiteX93" fmla="*/ 7879707 w 12192000"/>
              <a:gd name="connsiteY93" fmla="*/ 2019539 h 3021872"/>
              <a:gd name="connsiteX94" fmla="*/ 7867283 w 12192000"/>
              <a:gd name="connsiteY94" fmla="*/ 2011237 h 3021872"/>
              <a:gd name="connsiteX95" fmla="*/ 7843997 w 12192000"/>
              <a:gd name="connsiteY95" fmla="*/ 2004002 h 3021872"/>
              <a:gd name="connsiteX96" fmla="*/ 7819810 w 12192000"/>
              <a:gd name="connsiteY96" fmla="*/ 2003978 h 3021872"/>
              <a:gd name="connsiteX97" fmla="*/ 7766905 w 12192000"/>
              <a:gd name="connsiteY97" fmla="*/ 1994240 h 3021872"/>
              <a:gd name="connsiteX98" fmla="*/ 7748811 w 12192000"/>
              <a:gd name="connsiteY98" fmla="*/ 2001647 h 3021872"/>
              <a:gd name="connsiteX99" fmla="*/ 7745757 w 12192000"/>
              <a:gd name="connsiteY99" fmla="*/ 2003120 h 3021872"/>
              <a:gd name="connsiteX100" fmla="*/ 7732110 w 12192000"/>
              <a:gd name="connsiteY100" fmla="*/ 2004783 h 3021872"/>
              <a:gd name="connsiteX101" fmla="*/ 7730039 w 12192000"/>
              <a:gd name="connsiteY101" fmla="*/ 2010536 h 3021872"/>
              <a:gd name="connsiteX102" fmla="*/ 7685159 w 12192000"/>
              <a:gd name="connsiteY102" fmla="*/ 2018415 h 3021872"/>
              <a:gd name="connsiteX103" fmla="*/ 7561596 w 12192000"/>
              <a:gd name="connsiteY103" fmla="*/ 2020063 h 3021872"/>
              <a:gd name="connsiteX104" fmla="*/ 7488722 w 12192000"/>
              <a:gd name="connsiteY104" fmla="*/ 2024418 h 3021872"/>
              <a:gd name="connsiteX105" fmla="*/ 7462688 w 12192000"/>
              <a:gd name="connsiteY105" fmla="*/ 2031366 h 3021872"/>
              <a:gd name="connsiteX106" fmla="*/ 7425222 w 12192000"/>
              <a:gd name="connsiteY106" fmla="*/ 2037510 h 3021872"/>
              <a:gd name="connsiteX107" fmla="*/ 7360376 w 12192000"/>
              <a:gd name="connsiteY107" fmla="*/ 2052454 h 3021872"/>
              <a:gd name="connsiteX108" fmla="*/ 7297796 w 12192000"/>
              <a:gd name="connsiteY108" fmla="*/ 2059134 h 3021872"/>
              <a:gd name="connsiteX109" fmla="*/ 7255684 w 12192000"/>
              <a:gd name="connsiteY109" fmla="*/ 2060633 h 3021872"/>
              <a:gd name="connsiteX110" fmla="*/ 7249573 w 12192000"/>
              <a:gd name="connsiteY110" fmla="*/ 2060435 h 3021872"/>
              <a:gd name="connsiteX111" fmla="*/ 7198933 w 12192000"/>
              <a:gd name="connsiteY111" fmla="*/ 2052227 h 3021872"/>
              <a:gd name="connsiteX112" fmla="*/ 7194276 w 12192000"/>
              <a:gd name="connsiteY112" fmla="*/ 2056568 h 3021872"/>
              <a:gd name="connsiteX113" fmla="*/ 7178495 w 12192000"/>
              <a:gd name="connsiteY113" fmla="*/ 2061069 h 3021872"/>
              <a:gd name="connsiteX114" fmla="*/ 7164866 w 12192000"/>
              <a:gd name="connsiteY114" fmla="*/ 2056021 h 3021872"/>
              <a:gd name="connsiteX115" fmla="*/ 7101221 w 12192000"/>
              <a:gd name="connsiteY115" fmla="*/ 2047289 h 3021872"/>
              <a:gd name="connsiteX116" fmla="*/ 7008182 w 12192000"/>
              <a:gd name="connsiteY116" fmla="*/ 2039482 h 3021872"/>
              <a:gd name="connsiteX117" fmla="*/ 6994073 w 12192000"/>
              <a:gd name="connsiteY117" fmla="*/ 2034288 h 3021872"/>
              <a:gd name="connsiteX118" fmla="*/ 6902768 w 12192000"/>
              <a:gd name="connsiteY118" fmla="*/ 2021990 h 3021872"/>
              <a:gd name="connsiteX119" fmla="*/ 6854917 w 12192000"/>
              <a:gd name="connsiteY119" fmla="*/ 2020321 h 3021872"/>
              <a:gd name="connsiteX120" fmla="*/ 6849655 w 12192000"/>
              <a:gd name="connsiteY120" fmla="*/ 2025191 h 3021872"/>
              <a:gd name="connsiteX121" fmla="*/ 6835522 w 12192000"/>
              <a:gd name="connsiteY121" fmla="*/ 2024012 h 3021872"/>
              <a:gd name="connsiteX122" fmla="*/ 6707727 w 12192000"/>
              <a:gd name="connsiteY122" fmla="*/ 2006254 h 3021872"/>
              <a:gd name="connsiteX123" fmla="*/ 6561947 w 12192000"/>
              <a:gd name="connsiteY123" fmla="*/ 1975575 h 3021872"/>
              <a:gd name="connsiteX124" fmla="*/ 6464714 w 12192000"/>
              <a:gd name="connsiteY124" fmla="*/ 1978704 h 3021872"/>
              <a:gd name="connsiteX125" fmla="*/ 6242129 w 12192000"/>
              <a:gd name="connsiteY125" fmla="*/ 1915441 h 3021872"/>
              <a:gd name="connsiteX126" fmla="*/ 6080728 w 12192000"/>
              <a:gd name="connsiteY126" fmla="*/ 1895758 h 3021872"/>
              <a:gd name="connsiteX127" fmla="*/ 6069627 w 12192000"/>
              <a:gd name="connsiteY127" fmla="*/ 1885968 h 3021872"/>
              <a:gd name="connsiteX128" fmla="*/ 6055146 w 12192000"/>
              <a:gd name="connsiteY128" fmla="*/ 1879305 h 3021872"/>
              <a:gd name="connsiteX129" fmla="*/ 5953405 w 12192000"/>
              <a:gd name="connsiteY129" fmla="*/ 1849929 h 3021872"/>
              <a:gd name="connsiteX130" fmla="*/ 5940151 w 12192000"/>
              <a:gd name="connsiteY130" fmla="*/ 1852123 h 3021872"/>
              <a:gd name="connsiteX131" fmla="*/ 5917647 w 12192000"/>
              <a:gd name="connsiteY131" fmla="*/ 1852476 h 3021872"/>
              <a:gd name="connsiteX132" fmla="*/ 5860259 w 12192000"/>
              <a:gd name="connsiteY132" fmla="*/ 1865444 h 3021872"/>
              <a:gd name="connsiteX133" fmla="*/ 5821880 w 12192000"/>
              <a:gd name="connsiteY133" fmla="*/ 1854695 h 3021872"/>
              <a:gd name="connsiteX134" fmla="*/ 5813898 w 12192000"/>
              <a:gd name="connsiteY134" fmla="*/ 1853063 h 3021872"/>
              <a:gd name="connsiteX135" fmla="*/ 5813633 w 12192000"/>
              <a:gd name="connsiteY135" fmla="*/ 1853249 h 3021872"/>
              <a:gd name="connsiteX136" fmla="*/ 5804995 w 12192000"/>
              <a:gd name="connsiteY136" fmla="*/ 1851966 h 3021872"/>
              <a:gd name="connsiteX137" fmla="*/ 5799340 w 12192000"/>
              <a:gd name="connsiteY137" fmla="*/ 1850088 h 3021872"/>
              <a:gd name="connsiteX138" fmla="*/ 5783850 w 12192000"/>
              <a:gd name="connsiteY138" fmla="*/ 1846922 h 3021872"/>
              <a:gd name="connsiteX139" fmla="*/ 5777803 w 12192000"/>
              <a:gd name="connsiteY139" fmla="*/ 1847290 h 3021872"/>
              <a:gd name="connsiteX140" fmla="*/ 5774372 w 12192000"/>
              <a:gd name="connsiteY140" fmla="*/ 1849538 h 3021872"/>
              <a:gd name="connsiteX141" fmla="*/ 5740527 w 12192000"/>
              <a:gd name="connsiteY141" fmla="*/ 1850453 h 3021872"/>
              <a:gd name="connsiteX142" fmla="*/ 5671437 w 12192000"/>
              <a:gd name="connsiteY142" fmla="*/ 1845438 h 3021872"/>
              <a:gd name="connsiteX143" fmla="*/ 5633526 w 12192000"/>
              <a:gd name="connsiteY143" fmla="*/ 1839191 h 3021872"/>
              <a:gd name="connsiteX144" fmla="*/ 5527860 w 12192000"/>
              <a:gd name="connsiteY144" fmla="*/ 1825767 h 3021872"/>
              <a:gd name="connsiteX145" fmla="*/ 5420429 w 12192000"/>
              <a:gd name="connsiteY145" fmla="*/ 1815102 h 3021872"/>
              <a:gd name="connsiteX146" fmla="*/ 5339073 w 12192000"/>
              <a:gd name="connsiteY146" fmla="*/ 1819639 h 3021872"/>
              <a:gd name="connsiteX147" fmla="*/ 5334373 w 12192000"/>
              <a:gd name="connsiteY147" fmla="*/ 1817028 h 3021872"/>
              <a:gd name="connsiteX148" fmla="*/ 5326433 w 12192000"/>
              <a:gd name="connsiteY148" fmla="*/ 1814516 h 3021872"/>
              <a:gd name="connsiteX149" fmla="*/ 5326080 w 12192000"/>
              <a:gd name="connsiteY149" fmla="*/ 1814651 h 3021872"/>
              <a:gd name="connsiteX150" fmla="*/ 5318954 w 12192000"/>
              <a:gd name="connsiteY150" fmla="*/ 1811914 h 3021872"/>
              <a:gd name="connsiteX151" fmla="*/ 5286087 w 12192000"/>
              <a:gd name="connsiteY151" fmla="*/ 1796038 h 3021872"/>
              <a:gd name="connsiteX152" fmla="*/ 5223002 w 12192000"/>
              <a:gd name="connsiteY152" fmla="*/ 1799482 h 3021872"/>
              <a:gd name="connsiteX153" fmla="*/ 5200540 w 12192000"/>
              <a:gd name="connsiteY153" fmla="*/ 1796400 h 3021872"/>
              <a:gd name="connsiteX154" fmla="*/ 5154928 w 12192000"/>
              <a:gd name="connsiteY154" fmla="*/ 1781130 h 3021872"/>
              <a:gd name="connsiteX155" fmla="*/ 5149478 w 12192000"/>
              <a:gd name="connsiteY155" fmla="*/ 1780679 h 3021872"/>
              <a:gd name="connsiteX156" fmla="*/ 5130626 w 12192000"/>
              <a:gd name="connsiteY156" fmla="*/ 1768669 h 3021872"/>
              <a:gd name="connsiteX157" fmla="*/ 5102239 w 12192000"/>
              <a:gd name="connsiteY157" fmla="*/ 1753436 h 3021872"/>
              <a:gd name="connsiteX158" fmla="*/ 5099658 w 12192000"/>
              <a:gd name="connsiteY158" fmla="*/ 1753538 h 3021872"/>
              <a:gd name="connsiteX159" fmla="*/ 5088508 w 12192000"/>
              <a:gd name="connsiteY159" fmla="*/ 1745106 h 3021872"/>
              <a:gd name="connsiteX160" fmla="*/ 5082205 w 12192000"/>
              <a:gd name="connsiteY160" fmla="*/ 1734262 h 3021872"/>
              <a:gd name="connsiteX161" fmla="*/ 4931750 w 12192000"/>
              <a:gd name="connsiteY161" fmla="*/ 1691385 h 3021872"/>
              <a:gd name="connsiteX162" fmla="*/ 4824030 w 12192000"/>
              <a:gd name="connsiteY162" fmla="*/ 1643040 h 3021872"/>
              <a:gd name="connsiteX163" fmla="*/ 4758423 w 12192000"/>
              <a:gd name="connsiteY163" fmla="*/ 1579191 h 3021872"/>
              <a:gd name="connsiteX164" fmla="*/ 4514045 w 12192000"/>
              <a:gd name="connsiteY164" fmla="*/ 1535848 h 3021872"/>
              <a:gd name="connsiteX165" fmla="*/ 4458973 w 12192000"/>
              <a:gd name="connsiteY165" fmla="*/ 1525122 h 3021872"/>
              <a:gd name="connsiteX166" fmla="*/ 4423105 w 12192000"/>
              <a:gd name="connsiteY166" fmla="*/ 1500018 h 3021872"/>
              <a:gd name="connsiteX167" fmla="*/ 4400073 w 12192000"/>
              <a:gd name="connsiteY167" fmla="*/ 1499739 h 3021872"/>
              <a:gd name="connsiteX168" fmla="*/ 4395961 w 12192000"/>
              <a:gd name="connsiteY168" fmla="*/ 1499863 h 3021872"/>
              <a:gd name="connsiteX169" fmla="*/ 4382523 w 12192000"/>
              <a:gd name="connsiteY169" fmla="*/ 1496619 h 3021872"/>
              <a:gd name="connsiteX170" fmla="*/ 4374971 w 12192000"/>
              <a:gd name="connsiteY170" fmla="*/ 1500377 h 3021872"/>
              <a:gd name="connsiteX171" fmla="*/ 4352051 w 12192000"/>
              <a:gd name="connsiteY171" fmla="*/ 1498843 h 3021872"/>
              <a:gd name="connsiteX172" fmla="*/ 4328364 w 12192000"/>
              <a:gd name="connsiteY172" fmla="*/ 1491566 h 3021872"/>
              <a:gd name="connsiteX173" fmla="*/ 4220142 w 12192000"/>
              <a:gd name="connsiteY173" fmla="*/ 1451803 h 3021872"/>
              <a:gd name="connsiteX174" fmla="*/ 4152921 w 12192000"/>
              <a:gd name="connsiteY174" fmla="*/ 1430969 h 3021872"/>
              <a:gd name="connsiteX175" fmla="*/ 4123498 w 12192000"/>
              <a:gd name="connsiteY175" fmla="*/ 1427696 h 3021872"/>
              <a:gd name="connsiteX176" fmla="*/ 4085026 w 12192000"/>
              <a:gd name="connsiteY176" fmla="*/ 1420005 h 3021872"/>
              <a:gd name="connsiteX177" fmla="*/ 4014120 w 12192000"/>
              <a:gd name="connsiteY177" fmla="*/ 1410025 h 3021872"/>
              <a:gd name="connsiteX178" fmla="*/ 3924085 w 12192000"/>
              <a:gd name="connsiteY178" fmla="*/ 1390368 h 3021872"/>
              <a:gd name="connsiteX179" fmla="*/ 3875102 w 12192000"/>
              <a:gd name="connsiteY179" fmla="*/ 1356231 h 3021872"/>
              <a:gd name="connsiteX180" fmla="*/ 3866735 w 12192000"/>
              <a:gd name="connsiteY180" fmla="*/ 1358044 h 3021872"/>
              <a:gd name="connsiteX181" fmla="*/ 3824835 w 12192000"/>
              <a:gd name="connsiteY181" fmla="*/ 1344150 h 3021872"/>
              <a:gd name="connsiteX182" fmla="*/ 3698316 w 12192000"/>
              <a:gd name="connsiteY182" fmla="*/ 1271660 h 3021872"/>
              <a:gd name="connsiteX183" fmla="*/ 3615875 w 12192000"/>
              <a:gd name="connsiteY183" fmla="*/ 1245166 h 3021872"/>
              <a:gd name="connsiteX184" fmla="*/ 3583351 w 12192000"/>
              <a:gd name="connsiteY184" fmla="*/ 1239605 h 3021872"/>
              <a:gd name="connsiteX185" fmla="*/ 3529058 w 12192000"/>
              <a:gd name="connsiteY185" fmla="*/ 1230047 h 3021872"/>
              <a:gd name="connsiteX186" fmla="*/ 3438822 w 12192000"/>
              <a:gd name="connsiteY186" fmla="*/ 1205661 h 3021872"/>
              <a:gd name="connsiteX187" fmla="*/ 3390292 w 12192000"/>
              <a:gd name="connsiteY187" fmla="*/ 1197075 h 3021872"/>
              <a:gd name="connsiteX188" fmla="*/ 3315537 w 12192000"/>
              <a:gd name="connsiteY188" fmla="*/ 1185391 h 3021872"/>
              <a:gd name="connsiteX189" fmla="*/ 3305896 w 12192000"/>
              <a:gd name="connsiteY189" fmla="*/ 1180025 h 3021872"/>
              <a:gd name="connsiteX190" fmla="*/ 3260055 w 12192000"/>
              <a:gd name="connsiteY190" fmla="*/ 1189560 h 3021872"/>
              <a:gd name="connsiteX191" fmla="*/ 3136098 w 12192000"/>
              <a:gd name="connsiteY191" fmla="*/ 1171708 h 3021872"/>
              <a:gd name="connsiteX192" fmla="*/ 3113533 w 12192000"/>
              <a:gd name="connsiteY192" fmla="*/ 1171758 h 3021872"/>
              <a:gd name="connsiteX193" fmla="*/ 3087934 w 12192000"/>
              <a:gd name="connsiteY193" fmla="*/ 1162189 h 3021872"/>
              <a:gd name="connsiteX194" fmla="*/ 3033101 w 12192000"/>
              <a:gd name="connsiteY194" fmla="*/ 1146004 h 3021872"/>
              <a:gd name="connsiteX195" fmla="*/ 2999082 w 12192000"/>
              <a:gd name="connsiteY195" fmla="*/ 1129337 h 3021872"/>
              <a:gd name="connsiteX196" fmla="*/ 2988144 w 12192000"/>
              <a:gd name="connsiteY196" fmla="*/ 1133783 h 3021872"/>
              <a:gd name="connsiteX197" fmla="*/ 2964880 w 12192000"/>
              <a:gd name="connsiteY197" fmla="*/ 1133160 h 3021872"/>
              <a:gd name="connsiteX198" fmla="*/ 2871083 w 12192000"/>
              <a:gd name="connsiteY198" fmla="*/ 1114281 h 3021872"/>
              <a:gd name="connsiteX199" fmla="*/ 2853547 w 12192000"/>
              <a:gd name="connsiteY199" fmla="*/ 1113282 h 3021872"/>
              <a:gd name="connsiteX200" fmla="*/ 2834998 w 12192000"/>
              <a:gd name="connsiteY200" fmla="*/ 1105032 h 3021872"/>
              <a:gd name="connsiteX201" fmla="*/ 2832012 w 12192000"/>
              <a:gd name="connsiteY201" fmla="*/ 1103667 h 3021872"/>
              <a:gd name="connsiteX202" fmla="*/ 2831450 w 12192000"/>
              <a:gd name="connsiteY202" fmla="*/ 1103681 h 3021872"/>
              <a:gd name="connsiteX203" fmla="*/ 2830158 w 12192000"/>
              <a:gd name="connsiteY203" fmla="*/ 1102819 h 3021872"/>
              <a:gd name="connsiteX204" fmla="*/ 2817969 w 12192000"/>
              <a:gd name="connsiteY204" fmla="*/ 1097243 h 3021872"/>
              <a:gd name="connsiteX205" fmla="*/ 2812278 w 12192000"/>
              <a:gd name="connsiteY205" fmla="*/ 1097008 h 3021872"/>
              <a:gd name="connsiteX206" fmla="*/ 2735949 w 12192000"/>
              <a:gd name="connsiteY206" fmla="*/ 1069536 h 3021872"/>
              <a:gd name="connsiteX207" fmla="*/ 2700542 w 12192000"/>
              <a:gd name="connsiteY207" fmla="*/ 1056907 h 3021872"/>
              <a:gd name="connsiteX208" fmla="*/ 2690071 w 12192000"/>
              <a:gd name="connsiteY208" fmla="*/ 1056397 h 3021872"/>
              <a:gd name="connsiteX209" fmla="*/ 2655269 w 12192000"/>
              <a:gd name="connsiteY209" fmla="*/ 1042078 h 3021872"/>
              <a:gd name="connsiteX210" fmla="*/ 2637172 w 12192000"/>
              <a:gd name="connsiteY210" fmla="*/ 1039382 h 3021872"/>
              <a:gd name="connsiteX211" fmla="*/ 2544676 w 12192000"/>
              <a:gd name="connsiteY211" fmla="*/ 1019916 h 3021872"/>
              <a:gd name="connsiteX212" fmla="*/ 2521406 w 12192000"/>
              <a:gd name="connsiteY212" fmla="*/ 1022036 h 3021872"/>
              <a:gd name="connsiteX213" fmla="*/ 2462038 w 12192000"/>
              <a:gd name="connsiteY213" fmla="*/ 992687 h 3021872"/>
              <a:gd name="connsiteX214" fmla="*/ 2448962 w 12192000"/>
              <a:gd name="connsiteY214" fmla="*/ 988555 h 3021872"/>
              <a:gd name="connsiteX215" fmla="*/ 2444223 w 12192000"/>
              <a:gd name="connsiteY215" fmla="*/ 985580 h 3021872"/>
              <a:gd name="connsiteX216" fmla="*/ 2428175 w 12192000"/>
              <a:gd name="connsiteY216" fmla="*/ 997242 h 3021872"/>
              <a:gd name="connsiteX217" fmla="*/ 2398519 w 12192000"/>
              <a:gd name="connsiteY217" fmla="*/ 1001482 h 3021872"/>
              <a:gd name="connsiteX218" fmla="*/ 2385271 w 12192000"/>
              <a:gd name="connsiteY218" fmla="*/ 993786 h 3021872"/>
              <a:gd name="connsiteX219" fmla="*/ 2298174 w 12192000"/>
              <a:gd name="connsiteY219" fmla="*/ 956527 h 3021872"/>
              <a:gd name="connsiteX220" fmla="*/ 2271014 w 12192000"/>
              <a:gd name="connsiteY220" fmla="*/ 945440 h 3021872"/>
              <a:gd name="connsiteX221" fmla="*/ 2214838 w 12192000"/>
              <a:gd name="connsiteY221" fmla="*/ 924396 h 3021872"/>
              <a:gd name="connsiteX222" fmla="*/ 2038407 w 12192000"/>
              <a:gd name="connsiteY222" fmla="*/ 916628 h 3021872"/>
              <a:gd name="connsiteX223" fmla="*/ 1958268 w 12192000"/>
              <a:gd name="connsiteY223" fmla="*/ 931677 h 3021872"/>
              <a:gd name="connsiteX224" fmla="*/ 1740316 w 12192000"/>
              <a:gd name="connsiteY224" fmla="*/ 931710 h 3021872"/>
              <a:gd name="connsiteX225" fmla="*/ 1454477 w 12192000"/>
              <a:gd name="connsiteY225" fmla="*/ 973878 h 3021872"/>
              <a:gd name="connsiteX226" fmla="*/ 1385984 w 12192000"/>
              <a:gd name="connsiteY226" fmla="*/ 958621 h 3021872"/>
              <a:gd name="connsiteX227" fmla="*/ 1355604 w 12192000"/>
              <a:gd name="connsiteY227" fmla="*/ 960893 h 3021872"/>
              <a:gd name="connsiteX228" fmla="*/ 1305323 w 12192000"/>
              <a:gd name="connsiteY228" fmla="*/ 967511 h 3021872"/>
              <a:gd name="connsiteX229" fmla="*/ 1125607 w 12192000"/>
              <a:gd name="connsiteY229" fmla="*/ 968467 h 3021872"/>
              <a:gd name="connsiteX230" fmla="*/ 1016562 w 12192000"/>
              <a:gd name="connsiteY230" fmla="*/ 975260 h 3021872"/>
              <a:gd name="connsiteX231" fmla="*/ 818620 w 12192000"/>
              <a:gd name="connsiteY231" fmla="*/ 987723 h 3021872"/>
              <a:gd name="connsiteX232" fmla="*/ 611870 w 12192000"/>
              <a:gd name="connsiteY232" fmla="*/ 1002547 h 3021872"/>
              <a:gd name="connsiteX233" fmla="*/ 520325 w 12192000"/>
              <a:gd name="connsiteY233" fmla="*/ 1010590 h 3021872"/>
              <a:gd name="connsiteX234" fmla="*/ 386188 w 12192000"/>
              <a:gd name="connsiteY234" fmla="*/ 1040956 h 3021872"/>
              <a:gd name="connsiteX235" fmla="*/ 272629 w 12192000"/>
              <a:gd name="connsiteY235" fmla="*/ 1010300 h 3021872"/>
              <a:gd name="connsiteX236" fmla="*/ 113450 w 12192000"/>
              <a:gd name="connsiteY236" fmla="*/ 1038933 h 3021872"/>
              <a:gd name="connsiteX237" fmla="*/ 4256 w 12192000"/>
              <a:gd name="connsiteY237" fmla="*/ 1060111 h 3021872"/>
              <a:gd name="connsiteX238" fmla="*/ 0 w 12192000"/>
              <a:gd name="connsiteY238" fmla="*/ 1059714 h 3021872"/>
              <a:gd name="connsiteX239" fmla="*/ 0 w 12192000"/>
              <a:gd name="connsiteY239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527456 w 12192000"/>
              <a:gd name="connsiteY13" fmla="*/ 2784758 h 3021872"/>
              <a:gd name="connsiteX14" fmla="*/ 11410019 w 12192000"/>
              <a:gd name="connsiteY14" fmla="*/ 2778739 h 3021872"/>
              <a:gd name="connsiteX15" fmla="*/ 11391662 w 12192000"/>
              <a:gd name="connsiteY15" fmla="*/ 2777813 h 3021872"/>
              <a:gd name="connsiteX16" fmla="*/ 11381950 w 12192000"/>
              <a:gd name="connsiteY16" fmla="*/ 2771457 h 3021872"/>
              <a:gd name="connsiteX17" fmla="*/ 11355280 w 12192000"/>
              <a:gd name="connsiteY17" fmla="*/ 2766974 h 3021872"/>
              <a:gd name="connsiteX18" fmla="*/ 11346286 w 12192000"/>
              <a:gd name="connsiteY18" fmla="*/ 2771221 h 3021872"/>
              <a:gd name="connsiteX19" fmla="*/ 11344784 w 12192000"/>
              <a:gd name="connsiteY19" fmla="*/ 2767480 h 3021872"/>
              <a:gd name="connsiteX20" fmla="*/ 11307999 w 12192000"/>
              <a:gd name="connsiteY20" fmla="*/ 2758374 h 3021872"/>
              <a:gd name="connsiteX21" fmla="*/ 11228674 w 12192000"/>
              <a:gd name="connsiteY21" fmla="*/ 2738503 h 3021872"/>
              <a:gd name="connsiteX22" fmla="*/ 11208775 w 12192000"/>
              <a:gd name="connsiteY22" fmla="*/ 2733735 h 3021872"/>
              <a:gd name="connsiteX23" fmla="*/ 11191329 w 12192000"/>
              <a:gd name="connsiteY23" fmla="*/ 2735896 h 3021872"/>
              <a:gd name="connsiteX24" fmla="*/ 11095293 w 12192000"/>
              <a:gd name="connsiteY24" fmla="*/ 2734181 h 3021872"/>
              <a:gd name="connsiteX25" fmla="*/ 11072290 w 12192000"/>
              <a:gd name="connsiteY25" fmla="*/ 2737734 h 3021872"/>
              <a:gd name="connsiteX26" fmla="*/ 10980239 w 12192000"/>
              <a:gd name="connsiteY26" fmla="*/ 2729000 h 3021872"/>
              <a:gd name="connsiteX27" fmla="*/ 10980167 w 12192000"/>
              <a:gd name="connsiteY27" fmla="*/ 2728972 h 3021872"/>
              <a:gd name="connsiteX28" fmla="*/ 10943501 w 12192000"/>
              <a:gd name="connsiteY28" fmla="*/ 2723352 h 3021872"/>
              <a:gd name="connsiteX29" fmla="*/ 10740825 w 12192000"/>
              <a:gd name="connsiteY29" fmla="*/ 2642544 h 3021872"/>
              <a:gd name="connsiteX30" fmla="*/ 10621021 w 12192000"/>
              <a:gd name="connsiteY30" fmla="*/ 2583972 h 3021872"/>
              <a:gd name="connsiteX31" fmla="*/ 10501779 w 12192000"/>
              <a:gd name="connsiteY31" fmla="*/ 2548735 h 3021872"/>
              <a:gd name="connsiteX32" fmla="*/ 10403355 w 12192000"/>
              <a:gd name="connsiteY32" fmla="*/ 2512953 h 3021872"/>
              <a:gd name="connsiteX33" fmla="*/ 10337449 w 12192000"/>
              <a:gd name="connsiteY33" fmla="*/ 2488172 h 3021872"/>
              <a:gd name="connsiteX34" fmla="*/ 10324327 w 12192000"/>
              <a:gd name="connsiteY34" fmla="*/ 2478939 h 3021872"/>
              <a:gd name="connsiteX35" fmla="*/ 10321929 w 12192000"/>
              <a:gd name="connsiteY35" fmla="*/ 2478993 h 3021872"/>
              <a:gd name="connsiteX36" fmla="*/ 10290461 w 12192000"/>
              <a:gd name="connsiteY36" fmla="*/ 2462144 h 3021872"/>
              <a:gd name="connsiteX37" fmla="*/ 10268970 w 12192000"/>
              <a:gd name="connsiteY37" fmla="*/ 2448931 h 3021872"/>
              <a:gd name="connsiteX38" fmla="*/ 10263699 w 12192000"/>
              <a:gd name="connsiteY38" fmla="*/ 2448340 h 3021872"/>
              <a:gd name="connsiteX39" fmla="*/ 10228272 w 12192000"/>
              <a:gd name="connsiteY39" fmla="*/ 2431997 h 3021872"/>
              <a:gd name="connsiteX40" fmla="*/ 10215997 w 12192000"/>
              <a:gd name="connsiteY40" fmla="*/ 2431103 h 3021872"/>
              <a:gd name="connsiteX41" fmla="*/ 10193885 w 12192000"/>
              <a:gd name="connsiteY41" fmla="*/ 2427360 h 3021872"/>
              <a:gd name="connsiteX42" fmla="*/ 10135557 w 12192000"/>
              <a:gd name="connsiteY42" fmla="*/ 2429769 h 3021872"/>
              <a:gd name="connsiteX43" fmla="*/ 10092108 w 12192000"/>
              <a:gd name="connsiteY43" fmla="*/ 2409075 h 3021872"/>
              <a:gd name="connsiteX44" fmla="*/ 10091815 w 12192000"/>
              <a:gd name="connsiteY44" fmla="*/ 2409211 h 3021872"/>
              <a:gd name="connsiteX45" fmla="*/ 10083558 w 12192000"/>
              <a:gd name="connsiteY45" fmla="*/ 2406369 h 3021872"/>
              <a:gd name="connsiteX46" fmla="*/ 10078319 w 12192000"/>
              <a:gd name="connsiteY46" fmla="*/ 2403481 h 3021872"/>
              <a:gd name="connsiteX47" fmla="*/ 10063647 w 12192000"/>
              <a:gd name="connsiteY47" fmla="*/ 2397528 h 3021872"/>
              <a:gd name="connsiteX48" fmla="*/ 10057660 w 12192000"/>
              <a:gd name="connsiteY48" fmla="*/ 2396793 h 3021872"/>
              <a:gd name="connsiteX49" fmla="*/ 10003124 w 12192000"/>
              <a:gd name="connsiteY49" fmla="*/ 2406692 h 3021872"/>
              <a:gd name="connsiteX50" fmla="*/ 9898644 w 12192000"/>
              <a:gd name="connsiteY50" fmla="*/ 2393136 h 3021872"/>
              <a:gd name="connsiteX51" fmla="*/ 9794969 w 12192000"/>
              <a:gd name="connsiteY51" fmla="*/ 2376665 h 3021872"/>
              <a:gd name="connsiteX52" fmla="*/ 9690708 w 12192000"/>
              <a:gd name="connsiteY52" fmla="*/ 2362478 h 3021872"/>
              <a:gd name="connsiteX53" fmla="*/ 9656590 w 12192000"/>
              <a:gd name="connsiteY53" fmla="*/ 2365107 h 3021872"/>
              <a:gd name="connsiteX54" fmla="*/ 9651013 w 12192000"/>
              <a:gd name="connsiteY54" fmla="*/ 2365379 h 3021872"/>
              <a:gd name="connsiteX55" fmla="*/ 9629535 w 12192000"/>
              <a:gd name="connsiteY55" fmla="*/ 2359562 h 3021872"/>
              <a:gd name="connsiteX56" fmla="*/ 9621002 w 12192000"/>
              <a:gd name="connsiteY56" fmla="*/ 2358015 h 3021872"/>
              <a:gd name="connsiteX57" fmla="*/ 9620811 w 12192000"/>
              <a:gd name="connsiteY57" fmla="*/ 2358209 h 3021872"/>
              <a:gd name="connsiteX58" fmla="*/ 9612783 w 12192000"/>
              <a:gd name="connsiteY58" fmla="*/ 2356304 h 3021872"/>
              <a:gd name="connsiteX59" fmla="*/ 9573299 w 12192000"/>
              <a:gd name="connsiteY59" fmla="*/ 2344048 h 3021872"/>
              <a:gd name="connsiteX60" fmla="*/ 9523299 w 12192000"/>
              <a:gd name="connsiteY60" fmla="*/ 2356751 h 3021872"/>
              <a:gd name="connsiteX61" fmla="*/ 9502217 w 12192000"/>
              <a:gd name="connsiteY61" fmla="*/ 2356672 h 3021872"/>
              <a:gd name="connsiteX62" fmla="*/ 9491052 w 12192000"/>
              <a:gd name="connsiteY62" fmla="*/ 2357876 h 3021872"/>
              <a:gd name="connsiteX63" fmla="*/ 9490420 w 12192000"/>
              <a:gd name="connsiteY63" fmla="*/ 2358754 h 3021872"/>
              <a:gd name="connsiteX64" fmla="*/ 9422814 w 12192000"/>
              <a:gd name="connsiteY64" fmla="*/ 2337048 h 3021872"/>
              <a:gd name="connsiteX65" fmla="*/ 9387555 w 12192000"/>
              <a:gd name="connsiteY65" fmla="*/ 2324836 h 3021872"/>
              <a:gd name="connsiteX66" fmla="*/ 9385480 w 12192000"/>
              <a:gd name="connsiteY66" fmla="*/ 2325313 h 3021872"/>
              <a:gd name="connsiteX67" fmla="*/ 9369766 w 12192000"/>
              <a:gd name="connsiteY67" fmla="*/ 2317902 h 3021872"/>
              <a:gd name="connsiteX68" fmla="*/ 9356267 w 12192000"/>
              <a:gd name="connsiteY68" fmla="*/ 2307218 h 3021872"/>
              <a:gd name="connsiteX69" fmla="*/ 9240605 w 12192000"/>
              <a:gd name="connsiteY69" fmla="*/ 2292733 h 3021872"/>
              <a:gd name="connsiteX70" fmla="*/ 9083251 w 12192000"/>
              <a:gd name="connsiteY70" fmla="*/ 2245348 h 3021872"/>
              <a:gd name="connsiteX71" fmla="*/ 8956025 w 12192000"/>
              <a:gd name="connsiteY71" fmla="*/ 2219438 h 3021872"/>
              <a:gd name="connsiteX72" fmla="*/ 8791834 w 12192000"/>
              <a:gd name="connsiteY72" fmla="*/ 2194608 h 3021872"/>
              <a:gd name="connsiteX73" fmla="*/ 8677385 w 12192000"/>
              <a:gd name="connsiteY73" fmla="*/ 2172946 h 3021872"/>
              <a:gd name="connsiteX74" fmla="*/ 8628381 w 12192000"/>
              <a:gd name="connsiteY74" fmla="*/ 2151256 h 3021872"/>
              <a:gd name="connsiteX75" fmla="*/ 8608955 w 12192000"/>
              <a:gd name="connsiteY75" fmla="*/ 2154253 h 3021872"/>
              <a:gd name="connsiteX76" fmla="*/ 8605623 w 12192000"/>
              <a:gd name="connsiteY76" fmla="*/ 2154974 h 3021872"/>
              <a:gd name="connsiteX77" fmla="*/ 8591946 w 12192000"/>
              <a:gd name="connsiteY77" fmla="*/ 2153429 h 3021872"/>
              <a:gd name="connsiteX78" fmla="*/ 8588503 w 12192000"/>
              <a:gd name="connsiteY78" fmla="*/ 2158528 h 3021872"/>
              <a:gd name="connsiteX79" fmla="*/ 8542929 w 12192000"/>
              <a:gd name="connsiteY79" fmla="*/ 2155780 h 3021872"/>
              <a:gd name="connsiteX80" fmla="*/ 8422422 w 12192000"/>
              <a:gd name="connsiteY80" fmla="*/ 2128783 h 3021872"/>
              <a:gd name="connsiteX81" fmla="*/ 8350509 w 12192000"/>
              <a:gd name="connsiteY81" fmla="*/ 2116143 h 3021872"/>
              <a:gd name="connsiteX82" fmla="*/ 8323483 w 12192000"/>
              <a:gd name="connsiteY82" fmla="*/ 2116856 h 3021872"/>
              <a:gd name="connsiteX83" fmla="*/ 8285541 w 12192000"/>
              <a:gd name="connsiteY83" fmla="*/ 2114142 h 3021872"/>
              <a:gd name="connsiteX84" fmla="*/ 8156321 w 12192000"/>
              <a:gd name="connsiteY84" fmla="*/ 2105622 h 3021872"/>
              <a:gd name="connsiteX85" fmla="*/ 8115022 w 12192000"/>
              <a:gd name="connsiteY85" fmla="*/ 2097331 h 3021872"/>
              <a:gd name="connsiteX86" fmla="*/ 8109128 w 12192000"/>
              <a:gd name="connsiteY86" fmla="*/ 2095725 h 3021872"/>
              <a:gd name="connsiteX87" fmla="*/ 8061947 w 12192000"/>
              <a:gd name="connsiteY87" fmla="*/ 2076044 h 3021872"/>
              <a:gd name="connsiteX88" fmla="*/ 8056343 w 12192000"/>
              <a:gd name="connsiteY88" fmla="*/ 2079176 h 3021872"/>
              <a:gd name="connsiteX89" fmla="*/ 8039888 w 12192000"/>
              <a:gd name="connsiteY89" fmla="*/ 2079889 h 3021872"/>
              <a:gd name="connsiteX90" fmla="*/ 8027893 w 12192000"/>
              <a:gd name="connsiteY90" fmla="*/ 2071837 h 3021872"/>
              <a:gd name="connsiteX91" fmla="*/ 7968202 w 12192000"/>
              <a:gd name="connsiteY91" fmla="*/ 2048643 h 3021872"/>
              <a:gd name="connsiteX92" fmla="*/ 7879707 w 12192000"/>
              <a:gd name="connsiteY92" fmla="*/ 2019539 h 3021872"/>
              <a:gd name="connsiteX93" fmla="*/ 7867283 w 12192000"/>
              <a:gd name="connsiteY93" fmla="*/ 2011237 h 3021872"/>
              <a:gd name="connsiteX94" fmla="*/ 7843997 w 12192000"/>
              <a:gd name="connsiteY94" fmla="*/ 2004002 h 3021872"/>
              <a:gd name="connsiteX95" fmla="*/ 7819810 w 12192000"/>
              <a:gd name="connsiteY95" fmla="*/ 2003978 h 3021872"/>
              <a:gd name="connsiteX96" fmla="*/ 7766905 w 12192000"/>
              <a:gd name="connsiteY96" fmla="*/ 1994240 h 3021872"/>
              <a:gd name="connsiteX97" fmla="*/ 7748811 w 12192000"/>
              <a:gd name="connsiteY97" fmla="*/ 2001647 h 3021872"/>
              <a:gd name="connsiteX98" fmla="*/ 7745757 w 12192000"/>
              <a:gd name="connsiteY98" fmla="*/ 2003120 h 3021872"/>
              <a:gd name="connsiteX99" fmla="*/ 7732110 w 12192000"/>
              <a:gd name="connsiteY99" fmla="*/ 2004783 h 3021872"/>
              <a:gd name="connsiteX100" fmla="*/ 7730039 w 12192000"/>
              <a:gd name="connsiteY100" fmla="*/ 2010536 h 3021872"/>
              <a:gd name="connsiteX101" fmla="*/ 7685159 w 12192000"/>
              <a:gd name="connsiteY101" fmla="*/ 2018415 h 3021872"/>
              <a:gd name="connsiteX102" fmla="*/ 7561596 w 12192000"/>
              <a:gd name="connsiteY102" fmla="*/ 2020063 h 3021872"/>
              <a:gd name="connsiteX103" fmla="*/ 7488722 w 12192000"/>
              <a:gd name="connsiteY103" fmla="*/ 2024418 h 3021872"/>
              <a:gd name="connsiteX104" fmla="*/ 7462688 w 12192000"/>
              <a:gd name="connsiteY104" fmla="*/ 2031366 h 3021872"/>
              <a:gd name="connsiteX105" fmla="*/ 7425222 w 12192000"/>
              <a:gd name="connsiteY105" fmla="*/ 2037510 h 3021872"/>
              <a:gd name="connsiteX106" fmla="*/ 7360376 w 12192000"/>
              <a:gd name="connsiteY106" fmla="*/ 2052454 h 3021872"/>
              <a:gd name="connsiteX107" fmla="*/ 7297796 w 12192000"/>
              <a:gd name="connsiteY107" fmla="*/ 2059134 h 3021872"/>
              <a:gd name="connsiteX108" fmla="*/ 7255684 w 12192000"/>
              <a:gd name="connsiteY108" fmla="*/ 2060633 h 3021872"/>
              <a:gd name="connsiteX109" fmla="*/ 7249573 w 12192000"/>
              <a:gd name="connsiteY109" fmla="*/ 2060435 h 3021872"/>
              <a:gd name="connsiteX110" fmla="*/ 7198933 w 12192000"/>
              <a:gd name="connsiteY110" fmla="*/ 2052227 h 3021872"/>
              <a:gd name="connsiteX111" fmla="*/ 7194276 w 12192000"/>
              <a:gd name="connsiteY111" fmla="*/ 2056568 h 3021872"/>
              <a:gd name="connsiteX112" fmla="*/ 7178495 w 12192000"/>
              <a:gd name="connsiteY112" fmla="*/ 2061069 h 3021872"/>
              <a:gd name="connsiteX113" fmla="*/ 7164866 w 12192000"/>
              <a:gd name="connsiteY113" fmla="*/ 2056021 h 3021872"/>
              <a:gd name="connsiteX114" fmla="*/ 7101221 w 12192000"/>
              <a:gd name="connsiteY114" fmla="*/ 2047289 h 3021872"/>
              <a:gd name="connsiteX115" fmla="*/ 7008182 w 12192000"/>
              <a:gd name="connsiteY115" fmla="*/ 2039482 h 3021872"/>
              <a:gd name="connsiteX116" fmla="*/ 6994073 w 12192000"/>
              <a:gd name="connsiteY116" fmla="*/ 2034288 h 3021872"/>
              <a:gd name="connsiteX117" fmla="*/ 6902768 w 12192000"/>
              <a:gd name="connsiteY117" fmla="*/ 2021990 h 3021872"/>
              <a:gd name="connsiteX118" fmla="*/ 6854917 w 12192000"/>
              <a:gd name="connsiteY118" fmla="*/ 2020321 h 3021872"/>
              <a:gd name="connsiteX119" fmla="*/ 6849655 w 12192000"/>
              <a:gd name="connsiteY119" fmla="*/ 2025191 h 3021872"/>
              <a:gd name="connsiteX120" fmla="*/ 6835522 w 12192000"/>
              <a:gd name="connsiteY120" fmla="*/ 2024012 h 3021872"/>
              <a:gd name="connsiteX121" fmla="*/ 6707727 w 12192000"/>
              <a:gd name="connsiteY121" fmla="*/ 2006254 h 3021872"/>
              <a:gd name="connsiteX122" fmla="*/ 6561947 w 12192000"/>
              <a:gd name="connsiteY122" fmla="*/ 1975575 h 3021872"/>
              <a:gd name="connsiteX123" fmla="*/ 6464714 w 12192000"/>
              <a:gd name="connsiteY123" fmla="*/ 1978704 h 3021872"/>
              <a:gd name="connsiteX124" fmla="*/ 6242129 w 12192000"/>
              <a:gd name="connsiteY124" fmla="*/ 1915441 h 3021872"/>
              <a:gd name="connsiteX125" fmla="*/ 6080728 w 12192000"/>
              <a:gd name="connsiteY125" fmla="*/ 1895758 h 3021872"/>
              <a:gd name="connsiteX126" fmla="*/ 6069627 w 12192000"/>
              <a:gd name="connsiteY126" fmla="*/ 1885968 h 3021872"/>
              <a:gd name="connsiteX127" fmla="*/ 6055146 w 12192000"/>
              <a:gd name="connsiteY127" fmla="*/ 1879305 h 3021872"/>
              <a:gd name="connsiteX128" fmla="*/ 5953405 w 12192000"/>
              <a:gd name="connsiteY128" fmla="*/ 1849929 h 3021872"/>
              <a:gd name="connsiteX129" fmla="*/ 5940151 w 12192000"/>
              <a:gd name="connsiteY129" fmla="*/ 1852123 h 3021872"/>
              <a:gd name="connsiteX130" fmla="*/ 5917647 w 12192000"/>
              <a:gd name="connsiteY130" fmla="*/ 1852476 h 3021872"/>
              <a:gd name="connsiteX131" fmla="*/ 5860259 w 12192000"/>
              <a:gd name="connsiteY131" fmla="*/ 1865444 h 3021872"/>
              <a:gd name="connsiteX132" fmla="*/ 5821880 w 12192000"/>
              <a:gd name="connsiteY132" fmla="*/ 1854695 h 3021872"/>
              <a:gd name="connsiteX133" fmla="*/ 5813898 w 12192000"/>
              <a:gd name="connsiteY133" fmla="*/ 1853063 h 3021872"/>
              <a:gd name="connsiteX134" fmla="*/ 5813633 w 12192000"/>
              <a:gd name="connsiteY134" fmla="*/ 1853249 h 3021872"/>
              <a:gd name="connsiteX135" fmla="*/ 5804995 w 12192000"/>
              <a:gd name="connsiteY135" fmla="*/ 1851966 h 3021872"/>
              <a:gd name="connsiteX136" fmla="*/ 5799340 w 12192000"/>
              <a:gd name="connsiteY136" fmla="*/ 1850088 h 3021872"/>
              <a:gd name="connsiteX137" fmla="*/ 5783850 w 12192000"/>
              <a:gd name="connsiteY137" fmla="*/ 1846922 h 3021872"/>
              <a:gd name="connsiteX138" fmla="*/ 5777803 w 12192000"/>
              <a:gd name="connsiteY138" fmla="*/ 1847290 h 3021872"/>
              <a:gd name="connsiteX139" fmla="*/ 5774372 w 12192000"/>
              <a:gd name="connsiteY139" fmla="*/ 1849538 h 3021872"/>
              <a:gd name="connsiteX140" fmla="*/ 5740527 w 12192000"/>
              <a:gd name="connsiteY140" fmla="*/ 1850453 h 3021872"/>
              <a:gd name="connsiteX141" fmla="*/ 5671437 w 12192000"/>
              <a:gd name="connsiteY141" fmla="*/ 1845438 h 3021872"/>
              <a:gd name="connsiteX142" fmla="*/ 5633526 w 12192000"/>
              <a:gd name="connsiteY142" fmla="*/ 1839191 h 3021872"/>
              <a:gd name="connsiteX143" fmla="*/ 5527860 w 12192000"/>
              <a:gd name="connsiteY143" fmla="*/ 1825767 h 3021872"/>
              <a:gd name="connsiteX144" fmla="*/ 5420429 w 12192000"/>
              <a:gd name="connsiteY144" fmla="*/ 1815102 h 3021872"/>
              <a:gd name="connsiteX145" fmla="*/ 5339073 w 12192000"/>
              <a:gd name="connsiteY145" fmla="*/ 1819639 h 3021872"/>
              <a:gd name="connsiteX146" fmla="*/ 5334373 w 12192000"/>
              <a:gd name="connsiteY146" fmla="*/ 1817028 h 3021872"/>
              <a:gd name="connsiteX147" fmla="*/ 5326433 w 12192000"/>
              <a:gd name="connsiteY147" fmla="*/ 1814516 h 3021872"/>
              <a:gd name="connsiteX148" fmla="*/ 5326080 w 12192000"/>
              <a:gd name="connsiteY148" fmla="*/ 1814651 h 3021872"/>
              <a:gd name="connsiteX149" fmla="*/ 5318954 w 12192000"/>
              <a:gd name="connsiteY149" fmla="*/ 1811914 h 3021872"/>
              <a:gd name="connsiteX150" fmla="*/ 5286087 w 12192000"/>
              <a:gd name="connsiteY150" fmla="*/ 1796038 h 3021872"/>
              <a:gd name="connsiteX151" fmla="*/ 5223002 w 12192000"/>
              <a:gd name="connsiteY151" fmla="*/ 1799482 h 3021872"/>
              <a:gd name="connsiteX152" fmla="*/ 5200540 w 12192000"/>
              <a:gd name="connsiteY152" fmla="*/ 1796400 h 3021872"/>
              <a:gd name="connsiteX153" fmla="*/ 5154928 w 12192000"/>
              <a:gd name="connsiteY153" fmla="*/ 1781130 h 3021872"/>
              <a:gd name="connsiteX154" fmla="*/ 5149478 w 12192000"/>
              <a:gd name="connsiteY154" fmla="*/ 1780679 h 3021872"/>
              <a:gd name="connsiteX155" fmla="*/ 5130626 w 12192000"/>
              <a:gd name="connsiteY155" fmla="*/ 1768669 h 3021872"/>
              <a:gd name="connsiteX156" fmla="*/ 5102239 w 12192000"/>
              <a:gd name="connsiteY156" fmla="*/ 1753436 h 3021872"/>
              <a:gd name="connsiteX157" fmla="*/ 5099658 w 12192000"/>
              <a:gd name="connsiteY157" fmla="*/ 1753538 h 3021872"/>
              <a:gd name="connsiteX158" fmla="*/ 5088508 w 12192000"/>
              <a:gd name="connsiteY158" fmla="*/ 1745106 h 3021872"/>
              <a:gd name="connsiteX159" fmla="*/ 5082205 w 12192000"/>
              <a:gd name="connsiteY159" fmla="*/ 1734262 h 3021872"/>
              <a:gd name="connsiteX160" fmla="*/ 4931750 w 12192000"/>
              <a:gd name="connsiteY160" fmla="*/ 1691385 h 3021872"/>
              <a:gd name="connsiteX161" fmla="*/ 4824030 w 12192000"/>
              <a:gd name="connsiteY161" fmla="*/ 1643040 h 3021872"/>
              <a:gd name="connsiteX162" fmla="*/ 4758423 w 12192000"/>
              <a:gd name="connsiteY162" fmla="*/ 1579191 h 3021872"/>
              <a:gd name="connsiteX163" fmla="*/ 4514045 w 12192000"/>
              <a:gd name="connsiteY163" fmla="*/ 1535848 h 3021872"/>
              <a:gd name="connsiteX164" fmla="*/ 4458973 w 12192000"/>
              <a:gd name="connsiteY164" fmla="*/ 1525122 h 3021872"/>
              <a:gd name="connsiteX165" fmla="*/ 4423105 w 12192000"/>
              <a:gd name="connsiteY165" fmla="*/ 1500018 h 3021872"/>
              <a:gd name="connsiteX166" fmla="*/ 4400073 w 12192000"/>
              <a:gd name="connsiteY166" fmla="*/ 1499739 h 3021872"/>
              <a:gd name="connsiteX167" fmla="*/ 4395961 w 12192000"/>
              <a:gd name="connsiteY167" fmla="*/ 1499863 h 3021872"/>
              <a:gd name="connsiteX168" fmla="*/ 4382523 w 12192000"/>
              <a:gd name="connsiteY168" fmla="*/ 1496619 h 3021872"/>
              <a:gd name="connsiteX169" fmla="*/ 4374971 w 12192000"/>
              <a:gd name="connsiteY169" fmla="*/ 1500377 h 3021872"/>
              <a:gd name="connsiteX170" fmla="*/ 4352051 w 12192000"/>
              <a:gd name="connsiteY170" fmla="*/ 1498843 h 3021872"/>
              <a:gd name="connsiteX171" fmla="*/ 4328364 w 12192000"/>
              <a:gd name="connsiteY171" fmla="*/ 1491566 h 3021872"/>
              <a:gd name="connsiteX172" fmla="*/ 4220142 w 12192000"/>
              <a:gd name="connsiteY172" fmla="*/ 1451803 h 3021872"/>
              <a:gd name="connsiteX173" fmla="*/ 4152921 w 12192000"/>
              <a:gd name="connsiteY173" fmla="*/ 1430969 h 3021872"/>
              <a:gd name="connsiteX174" fmla="*/ 4123498 w 12192000"/>
              <a:gd name="connsiteY174" fmla="*/ 1427696 h 3021872"/>
              <a:gd name="connsiteX175" fmla="*/ 4085026 w 12192000"/>
              <a:gd name="connsiteY175" fmla="*/ 1420005 h 3021872"/>
              <a:gd name="connsiteX176" fmla="*/ 4014120 w 12192000"/>
              <a:gd name="connsiteY176" fmla="*/ 1410025 h 3021872"/>
              <a:gd name="connsiteX177" fmla="*/ 3924085 w 12192000"/>
              <a:gd name="connsiteY177" fmla="*/ 1390368 h 3021872"/>
              <a:gd name="connsiteX178" fmla="*/ 3875102 w 12192000"/>
              <a:gd name="connsiteY178" fmla="*/ 1356231 h 3021872"/>
              <a:gd name="connsiteX179" fmla="*/ 3866735 w 12192000"/>
              <a:gd name="connsiteY179" fmla="*/ 1358044 h 3021872"/>
              <a:gd name="connsiteX180" fmla="*/ 3824835 w 12192000"/>
              <a:gd name="connsiteY180" fmla="*/ 1344150 h 3021872"/>
              <a:gd name="connsiteX181" fmla="*/ 3698316 w 12192000"/>
              <a:gd name="connsiteY181" fmla="*/ 1271660 h 3021872"/>
              <a:gd name="connsiteX182" fmla="*/ 3615875 w 12192000"/>
              <a:gd name="connsiteY182" fmla="*/ 1245166 h 3021872"/>
              <a:gd name="connsiteX183" fmla="*/ 3583351 w 12192000"/>
              <a:gd name="connsiteY183" fmla="*/ 1239605 h 3021872"/>
              <a:gd name="connsiteX184" fmla="*/ 3529058 w 12192000"/>
              <a:gd name="connsiteY184" fmla="*/ 1230047 h 3021872"/>
              <a:gd name="connsiteX185" fmla="*/ 3438822 w 12192000"/>
              <a:gd name="connsiteY185" fmla="*/ 1205661 h 3021872"/>
              <a:gd name="connsiteX186" fmla="*/ 3390292 w 12192000"/>
              <a:gd name="connsiteY186" fmla="*/ 1197075 h 3021872"/>
              <a:gd name="connsiteX187" fmla="*/ 3315537 w 12192000"/>
              <a:gd name="connsiteY187" fmla="*/ 1185391 h 3021872"/>
              <a:gd name="connsiteX188" fmla="*/ 3305896 w 12192000"/>
              <a:gd name="connsiteY188" fmla="*/ 1180025 h 3021872"/>
              <a:gd name="connsiteX189" fmla="*/ 3260055 w 12192000"/>
              <a:gd name="connsiteY189" fmla="*/ 1189560 h 3021872"/>
              <a:gd name="connsiteX190" fmla="*/ 3136098 w 12192000"/>
              <a:gd name="connsiteY190" fmla="*/ 1171708 h 3021872"/>
              <a:gd name="connsiteX191" fmla="*/ 3113533 w 12192000"/>
              <a:gd name="connsiteY191" fmla="*/ 1171758 h 3021872"/>
              <a:gd name="connsiteX192" fmla="*/ 3087934 w 12192000"/>
              <a:gd name="connsiteY192" fmla="*/ 1162189 h 3021872"/>
              <a:gd name="connsiteX193" fmla="*/ 3033101 w 12192000"/>
              <a:gd name="connsiteY193" fmla="*/ 1146004 h 3021872"/>
              <a:gd name="connsiteX194" fmla="*/ 2999082 w 12192000"/>
              <a:gd name="connsiteY194" fmla="*/ 1129337 h 3021872"/>
              <a:gd name="connsiteX195" fmla="*/ 2988144 w 12192000"/>
              <a:gd name="connsiteY195" fmla="*/ 1133783 h 3021872"/>
              <a:gd name="connsiteX196" fmla="*/ 2964880 w 12192000"/>
              <a:gd name="connsiteY196" fmla="*/ 1133160 h 3021872"/>
              <a:gd name="connsiteX197" fmla="*/ 2871083 w 12192000"/>
              <a:gd name="connsiteY197" fmla="*/ 1114281 h 3021872"/>
              <a:gd name="connsiteX198" fmla="*/ 2853547 w 12192000"/>
              <a:gd name="connsiteY198" fmla="*/ 1113282 h 3021872"/>
              <a:gd name="connsiteX199" fmla="*/ 2834998 w 12192000"/>
              <a:gd name="connsiteY199" fmla="*/ 1105032 h 3021872"/>
              <a:gd name="connsiteX200" fmla="*/ 2832012 w 12192000"/>
              <a:gd name="connsiteY200" fmla="*/ 1103667 h 3021872"/>
              <a:gd name="connsiteX201" fmla="*/ 2831450 w 12192000"/>
              <a:gd name="connsiteY201" fmla="*/ 1103681 h 3021872"/>
              <a:gd name="connsiteX202" fmla="*/ 2830158 w 12192000"/>
              <a:gd name="connsiteY202" fmla="*/ 1102819 h 3021872"/>
              <a:gd name="connsiteX203" fmla="*/ 2817969 w 12192000"/>
              <a:gd name="connsiteY203" fmla="*/ 1097243 h 3021872"/>
              <a:gd name="connsiteX204" fmla="*/ 2812278 w 12192000"/>
              <a:gd name="connsiteY204" fmla="*/ 1097008 h 3021872"/>
              <a:gd name="connsiteX205" fmla="*/ 2735949 w 12192000"/>
              <a:gd name="connsiteY205" fmla="*/ 1069536 h 3021872"/>
              <a:gd name="connsiteX206" fmla="*/ 2700542 w 12192000"/>
              <a:gd name="connsiteY206" fmla="*/ 1056907 h 3021872"/>
              <a:gd name="connsiteX207" fmla="*/ 2690071 w 12192000"/>
              <a:gd name="connsiteY207" fmla="*/ 1056397 h 3021872"/>
              <a:gd name="connsiteX208" fmla="*/ 2655269 w 12192000"/>
              <a:gd name="connsiteY208" fmla="*/ 1042078 h 3021872"/>
              <a:gd name="connsiteX209" fmla="*/ 2637172 w 12192000"/>
              <a:gd name="connsiteY209" fmla="*/ 1039382 h 3021872"/>
              <a:gd name="connsiteX210" fmla="*/ 2544676 w 12192000"/>
              <a:gd name="connsiteY210" fmla="*/ 1019916 h 3021872"/>
              <a:gd name="connsiteX211" fmla="*/ 2521406 w 12192000"/>
              <a:gd name="connsiteY211" fmla="*/ 1022036 h 3021872"/>
              <a:gd name="connsiteX212" fmla="*/ 2462038 w 12192000"/>
              <a:gd name="connsiteY212" fmla="*/ 992687 h 3021872"/>
              <a:gd name="connsiteX213" fmla="*/ 2448962 w 12192000"/>
              <a:gd name="connsiteY213" fmla="*/ 988555 h 3021872"/>
              <a:gd name="connsiteX214" fmla="*/ 2444223 w 12192000"/>
              <a:gd name="connsiteY214" fmla="*/ 985580 h 3021872"/>
              <a:gd name="connsiteX215" fmla="*/ 2428175 w 12192000"/>
              <a:gd name="connsiteY215" fmla="*/ 997242 h 3021872"/>
              <a:gd name="connsiteX216" fmla="*/ 2398519 w 12192000"/>
              <a:gd name="connsiteY216" fmla="*/ 1001482 h 3021872"/>
              <a:gd name="connsiteX217" fmla="*/ 2385271 w 12192000"/>
              <a:gd name="connsiteY217" fmla="*/ 993786 h 3021872"/>
              <a:gd name="connsiteX218" fmla="*/ 2298174 w 12192000"/>
              <a:gd name="connsiteY218" fmla="*/ 956527 h 3021872"/>
              <a:gd name="connsiteX219" fmla="*/ 2271014 w 12192000"/>
              <a:gd name="connsiteY219" fmla="*/ 945440 h 3021872"/>
              <a:gd name="connsiteX220" fmla="*/ 2214838 w 12192000"/>
              <a:gd name="connsiteY220" fmla="*/ 924396 h 3021872"/>
              <a:gd name="connsiteX221" fmla="*/ 2038407 w 12192000"/>
              <a:gd name="connsiteY221" fmla="*/ 916628 h 3021872"/>
              <a:gd name="connsiteX222" fmla="*/ 1958268 w 12192000"/>
              <a:gd name="connsiteY222" fmla="*/ 931677 h 3021872"/>
              <a:gd name="connsiteX223" fmla="*/ 1740316 w 12192000"/>
              <a:gd name="connsiteY223" fmla="*/ 931710 h 3021872"/>
              <a:gd name="connsiteX224" fmla="*/ 1454477 w 12192000"/>
              <a:gd name="connsiteY224" fmla="*/ 973878 h 3021872"/>
              <a:gd name="connsiteX225" fmla="*/ 1385984 w 12192000"/>
              <a:gd name="connsiteY225" fmla="*/ 958621 h 3021872"/>
              <a:gd name="connsiteX226" fmla="*/ 1355604 w 12192000"/>
              <a:gd name="connsiteY226" fmla="*/ 960893 h 3021872"/>
              <a:gd name="connsiteX227" fmla="*/ 1305323 w 12192000"/>
              <a:gd name="connsiteY227" fmla="*/ 967511 h 3021872"/>
              <a:gd name="connsiteX228" fmla="*/ 1125607 w 12192000"/>
              <a:gd name="connsiteY228" fmla="*/ 968467 h 3021872"/>
              <a:gd name="connsiteX229" fmla="*/ 1016562 w 12192000"/>
              <a:gd name="connsiteY229" fmla="*/ 975260 h 3021872"/>
              <a:gd name="connsiteX230" fmla="*/ 818620 w 12192000"/>
              <a:gd name="connsiteY230" fmla="*/ 987723 h 3021872"/>
              <a:gd name="connsiteX231" fmla="*/ 611870 w 12192000"/>
              <a:gd name="connsiteY231" fmla="*/ 1002547 h 3021872"/>
              <a:gd name="connsiteX232" fmla="*/ 520325 w 12192000"/>
              <a:gd name="connsiteY232" fmla="*/ 1010590 h 3021872"/>
              <a:gd name="connsiteX233" fmla="*/ 386188 w 12192000"/>
              <a:gd name="connsiteY233" fmla="*/ 1040956 h 3021872"/>
              <a:gd name="connsiteX234" fmla="*/ 272629 w 12192000"/>
              <a:gd name="connsiteY234" fmla="*/ 1010300 h 3021872"/>
              <a:gd name="connsiteX235" fmla="*/ 113450 w 12192000"/>
              <a:gd name="connsiteY235" fmla="*/ 1038933 h 3021872"/>
              <a:gd name="connsiteX236" fmla="*/ 4256 w 12192000"/>
              <a:gd name="connsiteY236" fmla="*/ 1060111 h 3021872"/>
              <a:gd name="connsiteX237" fmla="*/ 0 w 12192000"/>
              <a:gd name="connsiteY237" fmla="*/ 1059714 h 3021872"/>
              <a:gd name="connsiteX238" fmla="*/ 0 w 12192000"/>
              <a:gd name="connsiteY238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438556 w 12192000"/>
              <a:gd name="connsiteY13" fmla="*/ 2873658 h 3021872"/>
              <a:gd name="connsiteX14" fmla="*/ 11410019 w 12192000"/>
              <a:gd name="connsiteY14" fmla="*/ 2778739 h 3021872"/>
              <a:gd name="connsiteX15" fmla="*/ 11391662 w 12192000"/>
              <a:gd name="connsiteY15" fmla="*/ 2777813 h 3021872"/>
              <a:gd name="connsiteX16" fmla="*/ 11381950 w 12192000"/>
              <a:gd name="connsiteY16" fmla="*/ 2771457 h 3021872"/>
              <a:gd name="connsiteX17" fmla="*/ 11355280 w 12192000"/>
              <a:gd name="connsiteY17" fmla="*/ 2766974 h 3021872"/>
              <a:gd name="connsiteX18" fmla="*/ 11346286 w 12192000"/>
              <a:gd name="connsiteY18" fmla="*/ 2771221 h 3021872"/>
              <a:gd name="connsiteX19" fmla="*/ 11344784 w 12192000"/>
              <a:gd name="connsiteY19" fmla="*/ 2767480 h 3021872"/>
              <a:gd name="connsiteX20" fmla="*/ 11307999 w 12192000"/>
              <a:gd name="connsiteY20" fmla="*/ 2758374 h 3021872"/>
              <a:gd name="connsiteX21" fmla="*/ 11228674 w 12192000"/>
              <a:gd name="connsiteY21" fmla="*/ 2738503 h 3021872"/>
              <a:gd name="connsiteX22" fmla="*/ 11208775 w 12192000"/>
              <a:gd name="connsiteY22" fmla="*/ 2733735 h 3021872"/>
              <a:gd name="connsiteX23" fmla="*/ 11191329 w 12192000"/>
              <a:gd name="connsiteY23" fmla="*/ 2735896 h 3021872"/>
              <a:gd name="connsiteX24" fmla="*/ 11095293 w 12192000"/>
              <a:gd name="connsiteY24" fmla="*/ 2734181 h 3021872"/>
              <a:gd name="connsiteX25" fmla="*/ 11072290 w 12192000"/>
              <a:gd name="connsiteY25" fmla="*/ 2737734 h 3021872"/>
              <a:gd name="connsiteX26" fmla="*/ 10980239 w 12192000"/>
              <a:gd name="connsiteY26" fmla="*/ 2729000 h 3021872"/>
              <a:gd name="connsiteX27" fmla="*/ 10980167 w 12192000"/>
              <a:gd name="connsiteY27" fmla="*/ 2728972 h 3021872"/>
              <a:gd name="connsiteX28" fmla="*/ 10943501 w 12192000"/>
              <a:gd name="connsiteY28" fmla="*/ 2723352 h 3021872"/>
              <a:gd name="connsiteX29" fmla="*/ 10740825 w 12192000"/>
              <a:gd name="connsiteY29" fmla="*/ 2642544 h 3021872"/>
              <a:gd name="connsiteX30" fmla="*/ 10621021 w 12192000"/>
              <a:gd name="connsiteY30" fmla="*/ 2583972 h 3021872"/>
              <a:gd name="connsiteX31" fmla="*/ 10501779 w 12192000"/>
              <a:gd name="connsiteY31" fmla="*/ 2548735 h 3021872"/>
              <a:gd name="connsiteX32" fmla="*/ 10403355 w 12192000"/>
              <a:gd name="connsiteY32" fmla="*/ 2512953 h 3021872"/>
              <a:gd name="connsiteX33" fmla="*/ 10337449 w 12192000"/>
              <a:gd name="connsiteY33" fmla="*/ 2488172 h 3021872"/>
              <a:gd name="connsiteX34" fmla="*/ 10324327 w 12192000"/>
              <a:gd name="connsiteY34" fmla="*/ 2478939 h 3021872"/>
              <a:gd name="connsiteX35" fmla="*/ 10321929 w 12192000"/>
              <a:gd name="connsiteY35" fmla="*/ 2478993 h 3021872"/>
              <a:gd name="connsiteX36" fmla="*/ 10290461 w 12192000"/>
              <a:gd name="connsiteY36" fmla="*/ 2462144 h 3021872"/>
              <a:gd name="connsiteX37" fmla="*/ 10268970 w 12192000"/>
              <a:gd name="connsiteY37" fmla="*/ 2448931 h 3021872"/>
              <a:gd name="connsiteX38" fmla="*/ 10263699 w 12192000"/>
              <a:gd name="connsiteY38" fmla="*/ 2448340 h 3021872"/>
              <a:gd name="connsiteX39" fmla="*/ 10228272 w 12192000"/>
              <a:gd name="connsiteY39" fmla="*/ 2431997 h 3021872"/>
              <a:gd name="connsiteX40" fmla="*/ 10215997 w 12192000"/>
              <a:gd name="connsiteY40" fmla="*/ 2431103 h 3021872"/>
              <a:gd name="connsiteX41" fmla="*/ 10193885 w 12192000"/>
              <a:gd name="connsiteY41" fmla="*/ 2427360 h 3021872"/>
              <a:gd name="connsiteX42" fmla="*/ 10135557 w 12192000"/>
              <a:gd name="connsiteY42" fmla="*/ 2429769 h 3021872"/>
              <a:gd name="connsiteX43" fmla="*/ 10092108 w 12192000"/>
              <a:gd name="connsiteY43" fmla="*/ 2409075 h 3021872"/>
              <a:gd name="connsiteX44" fmla="*/ 10091815 w 12192000"/>
              <a:gd name="connsiteY44" fmla="*/ 2409211 h 3021872"/>
              <a:gd name="connsiteX45" fmla="*/ 10083558 w 12192000"/>
              <a:gd name="connsiteY45" fmla="*/ 2406369 h 3021872"/>
              <a:gd name="connsiteX46" fmla="*/ 10078319 w 12192000"/>
              <a:gd name="connsiteY46" fmla="*/ 2403481 h 3021872"/>
              <a:gd name="connsiteX47" fmla="*/ 10063647 w 12192000"/>
              <a:gd name="connsiteY47" fmla="*/ 2397528 h 3021872"/>
              <a:gd name="connsiteX48" fmla="*/ 10057660 w 12192000"/>
              <a:gd name="connsiteY48" fmla="*/ 2396793 h 3021872"/>
              <a:gd name="connsiteX49" fmla="*/ 10003124 w 12192000"/>
              <a:gd name="connsiteY49" fmla="*/ 2406692 h 3021872"/>
              <a:gd name="connsiteX50" fmla="*/ 9898644 w 12192000"/>
              <a:gd name="connsiteY50" fmla="*/ 2393136 h 3021872"/>
              <a:gd name="connsiteX51" fmla="*/ 9794969 w 12192000"/>
              <a:gd name="connsiteY51" fmla="*/ 2376665 h 3021872"/>
              <a:gd name="connsiteX52" fmla="*/ 9690708 w 12192000"/>
              <a:gd name="connsiteY52" fmla="*/ 2362478 h 3021872"/>
              <a:gd name="connsiteX53" fmla="*/ 9656590 w 12192000"/>
              <a:gd name="connsiteY53" fmla="*/ 2365107 h 3021872"/>
              <a:gd name="connsiteX54" fmla="*/ 9651013 w 12192000"/>
              <a:gd name="connsiteY54" fmla="*/ 2365379 h 3021872"/>
              <a:gd name="connsiteX55" fmla="*/ 9629535 w 12192000"/>
              <a:gd name="connsiteY55" fmla="*/ 2359562 h 3021872"/>
              <a:gd name="connsiteX56" fmla="*/ 9621002 w 12192000"/>
              <a:gd name="connsiteY56" fmla="*/ 2358015 h 3021872"/>
              <a:gd name="connsiteX57" fmla="*/ 9620811 w 12192000"/>
              <a:gd name="connsiteY57" fmla="*/ 2358209 h 3021872"/>
              <a:gd name="connsiteX58" fmla="*/ 9612783 w 12192000"/>
              <a:gd name="connsiteY58" fmla="*/ 2356304 h 3021872"/>
              <a:gd name="connsiteX59" fmla="*/ 9573299 w 12192000"/>
              <a:gd name="connsiteY59" fmla="*/ 2344048 h 3021872"/>
              <a:gd name="connsiteX60" fmla="*/ 9523299 w 12192000"/>
              <a:gd name="connsiteY60" fmla="*/ 2356751 h 3021872"/>
              <a:gd name="connsiteX61" fmla="*/ 9502217 w 12192000"/>
              <a:gd name="connsiteY61" fmla="*/ 2356672 h 3021872"/>
              <a:gd name="connsiteX62" fmla="*/ 9491052 w 12192000"/>
              <a:gd name="connsiteY62" fmla="*/ 2357876 h 3021872"/>
              <a:gd name="connsiteX63" fmla="*/ 9490420 w 12192000"/>
              <a:gd name="connsiteY63" fmla="*/ 2358754 h 3021872"/>
              <a:gd name="connsiteX64" fmla="*/ 9422814 w 12192000"/>
              <a:gd name="connsiteY64" fmla="*/ 2337048 h 3021872"/>
              <a:gd name="connsiteX65" fmla="*/ 9387555 w 12192000"/>
              <a:gd name="connsiteY65" fmla="*/ 2324836 h 3021872"/>
              <a:gd name="connsiteX66" fmla="*/ 9385480 w 12192000"/>
              <a:gd name="connsiteY66" fmla="*/ 2325313 h 3021872"/>
              <a:gd name="connsiteX67" fmla="*/ 9369766 w 12192000"/>
              <a:gd name="connsiteY67" fmla="*/ 2317902 h 3021872"/>
              <a:gd name="connsiteX68" fmla="*/ 9356267 w 12192000"/>
              <a:gd name="connsiteY68" fmla="*/ 2307218 h 3021872"/>
              <a:gd name="connsiteX69" fmla="*/ 9240605 w 12192000"/>
              <a:gd name="connsiteY69" fmla="*/ 2292733 h 3021872"/>
              <a:gd name="connsiteX70" fmla="*/ 9083251 w 12192000"/>
              <a:gd name="connsiteY70" fmla="*/ 2245348 h 3021872"/>
              <a:gd name="connsiteX71" fmla="*/ 8956025 w 12192000"/>
              <a:gd name="connsiteY71" fmla="*/ 2219438 h 3021872"/>
              <a:gd name="connsiteX72" fmla="*/ 8791834 w 12192000"/>
              <a:gd name="connsiteY72" fmla="*/ 2194608 h 3021872"/>
              <a:gd name="connsiteX73" fmla="*/ 8677385 w 12192000"/>
              <a:gd name="connsiteY73" fmla="*/ 2172946 h 3021872"/>
              <a:gd name="connsiteX74" fmla="*/ 8628381 w 12192000"/>
              <a:gd name="connsiteY74" fmla="*/ 2151256 h 3021872"/>
              <a:gd name="connsiteX75" fmla="*/ 8608955 w 12192000"/>
              <a:gd name="connsiteY75" fmla="*/ 2154253 h 3021872"/>
              <a:gd name="connsiteX76" fmla="*/ 8605623 w 12192000"/>
              <a:gd name="connsiteY76" fmla="*/ 2154974 h 3021872"/>
              <a:gd name="connsiteX77" fmla="*/ 8591946 w 12192000"/>
              <a:gd name="connsiteY77" fmla="*/ 2153429 h 3021872"/>
              <a:gd name="connsiteX78" fmla="*/ 8588503 w 12192000"/>
              <a:gd name="connsiteY78" fmla="*/ 2158528 h 3021872"/>
              <a:gd name="connsiteX79" fmla="*/ 8542929 w 12192000"/>
              <a:gd name="connsiteY79" fmla="*/ 2155780 h 3021872"/>
              <a:gd name="connsiteX80" fmla="*/ 8422422 w 12192000"/>
              <a:gd name="connsiteY80" fmla="*/ 2128783 h 3021872"/>
              <a:gd name="connsiteX81" fmla="*/ 8350509 w 12192000"/>
              <a:gd name="connsiteY81" fmla="*/ 2116143 h 3021872"/>
              <a:gd name="connsiteX82" fmla="*/ 8323483 w 12192000"/>
              <a:gd name="connsiteY82" fmla="*/ 2116856 h 3021872"/>
              <a:gd name="connsiteX83" fmla="*/ 8285541 w 12192000"/>
              <a:gd name="connsiteY83" fmla="*/ 2114142 h 3021872"/>
              <a:gd name="connsiteX84" fmla="*/ 8156321 w 12192000"/>
              <a:gd name="connsiteY84" fmla="*/ 2105622 h 3021872"/>
              <a:gd name="connsiteX85" fmla="*/ 8115022 w 12192000"/>
              <a:gd name="connsiteY85" fmla="*/ 2097331 h 3021872"/>
              <a:gd name="connsiteX86" fmla="*/ 8109128 w 12192000"/>
              <a:gd name="connsiteY86" fmla="*/ 2095725 h 3021872"/>
              <a:gd name="connsiteX87" fmla="*/ 8061947 w 12192000"/>
              <a:gd name="connsiteY87" fmla="*/ 2076044 h 3021872"/>
              <a:gd name="connsiteX88" fmla="*/ 8056343 w 12192000"/>
              <a:gd name="connsiteY88" fmla="*/ 2079176 h 3021872"/>
              <a:gd name="connsiteX89" fmla="*/ 8039888 w 12192000"/>
              <a:gd name="connsiteY89" fmla="*/ 2079889 h 3021872"/>
              <a:gd name="connsiteX90" fmla="*/ 8027893 w 12192000"/>
              <a:gd name="connsiteY90" fmla="*/ 2071837 h 3021872"/>
              <a:gd name="connsiteX91" fmla="*/ 7968202 w 12192000"/>
              <a:gd name="connsiteY91" fmla="*/ 2048643 h 3021872"/>
              <a:gd name="connsiteX92" fmla="*/ 7879707 w 12192000"/>
              <a:gd name="connsiteY92" fmla="*/ 2019539 h 3021872"/>
              <a:gd name="connsiteX93" fmla="*/ 7867283 w 12192000"/>
              <a:gd name="connsiteY93" fmla="*/ 2011237 h 3021872"/>
              <a:gd name="connsiteX94" fmla="*/ 7843997 w 12192000"/>
              <a:gd name="connsiteY94" fmla="*/ 2004002 h 3021872"/>
              <a:gd name="connsiteX95" fmla="*/ 7819810 w 12192000"/>
              <a:gd name="connsiteY95" fmla="*/ 2003978 h 3021872"/>
              <a:gd name="connsiteX96" fmla="*/ 7766905 w 12192000"/>
              <a:gd name="connsiteY96" fmla="*/ 1994240 h 3021872"/>
              <a:gd name="connsiteX97" fmla="*/ 7748811 w 12192000"/>
              <a:gd name="connsiteY97" fmla="*/ 2001647 h 3021872"/>
              <a:gd name="connsiteX98" fmla="*/ 7745757 w 12192000"/>
              <a:gd name="connsiteY98" fmla="*/ 2003120 h 3021872"/>
              <a:gd name="connsiteX99" fmla="*/ 7732110 w 12192000"/>
              <a:gd name="connsiteY99" fmla="*/ 2004783 h 3021872"/>
              <a:gd name="connsiteX100" fmla="*/ 7730039 w 12192000"/>
              <a:gd name="connsiteY100" fmla="*/ 2010536 h 3021872"/>
              <a:gd name="connsiteX101" fmla="*/ 7685159 w 12192000"/>
              <a:gd name="connsiteY101" fmla="*/ 2018415 h 3021872"/>
              <a:gd name="connsiteX102" fmla="*/ 7561596 w 12192000"/>
              <a:gd name="connsiteY102" fmla="*/ 2020063 h 3021872"/>
              <a:gd name="connsiteX103" fmla="*/ 7488722 w 12192000"/>
              <a:gd name="connsiteY103" fmla="*/ 2024418 h 3021872"/>
              <a:gd name="connsiteX104" fmla="*/ 7462688 w 12192000"/>
              <a:gd name="connsiteY104" fmla="*/ 2031366 h 3021872"/>
              <a:gd name="connsiteX105" fmla="*/ 7425222 w 12192000"/>
              <a:gd name="connsiteY105" fmla="*/ 2037510 h 3021872"/>
              <a:gd name="connsiteX106" fmla="*/ 7360376 w 12192000"/>
              <a:gd name="connsiteY106" fmla="*/ 2052454 h 3021872"/>
              <a:gd name="connsiteX107" fmla="*/ 7297796 w 12192000"/>
              <a:gd name="connsiteY107" fmla="*/ 2059134 h 3021872"/>
              <a:gd name="connsiteX108" fmla="*/ 7255684 w 12192000"/>
              <a:gd name="connsiteY108" fmla="*/ 2060633 h 3021872"/>
              <a:gd name="connsiteX109" fmla="*/ 7249573 w 12192000"/>
              <a:gd name="connsiteY109" fmla="*/ 2060435 h 3021872"/>
              <a:gd name="connsiteX110" fmla="*/ 7198933 w 12192000"/>
              <a:gd name="connsiteY110" fmla="*/ 2052227 h 3021872"/>
              <a:gd name="connsiteX111" fmla="*/ 7194276 w 12192000"/>
              <a:gd name="connsiteY111" fmla="*/ 2056568 h 3021872"/>
              <a:gd name="connsiteX112" fmla="*/ 7178495 w 12192000"/>
              <a:gd name="connsiteY112" fmla="*/ 2061069 h 3021872"/>
              <a:gd name="connsiteX113" fmla="*/ 7164866 w 12192000"/>
              <a:gd name="connsiteY113" fmla="*/ 2056021 h 3021872"/>
              <a:gd name="connsiteX114" fmla="*/ 7101221 w 12192000"/>
              <a:gd name="connsiteY114" fmla="*/ 2047289 h 3021872"/>
              <a:gd name="connsiteX115" fmla="*/ 7008182 w 12192000"/>
              <a:gd name="connsiteY115" fmla="*/ 2039482 h 3021872"/>
              <a:gd name="connsiteX116" fmla="*/ 6994073 w 12192000"/>
              <a:gd name="connsiteY116" fmla="*/ 2034288 h 3021872"/>
              <a:gd name="connsiteX117" fmla="*/ 6902768 w 12192000"/>
              <a:gd name="connsiteY117" fmla="*/ 2021990 h 3021872"/>
              <a:gd name="connsiteX118" fmla="*/ 6854917 w 12192000"/>
              <a:gd name="connsiteY118" fmla="*/ 2020321 h 3021872"/>
              <a:gd name="connsiteX119" fmla="*/ 6849655 w 12192000"/>
              <a:gd name="connsiteY119" fmla="*/ 2025191 h 3021872"/>
              <a:gd name="connsiteX120" fmla="*/ 6835522 w 12192000"/>
              <a:gd name="connsiteY120" fmla="*/ 2024012 h 3021872"/>
              <a:gd name="connsiteX121" fmla="*/ 6707727 w 12192000"/>
              <a:gd name="connsiteY121" fmla="*/ 2006254 h 3021872"/>
              <a:gd name="connsiteX122" fmla="*/ 6561947 w 12192000"/>
              <a:gd name="connsiteY122" fmla="*/ 1975575 h 3021872"/>
              <a:gd name="connsiteX123" fmla="*/ 6464714 w 12192000"/>
              <a:gd name="connsiteY123" fmla="*/ 1978704 h 3021872"/>
              <a:gd name="connsiteX124" fmla="*/ 6242129 w 12192000"/>
              <a:gd name="connsiteY124" fmla="*/ 1915441 h 3021872"/>
              <a:gd name="connsiteX125" fmla="*/ 6080728 w 12192000"/>
              <a:gd name="connsiteY125" fmla="*/ 1895758 h 3021872"/>
              <a:gd name="connsiteX126" fmla="*/ 6069627 w 12192000"/>
              <a:gd name="connsiteY126" fmla="*/ 1885968 h 3021872"/>
              <a:gd name="connsiteX127" fmla="*/ 6055146 w 12192000"/>
              <a:gd name="connsiteY127" fmla="*/ 1879305 h 3021872"/>
              <a:gd name="connsiteX128" fmla="*/ 5953405 w 12192000"/>
              <a:gd name="connsiteY128" fmla="*/ 1849929 h 3021872"/>
              <a:gd name="connsiteX129" fmla="*/ 5940151 w 12192000"/>
              <a:gd name="connsiteY129" fmla="*/ 1852123 h 3021872"/>
              <a:gd name="connsiteX130" fmla="*/ 5917647 w 12192000"/>
              <a:gd name="connsiteY130" fmla="*/ 1852476 h 3021872"/>
              <a:gd name="connsiteX131" fmla="*/ 5860259 w 12192000"/>
              <a:gd name="connsiteY131" fmla="*/ 1865444 h 3021872"/>
              <a:gd name="connsiteX132" fmla="*/ 5821880 w 12192000"/>
              <a:gd name="connsiteY132" fmla="*/ 1854695 h 3021872"/>
              <a:gd name="connsiteX133" fmla="*/ 5813898 w 12192000"/>
              <a:gd name="connsiteY133" fmla="*/ 1853063 h 3021872"/>
              <a:gd name="connsiteX134" fmla="*/ 5813633 w 12192000"/>
              <a:gd name="connsiteY134" fmla="*/ 1853249 h 3021872"/>
              <a:gd name="connsiteX135" fmla="*/ 5804995 w 12192000"/>
              <a:gd name="connsiteY135" fmla="*/ 1851966 h 3021872"/>
              <a:gd name="connsiteX136" fmla="*/ 5799340 w 12192000"/>
              <a:gd name="connsiteY136" fmla="*/ 1850088 h 3021872"/>
              <a:gd name="connsiteX137" fmla="*/ 5783850 w 12192000"/>
              <a:gd name="connsiteY137" fmla="*/ 1846922 h 3021872"/>
              <a:gd name="connsiteX138" fmla="*/ 5777803 w 12192000"/>
              <a:gd name="connsiteY138" fmla="*/ 1847290 h 3021872"/>
              <a:gd name="connsiteX139" fmla="*/ 5774372 w 12192000"/>
              <a:gd name="connsiteY139" fmla="*/ 1849538 h 3021872"/>
              <a:gd name="connsiteX140" fmla="*/ 5740527 w 12192000"/>
              <a:gd name="connsiteY140" fmla="*/ 1850453 h 3021872"/>
              <a:gd name="connsiteX141" fmla="*/ 5671437 w 12192000"/>
              <a:gd name="connsiteY141" fmla="*/ 1845438 h 3021872"/>
              <a:gd name="connsiteX142" fmla="*/ 5633526 w 12192000"/>
              <a:gd name="connsiteY142" fmla="*/ 1839191 h 3021872"/>
              <a:gd name="connsiteX143" fmla="*/ 5527860 w 12192000"/>
              <a:gd name="connsiteY143" fmla="*/ 1825767 h 3021872"/>
              <a:gd name="connsiteX144" fmla="*/ 5420429 w 12192000"/>
              <a:gd name="connsiteY144" fmla="*/ 1815102 h 3021872"/>
              <a:gd name="connsiteX145" fmla="*/ 5339073 w 12192000"/>
              <a:gd name="connsiteY145" fmla="*/ 1819639 h 3021872"/>
              <a:gd name="connsiteX146" fmla="*/ 5334373 w 12192000"/>
              <a:gd name="connsiteY146" fmla="*/ 1817028 h 3021872"/>
              <a:gd name="connsiteX147" fmla="*/ 5326433 w 12192000"/>
              <a:gd name="connsiteY147" fmla="*/ 1814516 h 3021872"/>
              <a:gd name="connsiteX148" fmla="*/ 5326080 w 12192000"/>
              <a:gd name="connsiteY148" fmla="*/ 1814651 h 3021872"/>
              <a:gd name="connsiteX149" fmla="*/ 5318954 w 12192000"/>
              <a:gd name="connsiteY149" fmla="*/ 1811914 h 3021872"/>
              <a:gd name="connsiteX150" fmla="*/ 5286087 w 12192000"/>
              <a:gd name="connsiteY150" fmla="*/ 1796038 h 3021872"/>
              <a:gd name="connsiteX151" fmla="*/ 5223002 w 12192000"/>
              <a:gd name="connsiteY151" fmla="*/ 1799482 h 3021872"/>
              <a:gd name="connsiteX152" fmla="*/ 5200540 w 12192000"/>
              <a:gd name="connsiteY152" fmla="*/ 1796400 h 3021872"/>
              <a:gd name="connsiteX153" fmla="*/ 5154928 w 12192000"/>
              <a:gd name="connsiteY153" fmla="*/ 1781130 h 3021872"/>
              <a:gd name="connsiteX154" fmla="*/ 5149478 w 12192000"/>
              <a:gd name="connsiteY154" fmla="*/ 1780679 h 3021872"/>
              <a:gd name="connsiteX155" fmla="*/ 5130626 w 12192000"/>
              <a:gd name="connsiteY155" fmla="*/ 1768669 h 3021872"/>
              <a:gd name="connsiteX156" fmla="*/ 5102239 w 12192000"/>
              <a:gd name="connsiteY156" fmla="*/ 1753436 h 3021872"/>
              <a:gd name="connsiteX157" fmla="*/ 5099658 w 12192000"/>
              <a:gd name="connsiteY157" fmla="*/ 1753538 h 3021872"/>
              <a:gd name="connsiteX158" fmla="*/ 5088508 w 12192000"/>
              <a:gd name="connsiteY158" fmla="*/ 1745106 h 3021872"/>
              <a:gd name="connsiteX159" fmla="*/ 5082205 w 12192000"/>
              <a:gd name="connsiteY159" fmla="*/ 1734262 h 3021872"/>
              <a:gd name="connsiteX160" fmla="*/ 4931750 w 12192000"/>
              <a:gd name="connsiteY160" fmla="*/ 1691385 h 3021872"/>
              <a:gd name="connsiteX161" fmla="*/ 4824030 w 12192000"/>
              <a:gd name="connsiteY161" fmla="*/ 1643040 h 3021872"/>
              <a:gd name="connsiteX162" fmla="*/ 4758423 w 12192000"/>
              <a:gd name="connsiteY162" fmla="*/ 1579191 h 3021872"/>
              <a:gd name="connsiteX163" fmla="*/ 4514045 w 12192000"/>
              <a:gd name="connsiteY163" fmla="*/ 1535848 h 3021872"/>
              <a:gd name="connsiteX164" fmla="*/ 4458973 w 12192000"/>
              <a:gd name="connsiteY164" fmla="*/ 1525122 h 3021872"/>
              <a:gd name="connsiteX165" fmla="*/ 4423105 w 12192000"/>
              <a:gd name="connsiteY165" fmla="*/ 1500018 h 3021872"/>
              <a:gd name="connsiteX166" fmla="*/ 4400073 w 12192000"/>
              <a:gd name="connsiteY166" fmla="*/ 1499739 h 3021872"/>
              <a:gd name="connsiteX167" fmla="*/ 4395961 w 12192000"/>
              <a:gd name="connsiteY167" fmla="*/ 1499863 h 3021872"/>
              <a:gd name="connsiteX168" fmla="*/ 4382523 w 12192000"/>
              <a:gd name="connsiteY168" fmla="*/ 1496619 h 3021872"/>
              <a:gd name="connsiteX169" fmla="*/ 4374971 w 12192000"/>
              <a:gd name="connsiteY169" fmla="*/ 1500377 h 3021872"/>
              <a:gd name="connsiteX170" fmla="*/ 4352051 w 12192000"/>
              <a:gd name="connsiteY170" fmla="*/ 1498843 h 3021872"/>
              <a:gd name="connsiteX171" fmla="*/ 4328364 w 12192000"/>
              <a:gd name="connsiteY171" fmla="*/ 1491566 h 3021872"/>
              <a:gd name="connsiteX172" fmla="*/ 4220142 w 12192000"/>
              <a:gd name="connsiteY172" fmla="*/ 1451803 h 3021872"/>
              <a:gd name="connsiteX173" fmla="*/ 4152921 w 12192000"/>
              <a:gd name="connsiteY173" fmla="*/ 1430969 h 3021872"/>
              <a:gd name="connsiteX174" fmla="*/ 4123498 w 12192000"/>
              <a:gd name="connsiteY174" fmla="*/ 1427696 h 3021872"/>
              <a:gd name="connsiteX175" fmla="*/ 4085026 w 12192000"/>
              <a:gd name="connsiteY175" fmla="*/ 1420005 h 3021872"/>
              <a:gd name="connsiteX176" fmla="*/ 4014120 w 12192000"/>
              <a:gd name="connsiteY176" fmla="*/ 1410025 h 3021872"/>
              <a:gd name="connsiteX177" fmla="*/ 3924085 w 12192000"/>
              <a:gd name="connsiteY177" fmla="*/ 1390368 h 3021872"/>
              <a:gd name="connsiteX178" fmla="*/ 3875102 w 12192000"/>
              <a:gd name="connsiteY178" fmla="*/ 1356231 h 3021872"/>
              <a:gd name="connsiteX179" fmla="*/ 3866735 w 12192000"/>
              <a:gd name="connsiteY179" fmla="*/ 1358044 h 3021872"/>
              <a:gd name="connsiteX180" fmla="*/ 3824835 w 12192000"/>
              <a:gd name="connsiteY180" fmla="*/ 1344150 h 3021872"/>
              <a:gd name="connsiteX181" fmla="*/ 3698316 w 12192000"/>
              <a:gd name="connsiteY181" fmla="*/ 1271660 h 3021872"/>
              <a:gd name="connsiteX182" fmla="*/ 3615875 w 12192000"/>
              <a:gd name="connsiteY182" fmla="*/ 1245166 h 3021872"/>
              <a:gd name="connsiteX183" fmla="*/ 3583351 w 12192000"/>
              <a:gd name="connsiteY183" fmla="*/ 1239605 h 3021872"/>
              <a:gd name="connsiteX184" fmla="*/ 3529058 w 12192000"/>
              <a:gd name="connsiteY184" fmla="*/ 1230047 h 3021872"/>
              <a:gd name="connsiteX185" fmla="*/ 3438822 w 12192000"/>
              <a:gd name="connsiteY185" fmla="*/ 1205661 h 3021872"/>
              <a:gd name="connsiteX186" fmla="*/ 3390292 w 12192000"/>
              <a:gd name="connsiteY186" fmla="*/ 1197075 h 3021872"/>
              <a:gd name="connsiteX187" fmla="*/ 3315537 w 12192000"/>
              <a:gd name="connsiteY187" fmla="*/ 1185391 h 3021872"/>
              <a:gd name="connsiteX188" fmla="*/ 3305896 w 12192000"/>
              <a:gd name="connsiteY188" fmla="*/ 1180025 h 3021872"/>
              <a:gd name="connsiteX189" fmla="*/ 3260055 w 12192000"/>
              <a:gd name="connsiteY189" fmla="*/ 1189560 h 3021872"/>
              <a:gd name="connsiteX190" fmla="*/ 3136098 w 12192000"/>
              <a:gd name="connsiteY190" fmla="*/ 1171708 h 3021872"/>
              <a:gd name="connsiteX191" fmla="*/ 3113533 w 12192000"/>
              <a:gd name="connsiteY191" fmla="*/ 1171758 h 3021872"/>
              <a:gd name="connsiteX192" fmla="*/ 3087934 w 12192000"/>
              <a:gd name="connsiteY192" fmla="*/ 1162189 h 3021872"/>
              <a:gd name="connsiteX193" fmla="*/ 3033101 w 12192000"/>
              <a:gd name="connsiteY193" fmla="*/ 1146004 h 3021872"/>
              <a:gd name="connsiteX194" fmla="*/ 2999082 w 12192000"/>
              <a:gd name="connsiteY194" fmla="*/ 1129337 h 3021872"/>
              <a:gd name="connsiteX195" fmla="*/ 2988144 w 12192000"/>
              <a:gd name="connsiteY195" fmla="*/ 1133783 h 3021872"/>
              <a:gd name="connsiteX196" fmla="*/ 2964880 w 12192000"/>
              <a:gd name="connsiteY196" fmla="*/ 1133160 h 3021872"/>
              <a:gd name="connsiteX197" fmla="*/ 2871083 w 12192000"/>
              <a:gd name="connsiteY197" fmla="*/ 1114281 h 3021872"/>
              <a:gd name="connsiteX198" fmla="*/ 2853547 w 12192000"/>
              <a:gd name="connsiteY198" fmla="*/ 1113282 h 3021872"/>
              <a:gd name="connsiteX199" fmla="*/ 2834998 w 12192000"/>
              <a:gd name="connsiteY199" fmla="*/ 1105032 h 3021872"/>
              <a:gd name="connsiteX200" fmla="*/ 2832012 w 12192000"/>
              <a:gd name="connsiteY200" fmla="*/ 1103667 h 3021872"/>
              <a:gd name="connsiteX201" fmla="*/ 2831450 w 12192000"/>
              <a:gd name="connsiteY201" fmla="*/ 1103681 h 3021872"/>
              <a:gd name="connsiteX202" fmla="*/ 2830158 w 12192000"/>
              <a:gd name="connsiteY202" fmla="*/ 1102819 h 3021872"/>
              <a:gd name="connsiteX203" fmla="*/ 2817969 w 12192000"/>
              <a:gd name="connsiteY203" fmla="*/ 1097243 h 3021872"/>
              <a:gd name="connsiteX204" fmla="*/ 2812278 w 12192000"/>
              <a:gd name="connsiteY204" fmla="*/ 1097008 h 3021872"/>
              <a:gd name="connsiteX205" fmla="*/ 2735949 w 12192000"/>
              <a:gd name="connsiteY205" fmla="*/ 1069536 h 3021872"/>
              <a:gd name="connsiteX206" fmla="*/ 2700542 w 12192000"/>
              <a:gd name="connsiteY206" fmla="*/ 1056907 h 3021872"/>
              <a:gd name="connsiteX207" fmla="*/ 2690071 w 12192000"/>
              <a:gd name="connsiteY207" fmla="*/ 1056397 h 3021872"/>
              <a:gd name="connsiteX208" fmla="*/ 2655269 w 12192000"/>
              <a:gd name="connsiteY208" fmla="*/ 1042078 h 3021872"/>
              <a:gd name="connsiteX209" fmla="*/ 2637172 w 12192000"/>
              <a:gd name="connsiteY209" fmla="*/ 1039382 h 3021872"/>
              <a:gd name="connsiteX210" fmla="*/ 2544676 w 12192000"/>
              <a:gd name="connsiteY210" fmla="*/ 1019916 h 3021872"/>
              <a:gd name="connsiteX211" fmla="*/ 2521406 w 12192000"/>
              <a:gd name="connsiteY211" fmla="*/ 1022036 h 3021872"/>
              <a:gd name="connsiteX212" fmla="*/ 2462038 w 12192000"/>
              <a:gd name="connsiteY212" fmla="*/ 992687 h 3021872"/>
              <a:gd name="connsiteX213" fmla="*/ 2448962 w 12192000"/>
              <a:gd name="connsiteY213" fmla="*/ 988555 h 3021872"/>
              <a:gd name="connsiteX214" fmla="*/ 2444223 w 12192000"/>
              <a:gd name="connsiteY214" fmla="*/ 985580 h 3021872"/>
              <a:gd name="connsiteX215" fmla="*/ 2428175 w 12192000"/>
              <a:gd name="connsiteY215" fmla="*/ 997242 h 3021872"/>
              <a:gd name="connsiteX216" fmla="*/ 2398519 w 12192000"/>
              <a:gd name="connsiteY216" fmla="*/ 1001482 h 3021872"/>
              <a:gd name="connsiteX217" fmla="*/ 2385271 w 12192000"/>
              <a:gd name="connsiteY217" fmla="*/ 993786 h 3021872"/>
              <a:gd name="connsiteX218" fmla="*/ 2298174 w 12192000"/>
              <a:gd name="connsiteY218" fmla="*/ 956527 h 3021872"/>
              <a:gd name="connsiteX219" fmla="*/ 2271014 w 12192000"/>
              <a:gd name="connsiteY219" fmla="*/ 945440 h 3021872"/>
              <a:gd name="connsiteX220" fmla="*/ 2214838 w 12192000"/>
              <a:gd name="connsiteY220" fmla="*/ 924396 h 3021872"/>
              <a:gd name="connsiteX221" fmla="*/ 2038407 w 12192000"/>
              <a:gd name="connsiteY221" fmla="*/ 916628 h 3021872"/>
              <a:gd name="connsiteX222" fmla="*/ 1958268 w 12192000"/>
              <a:gd name="connsiteY222" fmla="*/ 931677 h 3021872"/>
              <a:gd name="connsiteX223" fmla="*/ 1740316 w 12192000"/>
              <a:gd name="connsiteY223" fmla="*/ 931710 h 3021872"/>
              <a:gd name="connsiteX224" fmla="*/ 1454477 w 12192000"/>
              <a:gd name="connsiteY224" fmla="*/ 973878 h 3021872"/>
              <a:gd name="connsiteX225" fmla="*/ 1385984 w 12192000"/>
              <a:gd name="connsiteY225" fmla="*/ 958621 h 3021872"/>
              <a:gd name="connsiteX226" fmla="*/ 1355604 w 12192000"/>
              <a:gd name="connsiteY226" fmla="*/ 960893 h 3021872"/>
              <a:gd name="connsiteX227" fmla="*/ 1305323 w 12192000"/>
              <a:gd name="connsiteY227" fmla="*/ 967511 h 3021872"/>
              <a:gd name="connsiteX228" fmla="*/ 1125607 w 12192000"/>
              <a:gd name="connsiteY228" fmla="*/ 968467 h 3021872"/>
              <a:gd name="connsiteX229" fmla="*/ 1016562 w 12192000"/>
              <a:gd name="connsiteY229" fmla="*/ 975260 h 3021872"/>
              <a:gd name="connsiteX230" fmla="*/ 818620 w 12192000"/>
              <a:gd name="connsiteY230" fmla="*/ 987723 h 3021872"/>
              <a:gd name="connsiteX231" fmla="*/ 611870 w 12192000"/>
              <a:gd name="connsiteY231" fmla="*/ 1002547 h 3021872"/>
              <a:gd name="connsiteX232" fmla="*/ 520325 w 12192000"/>
              <a:gd name="connsiteY232" fmla="*/ 1010590 h 3021872"/>
              <a:gd name="connsiteX233" fmla="*/ 386188 w 12192000"/>
              <a:gd name="connsiteY233" fmla="*/ 1040956 h 3021872"/>
              <a:gd name="connsiteX234" fmla="*/ 272629 w 12192000"/>
              <a:gd name="connsiteY234" fmla="*/ 1010300 h 3021872"/>
              <a:gd name="connsiteX235" fmla="*/ 113450 w 12192000"/>
              <a:gd name="connsiteY235" fmla="*/ 1038933 h 3021872"/>
              <a:gd name="connsiteX236" fmla="*/ 4256 w 12192000"/>
              <a:gd name="connsiteY236" fmla="*/ 1060111 h 3021872"/>
              <a:gd name="connsiteX237" fmla="*/ 0 w 12192000"/>
              <a:gd name="connsiteY237" fmla="*/ 1059714 h 3021872"/>
              <a:gd name="connsiteX238" fmla="*/ 0 w 12192000"/>
              <a:gd name="connsiteY238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438556 w 12192000"/>
              <a:gd name="connsiteY13" fmla="*/ 2873658 h 3021872"/>
              <a:gd name="connsiteX14" fmla="*/ 11410019 w 12192000"/>
              <a:gd name="connsiteY14" fmla="*/ 2778739 h 3021872"/>
              <a:gd name="connsiteX15" fmla="*/ 11391662 w 12192000"/>
              <a:gd name="connsiteY15" fmla="*/ 2777813 h 3021872"/>
              <a:gd name="connsiteX16" fmla="*/ 11355280 w 12192000"/>
              <a:gd name="connsiteY16" fmla="*/ 2766974 h 3021872"/>
              <a:gd name="connsiteX17" fmla="*/ 11346286 w 12192000"/>
              <a:gd name="connsiteY17" fmla="*/ 2771221 h 3021872"/>
              <a:gd name="connsiteX18" fmla="*/ 11344784 w 12192000"/>
              <a:gd name="connsiteY18" fmla="*/ 2767480 h 3021872"/>
              <a:gd name="connsiteX19" fmla="*/ 11307999 w 12192000"/>
              <a:gd name="connsiteY19" fmla="*/ 2758374 h 3021872"/>
              <a:gd name="connsiteX20" fmla="*/ 11228674 w 12192000"/>
              <a:gd name="connsiteY20" fmla="*/ 2738503 h 3021872"/>
              <a:gd name="connsiteX21" fmla="*/ 11208775 w 12192000"/>
              <a:gd name="connsiteY21" fmla="*/ 2733735 h 3021872"/>
              <a:gd name="connsiteX22" fmla="*/ 11191329 w 12192000"/>
              <a:gd name="connsiteY22" fmla="*/ 2735896 h 3021872"/>
              <a:gd name="connsiteX23" fmla="*/ 11095293 w 12192000"/>
              <a:gd name="connsiteY23" fmla="*/ 2734181 h 3021872"/>
              <a:gd name="connsiteX24" fmla="*/ 11072290 w 12192000"/>
              <a:gd name="connsiteY24" fmla="*/ 2737734 h 3021872"/>
              <a:gd name="connsiteX25" fmla="*/ 10980239 w 12192000"/>
              <a:gd name="connsiteY25" fmla="*/ 2729000 h 3021872"/>
              <a:gd name="connsiteX26" fmla="*/ 10980167 w 12192000"/>
              <a:gd name="connsiteY26" fmla="*/ 2728972 h 3021872"/>
              <a:gd name="connsiteX27" fmla="*/ 10943501 w 12192000"/>
              <a:gd name="connsiteY27" fmla="*/ 2723352 h 3021872"/>
              <a:gd name="connsiteX28" fmla="*/ 10740825 w 12192000"/>
              <a:gd name="connsiteY28" fmla="*/ 2642544 h 3021872"/>
              <a:gd name="connsiteX29" fmla="*/ 10621021 w 12192000"/>
              <a:gd name="connsiteY29" fmla="*/ 2583972 h 3021872"/>
              <a:gd name="connsiteX30" fmla="*/ 10501779 w 12192000"/>
              <a:gd name="connsiteY30" fmla="*/ 2548735 h 3021872"/>
              <a:gd name="connsiteX31" fmla="*/ 10403355 w 12192000"/>
              <a:gd name="connsiteY31" fmla="*/ 2512953 h 3021872"/>
              <a:gd name="connsiteX32" fmla="*/ 10337449 w 12192000"/>
              <a:gd name="connsiteY32" fmla="*/ 2488172 h 3021872"/>
              <a:gd name="connsiteX33" fmla="*/ 10324327 w 12192000"/>
              <a:gd name="connsiteY33" fmla="*/ 2478939 h 3021872"/>
              <a:gd name="connsiteX34" fmla="*/ 10321929 w 12192000"/>
              <a:gd name="connsiteY34" fmla="*/ 2478993 h 3021872"/>
              <a:gd name="connsiteX35" fmla="*/ 10290461 w 12192000"/>
              <a:gd name="connsiteY35" fmla="*/ 2462144 h 3021872"/>
              <a:gd name="connsiteX36" fmla="*/ 10268970 w 12192000"/>
              <a:gd name="connsiteY36" fmla="*/ 2448931 h 3021872"/>
              <a:gd name="connsiteX37" fmla="*/ 10263699 w 12192000"/>
              <a:gd name="connsiteY37" fmla="*/ 2448340 h 3021872"/>
              <a:gd name="connsiteX38" fmla="*/ 10228272 w 12192000"/>
              <a:gd name="connsiteY38" fmla="*/ 2431997 h 3021872"/>
              <a:gd name="connsiteX39" fmla="*/ 10215997 w 12192000"/>
              <a:gd name="connsiteY39" fmla="*/ 2431103 h 3021872"/>
              <a:gd name="connsiteX40" fmla="*/ 10193885 w 12192000"/>
              <a:gd name="connsiteY40" fmla="*/ 2427360 h 3021872"/>
              <a:gd name="connsiteX41" fmla="*/ 10135557 w 12192000"/>
              <a:gd name="connsiteY41" fmla="*/ 2429769 h 3021872"/>
              <a:gd name="connsiteX42" fmla="*/ 10092108 w 12192000"/>
              <a:gd name="connsiteY42" fmla="*/ 2409075 h 3021872"/>
              <a:gd name="connsiteX43" fmla="*/ 10091815 w 12192000"/>
              <a:gd name="connsiteY43" fmla="*/ 2409211 h 3021872"/>
              <a:gd name="connsiteX44" fmla="*/ 10083558 w 12192000"/>
              <a:gd name="connsiteY44" fmla="*/ 2406369 h 3021872"/>
              <a:gd name="connsiteX45" fmla="*/ 10078319 w 12192000"/>
              <a:gd name="connsiteY45" fmla="*/ 2403481 h 3021872"/>
              <a:gd name="connsiteX46" fmla="*/ 10063647 w 12192000"/>
              <a:gd name="connsiteY46" fmla="*/ 2397528 h 3021872"/>
              <a:gd name="connsiteX47" fmla="*/ 10057660 w 12192000"/>
              <a:gd name="connsiteY47" fmla="*/ 2396793 h 3021872"/>
              <a:gd name="connsiteX48" fmla="*/ 10003124 w 12192000"/>
              <a:gd name="connsiteY48" fmla="*/ 2406692 h 3021872"/>
              <a:gd name="connsiteX49" fmla="*/ 9898644 w 12192000"/>
              <a:gd name="connsiteY49" fmla="*/ 2393136 h 3021872"/>
              <a:gd name="connsiteX50" fmla="*/ 9794969 w 12192000"/>
              <a:gd name="connsiteY50" fmla="*/ 2376665 h 3021872"/>
              <a:gd name="connsiteX51" fmla="*/ 9690708 w 12192000"/>
              <a:gd name="connsiteY51" fmla="*/ 2362478 h 3021872"/>
              <a:gd name="connsiteX52" fmla="*/ 9656590 w 12192000"/>
              <a:gd name="connsiteY52" fmla="*/ 2365107 h 3021872"/>
              <a:gd name="connsiteX53" fmla="*/ 9651013 w 12192000"/>
              <a:gd name="connsiteY53" fmla="*/ 2365379 h 3021872"/>
              <a:gd name="connsiteX54" fmla="*/ 9629535 w 12192000"/>
              <a:gd name="connsiteY54" fmla="*/ 2359562 h 3021872"/>
              <a:gd name="connsiteX55" fmla="*/ 9621002 w 12192000"/>
              <a:gd name="connsiteY55" fmla="*/ 2358015 h 3021872"/>
              <a:gd name="connsiteX56" fmla="*/ 9620811 w 12192000"/>
              <a:gd name="connsiteY56" fmla="*/ 2358209 h 3021872"/>
              <a:gd name="connsiteX57" fmla="*/ 9612783 w 12192000"/>
              <a:gd name="connsiteY57" fmla="*/ 2356304 h 3021872"/>
              <a:gd name="connsiteX58" fmla="*/ 9573299 w 12192000"/>
              <a:gd name="connsiteY58" fmla="*/ 2344048 h 3021872"/>
              <a:gd name="connsiteX59" fmla="*/ 9523299 w 12192000"/>
              <a:gd name="connsiteY59" fmla="*/ 2356751 h 3021872"/>
              <a:gd name="connsiteX60" fmla="*/ 9502217 w 12192000"/>
              <a:gd name="connsiteY60" fmla="*/ 2356672 h 3021872"/>
              <a:gd name="connsiteX61" fmla="*/ 9491052 w 12192000"/>
              <a:gd name="connsiteY61" fmla="*/ 2357876 h 3021872"/>
              <a:gd name="connsiteX62" fmla="*/ 9490420 w 12192000"/>
              <a:gd name="connsiteY62" fmla="*/ 2358754 h 3021872"/>
              <a:gd name="connsiteX63" fmla="*/ 9422814 w 12192000"/>
              <a:gd name="connsiteY63" fmla="*/ 2337048 h 3021872"/>
              <a:gd name="connsiteX64" fmla="*/ 9387555 w 12192000"/>
              <a:gd name="connsiteY64" fmla="*/ 2324836 h 3021872"/>
              <a:gd name="connsiteX65" fmla="*/ 9385480 w 12192000"/>
              <a:gd name="connsiteY65" fmla="*/ 2325313 h 3021872"/>
              <a:gd name="connsiteX66" fmla="*/ 9369766 w 12192000"/>
              <a:gd name="connsiteY66" fmla="*/ 2317902 h 3021872"/>
              <a:gd name="connsiteX67" fmla="*/ 9356267 w 12192000"/>
              <a:gd name="connsiteY67" fmla="*/ 2307218 h 3021872"/>
              <a:gd name="connsiteX68" fmla="*/ 9240605 w 12192000"/>
              <a:gd name="connsiteY68" fmla="*/ 2292733 h 3021872"/>
              <a:gd name="connsiteX69" fmla="*/ 9083251 w 12192000"/>
              <a:gd name="connsiteY69" fmla="*/ 2245348 h 3021872"/>
              <a:gd name="connsiteX70" fmla="*/ 8956025 w 12192000"/>
              <a:gd name="connsiteY70" fmla="*/ 2219438 h 3021872"/>
              <a:gd name="connsiteX71" fmla="*/ 8791834 w 12192000"/>
              <a:gd name="connsiteY71" fmla="*/ 2194608 h 3021872"/>
              <a:gd name="connsiteX72" fmla="*/ 8677385 w 12192000"/>
              <a:gd name="connsiteY72" fmla="*/ 2172946 h 3021872"/>
              <a:gd name="connsiteX73" fmla="*/ 8628381 w 12192000"/>
              <a:gd name="connsiteY73" fmla="*/ 2151256 h 3021872"/>
              <a:gd name="connsiteX74" fmla="*/ 8608955 w 12192000"/>
              <a:gd name="connsiteY74" fmla="*/ 2154253 h 3021872"/>
              <a:gd name="connsiteX75" fmla="*/ 8605623 w 12192000"/>
              <a:gd name="connsiteY75" fmla="*/ 2154974 h 3021872"/>
              <a:gd name="connsiteX76" fmla="*/ 8591946 w 12192000"/>
              <a:gd name="connsiteY76" fmla="*/ 2153429 h 3021872"/>
              <a:gd name="connsiteX77" fmla="*/ 8588503 w 12192000"/>
              <a:gd name="connsiteY77" fmla="*/ 2158528 h 3021872"/>
              <a:gd name="connsiteX78" fmla="*/ 8542929 w 12192000"/>
              <a:gd name="connsiteY78" fmla="*/ 2155780 h 3021872"/>
              <a:gd name="connsiteX79" fmla="*/ 8422422 w 12192000"/>
              <a:gd name="connsiteY79" fmla="*/ 2128783 h 3021872"/>
              <a:gd name="connsiteX80" fmla="*/ 8350509 w 12192000"/>
              <a:gd name="connsiteY80" fmla="*/ 2116143 h 3021872"/>
              <a:gd name="connsiteX81" fmla="*/ 8323483 w 12192000"/>
              <a:gd name="connsiteY81" fmla="*/ 2116856 h 3021872"/>
              <a:gd name="connsiteX82" fmla="*/ 8285541 w 12192000"/>
              <a:gd name="connsiteY82" fmla="*/ 2114142 h 3021872"/>
              <a:gd name="connsiteX83" fmla="*/ 8156321 w 12192000"/>
              <a:gd name="connsiteY83" fmla="*/ 2105622 h 3021872"/>
              <a:gd name="connsiteX84" fmla="*/ 8115022 w 12192000"/>
              <a:gd name="connsiteY84" fmla="*/ 2097331 h 3021872"/>
              <a:gd name="connsiteX85" fmla="*/ 8109128 w 12192000"/>
              <a:gd name="connsiteY85" fmla="*/ 2095725 h 3021872"/>
              <a:gd name="connsiteX86" fmla="*/ 8061947 w 12192000"/>
              <a:gd name="connsiteY86" fmla="*/ 2076044 h 3021872"/>
              <a:gd name="connsiteX87" fmla="*/ 8056343 w 12192000"/>
              <a:gd name="connsiteY87" fmla="*/ 2079176 h 3021872"/>
              <a:gd name="connsiteX88" fmla="*/ 8039888 w 12192000"/>
              <a:gd name="connsiteY88" fmla="*/ 2079889 h 3021872"/>
              <a:gd name="connsiteX89" fmla="*/ 8027893 w 12192000"/>
              <a:gd name="connsiteY89" fmla="*/ 2071837 h 3021872"/>
              <a:gd name="connsiteX90" fmla="*/ 7968202 w 12192000"/>
              <a:gd name="connsiteY90" fmla="*/ 2048643 h 3021872"/>
              <a:gd name="connsiteX91" fmla="*/ 7879707 w 12192000"/>
              <a:gd name="connsiteY91" fmla="*/ 2019539 h 3021872"/>
              <a:gd name="connsiteX92" fmla="*/ 7867283 w 12192000"/>
              <a:gd name="connsiteY92" fmla="*/ 2011237 h 3021872"/>
              <a:gd name="connsiteX93" fmla="*/ 7843997 w 12192000"/>
              <a:gd name="connsiteY93" fmla="*/ 2004002 h 3021872"/>
              <a:gd name="connsiteX94" fmla="*/ 7819810 w 12192000"/>
              <a:gd name="connsiteY94" fmla="*/ 2003978 h 3021872"/>
              <a:gd name="connsiteX95" fmla="*/ 7766905 w 12192000"/>
              <a:gd name="connsiteY95" fmla="*/ 1994240 h 3021872"/>
              <a:gd name="connsiteX96" fmla="*/ 7748811 w 12192000"/>
              <a:gd name="connsiteY96" fmla="*/ 2001647 h 3021872"/>
              <a:gd name="connsiteX97" fmla="*/ 7745757 w 12192000"/>
              <a:gd name="connsiteY97" fmla="*/ 2003120 h 3021872"/>
              <a:gd name="connsiteX98" fmla="*/ 7732110 w 12192000"/>
              <a:gd name="connsiteY98" fmla="*/ 2004783 h 3021872"/>
              <a:gd name="connsiteX99" fmla="*/ 7730039 w 12192000"/>
              <a:gd name="connsiteY99" fmla="*/ 2010536 h 3021872"/>
              <a:gd name="connsiteX100" fmla="*/ 7685159 w 12192000"/>
              <a:gd name="connsiteY100" fmla="*/ 2018415 h 3021872"/>
              <a:gd name="connsiteX101" fmla="*/ 7561596 w 12192000"/>
              <a:gd name="connsiteY101" fmla="*/ 2020063 h 3021872"/>
              <a:gd name="connsiteX102" fmla="*/ 7488722 w 12192000"/>
              <a:gd name="connsiteY102" fmla="*/ 2024418 h 3021872"/>
              <a:gd name="connsiteX103" fmla="*/ 7462688 w 12192000"/>
              <a:gd name="connsiteY103" fmla="*/ 2031366 h 3021872"/>
              <a:gd name="connsiteX104" fmla="*/ 7425222 w 12192000"/>
              <a:gd name="connsiteY104" fmla="*/ 2037510 h 3021872"/>
              <a:gd name="connsiteX105" fmla="*/ 7360376 w 12192000"/>
              <a:gd name="connsiteY105" fmla="*/ 2052454 h 3021872"/>
              <a:gd name="connsiteX106" fmla="*/ 7297796 w 12192000"/>
              <a:gd name="connsiteY106" fmla="*/ 2059134 h 3021872"/>
              <a:gd name="connsiteX107" fmla="*/ 7255684 w 12192000"/>
              <a:gd name="connsiteY107" fmla="*/ 2060633 h 3021872"/>
              <a:gd name="connsiteX108" fmla="*/ 7249573 w 12192000"/>
              <a:gd name="connsiteY108" fmla="*/ 2060435 h 3021872"/>
              <a:gd name="connsiteX109" fmla="*/ 7198933 w 12192000"/>
              <a:gd name="connsiteY109" fmla="*/ 2052227 h 3021872"/>
              <a:gd name="connsiteX110" fmla="*/ 7194276 w 12192000"/>
              <a:gd name="connsiteY110" fmla="*/ 2056568 h 3021872"/>
              <a:gd name="connsiteX111" fmla="*/ 7178495 w 12192000"/>
              <a:gd name="connsiteY111" fmla="*/ 2061069 h 3021872"/>
              <a:gd name="connsiteX112" fmla="*/ 7164866 w 12192000"/>
              <a:gd name="connsiteY112" fmla="*/ 2056021 h 3021872"/>
              <a:gd name="connsiteX113" fmla="*/ 7101221 w 12192000"/>
              <a:gd name="connsiteY113" fmla="*/ 2047289 h 3021872"/>
              <a:gd name="connsiteX114" fmla="*/ 7008182 w 12192000"/>
              <a:gd name="connsiteY114" fmla="*/ 2039482 h 3021872"/>
              <a:gd name="connsiteX115" fmla="*/ 6994073 w 12192000"/>
              <a:gd name="connsiteY115" fmla="*/ 2034288 h 3021872"/>
              <a:gd name="connsiteX116" fmla="*/ 6902768 w 12192000"/>
              <a:gd name="connsiteY116" fmla="*/ 2021990 h 3021872"/>
              <a:gd name="connsiteX117" fmla="*/ 6854917 w 12192000"/>
              <a:gd name="connsiteY117" fmla="*/ 2020321 h 3021872"/>
              <a:gd name="connsiteX118" fmla="*/ 6849655 w 12192000"/>
              <a:gd name="connsiteY118" fmla="*/ 2025191 h 3021872"/>
              <a:gd name="connsiteX119" fmla="*/ 6835522 w 12192000"/>
              <a:gd name="connsiteY119" fmla="*/ 2024012 h 3021872"/>
              <a:gd name="connsiteX120" fmla="*/ 6707727 w 12192000"/>
              <a:gd name="connsiteY120" fmla="*/ 2006254 h 3021872"/>
              <a:gd name="connsiteX121" fmla="*/ 6561947 w 12192000"/>
              <a:gd name="connsiteY121" fmla="*/ 1975575 h 3021872"/>
              <a:gd name="connsiteX122" fmla="*/ 6464714 w 12192000"/>
              <a:gd name="connsiteY122" fmla="*/ 1978704 h 3021872"/>
              <a:gd name="connsiteX123" fmla="*/ 6242129 w 12192000"/>
              <a:gd name="connsiteY123" fmla="*/ 1915441 h 3021872"/>
              <a:gd name="connsiteX124" fmla="*/ 6080728 w 12192000"/>
              <a:gd name="connsiteY124" fmla="*/ 1895758 h 3021872"/>
              <a:gd name="connsiteX125" fmla="*/ 6069627 w 12192000"/>
              <a:gd name="connsiteY125" fmla="*/ 1885968 h 3021872"/>
              <a:gd name="connsiteX126" fmla="*/ 6055146 w 12192000"/>
              <a:gd name="connsiteY126" fmla="*/ 1879305 h 3021872"/>
              <a:gd name="connsiteX127" fmla="*/ 5953405 w 12192000"/>
              <a:gd name="connsiteY127" fmla="*/ 1849929 h 3021872"/>
              <a:gd name="connsiteX128" fmla="*/ 5940151 w 12192000"/>
              <a:gd name="connsiteY128" fmla="*/ 1852123 h 3021872"/>
              <a:gd name="connsiteX129" fmla="*/ 5917647 w 12192000"/>
              <a:gd name="connsiteY129" fmla="*/ 1852476 h 3021872"/>
              <a:gd name="connsiteX130" fmla="*/ 5860259 w 12192000"/>
              <a:gd name="connsiteY130" fmla="*/ 1865444 h 3021872"/>
              <a:gd name="connsiteX131" fmla="*/ 5821880 w 12192000"/>
              <a:gd name="connsiteY131" fmla="*/ 1854695 h 3021872"/>
              <a:gd name="connsiteX132" fmla="*/ 5813898 w 12192000"/>
              <a:gd name="connsiteY132" fmla="*/ 1853063 h 3021872"/>
              <a:gd name="connsiteX133" fmla="*/ 5813633 w 12192000"/>
              <a:gd name="connsiteY133" fmla="*/ 1853249 h 3021872"/>
              <a:gd name="connsiteX134" fmla="*/ 5804995 w 12192000"/>
              <a:gd name="connsiteY134" fmla="*/ 1851966 h 3021872"/>
              <a:gd name="connsiteX135" fmla="*/ 5799340 w 12192000"/>
              <a:gd name="connsiteY135" fmla="*/ 1850088 h 3021872"/>
              <a:gd name="connsiteX136" fmla="*/ 5783850 w 12192000"/>
              <a:gd name="connsiteY136" fmla="*/ 1846922 h 3021872"/>
              <a:gd name="connsiteX137" fmla="*/ 5777803 w 12192000"/>
              <a:gd name="connsiteY137" fmla="*/ 1847290 h 3021872"/>
              <a:gd name="connsiteX138" fmla="*/ 5774372 w 12192000"/>
              <a:gd name="connsiteY138" fmla="*/ 1849538 h 3021872"/>
              <a:gd name="connsiteX139" fmla="*/ 5740527 w 12192000"/>
              <a:gd name="connsiteY139" fmla="*/ 1850453 h 3021872"/>
              <a:gd name="connsiteX140" fmla="*/ 5671437 w 12192000"/>
              <a:gd name="connsiteY140" fmla="*/ 1845438 h 3021872"/>
              <a:gd name="connsiteX141" fmla="*/ 5633526 w 12192000"/>
              <a:gd name="connsiteY141" fmla="*/ 1839191 h 3021872"/>
              <a:gd name="connsiteX142" fmla="*/ 5527860 w 12192000"/>
              <a:gd name="connsiteY142" fmla="*/ 1825767 h 3021872"/>
              <a:gd name="connsiteX143" fmla="*/ 5420429 w 12192000"/>
              <a:gd name="connsiteY143" fmla="*/ 1815102 h 3021872"/>
              <a:gd name="connsiteX144" fmla="*/ 5339073 w 12192000"/>
              <a:gd name="connsiteY144" fmla="*/ 1819639 h 3021872"/>
              <a:gd name="connsiteX145" fmla="*/ 5334373 w 12192000"/>
              <a:gd name="connsiteY145" fmla="*/ 1817028 h 3021872"/>
              <a:gd name="connsiteX146" fmla="*/ 5326433 w 12192000"/>
              <a:gd name="connsiteY146" fmla="*/ 1814516 h 3021872"/>
              <a:gd name="connsiteX147" fmla="*/ 5326080 w 12192000"/>
              <a:gd name="connsiteY147" fmla="*/ 1814651 h 3021872"/>
              <a:gd name="connsiteX148" fmla="*/ 5318954 w 12192000"/>
              <a:gd name="connsiteY148" fmla="*/ 1811914 h 3021872"/>
              <a:gd name="connsiteX149" fmla="*/ 5286087 w 12192000"/>
              <a:gd name="connsiteY149" fmla="*/ 1796038 h 3021872"/>
              <a:gd name="connsiteX150" fmla="*/ 5223002 w 12192000"/>
              <a:gd name="connsiteY150" fmla="*/ 1799482 h 3021872"/>
              <a:gd name="connsiteX151" fmla="*/ 5200540 w 12192000"/>
              <a:gd name="connsiteY151" fmla="*/ 1796400 h 3021872"/>
              <a:gd name="connsiteX152" fmla="*/ 5154928 w 12192000"/>
              <a:gd name="connsiteY152" fmla="*/ 1781130 h 3021872"/>
              <a:gd name="connsiteX153" fmla="*/ 5149478 w 12192000"/>
              <a:gd name="connsiteY153" fmla="*/ 1780679 h 3021872"/>
              <a:gd name="connsiteX154" fmla="*/ 5130626 w 12192000"/>
              <a:gd name="connsiteY154" fmla="*/ 1768669 h 3021872"/>
              <a:gd name="connsiteX155" fmla="*/ 5102239 w 12192000"/>
              <a:gd name="connsiteY155" fmla="*/ 1753436 h 3021872"/>
              <a:gd name="connsiteX156" fmla="*/ 5099658 w 12192000"/>
              <a:gd name="connsiteY156" fmla="*/ 1753538 h 3021872"/>
              <a:gd name="connsiteX157" fmla="*/ 5088508 w 12192000"/>
              <a:gd name="connsiteY157" fmla="*/ 1745106 h 3021872"/>
              <a:gd name="connsiteX158" fmla="*/ 5082205 w 12192000"/>
              <a:gd name="connsiteY158" fmla="*/ 1734262 h 3021872"/>
              <a:gd name="connsiteX159" fmla="*/ 4931750 w 12192000"/>
              <a:gd name="connsiteY159" fmla="*/ 1691385 h 3021872"/>
              <a:gd name="connsiteX160" fmla="*/ 4824030 w 12192000"/>
              <a:gd name="connsiteY160" fmla="*/ 1643040 h 3021872"/>
              <a:gd name="connsiteX161" fmla="*/ 4758423 w 12192000"/>
              <a:gd name="connsiteY161" fmla="*/ 1579191 h 3021872"/>
              <a:gd name="connsiteX162" fmla="*/ 4514045 w 12192000"/>
              <a:gd name="connsiteY162" fmla="*/ 1535848 h 3021872"/>
              <a:gd name="connsiteX163" fmla="*/ 4458973 w 12192000"/>
              <a:gd name="connsiteY163" fmla="*/ 1525122 h 3021872"/>
              <a:gd name="connsiteX164" fmla="*/ 4423105 w 12192000"/>
              <a:gd name="connsiteY164" fmla="*/ 1500018 h 3021872"/>
              <a:gd name="connsiteX165" fmla="*/ 4400073 w 12192000"/>
              <a:gd name="connsiteY165" fmla="*/ 1499739 h 3021872"/>
              <a:gd name="connsiteX166" fmla="*/ 4395961 w 12192000"/>
              <a:gd name="connsiteY166" fmla="*/ 1499863 h 3021872"/>
              <a:gd name="connsiteX167" fmla="*/ 4382523 w 12192000"/>
              <a:gd name="connsiteY167" fmla="*/ 1496619 h 3021872"/>
              <a:gd name="connsiteX168" fmla="*/ 4374971 w 12192000"/>
              <a:gd name="connsiteY168" fmla="*/ 1500377 h 3021872"/>
              <a:gd name="connsiteX169" fmla="*/ 4352051 w 12192000"/>
              <a:gd name="connsiteY169" fmla="*/ 1498843 h 3021872"/>
              <a:gd name="connsiteX170" fmla="*/ 4328364 w 12192000"/>
              <a:gd name="connsiteY170" fmla="*/ 1491566 h 3021872"/>
              <a:gd name="connsiteX171" fmla="*/ 4220142 w 12192000"/>
              <a:gd name="connsiteY171" fmla="*/ 1451803 h 3021872"/>
              <a:gd name="connsiteX172" fmla="*/ 4152921 w 12192000"/>
              <a:gd name="connsiteY172" fmla="*/ 1430969 h 3021872"/>
              <a:gd name="connsiteX173" fmla="*/ 4123498 w 12192000"/>
              <a:gd name="connsiteY173" fmla="*/ 1427696 h 3021872"/>
              <a:gd name="connsiteX174" fmla="*/ 4085026 w 12192000"/>
              <a:gd name="connsiteY174" fmla="*/ 1420005 h 3021872"/>
              <a:gd name="connsiteX175" fmla="*/ 4014120 w 12192000"/>
              <a:gd name="connsiteY175" fmla="*/ 1410025 h 3021872"/>
              <a:gd name="connsiteX176" fmla="*/ 3924085 w 12192000"/>
              <a:gd name="connsiteY176" fmla="*/ 1390368 h 3021872"/>
              <a:gd name="connsiteX177" fmla="*/ 3875102 w 12192000"/>
              <a:gd name="connsiteY177" fmla="*/ 1356231 h 3021872"/>
              <a:gd name="connsiteX178" fmla="*/ 3866735 w 12192000"/>
              <a:gd name="connsiteY178" fmla="*/ 1358044 h 3021872"/>
              <a:gd name="connsiteX179" fmla="*/ 3824835 w 12192000"/>
              <a:gd name="connsiteY179" fmla="*/ 1344150 h 3021872"/>
              <a:gd name="connsiteX180" fmla="*/ 3698316 w 12192000"/>
              <a:gd name="connsiteY180" fmla="*/ 1271660 h 3021872"/>
              <a:gd name="connsiteX181" fmla="*/ 3615875 w 12192000"/>
              <a:gd name="connsiteY181" fmla="*/ 1245166 h 3021872"/>
              <a:gd name="connsiteX182" fmla="*/ 3583351 w 12192000"/>
              <a:gd name="connsiteY182" fmla="*/ 1239605 h 3021872"/>
              <a:gd name="connsiteX183" fmla="*/ 3529058 w 12192000"/>
              <a:gd name="connsiteY183" fmla="*/ 1230047 h 3021872"/>
              <a:gd name="connsiteX184" fmla="*/ 3438822 w 12192000"/>
              <a:gd name="connsiteY184" fmla="*/ 1205661 h 3021872"/>
              <a:gd name="connsiteX185" fmla="*/ 3390292 w 12192000"/>
              <a:gd name="connsiteY185" fmla="*/ 1197075 h 3021872"/>
              <a:gd name="connsiteX186" fmla="*/ 3315537 w 12192000"/>
              <a:gd name="connsiteY186" fmla="*/ 1185391 h 3021872"/>
              <a:gd name="connsiteX187" fmla="*/ 3305896 w 12192000"/>
              <a:gd name="connsiteY187" fmla="*/ 1180025 h 3021872"/>
              <a:gd name="connsiteX188" fmla="*/ 3260055 w 12192000"/>
              <a:gd name="connsiteY188" fmla="*/ 1189560 h 3021872"/>
              <a:gd name="connsiteX189" fmla="*/ 3136098 w 12192000"/>
              <a:gd name="connsiteY189" fmla="*/ 1171708 h 3021872"/>
              <a:gd name="connsiteX190" fmla="*/ 3113533 w 12192000"/>
              <a:gd name="connsiteY190" fmla="*/ 1171758 h 3021872"/>
              <a:gd name="connsiteX191" fmla="*/ 3087934 w 12192000"/>
              <a:gd name="connsiteY191" fmla="*/ 1162189 h 3021872"/>
              <a:gd name="connsiteX192" fmla="*/ 3033101 w 12192000"/>
              <a:gd name="connsiteY192" fmla="*/ 1146004 h 3021872"/>
              <a:gd name="connsiteX193" fmla="*/ 2999082 w 12192000"/>
              <a:gd name="connsiteY193" fmla="*/ 1129337 h 3021872"/>
              <a:gd name="connsiteX194" fmla="*/ 2988144 w 12192000"/>
              <a:gd name="connsiteY194" fmla="*/ 1133783 h 3021872"/>
              <a:gd name="connsiteX195" fmla="*/ 2964880 w 12192000"/>
              <a:gd name="connsiteY195" fmla="*/ 1133160 h 3021872"/>
              <a:gd name="connsiteX196" fmla="*/ 2871083 w 12192000"/>
              <a:gd name="connsiteY196" fmla="*/ 1114281 h 3021872"/>
              <a:gd name="connsiteX197" fmla="*/ 2853547 w 12192000"/>
              <a:gd name="connsiteY197" fmla="*/ 1113282 h 3021872"/>
              <a:gd name="connsiteX198" fmla="*/ 2834998 w 12192000"/>
              <a:gd name="connsiteY198" fmla="*/ 1105032 h 3021872"/>
              <a:gd name="connsiteX199" fmla="*/ 2832012 w 12192000"/>
              <a:gd name="connsiteY199" fmla="*/ 1103667 h 3021872"/>
              <a:gd name="connsiteX200" fmla="*/ 2831450 w 12192000"/>
              <a:gd name="connsiteY200" fmla="*/ 1103681 h 3021872"/>
              <a:gd name="connsiteX201" fmla="*/ 2830158 w 12192000"/>
              <a:gd name="connsiteY201" fmla="*/ 1102819 h 3021872"/>
              <a:gd name="connsiteX202" fmla="*/ 2817969 w 12192000"/>
              <a:gd name="connsiteY202" fmla="*/ 1097243 h 3021872"/>
              <a:gd name="connsiteX203" fmla="*/ 2812278 w 12192000"/>
              <a:gd name="connsiteY203" fmla="*/ 1097008 h 3021872"/>
              <a:gd name="connsiteX204" fmla="*/ 2735949 w 12192000"/>
              <a:gd name="connsiteY204" fmla="*/ 1069536 h 3021872"/>
              <a:gd name="connsiteX205" fmla="*/ 2700542 w 12192000"/>
              <a:gd name="connsiteY205" fmla="*/ 1056907 h 3021872"/>
              <a:gd name="connsiteX206" fmla="*/ 2690071 w 12192000"/>
              <a:gd name="connsiteY206" fmla="*/ 1056397 h 3021872"/>
              <a:gd name="connsiteX207" fmla="*/ 2655269 w 12192000"/>
              <a:gd name="connsiteY207" fmla="*/ 1042078 h 3021872"/>
              <a:gd name="connsiteX208" fmla="*/ 2637172 w 12192000"/>
              <a:gd name="connsiteY208" fmla="*/ 1039382 h 3021872"/>
              <a:gd name="connsiteX209" fmla="*/ 2544676 w 12192000"/>
              <a:gd name="connsiteY209" fmla="*/ 1019916 h 3021872"/>
              <a:gd name="connsiteX210" fmla="*/ 2521406 w 12192000"/>
              <a:gd name="connsiteY210" fmla="*/ 1022036 h 3021872"/>
              <a:gd name="connsiteX211" fmla="*/ 2462038 w 12192000"/>
              <a:gd name="connsiteY211" fmla="*/ 992687 h 3021872"/>
              <a:gd name="connsiteX212" fmla="*/ 2448962 w 12192000"/>
              <a:gd name="connsiteY212" fmla="*/ 988555 h 3021872"/>
              <a:gd name="connsiteX213" fmla="*/ 2444223 w 12192000"/>
              <a:gd name="connsiteY213" fmla="*/ 985580 h 3021872"/>
              <a:gd name="connsiteX214" fmla="*/ 2428175 w 12192000"/>
              <a:gd name="connsiteY214" fmla="*/ 997242 h 3021872"/>
              <a:gd name="connsiteX215" fmla="*/ 2398519 w 12192000"/>
              <a:gd name="connsiteY215" fmla="*/ 1001482 h 3021872"/>
              <a:gd name="connsiteX216" fmla="*/ 2385271 w 12192000"/>
              <a:gd name="connsiteY216" fmla="*/ 993786 h 3021872"/>
              <a:gd name="connsiteX217" fmla="*/ 2298174 w 12192000"/>
              <a:gd name="connsiteY217" fmla="*/ 956527 h 3021872"/>
              <a:gd name="connsiteX218" fmla="*/ 2271014 w 12192000"/>
              <a:gd name="connsiteY218" fmla="*/ 945440 h 3021872"/>
              <a:gd name="connsiteX219" fmla="*/ 2214838 w 12192000"/>
              <a:gd name="connsiteY219" fmla="*/ 924396 h 3021872"/>
              <a:gd name="connsiteX220" fmla="*/ 2038407 w 12192000"/>
              <a:gd name="connsiteY220" fmla="*/ 916628 h 3021872"/>
              <a:gd name="connsiteX221" fmla="*/ 1958268 w 12192000"/>
              <a:gd name="connsiteY221" fmla="*/ 931677 h 3021872"/>
              <a:gd name="connsiteX222" fmla="*/ 1740316 w 12192000"/>
              <a:gd name="connsiteY222" fmla="*/ 931710 h 3021872"/>
              <a:gd name="connsiteX223" fmla="*/ 1454477 w 12192000"/>
              <a:gd name="connsiteY223" fmla="*/ 973878 h 3021872"/>
              <a:gd name="connsiteX224" fmla="*/ 1385984 w 12192000"/>
              <a:gd name="connsiteY224" fmla="*/ 958621 h 3021872"/>
              <a:gd name="connsiteX225" fmla="*/ 1355604 w 12192000"/>
              <a:gd name="connsiteY225" fmla="*/ 960893 h 3021872"/>
              <a:gd name="connsiteX226" fmla="*/ 1305323 w 12192000"/>
              <a:gd name="connsiteY226" fmla="*/ 967511 h 3021872"/>
              <a:gd name="connsiteX227" fmla="*/ 1125607 w 12192000"/>
              <a:gd name="connsiteY227" fmla="*/ 968467 h 3021872"/>
              <a:gd name="connsiteX228" fmla="*/ 1016562 w 12192000"/>
              <a:gd name="connsiteY228" fmla="*/ 975260 h 3021872"/>
              <a:gd name="connsiteX229" fmla="*/ 818620 w 12192000"/>
              <a:gd name="connsiteY229" fmla="*/ 987723 h 3021872"/>
              <a:gd name="connsiteX230" fmla="*/ 611870 w 12192000"/>
              <a:gd name="connsiteY230" fmla="*/ 1002547 h 3021872"/>
              <a:gd name="connsiteX231" fmla="*/ 520325 w 12192000"/>
              <a:gd name="connsiteY231" fmla="*/ 1010590 h 3021872"/>
              <a:gd name="connsiteX232" fmla="*/ 386188 w 12192000"/>
              <a:gd name="connsiteY232" fmla="*/ 1040956 h 3021872"/>
              <a:gd name="connsiteX233" fmla="*/ 272629 w 12192000"/>
              <a:gd name="connsiteY233" fmla="*/ 1010300 h 3021872"/>
              <a:gd name="connsiteX234" fmla="*/ 113450 w 12192000"/>
              <a:gd name="connsiteY234" fmla="*/ 1038933 h 3021872"/>
              <a:gd name="connsiteX235" fmla="*/ 4256 w 12192000"/>
              <a:gd name="connsiteY235" fmla="*/ 1060111 h 3021872"/>
              <a:gd name="connsiteX236" fmla="*/ 0 w 12192000"/>
              <a:gd name="connsiteY236" fmla="*/ 1059714 h 3021872"/>
              <a:gd name="connsiteX237" fmla="*/ 0 w 12192000"/>
              <a:gd name="connsiteY237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438556 w 12192000"/>
              <a:gd name="connsiteY13" fmla="*/ 2873658 h 3021872"/>
              <a:gd name="connsiteX14" fmla="*/ 11410019 w 12192000"/>
              <a:gd name="connsiteY14" fmla="*/ 2778739 h 3021872"/>
              <a:gd name="connsiteX15" fmla="*/ 11355280 w 12192000"/>
              <a:gd name="connsiteY15" fmla="*/ 2766974 h 3021872"/>
              <a:gd name="connsiteX16" fmla="*/ 11346286 w 12192000"/>
              <a:gd name="connsiteY16" fmla="*/ 2771221 h 3021872"/>
              <a:gd name="connsiteX17" fmla="*/ 11344784 w 12192000"/>
              <a:gd name="connsiteY17" fmla="*/ 2767480 h 3021872"/>
              <a:gd name="connsiteX18" fmla="*/ 11307999 w 12192000"/>
              <a:gd name="connsiteY18" fmla="*/ 2758374 h 3021872"/>
              <a:gd name="connsiteX19" fmla="*/ 11228674 w 12192000"/>
              <a:gd name="connsiteY19" fmla="*/ 2738503 h 3021872"/>
              <a:gd name="connsiteX20" fmla="*/ 11208775 w 12192000"/>
              <a:gd name="connsiteY20" fmla="*/ 2733735 h 3021872"/>
              <a:gd name="connsiteX21" fmla="*/ 11191329 w 12192000"/>
              <a:gd name="connsiteY21" fmla="*/ 2735896 h 3021872"/>
              <a:gd name="connsiteX22" fmla="*/ 11095293 w 12192000"/>
              <a:gd name="connsiteY22" fmla="*/ 2734181 h 3021872"/>
              <a:gd name="connsiteX23" fmla="*/ 11072290 w 12192000"/>
              <a:gd name="connsiteY23" fmla="*/ 2737734 h 3021872"/>
              <a:gd name="connsiteX24" fmla="*/ 10980239 w 12192000"/>
              <a:gd name="connsiteY24" fmla="*/ 2729000 h 3021872"/>
              <a:gd name="connsiteX25" fmla="*/ 10980167 w 12192000"/>
              <a:gd name="connsiteY25" fmla="*/ 2728972 h 3021872"/>
              <a:gd name="connsiteX26" fmla="*/ 10943501 w 12192000"/>
              <a:gd name="connsiteY26" fmla="*/ 2723352 h 3021872"/>
              <a:gd name="connsiteX27" fmla="*/ 10740825 w 12192000"/>
              <a:gd name="connsiteY27" fmla="*/ 2642544 h 3021872"/>
              <a:gd name="connsiteX28" fmla="*/ 10621021 w 12192000"/>
              <a:gd name="connsiteY28" fmla="*/ 2583972 h 3021872"/>
              <a:gd name="connsiteX29" fmla="*/ 10501779 w 12192000"/>
              <a:gd name="connsiteY29" fmla="*/ 2548735 h 3021872"/>
              <a:gd name="connsiteX30" fmla="*/ 10403355 w 12192000"/>
              <a:gd name="connsiteY30" fmla="*/ 2512953 h 3021872"/>
              <a:gd name="connsiteX31" fmla="*/ 10337449 w 12192000"/>
              <a:gd name="connsiteY31" fmla="*/ 2488172 h 3021872"/>
              <a:gd name="connsiteX32" fmla="*/ 10324327 w 12192000"/>
              <a:gd name="connsiteY32" fmla="*/ 2478939 h 3021872"/>
              <a:gd name="connsiteX33" fmla="*/ 10321929 w 12192000"/>
              <a:gd name="connsiteY33" fmla="*/ 2478993 h 3021872"/>
              <a:gd name="connsiteX34" fmla="*/ 10290461 w 12192000"/>
              <a:gd name="connsiteY34" fmla="*/ 2462144 h 3021872"/>
              <a:gd name="connsiteX35" fmla="*/ 10268970 w 12192000"/>
              <a:gd name="connsiteY35" fmla="*/ 2448931 h 3021872"/>
              <a:gd name="connsiteX36" fmla="*/ 10263699 w 12192000"/>
              <a:gd name="connsiteY36" fmla="*/ 2448340 h 3021872"/>
              <a:gd name="connsiteX37" fmla="*/ 10228272 w 12192000"/>
              <a:gd name="connsiteY37" fmla="*/ 2431997 h 3021872"/>
              <a:gd name="connsiteX38" fmla="*/ 10215997 w 12192000"/>
              <a:gd name="connsiteY38" fmla="*/ 2431103 h 3021872"/>
              <a:gd name="connsiteX39" fmla="*/ 10193885 w 12192000"/>
              <a:gd name="connsiteY39" fmla="*/ 2427360 h 3021872"/>
              <a:gd name="connsiteX40" fmla="*/ 10135557 w 12192000"/>
              <a:gd name="connsiteY40" fmla="*/ 2429769 h 3021872"/>
              <a:gd name="connsiteX41" fmla="*/ 10092108 w 12192000"/>
              <a:gd name="connsiteY41" fmla="*/ 2409075 h 3021872"/>
              <a:gd name="connsiteX42" fmla="*/ 10091815 w 12192000"/>
              <a:gd name="connsiteY42" fmla="*/ 2409211 h 3021872"/>
              <a:gd name="connsiteX43" fmla="*/ 10083558 w 12192000"/>
              <a:gd name="connsiteY43" fmla="*/ 2406369 h 3021872"/>
              <a:gd name="connsiteX44" fmla="*/ 10078319 w 12192000"/>
              <a:gd name="connsiteY44" fmla="*/ 2403481 h 3021872"/>
              <a:gd name="connsiteX45" fmla="*/ 10063647 w 12192000"/>
              <a:gd name="connsiteY45" fmla="*/ 2397528 h 3021872"/>
              <a:gd name="connsiteX46" fmla="*/ 10057660 w 12192000"/>
              <a:gd name="connsiteY46" fmla="*/ 2396793 h 3021872"/>
              <a:gd name="connsiteX47" fmla="*/ 10003124 w 12192000"/>
              <a:gd name="connsiteY47" fmla="*/ 2406692 h 3021872"/>
              <a:gd name="connsiteX48" fmla="*/ 9898644 w 12192000"/>
              <a:gd name="connsiteY48" fmla="*/ 2393136 h 3021872"/>
              <a:gd name="connsiteX49" fmla="*/ 9794969 w 12192000"/>
              <a:gd name="connsiteY49" fmla="*/ 2376665 h 3021872"/>
              <a:gd name="connsiteX50" fmla="*/ 9690708 w 12192000"/>
              <a:gd name="connsiteY50" fmla="*/ 2362478 h 3021872"/>
              <a:gd name="connsiteX51" fmla="*/ 9656590 w 12192000"/>
              <a:gd name="connsiteY51" fmla="*/ 2365107 h 3021872"/>
              <a:gd name="connsiteX52" fmla="*/ 9651013 w 12192000"/>
              <a:gd name="connsiteY52" fmla="*/ 2365379 h 3021872"/>
              <a:gd name="connsiteX53" fmla="*/ 9629535 w 12192000"/>
              <a:gd name="connsiteY53" fmla="*/ 2359562 h 3021872"/>
              <a:gd name="connsiteX54" fmla="*/ 9621002 w 12192000"/>
              <a:gd name="connsiteY54" fmla="*/ 2358015 h 3021872"/>
              <a:gd name="connsiteX55" fmla="*/ 9620811 w 12192000"/>
              <a:gd name="connsiteY55" fmla="*/ 2358209 h 3021872"/>
              <a:gd name="connsiteX56" fmla="*/ 9612783 w 12192000"/>
              <a:gd name="connsiteY56" fmla="*/ 2356304 h 3021872"/>
              <a:gd name="connsiteX57" fmla="*/ 9573299 w 12192000"/>
              <a:gd name="connsiteY57" fmla="*/ 2344048 h 3021872"/>
              <a:gd name="connsiteX58" fmla="*/ 9523299 w 12192000"/>
              <a:gd name="connsiteY58" fmla="*/ 2356751 h 3021872"/>
              <a:gd name="connsiteX59" fmla="*/ 9502217 w 12192000"/>
              <a:gd name="connsiteY59" fmla="*/ 2356672 h 3021872"/>
              <a:gd name="connsiteX60" fmla="*/ 9491052 w 12192000"/>
              <a:gd name="connsiteY60" fmla="*/ 2357876 h 3021872"/>
              <a:gd name="connsiteX61" fmla="*/ 9490420 w 12192000"/>
              <a:gd name="connsiteY61" fmla="*/ 2358754 h 3021872"/>
              <a:gd name="connsiteX62" fmla="*/ 9422814 w 12192000"/>
              <a:gd name="connsiteY62" fmla="*/ 2337048 h 3021872"/>
              <a:gd name="connsiteX63" fmla="*/ 9387555 w 12192000"/>
              <a:gd name="connsiteY63" fmla="*/ 2324836 h 3021872"/>
              <a:gd name="connsiteX64" fmla="*/ 9385480 w 12192000"/>
              <a:gd name="connsiteY64" fmla="*/ 2325313 h 3021872"/>
              <a:gd name="connsiteX65" fmla="*/ 9369766 w 12192000"/>
              <a:gd name="connsiteY65" fmla="*/ 2317902 h 3021872"/>
              <a:gd name="connsiteX66" fmla="*/ 9356267 w 12192000"/>
              <a:gd name="connsiteY66" fmla="*/ 2307218 h 3021872"/>
              <a:gd name="connsiteX67" fmla="*/ 9240605 w 12192000"/>
              <a:gd name="connsiteY67" fmla="*/ 2292733 h 3021872"/>
              <a:gd name="connsiteX68" fmla="*/ 9083251 w 12192000"/>
              <a:gd name="connsiteY68" fmla="*/ 2245348 h 3021872"/>
              <a:gd name="connsiteX69" fmla="*/ 8956025 w 12192000"/>
              <a:gd name="connsiteY69" fmla="*/ 2219438 h 3021872"/>
              <a:gd name="connsiteX70" fmla="*/ 8791834 w 12192000"/>
              <a:gd name="connsiteY70" fmla="*/ 2194608 h 3021872"/>
              <a:gd name="connsiteX71" fmla="*/ 8677385 w 12192000"/>
              <a:gd name="connsiteY71" fmla="*/ 2172946 h 3021872"/>
              <a:gd name="connsiteX72" fmla="*/ 8628381 w 12192000"/>
              <a:gd name="connsiteY72" fmla="*/ 2151256 h 3021872"/>
              <a:gd name="connsiteX73" fmla="*/ 8608955 w 12192000"/>
              <a:gd name="connsiteY73" fmla="*/ 2154253 h 3021872"/>
              <a:gd name="connsiteX74" fmla="*/ 8605623 w 12192000"/>
              <a:gd name="connsiteY74" fmla="*/ 2154974 h 3021872"/>
              <a:gd name="connsiteX75" fmla="*/ 8591946 w 12192000"/>
              <a:gd name="connsiteY75" fmla="*/ 2153429 h 3021872"/>
              <a:gd name="connsiteX76" fmla="*/ 8588503 w 12192000"/>
              <a:gd name="connsiteY76" fmla="*/ 2158528 h 3021872"/>
              <a:gd name="connsiteX77" fmla="*/ 8542929 w 12192000"/>
              <a:gd name="connsiteY77" fmla="*/ 2155780 h 3021872"/>
              <a:gd name="connsiteX78" fmla="*/ 8422422 w 12192000"/>
              <a:gd name="connsiteY78" fmla="*/ 2128783 h 3021872"/>
              <a:gd name="connsiteX79" fmla="*/ 8350509 w 12192000"/>
              <a:gd name="connsiteY79" fmla="*/ 2116143 h 3021872"/>
              <a:gd name="connsiteX80" fmla="*/ 8323483 w 12192000"/>
              <a:gd name="connsiteY80" fmla="*/ 2116856 h 3021872"/>
              <a:gd name="connsiteX81" fmla="*/ 8285541 w 12192000"/>
              <a:gd name="connsiteY81" fmla="*/ 2114142 h 3021872"/>
              <a:gd name="connsiteX82" fmla="*/ 8156321 w 12192000"/>
              <a:gd name="connsiteY82" fmla="*/ 2105622 h 3021872"/>
              <a:gd name="connsiteX83" fmla="*/ 8115022 w 12192000"/>
              <a:gd name="connsiteY83" fmla="*/ 2097331 h 3021872"/>
              <a:gd name="connsiteX84" fmla="*/ 8109128 w 12192000"/>
              <a:gd name="connsiteY84" fmla="*/ 2095725 h 3021872"/>
              <a:gd name="connsiteX85" fmla="*/ 8061947 w 12192000"/>
              <a:gd name="connsiteY85" fmla="*/ 2076044 h 3021872"/>
              <a:gd name="connsiteX86" fmla="*/ 8056343 w 12192000"/>
              <a:gd name="connsiteY86" fmla="*/ 2079176 h 3021872"/>
              <a:gd name="connsiteX87" fmla="*/ 8039888 w 12192000"/>
              <a:gd name="connsiteY87" fmla="*/ 2079889 h 3021872"/>
              <a:gd name="connsiteX88" fmla="*/ 8027893 w 12192000"/>
              <a:gd name="connsiteY88" fmla="*/ 2071837 h 3021872"/>
              <a:gd name="connsiteX89" fmla="*/ 7968202 w 12192000"/>
              <a:gd name="connsiteY89" fmla="*/ 2048643 h 3021872"/>
              <a:gd name="connsiteX90" fmla="*/ 7879707 w 12192000"/>
              <a:gd name="connsiteY90" fmla="*/ 2019539 h 3021872"/>
              <a:gd name="connsiteX91" fmla="*/ 7867283 w 12192000"/>
              <a:gd name="connsiteY91" fmla="*/ 2011237 h 3021872"/>
              <a:gd name="connsiteX92" fmla="*/ 7843997 w 12192000"/>
              <a:gd name="connsiteY92" fmla="*/ 2004002 h 3021872"/>
              <a:gd name="connsiteX93" fmla="*/ 7819810 w 12192000"/>
              <a:gd name="connsiteY93" fmla="*/ 2003978 h 3021872"/>
              <a:gd name="connsiteX94" fmla="*/ 7766905 w 12192000"/>
              <a:gd name="connsiteY94" fmla="*/ 1994240 h 3021872"/>
              <a:gd name="connsiteX95" fmla="*/ 7748811 w 12192000"/>
              <a:gd name="connsiteY95" fmla="*/ 2001647 h 3021872"/>
              <a:gd name="connsiteX96" fmla="*/ 7745757 w 12192000"/>
              <a:gd name="connsiteY96" fmla="*/ 2003120 h 3021872"/>
              <a:gd name="connsiteX97" fmla="*/ 7732110 w 12192000"/>
              <a:gd name="connsiteY97" fmla="*/ 2004783 h 3021872"/>
              <a:gd name="connsiteX98" fmla="*/ 7730039 w 12192000"/>
              <a:gd name="connsiteY98" fmla="*/ 2010536 h 3021872"/>
              <a:gd name="connsiteX99" fmla="*/ 7685159 w 12192000"/>
              <a:gd name="connsiteY99" fmla="*/ 2018415 h 3021872"/>
              <a:gd name="connsiteX100" fmla="*/ 7561596 w 12192000"/>
              <a:gd name="connsiteY100" fmla="*/ 2020063 h 3021872"/>
              <a:gd name="connsiteX101" fmla="*/ 7488722 w 12192000"/>
              <a:gd name="connsiteY101" fmla="*/ 2024418 h 3021872"/>
              <a:gd name="connsiteX102" fmla="*/ 7462688 w 12192000"/>
              <a:gd name="connsiteY102" fmla="*/ 2031366 h 3021872"/>
              <a:gd name="connsiteX103" fmla="*/ 7425222 w 12192000"/>
              <a:gd name="connsiteY103" fmla="*/ 2037510 h 3021872"/>
              <a:gd name="connsiteX104" fmla="*/ 7360376 w 12192000"/>
              <a:gd name="connsiteY104" fmla="*/ 2052454 h 3021872"/>
              <a:gd name="connsiteX105" fmla="*/ 7297796 w 12192000"/>
              <a:gd name="connsiteY105" fmla="*/ 2059134 h 3021872"/>
              <a:gd name="connsiteX106" fmla="*/ 7255684 w 12192000"/>
              <a:gd name="connsiteY106" fmla="*/ 2060633 h 3021872"/>
              <a:gd name="connsiteX107" fmla="*/ 7249573 w 12192000"/>
              <a:gd name="connsiteY107" fmla="*/ 2060435 h 3021872"/>
              <a:gd name="connsiteX108" fmla="*/ 7198933 w 12192000"/>
              <a:gd name="connsiteY108" fmla="*/ 2052227 h 3021872"/>
              <a:gd name="connsiteX109" fmla="*/ 7194276 w 12192000"/>
              <a:gd name="connsiteY109" fmla="*/ 2056568 h 3021872"/>
              <a:gd name="connsiteX110" fmla="*/ 7178495 w 12192000"/>
              <a:gd name="connsiteY110" fmla="*/ 2061069 h 3021872"/>
              <a:gd name="connsiteX111" fmla="*/ 7164866 w 12192000"/>
              <a:gd name="connsiteY111" fmla="*/ 2056021 h 3021872"/>
              <a:gd name="connsiteX112" fmla="*/ 7101221 w 12192000"/>
              <a:gd name="connsiteY112" fmla="*/ 2047289 h 3021872"/>
              <a:gd name="connsiteX113" fmla="*/ 7008182 w 12192000"/>
              <a:gd name="connsiteY113" fmla="*/ 2039482 h 3021872"/>
              <a:gd name="connsiteX114" fmla="*/ 6994073 w 12192000"/>
              <a:gd name="connsiteY114" fmla="*/ 2034288 h 3021872"/>
              <a:gd name="connsiteX115" fmla="*/ 6902768 w 12192000"/>
              <a:gd name="connsiteY115" fmla="*/ 2021990 h 3021872"/>
              <a:gd name="connsiteX116" fmla="*/ 6854917 w 12192000"/>
              <a:gd name="connsiteY116" fmla="*/ 2020321 h 3021872"/>
              <a:gd name="connsiteX117" fmla="*/ 6849655 w 12192000"/>
              <a:gd name="connsiteY117" fmla="*/ 2025191 h 3021872"/>
              <a:gd name="connsiteX118" fmla="*/ 6835522 w 12192000"/>
              <a:gd name="connsiteY118" fmla="*/ 2024012 h 3021872"/>
              <a:gd name="connsiteX119" fmla="*/ 6707727 w 12192000"/>
              <a:gd name="connsiteY119" fmla="*/ 2006254 h 3021872"/>
              <a:gd name="connsiteX120" fmla="*/ 6561947 w 12192000"/>
              <a:gd name="connsiteY120" fmla="*/ 1975575 h 3021872"/>
              <a:gd name="connsiteX121" fmla="*/ 6464714 w 12192000"/>
              <a:gd name="connsiteY121" fmla="*/ 1978704 h 3021872"/>
              <a:gd name="connsiteX122" fmla="*/ 6242129 w 12192000"/>
              <a:gd name="connsiteY122" fmla="*/ 1915441 h 3021872"/>
              <a:gd name="connsiteX123" fmla="*/ 6080728 w 12192000"/>
              <a:gd name="connsiteY123" fmla="*/ 1895758 h 3021872"/>
              <a:gd name="connsiteX124" fmla="*/ 6069627 w 12192000"/>
              <a:gd name="connsiteY124" fmla="*/ 1885968 h 3021872"/>
              <a:gd name="connsiteX125" fmla="*/ 6055146 w 12192000"/>
              <a:gd name="connsiteY125" fmla="*/ 1879305 h 3021872"/>
              <a:gd name="connsiteX126" fmla="*/ 5953405 w 12192000"/>
              <a:gd name="connsiteY126" fmla="*/ 1849929 h 3021872"/>
              <a:gd name="connsiteX127" fmla="*/ 5940151 w 12192000"/>
              <a:gd name="connsiteY127" fmla="*/ 1852123 h 3021872"/>
              <a:gd name="connsiteX128" fmla="*/ 5917647 w 12192000"/>
              <a:gd name="connsiteY128" fmla="*/ 1852476 h 3021872"/>
              <a:gd name="connsiteX129" fmla="*/ 5860259 w 12192000"/>
              <a:gd name="connsiteY129" fmla="*/ 1865444 h 3021872"/>
              <a:gd name="connsiteX130" fmla="*/ 5821880 w 12192000"/>
              <a:gd name="connsiteY130" fmla="*/ 1854695 h 3021872"/>
              <a:gd name="connsiteX131" fmla="*/ 5813898 w 12192000"/>
              <a:gd name="connsiteY131" fmla="*/ 1853063 h 3021872"/>
              <a:gd name="connsiteX132" fmla="*/ 5813633 w 12192000"/>
              <a:gd name="connsiteY132" fmla="*/ 1853249 h 3021872"/>
              <a:gd name="connsiteX133" fmla="*/ 5804995 w 12192000"/>
              <a:gd name="connsiteY133" fmla="*/ 1851966 h 3021872"/>
              <a:gd name="connsiteX134" fmla="*/ 5799340 w 12192000"/>
              <a:gd name="connsiteY134" fmla="*/ 1850088 h 3021872"/>
              <a:gd name="connsiteX135" fmla="*/ 5783850 w 12192000"/>
              <a:gd name="connsiteY135" fmla="*/ 1846922 h 3021872"/>
              <a:gd name="connsiteX136" fmla="*/ 5777803 w 12192000"/>
              <a:gd name="connsiteY136" fmla="*/ 1847290 h 3021872"/>
              <a:gd name="connsiteX137" fmla="*/ 5774372 w 12192000"/>
              <a:gd name="connsiteY137" fmla="*/ 1849538 h 3021872"/>
              <a:gd name="connsiteX138" fmla="*/ 5740527 w 12192000"/>
              <a:gd name="connsiteY138" fmla="*/ 1850453 h 3021872"/>
              <a:gd name="connsiteX139" fmla="*/ 5671437 w 12192000"/>
              <a:gd name="connsiteY139" fmla="*/ 1845438 h 3021872"/>
              <a:gd name="connsiteX140" fmla="*/ 5633526 w 12192000"/>
              <a:gd name="connsiteY140" fmla="*/ 1839191 h 3021872"/>
              <a:gd name="connsiteX141" fmla="*/ 5527860 w 12192000"/>
              <a:gd name="connsiteY141" fmla="*/ 1825767 h 3021872"/>
              <a:gd name="connsiteX142" fmla="*/ 5420429 w 12192000"/>
              <a:gd name="connsiteY142" fmla="*/ 1815102 h 3021872"/>
              <a:gd name="connsiteX143" fmla="*/ 5339073 w 12192000"/>
              <a:gd name="connsiteY143" fmla="*/ 1819639 h 3021872"/>
              <a:gd name="connsiteX144" fmla="*/ 5334373 w 12192000"/>
              <a:gd name="connsiteY144" fmla="*/ 1817028 h 3021872"/>
              <a:gd name="connsiteX145" fmla="*/ 5326433 w 12192000"/>
              <a:gd name="connsiteY145" fmla="*/ 1814516 h 3021872"/>
              <a:gd name="connsiteX146" fmla="*/ 5326080 w 12192000"/>
              <a:gd name="connsiteY146" fmla="*/ 1814651 h 3021872"/>
              <a:gd name="connsiteX147" fmla="*/ 5318954 w 12192000"/>
              <a:gd name="connsiteY147" fmla="*/ 1811914 h 3021872"/>
              <a:gd name="connsiteX148" fmla="*/ 5286087 w 12192000"/>
              <a:gd name="connsiteY148" fmla="*/ 1796038 h 3021872"/>
              <a:gd name="connsiteX149" fmla="*/ 5223002 w 12192000"/>
              <a:gd name="connsiteY149" fmla="*/ 1799482 h 3021872"/>
              <a:gd name="connsiteX150" fmla="*/ 5200540 w 12192000"/>
              <a:gd name="connsiteY150" fmla="*/ 1796400 h 3021872"/>
              <a:gd name="connsiteX151" fmla="*/ 5154928 w 12192000"/>
              <a:gd name="connsiteY151" fmla="*/ 1781130 h 3021872"/>
              <a:gd name="connsiteX152" fmla="*/ 5149478 w 12192000"/>
              <a:gd name="connsiteY152" fmla="*/ 1780679 h 3021872"/>
              <a:gd name="connsiteX153" fmla="*/ 5130626 w 12192000"/>
              <a:gd name="connsiteY153" fmla="*/ 1768669 h 3021872"/>
              <a:gd name="connsiteX154" fmla="*/ 5102239 w 12192000"/>
              <a:gd name="connsiteY154" fmla="*/ 1753436 h 3021872"/>
              <a:gd name="connsiteX155" fmla="*/ 5099658 w 12192000"/>
              <a:gd name="connsiteY155" fmla="*/ 1753538 h 3021872"/>
              <a:gd name="connsiteX156" fmla="*/ 5088508 w 12192000"/>
              <a:gd name="connsiteY156" fmla="*/ 1745106 h 3021872"/>
              <a:gd name="connsiteX157" fmla="*/ 5082205 w 12192000"/>
              <a:gd name="connsiteY157" fmla="*/ 1734262 h 3021872"/>
              <a:gd name="connsiteX158" fmla="*/ 4931750 w 12192000"/>
              <a:gd name="connsiteY158" fmla="*/ 1691385 h 3021872"/>
              <a:gd name="connsiteX159" fmla="*/ 4824030 w 12192000"/>
              <a:gd name="connsiteY159" fmla="*/ 1643040 h 3021872"/>
              <a:gd name="connsiteX160" fmla="*/ 4758423 w 12192000"/>
              <a:gd name="connsiteY160" fmla="*/ 1579191 h 3021872"/>
              <a:gd name="connsiteX161" fmla="*/ 4514045 w 12192000"/>
              <a:gd name="connsiteY161" fmla="*/ 1535848 h 3021872"/>
              <a:gd name="connsiteX162" fmla="*/ 4458973 w 12192000"/>
              <a:gd name="connsiteY162" fmla="*/ 1525122 h 3021872"/>
              <a:gd name="connsiteX163" fmla="*/ 4423105 w 12192000"/>
              <a:gd name="connsiteY163" fmla="*/ 1500018 h 3021872"/>
              <a:gd name="connsiteX164" fmla="*/ 4400073 w 12192000"/>
              <a:gd name="connsiteY164" fmla="*/ 1499739 h 3021872"/>
              <a:gd name="connsiteX165" fmla="*/ 4395961 w 12192000"/>
              <a:gd name="connsiteY165" fmla="*/ 1499863 h 3021872"/>
              <a:gd name="connsiteX166" fmla="*/ 4382523 w 12192000"/>
              <a:gd name="connsiteY166" fmla="*/ 1496619 h 3021872"/>
              <a:gd name="connsiteX167" fmla="*/ 4374971 w 12192000"/>
              <a:gd name="connsiteY167" fmla="*/ 1500377 h 3021872"/>
              <a:gd name="connsiteX168" fmla="*/ 4352051 w 12192000"/>
              <a:gd name="connsiteY168" fmla="*/ 1498843 h 3021872"/>
              <a:gd name="connsiteX169" fmla="*/ 4328364 w 12192000"/>
              <a:gd name="connsiteY169" fmla="*/ 1491566 h 3021872"/>
              <a:gd name="connsiteX170" fmla="*/ 4220142 w 12192000"/>
              <a:gd name="connsiteY170" fmla="*/ 1451803 h 3021872"/>
              <a:gd name="connsiteX171" fmla="*/ 4152921 w 12192000"/>
              <a:gd name="connsiteY171" fmla="*/ 1430969 h 3021872"/>
              <a:gd name="connsiteX172" fmla="*/ 4123498 w 12192000"/>
              <a:gd name="connsiteY172" fmla="*/ 1427696 h 3021872"/>
              <a:gd name="connsiteX173" fmla="*/ 4085026 w 12192000"/>
              <a:gd name="connsiteY173" fmla="*/ 1420005 h 3021872"/>
              <a:gd name="connsiteX174" fmla="*/ 4014120 w 12192000"/>
              <a:gd name="connsiteY174" fmla="*/ 1410025 h 3021872"/>
              <a:gd name="connsiteX175" fmla="*/ 3924085 w 12192000"/>
              <a:gd name="connsiteY175" fmla="*/ 1390368 h 3021872"/>
              <a:gd name="connsiteX176" fmla="*/ 3875102 w 12192000"/>
              <a:gd name="connsiteY176" fmla="*/ 1356231 h 3021872"/>
              <a:gd name="connsiteX177" fmla="*/ 3866735 w 12192000"/>
              <a:gd name="connsiteY177" fmla="*/ 1358044 h 3021872"/>
              <a:gd name="connsiteX178" fmla="*/ 3824835 w 12192000"/>
              <a:gd name="connsiteY178" fmla="*/ 1344150 h 3021872"/>
              <a:gd name="connsiteX179" fmla="*/ 3698316 w 12192000"/>
              <a:gd name="connsiteY179" fmla="*/ 1271660 h 3021872"/>
              <a:gd name="connsiteX180" fmla="*/ 3615875 w 12192000"/>
              <a:gd name="connsiteY180" fmla="*/ 1245166 h 3021872"/>
              <a:gd name="connsiteX181" fmla="*/ 3583351 w 12192000"/>
              <a:gd name="connsiteY181" fmla="*/ 1239605 h 3021872"/>
              <a:gd name="connsiteX182" fmla="*/ 3529058 w 12192000"/>
              <a:gd name="connsiteY182" fmla="*/ 1230047 h 3021872"/>
              <a:gd name="connsiteX183" fmla="*/ 3438822 w 12192000"/>
              <a:gd name="connsiteY183" fmla="*/ 1205661 h 3021872"/>
              <a:gd name="connsiteX184" fmla="*/ 3390292 w 12192000"/>
              <a:gd name="connsiteY184" fmla="*/ 1197075 h 3021872"/>
              <a:gd name="connsiteX185" fmla="*/ 3315537 w 12192000"/>
              <a:gd name="connsiteY185" fmla="*/ 1185391 h 3021872"/>
              <a:gd name="connsiteX186" fmla="*/ 3305896 w 12192000"/>
              <a:gd name="connsiteY186" fmla="*/ 1180025 h 3021872"/>
              <a:gd name="connsiteX187" fmla="*/ 3260055 w 12192000"/>
              <a:gd name="connsiteY187" fmla="*/ 1189560 h 3021872"/>
              <a:gd name="connsiteX188" fmla="*/ 3136098 w 12192000"/>
              <a:gd name="connsiteY188" fmla="*/ 1171708 h 3021872"/>
              <a:gd name="connsiteX189" fmla="*/ 3113533 w 12192000"/>
              <a:gd name="connsiteY189" fmla="*/ 1171758 h 3021872"/>
              <a:gd name="connsiteX190" fmla="*/ 3087934 w 12192000"/>
              <a:gd name="connsiteY190" fmla="*/ 1162189 h 3021872"/>
              <a:gd name="connsiteX191" fmla="*/ 3033101 w 12192000"/>
              <a:gd name="connsiteY191" fmla="*/ 1146004 h 3021872"/>
              <a:gd name="connsiteX192" fmla="*/ 2999082 w 12192000"/>
              <a:gd name="connsiteY192" fmla="*/ 1129337 h 3021872"/>
              <a:gd name="connsiteX193" fmla="*/ 2988144 w 12192000"/>
              <a:gd name="connsiteY193" fmla="*/ 1133783 h 3021872"/>
              <a:gd name="connsiteX194" fmla="*/ 2964880 w 12192000"/>
              <a:gd name="connsiteY194" fmla="*/ 1133160 h 3021872"/>
              <a:gd name="connsiteX195" fmla="*/ 2871083 w 12192000"/>
              <a:gd name="connsiteY195" fmla="*/ 1114281 h 3021872"/>
              <a:gd name="connsiteX196" fmla="*/ 2853547 w 12192000"/>
              <a:gd name="connsiteY196" fmla="*/ 1113282 h 3021872"/>
              <a:gd name="connsiteX197" fmla="*/ 2834998 w 12192000"/>
              <a:gd name="connsiteY197" fmla="*/ 1105032 h 3021872"/>
              <a:gd name="connsiteX198" fmla="*/ 2832012 w 12192000"/>
              <a:gd name="connsiteY198" fmla="*/ 1103667 h 3021872"/>
              <a:gd name="connsiteX199" fmla="*/ 2831450 w 12192000"/>
              <a:gd name="connsiteY199" fmla="*/ 1103681 h 3021872"/>
              <a:gd name="connsiteX200" fmla="*/ 2830158 w 12192000"/>
              <a:gd name="connsiteY200" fmla="*/ 1102819 h 3021872"/>
              <a:gd name="connsiteX201" fmla="*/ 2817969 w 12192000"/>
              <a:gd name="connsiteY201" fmla="*/ 1097243 h 3021872"/>
              <a:gd name="connsiteX202" fmla="*/ 2812278 w 12192000"/>
              <a:gd name="connsiteY202" fmla="*/ 1097008 h 3021872"/>
              <a:gd name="connsiteX203" fmla="*/ 2735949 w 12192000"/>
              <a:gd name="connsiteY203" fmla="*/ 1069536 h 3021872"/>
              <a:gd name="connsiteX204" fmla="*/ 2700542 w 12192000"/>
              <a:gd name="connsiteY204" fmla="*/ 1056907 h 3021872"/>
              <a:gd name="connsiteX205" fmla="*/ 2690071 w 12192000"/>
              <a:gd name="connsiteY205" fmla="*/ 1056397 h 3021872"/>
              <a:gd name="connsiteX206" fmla="*/ 2655269 w 12192000"/>
              <a:gd name="connsiteY206" fmla="*/ 1042078 h 3021872"/>
              <a:gd name="connsiteX207" fmla="*/ 2637172 w 12192000"/>
              <a:gd name="connsiteY207" fmla="*/ 1039382 h 3021872"/>
              <a:gd name="connsiteX208" fmla="*/ 2544676 w 12192000"/>
              <a:gd name="connsiteY208" fmla="*/ 1019916 h 3021872"/>
              <a:gd name="connsiteX209" fmla="*/ 2521406 w 12192000"/>
              <a:gd name="connsiteY209" fmla="*/ 1022036 h 3021872"/>
              <a:gd name="connsiteX210" fmla="*/ 2462038 w 12192000"/>
              <a:gd name="connsiteY210" fmla="*/ 992687 h 3021872"/>
              <a:gd name="connsiteX211" fmla="*/ 2448962 w 12192000"/>
              <a:gd name="connsiteY211" fmla="*/ 988555 h 3021872"/>
              <a:gd name="connsiteX212" fmla="*/ 2444223 w 12192000"/>
              <a:gd name="connsiteY212" fmla="*/ 985580 h 3021872"/>
              <a:gd name="connsiteX213" fmla="*/ 2428175 w 12192000"/>
              <a:gd name="connsiteY213" fmla="*/ 997242 h 3021872"/>
              <a:gd name="connsiteX214" fmla="*/ 2398519 w 12192000"/>
              <a:gd name="connsiteY214" fmla="*/ 1001482 h 3021872"/>
              <a:gd name="connsiteX215" fmla="*/ 2385271 w 12192000"/>
              <a:gd name="connsiteY215" fmla="*/ 993786 h 3021872"/>
              <a:gd name="connsiteX216" fmla="*/ 2298174 w 12192000"/>
              <a:gd name="connsiteY216" fmla="*/ 956527 h 3021872"/>
              <a:gd name="connsiteX217" fmla="*/ 2271014 w 12192000"/>
              <a:gd name="connsiteY217" fmla="*/ 945440 h 3021872"/>
              <a:gd name="connsiteX218" fmla="*/ 2214838 w 12192000"/>
              <a:gd name="connsiteY218" fmla="*/ 924396 h 3021872"/>
              <a:gd name="connsiteX219" fmla="*/ 2038407 w 12192000"/>
              <a:gd name="connsiteY219" fmla="*/ 916628 h 3021872"/>
              <a:gd name="connsiteX220" fmla="*/ 1958268 w 12192000"/>
              <a:gd name="connsiteY220" fmla="*/ 931677 h 3021872"/>
              <a:gd name="connsiteX221" fmla="*/ 1740316 w 12192000"/>
              <a:gd name="connsiteY221" fmla="*/ 931710 h 3021872"/>
              <a:gd name="connsiteX222" fmla="*/ 1454477 w 12192000"/>
              <a:gd name="connsiteY222" fmla="*/ 973878 h 3021872"/>
              <a:gd name="connsiteX223" fmla="*/ 1385984 w 12192000"/>
              <a:gd name="connsiteY223" fmla="*/ 958621 h 3021872"/>
              <a:gd name="connsiteX224" fmla="*/ 1355604 w 12192000"/>
              <a:gd name="connsiteY224" fmla="*/ 960893 h 3021872"/>
              <a:gd name="connsiteX225" fmla="*/ 1305323 w 12192000"/>
              <a:gd name="connsiteY225" fmla="*/ 967511 h 3021872"/>
              <a:gd name="connsiteX226" fmla="*/ 1125607 w 12192000"/>
              <a:gd name="connsiteY226" fmla="*/ 968467 h 3021872"/>
              <a:gd name="connsiteX227" fmla="*/ 1016562 w 12192000"/>
              <a:gd name="connsiteY227" fmla="*/ 975260 h 3021872"/>
              <a:gd name="connsiteX228" fmla="*/ 818620 w 12192000"/>
              <a:gd name="connsiteY228" fmla="*/ 987723 h 3021872"/>
              <a:gd name="connsiteX229" fmla="*/ 611870 w 12192000"/>
              <a:gd name="connsiteY229" fmla="*/ 1002547 h 3021872"/>
              <a:gd name="connsiteX230" fmla="*/ 520325 w 12192000"/>
              <a:gd name="connsiteY230" fmla="*/ 1010590 h 3021872"/>
              <a:gd name="connsiteX231" fmla="*/ 386188 w 12192000"/>
              <a:gd name="connsiteY231" fmla="*/ 1040956 h 3021872"/>
              <a:gd name="connsiteX232" fmla="*/ 272629 w 12192000"/>
              <a:gd name="connsiteY232" fmla="*/ 1010300 h 3021872"/>
              <a:gd name="connsiteX233" fmla="*/ 113450 w 12192000"/>
              <a:gd name="connsiteY233" fmla="*/ 1038933 h 3021872"/>
              <a:gd name="connsiteX234" fmla="*/ 4256 w 12192000"/>
              <a:gd name="connsiteY234" fmla="*/ 1060111 h 3021872"/>
              <a:gd name="connsiteX235" fmla="*/ 0 w 12192000"/>
              <a:gd name="connsiteY235" fmla="*/ 1059714 h 3021872"/>
              <a:gd name="connsiteX236" fmla="*/ 0 w 12192000"/>
              <a:gd name="connsiteY236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438556 w 12192000"/>
              <a:gd name="connsiteY13" fmla="*/ 2873658 h 3021872"/>
              <a:gd name="connsiteX14" fmla="*/ 11355280 w 12192000"/>
              <a:gd name="connsiteY14" fmla="*/ 2766974 h 3021872"/>
              <a:gd name="connsiteX15" fmla="*/ 11346286 w 12192000"/>
              <a:gd name="connsiteY15" fmla="*/ 2771221 h 3021872"/>
              <a:gd name="connsiteX16" fmla="*/ 11344784 w 12192000"/>
              <a:gd name="connsiteY16" fmla="*/ 2767480 h 3021872"/>
              <a:gd name="connsiteX17" fmla="*/ 11307999 w 12192000"/>
              <a:gd name="connsiteY17" fmla="*/ 2758374 h 3021872"/>
              <a:gd name="connsiteX18" fmla="*/ 11228674 w 12192000"/>
              <a:gd name="connsiteY18" fmla="*/ 2738503 h 3021872"/>
              <a:gd name="connsiteX19" fmla="*/ 11208775 w 12192000"/>
              <a:gd name="connsiteY19" fmla="*/ 2733735 h 3021872"/>
              <a:gd name="connsiteX20" fmla="*/ 11191329 w 12192000"/>
              <a:gd name="connsiteY20" fmla="*/ 2735896 h 3021872"/>
              <a:gd name="connsiteX21" fmla="*/ 11095293 w 12192000"/>
              <a:gd name="connsiteY21" fmla="*/ 2734181 h 3021872"/>
              <a:gd name="connsiteX22" fmla="*/ 11072290 w 12192000"/>
              <a:gd name="connsiteY22" fmla="*/ 2737734 h 3021872"/>
              <a:gd name="connsiteX23" fmla="*/ 10980239 w 12192000"/>
              <a:gd name="connsiteY23" fmla="*/ 2729000 h 3021872"/>
              <a:gd name="connsiteX24" fmla="*/ 10980167 w 12192000"/>
              <a:gd name="connsiteY24" fmla="*/ 2728972 h 3021872"/>
              <a:gd name="connsiteX25" fmla="*/ 10943501 w 12192000"/>
              <a:gd name="connsiteY25" fmla="*/ 2723352 h 3021872"/>
              <a:gd name="connsiteX26" fmla="*/ 10740825 w 12192000"/>
              <a:gd name="connsiteY26" fmla="*/ 2642544 h 3021872"/>
              <a:gd name="connsiteX27" fmla="*/ 10621021 w 12192000"/>
              <a:gd name="connsiteY27" fmla="*/ 2583972 h 3021872"/>
              <a:gd name="connsiteX28" fmla="*/ 10501779 w 12192000"/>
              <a:gd name="connsiteY28" fmla="*/ 2548735 h 3021872"/>
              <a:gd name="connsiteX29" fmla="*/ 10403355 w 12192000"/>
              <a:gd name="connsiteY29" fmla="*/ 2512953 h 3021872"/>
              <a:gd name="connsiteX30" fmla="*/ 10337449 w 12192000"/>
              <a:gd name="connsiteY30" fmla="*/ 2488172 h 3021872"/>
              <a:gd name="connsiteX31" fmla="*/ 10324327 w 12192000"/>
              <a:gd name="connsiteY31" fmla="*/ 2478939 h 3021872"/>
              <a:gd name="connsiteX32" fmla="*/ 10321929 w 12192000"/>
              <a:gd name="connsiteY32" fmla="*/ 2478993 h 3021872"/>
              <a:gd name="connsiteX33" fmla="*/ 10290461 w 12192000"/>
              <a:gd name="connsiteY33" fmla="*/ 2462144 h 3021872"/>
              <a:gd name="connsiteX34" fmla="*/ 10268970 w 12192000"/>
              <a:gd name="connsiteY34" fmla="*/ 2448931 h 3021872"/>
              <a:gd name="connsiteX35" fmla="*/ 10263699 w 12192000"/>
              <a:gd name="connsiteY35" fmla="*/ 2448340 h 3021872"/>
              <a:gd name="connsiteX36" fmla="*/ 10228272 w 12192000"/>
              <a:gd name="connsiteY36" fmla="*/ 2431997 h 3021872"/>
              <a:gd name="connsiteX37" fmla="*/ 10215997 w 12192000"/>
              <a:gd name="connsiteY37" fmla="*/ 2431103 h 3021872"/>
              <a:gd name="connsiteX38" fmla="*/ 10193885 w 12192000"/>
              <a:gd name="connsiteY38" fmla="*/ 2427360 h 3021872"/>
              <a:gd name="connsiteX39" fmla="*/ 10135557 w 12192000"/>
              <a:gd name="connsiteY39" fmla="*/ 2429769 h 3021872"/>
              <a:gd name="connsiteX40" fmla="*/ 10092108 w 12192000"/>
              <a:gd name="connsiteY40" fmla="*/ 2409075 h 3021872"/>
              <a:gd name="connsiteX41" fmla="*/ 10091815 w 12192000"/>
              <a:gd name="connsiteY41" fmla="*/ 2409211 h 3021872"/>
              <a:gd name="connsiteX42" fmla="*/ 10083558 w 12192000"/>
              <a:gd name="connsiteY42" fmla="*/ 2406369 h 3021872"/>
              <a:gd name="connsiteX43" fmla="*/ 10078319 w 12192000"/>
              <a:gd name="connsiteY43" fmla="*/ 2403481 h 3021872"/>
              <a:gd name="connsiteX44" fmla="*/ 10063647 w 12192000"/>
              <a:gd name="connsiteY44" fmla="*/ 2397528 h 3021872"/>
              <a:gd name="connsiteX45" fmla="*/ 10057660 w 12192000"/>
              <a:gd name="connsiteY45" fmla="*/ 2396793 h 3021872"/>
              <a:gd name="connsiteX46" fmla="*/ 10003124 w 12192000"/>
              <a:gd name="connsiteY46" fmla="*/ 2406692 h 3021872"/>
              <a:gd name="connsiteX47" fmla="*/ 9898644 w 12192000"/>
              <a:gd name="connsiteY47" fmla="*/ 2393136 h 3021872"/>
              <a:gd name="connsiteX48" fmla="*/ 9794969 w 12192000"/>
              <a:gd name="connsiteY48" fmla="*/ 2376665 h 3021872"/>
              <a:gd name="connsiteX49" fmla="*/ 9690708 w 12192000"/>
              <a:gd name="connsiteY49" fmla="*/ 2362478 h 3021872"/>
              <a:gd name="connsiteX50" fmla="*/ 9656590 w 12192000"/>
              <a:gd name="connsiteY50" fmla="*/ 2365107 h 3021872"/>
              <a:gd name="connsiteX51" fmla="*/ 9651013 w 12192000"/>
              <a:gd name="connsiteY51" fmla="*/ 2365379 h 3021872"/>
              <a:gd name="connsiteX52" fmla="*/ 9629535 w 12192000"/>
              <a:gd name="connsiteY52" fmla="*/ 2359562 h 3021872"/>
              <a:gd name="connsiteX53" fmla="*/ 9621002 w 12192000"/>
              <a:gd name="connsiteY53" fmla="*/ 2358015 h 3021872"/>
              <a:gd name="connsiteX54" fmla="*/ 9620811 w 12192000"/>
              <a:gd name="connsiteY54" fmla="*/ 2358209 h 3021872"/>
              <a:gd name="connsiteX55" fmla="*/ 9612783 w 12192000"/>
              <a:gd name="connsiteY55" fmla="*/ 2356304 h 3021872"/>
              <a:gd name="connsiteX56" fmla="*/ 9573299 w 12192000"/>
              <a:gd name="connsiteY56" fmla="*/ 2344048 h 3021872"/>
              <a:gd name="connsiteX57" fmla="*/ 9523299 w 12192000"/>
              <a:gd name="connsiteY57" fmla="*/ 2356751 h 3021872"/>
              <a:gd name="connsiteX58" fmla="*/ 9502217 w 12192000"/>
              <a:gd name="connsiteY58" fmla="*/ 2356672 h 3021872"/>
              <a:gd name="connsiteX59" fmla="*/ 9491052 w 12192000"/>
              <a:gd name="connsiteY59" fmla="*/ 2357876 h 3021872"/>
              <a:gd name="connsiteX60" fmla="*/ 9490420 w 12192000"/>
              <a:gd name="connsiteY60" fmla="*/ 2358754 h 3021872"/>
              <a:gd name="connsiteX61" fmla="*/ 9422814 w 12192000"/>
              <a:gd name="connsiteY61" fmla="*/ 2337048 h 3021872"/>
              <a:gd name="connsiteX62" fmla="*/ 9387555 w 12192000"/>
              <a:gd name="connsiteY62" fmla="*/ 2324836 h 3021872"/>
              <a:gd name="connsiteX63" fmla="*/ 9385480 w 12192000"/>
              <a:gd name="connsiteY63" fmla="*/ 2325313 h 3021872"/>
              <a:gd name="connsiteX64" fmla="*/ 9369766 w 12192000"/>
              <a:gd name="connsiteY64" fmla="*/ 2317902 h 3021872"/>
              <a:gd name="connsiteX65" fmla="*/ 9356267 w 12192000"/>
              <a:gd name="connsiteY65" fmla="*/ 2307218 h 3021872"/>
              <a:gd name="connsiteX66" fmla="*/ 9240605 w 12192000"/>
              <a:gd name="connsiteY66" fmla="*/ 2292733 h 3021872"/>
              <a:gd name="connsiteX67" fmla="*/ 9083251 w 12192000"/>
              <a:gd name="connsiteY67" fmla="*/ 2245348 h 3021872"/>
              <a:gd name="connsiteX68" fmla="*/ 8956025 w 12192000"/>
              <a:gd name="connsiteY68" fmla="*/ 2219438 h 3021872"/>
              <a:gd name="connsiteX69" fmla="*/ 8791834 w 12192000"/>
              <a:gd name="connsiteY69" fmla="*/ 2194608 h 3021872"/>
              <a:gd name="connsiteX70" fmla="*/ 8677385 w 12192000"/>
              <a:gd name="connsiteY70" fmla="*/ 2172946 h 3021872"/>
              <a:gd name="connsiteX71" fmla="*/ 8628381 w 12192000"/>
              <a:gd name="connsiteY71" fmla="*/ 2151256 h 3021872"/>
              <a:gd name="connsiteX72" fmla="*/ 8608955 w 12192000"/>
              <a:gd name="connsiteY72" fmla="*/ 2154253 h 3021872"/>
              <a:gd name="connsiteX73" fmla="*/ 8605623 w 12192000"/>
              <a:gd name="connsiteY73" fmla="*/ 2154974 h 3021872"/>
              <a:gd name="connsiteX74" fmla="*/ 8591946 w 12192000"/>
              <a:gd name="connsiteY74" fmla="*/ 2153429 h 3021872"/>
              <a:gd name="connsiteX75" fmla="*/ 8588503 w 12192000"/>
              <a:gd name="connsiteY75" fmla="*/ 2158528 h 3021872"/>
              <a:gd name="connsiteX76" fmla="*/ 8542929 w 12192000"/>
              <a:gd name="connsiteY76" fmla="*/ 2155780 h 3021872"/>
              <a:gd name="connsiteX77" fmla="*/ 8422422 w 12192000"/>
              <a:gd name="connsiteY77" fmla="*/ 2128783 h 3021872"/>
              <a:gd name="connsiteX78" fmla="*/ 8350509 w 12192000"/>
              <a:gd name="connsiteY78" fmla="*/ 2116143 h 3021872"/>
              <a:gd name="connsiteX79" fmla="*/ 8323483 w 12192000"/>
              <a:gd name="connsiteY79" fmla="*/ 2116856 h 3021872"/>
              <a:gd name="connsiteX80" fmla="*/ 8285541 w 12192000"/>
              <a:gd name="connsiteY80" fmla="*/ 2114142 h 3021872"/>
              <a:gd name="connsiteX81" fmla="*/ 8156321 w 12192000"/>
              <a:gd name="connsiteY81" fmla="*/ 2105622 h 3021872"/>
              <a:gd name="connsiteX82" fmla="*/ 8115022 w 12192000"/>
              <a:gd name="connsiteY82" fmla="*/ 2097331 h 3021872"/>
              <a:gd name="connsiteX83" fmla="*/ 8109128 w 12192000"/>
              <a:gd name="connsiteY83" fmla="*/ 2095725 h 3021872"/>
              <a:gd name="connsiteX84" fmla="*/ 8061947 w 12192000"/>
              <a:gd name="connsiteY84" fmla="*/ 2076044 h 3021872"/>
              <a:gd name="connsiteX85" fmla="*/ 8056343 w 12192000"/>
              <a:gd name="connsiteY85" fmla="*/ 2079176 h 3021872"/>
              <a:gd name="connsiteX86" fmla="*/ 8039888 w 12192000"/>
              <a:gd name="connsiteY86" fmla="*/ 2079889 h 3021872"/>
              <a:gd name="connsiteX87" fmla="*/ 8027893 w 12192000"/>
              <a:gd name="connsiteY87" fmla="*/ 2071837 h 3021872"/>
              <a:gd name="connsiteX88" fmla="*/ 7968202 w 12192000"/>
              <a:gd name="connsiteY88" fmla="*/ 2048643 h 3021872"/>
              <a:gd name="connsiteX89" fmla="*/ 7879707 w 12192000"/>
              <a:gd name="connsiteY89" fmla="*/ 2019539 h 3021872"/>
              <a:gd name="connsiteX90" fmla="*/ 7867283 w 12192000"/>
              <a:gd name="connsiteY90" fmla="*/ 2011237 h 3021872"/>
              <a:gd name="connsiteX91" fmla="*/ 7843997 w 12192000"/>
              <a:gd name="connsiteY91" fmla="*/ 2004002 h 3021872"/>
              <a:gd name="connsiteX92" fmla="*/ 7819810 w 12192000"/>
              <a:gd name="connsiteY92" fmla="*/ 2003978 h 3021872"/>
              <a:gd name="connsiteX93" fmla="*/ 7766905 w 12192000"/>
              <a:gd name="connsiteY93" fmla="*/ 1994240 h 3021872"/>
              <a:gd name="connsiteX94" fmla="*/ 7748811 w 12192000"/>
              <a:gd name="connsiteY94" fmla="*/ 2001647 h 3021872"/>
              <a:gd name="connsiteX95" fmla="*/ 7745757 w 12192000"/>
              <a:gd name="connsiteY95" fmla="*/ 2003120 h 3021872"/>
              <a:gd name="connsiteX96" fmla="*/ 7732110 w 12192000"/>
              <a:gd name="connsiteY96" fmla="*/ 2004783 h 3021872"/>
              <a:gd name="connsiteX97" fmla="*/ 7730039 w 12192000"/>
              <a:gd name="connsiteY97" fmla="*/ 2010536 h 3021872"/>
              <a:gd name="connsiteX98" fmla="*/ 7685159 w 12192000"/>
              <a:gd name="connsiteY98" fmla="*/ 2018415 h 3021872"/>
              <a:gd name="connsiteX99" fmla="*/ 7561596 w 12192000"/>
              <a:gd name="connsiteY99" fmla="*/ 2020063 h 3021872"/>
              <a:gd name="connsiteX100" fmla="*/ 7488722 w 12192000"/>
              <a:gd name="connsiteY100" fmla="*/ 2024418 h 3021872"/>
              <a:gd name="connsiteX101" fmla="*/ 7462688 w 12192000"/>
              <a:gd name="connsiteY101" fmla="*/ 2031366 h 3021872"/>
              <a:gd name="connsiteX102" fmla="*/ 7425222 w 12192000"/>
              <a:gd name="connsiteY102" fmla="*/ 2037510 h 3021872"/>
              <a:gd name="connsiteX103" fmla="*/ 7360376 w 12192000"/>
              <a:gd name="connsiteY103" fmla="*/ 2052454 h 3021872"/>
              <a:gd name="connsiteX104" fmla="*/ 7297796 w 12192000"/>
              <a:gd name="connsiteY104" fmla="*/ 2059134 h 3021872"/>
              <a:gd name="connsiteX105" fmla="*/ 7255684 w 12192000"/>
              <a:gd name="connsiteY105" fmla="*/ 2060633 h 3021872"/>
              <a:gd name="connsiteX106" fmla="*/ 7249573 w 12192000"/>
              <a:gd name="connsiteY106" fmla="*/ 2060435 h 3021872"/>
              <a:gd name="connsiteX107" fmla="*/ 7198933 w 12192000"/>
              <a:gd name="connsiteY107" fmla="*/ 2052227 h 3021872"/>
              <a:gd name="connsiteX108" fmla="*/ 7194276 w 12192000"/>
              <a:gd name="connsiteY108" fmla="*/ 2056568 h 3021872"/>
              <a:gd name="connsiteX109" fmla="*/ 7178495 w 12192000"/>
              <a:gd name="connsiteY109" fmla="*/ 2061069 h 3021872"/>
              <a:gd name="connsiteX110" fmla="*/ 7164866 w 12192000"/>
              <a:gd name="connsiteY110" fmla="*/ 2056021 h 3021872"/>
              <a:gd name="connsiteX111" fmla="*/ 7101221 w 12192000"/>
              <a:gd name="connsiteY111" fmla="*/ 2047289 h 3021872"/>
              <a:gd name="connsiteX112" fmla="*/ 7008182 w 12192000"/>
              <a:gd name="connsiteY112" fmla="*/ 2039482 h 3021872"/>
              <a:gd name="connsiteX113" fmla="*/ 6994073 w 12192000"/>
              <a:gd name="connsiteY113" fmla="*/ 2034288 h 3021872"/>
              <a:gd name="connsiteX114" fmla="*/ 6902768 w 12192000"/>
              <a:gd name="connsiteY114" fmla="*/ 2021990 h 3021872"/>
              <a:gd name="connsiteX115" fmla="*/ 6854917 w 12192000"/>
              <a:gd name="connsiteY115" fmla="*/ 2020321 h 3021872"/>
              <a:gd name="connsiteX116" fmla="*/ 6849655 w 12192000"/>
              <a:gd name="connsiteY116" fmla="*/ 2025191 h 3021872"/>
              <a:gd name="connsiteX117" fmla="*/ 6835522 w 12192000"/>
              <a:gd name="connsiteY117" fmla="*/ 2024012 h 3021872"/>
              <a:gd name="connsiteX118" fmla="*/ 6707727 w 12192000"/>
              <a:gd name="connsiteY118" fmla="*/ 2006254 h 3021872"/>
              <a:gd name="connsiteX119" fmla="*/ 6561947 w 12192000"/>
              <a:gd name="connsiteY119" fmla="*/ 1975575 h 3021872"/>
              <a:gd name="connsiteX120" fmla="*/ 6464714 w 12192000"/>
              <a:gd name="connsiteY120" fmla="*/ 1978704 h 3021872"/>
              <a:gd name="connsiteX121" fmla="*/ 6242129 w 12192000"/>
              <a:gd name="connsiteY121" fmla="*/ 1915441 h 3021872"/>
              <a:gd name="connsiteX122" fmla="*/ 6080728 w 12192000"/>
              <a:gd name="connsiteY122" fmla="*/ 1895758 h 3021872"/>
              <a:gd name="connsiteX123" fmla="*/ 6069627 w 12192000"/>
              <a:gd name="connsiteY123" fmla="*/ 1885968 h 3021872"/>
              <a:gd name="connsiteX124" fmla="*/ 6055146 w 12192000"/>
              <a:gd name="connsiteY124" fmla="*/ 1879305 h 3021872"/>
              <a:gd name="connsiteX125" fmla="*/ 5953405 w 12192000"/>
              <a:gd name="connsiteY125" fmla="*/ 1849929 h 3021872"/>
              <a:gd name="connsiteX126" fmla="*/ 5940151 w 12192000"/>
              <a:gd name="connsiteY126" fmla="*/ 1852123 h 3021872"/>
              <a:gd name="connsiteX127" fmla="*/ 5917647 w 12192000"/>
              <a:gd name="connsiteY127" fmla="*/ 1852476 h 3021872"/>
              <a:gd name="connsiteX128" fmla="*/ 5860259 w 12192000"/>
              <a:gd name="connsiteY128" fmla="*/ 1865444 h 3021872"/>
              <a:gd name="connsiteX129" fmla="*/ 5821880 w 12192000"/>
              <a:gd name="connsiteY129" fmla="*/ 1854695 h 3021872"/>
              <a:gd name="connsiteX130" fmla="*/ 5813898 w 12192000"/>
              <a:gd name="connsiteY130" fmla="*/ 1853063 h 3021872"/>
              <a:gd name="connsiteX131" fmla="*/ 5813633 w 12192000"/>
              <a:gd name="connsiteY131" fmla="*/ 1853249 h 3021872"/>
              <a:gd name="connsiteX132" fmla="*/ 5804995 w 12192000"/>
              <a:gd name="connsiteY132" fmla="*/ 1851966 h 3021872"/>
              <a:gd name="connsiteX133" fmla="*/ 5799340 w 12192000"/>
              <a:gd name="connsiteY133" fmla="*/ 1850088 h 3021872"/>
              <a:gd name="connsiteX134" fmla="*/ 5783850 w 12192000"/>
              <a:gd name="connsiteY134" fmla="*/ 1846922 h 3021872"/>
              <a:gd name="connsiteX135" fmla="*/ 5777803 w 12192000"/>
              <a:gd name="connsiteY135" fmla="*/ 1847290 h 3021872"/>
              <a:gd name="connsiteX136" fmla="*/ 5774372 w 12192000"/>
              <a:gd name="connsiteY136" fmla="*/ 1849538 h 3021872"/>
              <a:gd name="connsiteX137" fmla="*/ 5740527 w 12192000"/>
              <a:gd name="connsiteY137" fmla="*/ 1850453 h 3021872"/>
              <a:gd name="connsiteX138" fmla="*/ 5671437 w 12192000"/>
              <a:gd name="connsiteY138" fmla="*/ 1845438 h 3021872"/>
              <a:gd name="connsiteX139" fmla="*/ 5633526 w 12192000"/>
              <a:gd name="connsiteY139" fmla="*/ 1839191 h 3021872"/>
              <a:gd name="connsiteX140" fmla="*/ 5527860 w 12192000"/>
              <a:gd name="connsiteY140" fmla="*/ 1825767 h 3021872"/>
              <a:gd name="connsiteX141" fmla="*/ 5420429 w 12192000"/>
              <a:gd name="connsiteY141" fmla="*/ 1815102 h 3021872"/>
              <a:gd name="connsiteX142" fmla="*/ 5339073 w 12192000"/>
              <a:gd name="connsiteY142" fmla="*/ 1819639 h 3021872"/>
              <a:gd name="connsiteX143" fmla="*/ 5334373 w 12192000"/>
              <a:gd name="connsiteY143" fmla="*/ 1817028 h 3021872"/>
              <a:gd name="connsiteX144" fmla="*/ 5326433 w 12192000"/>
              <a:gd name="connsiteY144" fmla="*/ 1814516 h 3021872"/>
              <a:gd name="connsiteX145" fmla="*/ 5326080 w 12192000"/>
              <a:gd name="connsiteY145" fmla="*/ 1814651 h 3021872"/>
              <a:gd name="connsiteX146" fmla="*/ 5318954 w 12192000"/>
              <a:gd name="connsiteY146" fmla="*/ 1811914 h 3021872"/>
              <a:gd name="connsiteX147" fmla="*/ 5286087 w 12192000"/>
              <a:gd name="connsiteY147" fmla="*/ 1796038 h 3021872"/>
              <a:gd name="connsiteX148" fmla="*/ 5223002 w 12192000"/>
              <a:gd name="connsiteY148" fmla="*/ 1799482 h 3021872"/>
              <a:gd name="connsiteX149" fmla="*/ 5200540 w 12192000"/>
              <a:gd name="connsiteY149" fmla="*/ 1796400 h 3021872"/>
              <a:gd name="connsiteX150" fmla="*/ 5154928 w 12192000"/>
              <a:gd name="connsiteY150" fmla="*/ 1781130 h 3021872"/>
              <a:gd name="connsiteX151" fmla="*/ 5149478 w 12192000"/>
              <a:gd name="connsiteY151" fmla="*/ 1780679 h 3021872"/>
              <a:gd name="connsiteX152" fmla="*/ 5130626 w 12192000"/>
              <a:gd name="connsiteY152" fmla="*/ 1768669 h 3021872"/>
              <a:gd name="connsiteX153" fmla="*/ 5102239 w 12192000"/>
              <a:gd name="connsiteY153" fmla="*/ 1753436 h 3021872"/>
              <a:gd name="connsiteX154" fmla="*/ 5099658 w 12192000"/>
              <a:gd name="connsiteY154" fmla="*/ 1753538 h 3021872"/>
              <a:gd name="connsiteX155" fmla="*/ 5088508 w 12192000"/>
              <a:gd name="connsiteY155" fmla="*/ 1745106 h 3021872"/>
              <a:gd name="connsiteX156" fmla="*/ 5082205 w 12192000"/>
              <a:gd name="connsiteY156" fmla="*/ 1734262 h 3021872"/>
              <a:gd name="connsiteX157" fmla="*/ 4931750 w 12192000"/>
              <a:gd name="connsiteY157" fmla="*/ 1691385 h 3021872"/>
              <a:gd name="connsiteX158" fmla="*/ 4824030 w 12192000"/>
              <a:gd name="connsiteY158" fmla="*/ 1643040 h 3021872"/>
              <a:gd name="connsiteX159" fmla="*/ 4758423 w 12192000"/>
              <a:gd name="connsiteY159" fmla="*/ 1579191 h 3021872"/>
              <a:gd name="connsiteX160" fmla="*/ 4514045 w 12192000"/>
              <a:gd name="connsiteY160" fmla="*/ 1535848 h 3021872"/>
              <a:gd name="connsiteX161" fmla="*/ 4458973 w 12192000"/>
              <a:gd name="connsiteY161" fmla="*/ 1525122 h 3021872"/>
              <a:gd name="connsiteX162" fmla="*/ 4423105 w 12192000"/>
              <a:gd name="connsiteY162" fmla="*/ 1500018 h 3021872"/>
              <a:gd name="connsiteX163" fmla="*/ 4400073 w 12192000"/>
              <a:gd name="connsiteY163" fmla="*/ 1499739 h 3021872"/>
              <a:gd name="connsiteX164" fmla="*/ 4395961 w 12192000"/>
              <a:gd name="connsiteY164" fmla="*/ 1499863 h 3021872"/>
              <a:gd name="connsiteX165" fmla="*/ 4382523 w 12192000"/>
              <a:gd name="connsiteY165" fmla="*/ 1496619 h 3021872"/>
              <a:gd name="connsiteX166" fmla="*/ 4374971 w 12192000"/>
              <a:gd name="connsiteY166" fmla="*/ 1500377 h 3021872"/>
              <a:gd name="connsiteX167" fmla="*/ 4352051 w 12192000"/>
              <a:gd name="connsiteY167" fmla="*/ 1498843 h 3021872"/>
              <a:gd name="connsiteX168" fmla="*/ 4328364 w 12192000"/>
              <a:gd name="connsiteY168" fmla="*/ 1491566 h 3021872"/>
              <a:gd name="connsiteX169" fmla="*/ 4220142 w 12192000"/>
              <a:gd name="connsiteY169" fmla="*/ 1451803 h 3021872"/>
              <a:gd name="connsiteX170" fmla="*/ 4152921 w 12192000"/>
              <a:gd name="connsiteY170" fmla="*/ 1430969 h 3021872"/>
              <a:gd name="connsiteX171" fmla="*/ 4123498 w 12192000"/>
              <a:gd name="connsiteY171" fmla="*/ 1427696 h 3021872"/>
              <a:gd name="connsiteX172" fmla="*/ 4085026 w 12192000"/>
              <a:gd name="connsiteY172" fmla="*/ 1420005 h 3021872"/>
              <a:gd name="connsiteX173" fmla="*/ 4014120 w 12192000"/>
              <a:gd name="connsiteY173" fmla="*/ 1410025 h 3021872"/>
              <a:gd name="connsiteX174" fmla="*/ 3924085 w 12192000"/>
              <a:gd name="connsiteY174" fmla="*/ 1390368 h 3021872"/>
              <a:gd name="connsiteX175" fmla="*/ 3875102 w 12192000"/>
              <a:gd name="connsiteY175" fmla="*/ 1356231 h 3021872"/>
              <a:gd name="connsiteX176" fmla="*/ 3866735 w 12192000"/>
              <a:gd name="connsiteY176" fmla="*/ 1358044 h 3021872"/>
              <a:gd name="connsiteX177" fmla="*/ 3824835 w 12192000"/>
              <a:gd name="connsiteY177" fmla="*/ 1344150 h 3021872"/>
              <a:gd name="connsiteX178" fmla="*/ 3698316 w 12192000"/>
              <a:gd name="connsiteY178" fmla="*/ 1271660 h 3021872"/>
              <a:gd name="connsiteX179" fmla="*/ 3615875 w 12192000"/>
              <a:gd name="connsiteY179" fmla="*/ 1245166 h 3021872"/>
              <a:gd name="connsiteX180" fmla="*/ 3583351 w 12192000"/>
              <a:gd name="connsiteY180" fmla="*/ 1239605 h 3021872"/>
              <a:gd name="connsiteX181" fmla="*/ 3529058 w 12192000"/>
              <a:gd name="connsiteY181" fmla="*/ 1230047 h 3021872"/>
              <a:gd name="connsiteX182" fmla="*/ 3438822 w 12192000"/>
              <a:gd name="connsiteY182" fmla="*/ 1205661 h 3021872"/>
              <a:gd name="connsiteX183" fmla="*/ 3390292 w 12192000"/>
              <a:gd name="connsiteY183" fmla="*/ 1197075 h 3021872"/>
              <a:gd name="connsiteX184" fmla="*/ 3315537 w 12192000"/>
              <a:gd name="connsiteY184" fmla="*/ 1185391 h 3021872"/>
              <a:gd name="connsiteX185" fmla="*/ 3305896 w 12192000"/>
              <a:gd name="connsiteY185" fmla="*/ 1180025 h 3021872"/>
              <a:gd name="connsiteX186" fmla="*/ 3260055 w 12192000"/>
              <a:gd name="connsiteY186" fmla="*/ 1189560 h 3021872"/>
              <a:gd name="connsiteX187" fmla="*/ 3136098 w 12192000"/>
              <a:gd name="connsiteY187" fmla="*/ 1171708 h 3021872"/>
              <a:gd name="connsiteX188" fmla="*/ 3113533 w 12192000"/>
              <a:gd name="connsiteY188" fmla="*/ 1171758 h 3021872"/>
              <a:gd name="connsiteX189" fmla="*/ 3087934 w 12192000"/>
              <a:gd name="connsiteY189" fmla="*/ 1162189 h 3021872"/>
              <a:gd name="connsiteX190" fmla="*/ 3033101 w 12192000"/>
              <a:gd name="connsiteY190" fmla="*/ 1146004 h 3021872"/>
              <a:gd name="connsiteX191" fmla="*/ 2999082 w 12192000"/>
              <a:gd name="connsiteY191" fmla="*/ 1129337 h 3021872"/>
              <a:gd name="connsiteX192" fmla="*/ 2988144 w 12192000"/>
              <a:gd name="connsiteY192" fmla="*/ 1133783 h 3021872"/>
              <a:gd name="connsiteX193" fmla="*/ 2964880 w 12192000"/>
              <a:gd name="connsiteY193" fmla="*/ 1133160 h 3021872"/>
              <a:gd name="connsiteX194" fmla="*/ 2871083 w 12192000"/>
              <a:gd name="connsiteY194" fmla="*/ 1114281 h 3021872"/>
              <a:gd name="connsiteX195" fmla="*/ 2853547 w 12192000"/>
              <a:gd name="connsiteY195" fmla="*/ 1113282 h 3021872"/>
              <a:gd name="connsiteX196" fmla="*/ 2834998 w 12192000"/>
              <a:gd name="connsiteY196" fmla="*/ 1105032 h 3021872"/>
              <a:gd name="connsiteX197" fmla="*/ 2832012 w 12192000"/>
              <a:gd name="connsiteY197" fmla="*/ 1103667 h 3021872"/>
              <a:gd name="connsiteX198" fmla="*/ 2831450 w 12192000"/>
              <a:gd name="connsiteY198" fmla="*/ 1103681 h 3021872"/>
              <a:gd name="connsiteX199" fmla="*/ 2830158 w 12192000"/>
              <a:gd name="connsiteY199" fmla="*/ 1102819 h 3021872"/>
              <a:gd name="connsiteX200" fmla="*/ 2817969 w 12192000"/>
              <a:gd name="connsiteY200" fmla="*/ 1097243 h 3021872"/>
              <a:gd name="connsiteX201" fmla="*/ 2812278 w 12192000"/>
              <a:gd name="connsiteY201" fmla="*/ 1097008 h 3021872"/>
              <a:gd name="connsiteX202" fmla="*/ 2735949 w 12192000"/>
              <a:gd name="connsiteY202" fmla="*/ 1069536 h 3021872"/>
              <a:gd name="connsiteX203" fmla="*/ 2700542 w 12192000"/>
              <a:gd name="connsiteY203" fmla="*/ 1056907 h 3021872"/>
              <a:gd name="connsiteX204" fmla="*/ 2690071 w 12192000"/>
              <a:gd name="connsiteY204" fmla="*/ 1056397 h 3021872"/>
              <a:gd name="connsiteX205" fmla="*/ 2655269 w 12192000"/>
              <a:gd name="connsiteY205" fmla="*/ 1042078 h 3021872"/>
              <a:gd name="connsiteX206" fmla="*/ 2637172 w 12192000"/>
              <a:gd name="connsiteY206" fmla="*/ 1039382 h 3021872"/>
              <a:gd name="connsiteX207" fmla="*/ 2544676 w 12192000"/>
              <a:gd name="connsiteY207" fmla="*/ 1019916 h 3021872"/>
              <a:gd name="connsiteX208" fmla="*/ 2521406 w 12192000"/>
              <a:gd name="connsiteY208" fmla="*/ 1022036 h 3021872"/>
              <a:gd name="connsiteX209" fmla="*/ 2462038 w 12192000"/>
              <a:gd name="connsiteY209" fmla="*/ 992687 h 3021872"/>
              <a:gd name="connsiteX210" fmla="*/ 2448962 w 12192000"/>
              <a:gd name="connsiteY210" fmla="*/ 988555 h 3021872"/>
              <a:gd name="connsiteX211" fmla="*/ 2444223 w 12192000"/>
              <a:gd name="connsiteY211" fmla="*/ 985580 h 3021872"/>
              <a:gd name="connsiteX212" fmla="*/ 2428175 w 12192000"/>
              <a:gd name="connsiteY212" fmla="*/ 997242 h 3021872"/>
              <a:gd name="connsiteX213" fmla="*/ 2398519 w 12192000"/>
              <a:gd name="connsiteY213" fmla="*/ 1001482 h 3021872"/>
              <a:gd name="connsiteX214" fmla="*/ 2385271 w 12192000"/>
              <a:gd name="connsiteY214" fmla="*/ 993786 h 3021872"/>
              <a:gd name="connsiteX215" fmla="*/ 2298174 w 12192000"/>
              <a:gd name="connsiteY215" fmla="*/ 956527 h 3021872"/>
              <a:gd name="connsiteX216" fmla="*/ 2271014 w 12192000"/>
              <a:gd name="connsiteY216" fmla="*/ 945440 h 3021872"/>
              <a:gd name="connsiteX217" fmla="*/ 2214838 w 12192000"/>
              <a:gd name="connsiteY217" fmla="*/ 924396 h 3021872"/>
              <a:gd name="connsiteX218" fmla="*/ 2038407 w 12192000"/>
              <a:gd name="connsiteY218" fmla="*/ 916628 h 3021872"/>
              <a:gd name="connsiteX219" fmla="*/ 1958268 w 12192000"/>
              <a:gd name="connsiteY219" fmla="*/ 931677 h 3021872"/>
              <a:gd name="connsiteX220" fmla="*/ 1740316 w 12192000"/>
              <a:gd name="connsiteY220" fmla="*/ 931710 h 3021872"/>
              <a:gd name="connsiteX221" fmla="*/ 1454477 w 12192000"/>
              <a:gd name="connsiteY221" fmla="*/ 973878 h 3021872"/>
              <a:gd name="connsiteX222" fmla="*/ 1385984 w 12192000"/>
              <a:gd name="connsiteY222" fmla="*/ 958621 h 3021872"/>
              <a:gd name="connsiteX223" fmla="*/ 1355604 w 12192000"/>
              <a:gd name="connsiteY223" fmla="*/ 960893 h 3021872"/>
              <a:gd name="connsiteX224" fmla="*/ 1305323 w 12192000"/>
              <a:gd name="connsiteY224" fmla="*/ 967511 h 3021872"/>
              <a:gd name="connsiteX225" fmla="*/ 1125607 w 12192000"/>
              <a:gd name="connsiteY225" fmla="*/ 968467 h 3021872"/>
              <a:gd name="connsiteX226" fmla="*/ 1016562 w 12192000"/>
              <a:gd name="connsiteY226" fmla="*/ 975260 h 3021872"/>
              <a:gd name="connsiteX227" fmla="*/ 818620 w 12192000"/>
              <a:gd name="connsiteY227" fmla="*/ 987723 h 3021872"/>
              <a:gd name="connsiteX228" fmla="*/ 611870 w 12192000"/>
              <a:gd name="connsiteY228" fmla="*/ 1002547 h 3021872"/>
              <a:gd name="connsiteX229" fmla="*/ 520325 w 12192000"/>
              <a:gd name="connsiteY229" fmla="*/ 1010590 h 3021872"/>
              <a:gd name="connsiteX230" fmla="*/ 386188 w 12192000"/>
              <a:gd name="connsiteY230" fmla="*/ 1040956 h 3021872"/>
              <a:gd name="connsiteX231" fmla="*/ 272629 w 12192000"/>
              <a:gd name="connsiteY231" fmla="*/ 1010300 h 3021872"/>
              <a:gd name="connsiteX232" fmla="*/ 113450 w 12192000"/>
              <a:gd name="connsiteY232" fmla="*/ 1038933 h 3021872"/>
              <a:gd name="connsiteX233" fmla="*/ 4256 w 12192000"/>
              <a:gd name="connsiteY233" fmla="*/ 1060111 h 3021872"/>
              <a:gd name="connsiteX234" fmla="*/ 0 w 12192000"/>
              <a:gd name="connsiteY234" fmla="*/ 1059714 h 3021872"/>
              <a:gd name="connsiteX235" fmla="*/ 0 w 12192000"/>
              <a:gd name="connsiteY235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55280 w 12192000"/>
              <a:gd name="connsiteY14" fmla="*/ 2766974 h 3021872"/>
              <a:gd name="connsiteX15" fmla="*/ 11346286 w 12192000"/>
              <a:gd name="connsiteY15" fmla="*/ 2771221 h 3021872"/>
              <a:gd name="connsiteX16" fmla="*/ 11344784 w 12192000"/>
              <a:gd name="connsiteY16" fmla="*/ 2767480 h 3021872"/>
              <a:gd name="connsiteX17" fmla="*/ 11307999 w 12192000"/>
              <a:gd name="connsiteY17" fmla="*/ 2758374 h 3021872"/>
              <a:gd name="connsiteX18" fmla="*/ 11228674 w 12192000"/>
              <a:gd name="connsiteY18" fmla="*/ 2738503 h 3021872"/>
              <a:gd name="connsiteX19" fmla="*/ 11208775 w 12192000"/>
              <a:gd name="connsiteY19" fmla="*/ 2733735 h 3021872"/>
              <a:gd name="connsiteX20" fmla="*/ 11191329 w 12192000"/>
              <a:gd name="connsiteY20" fmla="*/ 2735896 h 3021872"/>
              <a:gd name="connsiteX21" fmla="*/ 11095293 w 12192000"/>
              <a:gd name="connsiteY21" fmla="*/ 2734181 h 3021872"/>
              <a:gd name="connsiteX22" fmla="*/ 11072290 w 12192000"/>
              <a:gd name="connsiteY22" fmla="*/ 2737734 h 3021872"/>
              <a:gd name="connsiteX23" fmla="*/ 10980239 w 12192000"/>
              <a:gd name="connsiteY23" fmla="*/ 2729000 h 3021872"/>
              <a:gd name="connsiteX24" fmla="*/ 10980167 w 12192000"/>
              <a:gd name="connsiteY24" fmla="*/ 2728972 h 3021872"/>
              <a:gd name="connsiteX25" fmla="*/ 10943501 w 12192000"/>
              <a:gd name="connsiteY25" fmla="*/ 2723352 h 3021872"/>
              <a:gd name="connsiteX26" fmla="*/ 10740825 w 12192000"/>
              <a:gd name="connsiteY26" fmla="*/ 2642544 h 3021872"/>
              <a:gd name="connsiteX27" fmla="*/ 10621021 w 12192000"/>
              <a:gd name="connsiteY27" fmla="*/ 2583972 h 3021872"/>
              <a:gd name="connsiteX28" fmla="*/ 10501779 w 12192000"/>
              <a:gd name="connsiteY28" fmla="*/ 2548735 h 3021872"/>
              <a:gd name="connsiteX29" fmla="*/ 10403355 w 12192000"/>
              <a:gd name="connsiteY29" fmla="*/ 2512953 h 3021872"/>
              <a:gd name="connsiteX30" fmla="*/ 10337449 w 12192000"/>
              <a:gd name="connsiteY30" fmla="*/ 2488172 h 3021872"/>
              <a:gd name="connsiteX31" fmla="*/ 10324327 w 12192000"/>
              <a:gd name="connsiteY31" fmla="*/ 2478939 h 3021872"/>
              <a:gd name="connsiteX32" fmla="*/ 10321929 w 12192000"/>
              <a:gd name="connsiteY32" fmla="*/ 2478993 h 3021872"/>
              <a:gd name="connsiteX33" fmla="*/ 10290461 w 12192000"/>
              <a:gd name="connsiteY33" fmla="*/ 2462144 h 3021872"/>
              <a:gd name="connsiteX34" fmla="*/ 10268970 w 12192000"/>
              <a:gd name="connsiteY34" fmla="*/ 2448931 h 3021872"/>
              <a:gd name="connsiteX35" fmla="*/ 10263699 w 12192000"/>
              <a:gd name="connsiteY35" fmla="*/ 2448340 h 3021872"/>
              <a:gd name="connsiteX36" fmla="*/ 10228272 w 12192000"/>
              <a:gd name="connsiteY36" fmla="*/ 2431997 h 3021872"/>
              <a:gd name="connsiteX37" fmla="*/ 10215997 w 12192000"/>
              <a:gd name="connsiteY37" fmla="*/ 2431103 h 3021872"/>
              <a:gd name="connsiteX38" fmla="*/ 10193885 w 12192000"/>
              <a:gd name="connsiteY38" fmla="*/ 2427360 h 3021872"/>
              <a:gd name="connsiteX39" fmla="*/ 10135557 w 12192000"/>
              <a:gd name="connsiteY39" fmla="*/ 2429769 h 3021872"/>
              <a:gd name="connsiteX40" fmla="*/ 10092108 w 12192000"/>
              <a:gd name="connsiteY40" fmla="*/ 2409075 h 3021872"/>
              <a:gd name="connsiteX41" fmla="*/ 10091815 w 12192000"/>
              <a:gd name="connsiteY41" fmla="*/ 2409211 h 3021872"/>
              <a:gd name="connsiteX42" fmla="*/ 10083558 w 12192000"/>
              <a:gd name="connsiteY42" fmla="*/ 2406369 h 3021872"/>
              <a:gd name="connsiteX43" fmla="*/ 10078319 w 12192000"/>
              <a:gd name="connsiteY43" fmla="*/ 2403481 h 3021872"/>
              <a:gd name="connsiteX44" fmla="*/ 10063647 w 12192000"/>
              <a:gd name="connsiteY44" fmla="*/ 2397528 h 3021872"/>
              <a:gd name="connsiteX45" fmla="*/ 10057660 w 12192000"/>
              <a:gd name="connsiteY45" fmla="*/ 2396793 h 3021872"/>
              <a:gd name="connsiteX46" fmla="*/ 10003124 w 12192000"/>
              <a:gd name="connsiteY46" fmla="*/ 2406692 h 3021872"/>
              <a:gd name="connsiteX47" fmla="*/ 9898644 w 12192000"/>
              <a:gd name="connsiteY47" fmla="*/ 2393136 h 3021872"/>
              <a:gd name="connsiteX48" fmla="*/ 9794969 w 12192000"/>
              <a:gd name="connsiteY48" fmla="*/ 2376665 h 3021872"/>
              <a:gd name="connsiteX49" fmla="*/ 9690708 w 12192000"/>
              <a:gd name="connsiteY49" fmla="*/ 2362478 h 3021872"/>
              <a:gd name="connsiteX50" fmla="*/ 9656590 w 12192000"/>
              <a:gd name="connsiteY50" fmla="*/ 2365107 h 3021872"/>
              <a:gd name="connsiteX51" fmla="*/ 9651013 w 12192000"/>
              <a:gd name="connsiteY51" fmla="*/ 2365379 h 3021872"/>
              <a:gd name="connsiteX52" fmla="*/ 9629535 w 12192000"/>
              <a:gd name="connsiteY52" fmla="*/ 2359562 h 3021872"/>
              <a:gd name="connsiteX53" fmla="*/ 9621002 w 12192000"/>
              <a:gd name="connsiteY53" fmla="*/ 2358015 h 3021872"/>
              <a:gd name="connsiteX54" fmla="*/ 9620811 w 12192000"/>
              <a:gd name="connsiteY54" fmla="*/ 2358209 h 3021872"/>
              <a:gd name="connsiteX55" fmla="*/ 9612783 w 12192000"/>
              <a:gd name="connsiteY55" fmla="*/ 2356304 h 3021872"/>
              <a:gd name="connsiteX56" fmla="*/ 9573299 w 12192000"/>
              <a:gd name="connsiteY56" fmla="*/ 2344048 h 3021872"/>
              <a:gd name="connsiteX57" fmla="*/ 9523299 w 12192000"/>
              <a:gd name="connsiteY57" fmla="*/ 2356751 h 3021872"/>
              <a:gd name="connsiteX58" fmla="*/ 9502217 w 12192000"/>
              <a:gd name="connsiteY58" fmla="*/ 2356672 h 3021872"/>
              <a:gd name="connsiteX59" fmla="*/ 9491052 w 12192000"/>
              <a:gd name="connsiteY59" fmla="*/ 2357876 h 3021872"/>
              <a:gd name="connsiteX60" fmla="*/ 9490420 w 12192000"/>
              <a:gd name="connsiteY60" fmla="*/ 2358754 h 3021872"/>
              <a:gd name="connsiteX61" fmla="*/ 9422814 w 12192000"/>
              <a:gd name="connsiteY61" fmla="*/ 2337048 h 3021872"/>
              <a:gd name="connsiteX62" fmla="*/ 9387555 w 12192000"/>
              <a:gd name="connsiteY62" fmla="*/ 2324836 h 3021872"/>
              <a:gd name="connsiteX63" fmla="*/ 9385480 w 12192000"/>
              <a:gd name="connsiteY63" fmla="*/ 2325313 h 3021872"/>
              <a:gd name="connsiteX64" fmla="*/ 9369766 w 12192000"/>
              <a:gd name="connsiteY64" fmla="*/ 2317902 h 3021872"/>
              <a:gd name="connsiteX65" fmla="*/ 9356267 w 12192000"/>
              <a:gd name="connsiteY65" fmla="*/ 2307218 h 3021872"/>
              <a:gd name="connsiteX66" fmla="*/ 9240605 w 12192000"/>
              <a:gd name="connsiteY66" fmla="*/ 2292733 h 3021872"/>
              <a:gd name="connsiteX67" fmla="*/ 9083251 w 12192000"/>
              <a:gd name="connsiteY67" fmla="*/ 2245348 h 3021872"/>
              <a:gd name="connsiteX68" fmla="*/ 8956025 w 12192000"/>
              <a:gd name="connsiteY68" fmla="*/ 2219438 h 3021872"/>
              <a:gd name="connsiteX69" fmla="*/ 8791834 w 12192000"/>
              <a:gd name="connsiteY69" fmla="*/ 2194608 h 3021872"/>
              <a:gd name="connsiteX70" fmla="*/ 8677385 w 12192000"/>
              <a:gd name="connsiteY70" fmla="*/ 2172946 h 3021872"/>
              <a:gd name="connsiteX71" fmla="*/ 8628381 w 12192000"/>
              <a:gd name="connsiteY71" fmla="*/ 2151256 h 3021872"/>
              <a:gd name="connsiteX72" fmla="*/ 8608955 w 12192000"/>
              <a:gd name="connsiteY72" fmla="*/ 2154253 h 3021872"/>
              <a:gd name="connsiteX73" fmla="*/ 8605623 w 12192000"/>
              <a:gd name="connsiteY73" fmla="*/ 2154974 h 3021872"/>
              <a:gd name="connsiteX74" fmla="*/ 8591946 w 12192000"/>
              <a:gd name="connsiteY74" fmla="*/ 2153429 h 3021872"/>
              <a:gd name="connsiteX75" fmla="*/ 8588503 w 12192000"/>
              <a:gd name="connsiteY75" fmla="*/ 2158528 h 3021872"/>
              <a:gd name="connsiteX76" fmla="*/ 8542929 w 12192000"/>
              <a:gd name="connsiteY76" fmla="*/ 2155780 h 3021872"/>
              <a:gd name="connsiteX77" fmla="*/ 8422422 w 12192000"/>
              <a:gd name="connsiteY77" fmla="*/ 2128783 h 3021872"/>
              <a:gd name="connsiteX78" fmla="*/ 8350509 w 12192000"/>
              <a:gd name="connsiteY78" fmla="*/ 2116143 h 3021872"/>
              <a:gd name="connsiteX79" fmla="*/ 8323483 w 12192000"/>
              <a:gd name="connsiteY79" fmla="*/ 2116856 h 3021872"/>
              <a:gd name="connsiteX80" fmla="*/ 8285541 w 12192000"/>
              <a:gd name="connsiteY80" fmla="*/ 2114142 h 3021872"/>
              <a:gd name="connsiteX81" fmla="*/ 8156321 w 12192000"/>
              <a:gd name="connsiteY81" fmla="*/ 2105622 h 3021872"/>
              <a:gd name="connsiteX82" fmla="*/ 8115022 w 12192000"/>
              <a:gd name="connsiteY82" fmla="*/ 2097331 h 3021872"/>
              <a:gd name="connsiteX83" fmla="*/ 8109128 w 12192000"/>
              <a:gd name="connsiteY83" fmla="*/ 2095725 h 3021872"/>
              <a:gd name="connsiteX84" fmla="*/ 8061947 w 12192000"/>
              <a:gd name="connsiteY84" fmla="*/ 2076044 h 3021872"/>
              <a:gd name="connsiteX85" fmla="*/ 8056343 w 12192000"/>
              <a:gd name="connsiteY85" fmla="*/ 2079176 h 3021872"/>
              <a:gd name="connsiteX86" fmla="*/ 8039888 w 12192000"/>
              <a:gd name="connsiteY86" fmla="*/ 2079889 h 3021872"/>
              <a:gd name="connsiteX87" fmla="*/ 8027893 w 12192000"/>
              <a:gd name="connsiteY87" fmla="*/ 2071837 h 3021872"/>
              <a:gd name="connsiteX88" fmla="*/ 7968202 w 12192000"/>
              <a:gd name="connsiteY88" fmla="*/ 2048643 h 3021872"/>
              <a:gd name="connsiteX89" fmla="*/ 7879707 w 12192000"/>
              <a:gd name="connsiteY89" fmla="*/ 2019539 h 3021872"/>
              <a:gd name="connsiteX90" fmla="*/ 7867283 w 12192000"/>
              <a:gd name="connsiteY90" fmla="*/ 2011237 h 3021872"/>
              <a:gd name="connsiteX91" fmla="*/ 7843997 w 12192000"/>
              <a:gd name="connsiteY91" fmla="*/ 2004002 h 3021872"/>
              <a:gd name="connsiteX92" fmla="*/ 7819810 w 12192000"/>
              <a:gd name="connsiteY92" fmla="*/ 2003978 h 3021872"/>
              <a:gd name="connsiteX93" fmla="*/ 7766905 w 12192000"/>
              <a:gd name="connsiteY93" fmla="*/ 1994240 h 3021872"/>
              <a:gd name="connsiteX94" fmla="*/ 7748811 w 12192000"/>
              <a:gd name="connsiteY94" fmla="*/ 2001647 h 3021872"/>
              <a:gd name="connsiteX95" fmla="*/ 7745757 w 12192000"/>
              <a:gd name="connsiteY95" fmla="*/ 2003120 h 3021872"/>
              <a:gd name="connsiteX96" fmla="*/ 7732110 w 12192000"/>
              <a:gd name="connsiteY96" fmla="*/ 2004783 h 3021872"/>
              <a:gd name="connsiteX97" fmla="*/ 7730039 w 12192000"/>
              <a:gd name="connsiteY97" fmla="*/ 2010536 h 3021872"/>
              <a:gd name="connsiteX98" fmla="*/ 7685159 w 12192000"/>
              <a:gd name="connsiteY98" fmla="*/ 2018415 h 3021872"/>
              <a:gd name="connsiteX99" fmla="*/ 7561596 w 12192000"/>
              <a:gd name="connsiteY99" fmla="*/ 2020063 h 3021872"/>
              <a:gd name="connsiteX100" fmla="*/ 7488722 w 12192000"/>
              <a:gd name="connsiteY100" fmla="*/ 2024418 h 3021872"/>
              <a:gd name="connsiteX101" fmla="*/ 7462688 w 12192000"/>
              <a:gd name="connsiteY101" fmla="*/ 2031366 h 3021872"/>
              <a:gd name="connsiteX102" fmla="*/ 7425222 w 12192000"/>
              <a:gd name="connsiteY102" fmla="*/ 2037510 h 3021872"/>
              <a:gd name="connsiteX103" fmla="*/ 7360376 w 12192000"/>
              <a:gd name="connsiteY103" fmla="*/ 2052454 h 3021872"/>
              <a:gd name="connsiteX104" fmla="*/ 7297796 w 12192000"/>
              <a:gd name="connsiteY104" fmla="*/ 2059134 h 3021872"/>
              <a:gd name="connsiteX105" fmla="*/ 7255684 w 12192000"/>
              <a:gd name="connsiteY105" fmla="*/ 2060633 h 3021872"/>
              <a:gd name="connsiteX106" fmla="*/ 7249573 w 12192000"/>
              <a:gd name="connsiteY106" fmla="*/ 2060435 h 3021872"/>
              <a:gd name="connsiteX107" fmla="*/ 7198933 w 12192000"/>
              <a:gd name="connsiteY107" fmla="*/ 2052227 h 3021872"/>
              <a:gd name="connsiteX108" fmla="*/ 7194276 w 12192000"/>
              <a:gd name="connsiteY108" fmla="*/ 2056568 h 3021872"/>
              <a:gd name="connsiteX109" fmla="*/ 7178495 w 12192000"/>
              <a:gd name="connsiteY109" fmla="*/ 2061069 h 3021872"/>
              <a:gd name="connsiteX110" fmla="*/ 7164866 w 12192000"/>
              <a:gd name="connsiteY110" fmla="*/ 2056021 h 3021872"/>
              <a:gd name="connsiteX111" fmla="*/ 7101221 w 12192000"/>
              <a:gd name="connsiteY111" fmla="*/ 2047289 h 3021872"/>
              <a:gd name="connsiteX112" fmla="*/ 7008182 w 12192000"/>
              <a:gd name="connsiteY112" fmla="*/ 2039482 h 3021872"/>
              <a:gd name="connsiteX113" fmla="*/ 6994073 w 12192000"/>
              <a:gd name="connsiteY113" fmla="*/ 2034288 h 3021872"/>
              <a:gd name="connsiteX114" fmla="*/ 6902768 w 12192000"/>
              <a:gd name="connsiteY114" fmla="*/ 2021990 h 3021872"/>
              <a:gd name="connsiteX115" fmla="*/ 6854917 w 12192000"/>
              <a:gd name="connsiteY115" fmla="*/ 2020321 h 3021872"/>
              <a:gd name="connsiteX116" fmla="*/ 6849655 w 12192000"/>
              <a:gd name="connsiteY116" fmla="*/ 2025191 h 3021872"/>
              <a:gd name="connsiteX117" fmla="*/ 6835522 w 12192000"/>
              <a:gd name="connsiteY117" fmla="*/ 2024012 h 3021872"/>
              <a:gd name="connsiteX118" fmla="*/ 6707727 w 12192000"/>
              <a:gd name="connsiteY118" fmla="*/ 2006254 h 3021872"/>
              <a:gd name="connsiteX119" fmla="*/ 6561947 w 12192000"/>
              <a:gd name="connsiteY119" fmla="*/ 1975575 h 3021872"/>
              <a:gd name="connsiteX120" fmla="*/ 6464714 w 12192000"/>
              <a:gd name="connsiteY120" fmla="*/ 1978704 h 3021872"/>
              <a:gd name="connsiteX121" fmla="*/ 6242129 w 12192000"/>
              <a:gd name="connsiteY121" fmla="*/ 1915441 h 3021872"/>
              <a:gd name="connsiteX122" fmla="*/ 6080728 w 12192000"/>
              <a:gd name="connsiteY122" fmla="*/ 1895758 h 3021872"/>
              <a:gd name="connsiteX123" fmla="*/ 6069627 w 12192000"/>
              <a:gd name="connsiteY123" fmla="*/ 1885968 h 3021872"/>
              <a:gd name="connsiteX124" fmla="*/ 6055146 w 12192000"/>
              <a:gd name="connsiteY124" fmla="*/ 1879305 h 3021872"/>
              <a:gd name="connsiteX125" fmla="*/ 5953405 w 12192000"/>
              <a:gd name="connsiteY125" fmla="*/ 1849929 h 3021872"/>
              <a:gd name="connsiteX126" fmla="*/ 5940151 w 12192000"/>
              <a:gd name="connsiteY126" fmla="*/ 1852123 h 3021872"/>
              <a:gd name="connsiteX127" fmla="*/ 5917647 w 12192000"/>
              <a:gd name="connsiteY127" fmla="*/ 1852476 h 3021872"/>
              <a:gd name="connsiteX128" fmla="*/ 5860259 w 12192000"/>
              <a:gd name="connsiteY128" fmla="*/ 1865444 h 3021872"/>
              <a:gd name="connsiteX129" fmla="*/ 5821880 w 12192000"/>
              <a:gd name="connsiteY129" fmla="*/ 1854695 h 3021872"/>
              <a:gd name="connsiteX130" fmla="*/ 5813898 w 12192000"/>
              <a:gd name="connsiteY130" fmla="*/ 1853063 h 3021872"/>
              <a:gd name="connsiteX131" fmla="*/ 5813633 w 12192000"/>
              <a:gd name="connsiteY131" fmla="*/ 1853249 h 3021872"/>
              <a:gd name="connsiteX132" fmla="*/ 5804995 w 12192000"/>
              <a:gd name="connsiteY132" fmla="*/ 1851966 h 3021872"/>
              <a:gd name="connsiteX133" fmla="*/ 5799340 w 12192000"/>
              <a:gd name="connsiteY133" fmla="*/ 1850088 h 3021872"/>
              <a:gd name="connsiteX134" fmla="*/ 5783850 w 12192000"/>
              <a:gd name="connsiteY134" fmla="*/ 1846922 h 3021872"/>
              <a:gd name="connsiteX135" fmla="*/ 5777803 w 12192000"/>
              <a:gd name="connsiteY135" fmla="*/ 1847290 h 3021872"/>
              <a:gd name="connsiteX136" fmla="*/ 5774372 w 12192000"/>
              <a:gd name="connsiteY136" fmla="*/ 1849538 h 3021872"/>
              <a:gd name="connsiteX137" fmla="*/ 5740527 w 12192000"/>
              <a:gd name="connsiteY137" fmla="*/ 1850453 h 3021872"/>
              <a:gd name="connsiteX138" fmla="*/ 5671437 w 12192000"/>
              <a:gd name="connsiteY138" fmla="*/ 1845438 h 3021872"/>
              <a:gd name="connsiteX139" fmla="*/ 5633526 w 12192000"/>
              <a:gd name="connsiteY139" fmla="*/ 1839191 h 3021872"/>
              <a:gd name="connsiteX140" fmla="*/ 5527860 w 12192000"/>
              <a:gd name="connsiteY140" fmla="*/ 1825767 h 3021872"/>
              <a:gd name="connsiteX141" fmla="*/ 5420429 w 12192000"/>
              <a:gd name="connsiteY141" fmla="*/ 1815102 h 3021872"/>
              <a:gd name="connsiteX142" fmla="*/ 5339073 w 12192000"/>
              <a:gd name="connsiteY142" fmla="*/ 1819639 h 3021872"/>
              <a:gd name="connsiteX143" fmla="*/ 5334373 w 12192000"/>
              <a:gd name="connsiteY143" fmla="*/ 1817028 h 3021872"/>
              <a:gd name="connsiteX144" fmla="*/ 5326433 w 12192000"/>
              <a:gd name="connsiteY144" fmla="*/ 1814516 h 3021872"/>
              <a:gd name="connsiteX145" fmla="*/ 5326080 w 12192000"/>
              <a:gd name="connsiteY145" fmla="*/ 1814651 h 3021872"/>
              <a:gd name="connsiteX146" fmla="*/ 5318954 w 12192000"/>
              <a:gd name="connsiteY146" fmla="*/ 1811914 h 3021872"/>
              <a:gd name="connsiteX147" fmla="*/ 5286087 w 12192000"/>
              <a:gd name="connsiteY147" fmla="*/ 1796038 h 3021872"/>
              <a:gd name="connsiteX148" fmla="*/ 5223002 w 12192000"/>
              <a:gd name="connsiteY148" fmla="*/ 1799482 h 3021872"/>
              <a:gd name="connsiteX149" fmla="*/ 5200540 w 12192000"/>
              <a:gd name="connsiteY149" fmla="*/ 1796400 h 3021872"/>
              <a:gd name="connsiteX150" fmla="*/ 5154928 w 12192000"/>
              <a:gd name="connsiteY150" fmla="*/ 1781130 h 3021872"/>
              <a:gd name="connsiteX151" fmla="*/ 5149478 w 12192000"/>
              <a:gd name="connsiteY151" fmla="*/ 1780679 h 3021872"/>
              <a:gd name="connsiteX152" fmla="*/ 5130626 w 12192000"/>
              <a:gd name="connsiteY152" fmla="*/ 1768669 h 3021872"/>
              <a:gd name="connsiteX153" fmla="*/ 5102239 w 12192000"/>
              <a:gd name="connsiteY153" fmla="*/ 1753436 h 3021872"/>
              <a:gd name="connsiteX154" fmla="*/ 5099658 w 12192000"/>
              <a:gd name="connsiteY154" fmla="*/ 1753538 h 3021872"/>
              <a:gd name="connsiteX155" fmla="*/ 5088508 w 12192000"/>
              <a:gd name="connsiteY155" fmla="*/ 1745106 h 3021872"/>
              <a:gd name="connsiteX156" fmla="*/ 5082205 w 12192000"/>
              <a:gd name="connsiteY156" fmla="*/ 1734262 h 3021872"/>
              <a:gd name="connsiteX157" fmla="*/ 4931750 w 12192000"/>
              <a:gd name="connsiteY157" fmla="*/ 1691385 h 3021872"/>
              <a:gd name="connsiteX158" fmla="*/ 4824030 w 12192000"/>
              <a:gd name="connsiteY158" fmla="*/ 1643040 h 3021872"/>
              <a:gd name="connsiteX159" fmla="*/ 4758423 w 12192000"/>
              <a:gd name="connsiteY159" fmla="*/ 1579191 h 3021872"/>
              <a:gd name="connsiteX160" fmla="*/ 4514045 w 12192000"/>
              <a:gd name="connsiteY160" fmla="*/ 1535848 h 3021872"/>
              <a:gd name="connsiteX161" fmla="*/ 4458973 w 12192000"/>
              <a:gd name="connsiteY161" fmla="*/ 1525122 h 3021872"/>
              <a:gd name="connsiteX162" fmla="*/ 4423105 w 12192000"/>
              <a:gd name="connsiteY162" fmla="*/ 1500018 h 3021872"/>
              <a:gd name="connsiteX163" fmla="*/ 4400073 w 12192000"/>
              <a:gd name="connsiteY163" fmla="*/ 1499739 h 3021872"/>
              <a:gd name="connsiteX164" fmla="*/ 4395961 w 12192000"/>
              <a:gd name="connsiteY164" fmla="*/ 1499863 h 3021872"/>
              <a:gd name="connsiteX165" fmla="*/ 4382523 w 12192000"/>
              <a:gd name="connsiteY165" fmla="*/ 1496619 h 3021872"/>
              <a:gd name="connsiteX166" fmla="*/ 4374971 w 12192000"/>
              <a:gd name="connsiteY166" fmla="*/ 1500377 h 3021872"/>
              <a:gd name="connsiteX167" fmla="*/ 4352051 w 12192000"/>
              <a:gd name="connsiteY167" fmla="*/ 1498843 h 3021872"/>
              <a:gd name="connsiteX168" fmla="*/ 4328364 w 12192000"/>
              <a:gd name="connsiteY168" fmla="*/ 1491566 h 3021872"/>
              <a:gd name="connsiteX169" fmla="*/ 4220142 w 12192000"/>
              <a:gd name="connsiteY169" fmla="*/ 1451803 h 3021872"/>
              <a:gd name="connsiteX170" fmla="*/ 4152921 w 12192000"/>
              <a:gd name="connsiteY170" fmla="*/ 1430969 h 3021872"/>
              <a:gd name="connsiteX171" fmla="*/ 4123498 w 12192000"/>
              <a:gd name="connsiteY171" fmla="*/ 1427696 h 3021872"/>
              <a:gd name="connsiteX172" fmla="*/ 4085026 w 12192000"/>
              <a:gd name="connsiteY172" fmla="*/ 1420005 h 3021872"/>
              <a:gd name="connsiteX173" fmla="*/ 4014120 w 12192000"/>
              <a:gd name="connsiteY173" fmla="*/ 1410025 h 3021872"/>
              <a:gd name="connsiteX174" fmla="*/ 3924085 w 12192000"/>
              <a:gd name="connsiteY174" fmla="*/ 1390368 h 3021872"/>
              <a:gd name="connsiteX175" fmla="*/ 3875102 w 12192000"/>
              <a:gd name="connsiteY175" fmla="*/ 1356231 h 3021872"/>
              <a:gd name="connsiteX176" fmla="*/ 3866735 w 12192000"/>
              <a:gd name="connsiteY176" fmla="*/ 1358044 h 3021872"/>
              <a:gd name="connsiteX177" fmla="*/ 3824835 w 12192000"/>
              <a:gd name="connsiteY177" fmla="*/ 1344150 h 3021872"/>
              <a:gd name="connsiteX178" fmla="*/ 3698316 w 12192000"/>
              <a:gd name="connsiteY178" fmla="*/ 1271660 h 3021872"/>
              <a:gd name="connsiteX179" fmla="*/ 3615875 w 12192000"/>
              <a:gd name="connsiteY179" fmla="*/ 1245166 h 3021872"/>
              <a:gd name="connsiteX180" fmla="*/ 3583351 w 12192000"/>
              <a:gd name="connsiteY180" fmla="*/ 1239605 h 3021872"/>
              <a:gd name="connsiteX181" fmla="*/ 3529058 w 12192000"/>
              <a:gd name="connsiteY181" fmla="*/ 1230047 h 3021872"/>
              <a:gd name="connsiteX182" fmla="*/ 3438822 w 12192000"/>
              <a:gd name="connsiteY182" fmla="*/ 1205661 h 3021872"/>
              <a:gd name="connsiteX183" fmla="*/ 3390292 w 12192000"/>
              <a:gd name="connsiteY183" fmla="*/ 1197075 h 3021872"/>
              <a:gd name="connsiteX184" fmla="*/ 3315537 w 12192000"/>
              <a:gd name="connsiteY184" fmla="*/ 1185391 h 3021872"/>
              <a:gd name="connsiteX185" fmla="*/ 3305896 w 12192000"/>
              <a:gd name="connsiteY185" fmla="*/ 1180025 h 3021872"/>
              <a:gd name="connsiteX186" fmla="*/ 3260055 w 12192000"/>
              <a:gd name="connsiteY186" fmla="*/ 1189560 h 3021872"/>
              <a:gd name="connsiteX187" fmla="*/ 3136098 w 12192000"/>
              <a:gd name="connsiteY187" fmla="*/ 1171708 h 3021872"/>
              <a:gd name="connsiteX188" fmla="*/ 3113533 w 12192000"/>
              <a:gd name="connsiteY188" fmla="*/ 1171758 h 3021872"/>
              <a:gd name="connsiteX189" fmla="*/ 3087934 w 12192000"/>
              <a:gd name="connsiteY189" fmla="*/ 1162189 h 3021872"/>
              <a:gd name="connsiteX190" fmla="*/ 3033101 w 12192000"/>
              <a:gd name="connsiteY190" fmla="*/ 1146004 h 3021872"/>
              <a:gd name="connsiteX191" fmla="*/ 2999082 w 12192000"/>
              <a:gd name="connsiteY191" fmla="*/ 1129337 h 3021872"/>
              <a:gd name="connsiteX192" fmla="*/ 2988144 w 12192000"/>
              <a:gd name="connsiteY192" fmla="*/ 1133783 h 3021872"/>
              <a:gd name="connsiteX193" fmla="*/ 2964880 w 12192000"/>
              <a:gd name="connsiteY193" fmla="*/ 1133160 h 3021872"/>
              <a:gd name="connsiteX194" fmla="*/ 2871083 w 12192000"/>
              <a:gd name="connsiteY194" fmla="*/ 1114281 h 3021872"/>
              <a:gd name="connsiteX195" fmla="*/ 2853547 w 12192000"/>
              <a:gd name="connsiteY195" fmla="*/ 1113282 h 3021872"/>
              <a:gd name="connsiteX196" fmla="*/ 2834998 w 12192000"/>
              <a:gd name="connsiteY196" fmla="*/ 1105032 h 3021872"/>
              <a:gd name="connsiteX197" fmla="*/ 2832012 w 12192000"/>
              <a:gd name="connsiteY197" fmla="*/ 1103667 h 3021872"/>
              <a:gd name="connsiteX198" fmla="*/ 2831450 w 12192000"/>
              <a:gd name="connsiteY198" fmla="*/ 1103681 h 3021872"/>
              <a:gd name="connsiteX199" fmla="*/ 2830158 w 12192000"/>
              <a:gd name="connsiteY199" fmla="*/ 1102819 h 3021872"/>
              <a:gd name="connsiteX200" fmla="*/ 2817969 w 12192000"/>
              <a:gd name="connsiteY200" fmla="*/ 1097243 h 3021872"/>
              <a:gd name="connsiteX201" fmla="*/ 2812278 w 12192000"/>
              <a:gd name="connsiteY201" fmla="*/ 1097008 h 3021872"/>
              <a:gd name="connsiteX202" fmla="*/ 2735949 w 12192000"/>
              <a:gd name="connsiteY202" fmla="*/ 1069536 h 3021872"/>
              <a:gd name="connsiteX203" fmla="*/ 2700542 w 12192000"/>
              <a:gd name="connsiteY203" fmla="*/ 1056907 h 3021872"/>
              <a:gd name="connsiteX204" fmla="*/ 2690071 w 12192000"/>
              <a:gd name="connsiteY204" fmla="*/ 1056397 h 3021872"/>
              <a:gd name="connsiteX205" fmla="*/ 2655269 w 12192000"/>
              <a:gd name="connsiteY205" fmla="*/ 1042078 h 3021872"/>
              <a:gd name="connsiteX206" fmla="*/ 2637172 w 12192000"/>
              <a:gd name="connsiteY206" fmla="*/ 1039382 h 3021872"/>
              <a:gd name="connsiteX207" fmla="*/ 2544676 w 12192000"/>
              <a:gd name="connsiteY207" fmla="*/ 1019916 h 3021872"/>
              <a:gd name="connsiteX208" fmla="*/ 2521406 w 12192000"/>
              <a:gd name="connsiteY208" fmla="*/ 1022036 h 3021872"/>
              <a:gd name="connsiteX209" fmla="*/ 2462038 w 12192000"/>
              <a:gd name="connsiteY209" fmla="*/ 992687 h 3021872"/>
              <a:gd name="connsiteX210" fmla="*/ 2448962 w 12192000"/>
              <a:gd name="connsiteY210" fmla="*/ 988555 h 3021872"/>
              <a:gd name="connsiteX211" fmla="*/ 2444223 w 12192000"/>
              <a:gd name="connsiteY211" fmla="*/ 985580 h 3021872"/>
              <a:gd name="connsiteX212" fmla="*/ 2428175 w 12192000"/>
              <a:gd name="connsiteY212" fmla="*/ 997242 h 3021872"/>
              <a:gd name="connsiteX213" fmla="*/ 2398519 w 12192000"/>
              <a:gd name="connsiteY213" fmla="*/ 1001482 h 3021872"/>
              <a:gd name="connsiteX214" fmla="*/ 2385271 w 12192000"/>
              <a:gd name="connsiteY214" fmla="*/ 993786 h 3021872"/>
              <a:gd name="connsiteX215" fmla="*/ 2298174 w 12192000"/>
              <a:gd name="connsiteY215" fmla="*/ 956527 h 3021872"/>
              <a:gd name="connsiteX216" fmla="*/ 2271014 w 12192000"/>
              <a:gd name="connsiteY216" fmla="*/ 945440 h 3021872"/>
              <a:gd name="connsiteX217" fmla="*/ 2214838 w 12192000"/>
              <a:gd name="connsiteY217" fmla="*/ 924396 h 3021872"/>
              <a:gd name="connsiteX218" fmla="*/ 2038407 w 12192000"/>
              <a:gd name="connsiteY218" fmla="*/ 916628 h 3021872"/>
              <a:gd name="connsiteX219" fmla="*/ 1958268 w 12192000"/>
              <a:gd name="connsiteY219" fmla="*/ 931677 h 3021872"/>
              <a:gd name="connsiteX220" fmla="*/ 1740316 w 12192000"/>
              <a:gd name="connsiteY220" fmla="*/ 931710 h 3021872"/>
              <a:gd name="connsiteX221" fmla="*/ 1454477 w 12192000"/>
              <a:gd name="connsiteY221" fmla="*/ 973878 h 3021872"/>
              <a:gd name="connsiteX222" fmla="*/ 1385984 w 12192000"/>
              <a:gd name="connsiteY222" fmla="*/ 958621 h 3021872"/>
              <a:gd name="connsiteX223" fmla="*/ 1355604 w 12192000"/>
              <a:gd name="connsiteY223" fmla="*/ 960893 h 3021872"/>
              <a:gd name="connsiteX224" fmla="*/ 1305323 w 12192000"/>
              <a:gd name="connsiteY224" fmla="*/ 967511 h 3021872"/>
              <a:gd name="connsiteX225" fmla="*/ 1125607 w 12192000"/>
              <a:gd name="connsiteY225" fmla="*/ 968467 h 3021872"/>
              <a:gd name="connsiteX226" fmla="*/ 1016562 w 12192000"/>
              <a:gd name="connsiteY226" fmla="*/ 975260 h 3021872"/>
              <a:gd name="connsiteX227" fmla="*/ 818620 w 12192000"/>
              <a:gd name="connsiteY227" fmla="*/ 987723 h 3021872"/>
              <a:gd name="connsiteX228" fmla="*/ 611870 w 12192000"/>
              <a:gd name="connsiteY228" fmla="*/ 1002547 h 3021872"/>
              <a:gd name="connsiteX229" fmla="*/ 520325 w 12192000"/>
              <a:gd name="connsiteY229" fmla="*/ 1010590 h 3021872"/>
              <a:gd name="connsiteX230" fmla="*/ 386188 w 12192000"/>
              <a:gd name="connsiteY230" fmla="*/ 1040956 h 3021872"/>
              <a:gd name="connsiteX231" fmla="*/ 272629 w 12192000"/>
              <a:gd name="connsiteY231" fmla="*/ 1010300 h 3021872"/>
              <a:gd name="connsiteX232" fmla="*/ 113450 w 12192000"/>
              <a:gd name="connsiteY232" fmla="*/ 1038933 h 3021872"/>
              <a:gd name="connsiteX233" fmla="*/ 4256 w 12192000"/>
              <a:gd name="connsiteY233" fmla="*/ 1060111 h 3021872"/>
              <a:gd name="connsiteX234" fmla="*/ 0 w 12192000"/>
              <a:gd name="connsiteY234" fmla="*/ 1059714 h 3021872"/>
              <a:gd name="connsiteX235" fmla="*/ 0 w 12192000"/>
              <a:gd name="connsiteY235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55280 w 12192000"/>
              <a:gd name="connsiteY14" fmla="*/ 2766974 h 3021872"/>
              <a:gd name="connsiteX15" fmla="*/ 11346286 w 12192000"/>
              <a:gd name="connsiteY15" fmla="*/ 2771221 h 3021872"/>
              <a:gd name="connsiteX16" fmla="*/ 11307999 w 12192000"/>
              <a:gd name="connsiteY16" fmla="*/ 2758374 h 3021872"/>
              <a:gd name="connsiteX17" fmla="*/ 11228674 w 12192000"/>
              <a:gd name="connsiteY17" fmla="*/ 2738503 h 3021872"/>
              <a:gd name="connsiteX18" fmla="*/ 11208775 w 12192000"/>
              <a:gd name="connsiteY18" fmla="*/ 2733735 h 3021872"/>
              <a:gd name="connsiteX19" fmla="*/ 11191329 w 12192000"/>
              <a:gd name="connsiteY19" fmla="*/ 2735896 h 3021872"/>
              <a:gd name="connsiteX20" fmla="*/ 11095293 w 12192000"/>
              <a:gd name="connsiteY20" fmla="*/ 2734181 h 3021872"/>
              <a:gd name="connsiteX21" fmla="*/ 11072290 w 12192000"/>
              <a:gd name="connsiteY21" fmla="*/ 2737734 h 3021872"/>
              <a:gd name="connsiteX22" fmla="*/ 10980239 w 12192000"/>
              <a:gd name="connsiteY22" fmla="*/ 2729000 h 3021872"/>
              <a:gd name="connsiteX23" fmla="*/ 10980167 w 12192000"/>
              <a:gd name="connsiteY23" fmla="*/ 2728972 h 3021872"/>
              <a:gd name="connsiteX24" fmla="*/ 10943501 w 12192000"/>
              <a:gd name="connsiteY24" fmla="*/ 2723352 h 3021872"/>
              <a:gd name="connsiteX25" fmla="*/ 10740825 w 12192000"/>
              <a:gd name="connsiteY25" fmla="*/ 2642544 h 3021872"/>
              <a:gd name="connsiteX26" fmla="*/ 10621021 w 12192000"/>
              <a:gd name="connsiteY26" fmla="*/ 2583972 h 3021872"/>
              <a:gd name="connsiteX27" fmla="*/ 10501779 w 12192000"/>
              <a:gd name="connsiteY27" fmla="*/ 2548735 h 3021872"/>
              <a:gd name="connsiteX28" fmla="*/ 10403355 w 12192000"/>
              <a:gd name="connsiteY28" fmla="*/ 2512953 h 3021872"/>
              <a:gd name="connsiteX29" fmla="*/ 10337449 w 12192000"/>
              <a:gd name="connsiteY29" fmla="*/ 2488172 h 3021872"/>
              <a:gd name="connsiteX30" fmla="*/ 10324327 w 12192000"/>
              <a:gd name="connsiteY30" fmla="*/ 2478939 h 3021872"/>
              <a:gd name="connsiteX31" fmla="*/ 10321929 w 12192000"/>
              <a:gd name="connsiteY31" fmla="*/ 2478993 h 3021872"/>
              <a:gd name="connsiteX32" fmla="*/ 10290461 w 12192000"/>
              <a:gd name="connsiteY32" fmla="*/ 2462144 h 3021872"/>
              <a:gd name="connsiteX33" fmla="*/ 10268970 w 12192000"/>
              <a:gd name="connsiteY33" fmla="*/ 2448931 h 3021872"/>
              <a:gd name="connsiteX34" fmla="*/ 10263699 w 12192000"/>
              <a:gd name="connsiteY34" fmla="*/ 2448340 h 3021872"/>
              <a:gd name="connsiteX35" fmla="*/ 10228272 w 12192000"/>
              <a:gd name="connsiteY35" fmla="*/ 2431997 h 3021872"/>
              <a:gd name="connsiteX36" fmla="*/ 10215997 w 12192000"/>
              <a:gd name="connsiteY36" fmla="*/ 2431103 h 3021872"/>
              <a:gd name="connsiteX37" fmla="*/ 10193885 w 12192000"/>
              <a:gd name="connsiteY37" fmla="*/ 2427360 h 3021872"/>
              <a:gd name="connsiteX38" fmla="*/ 10135557 w 12192000"/>
              <a:gd name="connsiteY38" fmla="*/ 2429769 h 3021872"/>
              <a:gd name="connsiteX39" fmla="*/ 10092108 w 12192000"/>
              <a:gd name="connsiteY39" fmla="*/ 2409075 h 3021872"/>
              <a:gd name="connsiteX40" fmla="*/ 10091815 w 12192000"/>
              <a:gd name="connsiteY40" fmla="*/ 2409211 h 3021872"/>
              <a:gd name="connsiteX41" fmla="*/ 10083558 w 12192000"/>
              <a:gd name="connsiteY41" fmla="*/ 2406369 h 3021872"/>
              <a:gd name="connsiteX42" fmla="*/ 10078319 w 12192000"/>
              <a:gd name="connsiteY42" fmla="*/ 2403481 h 3021872"/>
              <a:gd name="connsiteX43" fmla="*/ 10063647 w 12192000"/>
              <a:gd name="connsiteY43" fmla="*/ 2397528 h 3021872"/>
              <a:gd name="connsiteX44" fmla="*/ 10057660 w 12192000"/>
              <a:gd name="connsiteY44" fmla="*/ 2396793 h 3021872"/>
              <a:gd name="connsiteX45" fmla="*/ 10003124 w 12192000"/>
              <a:gd name="connsiteY45" fmla="*/ 2406692 h 3021872"/>
              <a:gd name="connsiteX46" fmla="*/ 9898644 w 12192000"/>
              <a:gd name="connsiteY46" fmla="*/ 2393136 h 3021872"/>
              <a:gd name="connsiteX47" fmla="*/ 9794969 w 12192000"/>
              <a:gd name="connsiteY47" fmla="*/ 2376665 h 3021872"/>
              <a:gd name="connsiteX48" fmla="*/ 9690708 w 12192000"/>
              <a:gd name="connsiteY48" fmla="*/ 2362478 h 3021872"/>
              <a:gd name="connsiteX49" fmla="*/ 9656590 w 12192000"/>
              <a:gd name="connsiteY49" fmla="*/ 2365107 h 3021872"/>
              <a:gd name="connsiteX50" fmla="*/ 9651013 w 12192000"/>
              <a:gd name="connsiteY50" fmla="*/ 2365379 h 3021872"/>
              <a:gd name="connsiteX51" fmla="*/ 9629535 w 12192000"/>
              <a:gd name="connsiteY51" fmla="*/ 2359562 h 3021872"/>
              <a:gd name="connsiteX52" fmla="*/ 9621002 w 12192000"/>
              <a:gd name="connsiteY52" fmla="*/ 2358015 h 3021872"/>
              <a:gd name="connsiteX53" fmla="*/ 9620811 w 12192000"/>
              <a:gd name="connsiteY53" fmla="*/ 2358209 h 3021872"/>
              <a:gd name="connsiteX54" fmla="*/ 9612783 w 12192000"/>
              <a:gd name="connsiteY54" fmla="*/ 2356304 h 3021872"/>
              <a:gd name="connsiteX55" fmla="*/ 9573299 w 12192000"/>
              <a:gd name="connsiteY55" fmla="*/ 2344048 h 3021872"/>
              <a:gd name="connsiteX56" fmla="*/ 9523299 w 12192000"/>
              <a:gd name="connsiteY56" fmla="*/ 2356751 h 3021872"/>
              <a:gd name="connsiteX57" fmla="*/ 9502217 w 12192000"/>
              <a:gd name="connsiteY57" fmla="*/ 2356672 h 3021872"/>
              <a:gd name="connsiteX58" fmla="*/ 9491052 w 12192000"/>
              <a:gd name="connsiteY58" fmla="*/ 2357876 h 3021872"/>
              <a:gd name="connsiteX59" fmla="*/ 9490420 w 12192000"/>
              <a:gd name="connsiteY59" fmla="*/ 2358754 h 3021872"/>
              <a:gd name="connsiteX60" fmla="*/ 9422814 w 12192000"/>
              <a:gd name="connsiteY60" fmla="*/ 2337048 h 3021872"/>
              <a:gd name="connsiteX61" fmla="*/ 9387555 w 12192000"/>
              <a:gd name="connsiteY61" fmla="*/ 2324836 h 3021872"/>
              <a:gd name="connsiteX62" fmla="*/ 9385480 w 12192000"/>
              <a:gd name="connsiteY62" fmla="*/ 2325313 h 3021872"/>
              <a:gd name="connsiteX63" fmla="*/ 9369766 w 12192000"/>
              <a:gd name="connsiteY63" fmla="*/ 2317902 h 3021872"/>
              <a:gd name="connsiteX64" fmla="*/ 9356267 w 12192000"/>
              <a:gd name="connsiteY64" fmla="*/ 2307218 h 3021872"/>
              <a:gd name="connsiteX65" fmla="*/ 9240605 w 12192000"/>
              <a:gd name="connsiteY65" fmla="*/ 2292733 h 3021872"/>
              <a:gd name="connsiteX66" fmla="*/ 9083251 w 12192000"/>
              <a:gd name="connsiteY66" fmla="*/ 2245348 h 3021872"/>
              <a:gd name="connsiteX67" fmla="*/ 8956025 w 12192000"/>
              <a:gd name="connsiteY67" fmla="*/ 2219438 h 3021872"/>
              <a:gd name="connsiteX68" fmla="*/ 8791834 w 12192000"/>
              <a:gd name="connsiteY68" fmla="*/ 2194608 h 3021872"/>
              <a:gd name="connsiteX69" fmla="*/ 8677385 w 12192000"/>
              <a:gd name="connsiteY69" fmla="*/ 2172946 h 3021872"/>
              <a:gd name="connsiteX70" fmla="*/ 8628381 w 12192000"/>
              <a:gd name="connsiteY70" fmla="*/ 2151256 h 3021872"/>
              <a:gd name="connsiteX71" fmla="*/ 8608955 w 12192000"/>
              <a:gd name="connsiteY71" fmla="*/ 2154253 h 3021872"/>
              <a:gd name="connsiteX72" fmla="*/ 8605623 w 12192000"/>
              <a:gd name="connsiteY72" fmla="*/ 2154974 h 3021872"/>
              <a:gd name="connsiteX73" fmla="*/ 8591946 w 12192000"/>
              <a:gd name="connsiteY73" fmla="*/ 2153429 h 3021872"/>
              <a:gd name="connsiteX74" fmla="*/ 8588503 w 12192000"/>
              <a:gd name="connsiteY74" fmla="*/ 2158528 h 3021872"/>
              <a:gd name="connsiteX75" fmla="*/ 8542929 w 12192000"/>
              <a:gd name="connsiteY75" fmla="*/ 2155780 h 3021872"/>
              <a:gd name="connsiteX76" fmla="*/ 8422422 w 12192000"/>
              <a:gd name="connsiteY76" fmla="*/ 2128783 h 3021872"/>
              <a:gd name="connsiteX77" fmla="*/ 8350509 w 12192000"/>
              <a:gd name="connsiteY77" fmla="*/ 2116143 h 3021872"/>
              <a:gd name="connsiteX78" fmla="*/ 8323483 w 12192000"/>
              <a:gd name="connsiteY78" fmla="*/ 2116856 h 3021872"/>
              <a:gd name="connsiteX79" fmla="*/ 8285541 w 12192000"/>
              <a:gd name="connsiteY79" fmla="*/ 2114142 h 3021872"/>
              <a:gd name="connsiteX80" fmla="*/ 8156321 w 12192000"/>
              <a:gd name="connsiteY80" fmla="*/ 2105622 h 3021872"/>
              <a:gd name="connsiteX81" fmla="*/ 8115022 w 12192000"/>
              <a:gd name="connsiteY81" fmla="*/ 2097331 h 3021872"/>
              <a:gd name="connsiteX82" fmla="*/ 8109128 w 12192000"/>
              <a:gd name="connsiteY82" fmla="*/ 2095725 h 3021872"/>
              <a:gd name="connsiteX83" fmla="*/ 8061947 w 12192000"/>
              <a:gd name="connsiteY83" fmla="*/ 2076044 h 3021872"/>
              <a:gd name="connsiteX84" fmla="*/ 8056343 w 12192000"/>
              <a:gd name="connsiteY84" fmla="*/ 2079176 h 3021872"/>
              <a:gd name="connsiteX85" fmla="*/ 8039888 w 12192000"/>
              <a:gd name="connsiteY85" fmla="*/ 2079889 h 3021872"/>
              <a:gd name="connsiteX86" fmla="*/ 8027893 w 12192000"/>
              <a:gd name="connsiteY86" fmla="*/ 2071837 h 3021872"/>
              <a:gd name="connsiteX87" fmla="*/ 7968202 w 12192000"/>
              <a:gd name="connsiteY87" fmla="*/ 2048643 h 3021872"/>
              <a:gd name="connsiteX88" fmla="*/ 7879707 w 12192000"/>
              <a:gd name="connsiteY88" fmla="*/ 2019539 h 3021872"/>
              <a:gd name="connsiteX89" fmla="*/ 7867283 w 12192000"/>
              <a:gd name="connsiteY89" fmla="*/ 2011237 h 3021872"/>
              <a:gd name="connsiteX90" fmla="*/ 7843997 w 12192000"/>
              <a:gd name="connsiteY90" fmla="*/ 2004002 h 3021872"/>
              <a:gd name="connsiteX91" fmla="*/ 7819810 w 12192000"/>
              <a:gd name="connsiteY91" fmla="*/ 2003978 h 3021872"/>
              <a:gd name="connsiteX92" fmla="*/ 7766905 w 12192000"/>
              <a:gd name="connsiteY92" fmla="*/ 1994240 h 3021872"/>
              <a:gd name="connsiteX93" fmla="*/ 7748811 w 12192000"/>
              <a:gd name="connsiteY93" fmla="*/ 2001647 h 3021872"/>
              <a:gd name="connsiteX94" fmla="*/ 7745757 w 12192000"/>
              <a:gd name="connsiteY94" fmla="*/ 2003120 h 3021872"/>
              <a:gd name="connsiteX95" fmla="*/ 7732110 w 12192000"/>
              <a:gd name="connsiteY95" fmla="*/ 2004783 h 3021872"/>
              <a:gd name="connsiteX96" fmla="*/ 7730039 w 12192000"/>
              <a:gd name="connsiteY96" fmla="*/ 2010536 h 3021872"/>
              <a:gd name="connsiteX97" fmla="*/ 7685159 w 12192000"/>
              <a:gd name="connsiteY97" fmla="*/ 2018415 h 3021872"/>
              <a:gd name="connsiteX98" fmla="*/ 7561596 w 12192000"/>
              <a:gd name="connsiteY98" fmla="*/ 2020063 h 3021872"/>
              <a:gd name="connsiteX99" fmla="*/ 7488722 w 12192000"/>
              <a:gd name="connsiteY99" fmla="*/ 2024418 h 3021872"/>
              <a:gd name="connsiteX100" fmla="*/ 7462688 w 12192000"/>
              <a:gd name="connsiteY100" fmla="*/ 2031366 h 3021872"/>
              <a:gd name="connsiteX101" fmla="*/ 7425222 w 12192000"/>
              <a:gd name="connsiteY101" fmla="*/ 2037510 h 3021872"/>
              <a:gd name="connsiteX102" fmla="*/ 7360376 w 12192000"/>
              <a:gd name="connsiteY102" fmla="*/ 2052454 h 3021872"/>
              <a:gd name="connsiteX103" fmla="*/ 7297796 w 12192000"/>
              <a:gd name="connsiteY103" fmla="*/ 2059134 h 3021872"/>
              <a:gd name="connsiteX104" fmla="*/ 7255684 w 12192000"/>
              <a:gd name="connsiteY104" fmla="*/ 2060633 h 3021872"/>
              <a:gd name="connsiteX105" fmla="*/ 7249573 w 12192000"/>
              <a:gd name="connsiteY105" fmla="*/ 2060435 h 3021872"/>
              <a:gd name="connsiteX106" fmla="*/ 7198933 w 12192000"/>
              <a:gd name="connsiteY106" fmla="*/ 2052227 h 3021872"/>
              <a:gd name="connsiteX107" fmla="*/ 7194276 w 12192000"/>
              <a:gd name="connsiteY107" fmla="*/ 2056568 h 3021872"/>
              <a:gd name="connsiteX108" fmla="*/ 7178495 w 12192000"/>
              <a:gd name="connsiteY108" fmla="*/ 2061069 h 3021872"/>
              <a:gd name="connsiteX109" fmla="*/ 7164866 w 12192000"/>
              <a:gd name="connsiteY109" fmla="*/ 2056021 h 3021872"/>
              <a:gd name="connsiteX110" fmla="*/ 7101221 w 12192000"/>
              <a:gd name="connsiteY110" fmla="*/ 2047289 h 3021872"/>
              <a:gd name="connsiteX111" fmla="*/ 7008182 w 12192000"/>
              <a:gd name="connsiteY111" fmla="*/ 2039482 h 3021872"/>
              <a:gd name="connsiteX112" fmla="*/ 6994073 w 12192000"/>
              <a:gd name="connsiteY112" fmla="*/ 2034288 h 3021872"/>
              <a:gd name="connsiteX113" fmla="*/ 6902768 w 12192000"/>
              <a:gd name="connsiteY113" fmla="*/ 2021990 h 3021872"/>
              <a:gd name="connsiteX114" fmla="*/ 6854917 w 12192000"/>
              <a:gd name="connsiteY114" fmla="*/ 2020321 h 3021872"/>
              <a:gd name="connsiteX115" fmla="*/ 6849655 w 12192000"/>
              <a:gd name="connsiteY115" fmla="*/ 2025191 h 3021872"/>
              <a:gd name="connsiteX116" fmla="*/ 6835522 w 12192000"/>
              <a:gd name="connsiteY116" fmla="*/ 2024012 h 3021872"/>
              <a:gd name="connsiteX117" fmla="*/ 6707727 w 12192000"/>
              <a:gd name="connsiteY117" fmla="*/ 2006254 h 3021872"/>
              <a:gd name="connsiteX118" fmla="*/ 6561947 w 12192000"/>
              <a:gd name="connsiteY118" fmla="*/ 1975575 h 3021872"/>
              <a:gd name="connsiteX119" fmla="*/ 6464714 w 12192000"/>
              <a:gd name="connsiteY119" fmla="*/ 1978704 h 3021872"/>
              <a:gd name="connsiteX120" fmla="*/ 6242129 w 12192000"/>
              <a:gd name="connsiteY120" fmla="*/ 1915441 h 3021872"/>
              <a:gd name="connsiteX121" fmla="*/ 6080728 w 12192000"/>
              <a:gd name="connsiteY121" fmla="*/ 1895758 h 3021872"/>
              <a:gd name="connsiteX122" fmla="*/ 6069627 w 12192000"/>
              <a:gd name="connsiteY122" fmla="*/ 1885968 h 3021872"/>
              <a:gd name="connsiteX123" fmla="*/ 6055146 w 12192000"/>
              <a:gd name="connsiteY123" fmla="*/ 1879305 h 3021872"/>
              <a:gd name="connsiteX124" fmla="*/ 5953405 w 12192000"/>
              <a:gd name="connsiteY124" fmla="*/ 1849929 h 3021872"/>
              <a:gd name="connsiteX125" fmla="*/ 5940151 w 12192000"/>
              <a:gd name="connsiteY125" fmla="*/ 1852123 h 3021872"/>
              <a:gd name="connsiteX126" fmla="*/ 5917647 w 12192000"/>
              <a:gd name="connsiteY126" fmla="*/ 1852476 h 3021872"/>
              <a:gd name="connsiteX127" fmla="*/ 5860259 w 12192000"/>
              <a:gd name="connsiteY127" fmla="*/ 1865444 h 3021872"/>
              <a:gd name="connsiteX128" fmla="*/ 5821880 w 12192000"/>
              <a:gd name="connsiteY128" fmla="*/ 1854695 h 3021872"/>
              <a:gd name="connsiteX129" fmla="*/ 5813898 w 12192000"/>
              <a:gd name="connsiteY129" fmla="*/ 1853063 h 3021872"/>
              <a:gd name="connsiteX130" fmla="*/ 5813633 w 12192000"/>
              <a:gd name="connsiteY130" fmla="*/ 1853249 h 3021872"/>
              <a:gd name="connsiteX131" fmla="*/ 5804995 w 12192000"/>
              <a:gd name="connsiteY131" fmla="*/ 1851966 h 3021872"/>
              <a:gd name="connsiteX132" fmla="*/ 5799340 w 12192000"/>
              <a:gd name="connsiteY132" fmla="*/ 1850088 h 3021872"/>
              <a:gd name="connsiteX133" fmla="*/ 5783850 w 12192000"/>
              <a:gd name="connsiteY133" fmla="*/ 1846922 h 3021872"/>
              <a:gd name="connsiteX134" fmla="*/ 5777803 w 12192000"/>
              <a:gd name="connsiteY134" fmla="*/ 1847290 h 3021872"/>
              <a:gd name="connsiteX135" fmla="*/ 5774372 w 12192000"/>
              <a:gd name="connsiteY135" fmla="*/ 1849538 h 3021872"/>
              <a:gd name="connsiteX136" fmla="*/ 5740527 w 12192000"/>
              <a:gd name="connsiteY136" fmla="*/ 1850453 h 3021872"/>
              <a:gd name="connsiteX137" fmla="*/ 5671437 w 12192000"/>
              <a:gd name="connsiteY137" fmla="*/ 1845438 h 3021872"/>
              <a:gd name="connsiteX138" fmla="*/ 5633526 w 12192000"/>
              <a:gd name="connsiteY138" fmla="*/ 1839191 h 3021872"/>
              <a:gd name="connsiteX139" fmla="*/ 5527860 w 12192000"/>
              <a:gd name="connsiteY139" fmla="*/ 1825767 h 3021872"/>
              <a:gd name="connsiteX140" fmla="*/ 5420429 w 12192000"/>
              <a:gd name="connsiteY140" fmla="*/ 1815102 h 3021872"/>
              <a:gd name="connsiteX141" fmla="*/ 5339073 w 12192000"/>
              <a:gd name="connsiteY141" fmla="*/ 1819639 h 3021872"/>
              <a:gd name="connsiteX142" fmla="*/ 5334373 w 12192000"/>
              <a:gd name="connsiteY142" fmla="*/ 1817028 h 3021872"/>
              <a:gd name="connsiteX143" fmla="*/ 5326433 w 12192000"/>
              <a:gd name="connsiteY143" fmla="*/ 1814516 h 3021872"/>
              <a:gd name="connsiteX144" fmla="*/ 5326080 w 12192000"/>
              <a:gd name="connsiteY144" fmla="*/ 1814651 h 3021872"/>
              <a:gd name="connsiteX145" fmla="*/ 5318954 w 12192000"/>
              <a:gd name="connsiteY145" fmla="*/ 1811914 h 3021872"/>
              <a:gd name="connsiteX146" fmla="*/ 5286087 w 12192000"/>
              <a:gd name="connsiteY146" fmla="*/ 1796038 h 3021872"/>
              <a:gd name="connsiteX147" fmla="*/ 5223002 w 12192000"/>
              <a:gd name="connsiteY147" fmla="*/ 1799482 h 3021872"/>
              <a:gd name="connsiteX148" fmla="*/ 5200540 w 12192000"/>
              <a:gd name="connsiteY148" fmla="*/ 1796400 h 3021872"/>
              <a:gd name="connsiteX149" fmla="*/ 5154928 w 12192000"/>
              <a:gd name="connsiteY149" fmla="*/ 1781130 h 3021872"/>
              <a:gd name="connsiteX150" fmla="*/ 5149478 w 12192000"/>
              <a:gd name="connsiteY150" fmla="*/ 1780679 h 3021872"/>
              <a:gd name="connsiteX151" fmla="*/ 5130626 w 12192000"/>
              <a:gd name="connsiteY151" fmla="*/ 1768669 h 3021872"/>
              <a:gd name="connsiteX152" fmla="*/ 5102239 w 12192000"/>
              <a:gd name="connsiteY152" fmla="*/ 1753436 h 3021872"/>
              <a:gd name="connsiteX153" fmla="*/ 5099658 w 12192000"/>
              <a:gd name="connsiteY153" fmla="*/ 1753538 h 3021872"/>
              <a:gd name="connsiteX154" fmla="*/ 5088508 w 12192000"/>
              <a:gd name="connsiteY154" fmla="*/ 1745106 h 3021872"/>
              <a:gd name="connsiteX155" fmla="*/ 5082205 w 12192000"/>
              <a:gd name="connsiteY155" fmla="*/ 1734262 h 3021872"/>
              <a:gd name="connsiteX156" fmla="*/ 4931750 w 12192000"/>
              <a:gd name="connsiteY156" fmla="*/ 1691385 h 3021872"/>
              <a:gd name="connsiteX157" fmla="*/ 4824030 w 12192000"/>
              <a:gd name="connsiteY157" fmla="*/ 1643040 h 3021872"/>
              <a:gd name="connsiteX158" fmla="*/ 4758423 w 12192000"/>
              <a:gd name="connsiteY158" fmla="*/ 1579191 h 3021872"/>
              <a:gd name="connsiteX159" fmla="*/ 4514045 w 12192000"/>
              <a:gd name="connsiteY159" fmla="*/ 1535848 h 3021872"/>
              <a:gd name="connsiteX160" fmla="*/ 4458973 w 12192000"/>
              <a:gd name="connsiteY160" fmla="*/ 1525122 h 3021872"/>
              <a:gd name="connsiteX161" fmla="*/ 4423105 w 12192000"/>
              <a:gd name="connsiteY161" fmla="*/ 1500018 h 3021872"/>
              <a:gd name="connsiteX162" fmla="*/ 4400073 w 12192000"/>
              <a:gd name="connsiteY162" fmla="*/ 1499739 h 3021872"/>
              <a:gd name="connsiteX163" fmla="*/ 4395961 w 12192000"/>
              <a:gd name="connsiteY163" fmla="*/ 1499863 h 3021872"/>
              <a:gd name="connsiteX164" fmla="*/ 4382523 w 12192000"/>
              <a:gd name="connsiteY164" fmla="*/ 1496619 h 3021872"/>
              <a:gd name="connsiteX165" fmla="*/ 4374971 w 12192000"/>
              <a:gd name="connsiteY165" fmla="*/ 1500377 h 3021872"/>
              <a:gd name="connsiteX166" fmla="*/ 4352051 w 12192000"/>
              <a:gd name="connsiteY166" fmla="*/ 1498843 h 3021872"/>
              <a:gd name="connsiteX167" fmla="*/ 4328364 w 12192000"/>
              <a:gd name="connsiteY167" fmla="*/ 1491566 h 3021872"/>
              <a:gd name="connsiteX168" fmla="*/ 4220142 w 12192000"/>
              <a:gd name="connsiteY168" fmla="*/ 1451803 h 3021872"/>
              <a:gd name="connsiteX169" fmla="*/ 4152921 w 12192000"/>
              <a:gd name="connsiteY169" fmla="*/ 1430969 h 3021872"/>
              <a:gd name="connsiteX170" fmla="*/ 4123498 w 12192000"/>
              <a:gd name="connsiteY170" fmla="*/ 1427696 h 3021872"/>
              <a:gd name="connsiteX171" fmla="*/ 4085026 w 12192000"/>
              <a:gd name="connsiteY171" fmla="*/ 1420005 h 3021872"/>
              <a:gd name="connsiteX172" fmla="*/ 4014120 w 12192000"/>
              <a:gd name="connsiteY172" fmla="*/ 1410025 h 3021872"/>
              <a:gd name="connsiteX173" fmla="*/ 3924085 w 12192000"/>
              <a:gd name="connsiteY173" fmla="*/ 1390368 h 3021872"/>
              <a:gd name="connsiteX174" fmla="*/ 3875102 w 12192000"/>
              <a:gd name="connsiteY174" fmla="*/ 1356231 h 3021872"/>
              <a:gd name="connsiteX175" fmla="*/ 3866735 w 12192000"/>
              <a:gd name="connsiteY175" fmla="*/ 1358044 h 3021872"/>
              <a:gd name="connsiteX176" fmla="*/ 3824835 w 12192000"/>
              <a:gd name="connsiteY176" fmla="*/ 1344150 h 3021872"/>
              <a:gd name="connsiteX177" fmla="*/ 3698316 w 12192000"/>
              <a:gd name="connsiteY177" fmla="*/ 1271660 h 3021872"/>
              <a:gd name="connsiteX178" fmla="*/ 3615875 w 12192000"/>
              <a:gd name="connsiteY178" fmla="*/ 1245166 h 3021872"/>
              <a:gd name="connsiteX179" fmla="*/ 3583351 w 12192000"/>
              <a:gd name="connsiteY179" fmla="*/ 1239605 h 3021872"/>
              <a:gd name="connsiteX180" fmla="*/ 3529058 w 12192000"/>
              <a:gd name="connsiteY180" fmla="*/ 1230047 h 3021872"/>
              <a:gd name="connsiteX181" fmla="*/ 3438822 w 12192000"/>
              <a:gd name="connsiteY181" fmla="*/ 1205661 h 3021872"/>
              <a:gd name="connsiteX182" fmla="*/ 3390292 w 12192000"/>
              <a:gd name="connsiteY182" fmla="*/ 1197075 h 3021872"/>
              <a:gd name="connsiteX183" fmla="*/ 3315537 w 12192000"/>
              <a:gd name="connsiteY183" fmla="*/ 1185391 h 3021872"/>
              <a:gd name="connsiteX184" fmla="*/ 3305896 w 12192000"/>
              <a:gd name="connsiteY184" fmla="*/ 1180025 h 3021872"/>
              <a:gd name="connsiteX185" fmla="*/ 3260055 w 12192000"/>
              <a:gd name="connsiteY185" fmla="*/ 1189560 h 3021872"/>
              <a:gd name="connsiteX186" fmla="*/ 3136098 w 12192000"/>
              <a:gd name="connsiteY186" fmla="*/ 1171708 h 3021872"/>
              <a:gd name="connsiteX187" fmla="*/ 3113533 w 12192000"/>
              <a:gd name="connsiteY187" fmla="*/ 1171758 h 3021872"/>
              <a:gd name="connsiteX188" fmla="*/ 3087934 w 12192000"/>
              <a:gd name="connsiteY188" fmla="*/ 1162189 h 3021872"/>
              <a:gd name="connsiteX189" fmla="*/ 3033101 w 12192000"/>
              <a:gd name="connsiteY189" fmla="*/ 1146004 h 3021872"/>
              <a:gd name="connsiteX190" fmla="*/ 2999082 w 12192000"/>
              <a:gd name="connsiteY190" fmla="*/ 1129337 h 3021872"/>
              <a:gd name="connsiteX191" fmla="*/ 2988144 w 12192000"/>
              <a:gd name="connsiteY191" fmla="*/ 1133783 h 3021872"/>
              <a:gd name="connsiteX192" fmla="*/ 2964880 w 12192000"/>
              <a:gd name="connsiteY192" fmla="*/ 1133160 h 3021872"/>
              <a:gd name="connsiteX193" fmla="*/ 2871083 w 12192000"/>
              <a:gd name="connsiteY193" fmla="*/ 1114281 h 3021872"/>
              <a:gd name="connsiteX194" fmla="*/ 2853547 w 12192000"/>
              <a:gd name="connsiteY194" fmla="*/ 1113282 h 3021872"/>
              <a:gd name="connsiteX195" fmla="*/ 2834998 w 12192000"/>
              <a:gd name="connsiteY195" fmla="*/ 1105032 h 3021872"/>
              <a:gd name="connsiteX196" fmla="*/ 2832012 w 12192000"/>
              <a:gd name="connsiteY196" fmla="*/ 1103667 h 3021872"/>
              <a:gd name="connsiteX197" fmla="*/ 2831450 w 12192000"/>
              <a:gd name="connsiteY197" fmla="*/ 1103681 h 3021872"/>
              <a:gd name="connsiteX198" fmla="*/ 2830158 w 12192000"/>
              <a:gd name="connsiteY198" fmla="*/ 1102819 h 3021872"/>
              <a:gd name="connsiteX199" fmla="*/ 2817969 w 12192000"/>
              <a:gd name="connsiteY199" fmla="*/ 1097243 h 3021872"/>
              <a:gd name="connsiteX200" fmla="*/ 2812278 w 12192000"/>
              <a:gd name="connsiteY200" fmla="*/ 1097008 h 3021872"/>
              <a:gd name="connsiteX201" fmla="*/ 2735949 w 12192000"/>
              <a:gd name="connsiteY201" fmla="*/ 1069536 h 3021872"/>
              <a:gd name="connsiteX202" fmla="*/ 2700542 w 12192000"/>
              <a:gd name="connsiteY202" fmla="*/ 1056907 h 3021872"/>
              <a:gd name="connsiteX203" fmla="*/ 2690071 w 12192000"/>
              <a:gd name="connsiteY203" fmla="*/ 1056397 h 3021872"/>
              <a:gd name="connsiteX204" fmla="*/ 2655269 w 12192000"/>
              <a:gd name="connsiteY204" fmla="*/ 1042078 h 3021872"/>
              <a:gd name="connsiteX205" fmla="*/ 2637172 w 12192000"/>
              <a:gd name="connsiteY205" fmla="*/ 1039382 h 3021872"/>
              <a:gd name="connsiteX206" fmla="*/ 2544676 w 12192000"/>
              <a:gd name="connsiteY206" fmla="*/ 1019916 h 3021872"/>
              <a:gd name="connsiteX207" fmla="*/ 2521406 w 12192000"/>
              <a:gd name="connsiteY207" fmla="*/ 1022036 h 3021872"/>
              <a:gd name="connsiteX208" fmla="*/ 2462038 w 12192000"/>
              <a:gd name="connsiteY208" fmla="*/ 992687 h 3021872"/>
              <a:gd name="connsiteX209" fmla="*/ 2448962 w 12192000"/>
              <a:gd name="connsiteY209" fmla="*/ 988555 h 3021872"/>
              <a:gd name="connsiteX210" fmla="*/ 2444223 w 12192000"/>
              <a:gd name="connsiteY210" fmla="*/ 985580 h 3021872"/>
              <a:gd name="connsiteX211" fmla="*/ 2428175 w 12192000"/>
              <a:gd name="connsiteY211" fmla="*/ 997242 h 3021872"/>
              <a:gd name="connsiteX212" fmla="*/ 2398519 w 12192000"/>
              <a:gd name="connsiteY212" fmla="*/ 1001482 h 3021872"/>
              <a:gd name="connsiteX213" fmla="*/ 2385271 w 12192000"/>
              <a:gd name="connsiteY213" fmla="*/ 993786 h 3021872"/>
              <a:gd name="connsiteX214" fmla="*/ 2298174 w 12192000"/>
              <a:gd name="connsiteY214" fmla="*/ 956527 h 3021872"/>
              <a:gd name="connsiteX215" fmla="*/ 2271014 w 12192000"/>
              <a:gd name="connsiteY215" fmla="*/ 945440 h 3021872"/>
              <a:gd name="connsiteX216" fmla="*/ 2214838 w 12192000"/>
              <a:gd name="connsiteY216" fmla="*/ 924396 h 3021872"/>
              <a:gd name="connsiteX217" fmla="*/ 2038407 w 12192000"/>
              <a:gd name="connsiteY217" fmla="*/ 916628 h 3021872"/>
              <a:gd name="connsiteX218" fmla="*/ 1958268 w 12192000"/>
              <a:gd name="connsiteY218" fmla="*/ 931677 h 3021872"/>
              <a:gd name="connsiteX219" fmla="*/ 1740316 w 12192000"/>
              <a:gd name="connsiteY219" fmla="*/ 931710 h 3021872"/>
              <a:gd name="connsiteX220" fmla="*/ 1454477 w 12192000"/>
              <a:gd name="connsiteY220" fmla="*/ 973878 h 3021872"/>
              <a:gd name="connsiteX221" fmla="*/ 1385984 w 12192000"/>
              <a:gd name="connsiteY221" fmla="*/ 958621 h 3021872"/>
              <a:gd name="connsiteX222" fmla="*/ 1355604 w 12192000"/>
              <a:gd name="connsiteY222" fmla="*/ 960893 h 3021872"/>
              <a:gd name="connsiteX223" fmla="*/ 1305323 w 12192000"/>
              <a:gd name="connsiteY223" fmla="*/ 967511 h 3021872"/>
              <a:gd name="connsiteX224" fmla="*/ 1125607 w 12192000"/>
              <a:gd name="connsiteY224" fmla="*/ 968467 h 3021872"/>
              <a:gd name="connsiteX225" fmla="*/ 1016562 w 12192000"/>
              <a:gd name="connsiteY225" fmla="*/ 975260 h 3021872"/>
              <a:gd name="connsiteX226" fmla="*/ 818620 w 12192000"/>
              <a:gd name="connsiteY226" fmla="*/ 987723 h 3021872"/>
              <a:gd name="connsiteX227" fmla="*/ 611870 w 12192000"/>
              <a:gd name="connsiteY227" fmla="*/ 1002547 h 3021872"/>
              <a:gd name="connsiteX228" fmla="*/ 520325 w 12192000"/>
              <a:gd name="connsiteY228" fmla="*/ 1010590 h 3021872"/>
              <a:gd name="connsiteX229" fmla="*/ 386188 w 12192000"/>
              <a:gd name="connsiteY229" fmla="*/ 1040956 h 3021872"/>
              <a:gd name="connsiteX230" fmla="*/ 272629 w 12192000"/>
              <a:gd name="connsiteY230" fmla="*/ 1010300 h 3021872"/>
              <a:gd name="connsiteX231" fmla="*/ 113450 w 12192000"/>
              <a:gd name="connsiteY231" fmla="*/ 1038933 h 3021872"/>
              <a:gd name="connsiteX232" fmla="*/ 4256 w 12192000"/>
              <a:gd name="connsiteY232" fmla="*/ 1060111 h 3021872"/>
              <a:gd name="connsiteX233" fmla="*/ 0 w 12192000"/>
              <a:gd name="connsiteY233" fmla="*/ 1059714 h 3021872"/>
              <a:gd name="connsiteX234" fmla="*/ 0 w 12192000"/>
              <a:gd name="connsiteY234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55280 w 12192000"/>
              <a:gd name="connsiteY14" fmla="*/ 2766974 h 3021872"/>
              <a:gd name="connsiteX15" fmla="*/ 11307999 w 12192000"/>
              <a:gd name="connsiteY15" fmla="*/ 2758374 h 3021872"/>
              <a:gd name="connsiteX16" fmla="*/ 11228674 w 12192000"/>
              <a:gd name="connsiteY16" fmla="*/ 2738503 h 3021872"/>
              <a:gd name="connsiteX17" fmla="*/ 11208775 w 12192000"/>
              <a:gd name="connsiteY17" fmla="*/ 2733735 h 3021872"/>
              <a:gd name="connsiteX18" fmla="*/ 11191329 w 12192000"/>
              <a:gd name="connsiteY18" fmla="*/ 2735896 h 3021872"/>
              <a:gd name="connsiteX19" fmla="*/ 11095293 w 12192000"/>
              <a:gd name="connsiteY19" fmla="*/ 2734181 h 3021872"/>
              <a:gd name="connsiteX20" fmla="*/ 11072290 w 12192000"/>
              <a:gd name="connsiteY20" fmla="*/ 2737734 h 3021872"/>
              <a:gd name="connsiteX21" fmla="*/ 10980239 w 12192000"/>
              <a:gd name="connsiteY21" fmla="*/ 2729000 h 3021872"/>
              <a:gd name="connsiteX22" fmla="*/ 10980167 w 12192000"/>
              <a:gd name="connsiteY22" fmla="*/ 2728972 h 3021872"/>
              <a:gd name="connsiteX23" fmla="*/ 10943501 w 12192000"/>
              <a:gd name="connsiteY23" fmla="*/ 2723352 h 3021872"/>
              <a:gd name="connsiteX24" fmla="*/ 10740825 w 12192000"/>
              <a:gd name="connsiteY24" fmla="*/ 2642544 h 3021872"/>
              <a:gd name="connsiteX25" fmla="*/ 10621021 w 12192000"/>
              <a:gd name="connsiteY25" fmla="*/ 2583972 h 3021872"/>
              <a:gd name="connsiteX26" fmla="*/ 10501779 w 12192000"/>
              <a:gd name="connsiteY26" fmla="*/ 2548735 h 3021872"/>
              <a:gd name="connsiteX27" fmla="*/ 10403355 w 12192000"/>
              <a:gd name="connsiteY27" fmla="*/ 2512953 h 3021872"/>
              <a:gd name="connsiteX28" fmla="*/ 10337449 w 12192000"/>
              <a:gd name="connsiteY28" fmla="*/ 2488172 h 3021872"/>
              <a:gd name="connsiteX29" fmla="*/ 10324327 w 12192000"/>
              <a:gd name="connsiteY29" fmla="*/ 2478939 h 3021872"/>
              <a:gd name="connsiteX30" fmla="*/ 10321929 w 12192000"/>
              <a:gd name="connsiteY30" fmla="*/ 2478993 h 3021872"/>
              <a:gd name="connsiteX31" fmla="*/ 10290461 w 12192000"/>
              <a:gd name="connsiteY31" fmla="*/ 2462144 h 3021872"/>
              <a:gd name="connsiteX32" fmla="*/ 10268970 w 12192000"/>
              <a:gd name="connsiteY32" fmla="*/ 2448931 h 3021872"/>
              <a:gd name="connsiteX33" fmla="*/ 10263699 w 12192000"/>
              <a:gd name="connsiteY33" fmla="*/ 2448340 h 3021872"/>
              <a:gd name="connsiteX34" fmla="*/ 10228272 w 12192000"/>
              <a:gd name="connsiteY34" fmla="*/ 2431997 h 3021872"/>
              <a:gd name="connsiteX35" fmla="*/ 10215997 w 12192000"/>
              <a:gd name="connsiteY35" fmla="*/ 2431103 h 3021872"/>
              <a:gd name="connsiteX36" fmla="*/ 10193885 w 12192000"/>
              <a:gd name="connsiteY36" fmla="*/ 2427360 h 3021872"/>
              <a:gd name="connsiteX37" fmla="*/ 10135557 w 12192000"/>
              <a:gd name="connsiteY37" fmla="*/ 2429769 h 3021872"/>
              <a:gd name="connsiteX38" fmla="*/ 10092108 w 12192000"/>
              <a:gd name="connsiteY38" fmla="*/ 2409075 h 3021872"/>
              <a:gd name="connsiteX39" fmla="*/ 10091815 w 12192000"/>
              <a:gd name="connsiteY39" fmla="*/ 2409211 h 3021872"/>
              <a:gd name="connsiteX40" fmla="*/ 10083558 w 12192000"/>
              <a:gd name="connsiteY40" fmla="*/ 2406369 h 3021872"/>
              <a:gd name="connsiteX41" fmla="*/ 10078319 w 12192000"/>
              <a:gd name="connsiteY41" fmla="*/ 2403481 h 3021872"/>
              <a:gd name="connsiteX42" fmla="*/ 10063647 w 12192000"/>
              <a:gd name="connsiteY42" fmla="*/ 2397528 h 3021872"/>
              <a:gd name="connsiteX43" fmla="*/ 10057660 w 12192000"/>
              <a:gd name="connsiteY43" fmla="*/ 2396793 h 3021872"/>
              <a:gd name="connsiteX44" fmla="*/ 10003124 w 12192000"/>
              <a:gd name="connsiteY44" fmla="*/ 2406692 h 3021872"/>
              <a:gd name="connsiteX45" fmla="*/ 9898644 w 12192000"/>
              <a:gd name="connsiteY45" fmla="*/ 2393136 h 3021872"/>
              <a:gd name="connsiteX46" fmla="*/ 9794969 w 12192000"/>
              <a:gd name="connsiteY46" fmla="*/ 2376665 h 3021872"/>
              <a:gd name="connsiteX47" fmla="*/ 9690708 w 12192000"/>
              <a:gd name="connsiteY47" fmla="*/ 2362478 h 3021872"/>
              <a:gd name="connsiteX48" fmla="*/ 9656590 w 12192000"/>
              <a:gd name="connsiteY48" fmla="*/ 2365107 h 3021872"/>
              <a:gd name="connsiteX49" fmla="*/ 9651013 w 12192000"/>
              <a:gd name="connsiteY49" fmla="*/ 2365379 h 3021872"/>
              <a:gd name="connsiteX50" fmla="*/ 9629535 w 12192000"/>
              <a:gd name="connsiteY50" fmla="*/ 2359562 h 3021872"/>
              <a:gd name="connsiteX51" fmla="*/ 9621002 w 12192000"/>
              <a:gd name="connsiteY51" fmla="*/ 2358015 h 3021872"/>
              <a:gd name="connsiteX52" fmla="*/ 9620811 w 12192000"/>
              <a:gd name="connsiteY52" fmla="*/ 2358209 h 3021872"/>
              <a:gd name="connsiteX53" fmla="*/ 9612783 w 12192000"/>
              <a:gd name="connsiteY53" fmla="*/ 2356304 h 3021872"/>
              <a:gd name="connsiteX54" fmla="*/ 9573299 w 12192000"/>
              <a:gd name="connsiteY54" fmla="*/ 2344048 h 3021872"/>
              <a:gd name="connsiteX55" fmla="*/ 9523299 w 12192000"/>
              <a:gd name="connsiteY55" fmla="*/ 2356751 h 3021872"/>
              <a:gd name="connsiteX56" fmla="*/ 9502217 w 12192000"/>
              <a:gd name="connsiteY56" fmla="*/ 2356672 h 3021872"/>
              <a:gd name="connsiteX57" fmla="*/ 9491052 w 12192000"/>
              <a:gd name="connsiteY57" fmla="*/ 2357876 h 3021872"/>
              <a:gd name="connsiteX58" fmla="*/ 9490420 w 12192000"/>
              <a:gd name="connsiteY58" fmla="*/ 2358754 h 3021872"/>
              <a:gd name="connsiteX59" fmla="*/ 9422814 w 12192000"/>
              <a:gd name="connsiteY59" fmla="*/ 2337048 h 3021872"/>
              <a:gd name="connsiteX60" fmla="*/ 9387555 w 12192000"/>
              <a:gd name="connsiteY60" fmla="*/ 2324836 h 3021872"/>
              <a:gd name="connsiteX61" fmla="*/ 9385480 w 12192000"/>
              <a:gd name="connsiteY61" fmla="*/ 2325313 h 3021872"/>
              <a:gd name="connsiteX62" fmla="*/ 9369766 w 12192000"/>
              <a:gd name="connsiteY62" fmla="*/ 2317902 h 3021872"/>
              <a:gd name="connsiteX63" fmla="*/ 9356267 w 12192000"/>
              <a:gd name="connsiteY63" fmla="*/ 2307218 h 3021872"/>
              <a:gd name="connsiteX64" fmla="*/ 9240605 w 12192000"/>
              <a:gd name="connsiteY64" fmla="*/ 2292733 h 3021872"/>
              <a:gd name="connsiteX65" fmla="*/ 9083251 w 12192000"/>
              <a:gd name="connsiteY65" fmla="*/ 2245348 h 3021872"/>
              <a:gd name="connsiteX66" fmla="*/ 8956025 w 12192000"/>
              <a:gd name="connsiteY66" fmla="*/ 2219438 h 3021872"/>
              <a:gd name="connsiteX67" fmla="*/ 8791834 w 12192000"/>
              <a:gd name="connsiteY67" fmla="*/ 2194608 h 3021872"/>
              <a:gd name="connsiteX68" fmla="*/ 8677385 w 12192000"/>
              <a:gd name="connsiteY68" fmla="*/ 2172946 h 3021872"/>
              <a:gd name="connsiteX69" fmla="*/ 8628381 w 12192000"/>
              <a:gd name="connsiteY69" fmla="*/ 2151256 h 3021872"/>
              <a:gd name="connsiteX70" fmla="*/ 8608955 w 12192000"/>
              <a:gd name="connsiteY70" fmla="*/ 2154253 h 3021872"/>
              <a:gd name="connsiteX71" fmla="*/ 8605623 w 12192000"/>
              <a:gd name="connsiteY71" fmla="*/ 2154974 h 3021872"/>
              <a:gd name="connsiteX72" fmla="*/ 8591946 w 12192000"/>
              <a:gd name="connsiteY72" fmla="*/ 2153429 h 3021872"/>
              <a:gd name="connsiteX73" fmla="*/ 8588503 w 12192000"/>
              <a:gd name="connsiteY73" fmla="*/ 2158528 h 3021872"/>
              <a:gd name="connsiteX74" fmla="*/ 8542929 w 12192000"/>
              <a:gd name="connsiteY74" fmla="*/ 2155780 h 3021872"/>
              <a:gd name="connsiteX75" fmla="*/ 8422422 w 12192000"/>
              <a:gd name="connsiteY75" fmla="*/ 2128783 h 3021872"/>
              <a:gd name="connsiteX76" fmla="*/ 8350509 w 12192000"/>
              <a:gd name="connsiteY76" fmla="*/ 2116143 h 3021872"/>
              <a:gd name="connsiteX77" fmla="*/ 8323483 w 12192000"/>
              <a:gd name="connsiteY77" fmla="*/ 2116856 h 3021872"/>
              <a:gd name="connsiteX78" fmla="*/ 8285541 w 12192000"/>
              <a:gd name="connsiteY78" fmla="*/ 2114142 h 3021872"/>
              <a:gd name="connsiteX79" fmla="*/ 8156321 w 12192000"/>
              <a:gd name="connsiteY79" fmla="*/ 2105622 h 3021872"/>
              <a:gd name="connsiteX80" fmla="*/ 8115022 w 12192000"/>
              <a:gd name="connsiteY80" fmla="*/ 2097331 h 3021872"/>
              <a:gd name="connsiteX81" fmla="*/ 8109128 w 12192000"/>
              <a:gd name="connsiteY81" fmla="*/ 2095725 h 3021872"/>
              <a:gd name="connsiteX82" fmla="*/ 8061947 w 12192000"/>
              <a:gd name="connsiteY82" fmla="*/ 2076044 h 3021872"/>
              <a:gd name="connsiteX83" fmla="*/ 8056343 w 12192000"/>
              <a:gd name="connsiteY83" fmla="*/ 2079176 h 3021872"/>
              <a:gd name="connsiteX84" fmla="*/ 8039888 w 12192000"/>
              <a:gd name="connsiteY84" fmla="*/ 2079889 h 3021872"/>
              <a:gd name="connsiteX85" fmla="*/ 8027893 w 12192000"/>
              <a:gd name="connsiteY85" fmla="*/ 2071837 h 3021872"/>
              <a:gd name="connsiteX86" fmla="*/ 7968202 w 12192000"/>
              <a:gd name="connsiteY86" fmla="*/ 2048643 h 3021872"/>
              <a:gd name="connsiteX87" fmla="*/ 7879707 w 12192000"/>
              <a:gd name="connsiteY87" fmla="*/ 2019539 h 3021872"/>
              <a:gd name="connsiteX88" fmla="*/ 7867283 w 12192000"/>
              <a:gd name="connsiteY88" fmla="*/ 2011237 h 3021872"/>
              <a:gd name="connsiteX89" fmla="*/ 7843997 w 12192000"/>
              <a:gd name="connsiteY89" fmla="*/ 2004002 h 3021872"/>
              <a:gd name="connsiteX90" fmla="*/ 7819810 w 12192000"/>
              <a:gd name="connsiteY90" fmla="*/ 2003978 h 3021872"/>
              <a:gd name="connsiteX91" fmla="*/ 7766905 w 12192000"/>
              <a:gd name="connsiteY91" fmla="*/ 1994240 h 3021872"/>
              <a:gd name="connsiteX92" fmla="*/ 7748811 w 12192000"/>
              <a:gd name="connsiteY92" fmla="*/ 2001647 h 3021872"/>
              <a:gd name="connsiteX93" fmla="*/ 7745757 w 12192000"/>
              <a:gd name="connsiteY93" fmla="*/ 2003120 h 3021872"/>
              <a:gd name="connsiteX94" fmla="*/ 7732110 w 12192000"/>
              <a:gd name="connsiteY94" fmla="*/ 2004783 h 3021872"/>
              <a:gd name="connsiteX95" fmla="*/ 7730039 w 12192000"/>
              <a:gd name="connsiteY95" fmla="*/ 2010536 h 3021872"/>
              <a:gd name="connsiteX96" fmla="*/ 7685159 w 12192000"/>
              <a:gd name="connsiteY96" fmla="*/ 2018415 h 3021872"/>
              <a:gd name="connsiteX97" fmla="*/ 7561596 w 12192000"/>
              <a:gd name="connsiteY97" fmla="*/ 2020063 h 3021872"/>
              <a:gd name="connsiteX98" fmla="*/ 7488722 w 12192000"/>
              <a:gd name="connsiteY98" fmla="*/ 2024418 h 3021872"/>
              <a:gd name="connsiteX99" fmla="*/ 7462688 w 12192000"/>
              <a:gd name="connsiteY99" fmla="*/ 2031366 h 3021872"/>
              <a:gd name="connsiteX100" fmla="*/ 7425222 w 12192000"/>
              <a:gd name="connsiteY100" fmla="*/ 2037510 h 3021872"/>
              <a:gd name="connsiteX101" fmla="*/ 7360376 w 12192000"/>
              <a:gd name="connsiteY101" fmla="*/ 2052454 h 3021872"/>
              <a:gd name="connsiteX102" fmla="*/ 7297796 w 12192000"/>
              <a:gd name="connsiteY102" fmla="*/ 2059134 h 3021872"/>
              <a:gd name="connsiteX103" fmla="*/ 7255684 w 12192000"/>
              <a:gd name="connsiteY103" fmla="*/ 2060633 h 3021872"/>
              <a:gd name="connsiteX104" fmla="*/ 7249573 w 12192000"/>
              <a:gd name="connsiteY104" fmla="*/ 2060435 h 3021872"/>
              <a:gd name="connsiteX105" fmla="*/ 7198933 w 12192000"/>
              <a:gd name="connsiteY105" fmla="*/ 2052227 h 3021872"/>
              <a:gd name="connsiteX106" fmla="*/ 7194276 w 12192000"/>
              <a:gd name="connsiteY106" fmla="*/ 2056568 h 3021872"/>
              <a:gd name="connsiteX107" fmla="*/ 7178495 w 12192000"/>
              <a:gd name="connsiteY107" fmla="*/ 2061069 h 3021872"/>
              <a:gd name="connsiteX108" fmla="*/ 7164866 w 12192000"/>
              <a:gd name="connsiteY108" fmla="*/ 2056021 h 3021872"/>
              <a:gd name="connsiteX109" fmla="*/ 7101221 w 12192000"/>
              <a:gd name="connsiteY109" fmla="*/ 2047289 h 3021872"/>
              <a:gd name="connsiteX110" fmla="*/ 7008182 w 12192000"/>
              <a:gd name="connsiteY110" fmla="*/ 2039482 h 3021872"/>
              <a:gd name="connsiteX111" fmla="*/ 6994073 w 12192000"/>
              <a:gd name="connsiteY111" fmla="*/ 2034288 h 3021872"/>
              <a:gd name="connsiteX112" fmla="*/ 6902768 w 12192000"/>
              <a:gd name="connsiteY112" fmla="*/ 2021990 h 3021872"/>
              <a:gd name="connsiteX113" fmla="*/ 6854917 w 12192000"/>
              <a:gd name="connsiteY113" fmla="*/ 2020321 h 3021872"/>
              <a:gd name="connsiteX114" fmla="*/ 6849655 w 12192000"/>
              <a:gd name="connsiteY114" fmla="*/ 2025191 h 3021872"/>
              <a:gd name="connsiteX115" fmla="*/ 6835522 w 12192000"/>
              <a:gd name="connsiteY115" fmla="*/ 2024012 h 3021872"/>
              <a:gd name="connsiteX116" fmla="*/ 6707727 w 12192000"/>
              <a:gd name="connsiteY116" fmla="*/ 2006254 h 3021872"/>
              <a:gd name="connsiteX117" fmla="*/ 6561947 w 12192000"/>
              <a:gd name="connsiteY117" fmla="*/ 1975575 h 3021872"/>
              <a:gd name="connsiteX118" fmla="*/ 6464714 w 12192000"/>
              <a:gd name="connsiteY118" fmla="*/ 1978704 h 3021872"/>
              <a:gd name="connsiteX119" fmla="*/ 6242129 w 12192000"/>
              <a:gd name="connsiteY119" fmla="*/ 1915441 h 3021872"/>
              <a:gd name="connsiteX120" fmla="*/ 6080728 w 12192000"/>
              <a:gd name="connsiteY120" fmla="*/ 1895758 h 3021872"/>
              <a:gd name="connsiteX121" fmla="*/ 6069627 w 12192000"/>
              <a:gd name="connsiteY121" fmla="*/ 1885968 h 3021872"/>
              <a:gd name="connsiteX122" fmla="*/ 6055146 w 12192000"/>
              <a:gd name="connsiteY122" fmla="*/ 1879305 h 3021872"/>
              <a:gd name="connsiteX123" fmla="*/ 5953405 w 12192000"/>
              <a:gd name="connsiteY123" fmla="*/ 1849929 h 3021872"/>
              <a:gd name="connsiteX124" fmla="*/ 5940151 w 12192000"/>
              <a:gd name="connsiteY124" fmla="*/ 1852123 h 3021872"/>
              <a:gd name="connsiteX125" fmla="*/ 5917647 w 12192000"/>
              <a:gd name="connsiteY125" fmla="*/ 1852476 h 3021872"/>
              <a:gd name="connsiteX126" fmla="*/ 5860259 w 12192000"/>
              <a:gd name="connsiteY126" fmla="*/ 1865444 h 3021872"/>
              <a:gd name="connsiteX127" fmla="*/ 5821880 w 12192000"/>
              <a:gd name="connsiteY127" fmla="*/ 1854695 h 3021872"/>
              <a:gd name="connsiteX128" fmla="*/ 5813898 w 12192000"/>
              <a:gd name="connsiteY128" fmla="*/ 1853063 h 3021872"/>
              <a:gd name="connsiteX129" fmla="*/ 5813633 w 12192000"/>
              <a:gd name="connsiteY129" fmla="*/ 1853249 h 3021872"/>
              <a:gd name="connsiteX130" fmla="*/ 5804995 w 12192000"/>
              <a:gd name="connsiteY130" fmla="*/ 1851966 h 3021872"/>
              <a:gd name="connsiteX131" fmla="*/ 5799340 w 12192000"/>
              <a:gd name="connsiteY131" fmla="*/ 1850088 h 3021872"/>
              <a:gd name="connsiteX132" fmla="*/ 5783850 w 12192000"/>
              <a:gd name="connsiteY132" fmla="*/ 1846922 h 3021872"/>
              <a:gd name="connsiteX133" fmla="*/ 5777803 w 12192000"/>
              <a:gd name="connsiteY133" fmla="*/ 1847290 h 3021872"/>
              <a:gd name="connsiteX134" fmla="*/ 5774372 w 12192000"/>
              <a:gd name="connsiteY134" fmla="*/ 1849538 h 3021872"/>
              <a:gd name="connsiteX135" fmla="*/ 5740527 w 12192000"/>
              <a:gd name="connsiteY135" fmla="*/ 1850453 h 3021872"/>
              <a:gd name="connsiteX136" fmla="*/ 5671437 w 12192000"/>
              <a:gd name="connsiteY136" fmla="*/ 1845438 h 3021872"/>
              <a:gd name="connsiteX137" fmla="*/ 5633526 w 12192000"/>
              <a:gd name="connsiteY137" fmla="*/ 1839191 h 3021872"/>
              <a:gd name="connsiteX138" fmla="*/ 5527860 w 12192000"/>
              <a:gd name="connsiteY138" fmla="*/ 1825767 h 3021872"/>
              <a:gd name="connsiteX139" fmla="*/ 5420429 w 12192000"/>
              <a:gd name="connsiteY139" fmla="*/ 1815102 h 3021872"/>
              <a:gd name="connsiteX140" fmla="*/ 5339073 w 12192000"/>
              <a:gd name="connsiteY140" fmla="*/ 1819639 h 3021872"/>
              <a:gd name="connsiteX141" fmla="*/ 5334373 w 12192000"/>
              <a:gd name="connsiteY141" fmla="*/ 1817028 h 3021872"/>
              <a:gd name="connsiteX142" fmla="*/ 5326433 w 12192000"/>
              <a:gd name="connsiteY142" fmla="*/ 1814516 h 3021872"/>
              <a:gd name="connsiteX143" fmla="*/ 5326080 w 12192000"/>
              <a:gd name="connsiteY143" fmla="*/ 1814651 h 3021872"/>
              <a:gd name="connsiteX144" fmla="*/ 5318954 w 12192000"/>
              <a:gd name="connsiteY144" fmla="*/ 1811914 h 3021872"/>
              <a:gd name="connsiteX145" fmla="*/ 5286087 w 12192000"/>
              <a:gd name="connsiteY145" fmla="*/ 1796038 h 3021872"/>
              <a:gd name="connsiteX146" fmla="*/ 5223002 w 12192000"/>
              <a:gd name="connsiteY146" fmla="*/ 1799482 h 3021872"/>
              <a:gd name="connsiteX147" fmla="*/ 5200540 w 12192000"/>
              <a:gd name="connsiteY147" fmla="*/ 1796400 h 3021872"/>
              <a:gd name="connsiteX148" fmla="*/ 5154928 w 12192000"/>
              <a:gd name="connsiteY148" fmla="*/ 1781130 h 3021872"/>
              <a:gd name="connsiteX149" fmla="*/ 5149478 w 12192000"/>
              <a:gd name="connsiteY149" fmla="*/ 1780679 h 3021872"/>
              <a:gd name="connsiteX150" fmla="*/ 5130626 w 12192000"/>
              <a:gd name="connsiteY150" fmla="*/ 1768669 h 3021872"/>
              <a:gd name="connsiteX151" fmla="*/ 5102239 w 12192000"/>
              <a:gd name="connsiteY151" fmla="*/ 1753436 h 3021872"/>
              <a:gd name="connsiteX152" fmla="*/ 5099658 w 12192000"/>
              <a:gd name="connsiteY152" fmla="*/ 1753538 h 3021872"/>
              <a:gd name="connsiteX153" fmla="*/ 5088508 w 12192000"/>
              <a:gd name="connsiteY153" fmla="*/ 1745106 h 3021872"/>
              <a:gd name="connsiteX154" fmla="*/ 5082205 w 12192000"/>
              <a:gd name="connsiteY154" fmla="*/ 1734262 h 3021872"/>
              <a:gd name="connsiteX155" fmla="*/ 4931750 w 12192000"/>
              <a:gd name="connsiteY155" fmla="*/ 1691385 h 3021872"/>
              <a:gd name="connsiteX156" fmla="*/ 4824030 w 12192000"/>
              <a:gd name="connsiteY156" fmla="*/ 1643040 h 3021872"/>
              <a:gd name="connsiteX157" fmla="*/ 4758423 w 12192000"/>
              <a:gd name="connsiteY157" fmla="*/ 1579191 h 3021872"/>
              <a:gd name="connsiteX158" fmla="*/ 4514045 w 12192000"/>
              <a:gd name="connsiteY158" fmla="*/ 1535848 h 3021872"/>
              <a:gd name="connsiteX159" fmla="*/ 4458973 w 12192000"/>
              <a:gd name="connsiteY159" fmla="*/ 1525122 h 3021872"/>
              <a:gd name="connsiteX160" fmla="*/ 4423105 w 12192000"/>
              <a:gd name="connsiteY160" fmla="*/ 1500018 h 3021872"/>
              <a:gd name="connsiteX161" fmla="*/ 4400073 w 12192000"/>
              <a:gd name="connsiteY161" fmla="*/ 1499739 h 3021872"/>
              <a:gd name="connsiteX162" fmla="*/ 4395961 w 12192000"/>
              <a:gd name="connsiteY162" fmla="*/ 1499863 h 3021872"/>
              <a:gd name="connsiteX163" fmla="*/ 4382523 w 12192000"/>
              <a:gd name="connsiteY163" fmla="*/ 1496619 h 3021872"/>
              <a:gd name="connsiteX164" fmla="*/ 4374971 w 12192000"/>
              <a:gd name="connsiteY164" fmla="*/ 1500377 h 3021872"/>
              <a:gd name="connsiteX165" fmla="*/ 4352051 w 12192000"/>
              <a:gd name="connsiteY165" fmla="*/ 1498843 h 3021872"/>
              <a:gd name="connsiteX166" fmla="*/ 4328364 w 12192000"/>
              <a:gd name="connsiteY166" fmla="*/ 1491566 h 3021872"/>
              <a:gd name="connsiteX167" fmla="*/ 4220142 w 12192000"/>
              <a:gd name="connsiteY167" fmla="*/ 1451803 h 3021872"/>
              <a:gd name="connsiteX168" fmla="*/ 4152921 w 12192000"/>
              <a:gd name="connsiteY168" fmla="*/ 1430969 h 3021872"/>
              <a:gd name="connsiteX169" fmla="*/ 4123498 w 12192000"/>
              <a:gd name="connsiteY169" fmla="*/ 1427696 h 3021872"/>
              <a:gd name="connsiteX170" fmla="*/ 4085026 w 12192000"/>
              <a:gd name="connsiteY170" fmla="*/ 1420005 h 3021872"/>
              <a:gd name="connsiteX171" fmla="*/ 4014120 w 12192000"/>
              <a:gd name="connsiteY171" fmla="*/ 1410025 h 3021872"/>
              <a:gd name="connsiteX172" fmla="*/ 3924085 w 12192000"/>
              <a:gd name="connsiteY172" fmla="*/ 1390368 h 3021872"/>
              <a:gd name="connsiteX173" fmla="*/ 3875102 w 12192000"/>
              <a:gd name="connsiteY173" fmla="*/ 1356231 h 3021872"/>
              <a:gd name="connsiteX174" fmla="*/ 3866735 w 12192000"/>
              <a:gd name="connsiteY174" fmla="*/ 1358044 h 3021872"/>
              <a:gd name="connsiteX175" fmla="*/ 3824835 w 12192000"/>
              <a:gd name="connsiteY175" fmla="*/ 1344150 h 3021872"/>
              <a:gd name="connsiteX176" fmla="*/ 3698316 w 12192000"/>
              <a:gd name="connsiteY176" fmla="*/ 1271660 h 3021872"/>
              <a:gd name="connsiteX177" fmla="*/ 3615875 w 12192000"/>
              <a:gd name="connsiteY177" fmla="*/ 1245166 h 3021872"/>
              <a:gd name="connsiteX178" fmla="*/ 3583351 w 12192000"/>
              <a:gd name="connsiteY178" fmla="*/ 1239605 h 3021872"/>
              <a:gd name="connsiteX179" fmla="*/ 3529058 w 12192000"/>
              <a:gd name="connsiteY179" fmla="*/ 1230047 h 3021872"/>
              <a:gd name="connsiteX180" fmla="*/ 3438822 w 12192000"/>
              <a:gd name="connsiteY180" fmla="*/ 1205661 h 3021872"/>
              <a:gd name="connsiteX181" fmla="*/ 3390292 w 12192000"/>
              <a:gd name="connsiteY181" fmla="*/ 1197075 h 3021872"/>
              <a:gd name="connsiteX182" fmla="*/ 3315537 w 12192000"/>
              <a:gd name="connsiteY182" fmla="*/ 1185391 h 3021872"/>
              <a:gd name="connsiteX183" fmla="*/ 3305896 w 12192000"/>
              <a:gd name="connsiteY183" fmla="*/ 1180025 h 3021872"/>
              <a:gd name="connsiteX184" fmla="*/ 3260055 w 12192000"/>
              <a:gd name="connsiteY184" fmla="*/ 1189560 h 3021872"/>
              <a:gd name="connsiteX185" fmla="*/ 3136098 w 12192000"/>
              <a:gd name="connsiteY185" fmla="*/ 1171708 h 3021872"/>
              <a:gd name="connsiteX186" fmla="*/ 3113533 w 12192000"/>
              <a:gd name="connsiteY186" fmla="*/ 1171758 h 3021872"/>
              <a:gd name="connsiteX187" fmla="*/ 3087934 w 12192000"/>
              <a:gd name="connsiteY187" fmla="*/ 1162189 h 3021872"/>
              <a:gd name="connsiteX188" fmla="*/ 3033101 w 12192000"/>
              <a:gd name="connsiteY188" fmla="*/ 1146004 h 3021872"/>
              <a:gd name="connsiteX189" fmla="*/ 2999082 w 12192000"/>
              <a:gd name="connsiteY189" fmla="*/ 1129337 h 3021872"/>
              <a:gd name="connsiteX190" fmla="*/ 2988144 w 12192000"/>
              <a:gd name="connsiteY190" fmla="*/ 1133783 h 3021872"/>
              <a:gd name="connsiteX191" fmla="*/ 2964880 w 12192000"/>
              <a:gd name="connsiteY191" fmla="*/ 1133160 h 3021872"/>
              <a:gd name="connsiteX192" fmla="*/ 2871083 w 12192000"/>
              <a:gd name="connsiteY192" fmla="*/ 1114281 h 3021872"/>
              <a:gd name="connsiteX193" fmla="*/ 2853547 w 12192000"/>
              <a:gd name="connsiteY193" fmla="*/ 1113282 h 3021872"/>
              <a:gd name="connsiteX194" fmla="*/ 2834998 w 12192000"/>
              <a:gd name="connsiteY194" fmla="*/ 1105032 h 3021872"/>
              <a:gd name="connsiteX195" fmla="*/ 2832012 w 12192000"/>
              <a:gd name="connsiteY195" fmla="*/ 1103667 h 3021872"/>
              <a:gd name="connsiteX196" fmla="*/ 2831450 w 12192000"/>
              <a:gd name="connsiteY196" fmla="*/ 1103681 h 3021872"/>
              <a:gd name="connsiteX197" fmla="*/ 2830158 w 12192000"/>
              <a:gd name="connsiteY197" fmla="*/ 1102819 h 3021872"/>
              <a:gd name="connsiteX198" fmla="*/ 2817969 w 12192000"/>
              <a:gd name="connsiteY198" fmla="*/ 1097243 h 3021872"/>
              <a:gd name="connsiteX199" fmla="*/ 2812278 w 12192000"/>
              <a:gd name="connsiteY199" fmla="*/ 1097008 h 3021872"/>
              <a:gd name="connsiteX200" fmla="*/ 2735949 w 12192000"/>
              <a:gd name="connsiteY200" fmla="*/ 1069536 h 3021872"/>
              <a:gd name="connsiteX201" fmla="*/ 2700542 w 12192000"/>
              <a:gd name="connsiteY201" fmla="*/ 1056907 h 3021872"/>
              <a:gd name="connsiteX202" fmla="*/ 2690071 w 12192000"/>
              <a:gd name="connsiteY202" fmla="*/ 1056397 h 3021872"/>
              <a:gd name="connsiteX203" fmla="*/ 2655269 w 12192000"/>
              <a:gd name="connsiteY203" fmla="*/ 1042078 h 3021872"/>
              <a:gd name="connsiteX204" fmla="*/ 2637172 w 12192000"/>
              <a:gd name="connsiteY204" fmla="*/ 1039382 h 3021872"/>
              <a:gd name="connsiteX205" fmla="*/ 2544676 w 12192000"/>
              <a:gd name="connsiteY205" fmla="*/ 1019916 h 3021872"/>
              <a:gd name="connsiteX206" fmla="*/ 2521406 w 12192000"/>
              <a:gd name="connsiteY206" fmla="*/ 1022036 h 3021872"/>
              <a:gd name="connsiteX207" fmla="*/ 2462038 w 12192000"/>
              <a:gd name="connsiteY207" fmla="*/ 992687 h 3021872"/>
              <a:gd name="connsiteX208" fmla="*/ 2448962 w 12192000"/>
              <a:gd name="connsiteY208" fmla="*/ 988555 h 3021872"/>
              <a:gd name="connsiteX209" fmla="*/ 2444223 w 12192000"/>
              <a:gd name="connsiteY209" fmla="*/ 985580 h 3021872"/>
              <a:gd name="connsiteX210" fmla="*/ 2428175 w 12192000"/>
              <a:gd name="connsiteY210" fmla="*/ 997242 h 3021872"/>
              <a:gd name="connsiteX211" fmla="*/ 2398519 w 12192000"/>
              <a:gd name="connsiteY211" fmla="*/ 1001482 h 3021872"/>
              <a:gd name="connsiteX212" fmla="*/ 2385271 w 12192000"/>
              <a:gd name="connsiteY212" fmla="*/ 993786 h 3021872"/>
              <a:gd name="connsiteX213" fmla="*/ 2298174 w 12192000"/>
              <a:gd name="connsiteY213" fmla="*/ 956527 h 3021872"/>
              <a:gd name="connsiteX214" fmla="*/ 2271014 w 12192000"/>
              <a:gd name="connsiteY214" fmla="*/ 945440 h 3021872"/>
              <a:gd name="connsiteX215" fmla="*/ 2214838 w 12192000"/>
              <a:gd name="connsiteY215" fmla="*/ 924396 h 3021872"/>
              <a:gd name="connsiteX216" fmla="*/ 2038407 w 12192000"/>
              <a:gd name="connsiteY216" fmla="*/ 916628 h 3021872"/>
              <a:gd name="connsiteX217" fmla="*/ 1958268 w 12192000"/>
              <a:gd name="connsiteY217" fmla="*/ 931677 h 3021872"/>
              <a:gd name="connsiteX218" fmla="*/ 1740316 w 12192000"/>
              <a:gd name="connsiteY218" fmla="*/ 931710 h 3021872"/>
              <a:gd name="connsiteX219" fmla="*/ 1454477 w 12192000"/>
              <a:gd name="connsiteY219" fmla="*/ 973878 h 3021872"/>
              <a:gd name="connsiteX220" fmla="*/ 1385984 w 12192000"/>
              <a:gd name="connsiteY220" fmla="*/ 958621 h 3021872"/>
              <a:gd name="connsiteX221" fmla="*/ 1355604 w 12192000"/>
              <a:gd name="connsiteY221" fmla="*/ 960893 h 3021872"/>
              <a:gd name="connsiteX222" fmla="*/ 1305323 w 12192000"/>
              <a:gd name="connsiteY222" fmla="*/ 967511 h 3021872"/>
              <a:gd name="connsiteX223" fmla="*/ 1125607 w 12192000"/>
              <a:gd name="connsiteY223" fmla="*/ 968467 h 3021872"/>
              <a:gd name="connsiteX224" fmla="*/ 1016562 w 12192000"/>
              <a:gd name="connsiteY224" fmla="*/ 975260 h 3021872"/>
              <a:gd name="connsiteX225" fmla="*/ 818620 w 12192000"/>
              <a:gd name="connsiteY225" fmla="*/ 987723 h 3021872"/>
              <a:gd name="connsiteX226" fmla="*/ 611870 w 12192000"/>
              <a:gd name="connsiteY226" fmla="*/ 1002547 h 3021872"/>
              <a:gd name="connsiteX227" fmla="*/ 520325 w 12192000"/>
              <a:gd name="connsiteY227" fmla="*/ 1010590 h 3021872"/>
              <a:gd name="connsiteX228" fmla="*/ 386188 w 12192000"/>
              <a:gd name="connsiteY228" fmla="*/ 1040956 h 3021872"/>
              <a:gd name="connsiteX229" fmla="*/ 272629 w 12192000"/>
              <a:gd name="connsiteY229" fmla="*/ 1010300 h 3021872"/>
              <a:gd name="connsiteX230" fmla="*/ 113450 w 12192000"/>
              <a:gd name="connsiteY230" fmla="*/ 1038933 h 3021872"/>
              <a:gd name="connsiteX231" fmla="*/ 4256 w 12192000"/>
              <a:gd name="connsiteY231" fmla="*/ 1060111 h 3021872"/>
              <a:gd name="connsiteX232" fmla="*/ 0 w 12192000"/>
              <a:gd name="connsiteY232" fmla="*/ 1059714 h 3021872"/>
              <a:gd name="connsiteX233" fmla="*/ 0 w 12192000"/>
              <a:gd name="connsiteY233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80680 w 12192000"/>
              <a:gd name="connsiteY14" fmla="*/ 2855874 h 3021872"/>
              <a:gd name="connsiteX15" fmla="*/ 11307999 w 12192000"/>
              <a:gd name="connsiteY15" fmla="*/ 2758374 h 3021872"/>
              <a:gd name="connsiteX16" fmla="*/ 11228674 w 12192000"/>
              <a:gd name="connsiteY16" fmla="*/ 2738503 h 3021872"/>
              <a:gd name="connsiteX17" fmla="*/ 11208775 w 12192000"/>
              <a:gd name="connsiteY17" fmla="*/ 2733735 h 3021872"/>
              <a:gd name="connsiteX18" fmla="*/ 11191329 w 12192000"/>
              <a:gd name="connsiteY18" fmla="*/ 2735896 h 3021872"/>
              <a:gd name="connsiteX19" fmla="*/ 11095293 w 12192000"/>
              <a:gd name="connsiteY19" fmla="*/ 2734181 h 3021872"/>
              <a:gd name="connsiteX20" fmla="*/ 11072290 w 12192000"/>
              <a:gd name="connsiteY20" fmla="*/ 2737734 h 3021872"/>
              <a:gd name="connsiteX21" fmla="*/ 10980239 w 12192000"/>
              <a:gd name="connsiteY21" fmla="*/ 2729000 h 3021872"/>
              <a:gd name="connsiteX22" fmla="*/ 10980167 w 12192000"/>
              <a:gd name="connsiteY22" fmla="*/ 2728972 h 3021872"/>
              <a:gd name="connsiteX23" fmla="*/ 10943501 w 12192000"/>
              <a:gd name="connsiteY23" fmla="*/ 2723352 h 3021872"/>
              <a:gd name="connsiteX24" fmla="*/ 10740825 w 12192000"/>
              <a:gd name="connsiteY24" fmla="*/ 2642544 h 3021872"/>
              <a:gd name="connsiteX25" fmla="*/ 10621021 w 12192000"/>
              <a:gd name="connsiteY25" fmla="*/ 2583972 h 3021872"/>
              <a:gd name="connsiteX26" fmla="*/ 10501779 w 12192000"/>
              <a:gd name="connsiteY26" fmla="*/ 2548735 h 3021872"/>
              <a:gd name="connsiteX27" fmla="*/ 10403355 w 12192000"/>
              <a:gd name="connsiteY27" fmla="*/ 2512953 h 3021872"/>
              <a:gd name="connsiteX28" fmla="*/ 10337449 w 12192000"/>
              <a:gd name="connsiteY28" fmla="*/ 2488172 h 3021872"/>
              <a:gd name="connsiteX29" fmla="*/ 10324327 w 12192000"/>
              <a:gd name="connsiteY29" fmla="*/ 2478939 h 3021872"/>
              <a:gd name="connsiteX30" fmla="*/ 10321929 w 12192000"/>
              <a:gd name="connsiteY30" fmla="*/ 2478993 h 3021872"/>
              <a:gd name="connsiteX31" fmla="*/ 10290461 w 12192000"/>
              <a:gd name="connsiteY31" fmla="*/ 2462144 h 3021872"/>
              <a:gd name="connsiteX32" fmla="*/ 10268970 w 12192000"/>
              <a:gd name="connsiteY32" fmla="*/ 2448931 h 3021872"/>
              <a:gd name="connsiteX33" fmla="*/ 10263699 w 12192000"/>
              <a:gd name="connsiteY33" fmla="*/ 2448340 h 3021872"/>
              <a:gd name="connsiteX34" fmla="*/ 10228272 w 12192000"/>
              <a:gd name="connsiteY34" fmla="*/ 2431997 h 3021872"/>
              <a:gd name="connsiteX35" fmla="*/ 10215997 w 12192000"/>
              <a:gd name="connsiteY35" fmla="*/ 2431103 h 3021872"/>
              <a:gd name="connsiteX36" fmla="*/ 10193885 w 12192000"/>
              <a:gd name="connsiteY36" fmla="*/ 2427360 h 3021872"/>
              <a:gd name="connsiteX37" fmla="*/ 10135557 w 12192000"/>
              <a:gd name="connsiteY37" fmla="*/ 2429769 h 3021872"/>
              <a:gd name="connsiteX38" fmla="*/ 10092108 w 12192000"/>
              <a:gd name="connsiteY38" fmla="*/ 2409075 h 3021872"/>
              <a:gd name="connsiteX39" fmla="*/ 10091815 w 12192000"/>
              <a:gd name="connsiteY39" fmla="*/ 2409211 h 3021872"/>
              <a:gd name="connsiteX40" fmla="*/ 10083558 w 12192000"/>
              <a:gd name="connsiteY40" fmla="*/ 2406369 h 3021872"/>
              <a:gd name="connsiteX41" fmla="*/ 10078319 w 12192000"/>
              <a:gd name="connsiteY41" fmla="*/ 2403481 h 3021872"/>
              <a:gd name="connsiteX42" fmla="*/ 10063647 w 12192000"/>
              <a:gd name="connsiteY42" fmla="*/ 2397528 h 3021872"/>
              <a:gd name="connsiteX43" fmla="*/ 10057660 w 12192000"/>
              <a:gd name="connsiteY43" fmla="*/ 2396793 h 3021872"/>
              <a:gd name="connsiteX44" fmla="*/ 10003124 w 12192000"/>
              <a:gd name="connsiteY44" fmla="*/ 2406692 h 3021872"/>
              <a:gd name="connsiteX45" fmla="*/ 9898644 w 12192000"/>
              <a:gd name="connsiteY45" fmla="*/ 2393136 h 3021872"/>
              <a:gd name="connsiteX46" fmla="*/ 9794969 w 12192000"/>
              <a:gd name="connsiteY46" fmla="*/ 2376665 h 3021872"/>
              <a:gd name="connsiteX47" fmla="*/ 9690708 w 12192000"/>
              <a:gd name="connsiteY47" fmla="*/ 2362478 h 3021872"/>
              <a:gd name="connsiteX48" fmla="*/ 9656590 w 12192000"/>
              <a:gd name="connsiteY48" fmla="*/ 2365107 h 3021872"/>
              <a:gd name="connsiteX49" fmla="*/ 9651013 w 12192000"/>
              <a:gd name="connsiteY49" fmla="*/ 2365379 h 3021872"/>
              <a:gd name="connsiteX50" fmla="*/ 9629535 w 12192000"/>
              <a:gd name="connsiteY50" fmla="*/ 2359562 h 3021872"/>
              <a:gd name="connsiteX51" fmla="*/ 9621002 w 12192000"/>
              <a:gd name="connsiteY51" fmla="*/ 2358015 h 3021872"/>
              <a:gd name="connsiteX52" fmla="*/ 9620811 w 12192000"/>
              <a:gd name="connsiteY52" fmla="*/ 2358209 h 3021872"/>
              <a:gd name="connsiteX53" fmla="*/ 9612783 w 12192000"/>
              <a:gd name="connsiteY53" fmla="*/ 2356304 h 3021872"/>
              <a:gd name="connsiteX54" fmla="*/ 9573299 w 12192000"/>
              <a:gd name="connsiteY54" fmla="*/ 2344048 h 3021872"/>
              <a:gd name="connsiteX55" fmla="*/ 9523299 w 12192000"/>
              <a:gd name="connsiteY55" fmla="*/ 2356751 h 3021872"/>
              <a:gd name="connsiteX56" fmla="*/ 9502217 w 12192000"/>
              <a:gd name="connsiteY56" fmla="*/ 2356672 h 3021872"/>
              <a:gd name="connsiteX57" fmla="*/ 9491052 w 12192000"/>
              <a:gd name="connsiteY57" fmla="*/ 2357876 h 3021872"/>
              <a:gd name="connsiteX58" fmla="*/ 9490420 w 12192000"/>
              <a:gd name="connsiteY58" fmla="*/ 2358754 h 3021872"/>
              <a:gd name="connsiteX59" fmla="*/ 9422814 w 12192000"/>
              <a:gd name="connsiteY59" fmla="*/ 2337048 h 3021872"/>
              <a:gd name="connsiteX60" fmla="*/ 9387555 w 12192000"/>
              <a:gd name="connsiteY60" fmla="*/ 2324836 h 3021872"/>
              <a:gd name="connsiteX61" fmla="*/ 9385480 w 12192000"/>
              <a:gd name="connsiteY61" fmla="*/ 2325313 h 3021872"/>
              <a:gd name="connsiteX62" fmla="*/ 9369766 w 12192000"/>
              <a:gd name="connsiteY62" fmla="*/ 2317902 h 3021872"/>
              <a:gd name="connsiteX63" fmla="*/ 9356267 w 12192000"/>
              <a:gd name="connsiteY63" fmla="*/ 2307218 h 3021872"/>
              <a:gd name="connsiteX64" fmla="*/ 9240605 w 12192000"/>
              <a:gd name="connsiteY64" fmla="*/ 2292733 h 3021872"/>
              <a:gd name="connsiteX65" fmla="*/ 9083251 w 12192000"/>
              <a:gd name="connsiteY65" fmla="*/ 2245348 h 3021872"/>
              <a:gd name="connsiteX66" fmla="*/ 8956025 w 12192000"/>
              <a:gd name="connsiteY66" fmla="*/ 2219438 h 3021872"/>
              <a:gd name="connsiteX67" fmla="*/ 8791834 w 12192000"/>
              <a:gd name="connsiteY67" fmla="*/ 2194608 h 3021872"/>
              <a:gd name="connsiteX68" fmla="*/ 8677385 w 12192000"/>
              <a:gd name="connsiteY68" fmla="*/ 2172946 h 3021872"/>
              <a:gd name="connsiteX69" fmla="*/ 8628381 w 12192000"/>
              <a:gd name="connsiteY69" fmla="*/ 2151256 h 3021872"/>
              <a:gd name="connsiteX70" fmla="*/ 8608955 w 12192000"/>
              <a:gd name="connsiteY70" fmla="*/ 2154253 h 3021872"/>
              <a:gd name="connsiteX71" fmla="*/ 8605623 w 12192000"/>
              <a:gd name="connsiteY71" fmla="*/ 2154974 h 3021872"/>
              <a:gd name="connsiteX72" fmla="*/ 8591946 w 12192000"/>
              <a:gd name="connsiteY72" fmla="*/ 2153429 h 3021872"/>
              <a:gd name="connsiteX73" fmla="*/ 8588503 w 12192000"/>
              <a:gd name="connsiteY73" fmla="*/ 2158528 h 3021872"/>
              <a:gd name="connsiteX74" fmla="*/ 8542929 w 12192000"/>
              <a:gd name="connsiteY74" fmla="*/ 2155780 h 3021872"/>
              <a:gd name="connsiteX75" fmla="*/ 8422422 w 12192000"/>
              <a:gd name="connsiteY75" fmla="*/ 2128783 h 3021872"/>
              <a:gd name="connsiteX76" fmla="*/ 8350509 w 12192000"/>
              <a:gd name="connsiteY76" fmla="*/ 2116143 h 3021872"/>
              <a:gd name="connsiteX77" fmla="*/ 8323483 w 12192000"/>
              <a:gd name="connsiteY77" fmla="*/ 2116856 h 3021872"/>
              <a:gd name="connsiteX78" fmla="*/ 8285541 w 12192000"/>
              <a:gd name="connsiteY78" fmla="*/ 2114142 h 3021872"/>
              <a:gd name="connsiteX79" fmla="*/ 8156321 w 12192000"/>
              <a:gd name="connsiteY79" fmla="*/ 2105622 h 3021872"/>
              <a:gd name="connsiteX80" fmla="*/ 8115022 w 12192000"/>
              <a:gd name="connsiteY80" fmla="*/ 2097331 h 3021872"/>
              <a:gd name="connsiteX81" fmla="*/ 8109128 w 12192000"/>
              <a:gd name="connsiteY81" fmla="*/ 2095725 h 3021872"/>
              <a:gd name="connsiteX82" fmla="*/ 8061947 w 12192000"/>
              <a:gd name="connsiteY82" fmla="*/ 2076044 h 3021872"/>
              <a:gd name="connsiteX83" fmla="*/ 8056343 w 12192000"/>
              <a:gd name="connsiteY83" fmla="*/ 2079176 h 3021872"/>
              <a:gd name="connsiteX84" fmla="*/ 8039888 w 12192000"/>
              <a:gd name="connsiteY84" fmla="*/ 2079889 h 3021872"/>
              <a:gd name="connsiteX85" fmla="*/ 8027893 w 12192000"/>
              <a:gd name="connsiteY85" fmla="*/ 2071837 h 3021872"/>
              <a:gd name="connsiteX86" fmla="*/ 7968202 w 12192000"/>
              <a:gd name="connsiteY86" fmla="*/ 2048643 h 3021872"/>
              <a:gd name="connsiteX87" fmla="*/ 7879707 w 12192000"/>
              <a:gd name="connsiteY87" fmla="*/ 2019539 h 3021872"/>
              <a:gd name="connsiteX88" fmla="*/ 7867283 w 12192000"/>
              <a:gd name="connsiteY88" fmla="*/ 2011237 h 3021872"/>
              <a:gd name="connsiteX89" fmla="*/ 7843997 w 12192000"/>
              <a:gd name="connsiteY89" fmla="*/ 2004002 h 3021872"/>
              <a:gd name="connsiteX90" fmla="*/ 7819810 w 12192000"/>
              <a:gd name="connsiteY90" fmla="*/ 2003978 h 3021872"/>
              <a:gd name="connsiteX91" fmla="*/ 7766905 w 12192000"/>
              <a:gd name="connsiteY91" fmla="*/ 1994240 h 3021872"/>
              <a:gd name="connsiteX92" fmla="*/ 7748811 w 12192000"/>
              <a:gd name="connsiteY92" fmla="*/ 2001647 h 3021872"/>
              <a:gd name="connsiteX93" fmla="*/ 7745757 w 12192000"/>
              <a:gd name="connsiteY93" fmla="*/ 2003120 h 3021872"/>
              <a:gd name="connsiteX94" fmla="*/ 7732110 w 12192000"/>
              <a:gd name="connsiteY94" fmla="*/ 2004783 h 3021872"/>
              <a:gd name="connsiteX95" fmla="*/ 7730039 w 12192000"/>
              <a:gd name="connsiteY95" fmla="*/ 2010536 h 3021872"/>
              <a:gd name="connsiteX96" fmla="*/ 7685159 w 12192000"/>
              <a:gd name="connsiteY96" fmla="*/ 2018415 h 3021872"/>
              <a:gd name="connsiteX97" fmla="*/ 7561596 w 12192000"/>
              <a:gd name="connsiteY97" fmla="*/ 2020063 h 3021872"/>
              <a:gd name="connsiteX98" fmla="*/ 7488722 w 12192000"/>
              <a:gd name="connsiteY98" fmla="*/ 2024418 h 3021872"/>
              <a:gd name="connsiteX99" fmla="*/ 7462688 w 12192000"/>
              <a:gd name="connsiteY99" fmla="*/ 2031366 h 3021872"/>
              <a:gd name="connsiteX100" fmla="*/ 7425222 w 12192000"/>
              <a:gd name="connsiteY100" fmla="*/ 2037510 h 3021872"/>
              <a:gd name="connsiteX101" fmla="*/ 7360376 w 12192000"/>
              <a:gd name="connsiteY101" fmla="*/ 2052454 h 3021872"/>
              <a:gd name="connsiteX102" fmla="*/ 7297796 w 12192000"/>
              <a:gd name="connsiteY102" fmla="*/ 2059134 h 3021872"/>
              <a:gd name="connsiteX103" fmla="*/ 7255684 w 12192000"/>
              <a:gd name="connsiteY103" fmla="*/ 2060633 h 3021872"/>
              <a:gd name="connsiteX104" fmla="*/ 7249573 w 12192000"/>
              <a:gd name="connsiteY104" fmla="*/ 2060435 h 3021872"/>
              <a:gd name="connsiteX105" fmla="*/ 7198933 w 12192000"/>
              <a:gd name="connsiteY105" fmla="*/ 2052227 h 3021872"/>
              <a:gd name="connsiteX106" fmla="*/ 7194276 w 12192000"/>
              <a:gd name="connsiteY106" fmla="*/ 2056568 h 3021872"/>
              <a:gd name="connsiteX107" fmla="*/ 7178495 w 12192000"/>
              <a:gd name="connsiteY107" fmla="*/ 2061069 h 3021872"/>
              <a:gd name="connsiteX108" fmla="*/ 7164866 w 12192000"/>
              <a:gd name="connsiteY108" fmla="*/ 2056021 h 3021872"/>
              <a:gd name="connsiteX109" fmla="*/ 7101221 w 12192000"/>
              <a:gd name="connsiteY109" fmla="*/ 2047289 h 3021872"/>
              <a:gd name="connsiteX110" fmla="*/ 7008182 w 12192000"/>
              <a:gd name="connsiteY110" fmla="*/ 2039482 h 3021872"/>
              <a:gd name="connsiteX111" fmla="*/ 6994073 w 12192000"/>
              <a:gd name="connsiteY111" fmla="*/ 2034288 h 3021872"/>
              <a:gd name="connsiteX112" fmla="*/ 6902768 w 12192000"/>
              <a:gd name="connsiteY112" fmla="*/ 2021990 h 3021872"/>
              <a:gd name="connsiteX113" fmla="*/ 6854917 w 12192000"/>
              <a:gd name="connsiteY113" fmla="*/ 2020321 h 3021872"/>
              <a:gd name="connsiteX114" fmla="*/ 6849655 w 12192000"/>
              <a:gd name="connsiteY114" fmla="*/ 2025191 h 3021872"/>
              <a:gd name="connsiteX115" fmla="*/ 6835522 w 12192000"/>
              <a:gd name="connsiteY115" fmla="*/ 2024012 h 3021872"/>
              <a:gd name="connsiteX116" fmla="*/ 6707727 w 12192000"/>
              <a:gd name="connsiteY116" fmla="*/ 2006254 h 3021872"/>
              <a:gd name="connsiteX117" fmla="*/ 6561947 w 12192000"/>
              <a:gd name="connsiteY117" fmla="*/ 1975575 h 3021872"/>
              <a:gd name="connsiteX118" fmla="*/ 6464714 w 12192000"/>
              <a:gd name="connsiteY118" fmla="*/ 1978704 h 3021872"/>
              <a:gd name="connsiteX119" fmla="*/ 6242129 w 12192000"/>
              <a:gd name="connsiteY119" fmla="*/ 1915441 h 3021872"/>
              <a:gd name="connsiteX120" fmla="*/ 6080728 w 12192000"/>
              <a:gd name="connsiteY120" fmla="*/ 1895758 h 3021872"/>
              <a:gd name="connsiteX121" fmla="*/ 6069627 w 12192000"/>
              <a:gd name="connsiteY121" fmla="*/ 1885968 h 3021872"/>
              <a:gd name="connsiteX122" fmla="*/ 6055146 w 12192000"/>
              <a:gd name="connsiteY122" fmla="*/ 1879305 h 3021872"/>
              <a:gd name="connsiteX123" fmla="*/ 5953405 w 12192000"/>
              <a:gd name="connsiteY123" fmla="*/ 1849929 h 3021872"/>
              <a:gd name="connsiteX124" fmla="*/ 5940151 w 12192000"/>
              <a:gd name="connsiteY124" fmla="*/ 1852123 h 3021872"/>
              <a:gd name="connsiteX125" fmla="*/ 5917647 w 12192000"/>
              <a:gd name="connsiteY125" fmla="*/ 1852476 h 3021872"/>
              <a:gd name="connsiteX126" fmla="*/ 5860259 w 12192000"/>
              <a:gd name="connsiteY126" fmla="*/ 1865444 h 3021872"/>
              <a:gd name="connsiteX127" fmla="*/ 5821880 w 12192000"/>
              <a:gd name="connsiteY127" fmla="*/ 1854695 h 3021872"/>
              <a:gd name="connsiteX128" fmla="*/ 5813898 w 12192000"/>
              <a:gd name="connsiteY128" fmla="*/ 1853063 h 3021872"/>
              <a:gd name="connsiteX129" fmla="*/ 5813633 w 12192000"/>
              <a:gd name="connsiteY129" fmla="*/ 1853249 h 3021872"/>
              <a:gd name="connsiteX130" fmla="*/ 5804995 w 12192000"/>
              <a:gd name="connsiteY130" fmla="*/ 1851966 h 3021872"/>
              <a:gd name="connsiteX131" fmla="*/ 5799340 w 12192000"/>
              <a:gd name="connsiteY131" fmla="*/ 1850088 h 3021872"/>
              <a:gd name="connsiteX132" fmla="*/ 5783850 w 12192000"/>
              <a:gd name="connsiteY132" fmla="*/ 1846922 h 3021872"/>
              <a:gd name="connsiteX133" fmla="*/ 5777803 w 12192000"/>
              <a:gd name="connsiteY133" fmla="*/ 1847290 h 3021872"/>
              <a:gd name="connsiteX134" fmla="*/ 5774372 w 12192000"/>
              <a:gd name="connsiteY134" fmla="*/ 1849538 h 3021872"/>
              <a:gd name="connsiteX135" fmla="*/ 5740527 w 12192000"/>
              <a:gd name="connsiteY135" fmla="*/ 1850453 h 3021872"/>
              <a:gd name="connsiteX136" fmla="*/ 5671437 w 12192000"/>
              <a:gd name="connsiteY136" fmla="*/ 1845438 h 3021872"/>
              <a:gd name="connsiteX137" fmla="*/ 5633526 w 12192000"/>
              <a:gd name="connsiteY137" fmla="*/ 1839191 h 3021872"/>
              <a:gd name="connsiteX138" fmla="*/ 5527860 w 12192000"/>
              <a:gd name="connsiteY138" fmla="*/ 1825767 h 3021872"/>
              <a:gd name="connsiteX139" fmla="*/ 5420429 w 12192000"/>
              <a:gd name="connsiteY139" fmla="*/ 1815102 h 3021872"/>
              <a:gd name="connsiteX140" fmla="*/ 5339073 w 12192000"/>
              <a:gd name="connsiteY140" fmla="*/ 1819639 h 3021872"/>
              <a:gd name="connsiteX141" fmla="*/ 5334373 w 12192000"/>
              <a:gd name="connsiteY141" fmla="*/ 1817028 h 3021872"/>
              <a:gd name="connsiteX142" fmla="*/ 5326433 w 12192000"/>
              <a:gd name="connsiteY142" fmla="*/ 1814516 h 3021872"/>
              <a:gd name="connsiteX143" fmla="*/ 5326080 w 12192000"/>
              <a:gd name="connsiteY143" fmla="*/ 1814651 h 3021872"/>
              <a:gd name="connsiteX144" fmla="*/ 5318954 w 12192000"/>
              <a:gd name="connsiteY144" fmla="*/ 1811914 h 3021872"/>
              <a:gd name="connsiteX145" fmla="*/ 5286087 w 12192000"/>
              <a:gd name="connsiteY145" fmla="*/ 1796038 h 3021872"/>
              <a:gd name="connsiteX146" fmla="*/ 5223002 w 12192000"/>
              <a:gd name="connsiteY146" fmla="*/ 1799482 h 3021872"/>
              <a:gd name="connsiteX147" fmla="*/ 5200540 w 12192000"/>
              <a:gd name="connsiteY147" fmla="*/ 1796400 h 3021872"/>
              <a:gd name="connsiteX148" fmla="*/ 5154928 w 12192000"/>
              <a:gd name="connsiteY148" fmla="*/ 1781130 h 3021872"/>
              <a:gd name="connsiteX149" fmla="*/ 5149478 w 12192000"/>
              <a:gd name="connsiteY149" fmla="*/ 1780679 h 3021872"/>
              <a:gd name="connsiteX150" fmla="*/ 5130626 w 12192000"/>
              <a:gd name="connsiteY150" fmla="*/ 1768669 h 3021872"/>
              <a:gd name="connsiteX151" fmla="*/ 5102239 w 12192000"/>
              <a:gd name="connsiteY151" fmla="*/ 1753436 h 3021872"/>
              <a:gd name="connsiteX152" fmla="*/ 5099658 w 12192000"/>
              <a:gd name="connsiteY152" fmla="*/ 1753538 h 3021872"/>
              <a:gd name="connsiteX153" fmla="*/ 5088508 w 12192000"/>
              <a:gd name="connsiteY153" fmla="*/ 1745106 h 3021872"/>
              <a:gd name="connsiteX154" fmla="*/ 5082205 w 12192000"/>
              <a:gd name="connsiteY154" fmla="*/ 1734262 h 3021872"/>
              <a:gd name="connsiteX155" fmla="*/ 4931750 w 12192000"/>
              <a:gd name="connsiteY155" fmla="*/ 1691385 h 3021872"/>
              <a:gd name="connsiteX156" fmla="*/ 4824030 w 12192000"/>
              <a:gd name="connsiteY156" fmla="*/ 1643040 h 3021872"/>
              <a:gd name="connsiteX157" fmla="*/ 4758423 w 12192000"/>
              <a:gd name="connsiteY157" fmla="*/ 1579191 h 3021872"/>
              <a:gd name="connsiteX158" fmla="*/ 4514045 w 12192000"/>
              <a:gd name="connsiteY158" fmla="*/ 1535848 h 3021872"/>
              <a:gd name="connsiteX159" fmla="*/ 4458973 w 12192000"/>
              <a:gd name="connsiteY159" fmla="*/ 1525122 h 3021872"/>
              <a:gd name="connsiteX160" fmla="*/ 4423105 w 12192000"/>
              <a:gd name="connsiteY160" fmla="*/ 1500018 h 3021872"/>
              <a:gd name="connsiteX161" fmla="*/ 4400073 w 12192000"/>
              <a:gd name="connsiteY161" fmla="*/ 1499739 h 3021872"/>
              <a:gd name="connsiteX162" fmla="*/ 4395961 w 12192000"/>
              <a:gd name="connsiteY162" fmla="*/ 1499863 h 3021872"/>
              <a:gd name="connsiteX163" fmla="*/ 4382523 w 12192000"/>
              <a:gd name="connsiteY163" fmla="*/ 1496619 h 3021872"/>
              <a:gd name="connsiteX164" fmla="*/ 4374971 w 12192000"/>
              <a:gd name="connsiteY164" fmla="*/ 1500377 h 3021872"/>
              <a:gd name="connsiteX165" fmla="*/ 4352051 w 12192000"/>
              <a:gd name="connsiteY165" fmla="*/ 1498843 h 3021872"/>
              <a:gd name="connsiteX166" fmla="*/ 4328364 w 12192000"/>
              <a:gd name="connsiteY166" fmla="*/ 1491566 h 3021872"/>
              <a:gd name="connsiteX167" fmla="*/ 4220142 w 12192000"/>
              <a:gd name="connsiteY167" fmla="*/ 1451803 h 3021872"/>
              <a:gd name="connsiteX168" fmla="*/ 4152921 w 12192000"/>
              <a:gd name="connsiteY168" fmla="*/ 1430969 h 3021872"/>
              <a:gd name="connsiteX169" fmla="*/ 4123498 w 12192000"/>
              <a:gd name="connsiteY169" fmla="*/ 1427696 h 3021872"/>
              <a:gd name="connsiteX170" fmla="*/ 4085026 w 12192000"/>
              <a:gd name="connsiteY170" fmla="*/ 1420005 h 3021872"/>
              <a:gd name="connsiteX171" fmla="*/ 4014120 w 12192000"/>
              <a:gd name="connsiteY171" fmla="*/ 1410025 h 3021872"/>
              <a:gd name="connsiteX172" fmla="*/ 3924085 w 12192000"/>
              <a:gd name="connsiteY172" fmla="*/ 1390368 h 3021872"/>
              <a:gd name="connsiteX173" fmla="*/ 3875102 w 12192000"/>
              <a:gd name="connsiteY173" fmla="*/ 1356231 h 3021872"/>
              <a:gd name="connsiteX174" fmla="*/ 3866735 w 12192000"/>
              <a:gd name="connsiteY174" fmla="*/ 1358044 h 3021872"/>
              <a:gd name="connsiteX175" fmla="*/ 3824835 w 12192000"/>
              <a:gd name="connsiteY175" fmla="*/ 1344150 h 3021872"/>
              <a:gd name="connsiteX176" fmla="*/ 3698316 w 12192000"/>
              <a:gd name="connsiteY176" fmla="*/ 1271660 h 3021872"/>
              <a:gd name="connsiteX177" fmla="*/ 3615875 w 12192000"/>
              <a:gd name="connsiteY177" fmla="*/ 1245166 h 3021872"/>
              <a:gd name="connsiteX178" fmla="*/ 3583351 w 12192000"/>
              <a:gd name="connsiteY178" fmla="*/ 1239605 h 3021872"/>
              <a:gd name="connsiteX179" fmla="*/ 3529058 w 12192000"/>
              <a:gd name="connsiteY179" fmla="*/ 1230047 h 3021872"/>
              <a:gd name="connsiteX180" fmla="*/ 3438822 w 12192000"/>
              <a:gd name="connsiteY180" fmla="*/ 1205661 h 3021872"/>
              <a:gd name="connsiteX181" fmla="*/ 3390292 w 12192000"/>
              <a:gd name="connsiteY181" fmla="*/ 1197075 h 3021872"/>
              <a:gd name="connsiteX182" fmla="*/ 3315537 w 12192000"/>
              <a:gd name="connsiteY182" fmla="*/ 1185391 h 3021872"/>
              <a:gd name="connsiteX183" fmla="*/ 3305896 w 12192000"/>
              <a:gd name="connsiteY183" fmla="*/ 1180025 h 3021872"/>
              <a:gd name="connsiteX184" fmla="*/ 3260055 w 12192000"/>
              <a:gd name="connsiteY184" fmla="*/ 1189560 h 3021872"/>
              <a:gd name="connsiteX185" fmla="*/ 3136098 w 12192000"/>
              <a:gd name="connsiteY185" fmla="*/ 1171708 h 3021872"/>
              <a:gd name="connsiteX186" fmla="*/ 3113533 w 12192000"/>
              <a:gd name="connsiteY186" fmla="*/ 1171758 h 3021872"/>
              <a:gd name="connsiteX187" fmla="*/ 3087934 w 12192000"/>
              <a:gd name="connsiteY187" fmla="*/ 1162189 h 3021872"/>
              <a:gd name="connsiteX188" fmla="*/ 3033101 w 12192000"/>
              <a:gd name="connsiteY188" fmla="*/ 1146004 h 3021872"/>
              <a:gd name="connsiteX189" fmla="*/ 2999082 w 12192000"/>
              <a:gd name="connsiteY189" fmla="*/ 1129337 h 3021872"/>
              <a:gd name="connsiteX190" fmla="*/ 2988144 w 12192000"/>
              <a:gd name="connsiteY190" fmla="*/ 1133783 h 3021872"/>
              <a:gd name="connsiteX191" fmla="*/ 2964880 w 12192000"/>
              <a:gd name="connsiteY191" fmla="*/ 1133160 h 3021872"/>
              <a:gd name="connsiteX192" fmla="*/ 2871083 w 12192000"/>
              <a:gd name="connsiteY192" fmla="*/ 1114281 h 3021872"/>
              <a:gd name="connsiteX193" fmla="*/ 2853547 w 12192000"/>
              <a:gd name="connsiteY193" fmla="*/ 1113282 h 3021872"/>
              <a:gd name="connsiteX194" fmla="*/ 2834998 w 12192000"/>
              <a:gd name="connsiteY194" fmla="*/ 1105032 h 3021872"/>
              <a:gd name="connsiteX195" fmla="*/ 2832012 w 12192000"/>
              <a:gd name="connsiteY195" fmla="*/ 1103667 h 3021872"/>
              <a:gd name="connsiteX196" fmla="*/ 2831450 w 12192000"/>
              <a:gd name="connsiteY196" fmla="*/ 1103681 h 3021872"/>
              <a:gd name="connsiteX197" fmla="*/ 2830158 w 12192000"/>
              <a:gd name="connsiteY197" fmla="*/ 1102819 h 3021872"/>
              <a:gd name="connsiteX198" fmla="*/ 2817969 w 12192000"/>
              <a:gd name="connsiteY198" fmla="*/ 1097243 h 3021872"/>
              <a:gd name="connsiteX199" fmla="*/ 2812278 w 12192000"/>
              <a:gd name="connsiteY199" fmla="*/ 1097008 h 3021872"/>
              <a:gd name="connsiteX200" fmla="*/ 2735949 w 12192000"/>
              <a:gd name="connsiteY200" fmla="*/ 1069536 h 3021872"/>
              <a:gd name="connsiteX201" fmla="*/ 2700542 w 12192000"/>
              <a:gd name="connsiteY201" fmla="*/ 1056907 h 3021872"/>
              <a:gd name="connsiteX202" fmla="*/ 2690071 w 12192000"/>
              <a:gd name="connsiteY202" fmla="*/ 1056397 h 3021872"/>
              <a:gd name="connsiteX203" fmla="*/ 2655269 w 12192000"/>
              <a:gd name="connsiteY203" fmla="*/ 1042078 h 3021872"/>
              <a:gd name="connsiteX204" fmla="*/ 2637172 w 12192000"/>
              <a:gd name="connsiteY204" fmla="*/ 1039382 h 3021872"/>
              <a:gd name="connsiteX205" fmla="*/ 2544676 w 12192000"/>
              <a:gd name="connsiteY205" fmla="*/ 1019916 h 3021872"/>
              <a:gd name="connsiteX206" fmla="*/ 2521406 w 12192000"/>
              <a:gd name="connsiteY206" fmla="*/ 1022036 h 3021872"/>
              <a:gd name="connsiteX207" fmla="*/ 2462038 w 12192000"/>
              <a:gd name="connsiteY207" fmla="*/ 992687 h 3021872"/>
              <a:gd name="connsiteX208" fmla="*/ 2448962 w 12192000"/>
              <a:gd name="connsiteY208" fmla="*/ 988555 h 3021872"/>
              <a:gd name="connsiteX209" fmla="*/ 2444223 w 12192000"/>
              <a:gd name="connsiteY209" fmla="*/ 985580 h 3021872"/>
              <a:gd name="connsiteX210" fmla="*/ 2428175 w 12192000"/>
              <a:gd name="connsiteY210" fmla="*/ 997242 h 3021872"/>
              <a:gd name="connsiteX211" fmla="*/ 2398519 w 12192000"/>
              <a:gd name="connsiteY211" fmla="*/ 1001482 h 3021872"/>
              <a:gd name="connsiteX212" fmla="*/ 2385271 w 12192000"/>
              <a:gd name="connsiteY212" fmla="*/ 993786 h 3021872"/>
              <a:gd name="connsiteX213" fmla="*/ 2298174 w 12192000"/>
              <a:gd name="connsiteY213" fmla="*/ 956527 h 3021872"/>
              <a:gd name="connsiteX214" fmla="*/ 2271014 w 12192000"/>
              <a:gd name="connsiteY214" fmla="*/ 945440 h 3021872"/>
              <a:gd name="connsiteX215" fmla="*/ 2214838 w 12192000"/>
              <a:gd name="connsiteY215" fmla="*/ 924396 h 3021872"/>
              <a:gd name="connsiteX216" fmla="*/ 2038407 w 12192000"/>
              <a:gd name="connsiteY216" fmla="*/ 916628 h 3021872"/>
              <a:gd name="connsiteX217" fmla="*/ 1958268 w 12192000"/>
              <a:gd name="connsiteY217" fmla="*/ 931677 h 3021872"/>
              <a:gd name="connsiteX218" fmla="*/ 1740316 w 12192000"/>
              <a:gd name="connsiteY218" fmla="*/ 931710 h 3021872"/>
              <a:gd name="connsiteX219" fmla="*/ 1454477 w 12192000"/>
              <a:gd name="connsiteY219" fmla="*/ 973878 h 3021872"/>
              <a:gd name="connsiteX220" fmla="*/ 1385984 w 12192000"/>
              <a:gd name="connsiteY220" fmla="*/ 958621 h 3021872"/>
              <a:gd name="connsiteX221" fmla="*/ 1355604 w 12192000"/>
              <a:gd name="connsiteY221" fmla="*/ 960893 h 3021872"/>
              <a:gd name="connsiteX222" fmla="*/ 1305323 w 12192000"/>
              <a:gd name="connsiteY222" fmla="*/ 967511 h 3021872"/>
              <a:gd name="connsiteX223" fmla="*/ 1125607 w 12192000"/>
              <a:gd name="connsiteY223" fmla="*/ 968467 h 3021872"/>
              <a:gd name="connsiteX224" fmla="*/ 1016562 w 12192000"/>
              <a:gd name="connsiteY224" fmla="*/ 975260 h 3021872"/>
              <a:gd name="connsiteX225" fmla="*/ 818620 w 12192000"/>
              <a:gd name="connsiteY225" fmla="*/ 987723 h 3021872"/>
              <a:gd name="connsiteX226" fmla="*/ 611870 w 12192000"/>
              <a:gd name="connsiteY226" fmla="*/ 1002547 h 3021872"/>
              <a:gd name="connsiteX227" fmla="*/ 520325 w 12192000"/>
              <a:gd name="connsiteY227" fmla="*/ 1010590 h 3021872"/>
              <a:gd name="connsiteX228" fmla="*/ 386188 w 12192000"/>
              <a:gd name="connsiteY228" fmla="*/ 1040956 h 3021872"/>
              <a:gd name="connsiteX229" fmla="*/ 272629 w 12192000"/>
              <a:gd name="connsiteY229" fmla="*/ 1010300 h 3021872"/>
              <a:gd name="connsiteX230" fmla="*/ 113450 w 12192000"/>
              <a:gd name="connsiteY230" fmla="*/ 1038933 h 3021872"/>
              <a:gd name="connsiteX231" fmla="*/ 4256 w 12192000"/>
              <a:gd name="connsiteY231" fmla="*/ 1060111 h 3021872"/>
              <a:gd name="connsiteX232" fmla="*/ 0 w 12192000"/>
              <a:gd name="connsiteY232" fmla="*/ 1059714 h 3021872"/>
              <a:gd name="connsiteX233" fmla="*/ 0 w 12192000"/>
              <a:gd name="connsiteY233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80680 w 12192000"/>
              <a:gd name="connsiteY14" fmla="*/ 2855874 h 3021872"/>
              <a:gd name="connsiteX15" fmla="*/ 11307999 w 12192000"/>
              <a:gd name="connsiteY15" fmla="*/ 2809174 h 3021872"/>
              <a:gd name="connsiteX16" fmla="*/ 11228674 w 12192000"/>
              <a:gd name="connsiteY16" fmla="*/ 2738503 h 3021872"/>
              <a:gd name="connsiteX17" fmla="*/ 11208775 w 12192000"/>
              <a:gd name="connsiteY17" fmla="*/ 2733735 h 3021872"/>
              <a:gd name="connsiteX18" fmla="*/ 11191329 w 12192000"/>
              <a:gd name="connsiteY18" fmla="*/ 2735896 h 3021872"/>
              <a:gd name="connsiteX19" fmla="*/ 11095293 w 12192000"/>
              <a:gd name="connsiteY19" fmla="*/ 2734181 h 3021872"/>
              <a:gd name="connsiteX20" fmla="*/ 11072290 w 12192000"/>
              <a:gd name="connsiteY20" fmla="*/ 2737734 h 3021872"/>
              <a:gd name="connsiteX21" fmla="*/ 10980239 w 12192000"/>
              <a:gd name="connsiteY21" fmla="*/ 2729000 h 3021872"/>
              <a:gd name="connsiteX22" fmla="*/ 10980167 w 12192000"/>
              <a:gd name="connsiteY22" fmla="*/ 2728972 h 3021872"/>
              <a:gd name="connsiteX23" fmla="*/ 10943501 w 12192000"/>
              <a:gd name="connsiteY23" fmla="*/ 2723352 h 3021872"/>
              <a:gd name="connsiteX24" fmla="*/ 10740825 w 12192000"/>
              <a:gd name="connsiteY24" fmla="*/ 2642544 h 3021872"/>
              <a:gd name="connsiteX25" fmla="*/ 10621021 w 12192000"/>
              <a:gd name="connsiteY25" fmla="*/ 2583972 h 3021872"/>
              <a:gd name="connsiteX26" fmla="*/ 10501779 w 12192000"/>
              <a:gd name="connsiteY26" fmla="*/ 2548735 h 3021872"/>
              <a:gd name="connsiteX27" fmla="*/ 10403355 w 12192000"/>
              <a:gd name="connsiteY27" fmla="*/ 2512953 h 3021872"/>
              <a:gd name="connsiteX28" fmla="*/ 10337449 w 12192000"/>
              <a:gd name="connsiteY28" fmla="*/ 2488172 h 3021872"/>
              <a:gd name="connsiteX29" fmla="*/ 10324327 w 12192000"/>
              <a:gd name="connsiteY29" fmla="*/ 2478939 h 3021872"/>
              <a:gd name="connsiteX30" fmla="*/ 10321929 w 12192000"/>
              <a:gd name="connsiteY30" fmla="*/ 2478993 h 3021872"/>
              <a:gd name="connsiteX31" fmla="*/ 10290461 w 12192000"/>
              <a:gd name="connsiteY31" fmla="*/ 2462144 h 3021872"/>
              <a:gd name="connsiteX32" fmla="*/ 10268970 w 12192000"/>
              <a:gd name="connsiteY32" fmla="*/ 2448931 h 3021872"/>
              <a:gd name="connsiteX33" fmla="*/ 10263699 w 12192000"/>
              <a:gd name="connsiteY33" fmla="*/ 2448340 h 3021872"/>
              <a:gd name="connsiteX34" fmla="*/ 10228272 w 12192000"/>
              <a:gd name="connsiteY34" fmla="*/ 2431997 h 3021872"/>
              <a:gd name="connsiteX35" fmla="*/ 10215997 w 12192000"/>
              <a:gd name="connsiteY35" fmla="*/ 2431103 h 3021872"/>
              <a:gd name="connsiteX36" fmla="*/ 10193885 w 12192000"/>
              <a:gd name="connsiteY36" fmla="*/ 2427360 h 3021872"/>
              <a:gd name="connsiteX37" fmla="*/ 10135557 w 12192000"/>
              <a:gd name="connsiteY37" fmla="*/ 2429769 h 3021872"/>
              <a:gd name="connsiteX38" fmla="*/ 10092108 w 12192000"/>
              <a:gd name="connsiteY38" fmla="*/ 2409075 h 3021872"/>
              <a:gd name="connsiteX39" fmla="*/ 10091815 w 12192000"/>
              <a:gd name="connsiteY39" fmla="*/ 2409211 h 3021872"/>
              <a:gd name="connsiteX40" fmla="*/ 10083558 w 12192000"/>
              <a:gd name="connsiteY40" fmla="*/ 2406369 h 3021872"/>
              <a:gd name="connsiteX41" fmla="*/ 10078319 w 12192000"/>
              <a:gd name="connsiteY41" fmla="*/ 2403481 h 3021872"/>
              <a:gd name="connsiteX42" fmla="*/ 10063647 w 12192000"/>
              <a:gd name="connsiteY42" fmla="*/ 2397528 h 3021872"/>
              <a:gd name="connsiteX43" fmla="*/ 10057660 w 12192000"/>
              <a:gd name="connsiteY43" fmla="*/ 2396793 h 3021872"/>
              <a:gd name="connsiteX44" fmla="*/ 10003124 w 12192000"/>
              <a:gd name="connsiteY44" fmla="*/ 2406692 h 3021872"/>
              <a:gd name="connsiteX45" fmla="*/ 9898644 w 12192000"/>
              <a:gd name="connsiteY45" fmla="*/ 2393136 h 3021872"/>
              <a:gd name="connsiteX46" fmla="*/ 9794969 w 12192000"/>
              <a:gd name="connsiteY46" fmla="*/ 2376665 h 3021872"/>
              <a:gd name="connsiteX47" fmla="*/ 9690708 w 12192000"/>
              <a:gd name="connsiteY47" fmla="*/ 2362478 h 3021872"/>
              <a:gd name="connsiteX48" fmla="*/ 9656590 w 12192000"/>
              <a:gd name="connsiteY48" fmla="*/ 2365107 h 3021872"/>
              <a:gd name="connsiteX49" fmla="*/ 9651013 w 12192000"/>
              <a:gd name="connsiteY49" fmla="*/ 2365379 h 3021872"/>
              <a:gd name="connsiteX50" fmla="*/ 9629535 w 12192000"/>
              <a:gd name="connsiteY50" fmla="*/ 2359562 h 3021872"/>
              <a:gd name="connsiteX51" fmla="*/ 9621002 w 12192000"/>
              <a:gd name="connsiteY51" fmla="*/ 2358015 h 3021872"/>
              <a:gd name="connsiteX52" fmla="*/ 9620811 w 12192000"/>
              <a:gd name="connsiteY52" fmla="*/ 2358209 h 3021872"/>
              <a:gd name="connsiteX53" fmla="*/ 9612783 w 12192000"/>
              <a:gd name="connsiteY53" fmla="*/ 2356304 h 3021872"/>
              <a:gd name="connsiteX54" fmla="*/ 9573299 w 12192000"/>
              <a:gd name="connsiteY54" fmla="*/ 2344048 h 3021872"/>
              <a:gd name="connsiteX55" fmla="*/ 9523299 w 12192000"/>
              <a:gd name="connsiteY55" fmla="*/ 2356751 h 3021872"/>
              <a:gd name="connsiteX56" fmla="*/ 9502217 w 12192000"/>
              <a:gd name="connsiteY56" fmla="*/ 2356672 h 3021872"/>
              <a:gd name="connsiteX57" fmla="*/ 9491052 w 12192000"/>
              <a:gd name="connsiteY57" fmla="*/ 2357876 h 3021872"/>
              <a:gd name="connsiteX58" fmla="*/ 9490420 w 12192000"/>
              <a:gd name="connsiteY58" fmla="*/ 2358754 h 3021872"/>
              <a:gd name="connsiteX59" fmla="*/ 9422814 w 12192000"/>
              <a:gd name="connsiteY59" fmla="*/ 2337048 h 3021872"/>
              <a:gd name="connsiteX60" fmla="*/ 9387555 w 12192000"/>
              <a:gd name="connsiteY60" fmla="*/ 2324836 h 3021872"/>
              <a:gd name="connsiteX61" fmla="*/ 9385480 w 12192000"/>
              <a:gd name="connsiteY61" fmla="*/ 2325313 h 3021872"/>
              <a:gd name="connsiteX62" fmla="*/ 9369766 w 12192000"/>
              <a:gd name="connsiteY62" fmla="*/ 2317902 h 3021872"/>
              <a:gd name="connsiteX63" fmla="*/ 9356267 w 12192000"/>
              <a:gd name="connsiteY63" fmla="*/ 2307218 h 3021872"/>
              <a:gd name="connsiteX64" fmla="*/ 9240605 w 12192000"/>
              <a:gd name="connsiteY64" fmla="*/ 2292733 h 3021872"/>
              <a:gd name="connsiteX65" fmla="*/ 9083251 w 12192000"/>
              <a:gd name="connsiteY65" fmla="*/ 2245348 h 3021872"/>
              <a:gd name="connsiteX66" fmla="*/ 8956025 w 12192000"/>
              <a:gd name="connsiteY66" fmla="*/ 2219438 h 3021872"/>
              <a:gd name="connsiteX67" fmla="*/ 8791834 w 12192000"/>
              <a:gd name="connsiteY67" fmla="*/ 2194608 h 3021872"/>
              <a:gd name="connsiteX68" fmla="*/ 8677385 w 12192000"/>
              <a:gd name="connsiteY68" fmla="*/ 2172946 h 3021872"/>
              <a:gd name="connsiteX69" fmla="*/ 8628381 w 12192000"/>
              <a:gd name="connsiteY69" fmla="*/ 2151256 h 3021872"/>
              <a:gd name="connsiteX70" fmla="*/ 8608955 w 12192000"/>
              <a:gd name="connsiteY70" fmla="*/ 2154253 h 3021872"/>
              <a:gd name="connsiteX71" fmla="*/ 8605623 w 12192000"/>
              <a:gd name="connsiteY71" fmla="*/ 2154974 h 3021872"/>
              <a:gd name="connsiteX72" fmla="*/ 8591946 w 12192000"/>
              <a:gd name="connsiteY72" fmla="*/ 2153429 h 3021872"/>
              <a:gd name="connsiteX73" fmla="*/ 8588503 w 12192000"/>
              <a:gd name="connsiteY73" fmla="*/ 2158528 h 3021872"/>
              <a:gd name="connsiteX74" fmla="*/ 8542929 w 12192000"/>
              <a:gd name="connsiteY74" fmla="*/ 2155780 h 3021872"/>
              <a:gd name="connsiteX75" fmla="*/ 8422422 w 12192000"/>
              <a:gd name="connsiteY75" fmla="*/ 2128783 h 3021872"/>
              <a:gd name="connsiteX76" fmla="*/ 8350509 w 12192000"/>
              <a:gd name="connsiteY76" fmla="*/ 2116143 h 3021872"/>
              <a:gd name="connsiteX77" fmla="*/ 8323483 w 12192000"/>
              <a:gd name="connsiteY77" fmla="*/ 2116856 h 3021872"/>
              <a:gd name="connsiteX78" fmla="*/ 8285541 w 12192000"/>
              <a:gd name="connsiteY78" fmla="*/ 2114142 h 3021872"/>
              <a:gd name="connsiteX79" fmla="*/ 8156321 w 12192000"/>
              <a:gd name="connsiteY79" fmla="*/ 2105622 h 3021872"/>
              <a:gd name="connsiteX80" fmla="*/ 8115022 w 12192000"/>
              <a:gd name="connsiteY80" fmla="*/ 2097331 h 3021872"/>
              <a:gd name="connsiteX81" fmla="*/ 8109128 w 12192000"/>
              <a:gd name="connsiteY81" fmla="*/ 2095725 h 3021872"/>
              <a:gd name="connsiteX82" fmla="*/ 8061947 w 12192000"/>
              <a:gd name="connsiteY82" fmla="*/ 2076044 h 3021872"/>
              <a:gd name="connsiteX83" fmla="*/ 8056343 w 12192000"/>
              <a:gd name="connsiteY83" fmla="*/ 2079176 h 3021872"/>
              <a:gd name="connsiteX84" fmla="*/ 8039888 w 12192000"/>
              <a:gd name="connsiteY84" fmla="*/ 2079889 h 3021872"/>
              <a:gd name="connsiteX85" fmla="*/ 8027893 w 12192000"/>
              <a:gd name="connsiteY85" fmla="*/ 2071837 h 3021872"/>
              <a:gd name="connsiteX86" fmla="*/ 7968202 w 12192000"/>
              <a:gd name="connsiteY86" fmla="*/ 2048643 h 3021872"/>
              <a:gd name="connsiteX87" fmla="*/ 7879707 w 12192000"/>
              <a:gd name="connsiteY87" fmla="*/ 2019539 h 3021872"/>
              <a:gd name="connsiteX88" fmla="*/ 7867283 w 12192000"/>
              <a:gd name="connsiteY88" fmla="*/ 2011237 h 3021872"/>
              <a:gd name="connsiteX89" fmla="*/ 7843997 w 12192000"/>
              <a:gd name="connsiteY89" fmla="*/ 2004002 h 3021872"/>
              <a:gd name="connsiteX90" fmla="*/ 7819810 w 12192000"/>
              <a:gd name="connsiteY90" fmla="*/ 2003978 h 3021872"/>
              <a:gd name="connsiteX91" fmla="*/ 7766905 w 12192000"/>
              <a:gd name="connsiteY91" fmla="*/ 1994240 h 3021872"/>
              <a:gd name="connsiteX92" fmla="*/ 7748811 w 12192000"/>
              <a:gd name="connsiteY92" fmla="*/ 2001647 h 3021872"/>
              <a:gd name="connsiteX93" fmla="*/ 7745757 w 12192000"/>
              <a:gd name="connsiteY93" fmla="*/ 2003120 h 3021872"/>
              <a:gd name="connsiteX94" fmla="*/ 7732110 w 12192000"/>
              <a:gd name="connsiteY94" fmla="*/ 2004783 h 3021872"/>
              <a:gd name="connsiteX95" fmla="*/ 7730039 w 12192000"/>
              <a:gd name="connsiteY95" fmla="*/ 2010536 h 3021872"/>
              <a:gd name="connsiteX96" fmla="*/ 7685159 w 12192000"/>
              <a:gd name="connsiteY96" fmla="*/ 2018415 h 3021872"/>
              <a:gd name="connsiteX97" fmla="*/ 7561596 w 12192000"/>
              <a:gd name="connsiteY97" fmla="*/ 2020063 h 3021872"/>
              <a:gd name="connsiteX98" fmla="*/ 7488722 w 12192000"/>
              <a:gd name="connsiteY98" fmla="*/ 2024418 h 3021872"/>
              <a:gd name="connsiteX99" fmla="*/ 7462688 w 12192000"/>
              <a:gd name="connsiteY99" fmla="*/ 2031366 h 3021872"/>
              <a:gd name="connsiteX100" fmla="*/ 7425222 w 12192000"/>
              <a:gd name="connsiteY100" fmla="*/ 2037510 h 3021872"/>
              <a:gd name="connsiteX101" fmla="*/ 7360376 w 12192000"/>
              <a:gd name="connsiteY101" fmla="*/ 2052454 h 3021872"/>
              <a:gd name="connsiteX102" fmla="*/ 7297796 w 12192000"/>
              <a:gd name="connsiteY102" fmla="*/ 2059134 h 3021872"/>
              <a:gd name="connsiteX103" fmla="*/ 7255684 w 12192000"/>
              <a:gd name="connsiteY103" fmla="*/ 2060633 h 3021872"/>
              <a:gd name="connsiteX104" fmla="*/ 7249573 w 12192000"/>
              <a:gd name="connsiteY104" fmla="*/ 2060435 h 3021872"/>
              <a:gd name="connsiteX105" fmla="*/ 7198933 w 12192000"/>
              <a:gd name="connsiteY105" fmla="*/ 2052227 h 3021872"/>
              <a:gd name="connsiteX106" fmla="*/ 7194276 w 12192000"/>
              <a:gd name="connsiteY106" fmla="*/ 2056568 h 3021872"/>
              <a:gd name="connsiteX107" fmla="*/ 7178495 w 12192000"/>
              <a:gd name="connsiteY107" fmla="*/ 2061069 h 3021872"/>
              <a:gd name="connsiteX108" fmla="*/ 7164866 w 12192000"/>
              <a:gd name="connsiteY108" fmla="*/ 2056021 h 3021872"/>
              <a:gd name="connsiteX109" fmla="*/ 7101221 w 12192000"/>
              <a:gd name="connsiteY109" fmla="*/ 2047289 h 3021872"/>
              <a:gd name="connsiteX110" fmla="*/ 7008182 w 12192000"/>
              <a:gd name="connsiteY110" fmla="*/ 2039482 h 3021872"/>
              <a:gd name="connsiteX111" fmla="*/ 6994073 w 12192000"/>
              <a:gd name="connsiteY111" fmla="*/ 2034288 h 3021872"/>
              <a:gd name="connsiteX112" fmla="*/ 6902768 w 12192000"/>
              <a:gd name="connsiteY112" fmla="*/ 2021990 h 3021872"/>
              <a:gd name="connsiteX113" fmla="*/ 6854917 w 12192000"/>
              <a:gd name="connsiteY113" fmla="*/ 2020321 h 3021872"/>
              <a:gd name="connsiteX114" fmla="*/ 6849655 w 12192000"/>
              <a:gd name="connsiteY114" fmla="*/ 2025191 h 3021872"/>
              <a:gd name="connsiteX115" fmla="*/ 6835522 w 12192000"/>
              <a:gd name="connsiteY115" fmla="*/ 2024012 h 3021872"/>
              <a:gd name="connsiteX116" fmla="*/ 6707727 w 12192000"/>
              <a:gd name="connsiteY116" fmla="*/ 2006254 h 3021872"/>
              <a:gd name="connsiteX117" fmla="*/ 6561947 w 12192000"/>
              <a:gd name="connsiteY117" fmla="*/ 1975575 h 3021872"/>
              <a:gd name="connsiteX118" fmla="*/ 6464714 w 12192000"/>
              <a:gd name="connsiteY118" fmla="*/ 1978704 h 3021872"/>
              <a:gd name="connsiteX119" fmla="*/ 6242129 w 12192000"/>
              <a:gd name="connsiteY119" fmla="*/ 1915441 h 3021872"/>
              <a:gd name="connsiteX120" fmla="*/ 6080728 w 12192000"/>
              <a:gd name="connsiteY120" fmla="*/ 1895758 h 3021872"/>
              <a:gd name="connsiteX121" fmla="*/ 6069627 w 12192000"/>
              <a:gd name="connsiteY121" fmla="*/ 1885968 h 3021872"/>
              <a:gd name="connsiteX122" fmla="*/ 6055146 w 12192000"/>
              <a:gd name="connsiteY122" fmla="*/ 1879305 h 3021872"/>
              <a:gd name="connsiteX123" fmla="*/ 5953405 w 12192000"/>
              <a:gd name="connsiteY123" fmla="*/ 1849929 h 3021872"/>
              <a:gd name="connsiteX124" fmla="*/ 5940151 w 12192000"/>
              <a:gd name="connsiteY124" fmla="*/ 1852123 h 3021872"/>
              <a:gd name="connsiteX125" fmla="*/ 5917647 w 12192000"/>
              <a:gd name="connsiteY125" fmla="*/ 1852476 h 3021872"/>
              <a:gd name="connsiteX126" fmla="*/ 5860259 w 12192000"/>
              <a:gd name="connsiteY126" fmla="*/ 1865444 h 3021872"/>
              <a:gd name="connsiteX127" fmla="*/ 5821880 w 12192000"/>
              <a:gd name="connsiteY127" fmla="*/ 1854695 h 3021872"/>
              <a:gd name="connsiteX128" fmla="*/ 5813898 w 12192000"/>
              <a:gd name="connsiteY128" fmla="*/ 1853063 h 3021872"/>
              <a:gd name="connsiteX129" fmla="*/ 5813633 w 12192000"/>
              <a:gd name="connsiteY129" fmla="*/ 1853249 h 3021872"/>
              <a:gd name="connsiteX130" fmla="*/ 5804995 w 12192000"/>
              <a:gd name="connsiteY130" fmla="*/ 1851966 h 3021872"/>
              <a:gd name="connsiteX131" fmla="*/ 5799340 w 12192000"/>
              <a:gd name="connsiteY131" fmla="*/ 1850088 h 3021872"/>
              <a:gd name="connsiteX132" fmla="*/ 5783850 w 12192000"/>
              <a:gd name="connsiteY132" fmla="*/ 1846922 h 3021872"/>
              <a:gd name="connsiteX133" fmla="*/ 5777803 w 12192000"/>
              <a:gd name="connsiteY133" fmla="*/ 1847290 h 3021872"/>
              <a:gd name="connsiteX134" fmla="*/ 5774372 w 12192000"/>
              <a:gd name="connsiteY134" fmla="*/ 1849538 h 3021872"/>
              <a:gd name="connsiteX135" fmla="*/ 5740527 w 12192000"/>
              <a:gd name="connsiteY135" fmla="*/ 1850453 h 3021872"/>
              <a:gd name="connsiteX136" fmla="*/ 5671437 w 12192000"/>
              <a:gd name="connsiteY136" fmla="*/ 1845438 h 3021872"/>
              <a:gd name="connsiteX137" fmla="*/ 5633526 w 12192000"/>
              <a:gd name="connsiteY137" fmla="*/ 1839191 h 3021872"/>
              <a:gd name="connsiteX138" fmla="*/ 5527860 w 12192000"/>
              <a:gd name="connsiteY138" fmla="*/ 1825767 h 3021872"/>
              <a:gd name="connsiteX139" fmla="*/ 5420429 w 12192000"/>
              <a:gd name="connsiteY139" fmla="*/ 1815102 h 3021872"/>
              <a:gd name="connsiteX140" fmla="*/ 5339073 w 12192000"/>
              <a:gd name="connsiteY140" fmla="*/ 1819639 h 3021872"/>
              <a:gd name="connsiteX141" fmla="*/ 5334373 w 12192000"/>
              <a:gd name="connsiteY141" fmla="*/ 1817028 h 3021872"/>
              <a:gd name="connsiteX142" fmla="*/ 5326433 w 12192000"/>
              <a:gd name="connsiteY142" fmla="*/ 1814516 h 3021872"/>
              <a:gd name="connsiteX143" fmla="*/ 5326080 w 12192000"/>
              <a:gd name="connsiteY143" fmla="*/ 1814651 h 3021872"/>
              <a:gd name="connsiteX144" fmla="*/ 5318954 w 12192000"/>
              <a:gd name="connsiteY144" fmla="*/ 1811914 h 3021872"/>
              <a:gd name="connsiteX145" fmla="*/ 5286087 w 12192000"/>
              <a:gd name="connsiteY145" fmla="*/ 1796038 h 3021872"/>
              <a:gd name="connsiteX146" fmla="*/ 5223002 w 12192000"/>
              <a:gd name="connsiteY146" fmla="*/ 1799482 h 3021872"/>
              <a:gd name="connsiteX147" fmla="*/ 5200540 w 12192000"/>
              <a:gd name="connsiteY147" fmla="*/ 1796400 h 3021872"/>
              <a:gd name="connsiteX148" fmla="*/ 5154928 w 12192000"/>
              <a:gd name="connsiteY148" fmla="*/ 1781130 h 3021872"/>
              <a:gd name="connsiteX149" fmla="*/ 5149478 w 12192000"/>
              <a:gd name="connsiteY149" fmla="*/ 1780679 h 3021872"/>
              <a:gd name="connsiteX150" fmla="*/ 5130626 w 12192000"/>
              <a:gd name="connsiteY150" fmla="*/ 1768669 h 3021872"/>
              <a:gd name="connsiteX151" fmla="*/ 5102239 w 12192000"/>
              <a:gd name="connsiteY151" fmla="*/ 1753436 h 3021872"/>
              <a:gd name="connsiteX152" fmla="*/ 5099658 w 12192000"/>
              <a:gd name="connsiteY152" fmla="*/ 1753538 h 3021872"/>
              <a:gd name="connsiteX153" fmla="*/ 5088508 w 12192000"/>
              <a:gd name="connsiteY153" fmla="*/ 1745106 h 3021872"/>
              <a:gd name="connsiteX154" fmla="*/ 5082205 w 12192000"/>
              <a:gd name="connsiteY154" fmla="*/ 1734262 h 3021872"/>
              <a:gd name="connsiteX155" fmla="*/ 4931750 w 12192000"/>
              <a:gd name="connsiteY155" fmla="*/ 1691385 h 3021872"/>
              <a:gd name="connsiteX156" fmla="*/ 4824030 w 12192000"/>
              <a:gd name="connsiteY156" fmla="*/ 1643040 h 3021872"/>
              <a:gd name="connsiteX157" fmla="*/ 4758423 w 12192000"/>
              <a:gd name="connsiteY157" fmla="*/ 1579191 h 3021872"/>
              <a:gd name="connsiteX158" fmla="*/ 4514045 w 12192000"/>
              <a:gd name="connsiteY158" fmla="*/ 1535848 h 3021872"/>
              <a:gd name="connsiteX159" fmla="*/ 4458973 w 12192000"/>
              <a:gd name="connsiteY159" fmla="*/ 1525122 h 3021872"/>
              <a:gd name="connsiteX160" fmla="*/ 4423105 w 12192000"/>
              <a:gd name="connsiteY160" fmla="*/ 1500018 h 3021872"/>
              <a:gd name="connsiteX161" fmla="*/ 4400073 w 12192000"/>
              <a:gd name="connsiteY161" fmla="*/ 1499739 h 3021872"/>
              <a:gd name="connsiteX162" fmla="*/ 4395961 w 12192000"/>
              <a:gd name="connsiteY162" fmla="*/ 1499863 h 3021872"/>
              <a:gd name="connsiteX163" fmla="*/ 4382523 w 12192000"/>
              <a:gd name="connsiteY163" fmla="*/ 1496619 h 3021872"/>
              <a:gd name="connsiteX164" fmla="*/ 4374971 w 12192000"/>
              <a:gd name="connsiteY164" fmla="*/ 1500377 h 3021872"/>
              <a:gd name="connsiteX165" fmla="*/ 4352051 w 12192000"/>
              <a:gd name="connsiteY165" fmla="*/ 1498843 h 3021872"/>
              <a:gd name="connsiteX166" fmla="*/ 4328364 w 12192000"/>
              <a:gd name="connsiteY166" fmla="*/ 1491566 h 3021872"/>
              <a:gd name="connsiteX167" fmla="*/ 4220142 w 12192000"/>
              <a:gd name="connsiteY167" fmla="*/ 1451803 h 3021872"/>
              <a:gd name="connsiteX168" fmla="*/ 4152921 w 12192000"/>
              <a:gd name="connsiteY168" fmla="*/ 1430969 h 3021872"/>
              <a:gd name="connsiteX169" fmla="*/ 4123498 w 12192000"/>
              <a:gd name="connsiteY169" fmla="*/ 1427696 h 3021872"/>
              <a:gd name="connsiteX170" fmla="*/ 4085026 w 12192000"/>
              <a:gd name="connsiteY170" fmla="*/ 1420005 h 3021872"/>
              <a:gd name="connsiteX171" fmla="*/ 4014120 w 12192000"/>
              <a:gd name="connsiteY171" fmla="*/ 1410025 h 3021872"/>
              <a:gd name="connsiteX172" fmla="*/ 3924085 w 12192000"/>
              <a:gd name="connsiteY172" fmla="*/ 1390368 h 3021872"/>
              <a:gd name="connsiteX173" fmla="*/ 3875102 w 12192000"/>
              <a:gd name="connsiteY173" fmla="*/ 1356231 h 3021872"/>
              <a:gd name="connsiteX174" fmla="*/ 3866735 w 12192000"/>
              <a:gd name="connsiteY174" fmla="*/ 1358044 h 3021872"/>
              <a:gd name="connsiteX175" fmla="*/ 3824835 w 12192000"/>
              <a:gd name="connsiteY175" fmla="*/ 1344150 h 3021872"/>
              <a:gd name="connsiteX176" fmla="*/ 3698316 w 12192000"/>
              <a:gd name="connsiteY176" fmla="*/ 1271660 h 3021872"/>
              <a:gd name="connsiteX177" fmla="*/ 3615875 w 12192000"/>
              <a:gd name="connsiteY177" fmla="*/ 1245166 h 3021872"/>
              <a:gd name="connsiteX178" fmla="*/ 3583351 w 12192000"/>
              <a:gd name="connsiteY178" fmla="*/ 1239605 h 3021872"/>
              <a:gd name="connsiteX179" fmla="*/ 3529058 w 12192000"/>
              <a:gd name="connsiteY179" fmla="*/ 1230047 h 3021872"/>
              <a:gd name="connsiteX180" fmla="*/ 3438822 w 12192000"/>
              <a:gd name="connsiteY180" fmla="*/ 1205661 h 3021872"/>
              <a:gd name="connsiteX181" fmla="*/ 3390292 w 12192000"/>
              <a:gd name="connsiteY181" fmla="*/ 1197075 h 3021872"/>
              <a:gd name="connsiteX182" fmla="*/ 3315537 w 12192000"/>
              <a:gd name="connsiteY182" fmla="*/ 1185391 h 3021872"/>
              <a:gd name="connsiteX183" fmla="*/ 3305896 w 12192000"/>
              <a:gd name="connsiteY183" fmla="*/ 1180025 h 3021872"/>
              <a:gd name="connsiteX184" fmla="*/ 3260055 w 12192000"/>
              <a:gd name="connsiteY184" fmla="*/ 1189560 h 3021872"/>
              <a:gd name="connsiteX185" fmla="*/ 3136098 w 12192000"/>
              <a:gd name="connsiteY185" fmla="*/ 1171708 h 3021872"/>
              <a:gd name="connsiteX186" fmla="*/ 3113533 w 12192000"/>
              <a:gd name="connsiteY186" fmla="*/ 1171758 h 3021872"/>
              <a:gd name="connsiteX187" fmla="*/ 3087934 w 12192000"/>
              <a:gd name="connsiteY187" fmla="*/ 1162189 h 3021872"/>
              <a:gd name="connsiteX188" fmla="*/ 3033101 w 12192000"/>
              <a:gd name="connsiteY188" fmla="*/ 1146004 h 3021872"/>
              <a:gd name="connsiteX189" fmla="*/ 2999082 w 12192000"/>
              <a:gd name="connsiteY189" fmla="*/ 1129337 h 3021872"/>
              <a:gd name="connsiteX190" fmla="*/ 2988144 w 12192000"/>
              <a:gd name="connsiteY190" fmla="*/ 1133783 h 3021872"/>
              <a:gd name="connsiteX191" fmla="*/ 2964880 w 12192000"/>
              <a:gd name="connsiteY191" fmla="*/ 1133160 h 3021872"/>
              <a:gd name="connsiteX192" fmla="*/ 2871083 w 12192000"/>
              <a:gd name="connsiteY192" fmla="*/ 1114281 h 3021872"/>
              <a:gd name="connsiteX193" fmla="*/ 2853547 w 12192000"/>
              <a:gd name="connsiteY193" fmla="*/ 1113282 h 3021872"/>
              <a:gd name="connsiteX194" fmla="*/ 2834998 w 12192000"/>
              <a:gd name="connsiteY194" fmla="*/ 1105032 h 3021872"/>
              <a:gd name="connsiteX195" fmla="*/ 2832012 w 12192000"/>
              <a:gd name="connsiteY195" fmla="*/ 1103667 h 3021872"/>
              <a:gd name="connsiteX196" fmla="*/ 2831450 w 12192000"/>
              <a:gd name="connsiteY196" fmla="*/ 1103681 h 3021872"/>
              <a:gd name="connsiteX197" fmla="*/ 2830158 w 12192000"/>
              <a:gd name="connsiteY197" fmla="*/ 1102819 h 3021872"/>
              <a:gd name="connsiteX198" fmla="*/ 2817969 w 12192000"/>
              <a:gd name="connsiteY198" fmla="*/ 1097243 h 3021872"/>
              <a:gd name="connsiteX199" fmla="*/ 2812278 w 12192000"/>
              <a:gd name="connsiteY199" fmla="*/ 1097008 h 3021872"/>
              <a:gd name="connsiteX200" fmla="*/ 2735949 w 12192000"/>
              <a:gd name="connsiteY200" fmla="*/ 1069536 h 3021872"/>
              <a:gd name="connsiteX201" fmla="*/ 2700542 w 12192000"/>
              <a:gd name="connsiteY201" fmla="*/ 1056907 h 3021872"/>
              <a:gd name="connsiteX202" fmla="*/ 2690071 w 12192000"/>
              <a:gd name="connsiteY202" fmla="*/ 1056397 h 3021872"/>
              <a:gd name="connsiteX203" fmla="*/ 2655269 w 12192000"/>
              <a:gd name="connsiteY203" fmla="*/ 1042078 h 3021872"/>
              <a:gd name="connsiteX204" fmla="*/ 2637172 w 12192000"/>
              <a:gd name="connsiteY204" fmla="*/ 1039382 h 3021872"/>
              <a:gd name="connsiteX205" fmla="*/ 2544676 w 12192000"/>
              <a:gd name="connsiteY205" fmla="*/ 1019916 h 3021872"/>
              <a:gd name="connsiteX206" fmla="*/ 2521406 w 12192000"/>
              <a:gd name="connsiteY206" fmla="*/ 1022036 h 3021872"/>
              <a:gd name="connsiteX207" fmla="*/ 2462038 w 12192000"/>
              <a:gd name="connsiteY207" fmla="*/ 992687 h 3021872"/>
              <a:gd name="connsiteX208" fmla="*/ 2448962 w 12192000"/>
              <a:gd name="connsiteY208" fmla="*/ 988555 h 3021872"/>
              <a:gd name="connsiteX209" fmla="*/ 2444223 w 12192000"/>
              <a:gd name="connsiteY209" fmla="*/ 985580 h 3021872"/>
              <a:gd name="connsiteX210" fmla="*/ 2428175 w 12192000"/>
              <a:gd name="connsiteY210" fmla="*/ 997242 h 3021872"/>
              <a:gd name="connsiteX211" fmla="*/ 2398519 w 12192000"/>
              <a:gd name="connsiteY211" fmla="*/ 1001482 h 3021872"/>
              <a:gd name="connsiteX212" fmla="*/ 2385271 w 12192000"/>
              <a:gd name="connsiteY212" fmla="*/ 993786 h 3021872"/>
              <a:gd name="connsiteX213" fmla="*/ 2298174 w 12192000"/>
              <a:gd name="connsiteY213" fmla="*/ 956527 h 3021872"/>
              <a:gd name="connsiteX214" fmla="*/ 2271014 w 12192000"/>
              <a:gd name="connsiteY214" fmla="*/ 945440 h 3021872"/>
              <a:gd name="connsiteX215" fmla="*/ 2214838 w 12192000"/>
              <a:gd name="connsiteY215" fmla="*/ 924396 h 3021872"/>
              <a:gd name="connsiteX216" fmla="*/ 2038407 w 12192000"/>
              <a:gd name="connsiteY216" fmla="*/ 916628 h 3021872"/>
              <a:gd name="connsiteX217" fmla="*/ 1958268 w 12192000"/>
              <a:gd name="connsiteY217" fmla="*/ 931677 h 3021872"/>
              <a:gd name="connsiteX218" fmla="*/ 1740316 w 12192000"/>
              <a:gd name="connsiteY218" fmla="*/ 931710 h 3021872"/>
              <a:gd name="connsiteX219" fmla="*/ 1454477 w 12192000"/>
              <a:gd name="connsiteY219" fmla="*/ 973878 h 3021872"/>
              <a:gd name="connsiteX220" fmla="*/ 1385984 w 12192000"/>
              <a:gd name="connsiteY220" fmla="*/ 958621 h 3021872"/>
              <a:gd name="connsiteX221" fmla="*/ 1355604 w 12192000"/>
              <a:gd name="connsiteY221" fmla="*/ 960893 h 3021872"/>
              <a:gd name="connsiteX222" fmla="*/ 1305323 w 12192000"/>
              <a:gd name="connsiteY222" fmla="*/ 967511 h 3021872"/>
              <a:gd name="connsiteX223" fmla="*/ 1125607 w 12192000"/>
              <a:gd name="connsiteY223" fmla="*/ 968467 h 3021872"/>
              <a:gd name="connsiteX224" fmla="*/ 1016562 w 12192000"/>
              <a:gd name="connsiteY224" fmla="*/ 975260 h 3021872"/>
              <a:gd name="connsiteX225" fmla="*/ 818620 w 12192000"/>
              <a:gd name="connsiteY225" fmla="*/ 987723 h 3021872"/>
              <a:gd name="connsiteX226" fmla="*/ 611870 w 12192000"/>
              <a:gd name="connsiteY226" fmla="*/ 1002547 h 3021872"/>
              <a:gd name="connsiteX227" fmla="*/ 520325 w 12192000"/>
              <a:gd name="connsiteY227" fmla="*/ 1010590 h 3021872"/>
              <a:gd name="connsiteX228" fmla="*/ 386188 w 12192000"/>
              <a:gd name="connsiteY228" fmla="*/ 1040956 h 3021872"/>
              <a:gd name="connsiteX229" fmla="*/ 272629 w 12192000"/>
              <a:gd name="connsiteY229" fmla="*/ 1010300 h 3021872"/>
              <a:gd name="connsiteX230" fmla="*/ 113450 w 12192000"/>
              <a:gd name="connsiteY230" fmla="*/ 1038933 h 3021872"/>
              <a:gd name="connsiteX231" fmla="*/ 4256 w 12192000"/>
              <a:gd name="connsiteY231" fmla="*/ 1060111 h 3021872"/>
              <a:gd name="connsiteX232" fmla="*/ 0 w 12192000"/>
              <a:gd name="connsiteY232" fmla="*/ 1059714 h 3021872"/>
              <a:gd name="connsiteX233" fmla="*/ 0 w 12192000"/>
              <a:gd name="connsiteY233" fmla="*/ 0 h 3021872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28674 w 12192000"/>
              <a:gd name="connsiteY15" fmla="*/ 2738503 h 2990841"/>
              <a:gd name="connsiteX16" fmla="*/ 11208775 w 12192000"/>
              <a:gd name="connsiteY16" fmla="*/ 2733735 h 2990841"/>
              <a:gd name="connsiteX17" fmla="*/ 11191329 w 12192000"/>
              <a:gd name="connsiteY17" fmla="*/ 2735896 h 2990841"/>
              <a:gd name="connsiteX18" fmla="*/ 11095293 w 12192000"/>
              <a:gd name="connsiteY18" fmla="*/ 2734181 h 2990841"/>
              <a:gd name="connsiteX19" fmla="*/ 11072290 w 12192000"/>
              <a:gd name="connsiteY19" fmla="*/ 2737734 h 2990841"/>
              <a:gd name="connsiteX20" fmla="*/ 10980239 w 12192000"/>
              <a:gd name="connsiteY20" fmla="*/ 2729000 h 2990841"/>
              <a:gd name="connsiteX21" fmla="*/ 10980167 w 12192000"/>
              <a:gd name="connsiteY21" fmla="*/ 2728972 h 2990841"/>
              <a:gd name="connsiteX22" fmla="*/ 10943501 w 12192000"/>
              <a:gd name="connsiteY22" fmla="*/ 2723352 h 2990841"/>
              <a:gd name="connsiteX23" fmla="*/ 10740825 w 12192000"/>
              <a:gd name="connsiteY23" fmla="*/ 2642544 h 2990841"/>
              <a:gd name="connsiteX24" fmla="*/ 10621021 w 12192000"/>
              <a:gd name="connsiteY24" fmla="*/ 2583972 h 2990841"/>
              <a:gd name="connsiteX25" fmla="*/ 10501779 w 12192000"/>
              <a:gd name="connsiteY25" fmla="*/ 2548735 h 2990841"/>
              <a:gd name="connsiteX26" fmla="*/ 10403355 w 12192000"/>
              <a:gd name="connsiteY26" fmla="*/ 2512953 h 2990841"/>
              <a:gd name="connsiteX27" fmla="*/ 10337449 w 12192000"/>
              <a:gd name="connsiteY27" fmla="*/ 2488172 h 2990841"/>
              <a:gd name="connsiteX28" fmla="*/ 10324327 w 12192000"/>
              <a:gd name="connsiteY28" fmla="*/ 2478939 h 2990841"/>
              <a:gd name="connsiteX29" fmla="*/ 10321929 w 12192000"/>
              <a:gd name="connsiteY29" fmla="*/ 2478993 h 2990841"/>
              <a:gd name="connsiteX30" fmla="*/ 10290461 w 12192000"/>
              <a:gd name="connsiteY30" fmla="*/ 2462144 h 2990841"/>
              <a:gd name="connsiteX31" fmla="*/ 10268970 w 12192000"/>
              <a:gd name="connsiteY31" fmla="*/ 2448931 h 2990841"/>
              <a:gd name="connsiteX32" fmla="*/ 10263699 w 12192000"/>
              <a:gd name="connsiteY32" fmla="*/ 2448340 h 2990841"/>
              <a:gd name="connsiteX33" fmla="*/ 10228272 w 12192000"/>
              <a:gd name="connsiteY33" fmla="*/ 2431997 h 2990841"/>
              <a:gd name="connsiteX34" fmla="*/ 10215997 w 12192000"/>
              <a:gd name="connsiteY34" fmla="*/ 2431103 h 2990841"/>
              <a:gd name="connsiteX35" fmla="*/ 10193885 w 12192000"/>
              <a:gd name="connsiteY35" fmla="*/ 2427360 h 2990841"/>
              <a:gd name="connsiteX36" fmla="*/ 10135557 w 12192000"/>
              <a:gd name="connsiteY36" fmla="*/ 2429769 h 2990841"/>
              <a:gd name="connsiteX37" fmla="*/ 10092108 w 12192000"/>
              <a:gd name="connsiteY37" fmla="*/ 2409075 h 2990841"/>
              <a:gd name="connsiteX38" fmla="*/ 10091815 w 12192000"/>
              <a:gd name="connsiteY38" fmla="*/ 2409211 h 2990841"/>
              <a:gd name="connsiteX39" fmla="*/ 10083558 w 12192000"/>
              <a:gd name="connsiteY39" fmla="*/ 2406369 h 2990841"/>
              <a:gd name="connsiteX40" fmla="*/ 10078319 w 12192000"/>
              <a:gd name="connsiteY40" fmla="*/ 2403481 h 2990841"/>
              <a:gd name="connsiteX41" fmla="*/ 10063647 w 12192000"/>
              <a:gd name="connsiteY41" fmla="*/ 2397528 h 2990841"/>
              <a:gd name="connsiteX42" fmla="*/ 10057660 w 12192000"/>
              <a:gd name="connsiteY42" fmla="*/ 2396793 h 2990841"/>
              <a:gd name="connsiteX43" fmla="*/ 10003124 w 12192000"/>
              <a:gd name="connsiteY43" fmla="*/ 2406692 h 2990841"/>
              <a:gd name="connsiteX44" fmla="*/ 9898644 w 12192000"/>
              <a:gd name="connsiteY44" fmla="*/ 2393136 h 2990841"/>
              <a:gd name="connsiteX45" fmla="*/ 9794969 w 12192000"/>
              <a:gd name="connsiteY45" fmla="*/ 2376665 h 2990841"/>
              <a:gd name="connsiteX46" fmla="*/ 9690708 w 12192000"/>
              <a:gd name="connsiteY46" fmla="*/ 2362478 h 2990841"/>
              <a:gd name="connsiteX47" fmla="*/ 9656590 w 12192000"/>
              <a:gd name="connsiteY47" fmla="*/ 2365107 h 2990841"/>
              <a:gd name="connsiteX48" fmla="*/ 9651013 w 12192000"/>
              <a:gd name="connsiteY48" fmla="*/ 2365379 h 2990841"/>
              <a:gd name="connsiteX49" fmla="*/ 9629535 w 12192000"/>
              <a:gd name="connsiteY49" fmla="*/ 2359562 h 2990841"/>
              <a:gd name="connsiteX50" fmla="*/ 9621002 w 12192000"/>
              <a:gd name="connsiteY50" fmla="*/ 2358015 h 2990841"/>
              <a:gd name="connsiteX51" fmla="*/ 9620811 w 12192000"/>
              <a:gd name="connsiteY51" fmla="*/ 2358209 h 2990841"/>
              <a:gd name="connsiteX52" fmla="*/ 9612783 w 12192000"/>
              <a:gd name="connsiteY52" fmla="*/ 2356304 h 2990841"/>
              <a:gd name="connsiteX53" fmla="*/ 9573299 w 12192000"/>
              <a:gd name="connsiteY53" fmla="*/ 2344048 h 2990841"/>
              <a:gd name="connsiteX54" fmla="*/ 9523299 w 12192000"/>
              <a:gd name="connsiteY54" fmla="*/ 2356751 h 2990841"/>
              <a:gd name="connsiteX55" fmla="*/ 9502217 w 12192000"/>
              <a:gd name="connsiteY55" fmla="*/ 2356672 h 2990841"/>
              <a:gd name="connsiteX56" fmla="*/ 9491052 w 12192000"/>
              <a:gd name="connsiteY56" fmla="*/ 2357876 h 2990841"/>
              <a:gd name="connsiteX57" fmla="*/ 9490420 w 12192000"/>
              <a:gd name="connsiteY57" fmla="*/ 2358754 h 2990841"/>
              <a:gd name="connsiteX58" fmla="*/ 9422814 w 12192000"/>
              <a:gd name="connsiteY58" fmla="*/ 2337048 h 2990841"/>
              <a:gd name="connsiteX59" fmla="*/ 9387555 w 12192000"/>
              <a:gd name="connsiteY59" fmla="*/ 2324836 h 2990841"/>
              <a:gd name="connsiteX60" fmla="*/ 9385480 w 12192000"/>
              <a:gd name="connsiteY60" fmla="*/ 2325313 h 2990841"/>
              <a:gd name="connsiteX61" fmla="*/ 9369766 w 12192000"/>
              <a:gd name="connsiteY61" fmla="*/ 2317902 h 2990841"/>
              <a:gd name="connsiteX62" fmla="*/ 9356267 w 12192000"/>
              <a:gd name="connsiteY62" fmla="*/ 2307218 h 2990841"/>
              <a:gd name="connsiteX63" fmla="*/ 9240605 w 12192000"/>
              <a:gd name="connsiteY63" fmla="*/ 2292733 h 2990841"/>
              <a:gd name="connsiteX64" fmla="*/ 9083251 w 12192000"/>
              <a:gd name="connsiteY64" fmla="*/ 2245348 h 2990841"/>
              <a:gd name="connsiteX65" fmla="*/ 8956025 w 12192000"/>
              <a:gd name="connsiteY65" fmla="*/ 2219438 h 2990841"/>
              <a:gd name="connsiteX66" fmla="*/ 8791834 w 12192000"/>
              <a:gd name="connsiteY66" fmla="*/ 2194608 h 2990841"/>
              <a:gd name="connsiteX67" fmla="*/ 8677385 w 12192000"/>
              <a:gd name="connsiteY67" fmla="*/ 2172946 h 2990841"/>
              <a:gd name="connsiteX68" fmla="*/ 8628381 w 12192000"/>
              <a:gd name="connsiteY68" fmla="*/ 2151256 h 2990841"/>
              <a:gd name="connsiteX69" fmla="*/ 8608955 w 12192000"/>
              <a:gd name="connsiteY69" fmla="*/ 2154253 h 2990841"/>
              <a:gd name="connsiteX70" fmla="*/ 8605623 w 12192000"/>
              <a:gd name="connsiteY70" fmla="*/ 2154974 h 2990841"/>
              <a:gd name="connsiteX71" fmla="*/ 8591946 w 12192000"/>
              <a:gd name="connsiteY71" fmla="*/ 2153429 h 2990841"/>
              <a:gd name="connsiteX72" fmla="*/ 8588503 w 12192000"/>
              <a:gd name="connsiteY72" fmla="*/ 2158528 h 2990841"/>
              <a:gd name="connsiteX73" fmla="*/ 8542929 w 12192000"/>
              <a:gd name="connsiteY73" fmla="*/ 2155780 h 2990841"/>
              <a:gd name="connsiteX74" fmla="*/ 8422422 w 12192000"/>
              <a:gd name="connsiteY74" fmla="*/ 2128783 h 2990841"/>
              <a:gd name="connsiteX75" fmla="*/ 8350509 w 12192000"/>
              <a:gd name="connsiteY75" fmla="*/ 2116143 h 2990841"/>
              <a:gd name="connsiteX76" fmla="*/ 8323483 w 12192000"/>
              <a:gd name="connsiteY76" fmla="*/ 2116856 h 2990841"/>
              <a:gd name="connsiteX77" fmla="*/ 8285541 w 12192000"/>
              <a:gd name="connsiteY77" fmla="*/ 2114142 h 2990841"/>
              <a:gd name="connsiteX78" fmla="*/ 8156321 w 12192000"/>
              <a:gd name="connsiteY78" fmla="*/ 2105622 h 2990841"/>
              <a:gd name="connsiteX79" fmla="*/ 8115022 w 12192000"/>
              <a:gd name="connsiteY79" fmla="*/ 2097331 h 2990841"/>
              <a:gd name="connsiteX80" fmla="*/ 8109128 w 12192000"/>
              <a:gd name="connsiteY80" fmla="*/ 2095725 h 2990841"/>
              <a:gd name="connsiteX81" fmla="*/ 8061947 w 12192000"/>
              <a:gd name="connsiteY81" fmla="*/ 2076044 h 2990841"/>
              <a:gd name="connsiteX82" fmla="*/ 8056343 w 12192000"/>
              <a:gd name="connsiteY82" fmla="*/ 2079176 h 2990841"/>
              <a:gd name="connsiteX83" fmla="*/ 8039888 w 12192000"/>
              <a:gd name="connsiteY83" fmla="*/ 2079889 h 2990841"/>
              <a:gd name="connsiteX84" fmla="*/ 8027893 w 12192000"/>
              <a:gd name="connsiteY84" fmla="*/ 2071837 h 2990841"/>
              <a:gd name="connsiteX85" fmla="*/ 7968202 w 12192000"/>
              <a:gd name="connsiteY85" fmla="*/ 2048643 h 2990841"/>
              <a:gd name="connsiteX86" fmla="*/ 7879707 w 12192000"/>
              <a:gd name="connsiteY86" fmla="*/ 2019539 h 2990841"/>
              <a:gd name="connsiteX87" fmla="*/ 7867283 w 12192000"/>
              <a:gd name="connsiteY87" fmla="*/ 2011237 h 2990841"/>
              <a:gd name="connsiteX88" fmla="*/ 7843997 w 12192000"/>
              <a:gd name="connsiteY88" fmla="*/ 2004002 h 2990841"/>
              <a:gd name="connsiteX89" fmla="*/ 7819810 w 12192000"/>
              <a:gd name="connsiteY89" fmla="*/ 2003978 h 2990841"/>
              <a:gd name="connsiteX90" fmla="*/ 7766905 w 12192000"/>
              <a:gd name="connsiteY90" fmla="*/ 1994240 h 2990841"/>
              <a:gd name="connsiteX91" fmla="*/ 7748811 w 12192000"/>
              <a:gd name="connsiteY91" fmla="*/ 2001647 h 2990841"/>
              <a:gd name="connsiteX92" fmla="*/ 7745757 w 12192000"/>
              <a:gd name="connsiteY92" fmla="*/ 2003120 h 2990841"/>
              <a:gd name="connsiteX93" fmla="*/ 7732110 w 12192000"/>
              <a:gd name="connsiteY93" fmla="*/ 2004783 h 2990841"/>
              <a:gd name="connsiteX94" fmla="*/ 7730039 w 12192000"/>
              <a:gd name="connsiteY94" fmla="*/ 2010536 h 2990841"/>
              <a:gd name="connsiteX95" fmla="*/ 7685159 w 12192000"/>
              <a:gd name="connsiteY95" fmla="*/ 2018415 h 2990841"/>
              <a:gd name="connsiteX96" fmla="*/ 7561596 w 12192000"/>
              <a:gd name="connsiteY96" fmla="*/ 2020063 h 2990841"/>
              <a:gd name="connsiteX97" fmla="*/ 7488722 w 12192000"/>
              <a:gd name="connsiteY97" fmla="*/ 2024418 h 2990841"/>
              <a:gd name="connsiteX98" fmla="*/ 7462688 w 12192000"/>
              <a:gd name="connsiteY98" fmla="*/ 2031366 h 2990841"/>
              <a:gd name="connsiteX99" fmla="*/ 7425222 w 12192000"/>
              <a:gd name="connsiteY99" fmla="*/ 2037510 h 2990841"/>
              <a:gd name="connsiteX100" fmla="*/ 7360376 w 12192000"/>
              <a:gd name="connsiteY100" fmla="*/ 2052454 h 2990841"/>
              <a:gd name="connsiteX101" fmla="*/ 7297796 w 12192000"/>
              <a:gd name="connsiteY101" fmla="*/ 2059134 h 2990841"/>
              <a:gd name="connsiteX102" fmla="*/ 7255684 w 12192000"/>
              <a:gd name="connsiteY102" fmla="*/ 2060633 h 2990841"/>
              <a:gd name="connsiteX103" fmla="*/ 7249573 w 12192000"/>
              <a:gd name="connsiteY103" fmla="*/ 2060435 h 2990841"/>
              <a:gd name="connsiteX104" fmla="*/ 7198933 w 12192000"/>
              <a:gd name="connsiteY104" fmla="*/ 2052227 h 2990841"/>
              <a:gd name="connsiteX105" fmla="*/ 7194276 w 12192000"/>
              <a:gd name="connsiteY105" fmla="*/ 2056568 h 2990841"/>
              <a:gd name="connsiteX106" fmla="*/ 7178495 w 12192000"/>
              <a:gd name="connsiteY106" fmla="*/ 2061069 h 2990841"/>
              <a:gd name="connsiteX107" fmla="*/ 7164866 w 12192000"/>
              <a:gd name="connsiteY107" fmla="*/ 2056021 h 2990841"/>
              <a:gd name="connsiteX108" fmla="*/ 7101221 w 12192000"/>
              <a:gd name="connsiteY108" fmla="*/ 2047289 h 2990841"/>
              <a:gd name="connsiteX109" fmla="*/ 7008182 w 12192000"/>
              <a:gd name="connsiteY109" fmla="*/ 2039482 h 2990841"/>
              <a:gd name="connsiteX110" fmla="*/ 6994073 w 12192000"/>
              <a:gd name="connsiteY110" fmla="*/ 2034288 h 2990841"/>
              <a:gd name="connsiteX111" fmla="*/ 6902768 w 12192000"/>
              <a:gd name="connsiteY111" fmla="*/ 2021990 h 2990841"/>
              <a:gd name="connsiteX112" fmla="*/ 6854917 w 12192000"/>
              <a:gd name="connsiteY112" fmla="*/ 2020321 h 2990841"/>
              <a:gd name="connsiteX113" fmla="*/ 6849655 w 12192000"/>
              <a:gd name="connsiteY113" fmla="*/ 2025191 h 2990841"/>
              <a:gd name="connsiteX114" fmla="*/ 6835522 w 12192000"/>
              <a:gd name="connsiteY114" fmla="*/ 2024012 h 2990841"/>
              <a:gd name="connsiteX115" fmla="*/ 6707727 w 12192000"/>
              <a:gd name="connsiteY115" fmla="*/ 2006254 h 2990841"/>
              <a:gd name="connsiteX116" fmla="*/ 6561947 w 12192000"/>
              <a:gd name="connsiteY116" fmla="*/ 1975575 h 2990841"/>
              <a:gd name="connsiteX117" fmla="*/ 6464714 w 12192000"/>
              <a:gd name="connsiteY117" fmla="*/ 1978704 h 2990841"/>
              <a:gd name="connsiteX118" fmla="*/ 6242129 w 12192000"/>
              <a:gd name="connsiteY118" fmla="*/ 1915441 h 2990841"/>
              <a:gd name="connsiteX119" fmla="*/ 6080728 w 12192000"/>
              <a:gd name="connsiteY119" fmla="*/ 1895758 h 2990841"/>
              <a:gd name="connsiteX120" fmla="*/ 6069627 w 12192000"/>
              <a:gd name="connsiteY120" fmla="*/ 1885968 h 2990841"/>
              <a:gd name="connsiteX121" fmla="*/ 6055146 w 12192000"/>
              <a:gd name="connsiteY121" fmla="*/ 1879305 h 2990841"/>
              <a:gd name="connsiteX122" fmla="*/ 5953405 w 12192000"/>
              <a:gd name="connsiteY122" fmla="*/ 1849929 h 2990841"/>
              <a:gd name="connsiteX123" fmla="*/ 5940151 w 12192000"/>
              <a:gd name="connsiteY123" fmla="*/ 1852123 h 2990841"/>
              <a:gd name="connsiteX124" fmla="*/ 5917647 w 12192000"/>
              <a:gd name="connsiteY124" fmla="*/ 1852476 h 2990841"/>
              <a:gd name="connsiteX125" fmla="*/ 5860259 w 12192000"/>
              <a:gd name="connsiteY125" fmla="*/ 1865444 h 2990841"/>
              <a:gd name="connsiteX126" fmla="*/ 5821880 w 12192000"/>
              <a:gd name="connsiteY126" fmla="*/ 1854695 h 2990841"/>
              <a:gd name="connsiteX127" fmla="*/ 5813898 w 12192000"/>
              <a:gd name="connsiteY127" fmla="*/ 1853063 h 2990841"/>
              <a:gd name="connsiteX128" fmla="*/ 5813633 w 12192000"/>
              <a:gd name="connsiteY128" fmla="*/ 1853249 h 2990841"/>
              <a:gd name="connsiteX129" fmla="*/ 5804995 w 12192000"/>
              <a:gd name="connsiteY129" fmla="*/ 1851966 h 2990841"/>
              <a:gd name="connsiteX130" fmla="*/ 5799340 w 12192000"/>
              <a:gd name="connsiteY130" fmla="*/ 1850088 h 2990841"/>
              <a:gd name="connsiteX131" fmla="*/ 5783850 w 12192000"/>
              <a:gd name="connsiteY131" fmla="*/ 1846922 h 2990841"/>
              <a:gd name="connsiteX132" fmla="*/ 5777803 w 12192000"/>
              <a:gd name="connsiteY132" fmla="*/ 1847290 h 2990841"/>
              <a:gd name="connsiteX133" fmla="*/ 5774372 w 12192000"/>
              <a:gd name="connsiteY133" fmla="*/ 1849538 h 2990841"/>
              <a:gd name="connsiteX134" fmla="*/ 5740527 w 12192000"/>
              <a:gd name="connsiteY134" fmla="*/ 1850453 h 2990841"/>
              <a:gd name="connsiteX135" fmla="*/ 5671437 w 12192000"/>
              <a:gd name="connsiteY135" fmla="*/ 1845438 h 2990841"/>
              <a:gd name="connsiteX136" fmla="*/ 5633526 w 12192000"/>
              <a:gd name="connsiteY136" fmla="*/ 1839191 h 2990841"/>
              <a:gd name="connsiteX137" fmla="*/ 5527860 w 12192000"/>
              <a:gd name="connsiteY137" fmla="*/ 1825767 h 2990841"/>
              <a:gd name="connsiteX138" fmla="*/ 5420429 w 12192000"/>
              <a:gd name="connsiteY138" fmla="*/ 1815102 h 2990841"/>
              <a:gd name="connsiteX139" fmla="*/ 5339073 w 12192000"/>
              <a:gd name="connsiteY139" fmla="*/ 1819639 h 2990841"/>
              <a:gd name="connsiteX140" fmla="*/ 5334373 w 12192000"/>
              <a:gd name="connsiteY140" fmla="*/ 1817028 h 2990841"/>
              <a:gd name="connsiteX141" fmla="*/ 5326433 w 12192000"/>
              <a:gd name="connsiteY141" fmla="*/ 1814516 h 2990841"/>
              <a:gd name="connsiteX142" fmla="*/ 5326080 w 12192000"/>
              <a:gd name="connsiteY142" fmla="*/ 1814651 h 2990841"/>
              <a:gd name="connsiteX143" fmla="*/ 5318954 w 12192000"/>
              <a:gd name="connsiteY143" fmla="*/ 1811914 h 2990841"/>
              <a:gd name="connsiteX144" fmla="*/ 5286087 w 12192000"/>
              <a:gd name="connsiteY144" fmla="*/ 1796038 h 2990841"/>
              <a:gd name="connsiteX145" fmla="*/ 5223002 w 12192000"/>
              <a:gd name="connsiteY145" fmla="*/ 1799482 h 2990841"/>
              <a:gd name="connsiteX146" fmla="*/ 5200540 w 12192000"/>
              <a:gd name="connsiteY146" fmla="*/ 1796400 h 2990841"/>
              <a:gd name="connsiteX147" fmla="*/ 5154928 w 12192000"/>
              <a:gd name="connsiteY147" fmla="*/ 1781130 h 2990841"/>
              <a:gd name="connsiteX148" fmla="*/ 5149478 w 12192000"/>
              <a:gd name="connsiteY148" fmla="*/ 1780679 h 2990841"/>
              <a:gd name="connsiteX149" fmla="*/ 5130626 w 12192000"/>
              <a:gd name="connsiteY149" fmla="*/ 1768669 h 2990841"/>
              <a:gd name="connsiteX150" fmla="*/ 5102239 w 12192000"/>
              <a:gd name="connsiteY150" fmla="*/ 1753436 h 2990841"/>
              <a:gd name="connsiteX151" fmla="*/ 5099658 w 12192000"/>
              <a:gd name="connsiteY151" fmla="*/ 1753538 h 2990841"/>
              <a:gd name="connsiteX152" fmla="*/ 5088508 w 12192000"/>
              <a:gd name="connsiteY152" fmla="*/ 1745106 h 2990841"/>
              <a:gd name="connsiteX153" fmla="*/ 5082205 w 12192000"/>
              <a:gd name="connsiteY153" fmla="*/ 1734262 h 2990841"/>
              <a:gd name="connsiteX154" fmla="*/ 4931750 w 12192000"/>
              <a:gd name="connsiteY154" fmla="*/ 1691385 h 2990841"/>
              <a:gd name="connsiteX155" fmla="*/ 4824030 w 12192000"/>
              <a:gd name="connsiteY155" fmla="*/ 1643040 h 2990841"/>
              <a:gd name="connsiteX156" fmla="*/ 4758423 w 12192000"/>
              <a:gd name="connsiteY156" fmla="*/ 1579191 h 2990841"/>
              <a:gd name="connsiteX157" fmla="*/ 4514045 w 12192000"/>
              <a:gd name="connsiteY157" fmla="*/ 1535848 h 2990841"/>
              <a:gd name="connsiteX158" fmla="*/ 4458973 w 12192000"/>
              <a:gd name="connsiteY158" fmla="*/ 1525122 h 2990841"/>
              <a:gd name="connsiteX159" fmla="*/ 4423105 w 12192000"/>
              <a:gd name="connsiteY159" fmla="*/ 1500018 h 2990841"/>
              <a:gd name="connsiteX160" fmla="*/ 4400073 w 12192000"/>
              <a:gd name="connsiteY160" fmla="*/ 1499739 h 2990841"/>
              <a:gd name="connsiteX161" fmla="*/ 4395961 w 12192000"/>
              <a:gd name="connsiteY161" fmla="*/ 1499863 h 2990841"/>
              <a:gd name="connsiteX162" fmla="*/ 4382523 w 12192000"/>
              <a:gd name="connsiteY162" fmla="*/ 1496619 h 2990841"/>
              <a:gd name="connsiteX163" fmla="*/ 4374971 w 12192000"/>
              <a:gd name="connsiteY163" fmla="*/ 1500377 h 2990841"/>
              <a:gd name="connsiteX164" fmla="*/ 4352051 w 12192000"/>
              <a:gd name="connsiteY164" fmla="*/ 1498843 h 2990841"/>
              <a:gd name="connsiteX165" fmla="*/ 4328364 w 12192000"/>
              <a:gd name="connsiteY165" fmla="*/ 1491566 h 2990841"/>
              <a:gd name="connsiteX166" fmla="*/ 4220142 w 12192000"/>
              <a:gd name="connsiteY166" fmla="*/ 1451803 h 2990841"/>
              <a:gd name="connsiteX167" fmla="*/ 4152921 w 12192000"/>
              <a:gd name="connsiteY167" fmla="*/ 1430969 h 2990841"/>
              <a:gd name="connsiteX168" fmla="*/ 4123498 w 12192000"/>
              <a:gd name="connsiteY168" fmla="*/ 1427696 h 2990841"/>
              <a:gd name="connsiteX169" fmla="*/ 4085026 w 12192000"/>
              <a:gd name="connsiteY169" fmla="*/ 1420005 h 2990841"/>
              <a:gd name="connsiteX170" fmla="*/ 4014120 w 12192000"/>
              <a:gd name="connsiteY170" fmla="*/ 1410025 h 2990841"/>
              <a:gd name="connsiteX171" fmla="*/ 3924085 w 12192000"/>
              <a:gd name="connsiteY171" fmla="*/ 1390368 h 2990841"/>
              <a:gd name="connsiteX172" fmla="*/ 3875102 w 12192000"/>
              <a:gd name="connsiteY172" fmla="*/ 1356231 h 2990841"/>
              <a:gd name="connsiteX173" fmla="*/ 3866735 w 12192000"/>
              <a:gd name="connsiteY173" fmla="*/ 1358044 h 2990841"/>
              <a:gd name="connsiteX174" fmla="*/ 3824835 w 12192000"/>
              <a:gd name="connsiteY174" fmla="*/ 1344150 h 2990841"/>
              <a:gd name="connsiteX175" fmla="*/ 3698316 w 12192000"/>
              <a:gd name="connsiteY175" fmla="*/ 1271660 h 2990841"/>
              <a:gd name="connsiteX176" fmla="*/ 3615875 w 12192000"/>
              <a:gd name="connsiteY176" fmla="*/ 1245166 h 2990841"/>
              <a:gd name="connsiteX177" fmla="*/ 3583351 w 12192000"/>
              <a:gd name="connsiteY177" fmla="*/ 1239605 h 2990841"/>
              <a:gd name="connsiteX178" fmla="*/ 3529058 w 12192000"/>
              <a:gd name="connsiteY178" fmla="*/ 1230047 h 2990841"/>
              <a:gd name="connsiteX179" fmla="*/ 3438822 w 12192000"/>
              <a:gd name="connsiteY179" fmla="*/ 1205661 h 2990841"/>
              <a:gd name="connsiteX180" fmla="*/ 3390292 w 12192000"/>
              <a:gd name="connsiteY180" fmla="*/ 1197075 h 2990841"/>
              <a:gd name="connsiteX181" fmla="*/ 3315537 w 12192000"/>
              <a:gd name="connsiteY181" fmla="*/ 1185391 h 2990841"/>
              <a:gd name="connsiteX182" fmla="*/ 3305896 w 12192000"/>
              <a:gd name="connsiteY182" fmla="*/ 1180025 h 2990841"/>
              <a:gd name="connsiteX183" fmla="*/ 3260055 w 12192000"/>
              <a:gd name="connsiteY183" fmla="*/ 1189560 h 2990841"/>
              <a:gd name="connsiteX184" fmla="*/ 3136098 w 12192000"/>
              <a:gd name="connsiteY184" fmla="*/ 1171708 h 2990841"/>
              <a:gd name="connsiteX185" fmla="*/ 3113533 w 12192000"/>
              <a:gd name="connsiteY185" fmla="*/ 1171758 h 2990841"/>
              <a:gd name="connsiteX186" fmla="*/ 3087934 w 12192000"/>
              <a:gd name="connsiteY186" fmla="*/ 1162189 h 2990841"/>
              <a:gd name="connsiteX187" fmla="*/ 3033101 w 12192000"/>
              <a:gd name="connsiteY187" fmla="*/ 1146004 h 2990841"/>
              <a:gd name="connsiteX188" fmla="*/ 2999082 w 12192000"/>
              <a:gd name="connsiteY188" fmla="*/ 1129337 h 2990841"/>
              <a:gd name="connsiteX189" fmla="*/ 2988144 w 12192000"/>
              <a:gd name="connsiteY189" fmla="*/ 1133783 h 2990841"/>
              <a:gd name="connsiteX190" fmla="*/ 2964880 w 12192000"/>
              <a:gd name="connsiteY190" fmla="*/ 1133160 h 2990841"/>
              <a:gd name="connsiteX191" fmla="*/ 2871083 w 12192000"/>
              <a:gd name="connsiteY191" fmla="*/ 1114281 h 2990841"/>
              <a:gd name="connsiteX192" fmla="*/ 2853547 w 12192000"/>
              <a:gd name="connsiteY192" fmla="*/ 1113282 h 2990841"/>
              <a:gd name="connsiteX193" fmla="*/ 2834998 w 12192000"/>
              <a:gd name="connsiteY193" fmla="*/ 1105032 h 2990841"/>
              <a:gd name="connsiteX194" fmla="*/ 2832012 w 12192000"/>
              <a:gd name="connsiteY194" fmla="*/ 1103667 h 2990841"/>
              <a:gd name="connsiteX195" fmla="*/ 2831450 w 12192000"/>
              <a:gd name="connsiteY195" fmla="*/ 1103681 h 2990841"/>
              <a:gd name="connsiteX196" fmla="*/ 2830158 w 12192000"/>
              <a:gd name="connsiteY196" fmla="*/ 1102819 h 2990841"/>
              <a:gd name="connsiteX197" fmla="*/ 2817969 w 12192000"/>
              <a:gd name="connsiteY197" fmla="*/ 1097243 h 2990841"/>
              <a:gd name="connsiteX198" fmla="*/ 2812278 w 12192000"/>
              <a:gd name="connsiteY198" fmla="*/ 1097008 h 2990841"/>
              <a:gd name="connsiteX199" fmla="*/ 2735949 w 12192000"/>
              <a:gd name="connsiteY199" fmla="*/ 1069536 h 2990841"/>
              <a:gd name="connsiteX200" fmla="*/ 2700542 w 12192000"/>
              <a:gd name="connsiteY200" fmla="*/ 1056907 h 2990841"/>
              <a:gd name="connsiteX201" fmla="*/ 2690071 w 12192000"/>
              <a:gd name="connsiteY201" fmla="*/ 1056397 h 2990841"/>
              <a:gd name="connsiteX202" fmla="*/ 2655269 w 12192000"/>
              <a:gd name="connsiteY202" fmla="*/ 1042078 h 2990841"/>
              <a:gd name="connsiteX203" fmla="*/ 2637172 w 12192000"/>
              <a:gd name="connsiteY203" fmla="*/ 1039382 h 2990841"/>
              <a:gd name="connsiteX204" fmla="*/ 2544676 w 12192000"/>
              <a:gd name="connsiteY204" fmla="*/ 1019916 h 2990841"/>
              <a:gd name="connsiteX205" fmla="*/ 2521406 w 12192000"/>
              <a:gd name="connsiteY205" fmla="*/ 1022036 h 2990841"/>
              <a:gd name="connsiteX206" fmla="*/ 2462038 w 12192000"/>
              <a:gd name="connsiteY206" fmla="*/ 992687 h 2990841"/>
              <a:gd name="connsiteX207" fmla="*/ 2448962 w 12192000"/>
              <a:gd name="connsiteY207" fmla="*/ 988555 h 2990841"/>
              <a:gd name="connsiteX208" fmla="*/ 2444223 w 12192000"/>
              <a:gd name="connsiteY208" fmla="*/ 985580 h 2990841"/>
              <a:gd name="connsiteX209" fmla="*/ 2428175 w 12192000"/>
              <a:gd name="connsiteY209" fmla="*/ 997242 h 2990841"/>
              <a:gd name="connsiteX210" fmla="*/ 2398519 w 12192000"/>
              <a:gd name="connsiteY210" fmla="*/ 1001482 h 2990841"/>
              <a:gd name="connsiteX211" fmla="*/ 2385271 w 12192000"/>
              <a:gd name="connsiteY211" fmla="*/ 993786 h 2990841"/>
              <a:gd name="connsiteX212" fmla="*/ 2298174 w 12192000"/>
              <a:gd name="connsiteY212" fmla="*/ 956527 h 2990841"/>
              <a:gd name="connsiteX213" fmla="*/ 2271014 w 12192000"/>
              <a:gd name="connsiteY213" fmla="*/ 945440 h 2990841"/>
              <a:gd name="connsiteX214" fmla="*/ 2214838 w 12192000"/>
              <a:gd name="connsiteY214" fmla="*/ 924396 h 2990841"/>
              <a:gd name="connsiteX215" fmla="*/ 2038407 w 12192000"/>
              <a:gd name="connsiteY215" fmla="*/ 916628 h 2990841"/>
              <a:gd name="connsiteX216" fmla="*/ 1958268 w 12192000"/>
              <a:gd name="connsiteY216" fmla="*/ 931677 h 2990841"/>
              <a:gd name="connsiteX217" fmla="*/ 1740316 w 12192000"/>
              <a:gd name="connsiteY217" fmla="*/ 931710 h 2990841"/>
              <a:gd name="connsiteX218" fmla="*/ 1454477 w 12192000"/>
              <a:gd name="connsiteY218" fmla="*/ 973878 h 2990841"/>
              <a:gd name="connsiteX219" fmla="*/ 1385984 w 12192000"/>
              <a:gd name="connsiteY219" fmla="*/ 958621 h 2990841"/>
              <a:gd name="connsiteX220" fmla="*/ 1355604 w 12192000"/>
              <a:gd name="connsiteY220" fmla="*/ 960893 h 2990841"/>
              <a:gd name="connsiteX221" fmla="*/ 1305323 w 12192000"/>
              <a:gd name="connsiteY221" fmla="*/ 967511 h 2990841"/>
              <a:gd name="connsiteX222" fmla="*/ 1125607 w 12192000"/>
              <a:gd name="connsiteY222" fmla="*/ 968467 h 2990841"/>
              <a:gd name="connsiteX223" fmla="*/ 1016562 w 12192000"/>
              <a:gd name="connsiteY223" fmla="*/ 975260 h 2990841"/>
              <a:gd name="connsiteX224" fmla="*/ 818620 w 12192000"/>
              <a:gd name="connsiteY224" fmla="*/ 987723 h 2990841"/>
              <a:gd name="connsiteX225" fmla="*/ 611870 w 12192000"/>
              <a:gd name="connsiteY225" fmla="*/ 1002547 h 2990841"/>
              <a:gd name="connsiteX226" fmla="*/ 520325 w 12192000"/>
              <a:gd name="connsiteY226" fmla="*/ 1010590 h 2990841"/>
              <a:gd name="connsiteX227" fmla="*/ 386188 w 12192000"/>
              <a:gd name="connsiteY227" fmla="*/ 1040956 h 2990841"/>
              <a:gd name="connsiteX228" fmla="*/ 272629 w 12192000"/>
              <a:gd name="connsiteY228" fmla="*/ 1010300 h 2990841"/>
              <a:gd name="connsiteX229" fmla="*/ 113450 w 12192000"/>
              <a:gd name="connsiteY229" fmla="*/ 1038933 h 2990841"/>
              <a:gd name="connsiteX230" fmla="*/ 4256 w 12192000"/>
              <a:gd name="connsiteY230" fmla="*/ 1060111 h 2990841"/>
              <a:gd name="connsiteX231" fmla="*/ 0 w 12192000"/>
              <a:gd name="connsiteY231" fmla="*/ 1059714 h 2990841"/>
              <a:gd name="connsiteX232" fmla="*/ 0 w 12192000"/>
              <a:gd name="connsiteY232" fmla="*/ 0 h 2990841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28674 w 12192000"/>
              <a:gd name="connsiteY15" fmla="*/ 2738503 h 2990841"/>
              <a:gd name="connsiteX16" fmla="*/ 11208775 w 12192000"/>
              <a:gd name="connsiteY16" fmla="*/ 2733735 h 2990841"/>
              <a:gd name="connsiteX17" fmla="*/ 11191329 w 12192000"/>
              <a:gd name="connsiteY17" fmla="*/ 2735896 h 2990841"/>
              <a:gd name="connsiteX18" fmla="*/ 11095293 w 12192000"/>
              <a:gd name="connsiteY18" fmla="*/ 2734181 h 2990841"/>
              <a:gd name="connsiteX19" fmla="*/ 11072290 w 12192000"/>
              <a:gd name="connsiteY19" fmla="*/ 2737734 h 2990841"/>
              <a:gd name="connsiteX20" fmla="*/ 10980239 w 12192000"/>
              <a:gd name="connsiteY20" fmla="*/ 2729000 h 2990841"/>
              <a:gd name="connsiteX21" fmla="*/ 10980167 w 12192000"/>
              <a:gd name="connsiteY21" fmla="*/ 2728972 h 2990841"/>
              <a:gd name="connsiteX22" fmla="*/ 10943501 w 12192000"/>
              <a:gd name="connsiteY22" fmla="*/ 2723352 h 2990841"/>
              <a:gd name="connsiteX23" fmla="*/ 10740825 w 12192000"/>
              <a:gd name="connsiteY23" fmla="*/ 2642544 h 2990841"/>
              <a:gd name="connsiteX24" fmla="*/ 10621021 w 12192000"/>
              <a:gd name="connsiteY24" fmla="*/ 2583972 h 2990841"/>
              <a:gd name="connsiteX25" fmla="*/ 10501779 w 12192000"/>
              <a:gd name="connsiteY25" fmla="*/ 2548735 h 2990841"/>
              <a:gd name="connsiteX26" fmla="*/ 10403355 w 12192000"/>
              <a:gd name="connsiteY26" fmla="*/ 2512953 h 2990841"/>
              <a:gd name="connsiteX27" fmla="*/ 10337449 w 12192000"/>
              <a:gd name="connsiteY27" fmla="*/ 2488172 h 2990841"/>
              <a:gd name="connsiteX28" fmla="*/ 10324327 w 12192000"/>
              <a:gd name="connsiteY28" fmla="*/ 2478939 h 2990841"/>
              <a:gd name="connsiteX29" fmla="*/ 10321929 w 12192000"/>
              <a:gd name="connsiteY29" fmla="*/ 2478993 h 2990841"/>
              <a:gd name="connsiteX30" fmla="*/ 10290461 w 12192000"/>
              <a:gd name="connsiteY30" fmla="*/ 2462144 h 2990841"/>
              <a:gd name="connsiteX31" fmla="*/ 10268970 w 12192000"/>
              <a:gd name="connsiteY31" fmla="*/ 2448931 h 2990841"/>
              <a:gd name="connsiteX32" fmla="*/ 10263699 w 12192000"/>
              <a:gd name="connsiteY32" fmla="*/ 2448340 h 2990841"/>
              <a:gd name="connsiteX33" fmla="*/ 10228272 w 12192000"/>
              <a:gd name="connsiteY33" fmla="*/ 2431997 h 2990841"/>
              <a:gd name="connsiteX34" fmla="*/ 10215997 w 12192000"/>
              <a:gd name="connsiteY34" fmla="*/ 2431103 h 2990841"/>
              <a:gd name="connsiteX35" fmla="*/ 10193885 w 12192000"/>
              <a:gd name="connsiteY35" fmla="*/ 2427360 h 2990841"/>
              <a:gd name="connsiteX36" fmla="*/ 10135557 w 12192000"/>
              <a:gd name="connsiteY36" fmla="*/ 2429769 h 2990841"/>
              <a:gd name="connsiteX37" fmla="*/ 10092108 w 12192000"/>
              <a:gd name="connsiteY37" fmla="*/ 2409075 h 2990841"/>
              <a:gd name="connsiteX38" fmla="*/ 10091815 w 12192000"/>
              <a:gd name="connsiteY38" fmla="*/ 2409211 h 2990841"/>
              <a:gd name="connsiteX39" fmla="*/ 10083558 w 12192000"/>
              <a:gd name="connsiteY39" fmla="*/ 2406369 h 2990841"/>
              <a:gd name="connsiteX40" fmla="*/ 10078319 w 12192000"/>
              <a:gd name="connsiteY40" fmla="*/ 2403481 h 2990841"/>
              <a:gd name="connsiteX41" fmla="*/ 10063647 w 12192000"/>
              <a:gd name="connsiteY41" fmla="*/ 2397528 h 2990841"/>
              <a:gd name="connsiteX42" fmla="*/ 10057660 w 12192000"/>
              <a:gd name="connsiteY42" fmla="*/ 2396793 h 2990841"/>
              <a:gd name="connsiteX43" fmla="*/ 10003124 w 12192000"/>
              <a:gd name="connsiteY43" fmla="*/ 2406692 h 2990841"/>
              <a:gd name="connsiteX44" fmla="*/ 9898644 w 12192000"/>
              <a:gd name="connsiteY44" fmla="*/ 2393136 h 2990841"/>
              <a:gd name="connsiteX45" fmla="*/ 9794969 w 12192000"/>
              <a:gd name="connsiteY45" fmla="*/ 2376665 h 2990841"/>
              <a:gd name="connsiteX46" fmla="*/ 9690708 w 12192000"/>
              <a:gd name="connsiteY46" fmla="*/ 2362478 h 2990841"/>
              <a:gd name="connsiteX47" fmla="*/ 9656590 w 12192000"/>
              <a:gd name="connsiteY47" fmla="*/ 2365107 h 2990841"/>
              <a:gd name="connsiteX48" fmla="*/ 9651013 w 12192000"/>
              <a:gd name="connsiteY48" fmla="*/ 2365379 h 2990841"/>
              <a:gd name="connsiteX49" fmla="*/ 9629535 w 12192000"/>
              <a:gd name="connsiteY49" fmla="*/ 2359562 h 2990841"/>
              <a:gd name="connsiteX50" fmla="*/ 9621002 w 12192000"/>
              <a:gd name="connsiteY50" fmla="*/ 2358015 h 2990841"/>
              <a:gd name="connsiteX51" fmla="*/ 9620811 w 12192000"/>
              <a:gd name="connsiteY51" fmla="*/ 2358209 h 2990841"/>
              <a:gd name="connsiteX52" fmla="*/ 9612783 w 12192000"/>
              <a:gd name="connsiteY52" fmla="*/ 2356304 h 2990841"/>
              <a:gd name="connsiteX53" fmla="*/ 9573299 w 12192000"/>
              <a:gd name="connsiteY53" fmla="*/ 2344048 h 2990841"/>
              <a:gd name="connsiteX54" fmla="*/ 9523299 w 12192000"/>
              <a:gd name="connsiteY54" fmla="*/ 2356751 h 2990841"/>
              <a:gd name="connsiteX55" fmla="*/ 9502217 w 12192000"/>
              <a:gd name="connsiteY55" fmla="*/ 2356672 h 2990841"/>
              <a:gd name="connsiteX56" fmla="*/ 9491052 w 12192000"/>
              <a:gd name="connsiteY56" fmla="*/ 2357876 h 2990841"/>
              <a:gd name="connsiteX57" fmla="*/ 9490420 w 12192000"/>
              <a:gd name="connsiteY57" fmla="*/ 2358754 h 2990841"/>
              <a:gd name="connsiteX58" fmla="*/ 9422814 w 12192000"/>
              <a:gd name="connsiteY58" fmla="*/ 2337048 h 2990841"/>
              <a:gd name="connsiteX59" fmla="*/ 9387555 w 12192000"/>
              <a:gd name="connsiteY59" fmla="*/ 2324836 h 2990841"/>
              <a:gd name="connsiteX60" fmla="*/ 9385480 w 12192000"/>
              <a:gd name="connsiteY60" fmla="*/ 2325313 h 2990841"/>
              <a:gd name="connsiteX61" fmla="*/ 9369766 w 12192000"/>
              <a:gd name="connsiteY61" fmla="*/ 2317902 h 2990841"/>
              <a:gd name="connsiteX62" fmla="*/ 9356267 w 12192000"/>
              <a:gd name="connsiteY62" fmla="*/ 2307218 h 2990841"/>
              <a:gd name="connsiteX63" fmla="*/ 9240605 w 12192000"/>
              <a:gd name="connsiteY63" fmla="*/ 2292733 h 2990841"/>
              <a:gd name="connsiteX64" fmla="*/ 9083251 w 12192000"/>
              <a:gd name="connsiteY64" fmla="*/ 2245348 h 2990841"/>
              <a:gd name="connsiteX65" fmla="*/ 8956025 w 12192000"/>
              <a:gd name="connsiteY65" fmla="*/ 2219438 h 2990841"/>
              <a:gd name="connsiteX66" fmla="*/ 8791834 w 12192000"/>
              <a:gd name="connsiteY66" fmla="*/ 2194608 h 2990841"/>
              <a:gd name="connsiteX67" fmla="*/ 8677385 w 12192000"/>
              <a:gd name="connsiteY67" fmla="*/ 2172946 h 2990841"/>
              <a:gd name="connsiteX68" fmla="*/ 8628381 w 12192000"/>
              <a:gd name="connsiteY68" fmla="*/ 2151256 h 2990841"/>
              <a:gd name="connsiteX69" fmla="*/ 8608955 w 12192000"/>
              <a:gd name="connsiteY69" fmla="*/ 2154253 h 2990841"/>
              <a:gd name="connsiteX70" fmla="*/ 8605623 w 12192000"/>
              <a:gd name="connsiteY70" fmla="*/ 2154974 h 2990841"/>
              <a:gd name="connsiteX71" fmla="*/ 8591946 w 12192000"/>
              <a:gd name="connsiteY71" fmla="*/ 2153429 h 2990841"/>
              <a:gd name="connsiteX72" fmla="*/ 8588503 w 12192000"/>
              <a:gd name="connsiteY72" fmla="*/ 2158528 h 2990841"/>
              <a:gd name="connsiteX73" fmla="*/ 8542929 w 12192000"/>
              <a:gd name="connsiteY73" fmla="*/ 2155780 h 2990841"/>
              <a:gd name="connsiteX74" fmla="*/ 8422422 w 12192000"/>
              <a:gd name="connsiteY74" fmla="*/ 2128783 h 2990841"/>
              <a:gd name="connsiteX75" fmla="*/ 8350509 w 12192000"/>
              <a:gd name="connsiteY75" fmla="*/ 2116143 h 2990841"/>
              <a:gd name="connsiteX76" fmla="*/ 8323483 w 12192000"/>
              <a:gd name="connsiteY76" fmla="*/ 2116856 h 2990841"/>
              <a:gd name="connsiteX77" fmla="*/ 8285541 w 12192000"/>
              <a:gd name="connsiteY77" fmla="*/ 2114142 h 2990841"/>
              <a:gd name="connsiteX78" fmla="*/ 8156321 w 12192000"/>
              <a:gd name="connsiteY78" fmla="*/ 2105622 h 2990841"/>
              <a:gd name="connsiteX79" fmla="*/ 8115022 w 12192000"/>
              <a:gd name="connsiteY79" fmla="*/ 2097331 h 2990841"/>
              <a:gd name="connsiteX80" fmla="*/ 8109128 w 12192000"/>
              <a:gd name="connsiteY80" fmla="*/ 2095725 h 2990841"/>
              <a:gd name="connsiteX81" fmla="*/ 8061947 w 12192000"/>
              <a:gd name="connsiteY81" fmla="*/ 2076044 h 2990841"/>
              <a:gd name="connsiteX82" fmla="*/ 8056343 w 12192000"/>
              <a:gd name="connsiteY82" fmla="*/ 2079176 h 2990841"/>
              <a:gd name="connsiteX83" fmla="*/ 8039888 w 12192000"/>
              <a:gd name="connsiteY83" fmla="*/ 2079889 h 2990841"/>
              <a:gd name="connsiteX84" fmla="*/ 8027893 w 12192000"/>
              <a:gd name="connsiteY84" fmla="*/ 2071837 h 2990841"/>
              <a:gd name="connsiteX85" fmla="*/ 7968202 w 12192000"/>
              <a:gd name="connsiteY85" fmla="*/ 2048643 h 2990841"/>
              <a:gd name="connsiteX86" fmla="*/ 7879707 w 12192000"/>
              <a:gd name="connsiteY86" fmla="*/ 2019539 h 2990841"/>
              <a:gd name="connsiteX87" fmla="*/ 7867283 w 12192000"/>
              <a:gd name="connsiteY87" fmla="*/ 2011237 h 2990841"/>
              <a:gd name="connsiteX88" fmla="*/ 7843997 w 12192000"/>
              <a:gd name="connsiteY88" fmla="*/ 2004002 h 2990841"/>
              <a:gd name="connsiteX89" fmla="*/ 7766905 w 12192000"/>
              <a:gd name="connsiteY89" fmla="*/ 1994240 h 2990841"/>
              <a:gd name="connsiteX90" fmla="*/ 7748811 w 12192000"/>
              <a:gd name="connsiteY90" fmla="*/ 2001647 h 2990841"/>
              <a:gd name="connsiteX91" fmla="*/ 7745757 w 12192000"/>
              <a:gd name="connsiteY91" fmla="*/ 2003120 h 2990841"/>
              <a:gd name="connsiteX92" fmla="*/ 7732110 w 12192000"/>
              <a:gd name="connsiteY92" fmla="*/ 2004783 h 2990841"/>
              <a:gd name="connsiteX93" fmla="*/ 7730039 w 12192000"/>
              <a:gd name="connsiteY93" fmla="*/ 2010536 h 2990841"/>
              <a:gd name="connsiteX94" fmla="*/ 7685159 w 12192000"/>
              <a:gd name="connsiteY94" fmla="*/ 2018415 h 2990841"/>
              <a:gd name="connsiteX95" fmla="*/ 7561596 w 12192000"/>
              <a:gd name="connsiteY95" fmla="*/ 2020063 h 2990841"/>
              <a:gd name="connsiteX96" fmla="*/ 7488722 w 12192000"/>
              <a:gd name="connsiteY96" fmla="*/ 2024418 h 2990841"/>
              <a:gd name="connsiteX97" fmla="*/ 7462688 w 12192000"/>
              <a:gd name="connsiteY97" fmla="*/ 2031366 h 2990841"/>
              <a:gd name="connsiteX98" fmla="*/ 7425222 w 12192000"/>
              <a:gd name="connsiteY98" fmla="*/ 2037510 h 2990841"/>
              <a:gd name="connsiteX99" fmla="*/ 7360376 w 12192000"/>
              <a:gd name="connsiteY99" fmla="*/ 2052454 h 2990841"/>
              <a:gd name="connsiteX100" fmla="*/ 7297796 w 12192000"/>
              <a:gd name="connsiteY100" fmla="*/ 2059134 h 2990841"/>
              <a:gd name="connsiteX101" fmla="*/ 7255684 w 12192000"/>
              <a:gd name="connsiteY101" fmla="*/ 2060633 h 2990841"/>
              <a:gd name="connsiteX102" fmla="*/ 7249573 w 12192000"/>
              <a:gd name="connsiteY102" fmla="*/ 2060435 h 2990841"/>
              <a:gd name="connsiteX103" fmla="*/ 7198933 w 12192000"/>
              <a:gd name="connsiteY103" fmla="*/ 2052227 h 2990841"/>
              <a:gd name="connsiteX104" fmla="*/ 7194276 w 12192000"/>
              <a:gd name="connsiteY104" fmla="*/ 2056568 h 2990841"/>
              <a:gd name="connsiteX105" fmla="*/ 7178495 w 12192000"/>
              <a:gd name="connsiteY105" fmla="*/ 2061069 h 2990841"/>
              <a:gd name="connsiteX106" fmla="*/ 7164866 w 12192000"/>
              <a:gd name="connsiteY106" fmla="*/ 2056021 h 2990841"/>
              <a:gd name="connsiteX107" fmla="*/ 7101221 w 12192000"/>
              <a:gd name="connsiteY107" fmla="*/ 2047289 h 2990841"/>
              <a:gd name="connsiteX108" fmla="*/ 7008182 w 12192000"/>
              <a:gd name="connsiteY108" fmla="*/ 2039482 h 2990841"/>
              <a:gd name="connsiteX109" fmla="*/ 6994073 w 12192000"/>
              <a:gd name="connsiteY109" fmla="*/ 2034288 h 2990841"/>
              <a:gd name="connsiteX110" fmla="*/ 6902768 w 12192000"/>
              <a:gd name="connsiteY110" fmla="*/ 2021990 h 2990841"/>
              <a:gd name="connsiteX111" fmla="*/ 6854917 w 12192000"/>
              <a:gd name="connsiteY111" fmla="*/ 2020321 h 2990841"/>
              <a:gd name="connsiteX112" fmla="*/ 6849655 w 12192000"/>
              <a:gd name="connsiteY112" fmla="*/ 2025191 h 2990841"/>
              <a:gd name="connsiteX113" fmla="*/ 6835522 w 12192000"/>
              <a:gd name="connsiteY113" fmla="*/ 2024012 h 2990841"/>
              <a:gd name="connsiteX114" fmla="*/ 6707727 w 12192000"/>
              <a:gd name="connsiteY114" fmla="*/ 2006254 h 2990841"/>
              <a:gd name="connsiteX115" fmla="*/ 6561947 w 12192000"/>
              <a:gd name="connsiteY115" fmla="*/ 1975575 h 2990841"/>
              <a:gd name="connsiteX116" fmla="*/ 6464714 w 12192000"/>
              <a:gd name="connsiteY116" fmla="*/ 1978704 h 2990841"/>
              <a:gd name="connsiteX117" fmla="*/ 6242129 w 12192000"/>
              <a:gd name="connsiteY117" fmla="*/ 1915441 h 2990841"/>
              <a:gd name="connsiteX118" fmla="*/ 6080728 w 12192000"/>
              <a:gd name="connsiteY118" fmla="*/ 1895758 h 2990841"/>
              <a:gd name="connsiteX119" fmla="*/ 6069627 w 12192000"/>
              <a:gd name="connsiteY119" fmla="*/ 1885968 h 2990841"/>
              <a:gd name="connsiteX120" fmla="*/ 6055146 w 12192000"/>
              <a:gd name="connsiteY120" fmla="*/ 1879305 h 2990841"/>
              <a:gd name="connsiteX121" fmla="*/ 5953405 w 12192000"/>
              <a:gd name="connsiteY121" fmla="*/ 1849929 h 2990841"/>
              <a:gd name="connsiteX122" fmla="*/ 5940151 w 12192000"/>
              <a:gd name="connsiteY122" fmla="*/ 1852123 h 2990841"/>
              <a:gd name="connsiteX123" fmla="*/ 5917647 w 12192000"/>
              <a:gd name="connsiteY123" fmla="*/ 1852476 h 2990841"/>
              <a:gd name="connsiteX124" fmla="*/ 5860259 w 12192000"/>
              <a:gd name="connsiteY124" fmla="*/ 1865444 h 2990841"/>
              <a:gd name="connsiteX125" fmla="*/ 5821880 w 12192000"/>
              <a:gd name="connsiteY125" fmla="*/ 1854695 h 2990841"/>
              <a:gd name="connsiteX126" fmla="*/ 5813898 w 12192000"/>
              <a:gd name="connsiteY126" fmla="*/ 1853063 h 2990841"/>
              <a:gd name="connsiteX127" fmla="*/ 5813633 w 12192000"/>
              <a:gd name="connsiteY127" fmla="*/ 1853249 h 2990841"/>
              <a:gd name="connsiteX128" fmla="*/ 5804995 w 12192000"/>
              <a:gd name="connsiteY128" fmla="*/ 1851966 h 2990841"/>
              <a:gd name="connsiteX129" fmla="*/ 5799340 w 12192000"/>
              <a:gd name="connsiteY129" fmla="*/ 1850088 h 2990841"/>
              <a:gd name="connsiteX130" fmla="*/ 5783850 w 12192000"/>
              <a:gd name="connsiteY130" fmla="*/ 1846922 h 2990841"/>
              <a:gd name="connsiteX131" fmla="*/ 5777803 w 12192000"/>
              <a:gd name="connsiteY131" fmla="*/ 1847290 h 2990841"/>
              <a:gd name="connsiteX132" fmla="*/ 5774372 w 12192000"/>
              <a:gd name="connsiteY132" fmla="*/ 1849538 h 2990841"/>
              <a:gd name="connsiteX133" fmla="*/ 5740527 w 12192000"/>
              <a:gd name="connsiteY133" fmla="*/ 1850453 h 2990841"/>
              <a:gd name="connsiteX134" fmla="*/ 5671437 w 12192000"/>
              <a:gd name="connsiteY134" fmla="*/ 1845438 h 2990841"/>
              <a:gd name="connsiteX135" fmla="*/ 5633526 w 12192000"/>
              <a:gd name="connsiteY135" fmla="*/ 1839191 h 2990841"/>
              <a:gd name="connsiteX136" fmla="*/ 5527860 w 12192000"/>
              <a:gd name="connsiteY136" fmla="*/ 1825767 h 2990841"/>
              <a:gd name="connsiteX137" fmla="*/ 5420429 w 12192000"/>
              <a:gd name="connsiteY137" fmla="*/ 1815102 h 2990841"/>
              <a:gd name="connsiteX138" fmla="*/ 5339073 w 12192000"/>
              <a:gd name="connsiteY138" fmla="*/ 1819639 h 2990841"/>
              <a:gd name="connsiteX139" fmla="*/ 5334373 w 12192000"/>
              <a:gd name="connsiteY139" fmla="*/ 1817028 h 2990841"/>
              <a:gd name="connsiteX140" fmla="*/ 5326433 w 12192000"/>
              <a:gd name="connsiteY140" fmla="*/ 1814516 h 2990841"/>
              <a:gd name="connsiteX141" fmla="*/ 5326080 w 12192000"/>
              <a:gd name="connsiteY141" fmla="*/ 1814651 h 2990841"/>
              <a:gd name="connsiteX142" fmla="*/ 5318954 w 12192000"/>
              <a:gd name="connsiteY142" fmla="*/ 1811914 h 2990841"/>
              <a:gd name="connsiteX143" fmla="*/ 5286087 w 12192000"/>
              <a:gd name="connsiteY143" fmla="*/ 1796038 h 2990841"/>
              <a:gd name="connsiteX144" fmla="*/ 5223002 w 12192000"/>
              <a:gd name="connsiteY144" fmla="*/ 1799482 h 2990841"/>
              <a:gd name="connsiteX145" fmla="*/ 5200540 w 12192000"/>
              <a:gd name="connsiteY145" fmla="*/ 1796400 h 2990841"/>
              <a:gd name="connsiteX146" fmla="*/ 5154928 w 12192000"/>
              <a:gd name="connsiteY146" fmla="*/ 1781130 h 2990841"/>
              <a:gd name="connsiteX147" fmla="*/ 5149478 w 12192000"/>
              <a:gd name="connsiteY147" fmla="*/ 1780679 h 2990841"/>
              <a:gd name="connsiteX148" fmla="*/ 5130626 w 12192000"/>
              <a:gd name="connsiteY148" fmla="*/ 1768669 h 2990841"/>
              <a:gd name="connsiteX149" fmla="*/ 5102239 w 12192000"/>
              <a:gd name="connsiteY149" fmla="*/ 1753436 h 2990841"/>
              <a:gd name="connsiteX150" fmla="*/ 5099658 w 12192000"/>
              <a:gd name="connsiteY150" fmla="*/ 1753538 h 2990841"/>
              <a:gd name="connsiteX151" fmla="*/ 5088508 w 12192000"/>
              <a:gd name="connsiteY151" fmla="*/ 1745106 h 2990841"/>
              <a:gd name="connsiteX152" fmla="*/ 5082205 w 12192000"/>
              <a:gd name="connsiteY152" fmla="*/ 1734262 h 2990841"/>
              <a:gd name="connsiteX153" fmla="*/ 4931750 w 12192000"/>
              <a:gd name="connsiteY153" fmla="*/ 1691385 h 2990841"/>
              <a:gd name="connsiteX154" fmla="*/ 4824030 w 12192000"/>
              <a:gd name="connsiteY154" fmla="*/ 1643040 h 2990841"/>
              <a:gd name="connsiteX155" fmla="*/ 4758423 w 12192000"/>
              <a:gd name="connsiteY155" fmla="*/ 1579191 h 2990841"/>
              <a:gd name="connsiteX156" fmla="*/ 4514045 w 12192000"/>
              <a:gd name="connsiteY156" fmla="*/ 1535848 h 2990841"/>
              <a:gd name="connsiteX157" fmla="*/ 4458973 w 12192000"/>
              <a:gd name="connsiteY157" fmla="*/ 1525122 h 2990841"/>
              <a:gd name="connsiteX158" fmla="*/ 4423105 w 12192000"/>
              <a:gd name="connsiteY158" fmla="*/ 1500018 h 2990841"/>
              <a:gd name="connsiteX159" fmla="*/ 4400073 w 12192000"/>
              <a:gd name="connsiteY159" fmla="*/ 1499739 h 2990841"/>
              <a:gd name="connsiteX160" fmla="*/ 4395961 w 12192000"/>
              <a:gd name="connsiteY160" fmla="*/ 1499863 h 2990841"/>
              <a:gd name="connsiteX161" fmla="*/ 4382523 w 12192000"/>
              <a:gd name="connsiteY161" fmla="*/ 1496619 h 2990841"/>
              <a:gd name="connsiteX162" fmla="*/ 4374971 w 12192000"/>
              <a:gd name="connsiteY162" fmla="*/ 1500377 h 2990841"/>
              <a:gd name="connsiteX163" fmla="*/ 4352051 w 12192000"/>
              <a:gd name="connsiteY163" fmla="*/ 1498843 h 2990841"/>
              <a:gd name="connsiteX164" fmla="*/ 4328364 w 12192000"/>
              <a:gd name="connsiteY164" fmla="*/ 1491566 h 2990841"/>
              <a:gd name="connsiteX165" fmla="*/ 4220142 w 12192000"/>
              <a:gd name="connsiteY165" fmla="*/ 1451803 h 2990841"/>
              <a:gd name="connsiteX166" fmla="*/ 4152921 w 12192000"/>
              <a:gd name="connsiteY166" fmla="*/ 1430969 h 2990841"/>
              <a:gd name="connsiteX167" fmla="*/ 4123498 w 12192000"/>
              <a:gd name="connsiteY167" fmla="*/ 1427696 h 2990841"/>
              <a:gd name="connsiteX168" fmla="*/ 4085026 w 12192000"/>
              <a:gd name="connsiteY168" fmla="*/ 1420005 h 2990841"/>
              <a:gd name="connsiteX169" fmla="*/ 4014120 w 12192000"/>
              <a:gd name="connsiteY169" fmla="*/ 1410025 h 2990841"/>
              <a:gd name="connsiteX170" fmla="*/ 3924085 w 12192000"/>
              <a:gd name="connsiteY170" fmla="*/ 1390368 h 2990841"/>
              <a:gd name="connsiteX171" fmla="*/ 3875102 w 12192000"/>
              <a:gd name="connsiteY171" fmla="*/ 1356231 h 2990841"/>
              <a:gd name="connsiteX172" fmla="*/ 3866735 w 12192000"/>
              <a:gd name="connsiteY172" fmla="*/ 1358044 h 2990841"/>
              <a:gd name="connsiteX173" fmla="*/ 3824835 w 12192000"/>
              <a:gd name="connsiteY173" fmla="*/ 1344150 h 2990841"/>
              <a:gd name="connsiteX174" fmla="*/ 3698316 w 12192000"/>
              <a:gd name="connsiteY174" fmla="*/ 1271660 h 2990841"/>
              <a:gd name="connsiteX175" fmla="*/ 3615875 w 12192000"/>
              <a:gd name="connsiteY175" fmla="*/ 1245166 h 2990841"/>
              <a:gd name="connsiteX176" fmla="*/ 3583351 w 12192000"/>
              <a:gd name="connsiteY176" fmla="*/ 1239605 h 2990841"/>
              <a:gd name="connsiteX177" fmla="*/ 3529058 w 12192000"/>
              <a:gd name="connsiteY177" fmla="*/ 1230047 h 2990841"/>
              <a:gd name="connsiteX178" fmla="*/ 3438822 w 12192000"/>
              <a:gd name="connsiteY178" fmla="*/ 1205661 h 2990841"/>
              <a:gd name="connsiteX179" fmla="*/ 3390292 w 12192000"/>
              <a:gd name="connsiteY179" fmla="*/ 1197075 h 2990841"/>
              <a:gd name="connsiteX180" fmla="*/ 3315537 w 12192000"/>
              <a:gd name="connsiteY180" fmla="*/ 1185391 h 2990841"/>
              <a:gd name="connsiteX181" fmla="*/ 3305896 w 12192000"/>
              <a:gd name="connsiteY181" fmla="*/ 1180025 h 2990841"/>
              <a:gd name="connsiteX182" fmla="*/ 3260055 w 12192000"/>
              <a:gd name="connsiteY182" fmla="*/ 1189560 h 2990841"/>
              <a:gd name="connsiteX183" fmla="*/ 3136098 w 12192000"/>
              <a:gd name="connsiteY183" fmla="*/ 1171708 h 2990841"/>
              <a:gd name="connsiteX184" fmla="*/ 3113533 w 12192000"/>
              <a:gd name="connsiteY184" fmla="*/ 1171758 h 2990841"/>
              <a:gd name="connsiteX185" fmla="*/ 3087934 w 12192000"/>
              <a:gd name="connsiteY185" fmla="*/ 1162189 h 2990841"/>
              <a:gd name="connsiteX186" fmla="*/ 3033101 w 12192000"/>
              <a:gd name="connsiteY186" fmla="*/ 1146004 h 2990841"/>
              <a:gd name="connsiteX187" fmla="*/ 2999082 w 12192000"/>
              <a:gd name="connsiteY187" fmla="*/ 1129337 h 2990841"/>
              <a:gd name="connsiteX188" fmla="*/ 2988144 w 12192000"/>
              <a:gd name="connsiteY188" fmla="*/ 1133783 h 2990841"/>
              <a:gd name="connsiteX189" fmla="*/ 2964880 w 12192000"/>
              <a:gd name="connsiteY189" fmla="*/ 1133160 h 2990841"/>
              <a:gd name="connsiteX190" fmla="*/ 2871083 w 12192000"/>
              <a:gd name="connsiteY190" fmla="*/ 1114281 h 2990841"/>
              <a:gd name="connsiteX191" fmla="*/ 2853547 w 12192000"/>
              <a:gd name="connsiteY191" fmla="*/ 1113282 h 2990841"/>
              <a:gd name="connsiteX192" fmla="*/ 2834998 w 12192000"/>
              <a:gd name="connsiteY192" fmla="*/ 1105032 h 2990841"/>
              <a:gd name="connsiteX193" fmla="*/ 2832012 w 12192000"/>
              <a:gd name="connsiteY193" fmla="*/ 1103667 h 2990841"/>
              <a:gd name="connsiteX194" fmla="*/ 2831450 w 12192000"/>
              <a:gd name="connsiteY194" fmla="*/ 1103681 h 2990841"/>
              <a:gd name="connsiteX195" fmla="*/ 2830158 w 12192000"/>
              <a:gd name="connsiteY195" fmla="*/ 1102819 h 2990841"/>
              <a:gd name="connsiteX196" fmla="*/ 2817969 w 12192000"/>
              <a:gd name="connsiteY196" fmla="*/ 1097243 h 2990841"/>
              <a:gd name="connsiteX197" fmla="*/ 2812278 w 12192000"/>
              <a:gd name="connsiteY197" fmla="*/ 1097008 h 2990841"/>
              <a:gd name="connsiteX198" fmla="*/ 2735949 w 12192000"/>
              <a:gd name="connsiteY198" fmla="*/ 1069536 h 2990841"/>
              <a:gd name="connsiteX199" fmla="*/ 2700542 w 12192000"/>
              <a:gd name="connsiteY199" fmla="*/ 1056907 h 2990841"/>
              <a:gd name="connsiteX200" fmla="*/ 2690071 w 12192000"/>
              <a:gd name="connsiteY200" fmla="*/ 1056397 h 2990841"/>
              <a:gd name="connsiteX201" fmla="*/ 2655269 w 12192000"/>
              <a:gd name="connsiteY201" fmla="*/ 1042078 h 2990841"/>
              <a:gd name="connsiteX202" fmla="*/ 2637172 w 12192000"/>
              <a:gd name="connsiteY202" fmla="*/ 1039382 h 2990841"/>
              <a:gd name="connsiteX203" fmla="*/ 2544676 w 12192000"/>
              <a:gd name="connsiteY203" fmla="*/ 1019916 h 2990841"/>
              <a:gd name="connsiteX204" fmla="*/ 2521406 w 12192000"/>
              <a:gd name="connsiteY204" fmla="*/ 1022036 h 2990841"/>
              <a:gd name="connsiteX205" fmla="*/ 2462038 w 12192000"/>
              <a:gd name="connsiteY205" fmla="*/ 992687 h 2990841"/>
              <a:gd name="connsiteX206" fmla="*/ 2448962 w 12192000"/>
              <a:gd name="connsiteY206" fmla="*/ 988555 h 2990841"/>
              <a:gd name="connsiteX207" fmla="*/ 2444223 w 12192000"/>
              <a:gd name="connsiteY207" fmla="*/ 985580 h 2990841"/>
              <a:gd name="connsiteX208" fmla="*/ 2428175 w 12192000"/>
              <a:gd name="connsiteY208" fmla="*/ 997242 h 2990841"/>
              <a:gd name="connsiteX209" fmla="*/ 2398519 w 12192000"/>
              <a:gd name="connsiteY209" fmla="*/ 1001482 h 2990841"/>
              <a:gd name="connsiteX210" fmla="*/ 2385271 w 12192000"/>
              <a:gd name="connsiteY210" fmla="*/ 993786 h 2990841"/>
              <a:gd name="connsiteX211" fmla="*/ 2298174 w 12192000"/>
              <a:gd name="connsiteY211" fmla="*/ 956527 h 2990841"/>
              <a:gd name="connsiteX212" fmla="*/ 2271014 w 12192000"/>
              <a:gd name="connsiteY212" fmla="*/ 945440 h 2990841"/>
              <a:gd name="connsiteX213" fmla="*/ 2214838 w 12192000"/>
              <a:gd name="connsiteY213" fmla="*/ 924396 h 2990841"/>
              <a:gd name="connsiteX214" fmla="*/ 2038407 w 12192000"/>
              <a:gd name="connsiteY214" fmla="*/ 916628 h 2990841"/>
              <a:gd name="connsiteX215" fmla="*/ 1958268 w 12192000"/>
              <a:gd name="connsiteY215" fmla="*/ 931677 h 2990841"/>
              <a:gd name="connsiteX216" fmla="*/ 1740316 w 12192000"/>
              <a:gd name="connsiteY216" fmla="*/ 931710 h 2990841"/>
              <a:gd name="connsiteX217" fmla="*/ 1454477 w 12192000"/>
              <a:gd name="connsiteY217" fmla="*/ 973878 h 2990841"/>
              <a:gd name="connsiteX218" fmla="*/ 1385984 w 12192000"/>
              <a:gd name="connsiteY218" fmla="*/ 958621 h 2990841"/>
              <a:gd name="connsiteX219" fmla="*/ 1355604 w 12192000"/>
              <a:gd name="connsiteY219" fmla="*/ 960893 h 2990841"/>
              <a:gd name="connsiteX220" fmla="*/ 1305323 w 12192000"/>
              <a:gd name="connsiteY220" fmla="*/ 967511 h 2990841"/>
              <a:gd name="connsiteX221" fmla="*/ 1125607 w 12192000"/>
              <a:gd name="connsiteY221" fmla="*/ 968467 h 2990841"/>
              <a:gd name="connsiteX222" fmla="*/ 1016562 w 12192000"/>
              <a:gd name="connsiteY222" fmla="*/ 975260 h 2990841"/>
              <a:gd name="connsiteX223" fmla="*/ 818620 w 12192000"/>
              <a:gd name="connsiteY223" fmla="*/ 987723 h 2990841"/>
              <a:gd name="connsiteX224" fmla="*/ 611870 w 12192000"/>
              <a:gd name="connsiteY224" fmla="*/ 1002547 h 2990841"/>
              <a:gd name="connsiteX225" fmla="*/ 520325 w 12192000"/>
              <a:gd name="connsiteY225" fmla="*/ 1010590 h 2990841"/>
              <a:gd name="connsiteX226" fmla="*/ 386188 w 12192000"/>
              <a:gd name="connsiteY226" fmla="*/ 1040956 h 2990841"/>
              <a:gd name="connsiteX227" fmla="*/ 272629 w 12192000"/>
              <a:gd name="connsiteY227" fmla="*/ 1010300 h 2990841"/>
              <a:gd name="connsiteX228" fmla="*/ 113450 w 12192000"/>
              <a:gd name="connsiteY228" fmla="*/ 1038933 h 2990841"/>
              <a:gd name="connsiteX229" fmla="*/ 4256 w 12192000"/>
              <a:gd name="connsiteY229" fmla="*/ 1060111 h 2990841"/>
              <a:gd name="connsiteX230" fmla="*/ 0 w 12192000"/>
              <a:gd name="connsiteY230" fmla="*/ 1059714 h 2990841"/>
              <a:gd name="connsiteX231" fmla="*/ 0 w 12192000"/>
              <a:gd name="connsiteY231" fmla="*/ 0 h 2990841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28674 w 12192000"/>
              <a:gd name="connsiteY15" fmla="*/ 2738503 h 2990841"/>
              <a:gd name="connsiteX16" fmla="*/ 11208775 w 12192000"/>
              <a:gd name="connsiteY16" fmla="*/ 2733735 h 2990841"/>
              <a:gd name="connsiteX17" fmla="*/ 11095293 w 12192000"/>
              <a:gd name="connsiteY17" fmla="*/ 2734181 h 2990841"/>
              <a:gd name="connsiteX18" fmla="*/ 11072290 w 12192000"/>
              <a:gd name="connsiteY18" fmla="*/ 2737734 h 2990841"/>
              <a:gd name="connsiteX19" fmla="*/ 10980239 w 12192000"/>
              <a:gd name="connsiteY19" fmla="*/ 2729000 h 2990841"/>
              <a:gd name="connsiteX20" fmla="*/ 10980167 w 12192000"/>
              <a:gd name="connsiteY20" fmla="*/ 2728972 h 2990841"/>
              <a:gd name="connsiteX21" fmla="*/ 10943501 w 12192000"/>
              <a:gd name="connsiteY21" fmla="*/ 2723352 h 2990841"/>
              <a:gd name="connsiteX22" fmla="*/ 10740825 w 12192000"/>
              <a:gd name="connsiteY22" fmla="*/ 2642544 h 2990841"/>
              <a:gd name="connsiteX23" fmla="*/ 10621021 w 12192000"/>
              <a:gd name="connsiteY23" fmla="*/ 2583972 h 2990841"/>
              <a:gd name="connsiteX24" fmla="*/ 10501779 w 12192000"/>
              <a:gd name="connsiteY24" fmla="*/ 2548735 h 2990841"/>
              <a:gd name="connsiteX25" fmla="*/ 10403355 w 12192000"/>
              <a:gd name="connsiteY25" fmla="*/ 2512953 h 2990841"/>
              <a:gd name="connsiteX26" fmla="*/ 10337449 w 12192000"/>
              <a:gd name="connsiteY26" fmla="*/ 2488172 h 2990841"/>
              <a:gd name="connsiteX27" fmla="*/ 10324327 w 12192000"/>
              <a:gd name="connsiteY27" fmla="*/ 2478939 h 2990841"/>
              <a:gd name="connsiteX28" fmla="*/ 10321929 w 12192000"/>
              <a:gd name="connsiteY28" fmla="*/ 2478993 h 2990841"/>
              <a:gd name="connsiteX29" fmla="*/ 10290461 w 12192000"/>
              <a:gd name="connsiteY29" fmla="*/ 2462144 h 2990841"/>
              <a:gd name="connsiteX30" fmla="*/ 10268970 w 12192000"/>
              <a:gd name="connsiteY30" fmla="*/ 2448931 h 2990841"/>
              <a:gd name="connsiteX31" fmla="*/ 10263699 w 12192000"/>
              <a:gd name="connsiteY31" fmla="*/ 2448340 h 2990841"/>
              <a:gd name="connsiteX32" fmla="*/ 10228272 w 12192000"/>
              <a:gd name="connsiteY32" fmla="*/ 2431997 h 2990841"/>
              <a:gd name="connsiteX33" fmla="*/ 10215997 w 12192000"/>
              <a:gd name="connsiteY33" fmla="*/ 2431103 h 2990841"/>
              <a:gd name="connsiteX34" fmla="*/ 10193885 w 12192000"/>
              <a:gd name="connsiteY34" fmla="*/ 2427360 h 2990841"/>
              <a:gd name="connsiteX35" fmla="*/ 10135557 w 12192000"/>
              <a:gd name="connsiteY35" fmla="*/ 2429769 h 2990841"/>
              <a:gd name="connsiteX36" fmla="*/ 10092108 w 12192000"/>
              <a:gd name="connsiteY36" fmla="*/ 2409075 h 2990841"/>
              <a:gd name="connsiteX37" fmla="*/ 10091815 w 12192000"/>
              <a:gd name="connsiteY37" fmla="*/ 2409211 h 2990841"/>
              <a:gd name="connsiteX38" fmla="*/ 10083558 w 12192000"/>
              <a:gd name="connsiteY38" fmla="*/ 2406369 h 2990841"/>
              <a:gd name="connsiteX39" fmla="*/ 10078319 w 12192000"/>
              <a:gd name="connsiteY39" fmla="*/ 2403481 h 2990841"/>
              <a:gd name="connsiteX40" fmla="*/ 10063647 w 12192000"/>
              <a:gd name="connsiteY40" fmla="*/ 2397528 h 2990841"/>
              <a:gd name="connsiteX41" fmla="*/ 10057660 w 12192000"/>
              <a:gd name="connsiteY41" fmla="*/ 2396793 h 2990841"/>
              <a:gd name="connsiteX42" fmla="*/ 10003124 w 12192000"/>
              <a:gd name="connsiteY42" fmla="*/ 2406692 h 2990841"/>
              <a:gd name="connsiteX43" fmla="*/ 9898644 w 12192000"/>
              <a:gd name="connsiteY43" fmla="*/ 2393136 h 2990841"/>
              <a:gd name="connsiteX44" fmla="*/ 9794969 w 12192000"/>
              <a:gd name="connsiteY44" fmla="*/ 2376665 h 2990841"/>
              <a:gd name="connsiteX45" fmla="*/ 9690708 w 12192000"/>
              <a:gd name="connsiteY45" fmla="*/ 2362478 h 2990841"/>
              <a:gd name="connsiteX46" fmla="*/ 9656590 w 12192000"/>
              <a:gd name="connsiteY46" fmla="*/ 2365107 h 2990841"/>
              <a:gd name="connsiteX47" fmla="*/ 9651013 w 12192000"/>
              <a:gd name="connsiteY47" fmla="*/ 2365379 h 2990841"/>
              <a:gd name="connsiteX48" fmla="*/ 9629535 w 12192000"/>
              <a:gd name="connsiteY48" fmla="*/ 2359562 h 2990841"/>
              <a:gd name="connsiteX49" fmla="*/ 9621002 w 12192000"/>
              <a:gd name="connsiteY49" fmla="*/ 2358015 h 2990841"/>
              <a:gd name="connsiteX50" fmla="*/ 9620811 w 12192000"/>
              <a:gd name="connsiteY50" fmla="*/ 2358209 h 2990841"/>
              <a:gd name="connsiteX51" fmla="*/ 9612783 w 12192000"/>
              <a:gd name="connsiteY51" fmla="*/ 2356304 h 2990841"/>
              <a:gd name="connsiteX52" fmla="*/ 9573299 w 12192000"/>
              <a:gd name="connsiteY52" fmla="*/ 2344048 h 2990841"/>
              <a:gd name="connsiteX53" fmla="*/ 9523299 w 12192000"/>
              <a:gd name="connsiteY53" fmla="*/ 2356751 h 2990841"/>
              <a:gd name="connsiteX54" fmla="*/ 9502217 w 12192000"/>
              <a:gd name="connsiteY54" fmla="*/ 2356672 h 2990841"/>
              <a:gd name="connsiteX55" fmla="*/ 9491052 w 12192000"/>
              <a:gd name="connsiteY55" fmla="*/ 2357876 h 2990841"/>
              <a:gd name="connsiteX56" fmla="*/ 9490420 w 12192000"/>
              <a:gd name="connsiteY56" fmla="*/ 2358754 h 2990841"/>
              <a:gd name="connsiteX57" fmla="*/ 9422814 w 12192000"/>
              <a:gd name="connsiteY57" fmla="*/ 2337048 h 2990841"/>
              <a:gd name="connsiteX58" fmla="*/ 9387555 w 12192000"/>
              <a:gd name="connsiteY58" fmla="*/ 2324836 h 2990841"/>
              <a:gd name="connsiteX59" fmla="*/ 9385480 w 12192000"/>
              <a:gd name="connsiteY59" fmla="*/ 2325313 h 2990841"/>
              <a:gd name="connsiteX60" fmla="*/ 9369766 w 12192000"/>
              <a:gd name="connsiteY60" fmla="*/ 2317902 h 2990841"/>
              <a:gd name="connsiteX61" fmla="*/ 9356267 w 12192000"/>
              <a:gd name="connsiteY61" fmla="*/ 2307218 h 2990841"/>
              <a:gd name="connsiteX62" fmla="*/ 9240605 w 12192000"/>
              <a:gd name="connsiteY62" fmla="*/ 2292733 h 2990841"/>
              <a:gd name="connsiteX63" fmla="*/ 9083251 w 12192000"/>
              <a:gd name="connsiteY63" fmla="*/ 2245348 h 2990841"/>
              <a:gd name="connsiteX64" fmla="*/ 8956025 w 12192000"/>
              <a:gd name="connsiteY64" fmla="*/ 2219438 h 2990841"/>
              <a:gd name="connsiteX65" fmla="*/ 8791834 w 12192000"/>
              <a:gd name="connsiteY65" fmla="*/ 2194608 h 2990841"/>
              <a:gd name="connsiteX66" fmla="*/ 8677385 w 12192000"/>
              <a:gd name="connsiteY66" fmla="*/ 2172946 h 2990841"/>
              <a:gd name="connsiteX67" fmla="*/ 8628381 w 12192000"/>
              <a:gd name="connsiteY67" fmla="*/ 2151256 h 2990841"/>
              <a:gd name="connsiteX68" fmla="*/ 8608955 w 12192000"/>
              <a:gd name="connsiteY68" fmla="*/ 2154253 h 2990841"/>
              <a:gd name="connsiteX69" fmla="*/ 8605623 w 12192000"/>
              <a:gd name="connsiteY69" fmla="*/ 2154974 h 2990841"/>
              <a:gd name="connsiteX70" fmla="*/ 8591946 w 12192000"/>
              <a:gd name="connsiteY70" fmla="*/ 2153429 h 2990841"/>
              <a:gd name="connsiteX71" fmla="*/ 8588503 w 12192000"/>
              <a:gd name="connsiteY71" fmla="*/ 2158528 h 2990841"/>
              <a:gd name="connsiteX72" fmla="*/ 8542929 w 12192000"/>
              <a:gd name="connsiteY72" fmla="*/ 2155780 h 2990841"/>
              <a:gd name="connsiteX73" fmla="*/ 8422422 w 12192000"/>
              <a:gd name="connsiteY73" fmla="*/ 2128783 h 2990841"/>
              <a:gd name="connsiteX74" fmla="*/ 8350509 w 12192000"/>
              <a:gd name="connsiteY74" fmla="*/ 2116143 h 2990841"/>
              <a:gd name="connsiteX75" fmla="*/ 8323483 w 12192000"/>
              <a:gd name="connsiteY75" fmla="*/ 2116856 h 2990841"/>
              <a:gd name="connsiteX76" fmla="*/ 8285541 w 12192000"/>
              <a:gd name="connsiteY76" fmla="*/ 2114142 h 2990841"/>
              <a:gd name="connsiteX77" fmla="*/ 8156321 w 12192000"/>
              <a:gd name="connsiteY77" fmla="*/ 2105622 h 2990841"/>
              <a:gd name="connsiteX78" fmla="*/ 8115022 w 12192000"/>
              <a:gd name="connsiteY78" fmla="*/ 2097331 h 2990841"/>
              <a:gd name="connsiteX79" fmla="*/ 8109128 w 12192000"/>
              <a:gd name="connsiteY79" fmla="*/ 2095725 h 2990841"/>
              <a:gd name="connsiteX80" fmla="*/ 8061947 w 12192000"/>
              <a:gd name="connsiteY80" fmla="*/ 2076044 h 2990841"/>
              <a:gd name="connsiteX81" fmla="*/ 8056343 w 12192000"/>
              <a:gd name="connsiteY81" fmla="*/ 2079176 h 2990841"/>
              <a:gd name="connsiteX82" fmla="*/ 8039888 w 12192000"/>
              <a:gd name="connsiteY82" fmla="*/ 2079889 h 2990841"/>
              <a:gd name="connsiteX83" fmla="*/ 8027893 w 12192000"/>
              <a:gd name="connsiteY83" fmla="*/ 2071837 h 2990841"/>
              <a:gd name="connsiteX84" fmla="*/ 7968202 w 12192000"/>
              <a:gd name="connsiteY84" fmla="*/ 2048643 h 2990841"/>
              <a:gd name="connsiteX85" fmla="*/ 7879707 w 12192000"/>
              <a:gd name="connsiteY85" fmla="*/ 2019539 h 2990841"/>
              <a:gd name="connsiteX86" fmla="*/ 7867283 w 12192000"/>
              <a:gd name="connsiteY86" fmla="*/ 2011237 h 2990841"/>
              <a:gd name="connsiteX87" fmla="*/ 7843997 w 12192000"/>
              <a:gd name="connsiteY87" fmla="*/ 2004002 h 2990841"/>
              <a:gd name="connsiteX88" fmla="*/ 7766905 w 12192000"/>
              <a:gd name="connsiteY88" fmla="*/ 1994240 h 2990841"/>
              <a:gd name="connsiteX89" fmla="*/ 7748811 w 12192000"/>
              <a:gd name="connsiteY89" fmla="*/ 2001647 h 2990841"/>
              <a:gd name="connsiteX90" fmla="*/ 7745757 w 12192000"/>
              <a:gd name="connsiteY90" fmla="*/ 2003120 h 2990841"/>
              <a:gd name="connsiteX91" fmla="*/ 7732110 w 12192000"/>
              <a:gd name="connsiteY91" fmla="*/ 2004783 h 2990841"/>
              <a:gd name="connsiteX92" fmla="*/ 7730039 w 12192000"/>
              <a:gd name="connsiteY92" fmla="*/ 2010536 h 2990841"/>
              <a:gd name="connsiteX93" fmla="*/ 7685159 w 12192000"/>
              <a:gd name="connsiteY93" fmla="*/ 2018415 h 2990841"/>
              <a:gd name="connsiteX94" fmla="*/ 7561596 w 12192000"/>
              <a:gd name="connsiteY94" fmla="*/ 2020063 h 2990841"/>
              <a:gd name="connsiteX95" fmla="*/ 7488722 w 12192000"/>
              <a:gd name="connsiteY95" fmla="*/ 2024418 h 2990841"/>
              <a:gd name="connsiteX96" fmla="*/ 7462688 w 12192000"/>
              <a:gd name="connsiteY96" fmla="*/ 2031366 h 2990841"/>
              <a:gd name="connsiteX97" fmla="*/ 7425222 w 12192000"/>
              <a:gd name="connsiteY97" fmla="*/ 2037510 h 2990841"/>
              <a:gd name="connsiteX98" fmla="*/ 7360376 w 12192000"/>
              <a:gd name="connsiteY98" fmla="*/ 2052454 h 2990841"/>
              <a:gd name="connsiteX99" fmla="*/ 7297796 w 12192000"/>
              <a:gd name="connsiteY99" fmla="*/ 2059134 h 2990841"/>
              <a:gd name="connsiteX100" fmla="*/ 7255684 w 12192000"/>
              <a:gd name="connsiteY100" fmla="*/ 2060633 h 2990841"/>
              <a:gd name="connsiteX101" fmla="*/ 7249573 w 12192000"/>
              <a:gd name="connsiteY101" fmla="*/ 2060435 h 2990841"/>
              <a:gd name="connsiteX102" fmla="*/ 7198933 w 12192000"/>
              <a:gd name="connsiteY102" fmla="*/ 2052227 h 2990841"/>
              <a:gd name="connsiteX103" fmla="*/ 7194276 w 12192000"/>
              <a:gd name="connsiteY103" fmla="*/ 2056568 h 2990841"/>
              <a:gd name="connsiteX104" fmla="*/ 7178495 w 12192000"/>
              <a:gd name="connsiteY104" fmla="*/ 2061069 h 2990841"/>
              <a:gd name="connsiteX105" fmla="*/ 7164866 w 12192000"/>
              <a:gd name="connsiteY105" fmla="*/ 2056021 h 2990841"/>
              <a:gd name="connsiteX106" fmla="*/ 7101221 w 12192000"/>
              <a:gd name="connsiteY106" fmla="*/ 2047289 h 2990841"/>
              <a:gd name="connsiteX107" fmla="*/ 7008182 w 12192000"/>
              <a:gd name="connsiteY107" fmla="*/ 2039482 h 2990841"/>
              <a:gd name="connsiteX108" fmla="*/ 6994073 w 12192000"/>
              <a:gd name="connsiteY108" fmla="*/ 2034288 h 2990841"/>
              <a:gd name="connsiteX109" fmla="*/ 6902768 w 12192000"/>
              <a:gd name="connsiteY109" fmla="*/ 2021990 h 2990841"/>
              <a:gd name="connsiteX110" fmla="*/ 6854917 w 12192000"/>
              <a:gd name="connsiteY110" fmla="*/ 2020321 h 2990841"/>
              <a:gd name="connsiteX111" fmla="*/ 6849655 w 12192000"/>
              <a:gd name="connsiteY111" fmla="*/ 2025191 h 2990841"/>
              <a:gd name="connsiteX112" fmla="*/ 6835522 w 12192000"/>
              <a:gd name="connsiteY112" fmla="*/ 2024012 h 2990841"/>
              <a:gd name="connsiteX113" fmla="*/ 6707727 w 12192000"/>
              <a:gd name="connsiteY113" fmla="*/ 2006254 h 2990841"/>
              <a:gd name="connsiteX114" fmla="*/ 6561947 w 12192000"/>
              <a:gd name="connsiteY114" fmla="*/ 1975575 h 2990841"/>
              <a:gd name="connsiteX115" fmla="*/ 6464714 w 12192000"/>
              <a:gd name="connsiteY115" fmla="*/ 1978704 h 2990841"/>
              <a:gd name="connsiteX116" fmla="*/ 6242129 w 12192000"/>
              <a:gd name="connsiteY116" fmla="*/ 1915441 h 2990841"/>
              <a:gd name="connsiteX117" fmla="*/ 6080728 w 12192000"/>
              <a:gd name="connsiteY117" fmla="*/ 1895758 h 2990841"/>
              <a:gd name="connsiteX118" fmla="*/ 6069627 w 12192000"/>
              <a:gd name="connsiteY118" fmla="*/ 1885968 h 2990841"/>
              <a:gd name="connsiteX119" fmla="*/ 6055146 w 12192000"/>
              <a:gd name="connsiteY119" fmla="*/ 1879305 h 2990841"/>
              <a:gd name="connsiteX120" fmla="*/ 5953405 w 12192000"/>
              <a:gd name="connsiteY120" fmla="*/ 1849929 h 2990841"/>
              <a:gd name="connsiteX121" fmla="*/ 5940151 w 12192000"/>
              <a:gd name="connsiteY121" fmla="*/ 1852123 h 2990841"/>
              <a:gd name="connsiteX122" fmla="*/ 5917647 w 12192000"/>
              <a:gd name="connsiteY122" fmla="*/ 1852476 h 2990841"/>
              <a:gd name="connsiteX123" fmla="*/ 5860259 w 12192000"/>
              <a:gd name="connsiteY123" fmla="*/ 1865444 h 2990841"/>
              <a:gd name="connsiteX124" fmla="*/ 5821880 w 12192000"/>
              <a:gd name="connsiteY124" fmla="*/ 1854695 h 2990841"/>
              <a:gd name="connsiteX125" fmla="*/ 5813898 w 12192000"/>
              <a:gd name="connsiteY125" fmla="*/ 1853063 h 2990841"/>
              <a:gd name="connsiteX126" fmla="*/ 5813633 w 12192000"/>
              <a:gd name="connsiteY126" fmla="*/ 1853249 h 2990841"/>
              <a:gd name="connsiteX127" fmla="*/ 5804995 w 12192000"/>
              <a:gd name="connsiteY127" fmla="*/ 1851966 h 2990841"/>
              <a:gd name="connsiteX128" fmla="*/ 5799340 w 12192000"/>
              <a:gd name="connsiteY128" fmla="*/ 1850088 h 2990841"/>
              <a:gd name="connsiteX129" fmla="*/ 5783850 w 12192000"/>
              <a:gd name="connsiteY129" fmla="*/ 1846922 h 2990841"/>
              <a:gd name="connsiteX130" fmla="*/ 5777803 w 12192000"/>
              <a:gd name="connsiteY130" fmla="*/ 1847290 h 2990841"/>
              <a:gd name="connsiteX131" fmla="*/ 5774372 w 12192000"/>
              <a:gd name="connsiteY131" fmla="*/ 1849538 h 2990841"/>
              <a:gd name="connsiteX132" fmla="*/ 5740527 w 12192000"/>
              <a:gd name="connsiteY132" fmla="*/ 1850453 h 2990841"/>
              <a:gd name="connsiteX133" fmla="*/ 5671437 w 12192000"/>
              <a:gd name="connsiteY133" fmla="*/ 1845438 h 2990841"/>
              <a:gd name="connsiteX134" fmla="*/ 5633526 w 12192000"/>
              <a:gd name="connsiteY134" fmla="*/ 1839191 h 2990841"/>
              <a:gd name="connsiteX135" fmla="*/ 5527860 w 12192000"/>
              <a:gd name="connsiteY135" fmla="*/ 1825767 h 2990841"/>
              <a:gd name="connsiteX136" fmla="*/ 5420429 w 12192000"/>
              <a:gd name="connsiteY136" fmla="*/ 1815102 h 2990841"/>
              <a:gd name="connsiteX137" fmla="*/ 5339073 w 12192000"/>
              <a:gd name="connsiteY137" fmla="*/ 1819639 h 2990841"/>
              <a:gd name="connsiteX138" fmla="*/ 5334373 w 12192000"/>
              <a:gd name="connsiteY138" fmla="*/ 1817028 h 2990841"/>
              <a:gd name="connsiteX139" fmla="*/ 5326433 w 12192000"/>
              <a:gd name="connsiteY139" fmla="*/ 1814516 h 2990841"/>
              <a:gd name="connsiteX140" fmla="*/ 5326080 w 12192000"/>
              <a:gd name="connsiteY140" fmla="*/ 1814651 h 2990841"/>
              <a:gd name="connsiteX141" fmla="*/ 5318954 w 12192000"/>
              <a:gd name="connsiteY141" fmla="*/ 1811914 h 2990841"/>
              <a:gd name="connsiteX142" fmla="*/ 5286087 w 12192000"/>
              <a:gd name="connsiteY142" fmla="*/ 1796038 h 2990841"/>
              <a:gd name="connsiteX143" fmla="*/ 5223002 w 12192000"/>
              <a:gd name="connsiteY143" fmla="*/ 1799482 h 2990841"/>
              <a:gd name="connsiteX144" fmla="*/ 5200540 w 12192000"/>
              <a:gd name="connsiteY144" fmla="*/ 1796400 h 2990841"/>
              <a:gd name="connsiteX145" fmla="*/ 5154928 w 12192000"/>
              <a:gd name="connsiteY145" fmla="*/ 1781130 h 2990841"/>
              <a:gd name="connsiteX146" fmla="*/ 5149478 w 12192000"/>
              <a:gd name="connsiteY146" fmla="*/ 1780679 h 2990841"/>
              <a:gd name="connsiteX147" fmla="*/ 5130626 w 12192000"/>
              <a:gd name="connsiteY147" fmla="*/ 1768669 h 2990841"/>
              <a:gd name="connsiteX148" fmla="*/ 5102239 w 12192000"/>
              <a:gd name="connsiteY148" fmla="*/ 1753436 h 2990841"/>
              <a:gd name="connsiteX149" fmla="*/ 5099658 w 12192000"/>
              <a:gd name="connsiteY149" fmla="*/ 1753538 h 2990841"/>
              <a:gd name="connsiteX150" fmla="*/ 5088508 w 12192000"/>
              <a:gd name="connsiteY150" fmla="*/ 1745106 h 2990841"/>
              <a:gd name="connsiteX151" fmla="*/ 5082205 w 12192000"/>
              <a:gd name="connsiteY151" fmla="*/ 1734262 h 2990841"/>
              <a:gd name="connsiteX152" fmla="*/ 4931750 w 12192000"/>
              <a:gd name="connsiteY152" fmla="*/ 1691385 h 2990841"/>
              <a:gd name="connsiteX153" fmla="*/ 4824030 w 12192000"/>
              <a:gd name="connsiteY153" fmla="*/ 1643040 h 2990841"/>
              <a:gd name="connsiteX154" fmla="*/ 4758423 w 12192000"/>
              <a:gd name="connsiteY154" fmla="*/ 1579191 h 2990841"/>
              <a:gd name="connsiteX155" fmla="*/ 4514045 w 12192000"/>
              <a:gd name="connsiteY155" fmla="*/ 1535848 h 2990841"/>
              <a:gd name="connsiteX156" fmla="*/ 4458973 w 12192000"/>
              <a:gd name="connsiteY156" fmla="*/ 1525122 h 2990841"/>
              <a:gd name="connsiteX157" fmla="*/ 4423105 w 12192000"/>
              <a:gd name="connsiteY157" fmla="*/ 1500018 h 2990841"/>
              <a:gd name="connsiteX158" fmla="*/ 4400073 w 12192000"/>
              <a:gd name="connsiteY158" fmla="*/ 1499739 h 2990841"/>
              <a:gd name="connsiteX159" fmla="*/ 4395961 w 12192000"/>
              <a:gd name="connsiteY159" fmla="*/ 1499863 h 2990841"/>
              <a:gd name="connsiteX160" fmla="*/ 4382523 w 12192000"/>
              <a:gd name="connsiteY160" fmla="*/ 1496619 h 2990841"/>
              <a:gd name="connsiteX161" fmla="*/ 4374971 w 12192000"/>
              <a:gd name="connsiteY161" fmla="*/ 1500377 h 2990841"/>
              <a:gd name="connsiteX162" fmla="*/ 4352051 w 12192000"/>
              <a:gd name="connsiteY162" fmla="*/ 1498843 h 2990841"/>
              <a:gd name="connsiteX163" fmla="*/ 4328364 w 12192000"/>
              <a:gd name="connsiteY163" fmla="*/ 1491566 h 2990841"/>
              <a:gd name="connsiteX164" fmla="*/ 4220142 w 12192000"/>
              <a:gd name="connsiteY164" fmla="*/ 1451803 h 2990841"/>
              <a:gd name="connsiteX165" fmla="*/ 4152921 w 12192000"/>
              <a:gd name="connsiteY165" fmla="*/ 1430969 h 2990841"/>
              <a:gd name="connsiteX166" fmla="*/ 4123498 w 12192000"/>
              <a:gd name="connsiteY166" fmla="*/ 1427696 h 2990841"/>
              <a:gd name="connsiteX167" fmla="*/ 4085026 w 12192000"/>
              <a:gd name="connsiteY167" fmla="*/ 1420005 h 2990841"/>
              <a:gd name="connsiteX168" fmla="*/ 4014120 w 12192000"/>
              <a:gd name="connsiteY168" fmla="*/ 1410025 h 2990841"/>
              <a:gd name="connsiteX169" fmla="*/ 3924085 w 12192000"/>
              <a:gd name="connsiteY169" fmla="*/ 1390368 h 2990841"/>
              <a:gd name="connsiteX170" fmla="*/ 3875102 w 12192000"/>
              <a:gd name="connsiteY170" fmla="*/ 1356231 h 2990841"/>
              <a:gd name="connsiteX171" fmla="*/ 3866735 w 12192000"/>
              <a:gd name="connsiteY171" fmla="*/ 1358044 h 2990841"/>
              <a:gd name="connsiteX172" fmla="*/ 3824835 w 12192000"/>
              <a:gd name="connsiteY172" fmla="*/ 1344150 h 2990841"/>
              <a:gd name="connsiteX173" fmla="*/ 3698316 w 12192000"/>
              <a:gd name="connsiteY173" fmla="*/ 1271660 h 2990841"/>
              <a:gd name="connsiteX174" fmla="*/ 3615875 w 12192000"/>
              <a:gd name="connsiteY174" fmla="*/ 1245166 h 2990841"/>
              <a:gd name="connsiteX175" fmla="*/ 3583351 w 12192000"/>
              <a:gd name="connsiteY175" fmla="*/ 1239605 h 2990841"/>
              <a:gd name="connsiteX176" fmla="*/ 3529058 w 12192000"/>
              <a:gd name="connsiteY176" fmla="*/ 1230047 h 2990841"/>
              <a:gd name="connsiteX177" fmla="*/ 3438822 w 12192000"/>
              <a:gd name="connsiteY177" fmla="*/ 1205661 h 2990841"/>
              <a:gd name="connsiteX178" fmla="*/ 3390292 w 12192000"/>
              <a:gd name="connsiteY178" fmla="*/ 1197075 h 2990841"/>
              <a:gd name="connsiteX179" fmla="*/ 3315537 w 12192000"/>
              <a:gd name="connsiteY179" fmla="*/ 1185391 h 2990841"/>
              <a:gd name="connsiteX180" fmla="*/ 3305896 w 12192000"/>
              <a:gd name="connsiteY180" fmla="*/ 1180025 h 2990841"/>
              <a:gd name="connsiteX181" fmla="*/ 3260055 w 12192000"/>
              <a:gd name="connsiteY181" fmla="*/ 1189560 h 2990841"/>
              <a:gd name="connsiteX182" fmla="*/ 3136098 w 12192000"/>
              <a:gd name="connsiteY182" fmla="*/ 1171708 h 2990841"/>
              <a:gd name="connsiteX183" fmla="*/ 3113533 w 12192000"/>
              <a:gd name="connsiteY183" fmla="*/ 1171758 h 2990841"/>
              <a:gd name="connsiteX184" fmla="*/ 3087934 w 12192000"/>
              <a:gd name="connsiteY184" fmla="*/ 1162189 h 2990841"/>
              <a:gd name="connsiteX185" fmla="*/ 3033101 w 12192000"/>
              <a:gd name="connsiteY185" fmla="*/ 1146004 h 2990841"/>
              <a:gd name="connsiteX186" fmla="*/ 2999082 w 12192000"/>
              <a:gd name="connsiteY186" fmla="*/ 1129337 h 2990841"/>
              <a:gd name="connsiteX187" fmla="*/ 2988144 w 12192000"/>
              <a:gd name="connsiteY187" fmla="*/ 1133783 h 2990841"/>
              <a:gd name="connsiteX188" fmla="*/ 2964880 w 12192000"/>
              <a:gd name="connsiteY188" fmla="*/ 1133160 h 2990841"/>
              <a:gd name="connsiteX189" fmla="*/ 2871083 w 12192000"/>
              <a:gd name="connsiteY189" fmla="*/ 1114281 h 2990841"/>
              <a:gd name="connsiteX190" fmla="*/ 2853547 w 12192000"/>
              <a:gd name="connsiteY190" fmla="*/ 1113282 h 2990841"/>
              <a:gd name="connsiteX191" fmla="*/ 2834998 w 12192000"/>
              <a:gd name="connsiteY191" fmla="*/ 1105032 h 2990841"/>
              <a:gd name="connsiteX192" fmla="*/ 2832012 w 12192000"/>
              <a:gd name="connsiteY192" fmla="*/ 1103667 h 2990841"/>
              <a:gd name="connsiteX193" fmla="*/ 2831450 w 12192000"/>
              <a:gd name="connsiteY193" fmla="*/ 1103681 h 2990841"/>
              <a:gd name="connsiteX194" fmla="*/ 2830158 w 12192000"/>
              <a:gd name="connsiteY194" fmla="*/ 1102819 h 2990841"/>
              <a:gd name="connsiteX195" fmla="*/ 2817969 w 12192000"/>
              <a:gd name="connsiteY195" fmla="*/ 1097243 h 2990841"/>
              <a:gd name="connsiteX196" fmla="*/ 2812278 w 12192000"/>
              <a:gd name="connsiteY196" fmla="*/ 1097008 h 2990841"/>
              <a:gd name="connsiteX197" fmla="*/ 2735949 w 12192000"/>
              <a:gd name="connsiteY197" fmla="*/ 1069536 h 2990841"/>
              <a:gd name="connsiteX198" fmla="*/ 2700542 w 12192000"/>
              <a:gd name="connsiteY198" fmla="*/ 1056907 h 2990841"/>
              <a:gd name="connsiteX199" fmla="*/ 2690071 w 12192000"/>
              <a:gd name="connsiteY199" fmla="*/ 1056397 h 2990841"/>
              <a:gd name="connsiteX200" fmla="*/ 2655269 w 12192000"/>
              <a:gd name="connsiteY200" fmla="*/ 1042078 h 2990841"/>
              <a:gd name="connsiteX201" fmla="*/ 2637172 w 12192000"/>
              <a:gd name="connsiteY201" fmla="*/ 1039382 h 2990841"/>
              <a:gd name="connsiteX202" fmla="*/ 2544676 w 12192000"/>
              <a:gd name="connsiteY202" fmla="*/ 1019916 h 2990841"/>
              <a:gd name="connsiteX203" fmla="*/ 2521406 w 12192000"/>
              <a:gd name="connsiteY203" fmla="*/ 1022036 h 2990841"/>
              <a:gd name="connsiteX204" fmla="*/ 2462038 w 12192000"/>
              <a:gd name="connsiteY204" fmla="*/ 992687 h 2990841"/>
              <a:gd name="connsiteX205" fmla="*/ 2448962 w 12192000"/>
              <a:gd name="connsiteY205" fmla="*/ 988555 h 2990841"/>
              <a:gd name="connsiteX206" fmla="*/ 2444223 w 12192000"/>
              <a:gd name="connsiteY206" fmla="*/ 985580 h 2990841"/>
              <a:gd name="connsiteX207" fmla="*/ 2428175 w 12192000"/>
              <a:gd name="connsiteY207" fmla="*/ 997242 h 2990841"/>
              <a:gd name="connsiteX208" fmla="*/ 2398519 w 12192000"/>
              <a:gd name="connsiteY208" fmla="*/ 1001482 h 2990841"/>
              <a:gd name="connsiteX209" fmla="*/ 2385271 w 12192000"/>
              <a:gd name="connsiteY209" fmla="*/ 993786 h 2990841"/>
              <a:gd name="connsiteX210" fmla="*/ 2298174 w 12192000"/>
              <a:gd name="connsiteY210" fmla="*/ 956527 h 2990841"/>
              <a:gd name="connsiteX211" fmla="*/ 2271014 w 12192000"/>
              <a:gd name="connsiteY211" fmla="*/ 945440 h 2990841"/>
              <a:gd name="connsiteX212" fmla="*/ 2214838 w 12192000"/>
              <a:gd name="connsiteY212" fmla="*/ 924396 h 2990841"/>
              <a:gd name="connsiteX213" fmla="*/ 2038407 w 12192000"/>
              <a:gd name="connsiteY213" fmla="*/ 916628 h 2990841"/>
              <a:gd name="connsiteX214" fmla="*/ 1958268 w 12192000"/>
              <a:gd name="connsiteY214" fmla="*/ 931677 h 2990841"/>
              <a:gd name="connsiteX215" fmla="*/ 1740316 w 12192000"/>
              <a:gd name="connsiteY215" fmla="*/ 931710 h 2990841"/>
              <a:gd name="connsiteX216" fmla="*/ 1454477 w 12192000"/>
              <a:gd name="connsiteY216" fmla="*/ 973878 h 2990841"/>
              <a:gd name="connsiteX217" fmla="*/ 1385984 w 12192000"/>
              <a:gd name="connsiteY217" fmla="*/ 958621 h 2990841"/>
              <a:gd name="connsiteX218" fmla="*/ 1355604 w 12192000"/>
              <a:gd name="connsiteY218" fmla="*/ 960893 h 2990841"/>
              <a:gd name="connsiteX219" fmla="*/ 1305323 w 12192000"/>
              <a:gd name="connsiteY219" fmla="*/ 967511 h 2990841"/>
              <a:gd name="connsiteX220" fmla="*/ 1125607 w 12192000"/>
              <a:gd name="connsiteY220" fmla="*/ 968467 h 2990841"/>
              <a:gd name="connsiteX221" fmla="*/ 1016562 w 12192000"/>
              <a:gd name="connsiteY221" fmla="*/ 975260 h 2990841"/>
              <a:gd name="connsiteX222" fmla="*/ 818620 w 12192000"/>
              <a:gd name="connsiteY222" fmla="*/ 987723 h 2990841"/>
              <a:gd name="connsiteX223" fmla="*/ 611870 w 12192000"/>
              <a:gd name="connsiteY223" fmla="*/ 1002547 h 2990841"/>
              <a:gd name="connsiteX224" fmla="*/ 520325 w 12192000"/>
              <a:gd name="connsiteY224" fmla="*/ 1010590 h 2990841"/>
              <a:gd name="connsiteX225" fmla="*/ 386188 w 12192000"/>
              <a:gd name="connsiteY225" fmla="*/ 1040956 h 2990841"/>
              <a:gd name="connsiteX226" fmla="*/ 272629 w 12192000"/>
              <a:gd name="connsiteY226" fmla="*/ 1010300 h 2990841"/>
              <a:gd name="connsiteX227" fmla="*/ 113450 w 12192000"/>
              <a:gd name="connsiteY227" fmla="*/ 1038933 h 2990841"/>
              <a:gd name="connsiteX228" fmla="*/ 4256 w 12192000"/>
              <a:gd name="connsiteY228" fmla="*/ 1060111 h 2990841"/>
              <a:gd name="connsiteX229" fmla="*/ 0 w 12192000"/>
              <a:gd name="connsiteY229" fmla="*/ 1059714 h 2990841"/>
              <a:gd name="connsiteX230" fmla="*/ 0 w 12192000"/>
              <a:gd name="connsiteY230" fmla="*/ 0 h 2990841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28674 w 12192000"/>
              <a:gd name="connsiteY15" fmla="*/ 2738503 h 2990841"/>
              <a:gd name="connsiteX16" fmla="*/ 11095293 w 12192000"/>
              <a:gd name="connsiteY16" fmla="*/ 2734181 h 2990841"/>
              <a:gd name="connsiteX17" fmla="*/ 11072290 w 12192000"/>
              <a:gd name="connsiteY17" fmla="*/ 2737734 h 2990841"/>
              <a:gd name="connsiteX18" fmla="*/ 10980239 w 12192000"/>
              <a:gd name="connsiteY18" fmla="*/ 2729000 h 2990841"/>
              <a:gd name="connsiteX19" fmla="*/ 10980167 w 12192000"/>
              <a:gd name="connsiteY19" fmla="*/ 2728972 h 2990841"/>
              <a:gd name="connsiteX20" fmla="*/ 10943501 w 12192000"/>
              <a:gd name="connsiteY20" fmla="*/ 2723352 h 2990841"/>
              <a:gd name="connsiteX21" fmla="*/ 10740825 w 12192000"/>
              <a:gd name="connsiteY21" fmla="*/ 2642544 h 2990841"/>
              <a:gd name="connsiteX22" fmla="*/ 10621021 w 12192000"/>
              <a:gd name="connsiteY22" fmla="*/ 2583972 h 2990841"/>
              <a:gd name="connsiteX23" fmla="*/ 10501779 w 12192000"/>
              <a:gd name="connsiteY23" fmla="*/ 2548735 h 2990841"/>
              <a:gd name="connsiteX24" fmla="*/ 10403355 w 12192000"/>
              <a:gd name="connsiteY24" fmla="*/ 2512953 h 2990841"/>
              <a:gd name="connsiteX25" fmla="*/ 10337449 w 12192000"/>
              <a:gd name="connsiteY25" fmla="*/ 2488172 h 2990841"/>
              <a:gd name="connsiteX26" fmla="*/ 10324327 w 12192000"/>
              <a:gd name="connsiteY26" fmla="*/ 2478939 h 2990841"/>
              <a:gd name="connsiteX27" fmla="*/ 10321929 w 12192000"/>
              <a:gd name="connsiteY27" fmla="*/ 2478993 h 2990841"/>
              <a:gd name="connsiteX28" fmla="*/ 10290461 w 12192000"/>
              <a:gd name="connsiteY28" fmla="*/ 2462144 h 2990841"/>
              <a:gd name="connsiteX29" fmla="*/ 10268970 w 12192000"/>
              <a:gd name="connsiteY29" fmla="*/ 2448931 h 2990841"/>
              <a:gd name="connsiteX30" fmla="*/ 10263699 w 12192000"/>
              <a:gd name="connsiteY30" fmla="*/ 2448340 h 2990841"/>
              <a:gd name="connsiteX31" fmla="*/ 10228272 w 12192000"/>
              <a:gd name="connsiteY31" fmla="*/ 2431997 h 2990841"/>
              <a:gd name="connsiteX32" fmla="*/ 10215997 w 12192000"/>
              <a:gd name="connsiteY32" fmla="*/ 2431103 h 2990841"/>
              <a:gd name="connsiteX33" fmla="*/ 10193885 w 12192000"/>
              <a:gd name="connsiteY33" fmla="*/ 2427360 h 2990841"/>
              <a:gd name="connsiteX34" fmla="*/ 10135557 w 12192000"/>
              <a:gd name="connsiteY34" fmla="*/ 2429769 h 2990841"/>
              <a:gd name="connsiteX35" fmla="*/ 10092108 w 12192000"/>
              <a:gd name="connsiteY35" fmla="*/ 2409075 h 2990841"/>
              <a:gd name="connsiteX36" fmla="*/ 10091815 w 12192000"/>
              <a:gd name="connsiteY36" fmla="*/ 2409211 h 2990841"/>
              <a:gd name="connsiteX37" fmla="*/ 10083558 w 12192000"/>
              <a:gd name="connsiteY37" fmla="*/ 2406369 h 2990841"/>
              <a:gd name="connsiteX38" fmla="*/ 10078319 w 12192000"/>
              <a:gd name="connsiteY38" fmla="*/ 2403481 h 2990841"/>
              <a:gd name="connsiteX39" fmla="*/ 10063647 w 12192000"/>
              <a:gd name="connsiteY39" fmla="*/ 2397528 h 2990841"/>
              <a:gd name="connsiteX40" fmla="*/ 10057660 w 12192000"/>
              <a:gd name="connsiteY40" fmla="*/ 2396793 h 2990841"/>
              <a:gd name="connsiteX41" fmla="*/ 10003124 w 12192000"/>
              <a:gd name="connsiteY41" fmla="*/ 2406692 h 2990841"/>
              <a:gd name="connsiteX42" fmla="*/ 9898644 w 12192000"/>
              <a:gd name="connsiteY42" fmla="*/ 2393136 h 2990841"/>
              <a:gd name="connsiteX43" fmla="*/ 9794969 w 12192000"/>
              <a:gd name="connsiteY43" fmla="*/ 2376665 h 2990841"/>
              <a:gd name="connsiteX44" fmla="*/ 9690708 w 12192000"/>
              <a:gd name="connsiteY44" fmla="*/ 2362478 h 2990841"/>
              <a:gd name="connsiteX45" fmla="*/ 9656590 w 12192000"/>
              <a:gd name="connsiteY45" fmla="*/ 2365107 h 2990841"/>
              <a:gd name="connsiteX46" fmla="*/ 9651013 w 12192000"/>
              <a:gd name="connsiteY46" fmla="*/ 2365379 h 2990841"/>
              <a:gd name="connsiteX47" fmla="*/ 9629535 w 12192000"/>
              <a:gd name="connsiteY47" fmla="*/ 2359562 h 2990841"/>
              <a:gd name="connsiteX48" fmla="*/ 9621002 w 12192000"/>
              <a:gd name="connsiteY48" fmla="*/ 2358015 h 2990841"/>
              <a:gd name="connsiteX49" fmla="*/ 9620811 w 12192000"/>
              <a:gd name="connsiteY49" fmla="*/ 2358209 h 2990841"/>
              <a:gd name="connsiteX50" fmla="*/ 9612783 w 12192000"/>
              <a:gd name="connsiteY50" fmla="*/ 2356304 h 2990841"/>
              <a:gd name="connsiteX51" fmla="*/ 9573299 w 12192000"/>
              <a:gd name="connsiteY51" fmla="*/ 2344048 h 2990841"/>
              <a:gd name="connsiteX52" fmla="*/ 9523299 w 12192000"/>
              <a:gd name="connsiteY52" fmla="*/ 2356751 h 2990841"/>
              <a:gd name="connsiteX53" fmla="*/ 9502217 w 12192000"/>
              <a:gd name="connsiteY53" fmla="*/ 2356672 h 2990841"/>
              <a:gd name="connsiteX54" fmla="*/ 9491052 w 12192000"/>
              <a:gd name="connsiteY54" fmla="*/ 2357876 h 2990841"/>
              <a:gd name="connsiteX55" fmla="*/ 9490420 w 12192000"/>
              <a:gd name="connsiteY55" fmla="*/ 2358754 h 2990841"/>
              <a:gd name="connsiteX56" fmla="*/ 9422814 w 12192000"/>
              <a:gd name="connsiteY56" fmla="*/ 2337048 h 2990841"/>
              <a:gd name="connsiteX57" fmla="*/ 9387555 w 12192000"/>
              <a:gd name="connsiteY57" fmla="*/ 2324836 h 2990841"/>
              <a:gd name="connsiteX58" fmla="*/ 9385480 w 12192000"/>
              <a:gd name="connsiteY58" fmla="*/ 2325313 h 2990841"/>
              <a:gd name="connsiteX59" fmla="*/ 9369766 w 12192000"/>
              <a:gd name="connsiteY59" fmla="*/ 2317902 h 2990841"/>
              <a:gd name="connsiteX60" fmla="*/ 9356267 w 12192000"/>
              <a:gd name="connsiteY60" fmla="*/ 2307218 h 2990841"/>
              <a:gd name="connsiteX61" fmla="*/ 9240605 w 12192000"/>
              <a:gd name="connsiteY61" fmla="*/ 2292733 h 2990841"/>
              <a:gd name="connsiteX62" fmla="*/ 9083251 w 12192000"/>
              <a:gd name="connsiteY62" fmla="*/ 2245348 h 2990841"/>
              <a:gd name="connsiteX63" fmla="*/ 8956025 w 12192000"/>
              <a:gd name="connsiteY63" fmla="*/ 2219438 h 2990841"/>
              <a:gd name="connsiteX64" fmla="*/ 8791834 w 12192000"/>
              <a:gd name="connsiteY64" fmla="*/ 2194608 h 2990841"/>
              <a:gd name="connsiteX65" fmla="*/ 8677385 w 12192000"/>
              <a:gd name="connsiteY65" fmla="*/ 2172946 h 2990841"/>
              <a:gd name="connsiteX66" fmla="*/ 8628381 w 12192000"/>
              <a:gd name="connsiteY66" fmla="*/ 2151256 h 2990841"/>
              <a:gd name="connsiteX67" fmla="*/ 8608955 w 12192000"/>
              <a:gd name="connsiteY67" fmla="*/ 2154253 h 2990841"/>
              <a:gd name="connsiteX68" fmla="*/ 8605623 w 12192000"/>
              <a:gd name="connsiteY68" fmla="*/ 2154974 h 2990841"/>
              <a:gd name="connsiteX69" fmla="*/ 8591946 w 12192000"/>
              <a:gd name="connsiteY69" fmla="*/ 2153429 h 2990841"/>
              <a:gd name="connsiteX70" fmla="*/ 8588503 w 12192000"/>
              <a:gd name="connsiteY70" fmla="*/ 2158528 h 2990841"/>
              <a:gd name="connsiteX71" fmla="*/ 8542929 w 12192000"/>
              <a:gd name="connsiteY71" fmla="*/ 2155780 h 2990841"/>
              <a:gd name="connsiteX72" fmla="*/ 8422422 w 12192000"/>
              <a:gd name="connsiteY72" fmla="*/ 2128783 h 2990841"/>
              <a:gd name="connsiteX73" fmla="*/ 8350509 w 12192000"/>
              <a:gd name="connsiteY73" fmla="*/ 2116143 h 2990841"/>
              <a:gd name="connsiteX74" fmla="*/ 8323483 w 12192000"/>
              <a:gd name="connsiteY74" fmla="*/ 2116856 h 2990841"/>
              <a:gd name="connsiteX75" fmla="*/ 8285541 w 12192000"/>
              <a:gd name="connsiteY75" fmla="*/ 2114142 h 2990841"/>
              <a:gd name="connsiteX76" fmla="*/ 8156321 w 12192000"/>
              <a:gd name="connsiteY76" fmla="*/ 2105622 h 2990841"/>
              <a:gd name="connsiteX77" fmla="*/ 8115022 w 12192000"/>
              <a:gd name="connsiteY77" fmla="*/ 2097331 h 2990841"/>
              <a:gd name="connsiteX78" fmla="*/ 8109128 w 12192000"/>
              <a:gd name="connsiteY78" fmla="*/ 2095725 h 2990841"/>
              <a:gd name="connsiteX79" fmla="*/ 8061947 w 12192000"/>
              <a:gd name="connsiteY79" fmla="*/ 2076044 h 2990841"/>
              <a:gd name="connsiteX80" fmla="*/ 8056343 w 12192000"/>
              <a:gd name="connsiteY80" fmla="*/ 2079176 h 2990841"/>
              <a:gd name="connsiteX81" fmla="*/ 8039888 w 12192000"/>
              <a:gd name="connsiteY81" fmla="*/ 2079889 h 2990841"/>
              <a:gd name="connsiteX82" fmla="*/ 8027893 w 12192000"/>
              <a:gd name="connsiteY82" fmla="*/ 2071837 h 2990841"/>
              <a:gd name="connsiteX83" fmla="*/ 7968202 w 12192000"/>
              <a:gd name="connsiteY83" fmla="*/ 2048643 h 2990841"/>
              <a:gd name="connsiteX84" fmla="*/ 7879707 w 12192000"/>
              <a:gd name="connsiteY84" fmla="*/ 2019539 h 2990841"/>
              <a:gd name="connsiteX85" fmla="*/ 7867283 w 12192000"/>
              <a:gd name="connsiteY85" fmla="*/ 2011237 h 2990841"/>
              <a:gd name="connsiteX86" fmla="*/ 7843997 w 12192000"/>
              <a:gd name="connsiteY86" fmla="*/ 2004002 h 2990841"/>
              <a:gd name="connsiteX87" fmla="*/ 7766905 w 12192000"/>
              <a:gd name="connsiteY87" fmla="*/ 1994240 h 2990841"/>
              <a:gd name="connsiteX88" fmla="*/ 7748811 w 12192000"/>
              <a:gd name="connsiteY88" fmla="*/ 2001647 h 2990841"/>
              <a:gd name="connsiteX89" fmla="*/ 7745757 w 12192000"/>
              <a:gd name="connsiteY89" fmla="*/ 2003120 h 2990841"/>
              <a:gd name="connsiteX90" fmla="*/ 7732110 w 12192000"/>
              <a:gd name="connsiteY90" fmla="*/ 2004783 h 2990841"/>
              <a:gd name="connsiteX91" fmla="*/ 7730039 w 12192000"/>
              <a:gd name="connsiteY91" fmla="*/ 2010536 h 2990841"/>
              <a:gd name="connsiteX92" fmla="*/ 7685159 w 12192000"/>
              <a:gd name="connsiteY92" fmla="*/ 2018415 h 2990841"/>
              <a:gd name="connsiteX93" fmla="*/ 7561596 w 12192000"/>
              <a:gd name="connsiteY93" fmla="*/ 2020063 h 2990841"/>
              <a:gd name="connsiteX94" fmla="*/ 7488722 w 12192000"/>
              <a:gd name="connsiteY94" fmla="*/ 2024418 h 2990841"/>
              <a:gd name="connsiteX95" fmla="*/ 7462688 w 12192000"/>
              <a:gd name="connsiteY95" fmla="*/ 2031366 h 2990841"/>
              <a:gd name="connsiteX96" fmla="*/ 7425222 w 12192000"/>
              <a:gd name="connsiteY96" fmla="*/ 2037510 h 2990841"/>
              <a:gd name="connsiteX97" fmla="*/ 7360376 w 12192000"/>
              <a:gd name="connsiteY97" fmla="*/ 2052454 h 2990841"/>
              <a:gd name="connsiteX98" fmla="*/ 7297796 w 12192000"/>
              <a:gd name="connsiteY98" fmla="*/ 2059134 h 2990841"/>
              <a:gd name="connsiteX99" fmla="*/ 7255684 w 12192000"/>
              <a:gd name="connsiteY99" fmla="*/ 2060633 h 2990841"/>
              <a:gd name="connsiteX100" fmla="*/ 7249573 w 12192000"/>
              <a:gd name="connsiteY100" fmla="*/ 2060435 h 2990841"/>
              <a:gd name="connsiteX101" fmla="*/ 7198933 w 12192000"/>
              <a:gd name="connsiteY101" fmla="*/ 2052227 h 2990841"/>
              <a:gd name="connsiteX102" fmla="*/ 7194276 w 12192000"/>
              <a:gd name="connsiteY102" fmla="*/ 2056568 h 2990841"/>
              <a:gd name="connsiteX103" fmla="*/ 7178495 w 12192000"/>
              <a:gd name="connsiteY103" fmla="*/ 2061069 h 2990841"/>
              <a:gd name="connsiteX104" fmla="*/ 7164866 w 12192000"/>
              <a:gd name="connsiteY104" fmla="*/ 2056021 h 2990841"/>
              <a:gd name="connsiteX105" fmla="*/ 7101221 w 12192000"/>
              <a:gd name="connsiteY105" fmla="*/ 2047289 h 2990841"/>
              <a:gd name="connsiteX106" fmla="*/ 7008182 w 12192000"/>
              <a:gd name="connsiteY106" fmla="*/ 2039482 h 2990841"/>
              <a:gd name="connsiteX107" fmla="*/ 6994073 w 12192000"/>
              <a:gd name="connsiteY107" fmla="*/ 2034288 h 2990841"/>
              <a:gd name="connsiteX108" fmla="*/ 6902768 w 12192000"/>
              <a:gd name="connsiteY108" fmla="*/ 2021990 h 2990841"/>
              <a:gd name="connsiteX109" fmla="*/ 6854917 w 12192000"/>
              <a:gd name="connsiteY109" fmla="*/ 2020321 h 2990841"/>
              <a:gd name="connsiteX110" fmla="*/ 6849655 w 12192000"/>
              <a:gd name="connsiteY110" fmla="*/ 2025191 h 2990841"/>
              <a:gd name="connsiteX111" fmla="*/ 6835522 w 12192000"/>
              <a:gd name="connsiteY111" fmla="*/ 2024012 h 2990841"/>
              <a:gd name="connsiteX112" fmla="*/ 6707727 w 12192000"/>
              <a:gd name="connsiteY112" fmla="*/ 2006254 h 2990841"/>
              <a:gd name="connsiteX113" fmla="*/ 6561947 w 12192000"/>
              <a:gd name="connsiteY113" fmla="*/ 1975575 h 2990841"/>
              <a:gd name="connsiteX114" fmla="*/ 6464714 w 12192000"/>
              <a:gd name="connsiteY114" fmla="*/ 1978704 h 2990841"/>
              <a:gd name="connsiteX115" fmla="*/ 6242129 w 12192000"/>
              <a:gd name="connsiteY115" fmla="*/ 1915441 h 2990841"/>
              <a:gd name="connsiteX116" fmla="*/ 6080728 w 12192000"/>
              <a:gd name="connsiteY116" fmla="*/ 1895758 h 2990841"/>
              <a:gd name="connsiteX117" fmla="*/ 6069627 w 12192000"/>
              <a:gd name="connsiteY117" fmla="*/ 1885968 h 2990841"/>
              <a:gd name="connsiteX118" fmla="*/ 6055146 w 12192000"/>
              <a:gd name="connsiteY118" fmla="*/ 1879305 h 2990841"/>
              <a:gd name="connsiteX119" fmla="*/ 5953405 w 12192000"/>
              <a:gd name="connsiteY119" fmla="*/ 1849929 h 2990841"/>
              <a:gd name="connsiteX120" fmla="*/ 5940151 w 12192000"/>
              <a:gd name="connsiteY120" fmla="*/ 1852123 h 2990841"/>
              <a:gd name="connsiteX121" fmla="*/ 5917647 w 12192000"/>
              <a:gd name="connsiteY121" fmla="*/ 1852476 h 2990841"/>
              <a:gd name="connsiteX122" fmla="*/ 5860259 w 12192000"/>
              <a:gd name="connsiteY122" fmla="*/ 1865444 h 2990841"/>
              <a:gd name="connsiteX123" fmla="*/ 5821880 w 12192000"/>
              <a:gd name="connsiteY123" fmla="*/ 1854695 h 2990841"/>
              <a:gd name="connsiteX124" fmla="*/ 5813898 w 12192000"/>
              <a:gd name="connsiteY124" fmla="*/ 1853063 h 2990841"/>
              <a:gd name="connsiteX125" fmla="*/ 5813633 w 12192000"/>
              <a:gd name="connsiteY125" fmla="*/ 1853249 h 2990841"/>
              <a:gd name="connsiteX126" fmla="*/ 5804995 w 12192000"/>
              <a:gd name="connsiteY126" fmla="*/ 1851966 h 2990841"/>
              <a:gd name="connsiteX127" fmla="*/ 5799340 w 12192000"/>
              <a:gd name="connsiteY127" fmla="*/ 1850088 h 2990841"/>
              <a:gd name="connsiteX128" fmla="*/ 5783850 w 12192000"/>
              <a:gd name="connsiteY128" fmla="*/ 1846922 h 2990841"/>
              <a:gd name="connsiteX129" fmla="*/ 5777803 w 12192000"/>
              <a:gd name="connsiteY129" fmla="*/ 1847290 h 2990841"/>
              <a:gd name="connsiteX130" fmla="*/ 5774372 w 12192000"/>
              <a:gd name="connsiteY130" fmla="*/ 1849538 h 2990841"/>
              <a:gd name="connsiteX131" fmla="*/ 5740527 w 12192000"/>
              <a:gd name="connsiteY131" fmla="*/ 1850453 h 2990841"/>
              <a:gd name="connsiteX132" fmla="*/ 5671437 w 12192000"/>
              <a:gd name="connsiteY132" fmla="*/ 1845438 h 2990841"/>
              <a:gd name="connsiteX133" fmla="*/ 5633526 w 12192000"/>
              <a:gd name="connsiteY133" fmla="*/ 1839191 h 2990841"/>
              <a:gd name="connsiteX134" fmla="*/ 5527860 w 12192000"/>
              <a:gd name="connsiteY134" fmla="*/ 1825767 h 2990841"/>
              <a:gd name="connsiteX135" fmla="*/ 5420429 w 12192000"/>
              <a:gd name="connsiteY135" fmla="*/ 1815102 h 2990841"/>
              <a:gd name="connsiteX136" fmla="*/ 5339073 w 12192000"/>
              <a:gd name="connsiteY136" fmla="*/ 1819639 h 2990841"/>
              <a:gd name="connsiteX137" fmla="*/ 5334373 w 12192000"/>
              <a:gd name="connsiteY137" fmla="*/ 1817028 h 2990841"/>
              <a:gd name="connsiteX138" fmla="*/ 5326433 w 12192000"/>
              <a:gd name="connsiteY138" fmla="*/ 1814516 h 2990841"/>
              <a:gd name="connsiteX139" fmla="*/ 5326080 w 12192000"/>
              <a:gd name="connsiteY139" fmla="*/ 1814651 h 2990841"/>
              <a:gd name="connsiteX140" fmla="*/ 5318954 w 12192000"/>
              <a:gd name="connsiteY140" fmla="*/ 1811914 h 2990841"/>
              <a:gd name="connsiteX141" fmla="*/ 5286087 w 12192000"/>
              <a:gd name="connsiteY141" fmla="*/ 1796038 h 2990841"/>
              <a:gd name="connsiteX142" fmla="*/ 5223002 w 12192000"/>
              <a:gd name="connsiteY142" fmla="*/ 1799482 h 2990841"/>
              <a:gd name="connsiteX143" fmla="*/ 5200540 w 12192000"/>
              <a:gd name="connsiteY143" fmla="*/ 1796400 h 2990841"/>
              <a:gd name="connsiteX144" fmla="*/ 5154928 w 12192000"/>
              <a:gd name="connsiteY144" fmla="*/ 1781130 h 2990841"/>
              <a:gd name="connsiteX145" fmla="*/ 5149478 w 12192000"/>
              <a:gd name="connsiteY145" fmla="*/ 1780679 h 2990841"/>
              <a:gd name="connsiteX146" fmla="*/ 5130626 w 12192000"/>
              <a:gd name="connsiteY146" fmla="*/ 1768669 h 2990841"/>
              <a:gd name="connsiteX147" fmla="*/ 5102239 w 12192000"/>
              <a:gd name="connsiteY147" fmla="*/ 1753436 h 2990841"/>
              <a:gd name="connsiteX148" fmla="*/ 5099658 w 12192000"/>
              <a:gd name="connsiteY148" fmla="*/ 1753538 h 2990841"/>
              <a:gd name="connsiteX149" fmla="*/ 5088508 w 12192000"/>
              <a:gd name="connsiteY149" fmla="*/ 1745106 h 2990841"/>
              <a:gd name="connsiteX150" fmla="*/ 5082205 w 12192000"/>
              <a:gd name="connsiteY150" fmla="*/ 1734262 h 2990841"/>
              <a:gd name="connsiteX151" fmla="*/ 4931750 w 12192000"/>
              <a:gd name="connsiteY151" fmla="*/ 1691385 h 2990841"/>
              <a:gd name="connsiteX152" fmla="*/ 4824030 w 12192000"/>
              <a:gd name="connsiteY152" fmla="*/ 1643040 h 2990841"/>
              <a:gd name="connsiteX153" fmla="*/ 4758423 w 12192000"/>
              <a:gd name="connsiteY153" fmla="*/ 1579191 h 2990841"/>
              <a:gd name="connsiteX154" fmla="*/ 4514045 w 12192000"/>
              <a:gd name="connsiteY154" fmla="*/ 1535848 h 2990841"/>
              <a:gd name="connsiteX155" fmla="*/ 4458973 w 12192000"/>
              <a:gd name="connsiteY155" fmla="*/ 1525122 h 2990841"/>
              <a:gd name="connsiteX156" fmla="*/ 4423105 w 12192000"/>
              <a:gd name="connsiteY156" fmla="*/ 1500018 h 2990841"/>
              <a:gd name="connsiteX157" fmla="*/ 4400073 w 12192000"/>
              <a:gd name="connsiteY157" fmla="*/ 1499739 h 2990841"/>
              <a:gd name="connsiteX158" fmla="*/ 4395961 w 12192000"/>
              <a:gd name="connsiteY158" fmla="*/ 1499863 h 2990841"/>
              <a:gd name="connsiteX159" fmla="*/ 4382523 w 12192000"/>
              <a:gd name="connsiteY159" fmla="*/ 1496619 h 2990841"/>
              <a:gd name="connsiteX160" fmla="*/ 4374971 w 12192000"/>
              <a:gd name="connsiteY160" fmla="*/ 1500377 h 2990841"/>
              <a:gd name="connsiteX161" fmla="*/ 4352051 w 12192000"/>
              <a:gd name="connsiteY161" fmla="*/ 1498843 h 2990841"/>
              <a:gd name="connsiteX162" fmla="*/ 4328364 w 12192000"/>
              <a:gd name="connsiteY162" fmla="*/ 1491566 h 2990841"/>
              <a:gd name="connsiteX163" fmla="*/ 4220142 w 12192000"/>
              <a:gd name="connsiteY163" fmla="*/ 1451803 h 2990841"/>
              <a:gd name="connsiteX164" fmla="*/ 4152921 w 12192000"/>
              <a:gd name="connsiteY164" fmla="*/ 1430969 h 2990841"/>
              <a:gd name="connsiteX165" fmla="*/ 4123498 w 12192000"/>
              <a:gd name="connsiteY165" fmla="*/ 1427696 h 2990841"/>
              <a:gd name="connsiteX166" fmla="*/ 4085026 w 12192000"/>
              <a:gd name="connsiteY166" fmla="*/ 1420005 h 2990841"/>
              <a:gd name="connsiteX167" fmla="*/ 4014120 w 12192000"/>
              <a:gd name="connsiteY167" fmla="*/ 1410025 h 2990841"/>
              <a:gd name="connsiteX168" fmla="*/ 3924085 w 12192000"/>
              <a:gd name="connsiteY168" fmla="*/ 1390368 h 2990841"/>
              <a:gd name="connsiteX169" fmla="*/ 3875102 w 12192000"/>
              <a:gd name="connsiteY169" fmla="*/ 1356231 h 2990841"/>
              <a:gd name="connsiteX170" fmla="*/ 3866735 w 12192000"/>
              <a:gd name="connsiteY170" fmla="*/ 1358044 h 2990841"/>
              <a:gd name="connsiteX171" fmla="*/ 3824835 w 12192000"/>
              <a:gd name="connsiteY171" fmla="*/ 1344150 h 2990841"/>
              <a:gd name="connsiteX172" fmla="*/ 3698316 w 12192000"/>
              <a:gd name="connsiteY172" fmla="*/ 1271660 h 2990841"/>
              <a:gd name="connsiteX173" fmla="*/ 3615875 w 12192000"/>
              <a:gd name="connsiteY173" fmla="*/ 1245166 h 2990841"/>
              <a:gd name="connsiteX174" fmla="*/ 3583351 w 12192000"/>
              <a:gd name="connsiteY174" fmla="*/ 1239605 h 2990841"/>
              <a:gd name="connsiteX175" fmla="*/ 3529058 w 12192000"/>
              <a:gd name="connsiteY175" fmla="*/ 1230047 h 2990841"/>
              <a:gd name="connsiteX176" fmla="*/ 3438822 w 12192000"/>
              <a:gd name="connsiteY176" fmla="*/ 1205661 h 2990841"/>
              <a:gd name="connsiteX177" fmla="*/ 3390292 w 12192000"/>
              <a:gd name="connsiteY177" fmla="*/ 1197075 h 2990841"/>
              <a:gd name="connsiteX178" fmla="*/ 3315537 w 12192000"/>
              <a:gd name="connsiteY178" fmla="*/ 1185391 h 2990841"/>
              <a:gd name="connsiteX179" fmla="*/ 3305896 w 12192000"/>
              <a:gd name="connsiteY179" fmla="*/ 1180025 h 2990841"/>
              <a:gd name="connsiteX180" fmla="*/ 3260055 w 12192000"/>
              <a:gd name="connsiteY180" fmla="*/ 1189560 h 2990841"/>
              <a:gd name="connsiteX181" fmla="*/ 3136098 w 12192000"/>
              <a:gd name="connsiteY181" fmla="*/ 1171708 h 2990841"/>
              <a:gd name="connsiteX182" fmla="*/ 3113533 w 12192000"/>
              <a:gd name="connsiteY182" fmla="*/ 1171758 h 2990841"/>
              <a:gd name="connsiteX183" fmla="*/ 3087934 w 12192000"/>
              <a:gd name="connsiteY183" fmla="*/ 1162189 h 2990841"/>
              <a:gd name="connsiteX184" fmla="*/ 3033101 w 12192000"/>
              <a:gd name="connsiteY184" fmla="*/ 1146004 h 2990841"/>
              <a:gd name="connsiteX185" fmla="*/ 2999082 w 12192000"/>
              <a:gd name="connsiteY185" fmla="*/ 1129337 h 2990841"/>
              <a:gd name="connsiteX186" fmla="*/ 2988144 w 12192000"/>
              <a:gd name="connsiteY186" fmla="*/ 1133783 h 2990841"/>
              <a:gd name="connsiteX187" fmla="*/ 2964880 w 12192000"/>
              <a:gd name="connsiteY187" fmla="*/ 1133160 h 2990841"/>
              <a:gd name="connsiteX188" fmla="*/ 2871083 w 12192000"/>
              <a:gd name="connsiteY188" fmla="*/ 1114281 h 2990841"/>
              <a:gd name="connsiteX189" fmla="*/ 2853547 w 12192000"/>
              <a:gd name="connsiteY189" fmla="*/ 1113282 h 2990841"/>
              <a:gd name="connsiteX190" fmla="*/ 2834998 w 12192000"/>
              <a:gd name="connsiteY190" fmla="*/ 1105032 h 2990841"/>
              <a:gd name="connsiteX191" fmla="*/ 2832012 w 12192000"/>
              <a:gd name="connsiteY191" fmla="*/ 1103667 h 2990841"/>
              <a:gd name="connsiteX192" fmla="*/ 2831450 w 12192000"/>
              <a:gd name="connsiteY192" fmla="*/ 1103681 h 2990841"/>
              <a:gd name="connsiteX193" fmla="*/ 2830158 w 12192000"/>
              <a:gd name="connsiteY193" fmla="*/ 1102819 h 2990841"/>
              <a:gd name="connsiteX194" fmla="*/ 2817969 w 12192000"/>
              <a:gd name="connsiteY194" fmla="*/ 1097243 h 2990841"/>
              <a:gd name="connsiteX195" fmla="*/ 2812278 w 12192000"/>
              <a:gd name="connsiteY195" fmla="*/ 1097008 h 2990841"/>
              <a:gd name="connsiteX196" fmla="*/ 2735949 w 12192000"/>
              <a:gd name="connsiteY196" fmla="*/ 1069536 h 2990841"/>
              <a:gd name="connsiteX197" fmla="*/ 2700542 w 12192000"/>
              <a:gd name="connsiteY197" fmla="*/ 1056907 h 2990841"/>
              <a:gd name="connsiteX198" fmla="*/ 2690071 w 12192000"/>
              <a:gd name="connsiteY198" fmla="*/ 1056397 h 2990841"/>
              <a:gd name="connsiteX199" fmla="*/ 2655269 w 12192000"/>
              <a:gd name="connsiteY199" fmla="*/ 1042078 h 2990841"/>
              <a:gd name="connsiteX200" fmla="*/ 2637172 w 12192000"/>
              <a:gd name="connsiteY200" fmla="*/ 1039382 h 2990841"/>
              <a:gd name="connsiteX201" fmla="*/ 2544676 w 12192000"/>
              <a:gd name="connsiteY201" fmla="*/ 1019916 h 2990841"/>
              <a:gd name="connsiteX202" fmla="*/ 2521406 w 12192000"/>
              <a:gd name="connsiteY202" fmla="*/ 1022036 h 2990841"/>
              <a:gd name="connsiteX203" fmla="*/ 2462038 w 12192000"/>
              <a:gd name="connsiteY203" fmla="*/ 992687 h 2990841"/>
              <a:gd name="connsiteX204" fmla="*/ 2448962 w 12192000"/>
              <a:gd name="connsiteY204" fmla="*/ 988555 h 2990841"/>
              <a:gd name="connsiteX205" fmla="*/ 2444223 w 12192000"/>
              <a:gd name="connsiteY205" fmla="*/ 985580 h 2990841"/>
              <a:gd name="connsiteX206" fmla="*/ 2428175 w 12192000"/>
              <a:gd name="connsiteY206" fmla="*/ 997242 h 2990841"/>
              <a:gd name="connsiteX207" fmla="*/ 2398519 w 12192000"/>
              <a:gd name="connsiteY207" fmla="*/ 1001482 h 2990841"/>
              <a:gd name="connsiteX208" fmla="*/ 2385271 w 12192000"/>
              <a:gd name="connsiteY208" fmla="*/ 993786 h 2990841"/>
              <a:gd name="connsiteX209" fmla="*/ 2298174 w 12192000"/>
              <a:gd name="connsiteY209" fmla="*/ 956527 h 2990841"/>
              <a:gd name="connsiteX210" fmla="*/ 2271014 w 12192000"/>
              <a:gd name="connsiteY210" fmla="*/ 945440 h 2990841"/>
              <a:gd name="connsiteX211" fmla="*/ 2214838 w 12192000"/>
              <a:gd name="connsiteY211" fmla="*/ 924396 h 2990841"/>
              <a:gd name="connsiteX212" fmla="*/ 2038407 w 12192000"/>
              <a:gd name="connsiteY212" fmla="*/ 916628 h 2990841"/>
              <a:gd name="connsiteX213" fmla="*/ 1958268 w 12192000"/>
              <a:gd name="connsiteY213" fmla="*/ 931677 h 2990841"/>
              <a:gd name="connsiteX214" fmla="*/ 1740316 w 12192000"/>
              <a:gd name="connsiteY214" fmla="*/ 931710 h 2990841"/>
              <a:gd name="connsiteX215" fmla="*/ 1454477 w 12192000"/>
              <a:gd name="connsiteY215" fmla="*/ 973878 h 2990841"/>
              <a:gd name="connsiteX216" fmla="*/ 1385984 w 12192000"/>
              <a:gd name="connsiteY216" fmla="*/ 958621 h 2990841"/>
              <a:gd name="connsiteX217" fmla="*/ 1355604 w 12192000"/>
              <a:gd name="connsiteY217" fmla="*/ 960893 h 2990841"/>
              <a:gd name="connsiteX218" fmla="*/ 1305323 w 12192000"/>
              <a:gd name="connsiteY218" fmla="*/ 967511 h 2990841"/>
              <a:gd name="connsiteX219" fmla="*/ 1125607 w 12192000"/>
              <a:gd name="connsiteY219" fmla="*/ 968467 h 2990841"/>
              <a:gd name="connsiteX220" fmla="*/ 1016562 w 12192000"/>
              <a:gd name="connsiteY220" fmla="*/ 975260 h 2990841"/>
              <a:gd name="connsiteX221" fmla="*/ 818620 w 12192000"/>
              <a:gd name="connsiteY221" fmla="*/ 987723 h 2990841"/>
              <a:gd name="connsiteX222" fmla="*/ 611870 w 12192000"/>
              <a:gd name="connsiteY222" fmla="*/ 1002547 h 2990841"/>
              <a:gd name="connsiteX223" fmla="*/ 520325 w 12192000"/>
              <a:gd name="connsiteY223" fmla="*/ 1010590 h 2990841"/>
              <a:gd name="connsiteX224" fmla="*/ 386188 w 12192000"/>
              <a:gd name="connsiteY224" fmla="*/ 1040956 h 2990841"/>
              <a:gd name="connsiteX225" fmla="*/ 272629 w 12192000"/>
              <a:gd name="connsiteY225" fmla="*/ 1010300 h 2990841"/>
              <a:gd name="connsiteX226" fmla="*/ 113450 w 12192000"/>
              <a:gd name="connsiteY226" fmla="*/ 1038933 h 2990841"/>
              <a:gd name="connsiteX227" fmla="*/ 4256 w 12192000"/>
              <a:gd name="connsiteY227" fmla="*/ 1060111 h 2990841"/>
              <a:gd name="connsiteX228" fmla="*/ 0 w 12192000"/>
              <a:gd name="connsiteY228" fmla="*/ 1059714 h 2990841"/>
              <a:gd name="connsiteX229" fmla="*/ 0 w 12192000"/>
              <a:gd name="connsiteY229" fmla="*/ 0 h 2990841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03274 w 12192000"/>
              <a:gd name="connsiteY15" fmla="*/ 2782953 h 2990841"/>
              <a:gd name="connsiteX16" fmla="*/ 11095293 w 12192000"/>
              <a:gd name="connsiteY16" fmla="*/ 2734181 h 2990841"/>
              <a:gd name="connsiteX17" fmla="*/ 11072290 w 12192000"/>
              <a:gd name="connsiteY17" fmla="*/ 2737734 h 2990841"/>
              <a:gd name="connsiteX18" fmla="*/ 10980239 w 12192000"/>
              <a:gd name="connsiteY18" fmla="*/ 2729000 h 2990841"/>
              <a:gd name="connsiteX19" fmla="*/ 10980167 w 12192000"/>
              <a:gd name="connsiteY19" fmla="*/ 2728972 h 2990841"/>
              <a:gd name="connsiteX20" fmla="*/ 10943501 w 12192000"/>
              <a:gd name="connsiteY20" fmla="*/ 2723352 h 2990841"/>
              <a:gd name="connsiteX21" fmla="*/ 10740825 w 12192000"/>
              <a:gd name="connsiteY21" fmla="*/ 2642544 h 2990841"/>
              <a:gd name="connsiteX22" fmla="*/ 10621021 w 12192000"/>
              <a:gd name="connsiteY22" fmla="*/ 2583972 h 2990841"/>
              <a:gd name="connsiteX23" fmla="*/ 10501779 w 12192000"/>
              <a:gd name="connsiteY23" fmla="*/ 2548735 h 2990841"/>
              <a:gd name="connsiteX24" fmla="*/ 10403355 w 12192000"/>
              <a:gd name="connsiteY24" fmla="*/ 2512953 h 2990841"/>
              <a:gd name="connsiteX25" fmla="*/ 10337449 w 12192000"/>
              <a:gd name="connsiteY25" fmla="*/ 2488172 h 2990841"/>
              <a:gd name="connsiteX26" fmla="*/ 10324327 w 12192000"/>
              <a:gd name="connsiteY26" fmla="*/ 2478939 h 2990841"/>
              <a:gd name="connsiteX27" fmla="*/ 10321929 w 12192000"/>
              <a:gd name="connsiteY27" fmla="*/ 2478993 h 2990841"/>
              <a:gd name="connsiteX28" fmla="*/ 10290461 w 12192000"/>
              <a:gd name="connsiteY28" fmla="*/ 2462144 h 2990841"/>
              <a:gd name="connsiteX29" fmla="*/ 10268970 w 12192000"/>
              <a:gd name="connsiteY29" fmla="*/ 2448931 h 2990841"/>
              <a:gd name="connsiteX30" fmla="*/ 10263699 w 12192000"/>
              <a:gd name="connsiteY30" fmla="*/ 2448340 h 2990841"/>
              <a:gd name="connsiteX31" fmla="*/ 10228272 w 12192000"/>
              <a:gd name="connsiteY31" fmla="*/ 2431997 h 2990841"/>
              <a:gd name="connsiteX32" fmla="*/ 10215997 w 12192000"/>
              <a:gd name="connsiteY32" fmla="*/ 2431103 h 2990841"/>
              <a:gd name="connsiteX33" fmla="*/ 10193885 w 12192000"/>
              <a:gd name="connsiteY33" fmla="*/ 2427360 h 2990841"/>
              <a:gd name="connsiteX34" fmla="*/ 10135557 w 12192000"/>
              <a:gd name="connsiteY34" fmla="*/ 2429769 h 2990841"/>
              <a:gd name="connsiteX35" fmla="*/ 10092108 w 12192000"/>
              <a:gd name="connsiteY35" fmla="*/ 2409075 h 2990841"/>
              <a:gd name="connsiteX36" fmla="*/ 10091815 w 12192000"/>
              <a:gd name="connsiteY36" fmla="*/ 2409211 h 2990841"/>
              <a:gd name="connsiteX37" fmla="*/ 10083558 w 12192000"/>
              <a:gd name="connsiteY37" fmla="*/ 2406369 h 2990841"/>
              <a:gd name="connsiteX38" fmla="*/ 10078319 w 12192000"/>
              <a:gd name="connsiteY38" fmla="*/ 2403481 h 2990841"/>
              <a:gd name="connsiteX39" fmla="*/ 10063647 w 12192000"/>
              <a:gd name="connsiteY39" fmla="*/ 2397528 h 2990841"/>
              <a:gd name="connsiteX40" fmla="*/ 10057660 w 12192000"/>
              <a:gd name="connsiteY40" fmla="*/ 2396793 h 2990841"/>
              <a:gd name="connsiteX41" fmla="*/ 10003124 w 12192000"/>
              <a:gd name="connsiteY41" fmla="*/ 2406692 h 2990841"/>
              <a:gd name="connsiteX42" fmla="*/ 9898644 w 12192000"/>
              <a:gd name="connsiteY42" fmla="*/ 2393136 h 2990841"/>
              <a:gd name="connsiteX43" fmla="*/ 9794969 w 12192000"/>
              <a:gd name="connsiteY43" fmla="*/ 2376665 h 2990841"/>
              <a:gd name="connsiteX44" fmla="*/ 9690708 w 12192000"/>
              <a:gd name="connsiteY44" fmla="*/ 2362478 h 2990841"/>
              <a:gd name="connsiteX45" fmla="*/ 9656590 w 12192000"/>
              <a:gd name="connsiteY45" fmla="*/ 2365107 h 2990841"/>
              <a:gd name="connsiteX46" fmla="*/ 9651013 w 12192000"/>
              <a:gd name="connsiteY46" fmla="*/ 2365379 h 2990841"/>
              <a:gd name="connsiteX47" fmla="*/ 9629535 w 12192000"/>
              <a:gd name="connsiteY47" fmla="*/ 2359562 h 2990841"/>
              <a:gd name="connsiteX48" fmla="*/ 9621002 w 12192000"/>
              <a:gd name="connsiteY48" fmla="*/ 2358015 h 2990841"/>
              <a:gd name="connsiteX49" fmla="*/ 9620811 w 12192000"/>
              <a:gd name="connsiteY49" fmla="*/ 2358209 h 2990841"/>
              <a:gd name="connsiteX50" fmla="*/ 9612783 w 12192000"/>
              <a:gd name="connsiteY50" fmla="*/ 2356304 h 2990841"/>
              <a:gd name="connsiteX51" fmla="*/ 9573299 w 12192000"/>
              <a:gd name="connsiteY51" fmla="*/ 2344048 h 2990841"/>
              <a:gd name="connsiteX52" fmla="*/ 9523299 w 12192000"/>
              <a:gd name="connsiteY52" fmla="*/ 2356751 h 2990841"/>
              <a:gd name="connsiteX53" fmla="*/ 9502217 w 12192000"/>
              <a:gd name="connsiteY53" fmla="*/ 2356672 h 2990841"/>
              <a:gd name="connsiteX54" fmla="*/ 9491052 w 12192000"/>
              <a:gd name="connsiteY54" fmla="*/ 2357876 h 2990841"/>
              <a:gd name="connsiteX55" fmla="*/ 9490420 w 12192000"/>
              <a:gd name="connsiteY55" fmla="*/ 2358754 h 2990841"/>
              <a:gd name="connsiteX56" fmla="*/ 9422814 w 12192000"/>
              <a:gd name="connsiteY56" fmla="*/ 2337048 h 2990841"/>
              <a:gd name="connsiteX57" fmla="*/ 9387555 w 12192000"/>
              <a:gd name="connsiteY57" fmla="*/ 2324836 h 2990841"/>
              <a:gd name="connsiteX58" fmla="*/ 9385480 w 12192000"/>
              <a:gd name="connsiteY58" fmla="*/ 2325313 h 2990841"/>
              <a:gd name="connsiteX59" fmla="*/ 9369766 w 12192000"/>
              <a:gd name="connsiteY59" fmla="*/ 2317902 h 2990841"/>
              <a:gd name="connsiteX60" fmla="*/ 9356267 w 12192000"/>
              <a:gd name="connsiteY60" fmla="*/ 2307218 h 2990841"/>
              <a:gd name="connsiteX61" fmla="*/ 9240605 w 12192000"/>
              <a:gd name="connsiteY61" fmla="*/ 2292733 h 2990841"/>
              <a:gd name="connsiteX62" fmla="*/ 9083251 w 12192000"/>
              <a:gd name="connsiteY62" fmla="*/ 2245348 h 2990841"/>
              <a:gd name="connsiteX63" fmla="*/ 8956025 w 12192000"/>
              <a:gd name="connsiteY63" fmla="*/ 2219438 h 2990841"/>
              <a:gd name="connsiteX64" fmla="*/ 8791834 w 12192000"/>
              <a:gd name="connsiteY64" fmla="*/ 2194608 h 2990841"/>
              <a:gd name="connsiteX65" fmla="*/ 8677385 w 12192000"/>
              <a:gd name="connsiteY65" fmla="*/ 2172946 h 2990841"/>
              <a:gd name="connsiteX66" fmla="*/ 8628381 w 12192000"/>
              <a:gd name="connsiteY66" fmla="*/ 2151256 h 2990841"/>
              <a:gd name="connsiteX67" fmla="*/ 8608955 w 12192000"/>
              <a:gd name="connsiteY67" fmla="*/ 2154253 h 2990841"/>
              <a:gd name="connsiteX68" fmla="*/ 8605623 w 12192000"/>
              <a:gd name="connsiteY68" fmla="*/ 2154974 h 2990841"/>
              <a:gd name="connsiteX69" fmla="*/ 8591946 w 12192000"/>
              <a:gd name="connsiteY69" fmla="*/ 2153429 h 2990841"/>
              <a:gd name="connsiteX70" fmla="*/ 8588503 w 12192000"/>
              <a:gd name="connsiteY70" fmla="*/ 2158528 h 2990841"/>
              <a:gd name="connsiteX71" fmla="*/ 8542929 w 12192000"/>
              <a:gd name="connsiteY71" fmla="*/ 2155780 h 2990841"/>
              <a:gd name="connsiteX72" fmla="*/ 8422422 w 12192000"/>
              <a:gd name="connsiteY72" fmla="*/ 2128783 h 2990841"/>
              <a:gd name="connsiteX73" fmla="*/ 8350509 w 12192000"/>
              <a:gd name="connsiteY73" fmla="*/ 2116143 h 2990841"/>
              <a:gd name="connsiteX74" fmla="*/ 8323483 w 12192000"/>
              <a:gd name="connsiteY74" fmla="*/ 2116856 h 2990841"/>
              <a:gd name="connsiteX75" fmla="*/ 8285541 w 12192000"/>
              <a:gd name="connsiteY75" fmla="*/ 2114142 h 2990841"/>
              <a:gd name="connsiteX76" fmla="*/ 8156321 w 12192000"/>
              <a:gd name="connsiteY76" fmla="*/ 2105622 h 2990841"/>
              <a:gd name="connsiteX77" fmla="*/ 8115022 w 12192000"/>
              <a:gd name="connsiteY77" fmla="*/ 2097331 h 2990841"/>
              <a:gd name="connsiteX78" fmla="*/ 8109128 w 12192000"/>
              <a:gd name="connsiteY78" fmla="*/ 2095725 h 2990841"/>
              <a:gd name="connsiteX79" fmla="*/ 8061947 w 12192000"/>
              <a:gd name="connsiteY79" fmla="*/ 2076044 h 2990841"/>
              <a:gd name="connsiteX80" fmla="*/ 8056343 w 12192000"/>
              <a:gd name="connsiteY80" fmla="*/ 2079176 h 2990841"/>
              <a:gd name="connsiteX81" fmla="*/ 8039888 w 12192000"/>
              <a:gd name="connsiteY81" fmla="*/ 2079889 h 2990841"/>
              <a:gd name="connsiteX82" fmla="*/ 8027893 w 12192000"/>
              <a:gd name="connsiteY82" fmla="*/ 2071837 h 2990841"/>
              <a:gd name="connsiteX83" fmla="*/ 7968202 w 12192000"/>
              <a:gd name="connsiteY83" fmla="*/ 2048643 h 2990841"/>
              <a:gd name="connsiteX84" fmla="*/ 7879707 w 12192000"/>
              <a:gd name="connsiteY84" fmla="*/ 2019539 h 2990841"/>
              <a:gd name="connsiteX85" fmla="*/ 7867283 w 12192000"/>
              <a:gd name="connsiteY85" fmla="*/ 2011237 h 2990841"/>
              <a:gd name="connsiteX86" fmla="*/ 7843997 w 12192000"/>
              <a:gd name="connsiteY86" fmla="*/ 2004002 h 2990841"/>
              <a:gd name="connsiteX87" fmla="*/ 7766905 w 12192000"/>
              <a:gd name="connsiteY87" fmla="*/ 1994240 h 2990841"/>
              <a:gd name="connsiteX88" fmla="*/ 7748811 w 12192000"/>
              <a:gd name="connsiteY88" fmla="*/ 2001647 h 2990841"/>
              <a:gd name="connsiteX89" fmla="*/ 7745757 w 12192000"/>
              <a:gd name="connsiteY89" fmla="*/ 2003120 h 2990841"/>
              <a:gd name="connsiteX90" fmla="*/ 7732110 w 12192000"/>
              <a:gd name="connsiteY90" fmla="*/ 2004783 h 2990841"/>
              <a:gd name="connsiteX91" fmla="*/ 7730039 w 12192000"/>
              <a:gd name="connsiteY91" fmla="*/ 2010536 h 2990841"/>
              <a:gd name="connsiteX92" fmla="*/ 7685159 w 12192000"/>
              <a:gd name="connsiteY92" fmla="*/ 2018415 h 2990841"/>
              <a:gd name="connsiteX93" fmla="*/ 7561596 w 12192000"/>
              <a:gd name="connsiteY93" fmla="*/ 2020063 h 2990841"/>
              <a:gd name="connsiteX94" fmla="*/ 7488722 w 12192000"/>
              <a:gd name="connsiteY94" fmla="*/ 2024418 h 2990841"/>
              <a:gd name="connsiteX95" fmla="*/ 7462688 w 12192000"/>
              <a:gd name="connsiteY95" fmla="*/ 2031366 h 2990841"/>
              <a:gd name="connsiteX96" fmla="*/ 7425222 w 12192000"/>
              <a:gd name="connsiteY96" fmla="*/ 2037510 h 2990841"/>
              <a:gd name="connsiteX97" fmla="*/ 7360376 w 12192000"/>
              <a:gd name="connsiteY97" fmla="*/ 2052454 h 2990841"/>
              <a:gd name="connsiteX98" fmla="*/ 7297796 w 12192000"/>
              <a:gd name="connsiteY98" fmla="*/ 2059134 h 2990841"/>
              <a:gd name="connsiteX99" fmla="*/ 7255684 w 12192000"/>
              <a:gd name="connsiteY99" fmla="*/ 2060633 h 2990841"/>
              <a:gd name="connsiteX100" fmla="*/ 7249573 w 12192000"/>
              <a:gd name="connsiteY100" fmla="*/ 2060435 h 2990841"/>
              <a:gd name="connsiteX101" fmla="*/ 7198933 w 12192000"/>
              <a:gd name="connsiteY101" fmla="*/ 2052227 h 2990841"/>
              <a:gd name="connsiteX102" fmla="*/ 7194276 w 12192000"/>
              <a:gd name="connsiteY102" fmla="*/ 2056568 h 2990841"/>
              <a:gd name="connsiteX103" fmla="*/ 7178495 w 12192000"/>
              <a:gd name="connsiteY103" fmla="*/ 2061069 h 2990841"/>
              <a:gd name="connsiteX104" fmla="*/ 7164866 w 12192000"/>
              <a:gd name="connsiteY104" fmla="*/ 2056021 h 2990841"/>
              <a:gd name="connsiteX105" fmla="*/ 7101221 w 12192000"/>
              <a:gd name="connsiteY105" fmla="*/ 2047289 h 2990841"/>
              <a:gd name="connsiteX106" fmla="*/ 7008182 w 12192000"/>
              <a:gd name="connsiteY106" fmla="*/ 2039482 h 2990841"/>
              <a:gd name="connsiteX107" fmla="*/ 6994073 w 12192000"/>
              <a:gd name="connsiteY107" fmla="*/ 2034288 h 2990841"/>
              <a:gd name="connsiteX108" fmla="*/ 6902768 w 12192000"/>
              <a:gd name="connsiteY108" fmla="*/ 2021990 h 2990841"/>
              <a:gd name="connsiteX109" fmla="*/ 6854917 w 12192000"/>
              <a:gd name="connsiteY109" fmla="*/ 2020321 h 2990841"/>
              <a:gd name="connsiteX110" fmla="*/ 6849655 w 12192000"/>
              <a:gd name="connsiteY110" fmla="*/ 2025191 h 2990841"/>
              <a:gd name="connsiteX111" fmla="*/ 6835522 w 12192000"/>
              <a:gd name="connsiteY111" fmla="*/ 2024012 h 2990841"/>
              <a:gd name="connsiteX112" fmla="*/ 6707727 w 12192000"/>
              <a:gd name="connsiteY112" fmla="*/ 2006254 h 2990841"/>
              <a:gd name="connsiteX113" fmla="*/ 6561947 w 12192000"/>
              <a:gd name="connsiteY113" fmla="*/ 1975575 h 2990841"/>
              <a:gd name="connsiteX114" fmla="*/ 6464714 w 12192000"/>
              <a:gd name="connsiteY114" fmla="*/ 1978704 h 2990841"/>
              <a:gd name="connsiteX115" fmla="*/ 6242129 w 12192000"/>
              <a:gd name="connsiteY115" fmla="*/ 1915441 h 2990841"/>
              <a:gd name="connsiteX116" fmla="*/ 6080728 w 12192000"/>
              <a:gd name="connsiteY116" fmla="*/ 1895758 h 2990841"/>
              <a:gd name="connsiteX117" fmla="*/ 6069627 w 12192000"/>
              <a:gd name="connsiteY117" fmla="*/ 1885968 h 2990841"/>
              <a:gd name="connsiteX118" fmla="*/ 6055146 w 12192000"/>
              <a:gd name="connsiteY118" fmla="*/ 1879305 h 2990841"/>
              <a:gd name="connsiteX119" fmla="*/ 5953405 w 12192000"/>
              <a:gd name="connsiteY119" fmla="*/ 1849929 h 2990841"/>
              <a:gd name="connsiteX120" fmla="*/ 5940151 w 12192000"/>
              <a:gd name="connsiteY120" fmla="*/ 1852123 h 2990841"/>
              <a:gd name="connsiteX121" fmla="*/ 5917647 w 12192000"/>
              <a:gd name="connsiteY121" fmla="*/ 1852476 h 2990841"/>
              <a:gd name="connsiteX122" fmla="*/ 5860259 w 12192000"/>
              <a:gd name="connsiteY122" fmla="*/ 1865444 h 2990841"/>
              <a:gd name="connsiteX123" fmla="*/ 5821880 w 12192000"/>
              <a:gd name="connsiteY123" fmla="*/ 1854695 h 2990841"/>
              <a:gd name="connsiteX124" fmla="*/ 5813898 w 12192000"/>
              <a:gd name="connsiteY124" fmla="*/ 1853063 h 2990841"/>
              <a:gd name="connsiteX125" fmla="*/ 5813633 w 12192000"/>
              <a:gd name="connsiteY125" fmla="*/ 1853249 h 2990841"/>
              <a:gd name="connsiteX126" fmla="*/ 5804995 w 12192000"/>
              <a:gd name="connsiteY126" fmla="*/ 1851966 h 2990841"/>
              <a:gd name="connsiteX127" fmla="*/ 5799340 w 12192000"/>
              <a:gd name="connsiteY127" fmla="*/ 1850088 h 2990841"/>
              <a:gd name="connsiteX128" fmla="*/ 5783850 w 12192000"/>
              <a:gd name="connsiteY128" fmla="*/ 1846922 h 2990841"/>
              <a:gd name="connsiteX129" fmla="*/ 5777803 w 12192000"/>
              <a:gd name="connsiteY129" fmla="*/ 1847290 h 2990841"/>
              <a:gd name="connsiteX130" fmla="*/ 5774372 w 12192000"/>
              <a:gd name="connsiteY130" fmla="*/ 1849538 h 2990841"/>
              <a:gd name="connsiteX131" fmla="*/ 5740527 w 12192000"/>
              <a:gd name="connsiteY131" fmla="*/ 1850453 h 2990841"/>
              <a:gd name="connsiteX132" fmla="*/ 5671437 w 12192000"/>
              <a:gd name="connsiteY132" fmla="*/ 1845438 h 2990841"/>
              <a:gd name="connsiteX133" fmla="*/ 5633526 w 12192000"/>
              <a:gd name="connsiteY133" fmla="*/ 1839191 h 2990841"/>
              <a:gd name="connsiteX134" fmla="*/ 5527860 w 12192000"/>
              <a:gd name="connsiteY134" fmla="*/ 1825767 h 2990841"/>
              <a:gd name="connsiteX135" fmla="*/ 5420429 w 12192000"/>
              <a:gd name="connsiteY135" fmla="*/ 1815102 h 2990841"/>
              <a:gd name="connsiteX136" fmla="*/ 5339073 w 12192000"/>
              <a:gd name="connsiteY136" fmla="*/ 1819639 h 2990841"/>
              <a:gd name="connsiteX137" fmla="*/ 5334373 w 12192000"/>
              <a:gd name="connsiteY137" fmla="*/ 1817028 h 2990841"/>
              <a:gd name="connsiteX138" fmla="*/ 5326433 w 12192000"/>
              <a:gd name="connsiteY138" fmla="*/ 1814516 h 2990841"/>
              <a:gd name="connsiteX139" fmla="*/ 5326080 w 12192000"/>
              <a:gd name="connsiteY139" fmla="*/ 1814651 h 2990841"/>
              <a:gd name="connsiteX140" fmla="*/ 5318954 w 12192000"/>
              <a:gd name="connsiteY140" fmla="*/ 1811914 h 2990841"/>
              <a:gd name="connsiteX141" fmla="*/ 5286087 w 12192000"/>
              <a:gd name="connsiteY141" fmla="*/ 1796038 h 2990841"/>
              <a:gd name="connsiteX142" fmla="*/ 5223002 w 12192000"/>
              <a:gd name="connsiteY142" fmla="*/ 1799482 h 2990841"/>
              <a:gd name="connsiteX143" fmla="*/ 5200540 w 12192000"/>
              <a:gd name="connsiteY143" fmla="*/ 1796400 h 2990841"/>
              <a:gd name="connsiteX144" fmla="*/ 5154928 w 12192000"/>
              <a:gd name="connsiteY144" fmla="*/ 1781130 h 2990841"/>
              <a:gd name="connsiteX145" fmla="*/ 5149478 w 12192000"/>
              <a:gd name="connsiteY145" fmla="*/ 1780679 h 2990841"/>
              <a:gd name="connsiteX146" fmla="*/ 5130626 w 12192000"/>
              <a:gd name="connsiteY146" fmla="*/ 1768669 h 2990841"/>
              <a:gd name="connsiteX147" fmla="*/ 5102239 w 12192000"/>
              <a:gd name="connsiteY147" fmla="*/ 1753436 h 2990841"/>
              <a:gd name="connsiteX148" fmla="*/ 5099658 w 12192000"/>
              <a:gd name="connsiteY148" fmla="*/ 1753538 h 2990841"/>
              <a:gd name="connsiteX149" fmla="*/ 5088508 w 12192000"/>
              <a:gd name="connsiteY149" fmla="*/ 1745106 h 2990841"/>
              <a:gd name="connsiteX150" fmla="*/ 5082205 w 12192000"/>
              <a:gd name="connsiteY150" fmla="*/ 1734262 h 2990841"/>
              <a:gd name="connsiteX151" fmla="*/ 4931750 w 12192000"/>
              <a:gd name="connsiteY151" fmla="*/ 1691385 h 2990841"/>
              <a:gd name="connsiteX152" fmla="*/ 4824030 w 12192000"/>
              <a:gd name="connsiteY152" fmla="*/ 1643040 h 2990841"/>
              <a:gd name="connsiteX153" fmla="*/ 4758423 w 12192000"/>
              <a:gd name="connsiteY153" fmla="*/ 1579191 h 2990841"/>
              <a:gd name="connsiteX154" fmla="*/ 4514045 w 12192000"/>
              <a:gd name="connsiteY154" fmla="*/ 1535848 h 2990841"/>
              <a:gd name="connsiteX155" fmla="*/ 4458973 w 12192000"/>
              <a:gd name="connsiteY155" fmla="*/ 1525122 h 2990841"/>
              <a:gd name="connsiteX156" fmla="*/ 4423105 w 12192000"/>
              <a:gd name="connsiteY156" fmla="*/ 1500018 h 2990841"/>
              <a:gd name="connsiteX157" fmla="*/ 4400073 w 12192000"/>
              <a:gd name="connsiteY157" fmla="*/ 1499739 h 2990841"/>
              <a:gd name="connsiteX158" fmla="*/ 4395961 w 12192000"/>
              <a:gd name="connsiteY158" fmla="*/ 1499863 h 2990841"/>
              <a:gd name="connsiteX159" fmla="*/ 4382523 w 12192000"/>
              <a:gd name="connsiteY159" fmla="*/ 1496619 h 2990841"/>
              <a:gd name="connsiteX160" fmla="*/ 4374971 w 12192000"/>
              <a:gd name="connsiteY160" fmla="*/ 1500377 h 2990841"/>
              <a:gd name="connsiteX161" fmla="*/ 4352051 w 12192000"/>
              <a:gd name="connsiteY161" fmla="*/ 1498843 h 2990841"/>
              <a:gd name="connsiteX162" fmla="*/ 4328364 w 12192000"/>
              <a:gd name="connsiteY162" fmla="*/ 1491566 h 2990841"/>
              <a:gd name="connsiteX163" fmla="*/ 4220142 w 12192000"/>
              <a:gd name="connsiteY163" fmla="*/ 1451803 h 2990841"/>
              <a:gd name="connsiteX164" fmla="*/ 4152921 w 12192000"/>
              <a:gd name="connsiteY164" fmla="*/ 1430969 h 2990841"/>
              <a:gd name="connsiteX165" fmla="*/ 4123498 w 12192000"/>
              <a:gd name="connsiteY165" fmla="*/ 1427696 h 2990841"/>
              <a:gd name="connsiteX166" fmla="*/ 4085026 w 12192000"/>
              <a:gd name="connsiteY166" fmla="*/ 1420005 h 2990841"/>
              <a:gd name="connsiteX167" fmla="*/ 4014120 w 12192000"/>
              <a:gd name="connsiteY167" fmla="*/ 1410025 h 2990841"/>
              <a:gd name="connsiteX168" fmla="*/ 3924085 w 12192000"/>
              <a:gd name="connsiteY168" fmla="*/ 1390368 h 2990841"/>
              <a:gd name="connsiteX169" fmla="*/ 3875102 w 12192000"/>
              <a:gd name="connsiteY169" fmla="*/ 1356231 h 2990841"/>
              <a:gd name="connsiteX170" fmla="*/ 3866735 w 12192000"/>
              <a:gd name="connsiteY170" fmla="*/ 1358044 h 2990841"/>
              <a:gd name="connsiteX171" fmla="*/ 3824835 w 12192000"/>
              <a:gd name="connsiteY171" fmla="*/ 1344150 h 2990841"/>
              <a:gd name="connsiteX172" fmla="*/ 3698316 w 12192000"/>
              <a:gd name="connsiteY172" fmla="*/ 1271660 h 2990841"/>
              <a:gd name="connsiteX173" fmla="*/ 3615875 w 12192000"/>
              <a:gd name="connsiteY173" fmla="*/ 1245166 h 2990841"/>
              <a:gd name="connsiteX174" fmla="*/ 3583351 w 12192000"/>
              <a:gd name="connsiteY174" fmla="*/ 1239605 h 2990841"/>
              <a:gd name="connsiteX175" fmla="*/ 3529058 w 12192000"/>
              <a:gd name="connsiteY175" fmla="*/ 1230047 h 2990841"/>
              <a:gd name="connsiteX176" fmla="*/ 3438822 w 12192000"/>
              <a:gd name="connsiteY176" fmla="*/ 1205661 h 2990841"/>
              <a:gd name="connsiteX177" fmla="*/ 3390292 w 12192000"/>
              <a:gd name="connsiteY177" fmla="*/ 1197075 h 2990841"/>
              <a:gd name="connsiteX178" fmla="*/ 3315537 w 12192000"/>
              <a:gd name="connsiteY178" fmla="*/ 1185391 h 2990841"/>
              <a:gd name="connsiteX179" fmla="*/ 3305896 w 12192000"/>
              <a:gd name="connsiteY179" fmla="*/ 1180025 h 2990841"/>
              <a:gd name="connsiteX180" fmla="*/ 3260055 w 12192000"/>
              <a:gd name="connsiteY180" fmla="*/ 1189560 h 2990841"/>
              <a:gd name="connsiteX181" fmla="*/ 3136098 w 12192000"/>
              <a:gd name="connsiteY181" fmla="*/ 1171708 h 2990841"/>
              <a:gd name="connsiteX182" fmla="*/ 3113533 w 12192000"/>
              <a:gd name="connsiteY182" fmla="*/ 1171758 h 2990841"/>
              <a:gd name="connsiteX183" fmla="*/ 3087934 w 12192000"/>
              <a:gd name="connsiteY183" fmla="*/ 1162189 h 2990841"/>
              <a:gd name="connsiteX184" fmla="*/ 3033101 w 12192000"/>
              <a:gd name="connsiteY184" fmla="*/ 1146004 h 2990841"/>
              <a:gd name="connsiteX185" fmla="*/ 2999082 w 12192000"/>
              <a:gd name="connsiteY185" fmla="*/ 1129337 h 2990841"/>
              <a:gd name="connsiteX186" fmla="*/ 2988144 w 12192000"/>
              <a:gd name="connsiteY186" fmla="*/ 1133783 h 2990841"/>
              <a:gd name="connsiteX187" fmla="*/ 2964880 w 12192000"/>
              <a:gd name="connsiteY187" fmla="*/ 1133160 h 2990841"/>
              <a:gd name="connsiteX188" fmla="*/ 2871083 w 12192000"/>
              <a:gd name="connsiteY188" fmla="*/ 1114281 h 2990841"/>
              <a:gd name="connsiteX189" fmla="*/ 2853547 w 12192000"/>
              <a:gd name="connsiteY189" fmla="*/ 1113282 h 2990841"/>
              <a:gd name="connsiteX190" fmla="*/ 2834998 w 12192000"/>
              <a:gd name="connsiteY190" fmla="*/ 1105032 h 2990841"/>
              <a:gd name="connsiteX191" fmla="*/ 2832012 w 12192000"/>
              <a:gd name="connsiteY191" fmla="*/ 1103667 h 2990841"/>
              <a:gd name="connsiteX192" fmla="*/ 2831450 w 12192000"/>
              <a:gd name="connsiteY192" fmla="*/ 1103681 h 2990841"/>
              <a:gd name="connsiteX193" fmla="*/ 2830158 w 12192000"/>
              <a:gd name="connsiteY193" fmla="*/ 1102819 h 2990841"/>
              <a:gd name="connsiteX194" fmla="*/ 2817969 w 12192000"/>
              <a:gd name="connsiteY194" fmla="*/ 1097243 h 2990841"/>
              <a:gd name="connsiteX195" fmla="*/ 2812278 w 12192000"/>
              <a:gd name="connsiteY195" fmla="*/ 1097008 h 2990841"/>
              <a:gd name="connsiteX196" fmla="*/ 2735949 w 12192000"/>
              <a:gd name="connsiteY196" fmla="*/ 1069536 h 2990841"/>
              <a:gd name="connsiteX197" fmla="*/ 2700542 w 12192000"/>
              <a:gd name="connsiteY197" fmla="*/ 1056907 h 2990841"/>
              <a:gd name="connsiteX198" fmla="*/ 2690071 w 12192000"/>
              <a:gd name="connsiteY198" fmla="*/ 1056397 h 2990841"/>
              <a:gd name="connsiteX199" fmla="*/ 2655269 w 12192000"/>
              <a:gd name="connsiteY199" fmla="*/ 1042078 h 2990841"/>
              <a:gd name="connsiteX200" fmla="*/ 2637172 w 12192000"/>
              <a:gd name="connsiteY200" fmla="*/ 1039382 h 2990841"/>
              <a:gd name="connsiteX201" fmla="*/ 2544676 w 12192000"/>
              <a:gd name="connsiteY201" fmla="*/ 1019916 h 2990841"/>
              <a:gd name="connsiteX202" fmla="*/ 2521406 w 12192000"/>
              <a:gd name="connsiteY202" fmla="*/ 1022036 h 2990841"/>
              <a:gd name="connsiteX203" fmla="*/ 2462038 w 12192000"/>
              <a:gd name="connsiteY203" fmla="*/ 992687 h 2990841"/>
              <a:gd name="connsiteX204" fmla="*/ 2448962 w 12192000"/>
              <a:gd name="connsiteY204" fmla="*/ 988555 h 2990841"/>
              <a:gd name="connsiteX205" fmla="*/ 2444223 w 12192000"/>
              <a:gd name="connsiteY205" fmla="*/ 985580 h 2990841"/>
              <a:gd name="connsiteX206" fmla="*/ 2428175 w 12192000"/>
              <a:gd name="connsiteY206" fmla="*/ 997242 h 2990841"/>
              <a:gd name="connsiteX207" fmla="*/ 2398519 w 12192000"/>
              <a:gd name="connsiteY207" fmla="*/ 1001482 h 2990841"/>
              <a:gd name="connsiteX208" fmla="*/ 2385271 w 12192000"/>
              <a:gd name="connsiteY208" fmla="*/ 993786 h 2990841"/>
              <a:gd name="connsiteX209" fmla="*/ 2298174 w 12192000"/>
              <a:gd name="connsiteY209" fmla="*/ 956527 h 2990841"/>
              <a:gd name="connsiteX210" fmla="*/ 2271014 w 12192000"/>
              <a:gd name="connsiteY210" fmla="*/ 945440 h 2990841"/>
              <a:gd name="connsiteX211" fmla="*/ 2214838 w 12192000"/>
              <a:gd name="connsiteY211" fmla="*/ 924396 h 2990841"/>
              <a:gd name="connsiteX212" fmla="*/ 2038407 w 12192000"/>
              <a:gd name="connsiteY212" fmla="*/ 916628 h 2990841"/>
              <a:gd name="connsiteX213" fmla="*/ 1958268 w 12192000"/>
              <a:gd name="connsiteY213" fmla="*/ 931677 h 2990841"/>
              <a:gd name="connsiteX214" fmla="*/ 1740316 w 12192000"/>
              <a:gd name="connsiteY214" fmla="*/ 931710 h 2990841"/>
              <a:gd name="connsiteX215" fmla="*/ 1454477 w 12192000"/>
              <a:gd name="connsiteY215" fmla="*/ 973878 h 2990841"/>
              <a:gd name="connsiteX216" fmla="*/ 1385984 w 12192000"/>
              <a:gd name="connsiteY216" fmla="*/ 958621 h 2990841"/>
              <a:gd name="connsiteX217" fmla="*/ 1355604 w 12192000"/>
              <a:gd name="connsiteY217" fmla="*/ 960893 h 2990841"/>
              <a:gd name="connsiteX218" fmla="*/ 1305323 w 12192000"/>
              <a:gd name="connsiteY218" fmla="*/ 967511 h 2990841"/>
              <a:gd name="connsiteX219" fmla="*/ 1125607 w 12192000"/>
              <a:gd name="connsiteY219" fmla="*/ 968467 h 2990841"/>
              <a:gd name="connsiteX220" fmla="*/ 1016562 w 12192000"/>
              <a:gd name="connsiteY220" fmla="*/ 975260 h 2990841"/>
              <a:gd name="connsiteX221" fmla="*/ 818620 w 12192000"/>
              <a:gd name="connsiteY221" fmla="*/ 987723 h 2990841"/>
              <a:gd name="connsiteX222" fmla="*/ 611870 w 12192000"/>
              <a:gd name="connsiteY222" fmla="*/ 1002547 h 2990841"/>
              <a:gd name="connsiteX223" fmla="*/ 520325 w 12192000"/>
              <a:gd name="connsiteY223" fmla="*/ 1010590 h 2990841"/>
              <a:gd name="connsiteX224" fmla="*/ 386188 w 12192000"/>
              <a:gd name="connsiteY224" fmla="*/ 1040956 h 2990841"/>
              <a:gd name="connsiteX225" fmla="*/ 272629 w 12192000"/>
              <a:gd name="connsiteY225" fmla="*/ 1010300 h 2990841"/>
              <a:gd name="connsiteX226" fmla="*/ 113450 w 12192000"/>
              <a:gd name="connsiteY226" fmla="*/ 1038933 h 2990841"/>
              <a:gd name="connsiteX227" fmla="*/ 4256 w 12192000"/>
              <a:gd name="connsiteY227" fmla="*/ 1060111 h 2990841"/>
              <a:gd name="connsiteX228" fmla="*/ 0 w 12192000"/>
              <a:gd name="connsiteY228" fmla="*/ 1059714 h 2990841"/>
              <a:gd name="connsiteX229" fmla="*/ 0 w 12192000"/>
              <a:gd name="connsiteY229" fmla="*/ 0 h 2990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</a:cxnLst>
            <a:rect l="l" t="t" r="r" b="b"/>
            <a:pathLst>
              <a:path w="12192000" h="2990841">
                <a:moveTo>
                  <a:pt x="0" y="0"/>
                </a:moveTo>
                <a:lnTo>
                  <a:pt x="12192000" y="0"/>
                </a:lnTo>
                <a:lnTo>
                  <a:pt x="12192000" y="2802781"/>
                </a:lnTo>
                <a:lnTo>
                  <a:pt x="12174273" y="2805362"/>
                </a:lnTo>
                <a:cubicBezTo>
                  <a:pt x="12153156" y="2808849"/>
                  <a:pt x="12141200" y="2889671"/>
                  <a:pt x="12112141" y="2896170"/>
                </a:cubicBezTo>
                <a:cubicBezTo>
                  <a:pt x="12097906" y="2905231"/>
                  <a:pt x="12020567" y="2950723"/>
                  <a:pt x="12013268" y="2939595"/>
                </a:cubicBezTo>
                <a:cubicBezTo>
                  <a:pt x="11957925" y="2959263"/>
                  <a:pt x="11866218" y="2951292"/>
                  <a:pt x="11844564" y="2972630"/>
                </a:cubicBezTo>
                <a:cubicBezTo>
                  <a:pt x="11843500" y="2945375"/>
                  <a:pt x="11766579" y="2986889"/>
                  <a:pt x="11754334" y="2963535"/>
                </a:cubicBezTo>
                <a:lnTo>
                  <a:pt x="11683126" y="2966141"/>
                </a:lnTo>
                <a:cubicBezTo>
                  <a:pt x="11673289" y="2963004"/>
                  <a:pt x="11646108" y="2985687"/>
                  <a:pt x="11641086" y="2983775"/>
                </a:cubicBezTo>
                <a:lnTo>
                  <a:pt x="11557571" y="2990841"/>
                </a:lnTo>
                <a:lnTo>
                  <a:pt x="11494397" y="2946810"/>
                </a:lnTo>
                <a:lnTo>
                  <a:pt x="11438556" y="2873658"/>
                </a:lnTo>
                <a:cubicBezTo>
                  <a:pt x="11415370" y="2835219"/>
                  <a:pt x="11396058" y="2872947"/>
                  <a:pt x="11380680" y="2855874"/>
                </a:cubicBezTo>
                <a:lnTo>
                  <a:pt x="11307999" y="2809174"/>
                </a:lnTo>
                <a:cubicBezTo>
                  <a:pt x="11285869" y="2798706"/>
                  <a:pt x="11233146" y="2785513"/>
                  <a:pt x="11203274" y="2782953"/>
                </a:cubicBezTo>
                <a:cubicBezTo>
                  <a:pt x="11167823" y="2770454"/>
                  <a:pt x="11121357" y="2734309"/>
                  <a:pt x="11095293" y="2734181"/>
                </a:cubicBezTo>
                <a:cubicBezTo>
                  <a:pt x="11086282" y="2732796"/>
                  <a:pt x="11078861" y="2734604"/>
                  <a:pt x="11072290" y="2737734"/>
                </a:cubicBezTo>
                <a:lnTo>
                  <a:pt x="10980239" y="2729000"/>
                </a:lnTo>
                <a:cubicBezTo>
                  <a:pt x="10980215" y="2728991"/>
                  <a:pt x="10980191" y="2728981"/>
                  <a:pt x="10980167" y="2728972"/>
                </a:cubicBezTo>
                <a:cubicBezTo>
                  <a:pt x="10969700" y="2721966"/>
                  <a:pt x="10976939" y="2716112"/>
                  <a:pt x="10943501" y="2723352"/>
                </a:cubicBezTo>
                <a:cubicBezTo>
                  <a:pt x="10882610" y="2691851"/>
                  <a:pt x="10789646" y="2682338"/>
                  <a:pt x="10740825" y="2642544"/>
                </a:cubicBezTo>
                <a:cubicBezTo>
                  <a:pt x="10687056" y="2626233"/>
                  <a:pt x="10660863" y="2599606"/>
                  <a:pt x="10621021" y="2583972"/>
                </a:cubicBezTo>
                <a:cubicBezTo>
                  <a:pt x="10561387" y="2561855"/>
                  <a:pt x="10541151" y="2552943"/>
                  <a:pt x="10501779" y="2548735"/>
                </a:cubicBezTo>
                <a:cubicBezTo>
                  <a:pt x="10445659" y="2532567"/>
                  <a:pt x="10460987" y="2513871"/>
                  <a:pt x="10403355" y="2512953"/>
                </a:cubicBezTo>
                <a:cubicBezTo>
                  <a:pt x="10401243" y="2508649"/>
                  <a:pt x="10341431" y="2491716"/>
                  <a:pt x="10337449" y="2488172"/>
                </a:cubicBezTo>
                <a:lnTo>
                  <a:pt x="10324327" y="2478939"/>
                </a:lnTo>
                <a:lnTo>
                  <a:pt x="10321929" y="2478993"/>
                </a:lnTo>
                <a:lnTo>
                  <a:pt x="10290461" y="2462144"/>
                </a:lnTo>
                <a:lnTo>
                  <a:pt x="10268970" y="2448931"/>
                </a:lnTo>
                <a:lnTo>
                  <a:pt x="10263699" y="2448340"/>
                </a:lnTo>
                <a:lnTo>
                  <a:pt x="10228272" y="2431997"/>
                </a:lnTo>
                <a:cubicBezTo>
                  <a:pt x="10225098" y="2433085"/>
                  <a:pt x="10221277" y="2433156"/>
                  <a:pt x="10215997" y="2431103"/>
                </a:cubicBezTo>
                <a:cubicBezTo>
                  <a:pt x="10215399" y="2447326"/>
                  <a:pt x="10209399" y="2434844"/>
                  <a:pt x="10193885" y="2427360"/>
                </a:cubicBezTo>
                <a:cubicBezTo>
                  <a:pt x="10189499" y="2450887"/>
                  <a:pt x="10150682" y="2421728"/>
                  <a:pt x="10135557" y="2429769"/>
                </a:cubicBezTo>
                <a:lnTo>
                  <a:pt x="10092108" y="2409075"/>
                </a:lnTo>
                <a:lnTo>
                  <a:pt x="10091815" y="2409211"/>
                </a:lnTo>
                <a:cubicBezTo>
                  <a:pt x="10089872" y="2408966"/>
                  <a:pt x="10087273" y="2408116"/>
                  <a:pt x="10083558" y="2406369"/>
                </a:cubicBezTo>
                <a:lnTo>
                  <a:pt x="10078319" y="2403481"/>
                </a:lnTo>
                <a:lnTo>
                  <a:pt x="10063647" y="2397528"/>
                </a:lnTo>
                <a:lnTo>
                  <a:pt x="10057660" y="2396793"/>
                </a:lnTo>
                <a:cubicBezTo>
                  <a:pt x="10035413" y="2398668"/>
                  <a:pt x="10034156" y="2431477"/>
                  <a:pt x="10003124" y="2406692"/>
                </a:cubicBezTo>
                <a:cubicBezTo>
                  <a:pt x="9962249" y="2399563"/>
                  <a:pt x="9937221" y="2412203"/>
                  <a:pt x="9898644" y="2393136"/>
                </a:cubicBezTo>
                <a:cubicBezTo>
                  <a:pt x="9860381" y="2386534"/>
                  <a:pt x="9827775" y="2387821"/>
                  <a:pt x="9794969" y="2376665"/>
                </a:cubicBezTo>
                <a:cubicBezTo>
                  <a:pt x="9760317" y="2371555"/>
                  <a:pt x="9713351" y="2364793"/>
                  <a:pt x="9690708" y="2362478"/>
                </a:cubicBezTo>
                <a:lnTo>
                  <a:pt x="9656590" y="2365107"/>
                </a:lnTo>
                <a:lnTo>
                  <a:pt x="9651013" y="2365379"/>
                </a:lnTo>
                <a:lnTo>
                  <a:pt x="9629535" y="2359562"/>
                </a:lnTo>
                <a:cubicBezTo>
                  <a:pt x="9625484" y="2358373"/>
                  <a:pt x="9622818" y="2357933"/>
                  <a:pt x="9621002" y="2358015"/>
                </a:cubicBezTo>
                <a:lnTo>
                  <a:pt x="9620811" y="2358209"/>
                </a:lnTo>
                <a:lnTo>
                  <a:pt x="9612783" y="2356304"/>
                </a:lnTo>
                <a:cubicBezTo>
                  <a:pt x="9599203" y="2352561"/>
                  <a:pt x="9585950" y="2348410"/>
                  <a:pt x="9573299" y="2344048"/>
                </a:cubicBezTo>
                <a:cubicBezTo>
                  <a:pt x="9563717" y="2355133"/>
                  <a:pt x="9516404" y="2331271"/>
                  <a:pt x="9523299" y="2356751"/>
                </a:cubicBezTo>
                <a:cubicBezTo>
                  <a:pt x="9506289" y="2351593"/>
                  <a:pt x="9495335" y="2339528"/>
                  <a:pt x="9502217" y="2356672"/>
                </a:cubicBezTo>
                <a:cubicBezTo>
                  <a:pt x="9496655" y="2355438"/>
                  <a:pt x="9493341" y="2356180"/>
                  <a:pt x="9491052" y="2357876"/>
                </a:cubicBezTo>
                <a:lnTo>
                  <a:pt x="9490420" y="2358754"/>
                </a:lnTo>
                <a:lnTo>
                  <a:pt x="9422814" y="2337048"/>
                </a:lnTo>
                <a:lnTo>
                  <a:pt x="9387555" y="2324836"/>
                </a:lnTo>
                <a:lnTo>
                  <a:pt x="9385480" y="2325313"/>
                </a:lnTo>
                <a:lnTo>
                  <a:pt x="9369766" y="2317902"/>
                </a:lnTo>
                <a:cubicBezTo>
                  <a:pt x="9364661" y="2314873"/>
                  <a:pt x="9360076" y="2311368"/>
                  <a:pt x="9356267" y="2307218"/>
                </a:cubicBezTo>
                <a:cubicBezTo>
                  <a:pt x="9305354" y="2316304"/>
                  <a:pt x="9297150" y="2299932"/>
                  <a:pt x="9240605" y="2292733"/>
                </a:cubicBezTo>
                <a:cubicBezTo>
                  <a:pt x="9201411" y="2263587"/>
                  <a:pt x="9136366" y="2247280"/>
                  <a:pt x="9083251" y="2245348"/>
                </a:cubicBezTo>
                <a:cubicBezTo>
                  <a:pt x="9051628" y="2225260"/>
                  <a:pt x="9000659" y="2236602"/>
                  <a:pt x="8956025" y="2219438"/>
                </a:cubicBezTo>
                <a:cubicBezTo>
                  <a:pt x="8897398" y="2207968"/>
                  <a:pt x="8847078" y="2203698"/>
                  <a:pt x="8791834" y="2194608"/>
                </a:cubicBezTo>
                <a:cubicBezTo>
                  <a:pt x="8757176" y="2212527"/>
                  <a:pt x="8714900" y="2175292"/>
                  <a:pt x="8677385" y="2172946"/>
                </a:cubicBezTo>
                <a:cubicBezTo>
                  <a:pt x="8686038" y="2152179"/>
                  <a:pt x="8632373" y="2177219"/>
                  <a:pt x="8628381" y="2151256"/>
                </a:cubicBezTo>
                <a:cubicBezTo>
                  <a:pt x="8621679" y="2151652"/>
                  <a:pt x="8615316" y="2152853"/>
                  <a:pt x="8608955" y="2154253"/>
                </a:cubicBezTo>
                <a:lnTo>
                  <a:pt x="8605623" y="2154974"/>
                </a:lnTo>
                <a:lnTo>
                  <a:pt x="8591946" y="2153429"/>
                </a:lnTo>
                <a:lnTo>
                  <a:pt x="8588503" y="2158528"/>
                </a:lnTo>
                <a:cubicBezTo>
                  <a:pt x="8580337" y="2158920"/>
                  <a:pt x="8570608" y="2160739"/>
                  <a:pt x="8542929" y="2155780"/>
                </a:cubicBezTo>
                <a:cubicBezTo>
                  <a:pt x="8511679" y="2136711"/>
                  <a:pt x="8460981" y="2153627"/>
                  <a:pt x="8422422" y="2128783"/>
                </a:cubicBezTo>
                <a:cubicBezTo>
                  <a:pt x="8407889" y="2121568"/>
                  <a:pt x="8360739" y="2110986"/>
                  <a:pt x="8350509" y="2116143"/>
                </a:cubicBezTo>
                <a:cubicBezTo>
                  <a:pt x="8340408" y="2115411"/>
                  <a:pt x="8329432" y="2110159"/>
                  <a:pt x="8323483" y="2116856"/>
                </a:cubicBezTo>
                <a:cubicBezTo>
                  <a:pt x="8314286" y="2124436"/>
                  <a:pt x="8282671" y="2101979"/>
                  <a:pt x="8285541" y="2114142"/>
                </a:cubicBezTo>
                <a:lnTo>
                  <a:pt x="8156321" y="2105622"/>
                </a:lnTo>
                <a:lnTo>
                  <a:pt x="8115022" y="2097331"/>
                </a:lnTo>
                <a:lnTo>
                  <a:pt x="8109128" y="2095725"/>
                </a:lnTo>
                <a:lnTo>
                  <a:pt x="8061947" y="2076044"/>
                </a:lnTo>
                <a:cubicBezTo>
                  <a:pt x="8060431" y="2077299"/>
                  <a:pt x="8058545" y="2078356"/>
                  <a:pt x="8056343" y="2079176"/>
                </a:cubicBezTo>
                <a:lnTo>
                  <a:pt x="8039888" y="2079889"/>
                </a:lnTo>
                <a:lnTo>
                  <a:pt x="8027893" y="2071837"/>
                </a:lnTo>
                <a:lnTo>
                  <a:pt x="7968202" y="2048643"/>
                </a:lnTo>
                <a:lnTo>
                  <a:pt x="7879707" y="2019539"/>
                </a:lnTo>
                <a:lnTo>
                  <a:pt x="7867283" y="2011237"/>
                </a:lnTo>
                <a:lnTo>
                  <a:pt x="7843997" y="2004002"/>
                </a:lnTo>
                <a:lnTo>
                  <a:pt x="7766905" y="1994240"/>
                </a:lnTo>
                <a:cubicBezTo>
                  <a:pt x="7760504" y="1996175"/>
                  <a:pt x="7754630" y="1998816"/>
                  <a:pt x="7748811" y="2001647"/>
                </a:cubicBezTo>
                <a:lnTo>
                  <a:pt x="7745757" y="2003120"/>
                </a:lnTo>
                <a:lnTo>
                  <a:pt x="7732110" y="2004783"/>
                </a:lnTo>
                <a:lnTo>
                  <a:pt x="7730039" y="2010536"/>
                </a:lnTo>
                <a:cubicBezTo>
                  <a:pt x="7722213" y="2012808"/>
                  <a:pt x="7713232" y="2016827"/>
                  <a:pt x="7685159" y="2018415"/>
                </a:cubicBezTo>
                <a:cubicBezTo>
                  <a:pt x="7650121" y="2007109"/>
                  <a:pt x="7605156" y="2035286"/>
                  <a:pt x="7561596" y="2020063"/>
                </a:cubicBezTo>
                <a:cubicBezTo>
                  <a:pt x="7545713" y="2016412"/>
                  <a:pt x="7497362" y="2017038"/>
                  <a:pt x="7488722" y="2024418"/>
                </a:cubicBezTo>
                <a:cubicBezTo>
                  <a:pt x="7478744" y="2026045"/>
                  <a:pt x="7466795" y="2023481"/>
                  <a:pt x="7462688" y="2031366"/>
                </a:cubicBezTo>
                <a:cubicBezTo>
                  <a:pt x="7455652" y="2040863"/>
                  <a:pt x="7419419" y="2026351"/>
                  <a:pt x="7425222" y="2037510"/>
                </a:cubicBezTo>
                <a:cubicBezTo>
                  <a:pt x="7399515" y="2027572"/>
                  <a:pt x="7381042" y="2047478"/>
                  <a:pt x="7360376" y="2052454"/>
                </a:cubicBezTo>
                <a:lnTo>
                  <a:pt x="7297796" y="2059134"/>
                </a:lnTo>
                <a:lnTo>
                  <a:pt x="7255684" y="2060633"/>
                </a:lnTo>
                <a:lnTo>
                  <a:pt x="7249573" y="2060435"/>
                </a:lnTo>
                <a:lnTo>
                  <a:pt x="7198933" y="2052227"/>
                </a:lnTo>
                <a:cubicBezTo>
                  <a:pt x="7197775" y="2053798"/>
                  <a:pt x="7196208" y="2055262"/>
                  <a:pt x="7194276" y="2056568"/>
                </a:cubicBezTo>
                <a:lnTo>
                  <a:pt x="7178495" y="2061069"/>
                </a:lnTo>
                <a:lnTo>
                  <a:pt x="7164866" y="2056021"/>
                </a:lnTo>
                <a:lnTo>
                  <a:pt x="7101221" y="2047289"/>
                </a:lnTo>
                <a:lnTo>
                  <a:pt x="7008182" y="2039482"/>
                </a:lnTo>
                <a:lnTo>
                  <a:pt x="6994073" y="2034288"/>
                </a:lnTo>
                <a:cubicBezTo>
                  <a:pt x="6961948" y="2028703"/>
                  <a:pt x="6923364" y="2034987"/>
                  <a:pt x="6902768" y="2021990"/>
                </a:cubicBezTo>
                <a:lnTo>
                  <a:pt x="6854917" y="2020321"/>
                </a:lnTo>
                <a:lnTo>
                  <a:pt x="6849655" y="2025191"/>
                </a:lnTo>
                <a:lnTo>
                  <a:pt x="6835522" y="2024012"/>
                </a:lnTo>
                <a:lnTo>
                  <a:pt x="6707727" y="2006254"/>
                </a:lnTo>
                <a:cubicBezTo>
                  <a:pt x="6642353" y="1986451"/>
                  <a:pt x="6616707" y="2005699"/>
                  <a:pt x="6561947" y="1975575"/>
                </a:cubicBezTo>
                <a:cubicBezTo>
                  <a:pt x="6570638" y="1987100"/>
                  <a:pt x="6483775" y="1984398"/>
                  <a:pt x="6464714" y="1978704"/>
                </a:cubicBezTo>
                <a:cubicBezTo>
                  <a:pt x="6442396" y="1968469"/>
                  <a:pt x="6305390" y="1929270"/>
                  <a:pt x="6242129" y="1915441"/>
                </a:cubicBezTo>
                <a:cubicBezTo>
                  <a:pt x="6183945" y="1909802"/>
                  <a:pt x="6137961" y="1886178"/>
                  <a:pt x="6080728" y="1895758"/>
                </a:cubicBezTo>
                <a:cubicBezTo>
                  <a:pt x="6077949" y="1891926"/>
                  <a:pt x="6074141" y="1888719"/>
                  <a:pt x="6069627" y="1885968"/>
                </a:cubicBezTo>
                <a:lnTo>
                  <a:pt x="6055146" y="1879305"/>
                </a:lnTo>
                <a:lnTo>
                  <a:pt x="5953405" y="1849929"/>
                </a:lnTo>
                <a:lnTo>
                  <a:pt x="5940151" y="1852123"/>
                </a:lnTo>
                <a:cubicBezTo>
                  <a:pt x="5942170" y="1868132"/>
                  <a:pt x="5934217" y="1856989"/>
                  <a:pt x="5917647" y="1852476"/>
                </a:cubicBezTo>
                <a:cubicBezTo>
                  <a:pt x="5917087" y="1876332"/>
                  <a:pt x="5873949" y="1854812"/>
                  <a:pt x="5860259" y="1865444"/>
                </a:cubicBezTo>
                <a:cubicBezTo>
                  <a:pt x="5848100" y="1861590"/>
                  <a:pt x="5835229" y="1857949"/>
                  <a:pt x="5821880" y="1854695"/>
                </a:cubicBezTo>
                <a:lnTo>
                  <a:pt x="5813898" y="1853063"/>
                </a:lnTo>
                <a:lnTo>
                  <a:pt x="5813633" y="1853249"/>
                </a:lnTo>
                <a:cubicBezTo>
                  <a:pt x="5811666" y="1853365"/>
                  <a:pt x="5808957" y="1853004"/>
                  <a:pt x="5804995" y="1851966"/>
                </a:cubicBezTo>
                <a:lnTo>
                  <a:pt x="5799340" y="1850088"/>
                </a:lnTo>
                <a:lnTo>
                  <a:pt x="5783850" y="1846922"/>
                </a:lnTo>
                <a:lnTo>
                  <a:pt x="5777803" y="1847290"/>
                </a:lnTo>
                <a:lnTo>
                  <a:pt x="5774372" y="1849538"/>
                </a:lnTo>
                <a:lnTo>
                  <a:pt x="5740527" y="1850453"/>
                </a:lnTo>
                <a:cubicBezTo>
                  <a:pt x="5719831" y="1837995"/>
                  <a:pt x="5708248" y="1848206"/>
                  <a:pt x="5671437" y="1845438"/>
                </a:cubicBezTo>
                <a:cubicBezTo>
                  <a:pt x="5661254" y="1835524"/>
                  <a:pt x="5648165" y="1835805"/>
                  <a:pt x="5633526" y="1839191"/>
                </a:cubicBezTo>
                <a:cubicBezTo>
                  <a:pt x="5601939" y="1829345"/>
                  <a:pt x="5566694" y="1831214"/>
                  <a:pt x="5527860" y="1825767"/>
                </a:cubicBezTo>
                <a:cubicBezTo>
                  <a:pt x="5492570" y="1808587"/>
                  <a:pt x="5461889" y="1820995"/>
                  <a:pt x="5420429" y="1815102"/>
                </a:cubicBezTo>
                <a:lnTo>
                  <a:pt x="5339073" y="1819639"/>
                </a:lnTo>
                <a:lnTo>
                  <a:pt x="5334373" y="1817028"/>
                </a:lnTo>
                <a:cubicBezTo>
                  <a:pt x="5330948" y="1815458"/>
                  <a:pt x="5328433" y="1814709"/>
                  <a:pt x="5326433" y="1814516"/>
                </a:cubicBezTo>
                <a:lnTo>
                  <a:pt x="5326080" y="1814651"/>
                </a:lnTo>
                <a:lnTo>
                  <a:pt x="5318954" y="1811914"/>
                </a:lnTo>
                <a:cubicBezTo>
                  <a:pt x="5307286" y="1806846"/>
                  <a:pt x="5296282" y="1801489"/>
                  <a:pt x="5286087" y="1796038"/>
                </a:cubicBezTo>
                <a:cubicBezTo>
                  <a:pt x="5267421" y="1803916"/>
                  <a:pt x="5235010" y="1777240"/>
                  <a:pt x="5223002" y="1799482"/>
                </a:cubicBezTo>
                <a:cubicBezTo>
                  <a:pt x="5208754" y="1792747"/>
                  <a:pt x="5206223" y="1781112"/>
                  <a:pt x="5200540" y="1796400"/>
                </a:cubicBezTo>
                <a:cubicBezTo>
                  <a:pt x="5189195" y="1793341"/>
                  <a:pt x="5163438" y="1783749"/>
                  <a:pt x="5154928" y="1781130"/>
                </a:cubicBezTo>
                <a:lnTo>
                  <a:pt x="5149478" y="1780679"/>
                </a:lnTo>
                <a:lnTo>
                  <a:pt x="5130626" y="1768669"/>
                </a:lnTo>
                <a:lnTo>
                  <a:pt x="5102239" y="1753436"/>
                </a:lnTo>
                <a:lnTo>
                  <a:pt x="5099658" y="1753538"/>
                </a:lnTo>
                <a:lnTo>
                  <a:pt x="5088508" y="1745106"/>
                </a:lnTo>
                <a:cubicBezTo>
                  <a:pt x="5085358" y="1741849"/>
                  <a:pt x="5083121" y="1738271"/>
                  <a:pt x="5082205" y="1734262"/>
                </a:cubicBezTo>
                <a:cubicBezTo>
                  <a:pt x="5020903" y="1734556"/>
                  <a:pt x="4986687" y="1705479"/>
                  <a:pt x="4931750" y="1691385"/>
                </a:cubicBezTo>
                <a:cubicBezTo>
                  <a:pt x="4875712" y="1668857"/>
                  <a:pt x="4861742" y="1656961"/>
                  <a:pt x="4824030" y="1643040"/>
                </a:cubicBezTo>
                <a:cubicBezTo>
                  <a:pt x="4807877" y="1634825"/>
                  <a:pt x="4755343" y="1567089"/>
                  <a:pt x="4758423" y="1579191"/>
                </a:cubicBezTo>
                <a:cubicBezTo>
                  <a:pt x="4718632" y="1542702"/>
                  <a:pt x="4569309" y="1564284"/>
                  <a:pt x="4514045" y="1535848"/>
                </a:cubicBezTo>
                <a:lnTo>
                  <a:pt x="4458973" y="1525122"/>
                </a:lnTo>
                <a:cubicBezTo>
                  <a:pt x="4484007" y="1509039"/>
                  <a:pt x="4407630" y="1522247"/>
                  <a:pt x="4423105" y="1500018"/>
                </a:cubicBezTo>
                <a:lnTo>
                  <a:pt x="4400073" y="1499739"/>
                </a:lnTo>
                <a:lnTo>
                  <a:pt x="4395961" y="1499863"/>
                </a:lnTo>
                <a:lnTo>
                  <a:pt x="4382523" y="1496619"/>
                </a:lnTo>
                <a:lnTo>
                  <a:pt x="4374971" y="1500377"/>
                </a:lnTo>
                <a:lnTo>
                  <a:pt x="4352051" y="1498843"/>
                </a:lnTo>
                <a:cubicBezTo>
                  <a:pt x="4344046" y="1497545"/>
                  <a:pt x="4336114" y="1495307"/>
                  <a:pt x="4328364" y="1491566"/>
                </a:cubicBezTo>
                <a:cubicBezTo>
                  <a:pt x="4309479" y="1471189"/>
                  <a:pt x="4242449" y="1478045"/>
                  <a:pt x="4220142" y="1451803"/>
                </a:cubicBezTo>
                <a:cubicBezTo>
                  <a:pt x="4210098" y="1443705"/>
                  <a:pt x="4167770" y="1428132"/>
                  <a:pt x="4152921" y="1430969"/>
                </a:cubicBezTo>
                <a:cubicBezTo>
                  <a:pt x="4142686" y="1428914"/>
                  <a:pt x="4134947" y="1422963"/>
                  <a:pt x="4123498" y="1427696"/>
                </a:cubicBezTo>
                <a:cubicBezTo>
                  <a:pt x="4107912" y="1432707"/>
                  <a:pt x="4091210" y="1409448"/>
                  <a:pt x="4085026" y="1420005"/>
                </a:cubicBezTo>
                <a:cubicBezTo>
                  <a:pt x="4072823" y="1403781"/>
                  <a:pt x="4036932" y="1413042"/>
                  <a:pt x="4014120" y="1410025"/>
                </a:cubicBezTo>
                <a:cubicBezTo>
                  <a:pt x="4006441" y="1395614"/>
                  <a:pt x="3966150" y="1403492"/>
                  <a:pt x="3924085" y="1390368"/>
                </a:cubicBezTo>
                <a:cubicBezTo>
                  <a:pt x="3916167" y="1374069"/>
                  <a:pt x="3895606" y="1381656"/>
                  <a:pt x="3875102" y="1356231"/>
                </a:cubicBezTo>
                <a:cubicBezTo>
                  <a:pt x="3872529" y="1357063"/>
                  <a:pt x="3869710" y="1357674"/>
                  <a:pt x="3866735" y="1358044"/>
                </a:cubicBezTo>
                <a:cubicBezTo>
                  <a:pt x="3849446" y="1360201"/>
                  <a:pt x="3830687" y="1353979"/>
                  <a:pt x="3824835" y="1344150"/>
                </a:cubicBezTo>
                <a:cubicBezTo>
                  <a:pt x="3788907" y="1307152"/>
                  <a:pt x="3740067" y="1291192"/>
                  <a:pt x="3698316" y="1271660"/>
                </a:cubicBezTo>
                <a:cubicBezTo>
                  <a:pt x="3649205" y="1251666"/>
                  <a:pt x="3663792" y="1285105"/>
                  <a:pt x="3615875" y="1245166"/>
                </a:cubicBezTo>
                <a:cubicBezTo>
                  <a:pt x="3602284" y="1250335"/>
                  <a:pt x="3593842" y="1247907"/>
                  <a:pt x="3583351" y="1239605"/>
                </a:cubicBezTo>
                <a:cubicBezTo>
                  <a:pt x="3558986" y="1230451"/>
                  <a:pt x="3544123" y="1250078"/>
                  <a:pt x="3529058" y="1230047"/>
                </a:cubicBezTo>
                <a:cubicBezTo>
                  <a:pt x="3504971" y="1224389"/>
                  <a:pt x="3461950" y="1211157"/>
                  <a:pt x="3438822" y="1205661"/>
                </a:cubicBezTo>
                <a:cubicBezTo>
                  <a:pt x="3413595" y="1198250"/>
                  <a:pt x="3430158" y="1179572"/>
                  <a:pt x="3390292" y="1197075"/>
                </a:cubicBezTo>
                <a:cubicBezTo>
                  <a:pt x="3369769" y="1182654"/>
                  <a:pt x="3355349" y="1191712"/>
                  <a:pt x="3315537" y="1185391"/>
                </a:cubicBezTo>
                <a:lnTo>
                  <a:pt x="3305896" y="1180025"/>
                </a:lnTo>
                <a:lnTo>
                  <a:pt x="3260055" y="1189560"/>
                </a:lnTo>
                <a:cubicBezTo>
                  <a:pt x="3195508" y="1150095"/>
                  <a:pt x="3250892" y="1208015"/>
                  <a:pt x="3136098" y="1171708"/>
                </a:cubicBezTo>
                <a:cubicBezTo>
                  <a:pt x="3131461" y="1166620"/>
                  <a:pt x="3114868" y="1166657"/>
                  <a:pt x="3113533" y="1171758"/>
                </a:cubicBezTo>
                <a:cubicBezTo>
                  <a:pt x="3106857" y="1168465"/>
                  <a:pt x="3094246" y="1155020"/>
                  <a:pt x="3087934" y="1162189"/>
                </a:cubicBezTo>
                <a:cubicBezTo>
                  <a:pt x="3068672" y="1158062"/>
                  <a:pt x="3050252" y="1152613"/>
                  <a:pt x="3033101" y="1146004"/>
                </a:cubicBezTo>
                <a:lnTo>
                  <a:pt x="2999082" y="1129337"/>
                </a:lnTo>
                <a:lnTo>
                  <a:pt x="2988144" y="1133783"/>
                </a:lnTo>
                <a:cubicBezTo>
                  <a:pt x="2981074" y="1135684"/>
                  <a:pt x="2973438" y="1136134"/>
                  <a:pt x="2964880" y="1133160"/>
                </a:cubicBezTo>
                <a:cubicBezTo>
                  <a:pt x="2920272" y="1101032"/>
                  <a:pt x="2955174" y="1146378"/>
                  <a:pt x="2871083" y="1114281"/>
                </a:cubicBezTo>
                <a:cubicBezTo>
                  <a:pt x="2868197" y="1110308"/>
                  <a:pt x="2855296" y="1109570"/>
                  <a:pt x="2853547" y="1113282"/>
                </a:cubicBezTo>
                <a:cubicBezTo>
                  <a:pt x="2848818" y="1110541"/>
                  <a:pt x="2840909" y="1100024"/>
                  <a:pt x="2834998" y="1105032"/>
                </a:cubicBezTo>
                <a:lnTo>
                  <a:pt x="2832012" y="1103667"/>
                </a:lnTo>
                <a:lnTo>
                  <a:pt x="2831450" y="1103681"/>
                </a:lnTo>
                <a:lnTo>
                  <a:pt x="2830158" y="1102819"/>
                </a:lnTo>
                <a:lnTo>
                  <a:pt x="2817969" y="1097243"/>
                </a:lnTo>
                <a:lnTo>
                  <a:pt x="2812278" y="1097008"/>
                </a:lnTo>
                <a:cubicBezTo>
                  <a:pt x="2782953" y="1091570"/>
                  <a:pt x="2756661" y="1082109"/>
                  <a:pt x="2735949" y="1069536"/>
                </a:cubicBezTo>
                <a:cubicBezTo>
                  <a:pt x="2704652" y="1068600"/>
                  <a:pt x="2701319" y="1062997"/>
                  <a:pt x="2700542" y="1056907"/>
                </a:cubicBezTo>
                <a:cubicBezTo>
                  <a:pt x="2692895" y="1054717"/>
                  <a:pt x="2696137" y="1057657"/>
                  <a:pt x="2690071" y="1056397"/>
                </a:cubicBezTo>
                <a:cubicBezTo>
                  <a:pt x="2682526" y="1053926"/>
                  <a:pt x="2664085" y="1044914"/>
                  <a:pt x="2655269" y="1042078"/>
                </a:cubicBezTo>
                <a:lnTo>
                  <a:pt x="2637172" y="1039382"/>
                </a:lnTo>
                <a:cubicBezTo>
                  <a:pt x="2618740" y="1035689"/>
                  <a:pt x="2563972" y="1022806"/>
                  <a:pt x="2544676" y="1019916"/>
                </a:cubicBezTo>
                <a:cubicBezTo>
                  <a:pt x="2535131" y="1024179"/>
                  <a:pt x="2527645" y="1024310"/>
                  <a:pt x="2521406" y="1022036"/>
                </a:cubicBezTo>
                <a:lnTo>
                  <a:pt x="2462038" y="992687"/>
                </a:lnTo>
                <a:cubicBezTo>
                  <a:pt x="2457267" y="998575"/>
                  <a:pt x="2454415" y="994722"/>
                  <a:pt x="2448962" y="988555"/>
                </a:cubicBezTo>
                <a:lnTo>
                  <a:pt x="2444223" y="985580"/>
                </a:lnTo>
                <a:lnTo>
                  <a:pt x="2428175" y="997242"/>
                </a:lnTo>
                <a:lnTo>
                  <a:pt x="2398519" y="1001482"/>
                </a:lnTo>
                <a:lnTo>
                  <a:pt x="2385271" y="993786"/>
                </a:lnTo>
                <a:cubicBezTo>
                  <a:pt x="2368549" y="986294"/>
                  <a:pt x="2317218" y="964586"/>
                  <a:pt x="2298174" y="956527"/>
                </a:cubicBezTo>
                <a:lnTo>
                  <a:pt x="2271014" y="945440"/>
                </a:lnTo>
                <a:cubicBezTo>
                  <a:pt x="2261629" y="920979"/>
                  <a:pt x="2212674" y="951665"/>
                  <a:pt x="2214838" y="924396"/>
                </a:cubicBezTo>
                <a:cubicBezTo>
                  <a:pt x="2190842" y="943574"/>
                  <a:pt x="2075228" y="913189"/>
                  <a:pt x="2038407" y="916628"/>
                </a:cubicBezTo>
                <a:cubicBezTo>
                  <a:pt x="2032484" y="904831"/>
                  <a:pt x="1973457" y="924022"/>
                  <a:pt x="1958268" y="931677"/>
                </a:cubicBezTo>
                <a:cubicBezTo>
                  <a:pt x="1839915" y="946361"/>
                  <a:pt x="1772277" y="921208"/>
                  <a:pt x="1740316" y="931710"/>
                </a:cubicBezTo>
                <a:cubicBezTo>
                  <a:pt x="1656352" y="938742"/>
                  <a:pt x="1517316" y="972175"/>
                  <a:pt x="1454477" y="973878"/>
                </a:cubicBezTo>
                <a:cubicBezTo>
                  <a:pt x="1447844" y="955844"/>
                  <a:pt x="1381857" y="986836"/>
                  <a:pt x="1385984" y="958621"/>
                </a:cubicBezTo>
                <a:cubicBezTo>
                  <a:pt x="1378957" y="947708"/>
                  <a:pt x="1362850" y="949599"/>
                  <a:pt x="1355604" y="960893"/>
                </a:cubicBezTo>
                <a:cubicBezTo>
                  <a:pt x="1336238" y="960625"/>
                  <a:pt x="1324013" y="948157"/>
                  <a:pt x="1305323" y="967511"/>
                </a:cubicBezTo>
                <a:cubicBezTo>
                  <a:pt x="1278705" y="967786"/>
                  <a:pt x="1146105" y="939369"/>
                  <a:pt x="1125607" y="968467"/>
                </a:cubicBezTo>
                <a:cubicBezTo>
                  <a:pt x="1041186" y="960317"/>
                  <a:pt x="1070003" y="976412"/>
                  <a:pt x="1016562" y="975260"/>
                </a:cubicBezTo>
                <a:cubicBezTo>
                  <a:pt x="920672" y="944685"/>
                  <a:pt x="862370" y="992122"/>
                  <a:pt x="818620" y="987723"/>
                </a:cubicBezTo>
                <a:cubicBezTo>
                  <a:pt x="727112" y="1020869"/>
                  <a:pt x="685054" y="997074"/>
                  <a:pt x="611870" y="1002547"/>
                </a:cubicBezTo>
                <a:cubicBezTo>
                  <a:pt x="577961" y="997418"/>
                  <a:pt x="564317" y="1026491"/>
                  <a:pt x="520325" y="1010590"/>
                </a:cubicBezTo>
                <a:cubicBezTo>
                  <a:pt x="496481" y="1040851"/>
                  <a:pt x="408644" y="1032874"/>
                  <a:pt x="386188" y="1040956"/>
                </a:cubicBezTo>
                <a:cubicBezTo>
                  <a:pt x="353018" y="1051266"/>
                  <a:pt x="333397" y="1021789"/>
                  <a:pt x="272629" y="1010300"/>
                </a:cubicBezTo>
                <a:cubicBezTo>
                  <a:pt x="249098" y="1021439"/>
                  <a:pt x="118307" y="1018785"/>
                  <a:pt x="113450" y="1038933"/>
                </a:cubicBezTo>
                <a:cubicBezTo>
                  <a:pt x="87868" y="1055176"/>
                  <a:pt x="43374" y="1053924"/>
                  <a:pt x="4256" y="1060111"/>
                </a:cubicBezTo>
                <a:lnTo>
                  <a:pt x="0" y="1059714"/>
                </a:lnTo>
                <a:lnTo>
                  <a:pt x="0" y="0"/>
                </a:ln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006AED-13C1-DC4A-97A3-BEC4BCCF6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070" y="-519577"/>
            <a:ext cx="11697860" cy="14429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Breathing cycle</a:t>
            </a: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AEFD2FD1-B3A5-4E1D-BCC8-7684A5440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052" y="5939656"/>
            <a:ext cx="7301949" cy="91834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6423 w 9517857"/>
              <a:gd name="connsiteY3" fmla="*/ 247919 h 918356"/>
              <a:gd name="connsiteX4" fmla="*/ 4685225 w 9517857"/>
              <a:gd name="connsiteY4" fmla="*/ 246530 h 918356"/>
              <a:gd name="connsiteX5" fmla="*/ 4686133 w 9517857"/>
              <a:gd name="connsiteY5" fmla="*/ 246727 h 918356"/>
              <a:gd name="connsiteX6" fmla="*/ 4686423 w 9517857"/>
              <a:gd name="connsiteY6" fmla="*/ 247919 h 918356"/>
              <a:gd name="connsiteX7" fmla="*/ 4685225 w 9517857"/>
              <a:gd name="connsiteY7" fmla="*/ 246530 h 918356"/>
              <a:gd name="connsiteX8" fmla="*/ 9517856 w 9517857"/>
              <a:gd name="connsiteY8" fmla="*/ 0 h 918356"/>
              <a:gd name="connsiteX9" fmla="*/ 9517857 w 9517857"/>
              <a:gd name="connsiteY9" fmla="*/ 12 h 918356"/>
              <a:gd name="connsiteX10" fmla="*/ 9517857 w 9517857"/>
              <a:gd name="connsiteY10" fmla="*/ 918356 h 918356"/>
              <a:gd name="connsiteX11" fmla="*/ 14604 w 9517857"/>
              <a:gd name="connsiteY11" fmla="*/ 918356 h 918356"/>
              <a:gd name="connsiteX12" fmla="*/ 12841 w 9517857"/>
              <a:gd name="connsiteY12" fmla="*/ 917763 h 918356"/>
              <a:gd name="connsiteX13" fmla="*/ 93 w 9517857"/>
              <a:gd name="connsiteY13" fmla="*/ 912471 h 918356"/>
              <a:gd name="connsiteX14" fmla="*/ 58674 w 9517857"/>
              <a:gd name="connsiteY14" fmla="*/ 890322 h 918356"/>
              <a:gd name="connsiteX15" fmla="*/ 275005 w 9517857"/>
              <a:gd name="connsiteY15" fmla="*/ 807229 h 918356"/>
              <a:gd name="connsiteX16" fmla="*/ 587824 w 9517857"/>
              <a:gd name="connsiteY16" fmla="*/ 798195 h 918356"/>
              <a:gd name="connsiteX17" fmla="*/ 651826 w 9517857"/>
              <a:gd name="connsiteY17" fmla="*/ 738338 h 918356"/>
              <a:gd name="connsiteX18" fmla="*/ 727985 w 9517857"/>
              <a:gd name="connsiteY18" fmla="*/ 719826 h 918356"/>
              <a:gd name="connsiteX19" fmla="*/ 778982 w 9517857"/>
              <a:gd name="connsiteY19" fmla="*/ 710142 h 918356"/>
              <a:gd name="connsiteX20" fmla="*/ 849944 w 9517857"/>
              <a:gd name="connsiteY20" fmla="*/ 717987 h 918356"/>
              <a:gd name="connsiteX21" fmla="*/ 921659 w 9517857"/>
              <a:gd name="connsiteY21" fmla="*/ 712695 h 918356"/>
              <a:gd name="connsiteX22" fmla="*/ 930946 w 9517857"/>
              <a:gd name="connsiteY22" fmla="*/ 734046 h 918356"/>
              <a:gd name="connsiteX23" fmla="*/ 986250 w 9517857"/>
              <a:gd name="connsiteY23" fmla="*/ 713530 h 918356"/>
              <a:gd name="connsiteX24" fmla="*/ 1013752 w 9517857"/>
              <a:gd name="connsiteY24" fmla="*/ 713361 h 918356"/>
              <a:gd name="connsiteX25" fmla="*/ 1023734 w 9517857"/>
              <a:gd name="connsiteY25" fmla="*/ 718571 h 918356"/>
              <a:gd name="connsiteX26" fmla="*/ 1063207 w 9517857"/>
              <a:gd name="connsiteY26" fmla="*/ 715651 h 918356"/>
              <a:gd name="connsiteX27" fmla="*/ 1081980 w 9517857"/>
              <a:gd name="connsiteY27" fmla="*/ 738455 h 918356"/>
              <a:gd name="connsiteX28" fmla="*/ 1218120 w 9517857"/>
              <a:gd name="connsiteY28" fmla="*/ 713280 h 918356"/>
              <a:gd name="connsiteX29" fmla="*/ 1397459 w 9517857"/>
              <a:gd name="connsiteY29" fmla="*/ 691190 h 918356"/>
              <a:gd name="connsiteX30" fmla="*/ 1580688 w 9517857"/>
              <a:gd name="connsiteY30" fmla="*/ 693697 h 918356"/>
              <a:gd name="connsiteX31" fmla="*/ 1772334 w 9517857"/>
              <a:gd name="connsiteY31" fmla="*/ 710640 h 918356"/>
              <a:gd name="connsiteX32" fmla="*/ 2002561 w 9517857"/>
              <a:gd name="connsiteY32" fmla="*/ 659917 h 918356"/>
              <a:gd name="connsiteX33" fmla="*/ 2135144 w 9517857"/>
              <a:gd name="connsiteY33" fmla="*/ 636501 h 918356"/>
              <a:gd name="connsiteX34" fmla="*/ 2440292 w 9517857"/>
              <a:gd name="connsiteY34" fmla="*/ 593862 h 918356"/>
              <a:gd name="connsiteX35" fmla="*/ 2547829 w 9517857"/>
              <a:gd name="connsiteY35" fmla="*/ 566150 h 918356"/>
              <a:gd name="connsiteX36" fmla="*/ 2658055 w 9517857"/>
              <a:gd name="connsiteY36" fmla="*/ 578727 h 918356"/>
              <a:gd name="connsiteX37" fmla="*/ 2693698 w 9517857"/>
              <a:gd name="connsiteY37" fmla="*/ 560029 h 918356"/>
              <a:gd name="connsiteX38" fmla="*/ 2699673 w 9517857"/>
              <a:gd name="connsiteY38" fmla="*/ 556400 h 918356"/>
              <a:gd name="connsiteX39" fmla="*/ 2727306 w 9517857"/>
              <a:gd name="connsiteY39" fmla="*/ 550698 h 918356"/>
              <a:gd name="connsiteX40" fmla="*/ 2730451 w 9517857"/>
              <a:gd name="connsiteY40" fmla="*/ 538058 h 918356"/>
              <a:gd name="connsiteX41" fmla="*/ 2768713 w 9517857"/>
              <a:gd name="connsiteY41" fmla="*/ 521575 h 918356"/>
              <a:gd name="connsiteX42" fmla="*/ 2820868 w 9517857"/>
              <a:gd name="connsiteY42" fmla="*/ 514160 h 918356"/>
              <a:gd name="connsiteX43" fmla="*/ 3073635 w 9517857"/>
              <a:gd name="connsiteY43" fmla="*/ 491294 h 918356"/>
              <a:gd name="connsiteX44" fmla="*/ 3222071 w 9517857"/>
              <a:gd name="connsiteY44" fmla="*/ 470559 h 918356"/>
              <a:gd name="connsiteX45" fmla="*/ 3274069 w 9517857"/>
              <a:gd name="connsiteY45" fmla="*/ 451605 h 918356"/>
              <a:gd name="connsiteX46" fmla="*/ 3349632 w 9517857"/>
              <a:gd name="connsiteY46" fmla="*/ 432583 h 918356"/>
              <a:gd name="connsiteX47" fmla="*/ 3479593 w 9517857"/>
              <a:gd name="connsiteY47" fmla="*/ 390437 h 918356"/>
              <a:gd name="connsiteX48" fmla="*/ 3660110 w 9517857"/>
              <a:gd name="connsiteY48" fmla="*/ 348726 h 918356"/>
              <a:gd name="connsiteX49" fmla="*/ 3750023 w 9517857"/>
              <a:gd name="connsiteY49" fmla="*/ 370678 h 918356"/>
              <a:gd name="connsiteX50" fmla="*/ 3844133 w 9517857"/>
              <a:gd name="connsiteY50" fmla="*/ 360648 h 918356"/>
              <a:gd name="connsiteX51" fmla="*/ 3913545 w 9517857"/>
              <a:gd name="connsiteY51" fmla="*/ 344235 h 918356"/>
              <a:gd name="connsiteX52" fmla="*/ 4266740 w 9517857"/>
              <a:gd name="connsiteY52" fmla="*/ 361454 h 918356"/>
              <a:gd name="connsiteX53" fmla="*/ 4430770 w 9517857"/>
              <a:gd name="connsiteY53" fmla="*/ 342643 h 918356"/>
              <a:gd name="connsiteX54" fmla="*/ 4512664 w 9517857"/>
              <a:gd name="connsiteY54" fmla="*/ 319948 h 918356"/>
              <a:gd name="connsiteX55" fmla="*/ 4616423 w 9517857"/>
              <a:gd name="connsiteY55" fmla="*/ 290914 h 918356"/>
              <a:gd name="connsiteX56" fmla="*/ 4691675 w 9517857"/>
              <a:gd name="connsiteY56" fmla="*/ 254011 h 918356"/>
              <a:gd name="connsiteX57" fmla="*/ 4689051 w 9517857"/>
              <a:gd name="connsiteY57" fmla="*/ 250968 h 918356"/>
              <a:gd name="connsiteX58" fmla="*/ 4719994 w 9517857"/>
              <a:gd name="connsiteY58" fmla="*/ 245307 h 918356"/>
              <a:gd name="connsiteX59" fmla="*/ 4752894 w 9517857"/>
              <a:gd name="connsiteY59" fmla="*/ 239875 h 918356"/>
              <a:gd name="connsiteX60" fmla="*/ 4769329 w 9517857"/>
              <a:gd name="connsiteY60" fmla="*/ 233585 h 918356"/>
              <a:gd name="connsiteX61" fmla="*/ 4775634 w 9517857"/>
              <a:gd name="connsiteY61" fmla="*/ 234063 h 918356"/>
              <a:gd name="connsiteX62" fmla="*/ 4790452 w 9517857"/>
              <a:gd name="connsiteY62" fmla="*/ 233572 h 918356"/>
              <a:gd name="connsiteX63" fmla="*/ 4789062 w 9517857"/>
              <a:gd name="connsiteY63" fmla="*/ 241924 h 918356"/>
              <a:gd name="connsiteX64" fmla="*/ 4827826 w 9517857"/>
              <a:gd name="connsiteY64" fmla="*/ 246977 h 918356"/>
              <a:gd name="connsiteX65" fmla="*/ 4892569 w 9517857"/>
              <a:gd name="connsiteY65" fmla="*/ 249933 h 918356"/>
              <a:gd name="connsiteX66" fmla="*/ 4896611 w 9517857"/>
              <a:gd name="connsiteY66" fmla="*/ 240448 h 918356"/>
              <a:gd name="connsiteX67" fmla="*/ 4917286 w 9517857"/>
              <a:gd name="connsiteY67" fmla="*/ 243659 h 918356"/>
              <a:gd name="connsiteX68" fmla="*/ 4981173 w 9517857"/>
              <a:gd name="connsiteY68" fmla="*/ 247103 h 918356"/>
              <a:gd name="connsiteX69" fmla="*/ 5060397 w 9517857"/>
              <a:gd name="connsiteY69" fmla="*/ 263688 h 918356"/>
              <a:gd name="connsiteX70" fmla="*/ 5252996 w 9517857"/>
              <a:gd name="connsiteY70" fmla="*/ 270655 h 918356"/>
              <a:gd name="connsiteX71" fmla="*/ 5358056 w 9517857"/>
              <a:gd name="connsiteY71" fmla="*/ 247248 h 918356"/>
              <a:gd name="connsiteX72" fmla="*/ 5426496 w 9517857"/>
              <a:gd name="connsiteY72" fmla="*/ 235142 h 918356"/>
              <a:gd name="connsiteX73" fmla="*/ 5497161 w 9517857"/>
              <a:gd name="connsiteY73" fmla="*/ 228808 h 918356"/>
              <a:gd name="connsiteX74" fmla="*/ 5826043 w 9517857"/>
              <a:gd name="connsiteY74" fmla="*/ 148073 h 918356"/>
              <a:gd name="connsiteX75" fmla="*/ 6013415 w 9517857"/>
              <a:gd name="connsiteY75" fmla="*/ 137316 h 918356"/>
              <a:gd name="connsiteX76" fmla="*/ 6080994 w 9517857"/>
              <a:gd name="connsiteY76" fmla="*/ 142938 h 918356"/>
              <a:gd name="connsiteX77" fmla="*/ 6194152 w 9517857"/>
              <a:gd name="connsiteY77" fmla="*/ 151772 h 918356"/>
              <a:gd name="connsiteX78" fmla="*/ 6281379 w 9517857"/>
              <a:gd name="connsiteY78" fmla="*/ 181626 h 918356"/>
              <a:gd name="connsiteX79" fmla="*/ 6374947 w 9517857"/>
              <a:gd name="connsiteY79" fmla="*/ 179799 h 918356"/>
              <a:gd name="connsiteX80" fmla="*/ 6448518 w 9517857"/>
              <a:gd name="connsiteY80" fmla="*/ 164378 h 918356"/>
              <a:gd name="connsiteX81" fmla="*/ 6544700 w 9517857"/>
              <a:gd name="connsiteY81" fmla="*/ 167161 h 918356"/>
              <a:gd name="connsiteX82" fmla="*/ 6648353 w 9517857"/>
              <a:gd name="connsiteY82" fmla="*/ 172250 h 918356"/>
              <a:gd name="connsiteX83" fmla="*/ 6736227 w 9517857"/>
              <a:gd name="connsiteY83" fmla="*/ 173216 h 918356"/>
              <a:gd name="connsiteX84" fmla="*/ 6977218 w 9517857"/>
              <a:gd name="connsiteY84" fmla="*/ 184289 h 918356"/>
              <a:gd name="connsiteX85" fmla="*/ 7065221 w 9517857"/>
              <a:gd name="connsiteY85" fmla="*/ 227531 h 918356"/>
              <a:gd name="connsiteX86" fmla="*/ 7565449 w 9517857"/>
              <a:gd name="connsiteY86" fmla="*/ 258950 h 918356"/>
              <a:gd name="connsiteX87" fmla="*/ 7599285 w 9517857"/>
              <a:gd name="connsiteY87" fmla="*/ 266021 h 918356"/>
              <a:gd name="connsiteX88" fmla="*/ 7644411 w 9517857"/>
              <a:gd name="connsiteY88" fmla="*/ 258986 h 918356"/>
              <a:gd name="connsiteX89" fmla="*/ 7825110 w 9517857"/>
              <a:gd name="connsiteY89" fmla="*/ 229109 h 918356"/>
              <a:gd name="connsiteX90" fmla="*/ 7965804 w 9517857"/>
              <a:gd name="connsiteY90" fmla="*/ 190545 h 918356"/>
              <a:gd name="connsiteX91" fmla="*/ 8147401 w 9517857"/>
              <a:gd name="connsiteY91" fmla="*/ 205617 h 918356"/>
              <a:gd name="connsiteX92" fmla="*/ 8256033 w 9517857"/>
              <a:gd name="connsiteY92" fmla="*/ 193713 h 918356"/>
              <a:gd name="connsiteX93" fmla="*/ 8410677 w 9517857"/>
              <a:gd name="connsiteY93" fmla="*/ 172167 h 918356"/>
              <a:gd name="connsiteX94" fmla="*/ 8617841 w 9517857"/>
              <a:gd name="connsiteY94" fmla="*/ 155167 h 918356"/>
              <a:gd name="connsiteX95" fmla="*/ 8715976 w 9517857"/>
              <a:gd name="connsiteY95" fmla="*/ 178374 h 918356"/>
              <a:gd name="connsiteX96" fmla="*/ 8778827 w 9517857"/>
              <a:gd name="connsiteY96" fmla="*/ 172936 h 918356"/>
              <a:gd name="connsiteX97" fmla="*/ 8840778 w 9517857"/>
              <a:gd name="connsiteY97" fmla="*/ 143149 h 918356"/>
              <a:gd name="connsiteX98" fmla="*/ 9010380 w 9517857"/>
              <a:gd name="connsiteY98" fmla="*/ 91891 h 918356"/>
              <a:gd name="connsiteX99" fmla="*/ 9110856 w 9517857"/>
              <a:gd name="connsiteY99" fmla="*/ 70997 h 918356"/>
              <a:gd name="connsiteX100" fmla="*/ 9268817 w 9517857"/>
              <a:gd name="connsiteY100" fmla="*/ 53082 h 918356"/>
              <a:gd name="connsiteX101" fmla="*/ 9316667 w 9517857"/>
              <a:gd name="connsiteY101" fmla="*/ 45047 h 918356"/>
              <a:gd name="connsiteX102" fmla="*/ 9428209 w 9517857"/>
              <a:gd name="connsiteY102" fmla="*/ 29923 h 918356"/>
              <a:gd name="connsiteX103" fmla="*/ 9517856 w 9517857"/>
              <a:gd name="connsiteY103" fmla="*/ 0 h 918356"/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6423 w 9517857"/>
              <a:gd name="connsiteY3" fmla="*/ 247919 h 918356"/>
              <a:gd name="connsiteX4" fmla="*/ 4685225 w 9517857"/>
              <a:gd name="connsiteY4" fmla="*/ 246530 h 918356"/>
              <a:gd name="connsiteX5" fmla="*/ 4686133 w 9517857"/>
              <a:gd name="connsiteY5" fmla="*/ 246727 h 918356"/>
              <a:gd name="connsiteX6" fmla="*/ 4686423 w 9517857"/>
              <a:gd name="connsiteY6" fmla="*/ 247919 h 918356"/>
              <a:gd name="connsiteX7" fmla="*/ 4685225 w 9517857"/>
              <a:gd name="connsiteY7" fmla="*/ 246530 h 918356"/>
              <a:gd name="connsiteX8" fmla="*/ 9517856 w 9517857"/>
              <a:gd name="connsiteY8" fmla="*/ 0 h 918356"/>
              <a:gd name="connsiteX9" fmla="*/ 9517857 w 9517857"/>
              <a:gd name="connsiteY9" fmla="*/ 12 h 918356"/>
              <a:gd name="connsiteX10" fmla="*/ 9517857 w 9517857"/>
              <a:gd name="connsiteY10" fmla="*/ 918356 h 918356"/>
              <a:gd name="connsiteX11" fmla="*/ 14604 w 9517857"/>
              <a:gd name="connsiteY11" fmla="*/ 918356 h 918356"/>
              <a:gd name="connsiteX12" fmla="*/ 12841 w 9517857"/>
              <a:gd name="connsiteY12" fmla="*/ 917763 h 918356"/>
              <a:gd name="connsiteX13" fmla="*/ 93 w 9517857"/>
              <a:gd name="connsiteY13" fmla="*/ 912471 h 918356"/>
              <a:gd name="connsiteX14" fmla="*/ 58674 w 9517857"/>
              <a:gd name="connsiteY14" fmla="*/ 890322 h 918356"/>
              <a:gd name="connsiteX15" fmla="*/ 275005 w 9517857"/>
              <a:gd name="connsiteY15" fmla="*/ 807229 h 918356"/>
              <a:gd name="connsiteX16" fmla="*/ 587824 w 9517857"/>
              <a:gd name="connsiteY16" fmla="*/ 798195 h 918356"/>
              <a:gd name="connsiteX17" fmla="*/ 651826 w 9517857"/>
              <a:gd name="connsiteY17" fmla="*/ 738338 h 918356"/>
              <a:gd name="connsiteX18" fmla="*/ 727985 w 9517857"/>
              <a:gd name="connsiteY18" fmla="*/ 719826 h 918356"/>
              <a:gd name="connsiteX19" fmla="*/ 778982 w 9517857"/>
              <a:gd name="connsiteY19" fmla="*/ 710142 h 918356"/>
              <a:gd name="connsiteX20" fmla="*/ 849944 w 9517857"/>
              <a:gd name="connsiteY20" fmla="*/ 717987 h 918356"/>
              <a:gd name="connsiteX21" fmla="*/ 921659 w 9517857"/>
              <a:gd name="connsiteY21" fmla="*/ 712695 h 918356"/>
              <a:gd name="connsiteX22" fmla="*/ 930946 w 9517857"/>
              <a:gd name="connsiteY22" fmla="*/ 734046 h 918356"/>
              <a:gd name="connsiteX23" fmla="*/ 986250 w 9517857"/>
              <a:gd name="connsiteY23" fmla="*/ 713530 h 918356"/>
              <a:gd name="connsiteX24" fmla="*/ 1013752 w 9517857"/>
              <a:gd name="connsiteY24" fmla="*/ 713361 h 918356"/>
              <a:gd name="connsiteX25" fmla="*/ 1023734 w 9517857"/>
              <a:gd name="connsiteY25" fmla="*/ 718571 h 918356"/>
              <a:gd name="connsiteX26" fmla="*/ 1063207 w 9517857"/>
              <a:gd name="connsiteY26" fmla="*/ 715651 h 918356"/>
              <a:gd name="connsiteX27" fmla="*/ 1081980 w 9517857"/>
              <a:gd name="connsiteY27" fmla="*/ 738455 h 918356"/>
              <a:gd name="connsiteX28" fmla="*/ 1218120 w 9517857"/>
              <a:gd name="connsiteY28" fmla="*/ 713280 h 918356"/>
              <a:gd name="connsiteX29" fmla="*/ 1397459 w 9517857"/>
              <a:gd name="connsiteY29" fmla="*/ 691190 h 918356"/>
              <a:gd name="connsiteX30" fmla="*/ 1580688 w 9517857"/>
              <a:gd name="connsiteY30" fmla="*/ 693697 h 918356"/>
              <a:gd name="connsiteX31" fmla="*/ 1772334 w 9517857"/>
              <a:gd name="connsiteY31" fmla="*/ 710640 h 918356"/>
              <a:gd name="connsiteX32" fmla="*/ 2002561 w 9517857"/>
              <a:gd name="connsiteY32" fmla="*/ 659917 h 918356"/>
              <a:gd name="connsiteX33" fmla="*/ 2135144 w 9517857"/>
              <a:gd name="connsiteY33" fmla="*/ 636501 h 918356"/>
              <a:gd name="connsiteX34" fmla="*/ 2440292 w 9517857"/>
              <a:gd name="connsiteY34" fmla="*/ 593862 h 918356"/>
              <a:gd name="connsiteX35" fmla="*/ 2547829 w 9517857"/>
              <a:gd name="connsiteY35" fmla="*/ 566150 h 918356"/>
              <a:gd name="connsiteX36" fmla="*/ 2658055 w 9517857"/>
              <a:gd name="connsiteY36" fmla="*/ 578727 h 918356"/>
              <a:gd name="connsiteX37" fmla="*/ 2693698 w 9517857"/>
              <a:gd name="connsiteY37" fmla="*/ 560029 h 918356"/>
              <a:gd name="connsiteX38" fmla="*/ 2699673 w 9517857"/>
              <a:gd name="connsiteY38" fmla="*/ 556400 h 918356"/>
              <a:gd name="connsiteX39" fmla="*/ 2727306 w 9517857"/>
              <a:gd name="connsiteY39" fmla="*/ 550698 h 918356"/>
              <a:gd name="connsiteX40" fmla="*/ 2730451 w 9517857"/>
              <a:gd name="connsiteY40" fmla="*/ 538058 h 918356"/>
              <a:gd name="connsiteX41" fmla="*/ 2768713 w 9517857"/>
              <a:gd name="connsiteY41" fmla="*/ 521575 h 918356"/>
              <a:gd name="connsiteX42" fmla="*/ 2820868 w 9517857"/>
              <a:gd name="connsiteY42" fmla="*/ 514160 h 918356"/>
              <a:gd name="connsiteX43" fmla="*/ 3073635 w 9517857"/>
              <a:gd name="connsiteY43" fmla="*/ 491294 h 918356"/>
              <a:gd name="connsiteX44" fmla="*/ 3222071 w 9517857"/>
              <a:gd name="connsiteY44" fmla="*/ 470559 h 918356"/>
              <a:gd name="connsiteX45" fmla="*/ 3274069 w 9517857"/>
              <a:gd name="connsiteY45" fmla="*/ 451605 h 918356"/>
              <a:gd name="connsiteX46" fmla="*/ 3349632 w 9517857"/>
              <a:gd name="connsiteY46" fmla="*/ 432583 h 918356"/>
              <a:gd name="connsiteX47" fmla="*/ 3479593 w 9517857"/>
              <a:gd name="connsiteY47" fmla="*/ 390437 h 918356"/>
              <a:gd name="connsiteX48" fmla="*/ 3660110 w 9517857"/>
              <a:gd name="connsiteY48" fmla="*/ 348726 h 918356"/>
              <a:gd name="connsiteX49" fmla="*/ 3750023 w 9517857"/>
              <a:gd name="connsiteY49" fmla="*/ 370678 h 918356"/>
              <a:gd name="connsiteX50" fmla="*/ 3844133 w 9517857"/>
              <a:gd name="connsiteY50" fmla="*/ 360648 h 918356"/>
              <a:gd name="connsiteX51" fmla="*/ 3913545 w 9517857"/>
              <a:gd name="connsiteY51" fmla="*/ 344235 h 918356"/>
              <a:gd name="connsiteX52" fmla="*/ 4266740 w 9517857"/>
              <a:gd name="connsiteY52" fmla="*/ 361454 h 918356"/>
              <a:gd name="connsiteX53" fmla="*/ 4430770 w 9517857"/>
              <a:gd name="connsiteY53" fmla="*/ 342643 h 918356"/>
              <a:gd name="connsiteX54" fmla="*/ 4512664 w 9517857"/>
              <a:gd name="connsiteY54" fmla="*/ 319948 h 918356"/>
              <a:gd name="connsiteX55" fmla="*/ 4616423 w 9517857"/>
              <a:gd name="connsiteY55" fmla="*/ 290914 h 918356"/>
              <a:gd name="connsiteX56" fmla="*/ 4691675 w 9517857"/>
              <a:gd name="connsiteY56" fmla="*/ 254011 h 918356"/>
              <a:gd name="connsiteX57" fmla="*/ 4689051 w 9517857"/>
              <a:gd name="connsiteY57" fmla="*/ 250968 h 918356"/>
              <a:gd name="connsiteX58" fmla="*/ 4719994 w 9517857"/>
              <a:gd name="connsiteY58" fmla="*/ 245307 h 918356"/>
              <a:gd name="connsiteX59" fmla="*/ 4752894 w 9517857"/>
              <a:gd name="connsiteY59" fmla="*/ 239875 h 918356"/>
              <a:gd name="connsiteX60" fmla="*/ 4769329 w 9517857"/>
              <a:gd name="connsiteY60" fmla="*/ 233585 h 918356"/>
              <a:gd name="connsiteX61" fmla="*/ 4775634 w 9517857"/>
              <a:gd name="connsiteY61" fmla="*/ 234063 h 918356"/>
              <a:gd name="connsiteX62" fmla="*/ 4790452 w 9517857"/>
              <a:gd name="connsiteY62" fmla="*/ 233572 h 918356"/>
              <a:gd name="connsiteX63" fmla="*/ 4789062 w 9517857"/>
              <a:gd name="connsiteY63" fmla="*/ 241924 h 918356"/>
              <a:gd name="connsiteX64" fmla="*/ 4827826 w 9517857"/>
              <a:gd name="connsiteY64" fmla="*/ 246977 h 918356"/>
              <a:gd name="connsiteX65" fmla="*/ 4892569 w 9517857"/>
              <a:gd name="connsiteY65" fmla="*/ 249933 h 918356"/>
              <a:gd name="connsiteX66" fmla="*/ 4896611 w 9517857"/>
              <a:gd name="connsiteY66" fmla="*/ 240448 h 918356"/>
              <a:gd name="connsiteX67" fmla="*/ 4917286 w 9517857"/>
              <a:gd name="connsiteY67" fmla="*/ 243659 h 918356"/>
              <a:gd name="connsiteX68" fmla="*/ 4981173 w 9517857"/>
              <a:gd name="connsiteY68" fmla="*/ 247103 h 918356"/>
              <a:gd name="connsiteX69" fmla="*/ 5060397 w 9517857"/>
              <a:gd name="connsiteY69" fmla="*/ 263688 h 918356"/>
              <a:gd name="connsiteX70" fmla="*/ 5252996 w 9517857"/>
              <a:gd name="connsiteY70" fmla="*/ 270655 h 918356"/>
              <a:gd name="connsiteX71" fmla="*/ 5358056 w 9517857"/>
              <a:gd name="connsiteY71" fmla="*/ 247248 h 918356"/>
              <a:gd name="connsiteX72" fmla="*/ 5426496 w 9517857"/>
              <a:gd name="connsiteY72" fmla="*/ 235142 h 918356"/>
              <a:gd name="connsiteX73" fmla="*/ 5497161 w 9517857"/>
              <a:gd name="connsiteY73" fmla="*/ 228808 h 918356"/>
              <a:gd name="connsiteX74" fmla="*/ 5826043 w 9517857"/>
              <a:gd name="connsiteY74" fmla="*/ 148073 h 918356"/>
              <a:gd name="connsiteX75" fmla="*/ 6013415 w 9517857"/>
              <a:gd name="connsiteY75" fmla="*/ 137316 h 918356"/>
              <a:gd name="connsiteX76" fmla="*/ 6080994 w 9517857"/>
              <a:gd name="connsiteY76" fmla="*/ 142938 h 918356"/>
              <a:gd name="connsiteX77" fmla="*/ 6194152 w 9517857"/>
              <a:gd name="connsiteY77" fmla="*/ 151772 h 918356"/>
              <a:gd name="connsiteX78" fmla="*/ 6281379 w 9517857"/>
              <a:gd name="connsiteY78" fmla="*/ 181626 h 918356"/>
              <a:gd name="connsiteX79" fmla="*/ 6374947 w 9517857"/>
              <a:gd name="connsiteY79" fmla="*/ 179799 h 918356"/>
              <a:gd name="connsiteX80" fmla="*/ 6448518 w 9517857"/>
              <a:gd name="connsiteY80" fmla="*/ 164378 h 918356"/>
              <a:gd name="connsiteX81" fmla="*/ 6544700 w 9517857"/>
              <a:gd name="connsiteY81" fmla="*/ 167161 h 918356"/>
              <a:gd name="connsiteX82" fmla="*/ 6648353 w 9517857"/>
              <a:gd name="connsiteY82" fmla="*/ 172250 h 918356"/>
              <a:gd name="connsiteX83" fmla="*/ 6736227 w 9517857"/>
              <a:gd name="connsiteY83" fmla="*/ 173216 h 918356"/>
              <a:gd name="connsiteX84" fmla="*/ 6977218 w 9517857"/>
              <a:gd name="connsiteY84" fmla="*/ 184289 h 918356"/>
              <a:gd name="connsiteX85" fmla="*/ 7065221 w 9517857"/>
              <a:gd name="connsiteY85" fmla="*/ 227531 h 918356"/>
              <a:gd name="connsiteX86" fmla="*/ 7565449 w 9517857"/>
              <a:gd name="connsiteY86" fmla="*/ 258950 h 918356"/>
              <a:gd name="connsiteX87" fmla="*/ 7599285 w 9517857"/>
              <a:gd name="connsiteY87" fmla="*/ 266021 h 918356"/>
              <a:gd name="connsiteX88" fmla="*/ 7644411 w 9517857"/>
              <a:gd name="connsiteY88" fmla="*/ 258986 h 918356"/>
              <a:gd name="connsiteX89" fmla="*/ 7825110 w 9517857"/>
              <a:gd name="connsiteY89" fmla="*/ 229109 h 918356"/>
              <a:gd name="connsiteX90" fmla="*/ 7965804 w 9517857"/>
              <a:gd name="connsiteY90" fmla="*/ 190545 h 918356"/>
              <a:gd name="connsiteX91" fmla="*/ 8147401 w 9517857"/>
              <a:gd name="connsiteY91" fmla="*/ 205617 h 918356"/>
              <a:gd name="connsiteX92" fmla="*/ 8256033 w 9517857"/>
              <a:gd name="connsiteY92" fmla="*/ 193713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  <a:gd name="connsiteX102" fmla="*/ 9517856 w 9517857"/>
              <a:gd name="connsiteY102" fmla="*/ 0 h 918356"/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6423 w 9517857"/>
              <a:gd name="connsiteY3" fmla="*/ 247919 h 918356"/>
              <a:gd name="connsiteX4" fmla="*/ 4685225 w 9517857"/>
              <a:gd name="connsiteY4" fmla="*/ 246530 h 918356"/>
              <a:gd name="connsiteX5" fmla="*/ 4686133 w 9517857"/>
              <a:gd name="connsiteY5" fmla="*/ 246727 h 918356"/>
              <a:gd name="connsiteX6" fmla="*/ 4686423 w 9517857"/>
              <a:gd name="connsiteY6" fmla="*/ 247919 h 918356"/>
              <a:gd name="connsiteX7" fmla="*/ 4685225 w 9517857"/>
              <a:gd name="connsiteY7" fmla="*/ 246530 h 918356"/>
              <a:gd name="connsiteX8" fmla="*/ 9517856 w 9517857"/>
              <a:gd name="connsiteY8" fmla="*/ 0 h 918356"/>
              <a:gd name="connsiteX9" fmla="*/ 9517857 w 9517857"/>
              <a:gd name="connsiteY9" fmla="*/ 12 h 918356"/>
              <a:gd name="connsiteX10" fmla="*/ 9517857 w 9517857"/>
              <a:gd name="connsiteY10" fmla="*/ 918356 h 918356"/>
              <a:gd name="connsiteX11" fmla="*/ 14604 w 9517857"/>
              <a:gd name="connsiteY11" fmla="*/ 918356 h 918356"/>
              <a:gd name="connsiteX12" fmla="*/ 12841 w 9517857"/>
              <a:gd name="connsiteY12" fmla="*/ 917763 h 918356"/>
              <a:gd name="connsiteX13" fmla="*/ 93 w 9517857"/>
              <a:gd name="connsiteY13" fmla="*/ 912471 h 918356"/>
              <a:gd name="connsiteX14" fmla="*/ 58674 w 9517857"/>
              <a:gd name="connsiteY14" fmla="*/ 890322 h 918356"/>
              <a:gd name="connsiteX15" fmla="*/ 275005 w 9517857"/>
              <a:gd name="connsiteY15" fmla="*/ 807229 h 918356"/>
              <a:gd name="connsiteX16" fmla="*/ 587824 w 9517857"/>
              <a:gd name="connsiteY16" fmla="*/ 798195 h 918356"/>
              <a:gd name="connsiteX17" fmla="*/ 651826 w 9517857"/>
              <a:gd name="connsiteY17" fmla="*/ 738338 h 918356"/>
              <a:gd name="connsiteX18" fmla="*/ 727985 w 9517857"/>
              <a:gd name="connsiteY18" fmla="*/ 719826 h 918356"/>
              <a:gd name="connsiteX19" fmla="*/ 778982 w 9517857"/>
              <a:gd name="connsiteY19" fmla="*/ 710142 h 918356"/>
              <a:gd name="connsiteX20" fmla="*/ 849944 w 9517857"/>
              <a:gd name="connsiteY20" fmla="*/ 717987 h 918356"/>
              <a:gd name="connsiteX21" fmla="*/ 921659 w 9517857"/>
              <a:gd name="connsiteY21" fmla="*/ 712695 h 918356"/>
              <a:gd name="connsiteX22" fmla="*/ 930946 w 9517857"/>
              <a:gd name="connsiteY22" fmla="*/ 734046 h 918356"/>
              <a:gd name="connsiteX23" fmla="*/ 986250 w 9517857"/>
              <a:gd name="connsiteY23" fmla="*/ 713530 h 918356"/>
              <a:gd name="connsiteX24" fmla="*/ 1013752 w 9517857"/>
              <a:gd name="connsiteY24" fmla="*/ 713361 h 918356"/>
              <a:gd name="connsiteX25" fmla="*/ 1023734 w 9517857"/>
              <a:gd name="connsiteY25" fmla="*/ 718571 h 918356"/>
              <a:gd name="connsiteX26" fmla="*/ 1063207 w 9517857"/>
              <a:gd name="connsiteY26" fmla="*/ 715651 h 918356"/>
              <a:gd name="connsiteX27" fmla="*/ 1081980 w 9517857"/>
              <a:gd name="connsiteY27" fmla="*/ 738455 h 918356"/>
              <a:gd name="connsiteX28" fmla="*/ 1218120 w 9517857"/>
              <a:gd name="connsiteY28" fmla="*/ 713280 h 918356"/>
              <a:gd name="connsiteX29" fmla="*/ 1397459 w 9517857"/>
              <a:gd name="connsiteY29" fmla="*/ 691190 h 918356"/>
              <a:gd name="connsiteX30" fmla="*/ 1580688 w 9517857"/>
              <a:gd name="connsiteY30" fmla="*/ 693697 h 918356"/>
              <a:gd name="connsiteX31" fmla="*/ 1772334 w 9517857"/>
              <a:gd name="connsiteY31" fmla="*/ 710640 h 918356"/>
              <a:gd name="connsiteX32" fmla="*/ 2002561 w 9517857"/>
              <a:gd name="connsiteY32" fmla="*/ 659917 h 918356"/>
              <a:gd name="connsiteX33" fmla="*/ 2135144 w 9517857"/>
              <a:gd name="connsiteY33" fmla="*/ 636501 h 918356"/>
              <a:gd name="connsiteX34" fmla="*/ 2440292 w 9517857"/>
              <a:gd name="connsiteY34" fmla="*/ 593862 h 918356"/>
              <a:gd name="connsiteX35" fmla="*/ 2547829 w 9517857"/>
              <a:gd name="connsiteY35" fmla="*/ 566150 h 918356"/>
              <a:gd name="connsiteX36" fmla="*/ 2658055 w 9517857"/>
              <a:gd name="connsiteY36" fmla="*/ 578727 h 918356"/>
              <a:gd name="connsiteX37" fmla="*/ 2693698 w 9517857"/>
              <a:gd name="connsiteY37" fmla="*/ 560029 h 918356"/>
              <a:gd name="connsiteX38" fmla="*/ 2699673 w 9517857"/>
              <a:gd name="connsiteY38" fmla="*/ 556400 h 918356"/>
              <a:gd name="connsiteX39" fmla="*/ 2727306 w 9517857"/>
              <a:gd name="connsiteY39" fmla="*/ 550698 h 918356"/>
              <a:gd name="connsiteX40" fmla="*/ 2730451 w 9517857"/>
              <a:gd name="connsiteY40" fmla="*/ 538058 h 918356"/>
              <a:gd name="connsiteX41" fmla="*/ 2768713 w 9517857"/>
              <a:gd name="connsiteY41" fmla="*/ 521575 h 918356"/>
              <a:gd name="connsiteX42" fmla="*/ 2820868 w 9517857"/>
              <a:gd name="connsiteY42" fmla="*/ 514160 h 918356"/>
              <a:gd name="connsiteX43" fmla="*/ 3073635 w 9517857"/>
              <a:gd name="connsiteY43" fmla="*/ 491294 h 918356"/>
              <a:gd name="connsiteX44" fmla="*/ 3222071 w 9517857"/>
              <a:gd name="connsiteY44" fmla="*/ 470559 h 918356"/>
              <a:gd name="connsiteX45" fmla="*/ 3274069 w 9517857"/>
              <a:gd name="connsiteY45" fmla="*/ 451605 h 918356"/>
              <a:gd name="connsiteX46" fmla="*/ 3349632 w 9517857"/>
              <a:gd name="connsiteY46" fmla="*/ 432583 h 918356"/>
              <a:gd name="connsiteX47" fmla="*/ 3479593 w 9517857"/>
              <a:gd name="connsiteY47" fmla="*/ 390437 h 918356"/>
              <a:gd name="connsiteX48" fmla="*/ 3660110 w 9517857"/>
              <a:gd name="connsiteY48" fmla="*/ 348726 h 918356"/>
              <a:gd name="connsiteX49" fmla="*/ 3750023 w 9517857"/>
              <a:gd name="connsiteY49" fmla="*/ 370678 h 918356"/>
              <a:gd name="connsiteX50" fmla="*/ 3844133 w 9517857"/>
              <a:gd name="connsiteY50" fmla="*/ 360648 h 918356"/>
              <a:gd name="connsiteX51" fmla="*/ 3913545 w 9517857"/>
              <a:gd name="connsiteY51" fmla="*/ 344235 h 918356"/>
              <a:gd name="connsiteX52" fmla="*/ 4266740 w 9517857"/>
              <a:gd name="connsiteY52" fmla="*/ 361454 h 918356"/>
              <a:gd name="connsiteX53" fmla="*/ 4430770 w 9517857"/>
              <a:gd name="connsiteY53" fmla="*/ 342643 h 918356"/>
              <a:gd name="connsiteX54" fmla="*/ 4512664 w 9517857"/>
              <a:gd name="connsiteY54" fmla="*/ 319948 h 918356"/>
              <a:gd name="connsiteX55" fmla="*/ 4616423 w 9517857"/>
              <a:gd name="connsiteY55" fmla="*/ 290914 h 918356"/>
              <a:gd name="connsiteX56" fmla="*/ 4691675 w 9517857"/>
              <a:gd name="connsiteY56" fmla="*/ 254011 h 918356"/>
              <a:gd name="connsiteX57" fmla="*/ 4689051 w 9517857"/>
              <a:gd name="connsiteY57" fmla="*/ 250968 h 918356"/>
              <a:gd name="connsiteX58" fmla="*/ 4719994 w 9517857"/>
              <a:gd name="connsiteY58" fmla="*/ 245307 h 918356"/>
              <a:gd name="connsiteX59" fmla="*/ 4752894 w 9517857"/>
              <a:gd name="connsiteY59" fmla="*/ 239875 h 918356"/>
              <a:gd name="connsiteX60" fmla="*/ 4769329 w 9517857"/>
              <a:gd name="connsiteY60" fmla="*/ 233585 h 918356"/>
              <a:gd name="connsiteX61" fmla="*/ 4775634 w 9517857"/>
              <a:gd name="connsiteY61" fmla="*/ 234063 h 918356"/>
              <a:gd name="connsiteX62" fmla="*/ 4790452 w 9517857"/>
              <a:gd name="connsiteY62" fmla="*/ 233572 h 918356"/>
              <a:gd name="connsiteX63" fmla="*/ 4789062 w 9517857"/>
              <a:gd name="connsiteY63" fmla="*/ 241924 h 918356"/>
              <a:gd name="connsiteX64" fmla="*/ 4827826 w 9517857"/>
              <a:gd name="connsiteY64" fmla="*/ 246977 h 918356"/>
              <a:gd name="connsiteX65" fmla="*/ 4892569 w 9517857"/>
              <a:gd name="connsiteY65" fmla="*/ 249933 h 918356"/>
              <a:gd name="connsiteX66" fmla="*/ 4896611 w 9517857"/>
              <a:gd name="connsiteY66" fmla="*/ 240448 h 918356"/>
              <a:gd name="connsiteX67" fmla="*/ 4917286 w 9517857"/>
              <a:gd name="connsiteY67" fmla="*/ 243659 h 918356"/>
              <a:gd name="connsiteX68" fmla="*/ 4981173 w 9517857"/>
              <a:gd name="connsiteY68" fmla="*/ 247103 h 918356"/>
              <a:gd name="connsiteX69" fmla="*/ 5060397 w 9517857"/>
              <a:gd name="connsiteY69" fmla="*/ 263688 h 918356"/>
              <a:gd name="connsiteX70" fmla="*/ 5252996 w 9517857"/>
              <a:gd name="connsiteY70" fmla="*/ 270655 h 918356"/>
              <a:gd name="connsiteX71" fmla="*/ 5358056 w 9517857"/>
              <a:gd name="connsiteY71" fmla="*/ 247248 h 918356"/>
              <a:gd name="connsiteX72" fmla="*/ 5426496 w 9517857"/>
              <a:gd name="connsiteY72" fmla="*/ 235142 h 918356"/>
              <a:gd name="connsiteX73" fmla="*/ 5497161 w 9517857"/>
              <a:gd name="connsiteY73" fmla="*/ 228808 h 918356"/>
              <a:gd name="connsiteX74" fmla="*/ 5826043 w 9517857"/>
              <a:gd name="connsiteY74" fmla="*/ 148073 h 918356"/>
              <a:gd name="connsiteX75" fmla="*/ 6013415 w 9517857"/>
              <a:gd name="connsiteY75" fmla="*/ 137316 h 918356"/>
              <a:gd name="connsiteX76" fmla="*/ 6080994 w 9517857"/>
              <a:gd name="connsiteY76" fmla="*/ 142938 h 918356"/>
              <a:gd name="connsiteX77" fmla="*/ 6194152 w 9517857"/>
              <a:gd name="connsiteY77" fmla="*/ 151772 h 918356"/>
              <a:gd name="connsiteX78" fmla="*/ 6281379 w 9517857"/>
              <a:gd name="connsiteY78" fmla="*/ 181626 h 918356"/>
              <a:gd name="connsiteX79" fmla="*/ 6374947 w 9517857"/>
              <a:gd name="connsiteY79" fmla="*/ 179799 h 918356"/>
              <a:gd name="connsiteX80" fmla="*/ 6448518 w 9517857"/>
              <a:gd name="connsiteY80" fmla="*/ 164378 h 918356"/>
              <a:gd name="connsiteX81" fmla="*/ 6544700 w 9517857"/>
              <a:gd name="connsiteY81" fmla="*/ 167161 h 918356"/>
              <a:gd name="connsiteX82" fmla="*/ 6648353 w 9517857"/>
              <a:gd name="connsiteY82" fmla="*/ 172250 h 918356"/>
              <a:gd name="connsiteX83" fmla="*/ 6736227 w 9517857"/>
              <a:gd name="connsiteY83" fmla="*/ 173216 h 918356"/>
              <a:gd name="connsiteX84" fmla="*/ 6977218 w 9517857"/>
              <a:gd name="connsiteY84" fmla="*/ 184289 h 918356"/>
              <a:gd name="connsiteX85" fmla="*/ 7065221 w 9517857"/>
              <a:gd name="connsiteY85" fmla="*/ 227531 h 918356"/>
              <a:gd name="connsiteX86" fmla="*/ 7565449 w 9517857"/>
              <a:gd name="connsiteY86" fmla="*/ 258950 h 918356"/>
              <a:gd name="connsiteX87" fmla="*/ 7599285 w 9517857"/>
              <a:gd name="connsiteY87" fmla="*/ 266021 h 918356"/>
              <a:gd name="connsiteX88" fmla="*/ 7644411 w 9517857"/>
              <a:gd name="connsiteY88" fmla="*/ 258986 h 918356"/>
              <a:gd name="connsiteX89" fmla="*/ 7825110 w 9517857"/>
              <a:gd name="connsiteY89" fmla="*/ 229109 h 918356"/>
              <a:gd name="connsiteX90" fmla="*/ 7965804 w 9517857"/>
              <a:gd name="connsiteY90" fmla="*/ 190545 h 918356"/>
              <a:gd name="connsiteX91" fmla="*/ 8147401 w 9517857"/>
              <a:gd name="connsiteY91" fmla="*/ 205617 h 918356"/>
              <a:gd name="connsiteX92" fmla="*/ 8256033 w 9517857"/>
              <a:gd name="connsiteY92" fmla="*/ 193713 h 918356"/>
              <a:gd name="connsiteX93" fmla="*/ 8551625 w 9517857"/>
              <a:gd name="connsiteY93" fmla="*/ 16151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  <a:gd name="connsiteX102" fmla="*/ 9517856 w 9517857"/>
              <a:gd name="connsiteY102" fmla="*/ 0 h 918356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660110 w 9517857"/>
              <a:gd name="connsiteY48" fmla="*/ 348714 h 918344"/>
              <a:gd name="connsiteX49" fmla="*/ 3750023 w 9517857"/>
              <a:gd name="connsiteY49" fmla="*/ 370666 h 918344"/>
              <a:gd name="connsiteX50" fmla="*/ 3844133 w 9517857"/>
              <a:gd name="connsiteY50" fmla="*/ 360636 h 918344"/>
              <a:gd name="connsiteX51" fmla="*/ 3913545 w 9517857"/>
              <a:gd name="connsiteY51" fmla="*/ 344223 h 918344"/>
              <a:gd name="connsiteX52" fmla="*/ 4266740 w 9517857"/>
              <a:gd name="connsiteY52" fmla="*/ 361442 h 918344"/>
              <a:gd name="connsiteX53" fmla="*/ 4430770 w 9517857"/>
              <a:gd name="connsiteY53" fmla="*/ 342631 h 918344"/>
              <a:gd name="connsiteX54" fmla="*/ 4512664 w 9517857"/>
              <a:gd name="connsiteY54" fmla="*/ 319936 h 918344"/>
              <a:gd name="connsiteX55" fmla="*/ 4616423 w 9517857"/>
              <a:gd name="connsiteY55" fmla="*/ 290902 h 918344"/>
              <a:gd name="connsiteX56" fmla="*/ 4691675 w 9517857"/>
              <a:gd name="connsiteY56" fmla="*/ 253999 h 918344"/>
              <a:gd name="connsiteX57" fmla="*/ 4689051 w 9517857"/>
              <a:gd name="connsiteY57" fmla="*/ 250956 h 918344"/>
              <a:gd name="connsiteX58" fmla="*/ 4719994 w 9517857"/>
              <a:gd name="connsiteY58" fmla="*/ 245295 h 918344"/>
              <a:gd name="connsiteX59" fmla="*/ 4752894 w 9517857"/>
              <a:gd name="connsiteY59" fmla="*/ 239863 h 918344"/>
              <a:gd name="connsiteX60" fmla="*/ 4769329 w 9517857"/>
              <a:gd name="connsiteY60" fmla="*/ 233573 h 918344"/>
              <a:gd name="connsiteX61" fmla="*/ 4775634 w 9517857"/>
              <a:gd name="connsiteY61" fmla="*/ 234051 h 918344"/>
              <a:gd name="connsiteX62" fmla="*/ 4790452 w 9517857"/>
              <a:gd name="connsiteY62" fmla="*/ 233560 h 918344"/>
              <a:gd name="connsiteX63" fmla="*/ 4789062 w 9517857"/>
              <a:gd name="connsiteY63" fmla="*/ 241912 h 918344"/>
              <a:gd name="connsiteX64" fmla="*/ 4827826 w 9517857"/>
              <a:gd name="connsiteY64" fmla="*/ 246965 h 918344"/>
              <a:gd name="connsiteX65" fmla="*/ 4892569 w 9517857"/>
              <a:gd name="connsiteY65" fmla="*/ 249921 h 918344"/>
              <a:gd name="connsiteX66" fmla="*/ 4896611 w 9517857"/>
              <a:gd name="connsiteY66" fmla="*/ 240436 h 918344"/>
              <a:gd name="connsiteX67" fmla="*/ 4917286 w 9517857"/>
              <a:gd name="connsiteY67" fmla="*/ 243647 h 918344"/>
              <a:gd name="connsiteX68" fmla="*/ 4981173 w 9517857"/>
              <a:gd name="connsiteY68" fmla="*/ 247091 h 918344"/>
              <a:gd name="connsiteX69" fmla="*/ 5060397 w 9517857"/>
              <a:gd name="connsiteY69" fmla="*/ 263676 h 918344"/>
              <a:gd name="connsiteX70" fmla="*/ 5252996 w 9517857"/>
              <a:gd name="connsiteY70" fmla="*/ 270643 h 918344"/>
              <a:gd name="connsiteX71" fmla="*/ 5358056 w 9517857"/>
              <a:gd name="connsiteY71" fmla="*/ 247236 h 918344"/>
              <a:gd name="connsiteX72" fmla="*/ 5426496 w 9517857"/>
              <a:gd name="connsiteY72" fmla="*/ 235130 h 918344"/>
              <a:gd name="connsiteX73" fmla="*/ 5497161 w 9517857"/>
              <a:gd name="connsiteY73" fmla="*/ 228796 h 918344"/>
              <a:gd name="connsiteX74" fmla="*/ 5826043 w 9517857"/>
              <a:gd name="connsiteY74" fmla="*/ 148061 h 918344"/>
              <a:gd name="connsiteX75" fmla="*/ 6013415 w 9517857"/>
              <a:gd name="connsiteY75" fmla="*/ 137304 h 918344"/>
              <a:gd name="connsiteX76" fmla="*/ 6080994 w 9517857"/>
              <a:gd name="connsiteY76" fmla="*/ 142926 h 918344"/>
              <a:gd name="connsiteX77" fmla="*/ 6194152 w 9517857"/>
              <a:gd name="connsiteY77" fmla="*/ 151760 h 918344"/>
              <a:gd name="connsiteX78" fmla="*/ 6281379 w 9517857"/>
              <a:gd name="connsiteY78" fmla="*/ 181614 h 918344"/>
              <a:gd name="connsiteX79" fmla="*/ 6374947 w 9517857"/>
              <a:gd name="connsiteY79" fmla="*/ 179787 h 918344"/>
              <a:gd name="connsiteX80" fmla="*/ 6448518 w 9517857"/>
              <a:gd name="connsiteY80" fmla="*/ 164366 h 918344"/>
              <a:gd name="connsiteX81" fmla="*/ 6544700 w 9517857"/>
              <a:gd name="connsiteY81" fmla="*/ 167149 h 918344"/>
              <a:gd name="connsiteX82" fmla="*/ 6648353 w 9517857"/>
              <a:gd name="connsiteY82" fmla="*/ 172238 h 918344"/>
              <a:gd name="connsiteX83" fmla="*/ 6736227 w 9517857"/>
              <a:gd name="connsiteY83" fmla="*/ 173204 h 918344"/>
              <a:gd name="connsiteX84" fmla="*/ 6977218 w 9517857"/>
              <a:gd name="connsiteY84" fmla="*/ 184277 h 918344"/>
              <a:gd name="connsiteX85" fmla="*/ 7065221 w 9517857"/>
              <a:gd name="connsiteY85" fmla="*/ 227519 h 918344"/>
              <a:gd name="connsiteX86" fmla="*/ 7565449 w 9517857"/>
              <a:gd name="connsiteY86" fmla="*/ 258938 h 918344"/>
              <a:gd name="connsiteX87" fmla="*/ 7599285 w 9517857"/>
              <a:gd name="connsiteY87" fmla="*/ 266009 h 918344"/>
              <a:gd name="connsiteX88" fmla="*/ 7644411 w 9517857"/>
              <a:gd name="connsiteY88" fmla="*/ 258974 h 918344"/>
              <a:gd name="connsiteX89" fmla="*/ 7825110 w 9517857"/>
              <a:gd name="connsiteY89" fmla="*/ 229097 h 918344"/>
              <a:gd name="connsiteX90" fmla="*/ 7965804 w 9517857"/>
              <a:gd name="connsiteY90" fmla="*/ 190533 h 918344"/>
              <a:gd name="connsiteX91" fmla="*/ 8147401 w 9517857"/>
              <a:gd name="connsiteY91" fmla="*/ 205605 h 918344"/>
              <a:gd name="connsiteX92" fmla="*/ 8256033 w 9517857"/>
              <a:gd name="connsiteY92" fmla="*/ 193701 h 918344"/>
              <a:gd name="connsiteX93" fmla="*/ 8551625 w 9517857"/>
              <a:gd name="connsiteY93" fmla="*/ 161505 h 918344"/>
              <a:gd name="connsiteX94" fmla="*/ 8715976 w 9517857"/>
              <a:gd name="connsiteY94" fmla="*/ 178362 h 918344"/>
              <a:gd name="connsiteX95" fmla="*/ 8778827 w 9517857"/>
              <a:gd name="connsiteY95" fmla="*/ 172924 h 918344"/>
              <a:gd name="connsiteX96" fmla="*/ 8840778 w 9517857"/>
              <a:gd name="connsiteY96" fmla="*/ 143137 h 918344"/>
              <a:gd name="connsiteX97" fmla="*/ 9010380 w 9517857"/>
              <a:gd name="connsiteY97" fmla="*/ 91879 h 918344"/>
              <a:gd name="connsiteX98" fmla="*/ 9110856 w 9517857"/>
              <a:gd name="connsiteY98" fmla="*/ 70985 h 918344"/>
              <a:gd name="connsiteX99" fmla="*/ 9268817 w 9517857"/>
              <a:gd name="connsiteY99" fmla="*/ 53070 h 918344"/>
              <a:gd name="connsiteX100" fmla="*/ 9316667 w 9517857"/>
              <a:gd name="connsiteY100" fmla="*/ 45035 h 918344"/>
              <a:gd name="connsiteX101" fmla="*/ 9428209 w 9517857"/>
              <a:gd name="connsiteY101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660110 w 9517857"/>
              <a:gd name="connsiteY48" fmla="*/ 348714 h 918344"/>
              <a:gd name="connsiteX49" fmla="*/ 3750023 w 9517857"/>
              <a:gd name="connsiteY49" fmla="*/ 370666 h 918344"/>
              <a:gd name="connsiteX50" fmla="*/ 3844133 w 9517857"/>
              <a:gd name="connsiteY50" fmla="*/ 360636 h 918344"/>
              <a:gd name="connsiteX51" fmla="*/ 3913545 w 9517857"/>
              <a:gd name="connsiteY51" fmla="*/ 344223 h 918344"/>
              <a:gd name="connsiteX52" fmla="*/ 4266740 w 9517857"/>
              <a:gd name="connsiteY52" fmla="*/ 361442 h 918344"/>
              <a:gd name="connsiteX53" fmla="*/ 4430770 w 9517857"/>
              <a:gd name="connsiteY53" fmla="*/ 342631 h 918344"/>
              <a:gd name="connsiteX54" fmla="*/ 4512664 w 9517857"/>
              <a:gd name="connsiteY54" fmla="*/ 319936 h 918344"/>
              <a:gd name="connsiteX55" fmla="*/ 4616423 w 9517857"/>
              <a:gd name="connsiteY55" fmla="*/ 290902 h 918344"/>
              <a:gd name="connsiteX56" fmla="*/ 4691675 w 9517857"/>
              <a:gd name="connsiteY56" fmla="*/ 253999 h 918344"/>
              <a:gd name="connsiteX57" fmla="*/ 4689051 w 9517857"/>
              <a:gd name="connsiteY57" fmla="*/ 250956 h 918344"/>
              <a:gd name="connsiteX58" fmla="*/ 4719994 w 9517857"/>
              <a:gd name="connsiteY58" fmla="*/ 245295 h 918344"/>
              <a:gd name="connsiteX59" fmla="*/ 4752894 w 9517857"/>
              <a:gd name="connsiteY59" fmla="*/ 239863 h 918344"/>
              <a:gd name="connsiteX60" fmla="*/ 4769329 w 9517857"/>
              <a:gd name="connsiteY60" fmla="*/ 233573 h 918344"/>
              <a:gd name="connsiteX61" fmla="*/ 4775634 w 9517857"/>
              <a:gd name="connsiteY61" fmla="*/ 234051 h 918344"/>
              <a:gd name="connsiteX62" fmla="*/ 4790452 w 9517857"/>
              <a:gd name="connsiteY62" fmla="*/ 233560 h 918344"/>
              <a:gd name="connsiteX63" fmla="*/ 4789062 w 9517857"/>
              <a:gd name="connsiteY63" fmla="*/ 241912 h 918344"/>
              <a:gd name="connsiteX64" fmla="*/ 4827826 w 9517857"/>
              <a:gd name="connsiteY64" fmla="*/ 246965 h 918344"/>
              <a:gd name="connsiteX65" fmla="*/ 4892569 w 9517857"/>
              <a:gd name="connsiteY65" fmla="*/ 249921 h 918344"/>
              <a:gd name="connsiteX66" fmla="*/ 4896611 w 9517857"/>
              <a:gd name="connsiteY66" fmla="*/ 240436 h 918344"/>
              <a:gd name="connsiteX67" fmla="*/ 4917286 w 9517857"/>
              <a:gd name="connsiteY67" fmla="*/ 243647 h 918344"/>
              <a:gd name="connsiteX68" fmla="*/ 5060397 w 9517857"/>
              <a:gd name="connsiteY68" fmla="*/ 263676 h 918344"/>
              <a:gd name="connsiteX69" fmla="*/ 5252996 w 9517857"/>
              <a:gd name="connsiteY69" fmla="*/ 270643 h 918344"/>
              <a:gd name="connsiteX70" fmla="*/ 5358056 w 9517857"/>
              <a:gd name="connsiteY70" fmla="*/ 247236 h 918344"/>
              <a:gd name="connsiteX71" fmla="*/ 5426496 w 9517857"/>
              <a:gd name="connsiteY71" fmla="*/ 235130 h 918344"/>
              <a:gd name="connsiteX72" fmla="*/ 5497161 w 9517857"/>
              <a:gd name="connsiteY72" fmla="*/ 228796 h 918344"/>
              <a:gd name="connsiteX73" fmla="*/ 5826043 w 9517857"/>
              <a:gd name="connsiteY73" fmla="*/ 148061 h 918344"/>
              <a:gd name="connsiteX74" fmla="*/ 6013415 w 9517857"/>
              <a:gd name="connsiteY74" fmla="*/ 137304 h 918344"/>
              <a:gd name="connsiteX75" fmla="*/ 6080994 w 9517857"/>
              <a:gd name="connsiteY75" fmla="*/ 142926 h 918344"/>
              <a:gd name="connsiteX76" fmla="*/ 6194152 w 9517857"/>
              <a:gd name="connsiteY76" fmla="*/ 151760 h 918344"/>
              <a:gd name="connsiteX77" fmla="*/ 6281379 w 9517857"/>
              <a:gd name="connsiteY77" fmla="*/ 181614 h 918344"/>
              <a:gd name="connsiteX78" fmla="*/ 6374947 w 9517857"/>
              <a:gd name="connsiteY78" fmla="*/ 179787 h 918344"/>
              <a:gd name="connsiteX79" fmla="*/ 6448518 w 9517857"/>
              <a:gd name="connsiteY79" fmla="*/ 164366 h 918344"/>
              <a:gd name="connsiteX80" fmla="*/ 6544700 w 9517857"/>
              <a:gd name="connsiteY80" fmla="*/ 167149 h 918344"/>
              <a:gd name="connsiteX81" fmla="*/ 6648353 w 9517857"/>
              <a:gd name="connsiteY81" fmla="*/ 172238 h 918344"/>
              <a:gd name="connsiteX82" fmla="*/ 6736227 w 9517857"/>
              <a:gd name="connsiteY82" fmla="*/ 173204 h 918344"/>
              <a:gd name="connsiteX83" fmla="*/ 6977218 w 9517857"/>
              <a:gd name="connsiteY83" fmla="*/ 184277 h 918344"/>
              <a:gd name="connsiteX84" fmla="*/ 7065221 w 9517857"/>
              <a:gd name="connsiteY84" fmla="*/ 227519 h 918344"/>
              <a:gd name="connsiteX85" fmla="*/ 7565449 w 9517857"/>
              <a:gd name="connsiteY85" fmla="*/ 258938 h 918344"/>
              <a:gd name="connsiteX86" fmla="*/ 7599285 w 9517857"/>
              <a:gd name="connsiteY86" fmla="*/ 266009 h 918344"/>
              <a:gd name="connsiteX87" fmla="*/ 7644411 w 9517857"/>
              <a:gd name="connsiteY87" fmla="*/ 258974 h 918344"/>
              <a:gd name="connsiteX88" fmla="*/ 7825110 w 9517857"/>
              <a:gd name="connsiteY88" fmla="*/ 229097 h 918344"/>
              <a:gd name="connsiteX89" fmla="*/ 7965804 w 9517857"/>
              <a:gd name="connsiteY89" fmla="*/ 190533 h 918344"/>
              <a:gd name="connsiteX90" fmla="*/ 8147401 w 9517857"/>
              <a:gd name="connsiteY90" fmla="*/ 205605 h 918344"/>
              <a:gd name="connsiteX91" fmla="*/ 8256033 w 9517857"/>
              <a:gd name="connsiteY91" fmla="*/ 193701 h 918344"/>
              <a:gd name="connsiteX92" fmla="*/ 8551625 w 9517857"/>
              <a:gd name="connsiteY92" fmla="*/ 161505 h 918344"/>
              <a:gd name="connsiteX93" fmla="*/ 8715976 w 9517857"/>
              <a:gd name="connsiteY93" fmla="*/ 178362 h 918344"/>
              <a:gd name="connsiteX94" fmla="*/ 8778827 w 9517857"/>
              <a:gd name="connsiteY94" fmla="*/ 172924 h 918344"/>
              <a:gd name="connsiteX95" fmla="*/ 8840778 w 9517857"/>
              <a:gd name="connsiteY95" fmla="*/ 143137 h 918344"/>
              <a:gd name="connsiteX96" fmla="*/ 9010380 w 9517857"/>
              <a:gd name="connsiteY96" fmla="*/ 91879 h 918344"/>
              <a:gd name="connsiteX97" fmla="*/ 9110856 w 9517857"/>
              <a:gd name="connsiteY97" fmla="*/ 70985 h 918344"/>
              <a:gd name="connsiteX98" fmla="*/ 9268817 w 9517857"/>
              <a:gd name="connsiteY98" fmla="*/ 53070 h 918344"/>
              <a:gd name="connsiteX99" fmla="*/ 9316667 w 9517857"/>
              <a:gd name="connsiteY99" fmla="*/ 45035 h 918344"/>
              <a:gd name="connsiteX100" fmla="*/ 9428209 w 9517857"/>
              <a:gd name="connsiteY100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26043 w 9517857"/>
              <a:gd name="connsiteY72" fmla="*/ 148061 h 918344"/>
              <a:gd name="connsiteX73" fmla="*/ 6013415 w 9517857"/>
              <a:gd name="connsiteY73" fmla="*/ 137304 h 918344"/>
              <a:gd name="connsiteX74" fmla="*/ 6080994 w 9517857"/>
              <a:gd name="connsiteY74" fmla="*/ 142926 h 918344"/>
              <a:gd name="connsiteX75" fmla="*/ 6194152 w 9517857"/>
              <a:gd name="connsiteY75" fmla="*/ 151760 h 918344"/>
              <a:gd name="connsiteX76" fmla="*/ 6281379 w 9517857"/>
              <a:gd name="connsiteY76" fmla="*/ 181614 h 918344"/>
              <a:gd name="connsiteX77" fmla="*/ 6374947 w 9517857"/>
              <a:gd name="connsiteY77" fmla="*/ 179787 h 918344"/>
              <a:gd name="connsiteX78" fmla="*/ 6448518 w 9517857"/>
              <a:gd name="connsiteY78" fmla="*/ 164366 h 918344"/>
              <a:gd name="connsiteX79" fmla="*/ 6544700 w 9517857"/>
              <a:gd name="connsiteY79" fmla="*/ 167149 h 918344"/>
              <a:gd name="connsiteX80" fmla="*/ 6648353 w 9517857"/>
              <a:gd name="connsiteY80" fmla="*/ 172238 h 918344"/>
              <a:gd name="connsiteX81" fmla="*/ 6736227 w 9517857"/>
              <a:gd name="connsiteY81" fmla="*/ 173204 h 918344"/>
              <a:gd name="connsiteX82" fmla="*/ 6977218 w 9517857"/>
              <a:gd name="connsiteY82" fmla="*/ 184277 h 918344"/>
              <a:gd name="connsiteX83" fmla="*/ 7065221 w 9517857"/>
              <a:gd name="connsiteY83" fmla="*/ 227519 h 918344"/>
              <a:gd name="connsiteX84" fmla="*/ 7565449 w 9517857"/>
              <a:gd name="connsiteY84" fmla="*/ 258938 h 918344"/>
              <a:gd name="connsiteX85" fmla="*/ 7599285 w 9517857"/>
              <a:gd name="connsiteY85" fmla="*/ 266009 h 918344"/>
              <a:gd name="connsiteX86" fmla="*/ 7644411 w 9517857"/>
              <a:gd name="connsiteY86" fmla="*/ 258974 h 918344"/>
              <a:gd name="connsiteX87" fmla="*/ 7825110 w 9517857"/>
              <a:gd name="connsiteY87" fmla="*/ 229097 h 918344"/>
              <a:gd name="connsiteX88" fmla="*/ 7965804 w 9517857"/>
              <a:gd name="connsiteY88" fmla="*/ 190533 h 918344"/>
              <a:gd name="connsiteX89" fmla="*/ 8147401 w 9517857"/>
              <a:gd name="connsiteY89" fmla="*/ 205605 h 918344"/>
              <a:gd name="connsiteX90" fmla="*/ 8256033 w 9517857"/>
              <a:gd name="connsiteY90" fmla="*/ 193701 h 918344"/>
              <a:gd name="connsiteX91" fmla="*/ 8551625 w 9517857"/>
              <a:gd name="connsiteY91" fmla="*/ 161505 h 918344"/>
              <a:gd name="connsiteX92" fmla="*/ 8715976 w 9517857"/>
              <a:gd name="connsiteY92" fmla="*/ 178362 h 918344"/>
              <a:gd name="connsiteX93" fmla="*/ 8778827 w 9517857"/>
              <a:gd name="connsiteY93" fmla="*/ 172924 h 918344"/>
              <a:gd name="connsiteX94" fmla="*/ 8840778 w 9517857"/>
              <a:gd name="connsiteY94" fmla="*/ 143137 h 918344"/>
              <a:gd name="connsiteX95" fmla="*/ 9010380 w 9517857"/>
              <a:gd name="connsiteY95" fmla="*/ 91879 h 918344"/>
              <a:gd name="connsiteX96" fmla="*/ 9110856 w 9517857"/>
              <a:gd name="connsiteY96" fmla="*/ 70985 h 918344"/>
              <a:gd name="connsiteX97" fmla="*/ 9268817 w 9517857"/>
              <a:gd name="connsiteY97" fmla="*/ 53070 h 918344"/>
              <a:gd name="connsiteX98" fmla="*/ 9316667 w 9517857"/>
              <a:gd name="connsiteY98" fmla="*/ 45035 h 918344"/>
              <a:gd name="connsiteX99" fmla="*/ 9428209 w 9517857"/>
              <a:gd name="connsiteY99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6013415 w 9517857"/>
              <a:gd name="connsiteY72" fmla="*/ 137304 h 918344"/>
              <a:gd name="connsiteX73" fmla="*/ 6080994 w 9517857"/>
              <a:gd name="connsiteY73" fmla="*/ 1429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599285 w 9517857"/>
              <a:gd name="connsiteY84" fmla="*/ 2660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80994 w 9517857"/>
              <a:gd name="connsiteY73" fmla="*/ 1429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599285 w 9517857"/>
              <a:gd name="connsiteY84" fmla="*/ 2660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599285 w 9517857"/>
              <a:gd name="connsiteY84" fmla="*/ 2660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350974 w 9517857"/>
              <a:gd name="connsiteY84" fmla="*/ 3803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366801 w 9517857"/>
              <a:gd name="connsiteY83" fmla="*/ 258938 h 918344"/>
              <a:gd name="connsiteX84" fmla="*/ 7350974 w 9517857"/>
              <a:gd name="connsiteY84" fmla="*/ 3803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366801 w 9517857"/>
              <a:gd name="connsiteY83" fmla="*/ 258938 h 918344"/>
              <a:gd name="connsiteX84" fmla="*/ 7433745 w 9517857"/>
              <a:gd name="connsiteY84" fmla="*/ 24695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547829 w 9517857"/>
              <a:gd name="connsiteY34" fmla="*/ 5661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13545 w 9517857"/>
              <a:gd name="connsiteY49" fmla="*/ 34422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7965804 w 9517857"/>
              <a:gd name="connsiteY86" fmla="*/ 190533 h 918344"/>
              <a:gd name="connsiteX87" fmla="*/ 8147401 w 9517857"/>
              <a:gd name="connsiteY87" fmla="*/ 205605 h 918344"/>
              <a:gd name="connsiteX88" fmla="*/ 8256033 w 9517857"/>
              <a:gd name="connsiteY88" fmla="*/ 193701 h 918344"/>
              <a:gd name="connsiteX89" fmla="*/ 8551625 w 9517857"/>
              <a:gd name="connsiteY89" fmla="*/ 161505 h 918344"/>
              <a:gd name="connsiteX90" fmla="*/ 8715976 w 9517857"/>
              <a:gd name="connsiteY90" fmla="*/ 178362 h 918344"/>
              <a:gd name="connsiteX91" fmla="*/ 8778827 w 9517857"/>
              <a:gd name="connsiteY91" fmla="*/ 172924 h 918344"/>
              <a:gd name="connsiteX92" fmla="*/ 8840778 w 9517857"/>
              <a:gd name="connsiteY92" fmla="*/ 143137 h 918344"/>
              <a:gd name="connsiteX93" fmla="*/ 9010380 w 9517857"/>
              <a:gd name="connsiteY93" fmla="*/ 91879 h 918344"/>
              <a:gd name="connsiteX94" fmla="*/ 9110856 w 9517857"/>
              <a:gd name="connsiteY94" fmla="*/ 70985 h 918344"/>
              <a:gd name="connsiteX95" fmla="*/ 9268817 w 9517857"/>
              <a:gd name="connsiteY95" fmla="*/ 53070 h 918344"/>
              <a:gd name="connsiteX96" fmla="*/ 9316667 w 9517857"/>
              <a:gd name="connsiteY96" fmla="*/ 45035 h 918344"/>
              <a:gd name="connsiteX97" fmla="*/ 9428209 w 9517857"/>
              <a:gd name="connsiteY97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13545 w 9517857"/>
              <a:gd name="connsiteY49" fmla="*/ 34422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7965804 w 9517857"/>
              <a:gd name="connsiteY86" fmla="*/ 190533 h 918344"/>
              <a:gd name="connsiteX87" fmla="*/ 8147401 w 9517857"/>
              <a:gd name="connsiteY87" fmla="*/ 205605 h 918344"/>
              <a:gd name="connsiteX88" fmla="*/ 8256033 w 9517857"/>
              <a:gd name="connsiteY88" fmla="*/ 193701 h 918344"/>
              <a:gd name="connsiteX89" fmla="*/ 8551625 w 9517857"/>
              <a:gd name="connsiteY89" fmla="*/ 161505 h 918344"/>
              <a:gd name="connsiteX90" fmla="*/ 8715976 w 9517857"/>
              <a:gd name="connsiteY90" fmla="*/ 178362 h 918344"/>
              <a:gd name="connsiteX91" fmla="*/ 8778827 w 9517857"/>
              <a:gd name="connsiteY91" fmla="*/ 172924 h 918344"/>
              <a:gd name="connsiteX92" fmla="*/ 8840778 w 9517857"/>
              <a:gd name="connsiteY92" fmla="*/ 143137 h 918344"/>
              <a:gd name="connsiteX93" fmla="*/ 9010380 w 9517857"/>
              <a:gd name="connsiteY93" fmla="*/ 91879 h 918344"/>
              <a:gd name="connsiteX94" fmla="*/ 9110856 w 9517857"/>
              <a:gd name="connsiteY94" fmla="*/ 70985 h 918344"/>
              <a:gd name="connsiteX95" fmla="*/ 9268817 w 9517857"/>
              <a:gd name="connsiteY95" fmla="*/ 53070 h 918344"/>
              <a:gd name="connsiteX96" fmla="*/ 9316667 w 9517857"/>
              <a:gd name="connsiteY96" fmla="*/ 45035 h 918344"/>
              <a:gd name="connsiteX97" fmla="*/ 9428209 w 9517857"/>
              <a:gd name="connsiteY97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7965804 w 9517857"/>
              <a:gd name="connsiteY86" fmla="*/ 190533 h 918344"/>
              <a:gd name="connsiteX87" fmla="*/ 8147401 w 9517857"/>
              <a:gd name="connsiteY87" fmla="*/ 205605 h 918344"/>
              <a:gd name="connsiteX88" fmla="*/ 8256033 w 9517857"/>
              <a:gd name="connsiteY88" fmla="*/ 193701 h 918344"/>
              <a:gd name="connsiteX89" fmla="*/ 8551625 w 9517857"/>
              <a:gd name="connsiteY89" fmla="*/ 161505 h 918344"/>
              <a:gd name="connsiteX90" fmla="*/ 8715976 w 9517857"/>
              <a:gd name="connsiteY90" fmla="*/ 178362 h 918344"/>
              <a:gd name="connsiteX91" fmla="*/ 8778827 w 9517857"/>
              <a:gd name="connsiteY91" fmla="*/ 172924 h 918344"/>
              <a:gd name="connsiteX92" fmla="*/ 8840778 w 9517857"/>
              <a:gd name="connsiteY92" fmla="*/ 143137 h 918344"/>
              <a:gd name="connsiteX93" fmla="*/ 9010380 w 9517857"/>
              <a:gd name="connsiteY93" fmla="*/ 91879 h 918344"/>
              <a:gd name="connsiteX94" fmla="*/ 9110856 w 9517857"/>
              <a:gd name="connsiteY94" fmla="*/ 70985 h 918344"/>
              <a:gd name="connsiteX95" fmla="*/ 9268817 w 9517857"/>
              <a:gd name="connsiteY95" fmla="*/ 53070 h 918344"/>
              <a:gd name="connsiteX96" fmla="*/ 9316667 w 9517857"/>
              <a:gd name="connsiteY96" fmla="*/ 45035 h 918344"/>
              <a:gd name="connsiteX97" fmla="*/ 9428209 w 9517857"/>
              <a:gd name="connsiteY97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8147401 w 9517857"/>
              <a:gd name="connsiteY86" fmla="*/ 205605 h 918344"/>
              <a:gd name="connsiteX87" fmla="*/ 8256033 w 9517857"/>
              <a:gd name="connsiteY87" fmla="*/ 193701 h 918344"/>
              <a:gd name="connsiteX88" fmla="*/ 8551625 w 9517857"/>
              <a:gd name="connsiteY88" fmla="*/ 161505 h 918344"/>
              <a:gd name="connsiteX89" fmla="*/ 8715976 w 9517857"/>
              <a:gd name="connsiteY89" fmla="*/ 178362 h 918344"/>
              <a:gd name="connsiteX90" fmla="*/ 8778827 w 9517857"/>
              <a:gd name="connsiteY90" fmla="*/ 172924 h 918344"/>
              <a:gd name="connsiteX91" fmla="*/ 8840778 w 9517857"/>
              <a:gd name="connsiteY91" fmla="*/ 143137 h 918344"/>
              <a:gd name="connsiteX92" fmla="*/ 9010380 w 9517857"/>
              <a:gd name="connsiteY92" fmla="*/ 91879 h 918344"/>
              <a:gd name="connsiteX93" fmla="*/ 9110856 w 9517857"/>
              <a:gd name="connsiteY93" fmla="*/ 70985 h 918344"/>
              <a:gd name="connsiteX94" fmla="*/ 9268817 w 9517857"/>
              <a:gd name="connsiteY94" fmla="*/ 53070 h 918344"/>
              <a:gd name="connsiteX95" fmla="*/ 9316667 w 9517857"/>
              <a:gd name="connsiteY95" fmla="*/ 45035 h 918344"/>
              <a:gd name="connsiteX96" fmla="*/ 9428209 w 9517857"/>
              <a:gd name="connsiteY96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8106016 w 9517857"/>
              <a:gd name="connsiteY86" fmla="*/ 231005 h 918344"/>
              <a:gd name="connsiteX87" fmla="*/ 8256033 w 9517857"/>
              <a:gd name="connsiteY87" fmla="*/ 193701 h 918344"/>
              <a:gd name="connsiteX88" fmla="*/ 8551625 w 9517857"/>
              <a:gd name="connsiteY88" fmla="*/ 161505 h 918344"/>
              <a:gd name="connsiteX89" fmla="*/ 8715976 w 9517857"/>
              <a:gd name="connsiteY89" fmla="*/ 178362 h 918344"/>
              <a:gd name="connsiteX90" fmla="*/ 8778827 w 9517857"/>
              <a:gd name="connsiteY90" fmla="*/ 172924 h 918344"/>
              <a:gd name="connsiteX91" fmla="*/ 8840778 w 9517857"/>
              <a:gd name="connsiteY91" fmla="*/ 143137 h 918344"/>
              <a:gd name="connsiteX92" fmla="*/ 9010380 w 9517857"/>
              <a:gd name="connsiteY92" fmla="*/ 91879 h 918344"/>
              <a:gd name="connsiteX93" fmla="*/ 9110856 w 9517857"/>
              <a:gd name="connsiteY93" fmla="*/ 70985 h 918344"/>
              <a:gd name="connsiteX94" fmla="*/ 9268817 w 9517857"/>
              <a:gd name="connsiteY94" fmla="*/ 53070 h 918344"/>
              <a:gd name="connsiteX95" fmla="*/ 9316667 w 9517857"/>
              <a:gd name="connsiteY95" fmla="*/ 45035 h 918344"/>
              <a:gd name="connsiteX96" fmla="*/ 9428209 w 9517857"/>
              <a:gd name="connsiteY96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6014778 w 9517857"/>
              <a:gd name="connsiteY71" fmla="*/ 16832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840778 w 9517857"/>
              <a:gd name="connsiteY89" fmla="*/ 143137 h 918344"/>
              <a:gd name="connsiteX90" fmla="*/ 9010380 w 9517857"/>
              <a:gd name="connsiteY90" fmla="*/ 91879 h 918344"/>
              <a:gd name="connsiteX91" fmla="*/ 9110856 w 9517857"/>
              <a:gd name="connsiteY91" fmla="*/ 70985 h 918344"/>
              <a:gd name="connsiteX92" fmla="*/ 9268817 w 9517857"/>
              <a:gd name="connsiteY92" fmla="*/ 53070 h 918344"/>
              <a:gd name="connsiteX93" fmla="*/ 9316667 w 9517857"/>
              <a:gd name="connsiteY93" fmla="*/ 45035 h 918344"/>
              <a:gd name="connsiteX94" fmla="*/ 9428209 w 9517857"/>
              <a:gd name="connsiteY94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840778 w 9517857"/>
              <a:gd name="connsiteY88" fmla="*/ 143137 h 918344"/>
              <a:gd name="connsiteX89" fmla="*/ 9010380 w 9517857"/>
              <a:gd name="connsiteY89" fmla="*/ 9187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91116 w 9517857"/>
              <a:gd name="connsiteY88" fmla="*/ 143137 h 918344"/>
              <a:gd name="connsiteX89" fmla="*/ 9010380 w 9517857"/>
              <a:gd name="connsiteY89" fmla="*/ 9187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91116 w 9517857"/>
              <a:gd name="connsiteY88" fmla="*/ 143137 h 918344"/>
              <a:gd name="connsiteX89" fmla="*/ 9010380 w 9517857"/>
              <a:gd name="connsiteY89" fmla="*/ 9187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91116 w 9517857"/>
              <a:gd name="connsiteY88" fmla="*/ 143137 h 918344"/>
              <a:gd name="connsiteX89" fmla="*/ 9002103 w 9517857"/>
              <a:gd name="connsiteY89" fmla="*/ 8552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683515 w 9517857"/>
              <a:gd name="connsiteY88" fmla="*/ 143137 h 918344"/>
              <a:gd name="connsiteX89" fmla="*/ 9002103 w 9517857"/>
              <a:gd name="connsiteY89" fmla="*/ 8552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63955 w 9517857"/>
              <a:gd name="connsiteY85" fmla="*/ 2056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683515 w 9517857"/>
              <a:gd name="connsiteY88" fmla="*/ 143137 h 918344"/>
              <a:gd name="connsiteX89" fmla="*/ 9002103 w 9517857"/>
              <a:gd name="connsiteY89" fmla="*/ 8552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9517857" h="918344">
                <a:moveTo>
                  <a:pt x="4686423" y="247907"/>
                </a:moveTo>
                <a:lnTo>
                  <a:pt x="4689051" y="250956"/>
                </a:lnTo>
                <a:lnTo>
                  <a:pt x="4687244" y="251286"/>
                </a:lnTo>
                <a:lnTo>
                  <a:pt x="4686423" y="247907"/>
                </a:lnTo>
                <a:close/>
                <a:moveTo>
                  <a:pt x="4685225" y="246518"/>
                </a:moveTo>
                <a:cubicBezTo>
                  <a:pt x="4688837" y="243186"/>
                  <a:pt x="4687468" y="244586"/>
                  <a:pt x="4686133" y="246715"/>
                </a:cubicBezTo>
                <a:cubicBezTo>
                  <a:pt x="4686230" y="247112"/>
                  <a:pt x="4686326" y="247510"/>
                  <a:pt x="4686423" y="247907"/>
                </a:cubicBezTo>
                <a:lnTo>
                  <a:pt x="4685225" y="246518"/>
                </a:lnTo>
                <a:close/>
                <a:moveTo>
                  <a:pt x="9428209" y="29911"/>
                </a:moveTo>
                <a:lnTo>
                  <a:pt x="9517857" y="0"/>
                </a:lnTo>
                <a:lnTo>
                  <a:pt x="9517857" y="918344"/>
                </a:lnTo>
                <a:lnTo>
                  <a:pt x="14604" y="918344"/>
                </a:lnTo>
                <a:lnTo>
                  <a:pt x="12841" y="917751"/>
                </a:lnTo>
                <a:cubicBezTo>
                  <a:pt x="4532" y="914852"/>
                  <a:pt x="-773" y="912795"/>
                  <a:pt x="93" y="912459"/>
                </a:cubicBezTo>
                <a:cubicBezTo>
                  <a:pt x="172" y="912286"/>
                  <a:pt x="58594" y="890483"/>
                  <a:pt x="58674" y="890310"/>
                </a:cubicBezTo>
                <a:cubicBezTo>
                  <a:pt x="127436" y="929602"/>
                  <a:pt x="206243" y="828214"/>
                  <a:pt x="275005" y="807217"/>
                </a:cubicBezTo>
                <a:cubicBezTo>
                  <a:pt x="303983" y="806075"/>
                  <a:pt x="504960" y="777363"/>
                  <a:pt x="587824" y="798183"/>
                </a:cubicBezTo>
                <a:cubicBezTo>
                  <a:pt x="598733" y="769336"/>
                  <a:pt x="682904" y="785912"/>
                  <a:pt x="651826" y="738326"/>
                </a:cubicBezTo>
                <a:cubicBezTo>
                  <a:pt x="688440" y="737850"/>
                  <a:pt x="753255" y="750384"/>
                  <a:pt x="727985" y="719814"/>
                </a:cubicBezTo>
                <a:cubicBezTo>
                  <a:pt x="739648" y="718737"/>
                  <a:pt x="775717" y="715075"/>
                  <a:pt x="778982" y="710130"/>
                </a:cubicBezTo>
                <a:cubicBezTo>
                  <a:pt x="779189" y="709395"/>
                  <a:pt x="849736" y="718709"/>
                  <a:pt x="849944" y="717975"/>
                </a:cubicBezTo>
                <a:lnTo>
                  <a:pt x="921659" y="712683"/>
                </a:lnTo>
                <a:lnTo>
                  <a:pt x="930946" y="734034"/>
                </a:lnTo>
                <a:lnTo>
                  <a:pt x="986250" y="713518"/>
                </a:lnTo>
                <a:lnTo>
                  <a:pt x="1013752" y="713349"/>
                </a:lnTo>
                <a:lnTo>
                  <a:pt x="1023734" y="718559"/>
                </a:lnTo>
                <a:cubicBezTo>
                  <a:pt x="1033291" y="721264"/>
                  <a:pt x="1045398" y="721382"/>
                  <a:pt x="1063207" y="715639"/>
                </a:cubicBezTo>
                <a:lnTo>
                  <a:pt x="1081980" y="738443"/>
                </a:lnTo>
                <a:lnTo>
                  <a:pt x="1218120" y="713268"/>
                </a:lnTo>
                <a:cubicBezTo>
                  <a:pt x="1230137" y="716150"/>
                  <a:pt x="1387179" y="685167"/>
                  <a:pt x="1397459" y="691178"/>
                </a:cubicBezTo>
                <a:cubicBezTo>
                  <a:pt x="1490025" y="704972"/>
                  <a:pt x="1465878" y="715592"/>
                  <a:pt x="1580688" y="693685"/>
                </a:cubicBezTo>
                <a:cubicBezTo>
                  <a:pt x="1607067" y="704367"/>
                  <a:pt x="1719477" y="658227"/>
                  <a:pt x="1772334" y="710628"/>
                </a:cubicBezTo>
                <a:cubicBezTo>
                  <a:pt x="1745536" y="644812"/>
                  <a:pt x="1976078" y="716424"/>
                  <a:pt x="2002561" y="659905"/>
                </a:cubicBezTo>
                <a:cubicBezTo>
                  <a:pt x="2045346" y="660345"/>
                  <a:pt x="2166676" y="654379"/>
                  <a:pt x="2135144" y="636489"/>
                </a:cubicBezTo>
                <a:cubicBezTo>
                  <a:pt x="2226022" y="620861"/>
                  <a:pt x="2361353" y="588467"/>
                  <a:pt x="2448505" y="578838"/>
                </a:cubicBezTo>
                <a:cubicBezTo>
                  <a:pt x="2446114" y="626857"/>
                  <a:pt x="2632278" y="528268"/>
                  <a:pt x="2658055" y="578715"/>
                </a:cubicBezTo>
                <a:cubicBezTo>
                  <a:pt x="2670795" y="573569"/>
                  <a:pt x="2682322" y="566993"/>
                  <a:pt x="2693698" y="560017"/>
                </a:cubicBezTo>
                <a:lnTo>
                  <a:pt x="2699673" y="556388"/>
                </a:lnTo>
                <a:lnTo>
                  <a:pt x="2727306" y="550686"/>
                </a:lnTo>
                <a:lnTo>
                  <a:pt x="2730451" y="538046"/>
                </a:lnTo>
                <a:lnTo>
                  <a:pt x="2768713" y="521563"/>
                </a:lnTo>
                <a:cubicBezTo>
                  <a:pt x="2783756" y="517092"/>
                  <a:pt x="2800788" y="514279"/>
                  <a:pt x="2820868" y="514148"/>
                </a:cubicBezTo>
                <a:cubicBezTo>
                  <a:pt x="2894791" y="532873"/>
                  <a:pt x="2981506" y="465495"/>
                  <a:pt x="3073635" y="491282"/>
                </a:cubicBezTo>
                <a:cubicBezTo>
                  <a:pt x="3106872" y="496612"/>
                  <a:pt x="3205785" y="487706"/>
                  <a:pt x="3222071" y="470547"/>
                </a:cubicBezTo>
                <a:cubicBezTo>
                  <a:pt x="3242193" y="465502"/>
                  <a:pt x="3267163" y="469124"/>
                  <a:pt x="3274069" y="451593"/>
                </a:cubicBezTo>
                <a:cubicBezTo>
                  <a:pt x="3286659" y="430153"/>
                  <a:pt x="3363648" y="455559"/>
                  <a:pt x="3349632" y="432571"/>
                </a:cubicBezTo>
                <a:lnTo>
                  <a:pt x="3479593" y="390425"/>
                </a:lnTo>
                <a:cubicBezTo>
                  <a:pt x="3546325" y="380108"/>
                  <a:pt x="3689266" y="375631"/>
                  <a:pt x="3750023" y="370666"/>
                </a:cubicBezTo>
                <a:cubicBezTo>
                  <a:pt x="3810780" y="365701"/>
                  <a:pt x="3796187" y="363985"/>
                  <a:pt x="3844133" y="360636"/>
                </a:cubicBezTo>
                <a:cubicBezTo>
                  <a:pt x="3892079" y="357287"/>
                  <a:pt x="4007004" y="338828"/>
                  <a:pt x="4037701" y="350573"/>
                </a:cubicBezTo>
                <a:cubicBezTo>
                  <a:pt x="4133026" y="338752"/>
                  <a:pt x="4159924" y="363178"/>
                  <a:pt x="4266740" y="361442"/>
                </a:cubicBezTo>
                <a:cubicBezTo>
                  <a:pt x="4385770" y="354362"/>
                  <a:pt x="4314535" y="340131"/>
                  <a:pt x="4430770" y="342631"/>
                </a:cubicBezTo>
                <a:cubicBezTo>
                  <a:pt x="4439969" y="322582"/>
                  <a:pt x="4478290" y="314633"/>
                  <a:pt x="4512664" y="319936"/>
                </a:cubicBezTo>
                <a:cubicBezTo>
                  <a:pt x="4570011" y="315126"/>
                  <a:pt x="4549085" y="269587"/>
                  <a:pt x="4616423" y="290902"/>
                </a:cubicBezTo>
                <a:cubicBezTo>
                  <a:pt x="4599641" y="270265"/>
                  <a:pt x="4692085" y="269204"/>
                  <a:pt x="4691675" y="253999"/>
                </a:cubicBezTo>
                <a:lnTo>
                  <a:pt x="4689051" y="250956"/>
                </a:lnTo>
                <a:lnTo>
                  <a:pt x="4719994" y="245295"/>
                </a:lnTo>
                <a:cubicBezTo>
                  <a:pt x="4732635" y="242763"/>
                  <a:pt x="4745300" y="240323"/>
                  <a:pt x="4752894" y="239863"/>
                </a:cubicBezTo>
                <a:lnTo>
                  <a:pt x="4769329" y="233573"/>
                </a:lnTo>
                <a:lnTo>
                  <a:pt x="4775634" y="234051"/>
                </a:lnTo>
                <a:lnTo>
                  <a:pt x="4790452" y="233560"/>
                </a:lnTo>
                <a:lnTo>
                  <a:pt x="4789062" y="241912"/>
                </a:lnTo>
                <a:cubicBezTo>
                  <a:pt x="4786342" y="249920"/>
                  <a:pt x="4804560" y="248619"/>
                  <a:pt x="4827826" y="246965"/>
                </a:cubicBezTo>
                <a:cubicBezTo>
                  <a:pt x="4875782" y="239557"/>
                  <a:pt x="4874112" y="283401"/>
                  <a:pt x="4892569" y="249921"/>
                </a:cubicBezTo>
                <a:lnTo>
                  <a:pt x="4896611" y="240436"/>
                </a:lnTo>
                <a:lnTo>
                  <a:pt x="4917286" y="243647"/>
                </a:lnTo>
                <a:cubicBezTo>
                  <a:pt x="4944584" y="247520"/>
                  <a:pt x="5004445" y="259177"/>
                  <a:pt x="5060397" y="263676"/>
                </a:cubicBezTo>
                <a:cubicBezTo>
                  <a:pt x="5093356" y="238577"/>
                  <a:pt x="5149615" y="249939"/>
                  <a:pt x="5244719" y="245243"/>
                </a:cubicBezTo>
                <a:cubicBezTo>
                  <a:pt x="5280563" y="216460"/>
                  <a:pt x="5287005" y="287909"/>
                  <a:pt x="5358056" y="247236"/>
                </a:cubicBezTo>
                <a:cubicBezTo>
                  <a:pt x="5361752" y="250245"/>
                  <a:pt x="5403312" y="238203"/>
                  <a:pt x="5426496" y="235130"/>
                </a:cubicBezTo>
                <a:cubicBezTo>
                  <a:pt x="5449679" y="232057"/>
                  <a:pt x="5473549" y="245599"/>
                  <a:pt x="5497161" y="228796"/>
                </a:cubicBezTo>
                <a:cubicBezTo>
                  <a:pt x="5639351" y="214989"/>
                  <a:pt x="5707050" y="169433"/>
                  <a:pt x="5923732" y="187376"/>
                </a:cubicBezTo>
                <a:cubicBezTo>
                  <a:pt x="5980821" y="181528"/>
                  <a:pt x="6140195" y="184371"/>
                  <a:pt x="6194152" y="151760"/>
                </a:cubicBezTo>
                <a:cubicBezTo>
                  <a:pt x="6187280" y="177771"/>
                  <a:pt x="6304222" y="153398"/>
                  <a:pt x="6281379" y="181614"/>
                </a:cubicBezTo>
                <a:cubicBezTo>
                  <a:pt x="6321899" y="201807"/>
                  <a:pt x="6335111" y="162578"/>
                  <a:pt x="6374947" y="179787"/>
                </a:cubicBezTo>
                <a:cubicBezTo>
                  <a:pt x="6417404" y="181324"/>
                  <a:pt x="6402484" y="169682"/>
                  <a:pt x="6448518" y="164366"/>
                </a:cubicBezTo>
                <a:cubicBezTo>
                  <a:pt x="6504958" y="162476"/>
                  <a:pt x="6493438" y="111191"/>
                  <a:pt x="6544700" y="167149"/>
                </a:cubicBezTo>
                <a:cubicBezTo>
                  <a:pt x="6601507" y="148685"/>
                  <a:pt x="6566269" y="164374"/>
                  <a:pt x="6648353" y="172238"/>
                </a:cubicBezTo>
                <a:cubicBezTo>
                  <a:pt x="6680008" y="155211"/>
                  <a:pt x="6707960" y="160661"/>
                  <a:pt x="6736227" y="173204"/>
                </a:cubicBezTo>
                <a:cubicBezTo>
                  <a:pt x="6813963" y="164272"/>
                  <a:pt x="6888143" y="181284"/>
                  <a:pt x="6977218" y="184277"/>
                </a:cubicBezTo>
                <a:cubicBezTo>
                  <a:pt x="7040424" y="188306"/>
                  <a:pt x="7000291" y="215076"/>
                  <a:pt x="7065221" y="227519"/>
                </a:cubicBezTo>
                <a:cubicBezTo>
                  <a:pt x="7130151" y="239962"/>
                  <a:pt x="7277790" y="252523"/>
                  <a:pt x="7366801" y="258938"/>
                </a:cubicBezTo>
                <a:cubicBezTo>
                  <a:pt x="7377311" y="252420"/>
                  <a:pt x="7435314" y="238566"/>
                  <a:pt x="7433745" y="246959"/>
                </a:cubicBezTo>
                <a:cubicBezTo>
                  <a:pt x="7446076" y="243878"/>
                  <a:pt x="7639946" y="245807"/>
                  <a:pt x="7644411" y="258974"/>
                </a:cubicBezTo>
                <a:cubicBezTo>
                  <a:pt x="7708015" y="258000"/>
                  <a:pt x="7770249" y="247712"/>
                  <a:pt x="7825110" y="229097"/>
                </a:cubicBezTo>
                <a:cubicBezTo>
                  <a:pt x="7908941" y="220202"/>
                  <a:pt x="8092134" y="211504"/>
                  <a:pt x="8163955" y="205605"/>
                </a:cubicBezTo>
                <a:cubicBezTo>
                  <a:pt x="8183007" y="196598"/>
                  <a:pt x="8225048" y="207087"/>
                  <a:pt x="8256033" y="193701"/>
                </a:cubicBezTo>
                <a:cubicBezTo>
                  <a:pt x="8334440" y="185293"/>
                  <a:pt x="8474968" y="164062"/>
                  <a:pt x="8551625" y="161505"/>
                </a:cubicBezTo>
                <a:cubicBezTo>
                  <a:pt x="8649083" y="153078"/>
                  <a:pt x="8607056" y="154741"/>
                  <a:pt x="8683515" y="143137"/>
                </a:cubicBezTo>
                <a:cubicBezTo>
                  <a:pt x="8746256" y="121084"/>
                  <a:pt x="8897706" y="99547"/>
                  <a:pt x="9002103" y="85529"/>
                </a:cubicBezTo>
                <a:cubicBezTo>
                  <a:pt x="9018826" y="50490"/>
                  <a:pt x="9112524" y="108345"/>
                  <a:pt x="9110856" y="70985"/>
                </a:cubicBezTo>
                <a:cubicBezTo>
                  <a:pt x="9148189" y="94238"/>
                  <a:pt x="9209809" y="53273"/>
                  <a:pt x="9268817" y="53070"/>
                </a:cubicBezTo>
                <a:cubicBezTo>
                  <a:pt x="9279135" y="35985"/>
                  <a:pt x="9292736" y="36508"/>
                  <a:pt x="9316667" y="45035"/>
                </a:cubicBezTo>
                <a:cubicBezTo>
                  <a:pt x="9352186" y="45850"/>
                  <a:pt x="9390008" y="39787"/>
                  <a:pt x="9428209" y="29911"/>
                </a:cubicBez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5F3DB7-1E71-3541-9700-4E8D27358779}"/>
              </a:ext>
            </a:extLst>
          </p:cNvPr>
          <p:cNvSpPr/>
          <p:nvPr/>
        </p:nvSpPr>
        <p:spPr>
          <a:xfrm>
            <a:off x="143678" y="1043516"/>
            <a:ext cx="1180125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Rest</a:t>
            </a:r>
          </a:p>
          <a:p>
            <a:pPr lvl="1"/>
            <a:r>
              <a:rPr lang="en-US" dirty="0"/>
              <a:t>	-b/w breathing cycles when diaphragm is at equilibrium (alveolar pressure = atmospheric pressure)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Inspiration</a:t>
            </a:r>
          </a:p>
          <a:p>
            <a:pPr lvl="2"/>
            <a:r>
              <a:rPr lang="en-US" dirty="0"/>
              <a:t>-diaphragm contracts, thoracic volume increases (volume increase, pressure decrease, gradient drives air flow)</a:t>
            </a:r>
          </a:p>
          <a:p>
            <a:pPr lvl="2"/>
            <a:r>
              <a:rPr lang="en-US" dirty="0"/>
              <a:t>-uses external intercostal muscles</a:t>
            </a:r>
          </a:p>
          <a:p>
            <a:pPr lvl="2"/>
            <a:r>
              <a:rPr lang="en-US" dirty="0"/>
              <a:t>-intrapleural pressure becomes more negative b/c as lung volume increases, elastic recoil of lungs increases and pulls more forcefully against intrapleural space, + airway and alveolar pressures become negative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Expiration</a:t>
            </a:r>
          </a:p>
          <a:p>
            <a:pPr lvl="1"/>
            <a:r>
              <a:rPr lang="en-US" dirty="0"/>
              <a:t>	-normally passive process (abdominal muscles and internal intercostal muscles may be used)</a:t>
            </a:r>
          </a:p>
          <a:p>
            <a:pPr lvl="1"/>
            <a:r>
              <a:rPr lang="en-US" dirty="0"/>
              <a:t>	-alveolar pressure becomes positive b/c elastic forces of lungs compress greater volume of air in alveoli</a:t>
            </a:r>
          </a:p>
          <a:p>
            <a:pPr lvl="1"/>
            <a:r>
              <a:rPr lang="en-US" dirty="0"/>
              <a:t>	-when alveolar pressure &gt; atmospheric pressure, air flows 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Forced expiration</a:t>
            </a:r>
          </a:p>
          <a:p>
            <a:pPr lvl="2"/>
            <a:r>
              <a:rPr lang="en-US" dirty="0"/>
              <a:t>-expiratory muscles make lung and airway pressure more positive </a:t>
            </a:r>
          </a:p>
          <a:p>
            <a:pPr lvl="2"/>
            <a:r>
              <a:rPr lang="en-US" dirty="0"/>
              <a:t>-lungs and airways stay open b/c transmural pressure is still positive</a:t>
            </a:r>
          </a:p>
          <a:p>
            <a:pPr lvl="2"/>
            <a:r>
              <a:rPr lang="en-US" dirty="0"/>
              <a:t>-expiration will be rapid and forceful b/c pressure gradient is much greater than normal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Transmural pressure= alveolar pressure– intrapleural pressure</a:t>
            </a:r>
          </a:p>
          <a:p>
            <a:pPr lvl="2"/>
            <a:r>
              <a:rPr lang="en-US" dirty="0">
                <a:highlight>
                  <a:srgbClr val="FFFF00"/>
                </a:highlight>
              </a:rPr>
              <a:t>-for all phases of normal breathing cycle, despite changes in alveolar and intrapleural pressures, transmural pressures across lungs are such that the lungs always remain open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720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C685BF-E9A7-4525-ABF3-CCC2EAC37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2687005"/>
          </a:xfrm>
          <a:custGeom>
            <a:avLst/>
            <a:gdLst>
              <a:gd name="connsiteX0" fmla="*/ 12192000 w 12192000"/>
              <a:gd name="connsiteY0" fmla="*/ 0 h 2785707"/>
              <a:gd name="connsiteX1" fmla="*/ 0 w 12192000"/>
              <a:gd name="connsiteY1" fmla="*/ 0 h 2785707"/>
              <a:gd name="connsiteX2" fmla="*/ 0 w 12192000"/>
              <a:gd name="connsiteY2" fmla="*/ 591237 h 2785707"/>
              <a:gd name="connsiteX3" fmla="*/ 7462 w 12192000"/>
              <a:gd name="connsiteY3" fmla="*/ 596097 h 2785707"/>
              <a:gd name="connsiteX4" fmla="*/ 65949 w 12192000"/>
              <a:gd name="connsiteY4" fmla="*/ 623063 h 2785707"/>
              <a:gd name="connsiteX5" fmla="*/ 174040 w 12192000"/>
              <a:gd name="connsiteY5" fmla="*/ 614935 h 2785707"/>
              <a:gd name="connsiteX6" fmla="*/ 331354 w 12192000"/>
              <a:gd name="connsiteY6" fmla="*/ 605310 h 2785707"/>
              <a:gd name="connsiteX7" fmla="*/ 437701 w 12192000"/>
              <a:gd name="connsiteY7" fmla="*/ 649169 h 2785707"/>
              <a:gd name="connsiteX8" fmla="*/ 570985 w 12192000"/>
              <a:gd name="connsiteY8" fmla="*/ 634864 h 2785707"/>
              <a:gd name="connsiteX9" fmla="*/ 660488 w 12192000"/>
              <a:gd name="connsiteY9" fmla="*/ 637694 h 2785707"/>
              <a:gd name="connsiteX10" fmla="*/ 862240 w 12192000"/>
              <a:gd name="connsiteY10" fmla="*/ 647402 h 2785707"/>
              <a:gd name="connsiteX11" fmla="*/ 1055198 w 12192000"/>
              <a:gd name="connsiteY11" fmla="*/ 658414 h 2785707"/>
              <a:gd name="connsiteX12" fmla="*/ 1161490 w 12192000"/>
              <a:gd name="connsiteY12" fmla="*/ 664553 h 2785707"/>
              <a:gd name="connsiteX13" fmla="*/ 1335488 w 12192000"/>
              <a:gd name="connsiteY13" fmla="*/ 684838 h 2785707"/>
              <a:gd name="connsiteX14" fmla="*/ 1384901 w 12192000"/>
              <a:gd name="connsiteY14" fmla="*/ 684207 h 2785707"/>
              <a:gd name="connsiteX15" fmla="*/ 1414557 w 12192000"/>
              <a:gd name="connsiteY15" fmla="*/ 685540 h 2785707"/>
              <a:gd name="connsiteX16" fmla="*/ 1479073 w 12192000"/>
              <a:gd name="connsiteY16" fmla="*/ 708783 h 2785707"/>
              <a:gd name="connsiteX17" fmla="*/ 1760498 w 12192000"/>
              <a:gd name="connsiteY17" fmla="*/ 700683 h 2785707"/>
              <a:gd name="connsiteX18" fmla="*/ 1971386 w 12192000"/>
              <a:gd name="connsiteY18" fmla="*/ 726403 h 2785707"/>
              <a:gd name="connsiteX19" fmla="*/ 2050659 w 12192000"/>
              <a:gd name="connsiteY19" fmla="*/ 720928 h 2785707"/>
              <a:gd name="connsiteX20" fmla="*/ 2220475 w 12192000"/>
              <a:gd name="connsiteY20" fmla="*/ 749487 h 2785707"/>
              <a:gd name="connsiteX21" fmla="*/ 2272406 w 12192000"/>
              <a:gd name="connsiteY21" fmla="*/ 777021 h 2785707"/>
              <a:gd name="connsiteX22" fmla="*/ 2297410 w 12192000"/>
              <a:gd name="connsiteY22" fmla="*/ 791240 h 2785707"/>
              <a:gd name="connsiteX23" fmla="*/ 2377393 w 12192000"/>
              <a:gd name="connsiteY23" fmla="*/ 838529 h 2785707"/>
              <a:gd name="connsiteX24" fmla="*/ 2389325 w 12192000"/>
              <a:gd name="connsiteY24" fmla="*/ 847736 h 2785707"/>
              <a:gd name="connsiteX25" fmla="*/ 2418508 w 12192000"/>
              <a:gd name="connsiteY25" fmla="*/ 847030 h 2785707"/>
              <a:gd name="connsiteX26" fmla="*/ 2435377 w 12192000"/>
              <a:gd name="connsiteY26" fmla="*/ 837345 h 2785707"/>
              <a:gd name="connsiteX27" fmla="*/ 2439620 w 12192000"/>
              <a:gd name="connsiteY27" fmla="*/ 840860 h 2785707"/>
              <a:gd name="connsiteX28" fmla="*/ 2451797 w 12192000"/>
              <a:gd name="connsiteY28" fmla="*/ 846508 h 2785707"/>
              <a:gd name="connsiteX29" fmla="*/ 2505861 w 12192000"/>
              <a:gd name="connsiteY29" fmla="*/ 882666 h 2785707"/>
              <a:gd name="connsiteX30" fmla="*/ 2528621 w 12192000"/>
              <a:gd name="connsiteY30" fmla="*/ 883310 h 2785707"/>
              <a:gd name="connsiteX31" fmla="*/ 2615876 w 12192000"/>
              <a:gd name="connsiteY31" fmla="*/ 913568 h 2785707"/>
              <a:gd name="connsiteX32" fmla="*/ 2633076 w 12192000"/>
              <a:gd name="connsiteY32" fmla="*/ 918384 h 2785707"/>
              <a:gd name="connsiteX33" fmla="*/ 2665101 w 12192000"/>
              <a:gd name="connsiteY33" fmla="*/ 936714 h 2785707"/>
              <a:gd name="connsiteX34" fmla="*/ 2675173 w 12192000"/>
              <a:gd name="connsiteY34" fmla="*/ 938458 h 2785707"/>
              <a:gd name="connsiteX35" fmla="*/ 2707978 w 12192000"/>
              <a:gd name="connsiteY35" fmla="*/ 955182 h 2785707"/>
              <a:gd name="connsiteX36" fmla="*/ 2778669 w 12192000"/>
              <a:gd name="connsiteY36" fmla="*/ 991480 h 2785707"/>
              <a:gd name="connsiteX37" fmla="*/ 2796452 w 12192000"/>
              <a:gd name="connsiteY37" fmla="*/ 1000372 h 2785707"/>
              <a:gd name="connsiteX38" fmla="*/ 2813495 w 12192000"/>
              <a:gd name="connsiteY38" fmla="*/ 1001982 h 2785707"/>
              <a:gd name="connsiteX39" fmla="*/ 2904193 w 12192000"/>
              <a:gd name="connsiteY39" fmla="*/ 1024123 h 2785707"/>
              <a:gd name="connsiteX40" fmla="*/ 2926826 w 12192000"/>
              <a:gd name="connsiteY40" fmla="*/ 1025558 h 2785707"/>
              <a:gd name="connsiteX41" fmla="*/ 2937629 w 12192000"/>
              <a:gd name="connsiteY41" fmla="*/ 1021496 h 2785707"/>
              <a:gd name="connsiteX42" fmla="*/ 2970190 w 12192000"/>
              <a:gd name="connsiteY42" fmla="*/ 1039341 h 2785707"/>
              <a:gd name="connsiteX43" fmla="*/ 3023036 w 12192000"/>
              <a:gd name="connsiteY43" fmla="*/ 1057429 h 2785707"/>
              <a:gd name="connsiteX44" fmla="*/ 3047640 w 12192000"/>
              <a:gd name="connsiteY44" fmla="*/ 1067886 h 2785707"/>
              <a:gd name="connsiteX45" fmla="*/ 3069615 w 12192000"/>
              <a:gd name="connsiteY45" fmla="*/ 1068623 h 2785707"/>
              <a:gd name="connsiteX46" fmla="*/ 3189718 w 12192000"/>
              <a:gd name="connsiteY46" fmla="*/ 1090790 h 2785707"/>
              <a:gd name="connsiteX47" fmla="*/ 3234683 w 12192000"/>
              <a:gd name="connsiteY47" fmla="*/ 1082861 h 2785707"/>
              <a:gd name="connsiteX48" fmla="*/ 3243889 w 12192000"/>
              <a:gd name="connsiteY48" fmla="*/ 1088560 h 2785707"/>
              <a:gd name="connsiteX49" fmla="*/ 3316289 w 12192000"/>
              <a:gd name="connsiteY49" fmla="*/ 1102846 h 2785707"/>
              <a:gd name="connsiteX50" fmla="*/ 3363255 w 12192000"/>
              <a:gd name="connsiteY50" fmla="*/ 1113121 h 2785707"/>
              <a:gd name="connsiteX51" fmla="*/ 3450298 w 12192000"/>
              <a:gd name="connsiteY51" fmla="*/ 1140641 h 2785707"/>
              <a:gd name="connsiteX52" fmla="*/ 3502843 w 12192000"/>
              <a:gd name="connsiteY52" fmla="*/ 1152088 h 2785707"/>
              <a:gd name="connsiteX53" fmla="*/ 3534327 w 12192000"/>
              <a:gd name="connsiteY53" fmla="*/ 1158780 h 2785707"/>
              <a:gd name="connsiteX54" fmla="*/ 3613707 w 12192000"/>
              <a:gd name="connsiteY54" fmla="*/ 1188135 h 2785707"/>
              <a:gd name="connsiteX55" fmla="*/ 3734447 w 12192000"/>
              <a:gd name="connsiteY55" fmla="*/ 1264997 h 2785707"/>
              <a:gd name="connsiteX56" fmla="*/ 3774777 w 12192000"/>
              <a:gd name="connsiteY56" fmla="*/ 1280345 h 2785707"/>
              <a:gd name="connsiteX57" fmla="*/ 3782987 w 12192000"/>
              <a:gd name="connsiteY57" fmla="*/ 1278825 h 2785707"/>
              <a:gd name="connsiteX58" fmla="*/ 3829525 w 12192000"/>
              <a:gd name="connsiteY58" fmla="*/ 1314650 h 2785707"/>
              <a:gd name="connsiteX59" fmla="*/ 3916534 w 12192000"/>
              <a:gd name="connsiteY59" fmla="*/ 1337438 h 2785707"/>
              <a:gd name="connsiteX60" fmla="*/ 3985243 w 12192000"/>
              <a:gd name="connsiteY60" fmla="*/ 1349887 h 2785707"/>
              <a:gd name="connsiteX61" fmla="*/ 4022446 w 12192000"/>
              <a:gd name="connsiteY61" fmla="*/ 1358915 h 2785707"/>
              <a:gd name="connsiteX62" fmla="*/ 4050987 w 12192000"/>
              <a:gd name="connsiteY62" fmla="*/ 1363213 h 2785707"/>
              <a:gd name="connsiteX63" fmla="*/ 4115739 w 12192000"/>
              <a:gd name="connsiteY63" fmla="*/ 1386380 h 2785707"/>
              <a:gd name="connsiteX64" fmla="*/ 4219773 w 12192000"/>
              <a:gd name="connsiteY64" fmla="*/ 1429896 h 2785707"/>
              <a:gd name="connsiteX65" fmla="*/ 4242592 w 12192000"/>
              <a:gd name="connsiteY65" fmla="*/ 1437995 h 2785707"/>
              <a:gd name="connsiteX66" fmla="*/ 4264860 w 12192000"/>
              <a:gd name="connsiteY66" fmla="*/ 1440328 h 2785707"/>
              <a:gd name="connsiteX67" fmla="*/ 4272342 w 12192000"/>
              <a:gd name="connsiteY67" fmla="*/ 1436836 h 2785707"/>
              <a:gd name="connsiteX68" fmla="*/ 4285317 w 12192000"/>
              <a:gd name="connsiteY68" fmla="*/ 1440547 h 2785707"/>
              <a:gd name="connsiteX69" fmla="*/ 4289326 w 12192000"/>
              <a:gd name="connsiteY69" fmla="*/ 1440567 h 2785707"/>
              <a:gd name="connsiteX70" fmla="*/ 4311745 w 12192000"/>
              <a:gd name="connsiteY70" fmla="*/ 1441649 h 2785707"/>
              <a:gd name="connsiteX71" fmla="*/ 4345821 w 12192000"/>
              <a:gd name="connsiteY71" fmla="*/ 1467990 h 2785707"/>
              <a:gd name="connsiteX72" fmla="*/ 4399086 w 12192000"/>
              <a:gd name="connsiteY72" fmla="*/ 1480631 h 2785707"/>
              <a:gd name="connsiteX73" fmla="*/ 4635587 w 12192000"/>
              <a:gd name="connsiteY73" fmla="*/ 1532477 h 2785707"/>
              <a:gd name="connsiteX74" fmla="*/ 4697305 w 12192000"/>
              <a:gd name="connsiteY74" fmla="*/ 1598576 h 2785707"/>
              <a:gd name="connsiteX75" fmla="*/ 4800559 w 12192000"/>
              <a:gd name="connsiteY75" fmla="*/ 1650651 h 2785707"/>
              <a:gd name="connsiteX76" fmla="*/ 4945615 w 12192000"/>
              <a:gd name="connsiteY76" fmla="*/ 1698753 h 2785707"/>
              <a:gd name="connsiteX77" fmla="*/ 4951384 w 12192000"/>
              <a:gd name="connsiteY77" fmla="*/ 1709811 h 2785707"/>
              <a:gd name="connsiteX78" fmla="*/ 4961956 w 12192000"/>
              <a:gd name="connsiteY78" fmla="*/ 1718626 h 2785707"/>
              <a:gd name="connsiteX79" fmla="*/ 4964473 w 12192000"/>
              <a:gd name="connsiteY79" fmla="*/ 1718615 h 2785707"/>
              <a:gd name="connsiteX80" fmla="*/ 4991598 w 12192000"/>
              <a:gd name="connsiteY80" fmla="*/ 1734829 h 2785707"/>
              <a:gd name="connsiteX81" fmla="*/ 5009548 w 12192000"/>
              <a:gd name="connsiteY81" fmla="*/ 1747489 h 2785707"/>
              <a:gd name="connsiteX82" fmla="*/ 5014839 w 12192000"/>
              <a:gd name="connsiteY82" fmla="*/ 1748130 h 2785707"/>
              <a:gd name="connsiteX83" fmla="*/ 5058738 w 12192000"/>
              <a:gd name="connsiteY83" fmla="*/ 1764982 h 2785707"/>
              <a:gd name="connsiteX84" fmla="*/ 5080507 w 12192000"/>
              <a:gd name="connsiteY84" fmla="*/ 1768847 h 2785707"/>
              <a:gd name="connsiteX85" fmla="*/ 5142055 w 12192000"/>
              <a:gd name="connsiteY85" fmla="*/ 1767607 h 2785707"/>
              <a:gd name="connsiteX86" fmla="*/ 5173522 w 12192000"/>
              <a:gd name="connsiteY86" fmla="*/ 1784620 h 2785707"/>
              <a:gd name="connsiteX87" fmla="*/ 5180367 w 12192000"/>
              <a:gd name="connsiteY87" fmla="*/ 1787604 h 2785707"/>
              <a:gd name="connsiteX88" fmla="*/ 5180716 w 12192000"/>
              <a:gd name="connsiteY88" fmla="*/ 1787481 h 2785707"/>
              <a:gd name="connsiteX89" fmla="*/ 5188363 w 12192000"/>
              <a:gd name="connsiteY89" fmla="*/ 1790269 h 2785707"/>
              <a:gd name="connsiteX90" fmla="*/ 5192852 w 12192000"/>
              <a:gd name="connsiteY90" fmla="*/ 1793043 h 2785707"/>
              <a:gd name="connsiteX91" fmla="*/ 5272230 w 12192000"/>
              <a:gd name="connsiteY91" fmla="*/ 1791348 h 2785707"/>
              <a:gd name="connsiteX92" fmla="*/ 5376484 w 12192000"/>
              <a:gd name="connsiteY92" fmla="*/ 1805756 h 2785707"/>
              <a:gd name="connsiteX93" fmla="*/ 5478926 w 12192000"/>
              <a:gd name="connsiteY93" fmla="*/ 1822858 h 2785707"/>
              <a:gd name="connsiteX94" fmla="*/ 5515632 w 12192000"/>
              <a:gd name="connsiteY94" fmla="*/ 1830425 h 2785707"/>
              <a:gd name="connsiteX95" fmla="*/ 5582742 w 12192000"/>
              <a:gd name="connsiteY95" fmla="*/ 1837848 h 2785707"/>
              <a:gd name="connsiteX96" fmla="*/ 5615731 w 12192000"/>
              <a:gd name="connsiteY96" fmla="*/ 1838115 h 2785707"/>
              <a:gd name="connsiteX97" fmla="*/ 5619149 w 12192000"/>
              <a:gd name="connsiteY97" fmla="*/ 1835988 h 2785707"/>
              <a:gd name="connsiteX98" fmla="*/ 5625050 w 12192000"/>
              <a:gd name="connsiteY98" fmla="*/ 1835832 h 2785707"/>
              <a:gd name="connsiteX99" fmla="*/ 5640026 w 12192000"/>
              <a:gd name="connsiteY99" fmla="*/ 1839536 h 2785707"/>
              <a:gd name="connsiteX100" fmla="*/ 5645469 w 12192000"/>
              <a:gd name="connsiteY100" fmla="*/ 1841610 h 2785707"/>
              <a:gd name="connsiteX101" fmla="*/ 5653837 w 12192000"/>
              <a:gd name="connsiteY101" fmla="*/ 1843194 h 2785707"/>
              <a:gd name="connsiteX102" fmla="*/ 5654101 w 12192000"/>
              <a:gd name="connsiteY102" fmla="*/ 1843017 h 2785707"/>
              <a:gd name="connsiteX103" fmla="*/ 5661820 w 12192000"/>
              <a:gd name="connsiteY103" fmla="*/ 1844927 h 2785707"/>
              <a:gd name="connsiteX104" fmla="*/ 5698828 w 12192000"/>
              <a:gd name="connsiteY104" fmla="*/ 1857009 h 2785707"/>
              <a:gd name="connsiteX105" fmla="*/ 5755153 w 12192000"/>
              <a:gd name="connsiteY105" fmla="*/ 1846051 h 2785707"/>
              <a:gd name="connsiteX106" fmla="*/ 5777080 w 12192000"/>
              <a:gd name="connsiteY106" fmla="*/ 1846484 h 2785707"/>
              <a:gd name="connsiteX107" fmla="*/ 5790062 w 12192000"/>
              <a:gd name="connsiteY107" fmla="*/ 1844754 h 2785707"/>
              <a:gd name="connsiteX108" fmla="*/ 5888138 w 12192000"/>
              <a:gd name="connsiteY108" fmla="*/ 1877663 h 2785707"/>
              <a:gd name="connsiteX109" fmla="*/ 5902013 w 12192000"/>
              <a:gd name="connsiteY109" fmla="*/ 1884827 h 2785707"/>
              <a:gd name="connsiteX110" fmla="*/ 5912492 w 12192000"/>
              <a:gd name="connsiteY110" fmla="*/ 1894998 h 2785707"/>
              <a:gd name="connsiteX111" fmla="*/ 6068995 w 12192000"/>
              <a:gd name="connsiteY111" fmla="*/ 1920302 h 2785707"/>
              <a:gd name="connsiteX112" fmla="*/ 6283598 w 12192000"/>
              <a:gd name="connsiteY112" fmla="*/ 1991295 h 2785707"/>
              <a:gd name="connsiteX113" fmla="*/ 6378390 w 12192000"/>
              <a:gd name="connsiteY113" fmla="*/ 1991561 h 2785707"/>
              <a:gd name="connsiteX114" fmla="*/ 6519309 w 12192000"/>
              <a:gd name="connsiteY114" fmla="*/ 2027309 h 2785707"/>
              <a:gd name="connsiteX115" fmla="*/ 6643152 w 12192000"/>
              <a:gd name="connsiteY115" fmla="*/ 2049516 h 2785707"/>
              <a:gd name="connsiteX116" fmla="*/ 6656875 w 12192000"/>
              <a:gd name="connsiteY116" fmla="*/ 2051188 h 2785707"/>
              <a:gd name="connsiteX117" fmla="*/ 6662165 w 12192000"/>
              <a:gd name="connsiteY117" fmla="*/ 2046505 h 2785707"/>
              <a:gd name="connsiteX118" fmla="*/ 6708706 w 12192000"/>
              <a:gd name="connsiteY118" fmla="*/ 2049842 h 2785707"/>
              <a:gd name="connsiteX119" fmla="*/ 6797201 w 12192000"/>
              <a:gd name="connsiteY119" fmla="*/ 2065320 h 2785707"/>
              <a:gd name="connsiteX120" fmla="*/ 6810764 w 12192000"/>
              <a:gd name="connsiteY120" fmla="*/ 2071002 h 2785707"/>
              <a:gd name="connsiteX121" fmla="*/ 6901101 w 12192000"/>
              <a:gd name="connsiteY121" fmla="*/ 2082052 h 2785707"/>
              <a:gd name="connsiteX122" fmla="*/ 6962781 w 12192000"/>
              <a:gd name="connsiteY122" fmla="*/ 2092999 h 2785707"/>
              <a:gd name="connsiteX123" fmla="*/ 6975881 w 12192000"/>
              <a:gd name="connsiteY123" fmla="*/ 2098520 h 2785707"/>
              <a:gd name="connsiteX124" fmla="*/ 6991402 w 12192000"/>
              <a:gd name="connsiteY124" fmla="*/ 2094572 h 2785707"/>
              <a:gd name="connsiteX125" fmla="*/ 6996085 w 12192000"/>
              <a:gd name="connsiteY125" fmla="*/ 2090397 h 2785707"/>
              <a:gd name="connsiteX126" fmla="*/ 7045119 w 12192000"/>
              <a:gd name="connsiteY126" fmla="*/ 2100367 h 2785707"/>
              <a:gd name="connsiteX127" fmla="*/ 7051064 w 12192000"/>
              <a:gd name="connsiteY127" fmla="*/ 2100779 h 2785707"/>
              <a:gd name="connsiteX128" fmla="*/ 7092123 w 12192000"/>
              <a:gd name="connsiteY128" fmla="*/ 2100750 h 2785707"/>
              <a:gd name="connsiteX129" fmla="*/ 7153291 w 12192000"/>
              <a:gd name="connsiteY129" fmla="*/ 2096258 h 2785707"/>
              <a:gd name="connsiteX130" fmla="*/ 7216946 w 12192000"/>
              <a:gd name="connsiteY130" fmla="*/ 2083586 h 2785707"/>
              <a:gd name="connsiteX131" fmla="*/ 7253640 w 12192000"/>
              <a:gd name="connsiteY131" fmla="*/ 2078754 h 2785707"/>
              <a:gd name="connsiteX132" fmla="*/ 7279228 w 12192000"/>
              <a:gd name="connsiteY132" fmla="*/ 2072719 h 2785707"/>
              <a:gd name="connsiteX133" fmla="*/ 7350342 w 12192000"/>
              <a:gd name="connsiteY133" fmla="*/ 2070909 h 2785707"/>
              <a:gd name="connsiteX134" fmla="*/ 7470724 w 12192000"/>
              <a:gd name="connsiteY134" fmla="*/ 2073574 h 2785707"/>
              <a:gd name="connsiteX135" fmla="*/ 7514696 w 12192000"/>
              <a:gd name="connsiteY135" fmla="*/ 2067266 h 2785707"/>
              <a:gd name="connsiteX136" fmla="*/ 7516909 w 12192000"/>
              <a:gd name="connsiteY136" fmla="*/ 2061590 h 2785707"/>
              <a:gd name="connsiteX137" fmla="*/ 7530255 w 12192000"/>
              <a:gd name="connsiteY137" fmla="*/ 2060403 h 2785707"/>
              <a:gd name="connsiteX138" fmla="*/ 7533279 w 12192000"/>
              <a:gd name="connsiteY138" fmla="*/ 2059039 h 2785707"/>
              <a:gd name="connsiteX139" fmla="*/ 7551151 w 12192000"/>
              <a:gd name="connsiteY139" fmla="*/ 2052267 h 2785707"/>
              <a:gd name="connsiteX140" fmla="*/ 7602338 w 12192000"/>
              <a:gd name="connsiteY140" fmla="*/ 2063846 h 2785707"/>
              <a:gd name="connsiteX141" fmla="*/ 7625892 w 12192000"/>
              <a:gd name="connsiteY141" fmla="*/ 2064714 h 2785707"/>
              <a:gd name="connsiteX142" fmla="*/ 7648322 w 12192000"/>
              <a:gd name="connsiteY142" fmla="*/ 2072757 h 2785707"/>
              <a:gd name="connsiteX143" fmla="*/ 7660138 w 12192000"/>
              <a:gd name="connsiteY143" fmla="*/ 2081487 h 2785707"/>
              <a:gd name="connsiteX144" fmla="*/ 7701887 w 12192000"/>
              <a:gd name="connsiteY144" fmla="*/ 2097255 h 2785707"/>
              <a:gd name="connsiteX145" fmla="*/ 7701887 w 12192000"/>
              <a:gd name="connsiteY145" fmla="*/ 2081564 h 2785707"/>
              <a:gd name="connsiteX146" fmla="*/ 7781603 w 12192000"/>
              <a:gd name="connsiteY146" fmla="*/ 2105597 h 2785707"/>
              <a:gd name="connsiteX147" fmla="*/ 7840532 w 12192000"/>
              <a:gd name="connsiteY147" fmla="*/ 2126887 h 2785707"/>
              <a:gd name="connsiteX148" fmla="*/ 7852490 w 12192000"/>
              <a:gd name="connsiteY148" fmla="*/ 2134555 h 2785707"/>
              <a:gd name="connsiteX149" fmla="*/ 7868492 w 12192000"/>
              <a:gd name="connsiteY149" fmla="*/ 2133321 h 2785707"/>
              <a:gd name="connsiteX150" fmla="*/ 7873842 w 12192000"/>
              <a:gd name="connsiteY150" fmla="*/ 2130014 h 2785707"/>
              <a:gd name="connsiteX151" fmla="*/ 7920468 w 12192000"/>
              <a:gd name="connsiteY151" fmla="*/ 2148187 h 2785707"/>
              <a:gd name="connsiteX152" fmla="*/ 7926263 w 12192000"/>
              <a:gd name="connsiteY152" fmla="*/ 2149606 h 2785707"/>
              <a:gd name="connsiteX153" fmla="*/ 7966770 w 12192000"/>
              <a:gd name="connsiteY153" fmla="*/ 2156585 h 2785707"/>
              <a:gd name="connsiteX154" fmla="*/ 8092911 w 12192000"/>
              <a:gd name="connsiteY154" fmla="*/ 2161008 h 2785707"/>
              <a:gd name="connsiteX155" fmla="*/ 8129956 w 12192000"/>
              <a:gd name="connsiteY155" fmla="*/ 2162518 h 2785707"/>
              <a:gd name="connsiteX156" fmla="*/ 8156253 w 12192000"/>
              <a:gd name="connsiteY156" fmla="*/ 2160951 h 2785707"/>
              <a:gd name="connsiteX157" fmla="*/ 8226723 w 12192000"/>
              <a:gd name="connsiteY157" fmla="*/ 2171307 h 2785707"/>
              <a:gd name="connsiteX158" fmla="*/ 8345013 w 12192000"/>
              <a:gd name="connsiteY158" fmla="*/ 2194472 h 2785707"/>
              <a:gd name="connsiteX159" fmla="*/ 8389494 w 12192000"/>
              <a:gd name="connsiteY159" fmla="*/ 2195774 h 2785707"/>
              <a:gd name="connsiteX160" fmla="*/ 8392672 w 12192000"/>
              <a:gd name="connsiteY160" fmla="*/ 2190570 h 2785707"/>
              <a:gd name="connsiteX161" fmla="*/ 8406045 w 12192000"/>
              <a:gd name="connsiteY161" fmla="*/ 2191681 h 2785707"/>
              <a:gd name="connsiteX162" fmla="*/ 8409264 w 12192000"/>
              <a:gd name="connsiteY162" fmla="*/ 2190855 h 2785707"/>
              <a:gd name="connsiteX163" fmla="*/ 8428080 w 12192000"/>
              <a:gd name="connsiteY163" fmla="*/ 2187244 h 2785707"/>
              <a:gd name="connsiteX164" fmla="*/ 8476550 w 12192000"/>
              <a:gd name="connsiteY164" fmla="*/ 2207369 h 2785707"/>
              <a:gd name="connsiteX165" fmla="*/ 8588757 w 12192000"/>
              <a:gd name="connsiteY165" fmla="*/ 2225395 h 2785707"/>
              <a:gd name="connsiteX166" fmla="*/ 8749518 w 12192000"/>
              <a:gd name="connsiteY166" fmla="*/ 2245011 h 2785707"/>
              <a:gd name="connsiteX167" fmla="*/ 8874315 w 12192000"/>
              <a:gd name="connsiteY167" fmla="*/ 2266877 h 2785707"/>
              <a:gd name="connsiteX168" fmla="*/ 9029190 w 12192000"/>
              <a:gd name="connsiteY168" fmla="*/ 2309251 h 2785707"/>
              <a:gd name="connsiteX169" fmla="*/ 9142331 w 12192000"/>
              <a:gd name="connsiteY169" fmla="*/ 2320064 h 2785707"/>
              <a:gd name="connsiteX170" fmla="*/ 9155844 w 12192000"/>
              <a:gd name="connsiteY170" fmla="*/ 2330314 h 2785707"/>
              <a:gd name="connsiteX171" fmla="*/ 9171403 w 12192000"/>
              <a:gd name="connsiteY171" fmla="*/ 2337223 h 2785707"/>
              <a:gd name="connsiteX172" fmla="*/ 9173407 w 12192000"/>
              <a:gd name="connsiteY172" fmla="*/ 2336681 h 2785707"/>
              <a:gd name="connsiteX173" fmla="*/ 9208166 w 12192000"/>
              <a:gd name="connsiteY173" fmla="*/ 2347769 h 2785707"/>
              <a:gd name="connsiteX174" fmla="*/ 9274752 w 12192000"/>
              <a:gd name="connsiteY174" fmla="*/ 2367321 h 2785707"/>
              <a:gd name="connsiteX175" fmla="*/ 9275339 w 12192000"/>
              <a:gd name="connsiteY175" fmla="*/ 2366424 h 2785707"/>
              <a:gd name="connsiteX176" fmla="*/ 9286171 w 12192000"/>
              <a:gd name="connsiteY176" fmla="*/ 2364868 h 2785707"/>
              <a:gd name="connsiteX177" fmla="*/ 9306706 w 12192000"/>
              <a:gd name="connsiteY177" fmla="*/ 2364279 h 2785707"/>
              <a:gd name="connsiteX178" fmla="*/ 9354964 w 12192000"/>
              <a:gd name="connsiteY178" fmla="*/ 2350000 h 2785707"/>
              <a:gd name="connsiteX179" fmla="*/ 9393840 w 12192000"/>
              <a:gd name="connsiteY179" fmla="*/ 2360999 h 2785707"/>
              <a:gd name="connsiteX180" fmla="*/ 9401723 w 12192000"/>
              <a:gd name="connsiteY180" fmla="*/ 2362648 h 2785707"/>
              <a:gd name="connsiteX181" fmla="*/ 9401904 w 12192000"/>
              <a:gd name="connsiteY181" fmla="*/ 2362449 h 2785707"/>
              <a:gd name="connsiteX182" fmla="*/ 9410265 w 12192000"/>
              <a:gd name="connsiteY182" fmla="*/ 2363724 h 2785707"/>
              <a:gd name="connsiteX183" fmla="*/ 9431384 w 12192000"/>
              <a:gd name="connsiteY183" fmla="*/ 2368857 h 2785707"/>
              <a:gd name="connsiteX184" fmla="*/ 9436806 w 12192000"/>
              <a:gd name="connsiteY184" fmla="*/ 2368409 h 2785707"/>
              <a:gd name="connsiteX185" fmla="*/ 9469943 w 12192000"/>
              <a:gd name="connsiteY185" fmla="*/ 2364702 h 2785707"/>
              <a:gd name="connsiteX186" fmla="*/ 9571973 w 12192000"/>
              <a:gd name="connsiteY186" fmla="*/ 2375579 h 2785707"/>
              <a:gd name="connsiteX187" fmla="*/ 9673508 w 12192000"/>
              <a:gd name="connsiteY187" fmla="*/ 2388756 h 2785707"/>
              <a:gd name="connsiteX188" fmla="*/ 9775728 w 12192000"/>
              <a:gd name="connsiteY188" fmla="*/ 2398997 h 2785707"/>
              <a:gd name="connsiteX189" fmla="*/ 9828502 w 12192000"/>
              <a:gd name="connsiteY189" fmla="*/ 2387377 h 2785707"/>
              <a:gd name="connsiteX190" fmla="*/ 9834358 w 12192000"/>
              <a:gd name="connsiteY190" fmla="*/ 2387922 h 2785707"/>
              <a:gd name="connsiteX191" fmla="*/ 9848851 w 12192000"/>
              <a:gd name="connsiteY191" fmla="*/ 2393407 h 2785707"/>
              <a:gd name="connsiteX192" fmla="*/ 9854053 w 12192000"/>
              <a:gd name="connsiteY192" fmla="*/ 2396127 h 2785707"/>
              <a:gd name="connsiteX193" fmla="*/ 9862192 w 12192000"/>
              <a:gd name="connsiteY193" fmla="*/ 2398707 h 2785707"/>
              <a:gd name="connsiteX194" fmla="*/ 9862471 w 12192000"/>
              <a:gd name="connsiteY194" fmla="*/ 2398561 h 2785707"/>
              <a:gd name="connsiteX195" fmla="*/ 9905498 w 12192000"/>
              <a:gd name="connsiteY195" fmla="*/ 2417867 h 2785707"/>
              <a:gd name="connsiteX196" fmla="*/ 9962223 w 12192000"/>
              <a:gd name="connsiteY196" fmla="*/ 2413612 h 2785707"/>
              <a:gd name="connsiteX197" fmla="*/ 9983885 w 12192000"/>
              <a:gd name="connsiteY197" fmla="*/ 2416653 h 2785707"/>
              <a:gd name="connsiteX198" fmla="*/ 9995871 w 12192000"/>
              <a:gd name="connsiteY198" fmla="*/ 2417158 h 2785707"/>
              <a:gd name="connsiteX199" fmla="*/ 10030934 w 12192000"/>
              <a:gd name="connsiteY199" fmla="*/ 2432369 h 2785707"/>
              <a:gd name="connsiteX200" fmla="*/ 10036087 w 12192000"/>
              <a:gd name="connsiteY200" fmla="*/ 2432793 h 2785707"/>
              <a:gd name="connsiteX201" fmla="*/ 10057471 w 12192000"/>
              <a:gd name="connsiteY201" fmla="*/ 2445317 h 2785707"/>
              <a:gd name="connsiteX202" fmla="*/ 10088697 w 12192000"/>
              <a:gd name="connsiteY202" fmla="*/ 2461159 h 2785707"/>
              <a:gd name="connsiteX203" fmla="*/ 10091030 w 12192000"/>
              <a:gd name="connsiteY203" fmla="*/ 2461029 h 2785707"/>
              <a:gd name="connsiteX204" fmla="*/ 10104127 w 12192000"/>
              <a:gd name="connsiteY204" fmla="*/ 2469841 h 2785707"/>
              <a:gd name="connsiteX205" fmla="*/ 10169163 w 12192000"/>
              <a:gd name="connsiteY205" fmla="*/ 2492519 h 2785707"/>
              <a:gd name="connsiteX206" fmla="*/ 10266247 w 12192000"/>
              <a:gd name="connsiteY206" fmla="*/ 2525164 h 2785707"/>
              <a:gd name="connsiteX207" fmla="*/ 10383588 w 12192000"/>
              <a:gd name="connsiteY207" fmla="*/ 2556604 h 2785707"/>
              <a:gd name="connsiteX208" fmla="*/ 10502276 w 12192000"/>
              <a:gd name="connsiteY208" fmla="*/ 2611346 h 2785707"/>
              <a:gd name="connsiteX209" fmla="*/ 10702436 w 12192000"/>
              <a:gd name="connsiteY209" fmla="*/ 2685688 h 2785707"/>
              <a:gd name="connsiteX210" fmla="*/ 10738338 w 12192000"/>
              <a:gd name="connsiteY210" fmla="*/ 2690143 h 2785707"/>
              <a:gd name="connsiteX211" fmla="*/ 10738410 w 12192000"/>
              <a:gd name="connsiteY211" fmla="*/ 2690169 h 2785707"/>
              <a:gd name="connsiteX212" fmla="*/ 10828361 w 12192000"/>
              <a:gd name="connsiteY212" fmla="*/ 2695982 h 2785707"/>
              <a:gd name="connsiteX213" fmla="*/ 10850642 w 12192000"/>
              <a:gd name="connsiteY213" fmla="*/ 2691703 h 2785707"/>
              <a:gd name="connsiteX214" fmla="*/ 10944231 w 12192000"/>
              <a:gd name="connsiteY214" fmla="*/ 2690377 h 2785707"/>
              <a:gd name="connsiteX215" fmla="*/ 10961147 w 12192000"/>
              <a:gd name="connsiteY215" fmla="*/ 2687666 h 2785707"/>
              <a:gd name="connsiteX216" fmla="*/ 10980692 w 12192000"/>
              <a:gd name="connsiteY216" fmla="*/ 2691799 h 2785707"/>
              <a:gd name="connsiteX217" fmla="*/ 11058630 w 12192000"/>
              <a:gd name="connsiteY217" fmla="*/ 2709148 h 2785707"/>
              <a:gd name="connsiteX218" fmla="*/ 11094767 w 12192000"/>
              <a:gd name="connsiteY218" fmla="*/ 2717083 h 2785707"/>
              <a:gd name="connsiteX219" fmla="*/ 11096358 w 12192000"/>
              <a:gd name="connsiteY219" fmla="*/ 2720774 h 2785707"/>
              <a:gd name="connsiteX220" fmla="*/ 11104973 w 12192000"/>
              <a:gd name="connsiteY220" fmla="*/ 2716245 h 2785707"/>
              <a:gd name="connsiteX221" fmla="*/ 11131099 w 12192000"/>
              <a:gd name="connsiteY221" fmla="*/ 2719881 h 2785707"/>
              <a:gd name="connsiteX222" fmla="*/ 11140776 w 12192000"/>
              <a:gd name="connsiteY222" fmla="*/ 2725926 h 2785707"/>
              <a:gd name="connsiteX223" fmla="*/ 11158686 w 12192000"/>
              <a:gd name="connsiteY223" fmla="*/ 2726270 h 2785707"/>
              <a:gd name="connsiteX224" fmla="*/ 11273267 w 12192000"/>
              <a:gd name="connsiteY224" fmla="*/ 2728567 h 2785707"/>
              <a:gd name="connsiteX225" fmla="*/ 11288916 w 12192000"/>
              <a:gd name="connsiteY225" fmla="*/ 2737828 h 2785707"/>
              <a:gd name="connsiteX226" fmla="*/ 11311388 w 12192000"/>
              <a:gd name="connsiteY226" fmla="*/ 2736624 h 2785707"/>
              <a:gd name="connsiteX227" fmla="*/ 11335078 w 12192000"/>
              <a:gd name="connsiteY227" fmla="*/ 2749941 h 2785707"/>
              <a:gd name="connsiteX228" fmla="*/ 11348344 w 12192000"/>
              <a:gd name="connsiteY228" fmla="*/ 2752346 h 2785707"/>
              <a:gd name="connsiteX229" fmla="*/ 11353373 w 12192000"/>
              <a:gd name="connsiteY229" fmla="*/ 2754678 h 2785707"/>
              <a:gd name="connsiteX230" fmla="*/ 11367159 w 12192000"/>
              <a:gd name="connsiteY230" fmla="*/ 2741107 h 2785707"/>
              <a:gd name="connsiteX231" fmla="*/ 11389712 w 12192000"/>
              <a:gd name="connsiteY231" fmla="*/ 2740372 h 2785707"/>
              <a:gd name="connsiteX232" fmla="*/ 11395219 w 12192000"/>
              <a:gd name="connsiteY232" fmla="*/ 2733120 h 2785707"/>
              <a:gd name="connsiteX233" fmla="*/ 11409180 w 12192000"/>
              <a:gd name="connsiteY233" fmla="*/ 2739023 h 2785707"/>
              <a:gd name="connsiteX234" fmla="*/ 11431837 w 12192000"/>
              <a:gd name="connsiteY234" fmla="*/ 2746056 h 2785707"/>
              <a:gd name="connsiteX235" fmla="*/ 11444471 w 12192000"/>
              <a:gd name="connsiteY235" fmla="*/ 2749621 h 2785707"/>
              <a:gd name="connsiteX236" fmla="*/ 11451208 w 12192000"/>
              <a:gd name="connsiteY236" fmla="*/ 2744859 h 2785707"/>
              <a:gd name="connsiteX237" fmla="*/ 11473061 w 12192000"/>
              <a:gd name="connsiteY237" fmla="*/ 2757601 h 2785707"/>
              <a:gd name="connsiteX238" fmla="*/ 11526925 w 12192000"/>
              <a:gd name="connsiteY238" fmla="*/ 2772124 h 2785707"/>
              <a:gd name="connsiteX239" fmla="*/ 11584409 w 12192000"/>
              <a:gd name="connsiteY239" fmla="*/ 2785707 h 2785707"/>
              <a:gd name="connsiteX240" fmla="*/ 11705161 w 12192000"/>
              <a:gd name="connsiteY240" fmla="*/ 2774143 h 2785707"/>
              <a:gd name="connsiteX241" fmla="*/ 11831541 w 12192000"/>
              <a:gd name="connsiteY241" fmla="*/ 2745647 h 2785707"/>
              <a:gd name="connsiteX242" fmla="*/ 12017942 w 12192000"/>
              <a:gd name="connsiteY242" fmla="*/ 2704117 h 2785707"/>
              <a:gd name="connsiteX243" fmla="*/ 12134490 w 12192000"/>
              <a:gd name="connsiteY243" fmla="*/ 2673464 h 2785707"/>
              <a:gd name="connsiteX244" fmla="*/ 12159651 w 12192000"/>
              <a:gd name="connsiteY244" fmla="*/ 2679085 h 2785707"/>
              <a:gd name="connsiteX245" fmla="*/ 12192000 w 12192000"/>
              <a:gd name="connsiteY245" fmla="*/ 2674480 h 2785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</a:cxnLst>
            <a:rect l="l" t="t" r="r" b="b"/>
            <a:pathLst>
              <a:path w="12192000" h="2785707">
                <a:moveTo>
                  <a:pt x="12192000" y="0"/>
                </a:moveTo>
                <a:lnTo>
                  <a:pt x="0" y="0"/>
                </a:lnTo>
                <a:lnTo>
                  <a:pt x="0" y="591237"/>
                </a:lnTo>
                <a:lnTo>
                  <a:pt x="7462" y="596097"/>
                </a:lnTo>
                <a:cubicBezTo>
                  <a:pt x="33908" y="613349"/>
                  <a:pt x="59850" y="629066"/>
                  <a:pt x="65949" y="623063"/>
                </a:cubicBezTo>
                <a:cubicBezTo>
                  <a:pt x="104511" y="621541"/>
                  <a:pt x="147418" y="628042"/>
                  <a:pt x="174040" y="614935"/>
                </a:cubicBezTo>
                <a:cubicBezTo>
                  <a:pt x="181060" y="595502"/>
                  <a:pt x="307304" y="613591"/>
                  <a:pt x="331354" y="605310"/>
                </a:cubicBezTo>
                <a:cubicBezTo>
                  <a:pt x="388829" y="623899"/>
                  <a:pt x="404420" y="655488"/>
                  <a:pt x="437701" y="649169"/>
                </a:cubicBezTo>
                <a:cubicBezTo>
                  <a:pt x="460360" y="643797"/>
                  <a:pt x="544430" y="662096"/>
                  <a:pt x="570985" y="634864"/>
                </a:cubicBezTo>
                <a:cubicBezTo>
                  <a:pt x="611720" y="655852"/>
                  <a:pt x="628268" y="628594"/>
                  <a:pt x="660488" y="637694"/>
                </a:cubicBezTo>
                <a:cubicBezTo>
                  <a:pt x="731929" y="640906"/>
                  <a:pt x="769884" y="669504"/>
                  <a:pt x="862240" y="647402"/>
                </a:cubicBezTo>
                <a:cubicBezTo>
                  <a:pt x="904065" y="656940"/>
                  <a:pt x="965938" y="616724"/>
                  <a:pt x="1055198" y="658414"/>
                </a:cubicBezTo>
                <a:cubicBezTo>
                  <a:pt x="1106774" y="665872"/>
                  <a:pt x="1080744" y="646485"/>
                  <a:pt x="1161490" y="664553"/>
                </a:cubicBezTo>
                <a:cubicBezTo>
                  <a:pt x="1184673" y="638081"/>
                  <a:pt x="1309702" y="681966"/>
                  <a:pt x="1335488" y="684838"/>
                </a:cubicBezTo>
                <a:cubicBezTo>
                  <a:pt x="1355801" y="667828"/>
                  <a:pt x="1366194" y="681653"/>
                  <a:pt x="1384901" y="684207"/>
                </a:cubicBezTo>
                <a:cubicBezTo>
                  <a:pt x="1393212" y="673848"/>
                  <a:pt x="1409014" y="673874"/>
                  <a:pt x="1414557" y="685540"/>
                </a:cubicBezTo>
                <a:cubicBezTo>
                  <a:pt x="1407315" y="713070"/>
                  <a:pt x="1474731" y="690092"/>
                  <a:pt x="1479073" y="708783"/>
                </a:cubicBezTo>
                <a:cubicBezTo>
                  <a:pt x="1540070" y="714517"/>
                  <a:pt x="1678447" y="697746"/>
                  <a:pt x="1760498" y="700683"/>
                </a:cubicBezTo>
                <a:cubicBezTo>
                  <a:pt x="1792632" y="694031"/>
                  <a:pt x="1855180" y="727000"/>
                  <a:pt x="1971386" y="726403"/>
                </a:cubicBezTo>
                <a:cubicBezTo>
                  <a:pt x="1986964" y="720596"/>
                  <a:pt x="2046286" y="708514"/>
                  <a:pt x="2050659" y="720928"/>
                </a:cubicBezTo>
                <a:cubicBezTo>
                  <a:pt x="2086682" y="721863"/>
                  <a:pt x="2195049" y="765696"/>
                  <a:pt x="2220475" y="749487"/>
                </a:cubicBezTo>
                <a:cubicBezTo>
                  <a:pt x="2215241" y="776310"/>
                  <a:pt x="2266142" y="751623"/>
                  <a:pt x="2272406" y="777021"/>
                </a:cubicBezTo>
                <a:lnTo>
                  <a:pt x="2297410" y="791240"/>
                </a:lnTo>
                <a:cubicBezTo>
                  <a:pt x="2314908" y="801492"/>
                  <a:pt x="2362075" y="829113"/>
                  <a:pt x="2377393" y="838529"/>
                </a:cubicBezTo>
                <a:lnTo>
                  <a:pt x="2389325" y="847736"/>
                </a:lnTo>
                <a:lnTo>
                  <a:pt x="2418508" y="847030"/>
                </a:lnTo>
                <a:lnTo>
                  <a:pt x="2435377" y="837345"/>
                </a:lnTo>
                <a:lnTo>
                  <a:pt x="2439620" y="840860"/>
                </a:lnTo>
                <a:cubicBezTo>
                  <a:pt x="2444187" y="847628"/>
                  <a:pt x="2446502" y="851791"/>
                  <a:pt x="2451797" y="846508"/>
                </a:cubicBezTo>
                <a:lnTo>
                  <a:pt x="2505861" y="882666"/>
                </a:lnTo>
                <a:cubicBezTo>
                  <a:pt x="2511636" y="885661"/>
                  <a:pt x="2518894" y="886415"/>
                  <a:pt x="2528621" y="883310"/>
                </a:cubicBezTo>
                <a:cubicBezTo>
                  <a:pt x="2546958" y="888460"/>
                  <a:pt x="2598467" y="907723"/>
                  <a:pt x="2615876" y="913568"/>
                </a:cubicBezTo>
                <a:lnTo>
                  <a:pt x="2633076" y="918384"/>
                </a:lnTo>
                <a:cubicBezTo>
                  <a:pt x="2641280" y="922241"/>
                  <a:pt x="2658085" y="933369"/>
                  <a:pt x="2665101" y="936714"/>
                </a:cubicBezTo>
                <a:cubicBezTo>
                  <a:pt x="2670825" y="938682"/>
                  <a:pt x="2668027" y="935380"/>
                  <a:pt x="2675173" y="938458"/>
                </a:cubicBezTo>
                <a:cubicBezTo>
                  <a:pt x="2675225" y="944597"/>
                  <a:pt x="2677804" y="950555"/>
                  <a:pt x="2707978" y="955182"/>
                </a:cubicBezTo>
                <a:cubicBezTo>
                  <a:pt x="2726571" y="970114"/>
                  <a:pt x="2750921" y="982615"/>
                  <a:pt x="2778669" y="991480"/>
                </a:cubicBezTo>
                <a:cubicBezTo>
                  <a:pt x="2784596" y="986681"/>
                  <a:pt x="2791940" y="997468"/>
                  <a:pt x="2796452" y="1000372"/>
                </a:cubicBezTo>
                <a:cubicBezTo>
                  <a:pt x="2798282" y="996724"/>
                  <a:pt x="2810819" y="997911"/>
                  <a:pt x="2813495" y="1001982"/>
                </a:cubicBezTo>
                <a:cubicBezTo>
                  <a:pt x="2894291" y="1036995"/>
                  <a:pt x="2861846" y="990458"/>
                  <a:pt x="2904193" y="1024123"/>
                </a:cubicBezTo>
                <a:cubicBezTo>
                  <a:pt x="2912426" y="1027395"/>
                  <a:pt x="2919877" y="1027211"/>
                  <a:pt x="2926826" y="1025558"/>
                </a:cubicBezTo>
                <a:lnTo>
                  <a:pt x="2937629" y="1021496"/>
                </a:lnTo>
                <a:lnTo>
                  <a:pt x="2970190" y="1039341"/>
                </a:lnTo>
                <a:cubicBezTo>
                  <a:pt x="2986667" y="1046544"/>
                  <a:pt x="3004419" y="1052632"/>
                  <a:pt x="3023036" y="1057429"/>
                </a:cubicBezTo>
                <a:cubicBezTo>
                  <a:pt x="3029427" y="1050485"/>
                  <a:pt x="3041250" y="1064362"/>
                  <a:pt x="3047640" y="1067886"/>
                </a:cubicBezTo>
                <a:cubicBezTo>
                  <a:pt x="3049113" y="1062834"/>
                  <a:pt x="3065273" y="1063377"/>
                  <a:pt x="3069615" y="1068623"/>
                </a:cubicBezTo>
                <a:cubicBezTo>
                  <a:pt x="3180167" y="1108914"/>
                  <a:pt x="3128204" y="1049097"/>
                  <a:pt x="3189718" y="1090790"/>
                </a:cubicBezTo>
                <a:lnTo>
                  <a:pt x="3234683" y="1082861"/>
                </a:lnTo>
                <a:lnTo>
                  <a:pt x="3243889" y="1088560"/>
                </a:lnTo>
                <a:cubicBezTo>
                  <a:pt x="3282443" y="1096267"/>
                  <a:pt x="3296793" y="1087718"/>
                  <a:pt x="3316289" y="1102846"/>
                </a:cubicBezTo>
                <a:cubicBezTo>
                  <a:pt x="3355705" y="1086745"/>
                  <a:pt x="3338941" y="1104834"/>
                  <a:pt x="3363255" y="1113121"/>
                </a:cubicBezTo>
                <a:cubicBezTo>
                  <a:pt x="3385590" y="1119421"/>
                  <a:pt x="3427034" y="1134146"/>
                  <a:pt x="3450298" y="1140641"/>
                </a:cubicBezTo>
                <a:cubicBezTo>
                  <a:pt x="3464287" y="1161185"/>
                  <a:pt x="3479428" y="1142090"/>
                  <a:pt x="3502843" y="1152088"/>
                </a:cubicBezTo>
                <a:cubicBezTo>
                  <a:pt x="3512778" y="1160751"/>
                  <a:pt x="3520916" y="1163472"/>
                  <a:pt x="3534327" y="1158780"/>
                </a:cubicBezTo>
                <a:cubicBezTo>
                  <a:pt x="3579631" y="1200367"/>
                  <a:pt x="3566563" y="1166440"/>
                  <a:pt x="3613707" y="1188135"/>
                </a:cubicBezTo>
                <a:cubicBezTo>
                  <a:pt x="3653700" y="1209113"/>
                  <a:pt x="3700718" y="1226767"/>
                  <a:pt x="3734447" y="1264997"/>
                </a:cubicBezTo>
                <a:cubicBezTo>
                  <a:pt x="3739812" y="1275024"/>
                  <a:pt x="3757867" y="1281897"/>
                  <a:pt x="3774777" y="1280345"/>
                </a:cubicBezTo>
                <a:cubicBezTo>
                  <a:pt x="3777687" y="1280079"/>
                  <a:pt x="3780452" y="1279566"/>
                  <a:pt x="3782987" y="1278825"/>
                </a:cubicBezTo>
                <a:cubicBezTo>
                  <a:pt x="3802089" y="1304950"/>
                  <a:pt x="3822370" y="1298085"/>
                  <a:pt x="3829525" y="1314650"/>
                </a:cubicBezTo>
                <a:cubicBezTo>
                  <a:pt x="3870043" y="1329235"/>
                  <a:pt x="3909546" y="1322767"/>
                  <a:pt x="3916534" y="1337438"/>
                </a:cubicBezTo>
                <a:cubicBezTo>
                  <a:pt x="3938646" y="1341249"/>
                  <a:pt x="3973911" y="1333246"/>
                  <a:pt x="3985243" y="1349887"/>
                </a:cubicBezTo>
                <a:cubicBezTo>
                  <a:pt x="3991624" y="1339551"/>
                  <a:pt x="4007098" y="1363379"/>
                  <a:pt x="4022446" y="1358915"/>
                </a:cubicBezTo>
                <a:cubicBezTo>
                  <a:pt x="4033756" y="1354584"/>
                  <a:pt x="4041089" y="1360802"/>
                  <a:pt x="4050987" y="1363213"/>
                </a:cubicBezTo>
                <a:cubicBezTo>
                  <a:pt x="4065543" y="1360896"/>
                  <a:pt x="4106233" y="1377936"/>
                  <a:pt x="4115739" y="1386380"/>
                </a:cubicBezTo>
                <a:cubicBezTo>
                  <a:pt x="4136569" y="1413385"/>
                  <a:pt x="4202076" y="1408872"/>
                  <a:pt x="4219773" y="1429896"/>
                </a:cubicBezTo>
                <a:cubicBezTo>
                  <a:pt x="4227193" y="1433905"/>
                  <a:pt x="4234841" y="1436419"/>
                  <a:pt x="4242592" y="1437995"/>
                </a:cubicBezTo>
                <a:lnTo>
                  <a:pt x="4264860" y="1440328"/>
                </a:lnTo>
                <a:lnTo>
                  <a:pt x="4272342" y="1436836"/>
                </a:lnTo>
                <a:lnTo>
                  <a:pt x="4285317" y="1440547"/>
                </a:lnTo>
                <a:lnTo>
                  <a:pt x="4289326" y="1440567"/>
                </a:lnTo>
                <a:lnTo>
                  <a:pt x="4311745" y="1441649"/>
                </a:lnTo>
                <a:cubicBezTo>
                  <a:pt x="4295920" y="1463324"/>
                  <a:pt x="4370745" y="1452790"/>
                  <a:pt x="4345821" y="1467990"/>
                </a:cubicBezTo>
                <a:cubicBezTo>
                  <a:pt x="4382864" y="1476647"/>
                  <a:pt x="4349421" y="1488843"/>
                  <a:pt x="4399086" y="1480631"/>
                </a:cubicBezTo>
                <a:cubicBezTo>
                  <a:pt x="4451935" y="1510979"/>
                  <a:pt x="4598080" y="1494621"/>
                  <a:pt x="4635587" y="1532477"/>
                </a:cubicBezTo>
                <a:cubicBezTo>
                  <a:pt x="4632999" y="1520275"/>
                  <a:pt x="4681854" y="1589802"/>
                  <a:pt x="4697305" y="1598576"/>
                </a:cubicBezTo>
                <a:cubicBezTo>
                  <a:pt x="4733556" y="1613805"/>
                  <a:pt x="4746756" y="1626181"/>
                  <a:pt x="4800559" y="1650651"/>
                </a:cubicBezTo>
                <a:cubicBezTo>
                  <a:pt x="4853578" y="1666654"/>
                  <a:pt x="4885909" y="1696908"/>
                  <a:pt x="4945615" y="1698753"/>
                </a:cubicBezTo>
                <a:cubicBezTo>
                  <a:pt x="4946370" y="1702791"/>
                  <a:pt x="4948427" y="1706445"/>
                  <a:pt x="4951384" y="1709811"/>
                </a:cubicBezTo>
                <a:lnTo>
                  <a:pt x="4961956" y="1718626"/>
                </a:lnTo>
                <a:lnTo>
                  <a:pt x="4964473" y="1718615"/>
                </a:lnTo>
                <a:lnTo>
                  <a:pt x="4991598" y="1734829"/>
                </a:lnTo>
                <a:lnTo>
                  <a:pt x="5009548" y="1747489"/>
                </a:lnTo>
                <a:lnTo>
                  <a:pt x="5014839" y="1748130"/>
                </a:lnTo>
                <a:cubicBezTo>
                  <a:pt x="5023037" y="1751045"/>
                  <a:pt x="5047794" y="1761529"/>
                  <a:pt x="5058738" y="1764982"/>
                </a:cubicBezTo>
                <a:cubicBezTo>
                  <a:pt x="5064791" y="1749903"/>
                  <a:pt x="5066861" y="1761618"/>
                  <a:pt x="5080507" y="1768847"/>
                </a:cubicBezTo>
                <a:cubicBezTo>
                  <a:pt x="5092955" y="1747037"/>
                  <a:pt x="5123611" y="1774828"/>
                  <a:pt x="5142055" y="1767607"/>
                </a:cubicBezTo>
                <a:cubicBezTo>
                  <a:pt x="5151799" y="1773410"/>
                  <a:pt x="5162333" y="1779148"/>
                  <a:pt x="5173522" y="1784620"/>
                </a:cubicBezTo>
                <a:lnTo>
                  <a:pt x="5180367" y="1787604"/>
                </a:lnTo>
                <a:lnTo>
                  <a:pt x="5180716" y="1787481"/>
                </a:lnTo>
                <a:cubicBezTo>
                  <a:pt x="5182658" y="1787744"/>
                  <a:pt x="5185081" y="1788580"/>
                  <a:pt x="5188363" y="1790269"/>
                </a:cubicBezTo>
                <a:lnTo>
                  <a:pt x="5192852" y="1793043"/>
                </a:lnTo>
                <a:lnTo>
                  <a:pt x="5272230" y="1791348"/>
                </a:lnTo>
                <a:cubicBezTo>
                  <a:pt x="5312404" y="1798683"/>
                  <a:pt x="5342704" y="1787354"/>
                  <a:pt x="5376484" y="1805756"/>
                </a:cubicBezTo>
                <a:cubicBezTo>
                  <a:pt x="5414117" y="1812554"/>
                  <a:pt x="5448503" y="1811916"/>
                  <a:pt x="5478926" y="1822858"/>
                </a:cubicBezTo>
                <a:cubicBezTo>
                  <a:pt x="5493297" y="1819986"/>
                  <a:pt x="5506053" y="1820161"/>
                  <a:pt x="5515632" y="1830425"/>
                </a:cubicBezTo>
                <a:cubicBezTo>
                  <a:pt x="5551385" y="1834476"/>
                  <a:pt x="5563012" y="1824675"/>
                  <a:pt x="5582742" y="1837848"/>
                </a:cubicBezTo>
                <a:lnTo>
                  <a:pt x="5615731" y="1838115"/>
                </a:lnTo>
                <a:lnTo>
                  <a:pt x="5619149" y="1835988"/>
                </a:lnTo>
                <a:lnTo>
                  <a:pt x="5625050" y="1835832"/>
                </a:lnTo>
                <a:lnTo>
                  <a:pt x="5640026" y="1839536"/>
                </a:lnTo>
                <a:lnTo>
                  <a:pt x="5645469" y="1841610"/>
                </a:lnTo>
                <a:cubicBezTo>
                  <a:pt x="5649292" y="1842786"/>
                  <a:pt x="5651918" y="1843241"/>
                  <a:pt x="5653837" y="1843194"/>
                </a:cubicBezTo>
                <a:lnTo>
                  <a:pt x="5654101" y="1843017"/>
                </a:lnTo>
                <a:lnTo>
                  <a:pt x="5661820" y="1844927"/>
                </a:lnTo>
                <a:cubicBezTo>
                  <a:pt x="5674709" y="1848645"/>
                  <a:pt x="5687118" y="1852732"/>
                  <a:pt x="5698828" y="1857009"/>
                </a:cubicBezTo>
                <a:cubicBezTo>
                  <a:pt x="5712521" y="1846861"/>
                  <a:pt x="5753797" y="1869873"/>
                  <a:pt x="5755153" y="1846051"/>
                </a:cubicBezTo>
                <a:cubicBezTo>
                  <a:pt x="5771136" y="1851140"/>
                  <a:pt x="5778501" y="1862553"/>
                  <a:pt x="5777080" y="1846484"/>
                </a:cubicBezTo>
                <a:lnTo>
                  <a:pt x="5790062" y="1844754"/>
                </a:lnTo>
                <a:lnTo>
                  <a:pt x="5888138" y="1877663"/>
                </a:lnTo>
                <a:lnTo>
                  <a:pt x="5902013" y="1884827"/>
                </a:lnTo>
                <a:cubicBezTo>
                  <a:pt x="5906316" y="1887734"/>
                  <a:pt x="5909915" y="1891071"/>
                  <a:pt x="5912492" y="1894998"/>
                </a:cubicBezTo>
                <a:cubicBezTo>
                  <a:pt x="5968551" y="1887421"/>
                  <a:pt x="6012526" y="1912636"/>
                  <a:pt x="6068995" y="1920302"/>
                </a:cubicBezTo>
                <a:cubicBezTo>
                  <a:pt x="6130128" y="1936331"/>
                  <a:pt x="6262213" y="1980287"/>
                  <a:pt x="6283598" y="1991295"/>
                </a:cubicBezTo>
                <a:cubicBezTo>
                  <a:pt x="6301966" y="1997651"/>
                  <a:pt x="6386462" y="2003382"/>
                  <a:pt x="6378390" y="1991561"/>
                </a:cubicBezTo>
                <a:cubicBezTo>
                  <a:pt x="6430691" y="2023578"/>
                  <a:pt x="6456320" y="2005237"/>
                  <a:pt x="6519309" y="2027309"/>
                </a:cubicBezTo>
                <a:lnTo>
                  <a:pt x="6643152" y="2049516"/>
                </a:lnTo>
                <a:lnTo>
                  <a:pt x="6656875" y="2051188"/>
                </a:lnTo>
                <a:lnTo>
                  <a:pt x="6662165" y="2046505"/>
                </a:lnTo>
                <a:lnTo>
                  <a:pt x="6708706" y="2049842"/>
                </a:lnTo>
                <a:cubicBezTo>
                  <a:pt x="6728320" y="2063550"/>
                  <a:pt x="6766107" y="2058616"/>
                  <a:pt x="6797201" y="2065320"/>
                </a:cubicBezTo>
                <a:lnTo>
                  <a:pt x="6810764" y="2071002"/>
                </a:lnTo>
                <a:lnTo>
                  <a:pt x="6901101" y="2082052"/>
                </a:lnTo>
                <a:lnTo>
                  <a:pt x="6962781" y="2092999"/>
                </a:lnTo>
                <a:lnTo>
                  <a:pt x="6975881" y="2098520"/>
                </a:lnTo>
                <a:lnTo>
                  <a:pt x="6991402" y="2094572"/>
                </a:lnTo>
                <a:cubicBezTo>
                  <a:pt x="6993328" y="2093335"/>
                  <a:pt x="6994904" y="2091926"/>
                  <a:pt x="6996085" y="2090397"/>
                </a:cubicBezTo>
                <a:lnTo>
                  <a:pt x="7045119" y="2100367"/>
                </a:lnTo>
                <a:lnTo>
                  <a:pt x="7051064" y="2100779"/>
                </a:lnTo>
                <a:lnTo>
                  <a:pt x="7092123" y="2100750"/>
                </a:lnTo>
                <a:lnTo>
                  <a:pt x="7153291" y="2096258"/>
                </a:lnTo>
                <a:cubicBezTo>
                  <a:pt x="7173585" y="2092006"/>
                  <a:pt x="7192251" y="2072757"/>
                  <a:pt x="7216946" y="2083586"/>
                </a:cubicBezTo>
                <a:cubicBezTo>
                  <a:pt x="7211675" y="2072232"/>
                  <a:pt x="7246465" y="2087999"/>
                  <a:pt x="7253640" y="2078754"/>
                </a:cubicBezTo>
                <a:cubicBezTo>
                  <a:pt x="7257908" y="2071016"/>
                  <a:pt x="7269456" y="2073996"/>
                  <a:pt x="7279228" y="2072719"/>
                </a:cubicBezTo>
                <a:cubicBezTo>
                  <a:pt x="7287893" y="2065644"/>
                  <a:pt x="7334999" y="2066706"/>
                  <a:pt x="7350342" y="2070909"/>
                </a:cubicBezTo>
                <a:cubicBezTo>
                  <a:pt x="7392243" y="2087644"/>
                  <a:pt x="7436988" y="2061053"/>
                  <a:pt x="7470724" y="2073574"/>
                </a:cubicBezTo>
                <a:cubicBezTo>
                  <a:pt x="7498116" y="2072967"/>
                  <a:pt x="7506999" y="2069264"/>
                  <a:pt x="7514696" y="2067266"/>
                </a:cubicBezTo>
                <a:lnTo>
                  <a:pt x="7516909" y="2061590"/>
                </a:lnTo>
                <a:lnTo>
                  <a:pt x="7530255" y="2060403"/>
                </a:lnTo>
                <a:lnTo>
                  <a:pt x="7533279" y="2059039"/>
                </a:lnTo>
                <a:cubicBezTo>
                  <a:pt x="7539042" y="2056412"/>
                  <a:pt x="7544852" y="2053978"/>
                  <a:pt x="7551151" y="2052267"/>
                </a:cubicBezTo>
                <a:cubicBezTo>
                  <a:pt x="7560368" y="2076923"/>
                  <a:pt x="7606247" y="2041786"/>
                  <a:pt x="7602338" y="2063846"/>
                </a:cubicBezTo>
                <a:lnTo>
                  <a:pt x="7625892" y="2064714"/>
                </a:lnTo>
                <a:lnTo>
                  <a:pt x="7648322" y="2072757"/>
                </a:lnTo>
                <a:lnTo>
                  <a:pt x="7660138" y="2081487"/>
                </a:lnTo>
                <a:lnTo>
                  <a:pt x="7701887" y="2097255"/>
                </a:lnTo>
                <a:lnTo>
                  <a:pt x="7701887" y="2081564"/>
                </a:lnTo>
                <a:lnTo>
                  <a:pt x="7781603" y="2105597"/>
                </a:lnTo>
                <a:lnTo>
                  <a:pt x="7840532" y="2126887"/>
                </a:lnTo>
                <a:lnTo>
                  <a:pt x="7852490" y="2134555"/>
                </a:lnTo>
                <a:lnTo>
                  <a:pt x="7868492" y="2133321"/>
                </a:lnTo>
                <a:cubicBezTo>
                  <a:pt x="7870608" y="2132431"/>
                  <a:pt x="7872409" y="2131316"/>
                  <a:pt x="7873842" y="2130014"/>
                </a:cubicBezTo>
                <a:lnTo>
                  <a:pt x="7920468" y="2148187"/>
                </a:lnTo>
                <a:lnTo>
                  <a:pt x="7926263" y="2149606"/>
                </a:lnTo>
                <a:lnTo>
                  <a:pt x="7966770" y="2156585"/>
                </a:lnTo>
                <a:lnTo>
                  <a:pt x="8092911" y="2161008"/>
                </a:lnTo>
                <a:cubicBezTo>
                  <a:pt x="8089698" y="2148943"/>
                  <a:pt x="8121258" y="2170386"/>
                  <a:pt x="8129956" y="2162518"/>
                </a:cubicBezTo>
                <a:cubicBezTo>
                  <a:pt x="8135520" y="2155638"/>
                  <a:pt x="8146390" y="2160539"/>
                  <a:pt x="8156253" y="2160951"/>
                </a:cubicBezTo>
                <a:cubicBezTo>
                  <a:pt x="8166039" y="2155473"/>
                  <a:pt x="8212323" y="2164555"/>
                  <a:pt x="8226723" y="2171307"/>
                </a:cubicBezTo>
                <a:cubicBezTo>
                  <a:pt x="8265129" y="2194914"/>
                  <a:pt x="8313924" y="2176403"/>
                  <a:pt x="8345013" y="2194472"/>
                </a:cubicBezTo>
                <a:cubicBezTo>
                  <a:pt x="8372141" y="2198551"/>
                  <a:pt x="8381553" y="2196425"/>
                  <a:pt x="8389494" y="2195774"/>
                </a:cubicBezTo>
                <a:lnTo>
                  <a:pt x="8392672" y="2190570"/>
                </a:lnTo>
                <a:lnTo>
                  <a:pt x="8406045" y="2191681"/>
                </a:lnTo>
                <a:lnTo>
                  <a:pt x="8409264" y="2190855"/>
                </a:lnTo>
                <a:cubicBezTo>
                  <a:pt x="8415411" y="2189254"/>
                  <a:pt x="8421567" y="2187852"/>
                  <a:pt x="8428080" y="2187244"/>
                </a:cubicBezTo>
                <a:cubicBezTo>
                  <a:pt x="8432860" y="2213065"/>
                  <a:pt x="8484266" y="2186341"/>
                  <a:pt x="8476550" y="2207369"/>
                </a:cubicBezTo>
                <a:cubicBezTo>
                  <a:pt x="8513167" y="2208526"/>
                  <a:pt x="8555619" y="2244400"/>
                  <a:pt x="8588757" y="2225395"/>
                </a:cubicBezTo>
                <a:cubicBezTo>
                  <a:pt x="8642872" y="2232730"/>
                  <a:pt x="8692026" y="2235404"/>
                  <a:pt x="8749518" y="2245011"/>
                </a:cubicBezTo>
                <a:cubicBezTo>
                  <a:pt x="8793577" y="2260750"/>
                  <a:pt x="8842828" y="2247803"/>
                  <a:pt x="8874315" y="2266877"/>
                </a:cubicBezTo>
                <a:cubicBezTo>
                  <a:pt x="8926109" y="2267125"/>
                  <a:pt x="8990017" y="2281364"/>
                  <a:pt x="9029190" y="2309251"/>
                </a:cubicBezTo>
                <a:cubicBezTo>
                  <a:pt x="9084505" y="2314654"/>
                  <a:pt x="9093058" y="2330757"/>
                  <a:pt x="9142331" y="2320064"/>
                </a:cubicBezTo>
                <a:cubicBezTo>
                  <a:pt x="9146183" y="2324091"/>
                  <a:pt x="9150768" y="2327448"/>
                  <a:pt x="9155844" y="2330314"/>
                </a:cubicBezTo>
                <a:lnTo>
                  <a:pt x="9171403" y="2337223"/>
                </a:lnTo>
                <a:lnTo>
                  <a:pt x="9173407" y="2336681"/>
                </a:lnTo>
                <a:lnTo>
                  <a:pt x="9208166" y="2347769"/>
                </a:lnTo>
                <a:lnTo>
                  <a:pt x="9274752" y="2367321"/>
                </a:lnTo>
                <a:lnTo>
                  <a:pt x="9275339" y="2366424"/>
                </a:lnTo>
                <a:cubicBezTo>
                  <a:pt x="9277508" y="2364656"/>
                  <a:pt x="9280711" y="2363810"/>
                  <a:pt x="9286171" y="2364868"/>
                </a:cubicBezTo>
                <a:cubicBezTo>
                  <a:pt x="9278880" y="2347951"/>
                  <a:pt x="9289961" y="2359662"/>
                  <a:pt x="9306706" y="2364279"/>
                </a:cubicBezTo>
                <a:cubicBezTo>
                  <a:pt x="9299116" y="2339032"/>
                  <a:pt x="9346014" y="2361383"/>
                  <a:pt x="9354964" y="2350000"/>
                </a:cubicBezTo>
                <a:cubicBezTo>
                  <a:pt x="9367435" y="2353960"/>
                  <a:pt x="9380485" y="2357688"/>
                  <a:pt x="9393840" y="2360999"/>
                </a:cubicBezTo>
                <a:lnTo>
                  <a:pt x="9401723" y="2362648"/>
                </a:lnTo>
                <a:cubicBezTo>
                  <a:pt x="9401784" y="2362582"/>
                  <a:pt x="9401843" y="2362515"/>
                  <a:pt x="9401904" y="2362449"/>
                </a:cubicBezTo>
                <a:cubicBezTo>
                  <a:pt x="9403668" y="2362309"/>
                  <a:pt x="9406280" y="2362664"/>
                  <a:pt x="9410265" y="2363724"/>
                </a:cubicBezTo>
                <a:lnTo>
                  <a:pt x="9431384" y="2368857"/>
                </a:lnTo>
                <a:lnTo>
                  <a:pt x="9436806" y="2368409"/>
                </a:lnTo>
                <a:lnTo>
                  <a:pt x="9469943" y="2364702"/>
                </a:lnTo>
                <a:cubicBezTo>
                  <a:pt x="9492075" y="2366299"/>
                  <a:pt x="9538048" y="2371570"/>
                  <a:pt x="9571973" y="2375579"/>
                </a:cubicBezTo>
                <a:cubicBezTo>
                  <a:pt x="9604304" y="2385689"/>
                  <a:pt x="9636016" y="2383371"/>
                  <a:pt x="9673508" y="2388756"/>
                </a:cubicBezTo>
                <a:cubicBezTo>
                  <a:pt x="9711732" y="2406591"/>
                  <a:pt x="9735674" y="2393166"/>
                  <a:pt x="9775728" y="2398997"/>
                </a:cubicBezTo>
                <a:cubicBezTo>
                  <a:pt x="9806799" y="2422784"/>
                  <a:pt x="9806899" y="2389955"/>
                  <a:pt x="9828502" y="2387377"/>
                </a:cubicBezTo>
                <a:lnTo>
                  <a:pt x="9834358" y="2387922"/>
                </a:lnTo>
                <a:lnTo>
                  <a:pt x="9848851" y="2393407"/>
                </a:lnTo>
                <a:lnTo>
                  <a:pt x="9854053" y="2396127"/>
                </a:lnTo>
                <a:cubicBezTo>
                  <a:pt x="9857729" y="2397755"/>
                  <a:pt x="9860291" y="2398523"/>
                  <a:pt x="9862192" y="2398707"/>
                </a:cubicBezTo>
                <a:lnTo>
                  <a:pt x="9862471" y="2398561"/>
                </a:lnTo>
                <a:lnTo>
                  <a:pt x="9905498" y="2417867"/>
                </a:lnTo>
                <a:cubicBezTo>
                  <a:pt x="9919952" y="2409351"/>
                  <a:pt x="9958757" y="2437263"/>
                  <a:pt x="9962223" y="2413612"/>
                </a:cubicBezTo>
                <a:cubicBezTo>
                  <a:pt x="9977588" y="2420601"/>
                  <a:pt x="9983860" y="2432885"/>
                  <a:pt x="9983885" y="2416653"/>
                </a:cubicBezTo>
                <a:cubicBezTo>
                  <a:pt x="9989098" y="2418537"/>
                  <a:pt x="9992817" y="2418345"/>
                  <a:pt x="9995871" y="2417158"/>
                </a:cubicBezTo>
                <a:lnTo>
                  <a:pt x="10030934" y="2432369"/>
                </a:lnTo>
                <a:lnTo>
                  <a:pt x="10036087" y="2432793"/>
                </a:lnTo>
                <a:lnTo>
                  <a:pt x="10057471" y="2445317"/>
                </a:lnTo>
                <a:lnTo>
                  <a:pt x="10088697" y="2461159"/>
                </a:lnTo>
                <a:lnTo>
                  <a:pt x="10091030" y="2461029"/>
                </a:lnTo>
                <a:lnTo>
                  <a:pt x="10104127" y="2469841"/>
                </a:lnTo>
                <a:cubicBezTo>
                  <a:pt x="10108126" y="2473257"/>
                  <a:pt x="10166959" y="2488286"/>
                  <a:pt x="10169163" y="2492519"/>
                </a:cubicBezTo>
                <a:cubicBezTo>
                  <a:pt x="10225323" y="2491613"/>
                  <a:pt x="10211037" y="2510783"/>
                  <a:pt x="10266247" y="2525164"/>
                </a:cubicBezTo>
                <a:cubicBezTo>
                  <a:pt x="10304736" y="2528123"/>
                  <a:pt x="10324750" y="2536388"/>
                  <a:pt x="10383588" y="2556604"/>
                </a:cubicBezTo>
                <a:cubicBezTo>
                  <a:pt x="10422927" y="2570967"/>
                  <a:pt x="10449351" y="2596747"/>
                  <a:pt x="10502276" y="2611346"/>
                </a:cubicBezTo>
                <a:cubicBezTo>
                  <a:pt x="10551189" y="2649570"/>
                  <a:pt x="10642054" y="2656133"/>
                  <a:pt x="10702436" y="2685688"/>
                </a:cubicBezTo>
                <a:cubicBezTo>
                  <a:pt x="10734755" y="2677393"/>
                  <a:pt x="10727906" y="2683472"/>
                  <a:pt x="10738338" y="2690143"/>
                </a:cubicBezTo>
                <a:lnTo>
                  <a:pt x="10738410" y="2690169"/>
                </a:lnTo>
                <a:lnTo>
                  <a:pt x="10828361" y="2695982"/>
                </a:lnTo>
                <a:cubicBezTo>
                  <a:pt x="10834653" y="2692647"/>
                  <a:pt x="10841817" y="2690605"/>
                  <a:pt x="10850642" y="2691703"/>
                </a:cubicBezTo>
                <a:cubicBezTo>
                  <a:pt x="10900458" y="2713605"/>
                  <a:pt x="10856850" y="2676798"/>
                  <a:pt x="10944231" y="2690377"/>
                </a:cubicBezTo>
                <a:cubicBezTo>
                  <a:pt x="10947888" y="2693638"/>
                  <a:pt x="10960334" y="2691646"/>
                  <a:pt x="10961147" y="2687666"/>
                </a:cubicBezTo>
                <a:cubicBezTo>
                  <a:pt x="10966277" y="2689341"/>
                  <a:pt x="10976214" y="2697915"/>
                  <a:pt x="10980692" y="2691799"/>
                </a:cubicBezTo>
                <a:cubicBezTo>
                  <a:pt x="11009873" y="2693413"/>
                  <a:pt x="11036717" y="2699386"/>
                  <a:pt x="11058630" y="2709148"/>
                </a:cubicBezTo>
                <a:cubicBezTo>
                  <a:pt x="11089046" y="2706063"/>
                  <a:pt x="11093105" y="2711169"/>
                  <a:pt x="11094767" y="2717083"/>
                </a:cubicBezTo>
                <a:lnTo>
                  <a:pt x="11096358" y="2720774"/>
                </a:lnTo>
                <a:lnTo>
                  <a:pt x="11104973" y="2716245"/>
                </a:lnTo>
                <a:cubicBezTo>
                  <a:pt x="11114214" y="2713690"/>
                  <a:pt x="11122836" y="2715703"/>
                  <a:pt x="11131099" y="2719881"/>
                </a:cubicBezTo>
                <a:lnTo>
                  <a:pt x="11140776" y="2725926"/>
                </a:lnTo>
                <a:lnTo>
                  <a:pt x="11158686" y="2726270"/>
                </a:lnTo>
                <a:cubicBezTo>
                  <a:pt x="11180768" y="2726709"/>
                  <a:pt x="11251563" y="2726640"/>
                  <a:pt x="11273267" y="2728567"/>
                </a:cubicBezTo>
                <a:lnTo>
                  <a:pt x="11288916" y="2737828"/>
                </a:lnTo>
                <a:lnTo>
                  <a:pt x="11311388" y="2736624"/>
                </a:lnTo>
                <a:cubicBezTo>
                  <a:pt x="11321582" y="2738058"/>
                  <a:pt x="11329783" y="2742030"/>
                  <a:pt x="11335078" y="2749941"/>
                </a:cubicBezTo>
                <a:cubicBezTo>
                  <a:pt x="11338817" y="2743516"/>
                  <a:pt x="11342149" y="2746955"/>
                  <a:pt x="11348344" y="2752346"/>
                </a:cubicBezTo>
                <a:lnTo>
                  <a:pt x="11353373" y="2754678"/>
                </a:lnTo>
                <a:lnTo>
                  <a:pt x="11367159" y="2741107"/>
                </a:lnTo>
                <a:lnTo>
                  <a:pt x="11389712" y="2740372"/>
                </a:lnTo>
                <a:lnTo>
                  <a:pt x="11395219" y="2733120"/>
                </a:lnTo>
                <a:lnTo>
                  <a:pt x="11409180" y="2739023"/>
                </a:lnTo>
                <a:cubicBezTo>
                  <a:pt x="11414137" y="2740775"/>
                  <a:pt x="11422149" y="2743232"/>
                  <a:pt x="11431837" y="2746056"/>
                </a:cubicBezTo>
                <a:lnTo>
                  <a:pt x="11444471" y="2749621"/>
                </a:lnTo>
                <a:lnTo>
                  <a:pt x="11451208" y="2744859"/>
                </a:lnTo>
                <a:lnTo>
                  <a:pt x="11473061" y="2757601"/>
                </a:lnTo>
                <a:lnTo>
                  <a:pt x="11526925" y="2772124"/>
                </a:lnTo>
                <a:cubicBezTo>
                  <a:pt x="11539650" y="2795076"/>
                  <a:pt x="11582438" y="2758503"/>
                  <a:pt x="11584409" y="2785707"/>
                </a:cubicBezTo>
                <a:cubicBezTo>
                  <a:pt x="11604765" y="2763696"/>
                  <a:pt x="11670052" y="2782257"/>
                  <a:pt x="11705161" y="2774143"/>
                </a:cubicBezTo>
                <a:cubicBezTo>
                  <a:pt x="11712651" y="2785033"/>
                  <a:pt x="11817987" y="2755153"/>
                  <a:pt x="11831541" y="2745647"/>
                </a:cubicBezTo>
                <a:cubicBezTo>
                  <a:pt x="11943852" y="2715987"/>
                  <a:pt x="11988586" y="2718581"/>
                  <a:pt x="12017942" y="2704117"/>
                </a:cubicBezTo>
                <a:cubicBezTo>
                  <a:pt x="12044424" y="2697243"/>
                  <a:pt x="12068778" y="2677784"/>
                  <a:pt x="12134490" y="2673464"/>
                </a:cubicBezTo>
                <a:cubicBezTo>
                  <a:pt x="12140262" y="2677664"/>
                  <a:pt x="12149020" y="2679275"/>
                  <a:pt x="12159651" y="2679085"/>
                </a:cubicBezTo>
                <a:lnTo>
                  <a:pt x="12192000" y="267448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227" y="37805"/>
            <a:ext cx="11330591" cy="1305697"/>
          </a:xfrm>
        </p:spPr>
        <p:txBody>
          <a:bodyPr>
            <a:normAutofit/>
          </a:bodyPr>
          <a:lstStyle/>
          <a:p>
            <a:r>
              <a:rPr lang="en-US" dirty="0"/>
              <a:t>Structure of respiratory system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7A8A8A-B020-4F46-8329-D75799D71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4144" y="6080078"/>
            <a:ext cx="9517857" cy="777922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CEAB9-FE45-504E-97BF-EE828451D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226" y="884348"/>
            <a:ext cx="11478873" cy="5799080"/>
          </a:xfrm>
        </p:spPr>
        <p:txBody>
          <a:bodyPr anchor="ctr">
            <a:normAutofit/>
          </a:bodyPr>
          <a:lstStyle/>
          <a:p>
            <a:r>
              <a:rPr lang="en-US" dirty="0"/>
              <a:t>Airways</a:t>
            </a:r>
          </a:p>
          <a:p>
            <a:pPr lvl="1"/>
            <a:r>
              <a:rPr lang="en-US" dirty="0"/>
              <a:t>-Conducting zone (air into and out of lungs)</a:t>
            </a:r>
          </a:p>
          <a:p>
            <a:pPr lvl="1"/>
            <a:r>
              <a:rPr lang="en-US" dirty="0"/>
              <a:t>	-Nose, nasopharynx, larynx, trachea, bronchi, bronchioles, terminal bronchioles</a:t>
            </a:r>
          </a:p>
          <a:p>
            <a:pPr lvl="1"/>
            <a:r>
              <a:rPr lang="en-US" dirty="0"/>
              <a:t>	-Warms, humidifies, filters and conducts air</a:t>
            </a:r>
          </a:p>
          <a:p>
            <a:pPr lvl="1"/>
            <a:r>
              <a:rPr lang="en-US" dirty="0"/>
              <a:t>	-Lined with mucous-secreting and ciliated cells that remove particles</a:t>
            </a:r>
          </a:p>
          <a:p>
            <a:pPr lvl="1"/>
            <a:r>
              <a:rPr lang="en-US" dirty="0"/>
              <a:t>	-Contain smooth muscle that has sympathetic and parasympathetic innervation</a:t>
            </a:r>
          </a:p>
          <a:p>
            <a:pPr lvl="1"/>
            <a:r>
              <a:rPr lang="en-US" dirty="0"/>
              <a:t>		-SNS: adrenergic neurons activate B2 receptors on bronchial smooth muscle-&gt; relax airways</a:t>
            </a:r>
          </a:p>
          <a:p>
            <a:pPr lvl="1"/>
            <a:r>
              <a:rPr lang="en-US" dirty="0"/>
              <a:t>		-PNS: cholinergic neuron activate muscarinic receptors-&gt; constrict airways </a:t>
            </a:r>
          </a:p>
          <a:p>
            <a:pPr lvl="1"/>
            <a:r>
              <a:rPr lang="en-US" dirty="0"/>
              <a:t>-Respiratory zone (lined with alveoli and participate in gas exchange)</a:t>
            </a:r>
          </a:p>
          <a:p>
            <a:pPr lvl="1"/>
            <a:r>
              <a:rPr lang="en-US" dirty="0"/>
              <a:t>	-Respiratory bronchioles, alveolar ducts, alveolar sacs</a:t>
            </a:r>
          </a:p>
          <a:p>
            <a:pPr lvl="1"/>
            <a:r>
              <a:rPr lang="en-US" dirty="0"/>
              <a:t>	</a:t>
            </a:r>
            <a:r>
              <a:rPr lang="en-US" dirty="0">
                <a:highlight>
                  <a:srgbClr val="FFFF00"/>
                </a:highlight>
              </a:rPr>
              <a:t>-Resp bronchioles are transitional structures: have cilia and smooth muscle, some alveoli off walls</a:t>
            </a:r>
          </a:p>
          <a:p>
            <a:pPr lvl="1"/>
            <a:r>
              <a:rPr lang="en-US" dirty="0"/>
              <a:t>	-Alveolar ducts lined with alveoli, no cilia, little smooth muscle</a:t>
            </a:r>
          </a:p>
          <a:p>
            <a:pPr lvl="1"/>
            <a:r>
              <a:rPr lang="en-US" dirty="0"/>
              <a:t>	-Alveoli: evaginations of walls, rimmed with elastic fibers and lined with epithelial cells (type 1 and 2 	pneumocytes)</a:t>
            </a:r>
          </a:p>
          <a:p>
            <a:pPr lvl="1"/>
            <a:r>
              <a:rPr lang="en-US" dirty="0"/>
              <a:t>		-Type 2 pneumocytes synthesize surfactant, can regenerate to type 1 </a:t>
            </a:r>
          </a:p>
          <a:p>
            <a:pPr lvl="1"/>
            <a:r>
              <a:rPr lang="en-US" dirty="0"/>
              <a:t>		-Has phagocytic cells called alveolar macrophages</a:t>
            </a:r>
          </a:p>
        </p:txBody>
      </p:sp>
    </p:spTree>
    <p:extLst>
      <p:ext uri="{BB962C8B-B14F-4D97-AF65-F5344CB8AC3E}">
        <p14:creationId xmlns:p14="http://schemas.microsoft.com/office/powerpoint/2010/main" val="26780944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4EDBDB8-1990-484C-AEBC-0D3D6D44C0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3604F9-22FD-41B0-9F5F-E5BAF440F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DE6F6764-5DF8-44ED-8935-A362C0E7B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2990841"/>
          </a:xfrm>
          <a:custGeom>
            <a:avLst/>
            <a:gdLst>
              <a:gd name="connsiteX0" fmla="*/ 0 w 12192000"/>
              <a:gd name="connsiteY0" fmla="*/ 0 h 2851980"/>
              <a:gd name="connsiteX1" fmla="*/ 12192000 w 12192000"/>
              <a:gd name="connsiteY1" fmla="*/ 0 h 2851980"/>
              <a:gd name="connsiteX2" fmla="*/ 12192000 w 12192000"/>
              <a:gd name="connsiteY2" fmla="*/ 2802781 h 2851980"/>
              <a:gd name="connsiteX3" fmla="*/ 12174273 w 12192000"/>
              <a:gd name="connsiteY3" fmla="*/ 2805362 h 2851980"/>
              <a:gd name="connsiteX4" fmla="*/ 12099441 w 12192000"/>
              <a:gd name="connsiteY4" fmla="*/ 2819970 h 2851980"/>
              <a:gd name="connsiteX5" fmla="*/ 11968818 w 12192000"/>
              <a:gd name="connsiteY5" fmla="*/ 2844345 h 2851980"/>
              <a:gd name="connsiteX6" fmla="*/ 11844564 w 12192000"/>
              <a:gd name="connsiteY6" fmla="*/ 2851980 h 2851980"/>
              <a:gd name="connsiteX7" fmla="*/ 11786084 w 12192000"/>
              <a:gd name="connsiteY7" fmla="*/ 2836535 h 2851980"/>
              <a:gd name="connsiteX8" fmla="*/ 11731349 w 12192000"/>
              <a:gd name="connsiteY8" fmla="*/ 2820269 h 2851980"/>
              <a:gd name="connsiteX9" fmla="*/ 11709385 w 12192000"/>
              <a:gd name="connsiteY9" fmla="*/ 2806825 h 2851980"/>
              <a:gd name="connsiteX10" fmla="*/ 11702308 w 12192000"/>
              <a:gd name="connsiteY10" fmla="*/ 2811365 h 2851980"/>
              <a:gd name="connsiteX11" fmla="*/ 11689476 w 12192000"/>
              <a:gd name="connsiteY11" fmla="*/ 2807391 h 2851980"/>
              <a:gd name="connsiteX12" fmla="*/ 11666486 w 12192000"/>
              <a:gd name="connsiteY12" fmla="*/ 2799625 h 2851980"/>
              <a:gd name="connsiteX13" fmla="*/ 11652374 w 12192000"/>
              <a:gd name="connsiteY13" fmla="*/ 2793272 h 2851980"/>
              <a:gd name="connsiteX14" fmla="*/ 11646471 w 12192000"/>
              <a:gd name="connsiteY14" fmla="*/ 2800341 h 2851980"/>
              <a:gd name="connsiteX15" fmla="*/ 11623313 w 12192000"/>
              <a:gd name="connsiteY15" fmla="*/ 2800343 h 2851980"/>
              <a:gd name="connsiteX16" fmla="*/ 11608697 w 12192000"/>
              <a:gd name="connsiteY16" fmla="*/ 2813460 h 2851980"/>
              <a:gd name="connsiteX17" fmla="*/ 11603621 w 12192000"/>
              <a:gd name="connsiteY17" fmla="*/ 2810965 h 2851980"/>
              <a:gd name="connsiteX18" fmla="*/ 11590100 w 12192000"/>
              <a:gd name="connsiteY18" fmla="*/ 2808130 h 2851980"/>
              <a:gd name="connsiteX19" fmla="*/ 11566270 w 12192000"/>
              <a:gd name="connsiteY19" fmla="*/ 2794050 h 2851980"/>
              <a:gd name="connsiteX20" fmla="*/ 11543180 w 12192000"/>
              <a:gd name="connsiteY20" fmla="*/ 2794523 h 2851980"/>
              <a:gd name="connsiteX21" fmla="*/ 11527456 w 12192000"/>
              <a:gd name="connsiteY21" fmla="*/ 2784758 h 2851980"/>
              <a:gd name="connsiteX22" fmla="*/ 11410019 w 12192000"/>
              <a:gd name="connsiteY22" fmla="*/ 2778739 h 2851980"/>
              <a:gd name="connsiteX23" fmla="*/ 11391662 w 12192000"/>
              <a:gd name="connsiteY23" fmla="*/ 2777813 h 2851980"/>
              <a:gd name="connsiteX24" fmla="*/ 11381950 w 12192000"/>
              <a:gd name="connsiteY24" fmla="*/ 2771457 h 2851980"/>
              <a:gd name="connsiteX25" fmla="*/ 11355280 w 12192000"/>
              <a:gd name="connsiteY25" fmla="*/ 2766974 h 2851980"/>
              <a:gd name="connsiteX26" fmla="*/ 11346286 w 12192000"/>
              <a:gd name="connsiteY26" fmla="*/ 2771221 h 2851980"/>
              <a:gd name="connsiteX27" fmla="*/ 11344784 w 12192000"/>
              <a:gd name="connsiteY27" fmla="*/ 2767480 h 2851980"/>
              <a:gd name="connsiteX28" fmla="*/ 11307999 w 12192000"/>
              <a:gd name="connsiteY28" fmla="*/ 2758374 h 2851980"/>
              <a:gd name="connsiteX29" fmla="*/ 11228674 w 12192000"/>
              <a:gd name="connsiteY29" fmla="*/ 2738503 h 2851980"/>
              <a:gd name="connsiteX30" fmla="*/ 11208775 w 12192000"/>
              <a:gd name="connsiteY30" fmla="*/ 2733735 h 2851980"/>
              <a:gd name="connsiteX31" fmla="*/ 11191329 w 12192000"/>
              <a:gd name="connsiteY31" fmla="*/ 2735896 h 2851980"/>
              <a:gd name="connsiteX32" fmla="*/ 11095293 w 12192000"/>
              <a:gd name="connsiteY32" fmla="*/ 2734181 h 2851980"/>
              <a:gd name="connsiteX33" fmla="*/ 11072290 w 12192000"/>
              <a:gd name="connsiteY33" fmla="*/ 2737734 h 2851980"/>
              <a:gd name="connsiteX34" fmla="*/ 10980239 w 12192000"/>
              <a:gd name="connsiteY34" fmla="*/ 2729000 h 2851980"/>
              <a:gd name="connsiteX35" fmla="*/ 10980167 w 12192000"/>
              <a:gd name="connsiteY35" fmla="*/ 2728972 h 2851980"/>
              <a:gd name="connsiteX36" fmla="*/ 10943501 w 12192000"/>
              <a:gd name="connsiteY36" fmla="*/ 2723352 h 2851980"/>
              <a:gd name="connsiteX37" fmla="*/ 10740825 w 12192000"/>
              <a:gd name="connsiteY37" fmla="*/ 2642544 h 2851980"/>
              <a:gd name="connsiteX38" fmla="*/ 10621021 w 12192000"/>
              <a:gd name="connsiteY38" fmla="*/ 2583972 h 2851980"/>
              <a:gd name="connsiteX39" fmla="*/ 10501779 w 12192000"/>
              <a:gd name="connsiteY39" fmla="*/ 2548735 h 2851980"/>
              <a:gd name="connsiteX40" fmla="*/ 10403355 w 12192000"/>
              <a:gd name="connsiteY40" fmla="*/ 2512953 h 2851980"/>
              <a:gd name="connsiteX41" fmla="*/ 10337449 w 12192000"/>
              <a:gd name="connsiteY41" fmla="*/ 2488172 h 2851980"/>
              <a:gd name="connsiteX42" fmla="*/ 10324327 w 12192000"/>
              <a:gd name="connsiteY42" fmla="*/ 2478939 h 2851980"/>
              <a:gd name="connsiteX43" fmla="*/ 10321929 w 12192000"/>
              <a:gd name="connsiteY43" fmla="*/ 2478993 h 2851980"/>
              <a:gd name="connsiteX44" fmla="*/ 10290461 w 12192000"/>
              <a:gd name="connsiteY44" fmla="*/ 2462144 h 2851980"/>
              <a:gd name="connsiteX45" fmla="*/ 10268970 w 12192000"/>
              <a:gd name="connsiteY45" fmla="*/ 2448931 h 2851980"/>
              <a:gd name="connsiteX46" fmla="*/ 10263699 w 12192000"/>
              <a:gd name="connsiteY46" fmla="*/ 2448340 h 2851980"/>
              <a:gd name="connsiteX47" fmla="*/ 10228272 w 12192000"/>
              <a:gd name="connsiteY47" fmla="*/ 2431997 h 2851980"/>
              <a:gd name="connsiteX48" fmla="*/ 10215997 w 12192000"/>
              <a:gd name="connsiteY48" fmla="*/ 2431103 h 2851980"/>
              <a:gd name="connsiteX49" fmla="*/ 10193885 w 12192000"/>
              <a:gd name="connsiteY49" fmla="*/ 2427360 h 2851980"/>
              <a:gd name="connsiteX50" fmla="*/ 10135557 w 12192000"/>
              <a:gd name="connsiteY50" fmla="*/ 2429769 h 2851980"/>
              <a:gd name="connsiteX51" fmla="*/ 10092108 w 12192000"/>
              <a:gd name="connsiteY51" fmla="*/ 2409075 h 2851980"/>
              <a:gd name="connsiteX52" fmla="*/ 10091815 w 12192000"/>
              <a:gd name="connsiteY52" fmla="*/ 2409211 h 2851980"/>
              <a:gd name="connsiteX53" fmla="*/ 10083558 w 12192000"/>
              <a:gd name="connsiteY53" fmla="*/ 2406369 h 2851980"/>
              <a:gd name="connsiteX54" fmla="*/ 10078319 w 12192000"/>
              <a:gd name="connsiteY54" fmla="*/ 2403481 h 2851980"/>
              <a:gd name="connsiteX55" fmla="*/ 10063647 w 12192000"/>
              <a:gd name="connsiteY55" fmla="*/ 2397528 h 2851980"/>
              <a:gd name="connsiteX56" fmla="*/ 10057660 w 12192000"/>
              <a:gd name="connsiteY56" fmla="*/ 2396793 h 2851980"/>
              <a:gd name="connsiteX57" fmla="*/ 10003124 w 12192000"/>
              <a:gd name="connsiteY57" fmla="*/ 2406692 h 2851980"/>
              <a:gd name="connsiteX58" fmla="*/ 9898644 w 12192000"/>
              <a:gd name="connsiteY58" fmla="*/ 2393136 h 2851980"/>
              <a:gd name="connsiteX59" fmla="*/ 9794969 w 12192000"/>
              <a:gd name="connsiteY59" fmla="*/ 2376665 h 2851980"/>
              <a:gd name="connsiteX60" fmla="*/ 9690708 w 12192000"/>
              <a:gd name="connsiteY60" fmla="*/ 2362478 h 2851980"/>
              <a:gd name="connsiteX61" fmla="*/ 9656590 w 12192000"/>
              <a:gd name="connsiteY61" fmla="*/ 2365107 h 2851980"/>
              <a:gd name="connsiteX62" fmla="*/ 9651013 w 12192000"/>
              <a:gd name="connsiteY62" fmla="*/ 2365379 h 2851980"/>
              <a:gd name="connsiteX63" fmla="*/ 9629535 w 12192000"/>
              <a:gd name="connsiteY63" fmla="*/ 2359562 h 2851980"/>
              <a:gd name="connsiteX64" fmla="*/ 9621002 w 12192000"/>
              <a:gd name="connsiteY64" fmla="*/ 2358015 h 2851980"/>
              <a:gd name="connsiteX65" fmla="*/ 9620811 w 12192000"/>
              <a:gd name="connsiteY65" fmla="*/ 2358209 h 2851980"/>
              <a:gd name="connsiteX66" fmla="*/ 9612783 w 12192000"/>
              <a:gd name="connsiteY66" fmla="*/ 2356304 h 2851980"/>
              <a:gd name="connsiteX67" fmla="*/ 9573299 w 12192000"/>
              <a:gd name="connsiteY67" fmla="*/ 2344048 h 2851980"/>
              <a:gd name="connsiteX68" fmla="*/ 9523299 w 12192000"/>
              <a:gd name="connsiteY68" fmla="*/ 2356751 h 2851980"/>
              <a:gd name="connsiteX69" fmla="*/ 9502217 w 12192000"/>
              <a:gd name="connsiteY69" fmla="*/ 2356672 h 2851980"/>
              <a:gd name="connsiteX70" fmla="*/ 9491052 w 12192000"/>
              <a:gd name="connsiteY70" fmla="*/ 2357876 h 2851980"/>
              <a:gd name="connsiteX71" fmla="*/ 9490420 w 12192000"/>
              <a:gd name="connsiteY71" fmla="*/ 2358754 h 2851980"/>
              <a:gd name="connsiteX72" fmla="*/ 9422814 w 12192000"/>
              <a:gd name="connsiteY72" fmla="*/ 2337048 h 2851980"/>
              <a:gd name="connsiteX73" fmla="*/ 9387555 w 12192000"/>
              <a:gd name="connsiteY73" fmla="*/ 2324836 h 2851980"/>
              <a:gd name="connsiteX74" fmla="*/ 9385480 w 12192000"/>
              <a:gd name="connsiteY74" fmla="*/ 2325313 h 2851980"/>
              <a:gd name="connsiteX75" fmla="*/ 9369766 w 12192000"/>
              <a:gd name="connsiteY75" fmla="*/ 2317902 h 2851980"/>
              <a:gd name="connsiteX76" fmla="*/ 9356267 w 12192000"/>
              <a:gd name="connsiteY76" fmla="*/ 2307218 h 2851980"/>
              <a:gd name="connsiteX77" fmla="*/ 9240605 w 12192000"/>
              <a:gd name="connsiteY77" fmla="*/ 2292733 h 2851980"/>
              <a:gd name="connsiteX78" fmla="*/ 9083251 w 12192000"/>
              <a:gd name="connsiteY78" fmla="*/ 2245348 h 2851980"/>
              <a:gd name="connsiteX79" fmla="*/ 8956025 w 12192000"/>
              <a:gd name="connsiteY79" fmla="*/ 2219438 h 2851980"/>
              <a:gd name="connsiteX80" fmla="*/ 8791834 w 12192000"/>
              <a:gd name="connsiteY80" fmla="*/ 2194608 h 2851980"/>
              <a:gd name="connsiteX81" fmla="*/ 8677385 w 12192000"/>
              <a:gd name="connsiteY81" fmla="*/ 2172946 h 2851980"/>
              <a:gd name="connsiteX82" fmla="*/ 8628381 w 12192000"/>
              <a:gd name="connsiteY82" fmla="*/ 2151256 h 2851980"/>
              <a:gd name="connsiteX83" fmla="*/ 8608955 w 12192000"/>
              <a:gd name="connsiteY83" fmla="*/ 2154253 h 2851980"/>
              <a:gd name="connsiteX84" fmla="*/ 8605623 w 12192000"/>
              <a:gd name="connsiteY84" fmla="*/ 2154974 h 2851980"/>
              <a:gd name="connsiteX85" fmla="*/ 8591946 w 12192000"/>
              <a:gd name="connsiteY85" fmla="*/ 2153429 h 2851980"/>
              <a:gd name="connsiteX86" fmla="*/ 8588503 w 12192000"/>
              <a:gd name="connsiteY86" fmla="*/ 2158528 h 2851980"/>
              <a:gd name="connsiteX87" fmla="*/ 8542929 w 12192000"/>
              <a:gd name="connsiteY87" fmla="*/ 2155780 h 2851980"/>
              <a:gd name="connsiteX88" fmla="*/ 8422422 w 12192000"/>
              <a:gd name="connsiteY88" fmla="*/ 2128783 h 2851980"/>
              <a:gd name="connsiteX89" fmla="*/ 8350509 w 12192000"/>
              <a:gd name="connsiteY89" fmla="*/ 2116143 h 2851980"/>
              <a:gd name="connsiteX90" fmla="*/ 8323483 w 12192000"/>
              <a:gd name="connsiteY90" fmla="*/ 2116856 h 2851980"/>
              <a:gd name="connsiteX91" fmla="*/ 8285541 w 12192000"/>
              <a:gd name="connsiteY91" fmla="*/ 2114142 h 2851980"/>
              <a:gd name="connsiteX92" fmla="*/ 8156321 w 12192000"/>
              <a:gd name="connsiteY92" fmla="*/ 2105622 h 2851980"/>
              <a:gd name="connsiteX93" fmla="*/ 8115022 w 12192000"/>
              <a:gd name="connsiteY93" fmla="*/ 2097331 h 2851980"/>
              <a:gd name="connsiteX94" fmla="*/ 8109128 w 12192000"/>
              <a:gd name="connsiteY94" fmla="*/ 2095725 h 2851980"/>
              <a:gd name="connsiteX95" fmla="*/ 8061947 w 12192000"/>
              <a:gd name="connsiteY95" fmla="*/ 2076044 h 2851980"/>
              <a:gd name="connsiteX96" fmla="*/ 8056343 w 12192000"/>
              <a:gd name="connsiteY96" fmla="*/ 2079176 h 2851980"/>
              <a:gd name="connsiteX97" fmla="*/ 8039888 w 12192000"/>
              <a:gd name="connsiteY97" fmla="*/ 2079889 h 2851980"/>
              <a:gd name="connsiteX98" fmla="*/ 8027893 w 12192000"/>
              <a:gd name="connsiteY98" fmla="*/ 2071837 h 2851980"/>
              <a:gd name="connsiteX99" fmla="*/ 7968202 w 12192000"/>
              <a:gd name="connsiteY99" fmla="*/ 2048643 h 2851980"/>
              <a:gd name="connsiteX100" fmla="*/ 7879707 w 12192000"/>
              <a:gd name="connsiteY100" fmla="*/ 2019539 h 2851980"/>
              <a:gd name="connsiteX101" fmla="*/ 7867283 w 12192000"/>
              <a:gd name="connsiteY101" fmla="*/ 2011237 h 2851980"/>
              <a:gd name="connsiteX102" fmla="*/ 7843997 w 12192000"/>
              <a:gd name="connsiteY102" fmla="*/ 2004002 h 2851980"/>
              <a:gd name="connsiteX103" fmla="*/ 7819810 w 12192000"/>
              <a:gd name="connsiteY103" fmla="*/ 2003978 h 2851980"/>
              <a:gd name="connsiteX104" fmla="*/ 7766905 w 12192000"/>
              <a:gd name="connsiteY104" fmla="*/ 1994240 h 2851980"/>
              <a:gd name="connsiteX105" fmla="*/ 7748811 w 12192000"/>
              <a:gd name="connsiteY105" fmla="*/ 2001647 h 2851980"/>
              <a:gd name="connsiteX106" fmla="*/ 7745757 w 12192000"/>
              <a:gd name="connsiteY106" fmla="*/ 2003120 h 2851980"/>
              <a:gd name="connsiteX107" fmla="*/ 7732110 w 12192000"/>
              <a:gd name="connsiteY107" fmla="*/ 2004783 h 2851980"/>
              <a:gd name="connsiteX108" fmla="*/ 7730039 w 12192000"/>
              <a:gd name="connsiteY108" fmla="*/ 2010536 h 2851980"/>
              <a:gd name="connsiteX109" fmla="*/ 7685159 w 12192000"/>
              <a:gd name="connsiteY109" fmla="*/ 2018415 h 2851980"/>
              <a:gd name="connsiteX110" fmla="*/ 7561596 w 12192000"/>
              <a:gd name="connsiteY110" fmla="*/ 2020063 h 2851980"/>
              <a:gd name="connsiteX111" fmla="*/ 7488722 w 12192000"/>
              <a:gd name="connsiteY111" fmla="*/ 2024418 h 2851980"/>
              <a:gd name="connsiteX112" fmla="*/ 7462688 w 12192000"/>
              <a:gd name="connsiteY112" fmla="*/ 2031366 h 2851980"/>
              <a:gd name="connsiteX113" fmla="*/ 7425222 w 12192000"/>
              <a:gd name="connsiteY113" fmla="*/ 2037510 h 2851980"/>
              <a:gd name="connsiteX114" fmla="*/ 7360376 w 12192000"/>
              <a:gd name="connsiteY114" fmla="*/ 2052454 h 2851980"/>
              <a:gd name="connsiteX115" fmla="*/ 7297796 w 12192000"/>
              <a:gd name="connsiteY115" fmla="*/ 2059134 h 2851980"/>
              <a:gd name="connsiteX116" fmla="*/ 7255684 w 12192000"/>
              <a:gd name="connsiteY116" fmla="*/ 2060633 h 2851980"/>
              <a:gd name="connsiteX117" fmla="*/ 7249573 w 12192000"/>
              <a:gd name="connsiteY117" fmla="*/ 2060435 h 2851980"/>
              <a:gd name="connsiteX118" fmla="*/ 7198933 w 12192000"/>
              <a:gd name="connsiteY118" fmla="*/ 2052227 h 2851980"/>
              <a:gd name="connsiteX119" fmla="*/ 7194276 w 12192000"/>
              <a:gd name="connsiteY119" fmla="*/ 2056568 h 2851980"/>
              <a:gd name="connsiteX120" fmla="*/ 7178495 w 12192000"/>
              <a:gd name="connsiteY120" fmla="*/ 2061069 h 2851980"/>
              <a:gd name="connsiteX121" fmla="*/ 7164866 w 12192000"/>
              <a:gd name="connsiteY121" fmla="*/ 2056021 h 2851980"/>
              <a:gd name="connsiteX122" fmla="*/ 7101221 w 12192000"/>
              <a:gd name="connsiteY122" fmla="*/ 2047289 h 2851980"/>
              <a:gd name="connsiteX123" fmla="*/ 7008182 w 12192000"/>
              <a:gd name="connsiteY123" fmla="*/ 2039482 h 2851980"/>
              <a:gd name="connsiteX124" fmla="*/ 6994073 w 12192000"/>
              <a:gd name="connsiteY124" fmla="*/ 2034288 h 2851980"/>
              <a:gd name="connsiteX125" fmla="*/ 6902768 w 12192000"/>
              <a:gd name="connsiteY125" fmla="*/ 2021990 h 2851980"/>
              <a:gd name="connsiteX126" fmla="*/ 6854917 w 12192000"/>
              <a:gd name="connsiteY126" fmla="*/ 2020321 h 2851980"/>
              <a:gd name="connsiteX127" fmla="*/ 6849655 w 12192000"/>
              <a:gd name="connsiteY127" fmla="*/ 2025191 h 2851980"/>
              <a:gd name="connsiteX128" fmla="*/ 6835522 w 12192000"/>
              <a:gd name="connsiteY128" fmla="*/ 2024012 h 2851980"/>
              <a:gd name="connsiteX129" fmla="*/ 6707727 w 12192000"/>
              <a:gd name="connsiteY129" fmla="*/ 2006254 h 2851980"/>
              <a:gd name="connsiteX130" fmla="*/ 6561947 w 12192000"/>
              <a:gd name="connsiteY130" fmla="*/ 1975575 h 2851980"/>
              <a:gd name="connsiteX131" fmla="*/ 6464714 w 12192000"/>
              <a:gd name="connsiteY131" fmla="*/ 1978704 h 2851980"/>
              <a:gd name="connsiteX132" fmla="*/ 6242129 w 12192000"/>
              <a:gd name="connsiteY132" fmla="*/ 1915441 h 2851980"/>
              <a:gd name="connsiteX133" fmla="*/ 6080728 w 12192000"/>
              <a:gd name="connsiteY133" fmla="*/ 1895758 h 2851980"/>
              <a:gd name="connsiteX134" fmla="*/ 6069627 w 12192000"/>
              <a:gd name="connsiteY134" fmla="*/ 1885968 h 2851980"/>
              <a:gd name="connsiteX135" fmla="*/ 6055146 w 12192000"/>
              <a:gd name="connsiteY135" fmla="*/ 1879305 h 2851980"/>
              <a:gd name="connsiteX136" fmla="*/ 5953405 w 12192000"/>
              <a:gd name="connsiteY136" fmla="*/ 1849929 h 2851980"/>
              <a:gd name="connsiteX137" fmla="*/ 5940151 w 12192000"/>
              <a:gd name="connsiteY137" fmla="*/ 1852123 h 2851980"/>
              <a:gd name="connsiteX138" fmla="*/ 5917647 w 12192000"/>
              <a:gd name="connsiteY138" fmla="*/ 1852476 h 2851980"/>
              <a:gd name="connsiteX139" fmla="*/ 5860259 w 12192000"/>
              <a:gd name="connsiteY139" fmla="*/ 1865444 h 2851980"/>
              <a:gd name="connsiteX140" fmla="*/ 5821880 w 12192000"/>
              <a:gd name="connsiteY140" fmla="*/ 1854695 h 2851980"/>
              <a:gd name="connsiteX141" fmla="*/ 5813898 w 12192000"/>
              <a:gd name="connsiteY141" fmla="*/ 1853063 h 2851980"/>
              <a:gd name="connsiteX142" fmla="*/ 5813633 w 12192000"/>
              <a:gd name="connsiteY142" fmla="*/ 1853249 h 2851980"/>
              <a:gd name="connsiteX143" fmla="*/ 5804995 w 12192000"/>
              <a:gd name="connsiteY143" fmla="*/ 1851966 h 2851980"/>
              <a:gd name="connsiteX144" fmla="*/ 5799340 w 12192000"/>
              <a:gd name="connsiteY144" fmla="*/ 1850088 h 2851980"/>
              <a:gd name="connsiteX145" fmla="*/ 5783850 w 12192000"/>
              <a:gd name="connsiteY145" fmla="*/ 1846922 h 2851980"/>
              <a:gd name="connsiteX146" fmla="*/ 5777803 w 12192000"/>
              <a:gd name="connsiteY146" fmla="*/ 1847290 h 2851980"/>
              <a:gd name="connsiteX147" fmla="*/ 5774372 w 12192000"/>
              <a:gd name="connsiteY147" fmla="*/ 1849538 h 2851980"/>
              <a:gd name="connsiteX148" fmla="*/ 5740527 w 12192000"/>
              <a:gd name="connsiteY148" fmla="*/ 1850453 h 2851980"/>
              <a:gd name="connsiteX149" fmla="*/ 5671437 w 12192000"/>
              <a:gd name="connsiteY149" fmla="*/ 1845438 h 2851980"/>
              <a:gd name="connsiteX150" fmla="*/ 5633526 w 12192000"/>
              <a:gd name="connsiteY150" fmla="*/ 1839191 h 2851980"/>
              <a:gd name="connsiteX151" fmla="*/ 5527860 w 12192000"/>
              <a:gd name="connsiteY151" fmla="*/ 1825767 h 2851980"/>
              <a:gd name="connsiteX152" fmla="*/ 5420429 w 12192000"/>
              <a:gd name="connsiteY152" fmla="*/ 1815102 h 2851980"/>
              <a:gd name="connsiteX153" fmla="*/ 5339073 w 12192000"/>
              <a:gd name="connsiteY153" fmla="*/ 1819639 h 2851980"/>
              <a:gd name="connsiteX154" fmla="*/ 5334373 w 12192000"/>
              <a:gd name="connsiteY154" fmla="*/ 1817028 h 2851980"/>
              <a:gd name="connsiteX155" fmla="*/ 5326433 w 12192000"/>
              <a:gd name="connsiteY155" fmla="*/ 1814516 h 2851980"/>
              <a:gd name="connsiteX156" fmla="*/ 5326080 w 12192000"/>
              <a:gd name="connsiteY156" fmla="*/ 1814651 h 2851980"/>
              <a:gd name="connsiteX157" fmla="*/ 5318954 w 12192000"/>
              <a:gd name="connsiteY157" fmla="*/ 1811914 h 2851980"/>
              <a:gd name="connsiteX158" fmla="*/ 5286087 w 12192000"/>
              <a:gd name="connsiteY158" fmla="*/ 1796038 h 2851980"/>
              <a:gd name="connsiteX159" fmla="*/ 5223002 w 12192000"/>
              <a:gd name="connsiteY159" fmla="*/ 1799482 h 2851980"/>
              <a:gd name="connsiteX160" fmla="*/ 5200540 w 12192000"/>
              <a:gd name="connsiteY160" fmla="*/ 1796400 h 2851980"/>
              <a:gd name="connsiteX161" fmla="*/ 5154928 w 12192000"/>
              <a:gd name="connsiteY161" fmla="*/ 1781130 h 2851980"/>
              <a:gd name="connsiteX162" fmla="*/ 5149478 w 12192000"/>
              <a:gd name="connsiteY162" fmla="*/ 1780679 h 2851980"/>
              <a:gd name="connsiteX163" fmla="*/ 5130626 w 12192000"/>
              <a:gd name="connsiteY163" fmla="*/ 1768669 h 2851980"/>
              <a:gd name="connsiteX164" fmla="*/ 5102239 w 12192000"/>
              <a:gd name="connsiteY164" fmla="*/ 1753436 h 2851980"/>
              <a:gd name="connsiteX165" fmla="*/ 5099658 w 12192000"/>
              <a:gd name="connsiteY165" fmla="*/ 1753538 h 2851980"/>
              <a:gd name="connsiteX166" fmla="*/ 5088508 w 12192000"/>
              <a:gd name="connsiteY166" fmla="*/ 1745106 h 2851980"/>
              <a:gd name="connsiteX167" fmla="*/ 5082205 w 12192000"/>
              <a:gd name="connsiteY167" fmla="*/ 1734262 h 2851980"/>
              <a:gd name="connsiteX168" fmla="*/ 4931750 w 12192000"/>
              <a:gd name="connsiteY168" fmla="*/ 1691385 h 2851980"/>
              <a:gd name="connsiteX169" fmla="*/ 4824030 w 12192000"/>
              <a:gd name="connsiteY169" fmla="*/ 1643040 h 2851980"/>
              <a:gd name="connsiteX170" fmla="*/ 4758423 w 12192000"/>
              <a:gd name="connsiteY170" fmla="*/ 1579191 h 2851980"/>
              <a:gd name="connsiteX171" fmla="*/ 4514045 w 12192000"/>
              <a:gd name="connsiteY171" fmla="*/ 1535848 h 2851980"/>
              <a:gd name="connsiteX172" fmla="*/ 4458973 w 12192000"/>
              <a:gd name="connsiteY172" fmla="*/ 1525122 h 2851980"/>
              <a:gd name="connsiteX173" fmla="*/ 4423105 w 12192000"/>
              <a:gd name="connsiteY173" fmla="*/ 1500018 h 2851980"/>
              <a:gd name="connsiteX174" fmla="*/ 4400073 w 12192000"/>
              <a:gd name="connsiteY174" fmla="*/ 1499739 h 2851980"/>
              <a:gd name="connsiteX175" fmla="*/ 4395961 w 12192000"/>
              <a:gd name="connsiteY175" fmla="*/ 1499863 h 2851980"/>
              <a:gd name="connsiteX176" fmla="*/ 4382523 w 12192000"/>
              <a:gd name="connsiteY176" fmla="*/ 1496619 h 2851980"/>
              <a:gd name="connsiteX177" fmla="*/ 4374971 w 12192000"/>
              <a:gd name="connsiteY177" fmla="*/ 1500377 h 2851980"/>
              <a:gd name="connsiteX178" fmla="*/ 4352051 w 12192000"/>
              <a:gd name="connsiteY178" fmla="*/ 1498843 h 2851980"/>
              <a:gd name="connsiteX179" fmla="*/ 4328364 w 12192000"/>
              <a:gd name="connsiteY179" fmla="*/ 1491566 h 2851980"/>
              <a:gd name="connsiteX180" fmla="*/ 4220142 w 12192000"/>
              <a:gd name="connsiteY180" fmla="*/ 1451803 h 2851980"/>
              <a:gd name="connsiteX181" fmla="*/ 4152921 w 12192000"/>
              <a:gd name="connsiteY181" fmla="*/ 1430969 h 2851980"/>
              <a:gd name="connsiteX182" fmla="*/ 4123498 w 12192000"/>
              <a:gd name="connsiteY182" fmla="*/ 1427696 h 2851980"/>
              <a:gd name="connsiteX183" fmla="*/ 4085026 w 12192000"/>
              <a:gd name="connsiteY183" fmla="*/ 1420005 h 2851980"/>
              <a:gd name="connsiteX184" fmla="*/ 4014120 w 12192000"/>
              <a:gd name="connsiteY184" fmla="*/ 1410025 h 2851980"/>
              <a:gd name="connsiteX185" fmla="*/ 3924085 w 12192000"/>
              <a:gd name="connsiteY185" fmla="*/ 1390368 h 2851980"/>
              <a:gd name="connsiteX186" fmla="*/ 3875102 w 12192000"/>
              <a:gd name="connsiteY186" fmla="*/ 1356231 h 2851980"/>
              <a:gd name="connsiteX187" fmla="*/ 3866735 w 12192000"/>
              <a:gd name="connsiteY187" fmla="*/ 1358044 h 2851980"/>
              <a:gd name="connsiteX188" fmla="*/ 3824835 w 12192000"/>
              <a:gd name="connsiteY188" fmla="*/ 1344150 h 2851980"/>
              <a:gd name="connsiteX189" fmla="*/ 3698316 w 12192000"/>
              <a:gd name="connsiteY189" fmla="*/ 1271660 h 2851980"/>
              <a:gd name="connsiteX190" fmla="*/ 3615875 w 12192000"/>
              <a:gd name="connsiteY190" fmla="*/ 1245166 h 2851980"/>
              <a:gd name="connsiteX191" fmla="*/ 3583351 w 12192000"/>
              <a:gd name="connsiteY191" fmla="*/ 1239605 h 2851980"/>
              <a:gd name="connsiteX192" fmla="*/ 3529058 w 12192000"/>
              <a:gd name="connsiteY192" fmla="*/ 1230047 h 2851980"/>
              <a:gd name="connsiteX193" fmla="*/ 3438822 w 12192000"/>
              <a:gd name="connsiteY193" fmla="*/ 1205661 h 2851980"/>
              <a:gd name="connsiteX194" fmla="*/ 3390292 w 12192000"/>
              <a:gd name="connsiteY194" fmla="*/ 1197075 h 2851980"/>
              <a:gd name="connsiteX195" fmla="*/ 3315537 w 12192000"/>
              <a:gd name="connsiteY195" fmla="*/ 1185391 h 2851980"/>
              <a:gd name="connsiteX196" fmla="*/ 3305896 w 12192000"/>
              <a:gd name="connsiteY196" fmla="*/ 1180025 h 2851980"/>
              <a:gd name="connsiteX197" fmla="*/ 3260055 w 12192000"/>
              <a:gd name="connsiteY197" fmla="*/ 1189560 h 2851980"/>
              <a:gd name="connsiteX198" fmla="*/ 3136098 w 12192000"/>
              <a:gd name="connsiteY198" fmla="*/ 1171708 h 2851980"/>
              <a:gd name="connsiteX199" fmla="*/ 3113533 w 12192000"/>
              <a:gd name="connsiteY199" fmla="*/ 1171758 h 2851980"/>
              <a:gd name="connsiteX200" fmla="*/ 3087934 w 12192000"/>
              <a:gd name="connsiteY200" fmla="*/ 1162189 h 2851980"/>
              <a:gd name="connsiteX201" fmla="*/ 3033101 w 12192000"/>
              <a:gd name="connsiteY201" fmla="*/ 1146004 h 2851980"/>
              <a:gd name="connsiteX202" fmla="*/ 2999082 w 12192000"/>
              <a:gd name="connsiteY202" fmla="*/ 1129337 h 2851980"/>
              <a:gd name="connsiteX203" fmla="*/ 2988144 w 12192000"/>
              <a:gd name="connsiteY203" fmla="*/ 1133783 h 2851980"/>
              <a:gd name="connsiteX204" fmla="*/ 2964880 w 12192000"/>
              <a:gd name="connsiteY204" fmla="*/ 1133160 h 2851980"/>
              <a:gd name="connsiteX205" fmla="*/ 2871083 w 12192000"/>
              <a:gd name="connsiteY205" fmla="*/ 1114281 h 2851980"/>
              <a:gd name="connsiteX206" fmla="*/ 2853547 w 12192000"/>
              <a:gd name="connsiteY206" fmla="*/ 1113282 h 2851980"/>
              <a:gd name="connsiteX207" fmla="*/ 2834998 w 12192000"/>
              <a:gd name="connsiteY207" fmla="*/ 1105032 h 2851980"/>
              <a:gd name="connsiteX208" fmla="*/ 2832012 w 12192000"/>
              <a:gd name="connsiteY208" fmla="*/ 1103667 h 2851980"/>
              <a:gd name="connsiteX209" fmla="*/ 2831450 w 12192000"/>
              <a:gd name="connsiteY209" fmla="*/ 1103681 h 2851980"/>
              <a:gd name="connsiteX210" fmla="*/ 2830158 w 12192000"/>
              <a:gd name="connsiteY210" fmla="*/ 1102819 h 2851980"/>
              <a:gd name="connsiteX211" fmla="*/ 2817969 w 12192000"/>
              <a:gd name="connsiteY211" fmla="*/ 1097243 h 2851980"/>
              <a:gd name="connsiteX212" fmla="*/ 2812278 w 12192000"/>
              <a:gd name="connsiteY212" fmla="*/ 1097008 h 2851980"/>
              <a:gd name="connsiteX213" fmla="*/ 2735949 w 12192000"/>
              <a:gd name="connsiteY213" fmla="*/ 1069536 h 2851980"/>
              <a:gd name="connsiteX214" fmla="*/ 2700542 w 12192000"/>
              <a:gd name="connsiteY214" fmla="*/ 1056907 h 2851980"/>
              <a:gd name="connsiteX215" fmla="*/ 2690071 w 12192000"/>
              <a:gd name="connsiteY215" fmla="*/ 1056397 h 2851980"/>
              <a:gd name="connsiteX216" fmla="*/ 2655269 w 12192000"/>
              <a:gd name="connsiteY216" fmla="*/ 1042078 h 2851980"/>
              <a:gd name="connsiteX217" fmla="*/ 2637172 w 12192000"/>
              <a:gd name="connsiteY217" fmla="*/ 1039382 h 2851980"/>
              <a:gd name="connsiteX218" fmla="*/ 2544676 w 12192000"/>
              <a:gd name="connsiteY218" fmla="*/ 1019916 h 2851980"/>
              <a:gd name="connsiteX219" fmla="*/ 2521406 w 12192000"/>
              <a:gd name="connsiteY219" fmla="*/ 1022036 h 2851980"/>
              <a:gd name="connsiteX220" fmla="*/ 2462038 w 12192000"/>
              <a:gd name="connsiteY220" fmla="*/ 992687 h 2851980"/>
              <a:gd name="connsiteX221" fmla="*/ 2448962 w 12192000"/>
              <a:gd name="connsiteY221" fmla="*/ 988555 h 2851980"/>
              <a:gd name="connsiteX222" fmla="*/ 2444223 w 12192000"/>
              <a:gd name="connsiteY222" fmla="*/ 985580 h 2851980"/>
              <a:gd name="connsiteX223" fmla="*/ 2428175 w 12192000"/>
              <a:gd name="connsiteY223" fmla="*/ 997242 h 2851980"/>
              <a:gd name="connsiteX224" fmla="*/ 2398519 w 12192000"/>
              <a:gd name="connsiteY224" fmla="*/ 1001482 h 2851980"/>
              <a:gd name="connsiteX225" fmla="*/ 2385271 w 12192000"/>
              <a:gd name="connsiteY225" fmla="*/ 993786 h 2851980"/>
              <a:gd name="connsiteX226" fmla="*/ 2298174 w 12192000"/>
              <a:gd name="connsiteY226" fmla="*/ 956527 h 2851980"/>
              <a:gd name="connsiteX227" fmla="*/ 2271014 w 12192000"/>
              <a:gd name="connsiteY227" fmla="*/ 945440 h 2851980"/>
              <a:gd name="connsiteX228" fmla="*/ 2214838 w 12192000"/>
              <a:gd name="connsiteY228" fmla="*/ 924396 h 2851980"/>
              <a:gd name="connsiteX229" fmla="*/ 2038407 w 12192000"/>
              <a:gd name="connsiteY229" fmla="*/ 916628 h 2851980"/>
              <a:gd name="connsiteX230" fmla="*/ 1958268 w 12192000"/>
              <a:gd name="connsiteY230" fmla="*/ 931677 h 2851980"/>
              <a:gd name="connsiteX231" fmla="*/ 1740316 w 12192000"/>
              <a:gd name="connsiteY231" fmla="*/ 931710 h 2851980"/>
              <a:gd name="connsiteX232" fmla="*/ 1454477 w 12192000"/>
              <a:gd name="connsiteY232" fmla="*/ 973878 h 2851980"/>
              <a:gd name="connsiteX233" fmla="*/ 1385984 w 12192000"/>
              <a:gd name="connsiteY233" fmla="*/ 958621 h 2851980"/>
              <a:gd name="connsiteX234" fmla="*/ 1355604 w 12192000"/>
              <a:gd name="connsiteY234" fmla="*/ 960893 h 2851980"/>
              <a:gd name="connsiteX235" fmla="*/ 1305323 w 12192000"/>
              <a:gd name="connsiteY235" fmla="*/ 967511 h 2851980"/>
              <a:gd name="connsiteX236" fmla="*/ 1125607 w 12192000"/>
              <a:gd name="connsiteY236" fmla="*/ 968467 h 2851980"/>
              <a:gd name="connsiteX237" fmla="*/ 1016562 w 12192000"/>
              <a:gd name="connsiteY237" fmla="*/ 975260 h 2851980"/>
              <a:gd name="connsiteX238" fmla="*/ 818620 w 12192000"/>
              <a:gd name="connsiteY238" fmla="*/ 987723 h 2851980"/>
              <a:gd name="connsiteX239" fmla="*/ 611870 w 12192000"/>
              <a:gd name="connsiteY239" fmla="*/ 1002547 h 2851980"/>
              <a:gd name="connsiteX240" fmla="*/ 520325 w 12192000"/>
              <a:gd name="connsiteY240" fmla="*/ 1010590 h 2851980"/>
              <a:gd name="connsiteX241" fmla="*/ 386188 w 12192000"/>
              <a:gd name="connsiteY241" fmla="*/ 1040956 h 2851980"/>
              <a:gd name="connsiteX242" fmla="*/ 272629 w 12192000"/>
              <a:gd name="connsiteY242" fmla="*/ 1010300 h 2851980"/>
              <a:gd name="connsiteX243" fmla="*/ 113450 w 12192000"/>
              <a:gd name="connsiteY243" fmla="*/ 1038933 h 2851980"/>
              <a:gd name="connsiteX244" fmla="*/ 4256 w 12192000"/>
              <a:gd name="connsiteY244" fmla="*/ 1060111 h 2851980"/>
              <a:gd name="connsiteX245" fmla="*/ 0 w 12192000"/>
              <a:gd name="connsiteY245" fmla="*/ 1059714 h 2851980"/>
              <a:gd name="connsiteX0" fmla="*/ 0 w 12192000"/>
              <a:gd name="connsiteY0" fmla="*/ 0 h 2984579"/>
              <a:gd name="connsiteX1" fmla="*/ 12192000 w 12192000"/>
              <a:gd name="connsiteY1" fmla="*/ 0 h 2984579"/>
              <a:gd name="connsiteX2" fmla="*/ 12192000 w 12192000"/>
              <a:gd name="connsiteY2" fmla="*/ 2802781 h 2984579"/>
              <a:gd name="connsiteX3" fmla="*/ 12174273 w 12192000"/>
              <a:gd name="connsiteY3" fmla="*/ 2805362 h 2984579"/>
              <a:gd name="connsiteX4" fmla="*/ 12099441 w 12192000"/>
              <a:gd name="connsiteY4" fmla="*/ 2819970 h 2984579"/>
              <a:gd name="connsiteX5" fmla="*/ 11968818 w 12192000"/>
              <a:gd name="connsiteY5" fmla="*/ 2984045 h 2984579"/>
              <a:gd name="connsiteX6" fmla="*/ 11844564 w 12192000"/>
              <a:gd name="connsiteY6" fmla="*/ 2851980 h 2984579"/>
              <a:gd name="connsiteX7" fmla="*/ 11786084 w 12192000"/>
              <a:gd name="connsiteY7" fmla="*/ 2836535 h 2984579"/>
              <a:gd name="connsiteX8" fmla="*/ 11731349 w 12192000"/>
              <a:gd name="connsiteY8" fmla="*/ 2820269 h 2984579"/>
              <a:gd name="connsiteX9" fmla="*/ 11709385 w 12192000"/>
              <a:gd name="connsiteY9" fmla="*/ 2806825 h 2984579"/>
              <a:gd name="connsiteX10" fmla="*/ 11702308 w 12192000"/>
              <a:gd name="connsiteY10" fmla="*/ 2811365 h 2984579"/>
              <a:gd name="connsiteX11" fmla="*/ 11689476 w 12192000"/>
              <a:gd name="connsiteY11" fmla="*/ 2807391 h 2984579"/>
              <a:gd name="connsiteX12" fmla="*/ 11666486 w 12192000"/>
              <a:gd name="connsiteY12" fmla="*/ 2799625 h 2984579"/>
              <a:gd name="connsiteX13" fmla="*/ 11652374 w 12192000"/>
              <a:gd name="connsiteY13" fmla="*/ 2793272 h 2984579"/>
              <a:gd name="connsiteX14" fmla="*/ 11646471 w 12192000"/>
              <a:gd name="connsiteY14" fmla="*/ 2800341 h 2984579"/>
              <a:gd name="connsiteX15" fmla="*/ 11623313 w 12192000"/>
              <a:gd name="connsiteY15" fmla="*/ 2800343 h 2984579"/>
              <a:gd name="connsiteX16" fmla="*/ 11608697 w 12192000"/>
              <a:gd name="connsiteY16" fmla="*/ 2813460 h 2984579"/>
              <a:gd name="connsiteX17" fmla="*/ 11603621 w 12192000"/>
              <a:gd name="connsiteY17" fmla="*/ 2810965 h 2984579"/>
              <a:gd name="connsiteX18" fmla="*/ 11590100 w 12192000"/>
              <a:gd name="connsiteY18" fmla="*/ 2808130 h 2984579"/>
              <a:gd name="connsiteX19" fmla="*/ 11566270 w 12192000"/>
              <a:gd name="connsiteY19" fmla="*/ 2794050 h 2984579"/>
              <a:gd name="connsiteX20" fmla="*/ 11543180 w 12192000"/>
              <a:gd name="connsiteY20" fmla="*/ 2794523 h 2984579"/>
              <a:gd name="connsiteX21" fmla="*/ 11527456 w 12192000"/>
              <a:gd name="connsiteY21" fmla="*/ 2784758 h 2984579"/>
              <a:gd name="connsiteX22" fmla="*/ 11410019 w 12192000"/>
              <a:gd name="connsiteY22" fmla="*/ 2778739 h 2984579"/>
              <a:gd name="connsiteX23" fmla="*/ 11391662 w 12192000"/>
              <a:gd name="connsiteY23" fmla="*/ 2777813 h 2984579"/>
              <a:gd name="connsiteX24" fmla="*/ 11381950 w 12192000"/>
              <a:gd name="connsiteY24" fmla="*/ 2771457 h 2984579"/>
              <a:gd name="connsiteX25" fmla="*/ 11355280 w 12192000"/>
              <a:gd name="connsiteY25" fmla="*/ 2766974 h 2984579"/>
              <a:gd name="connsiteX26" fmla="*/ 11346286 w 12192000"/>
              <a:gd name="connsiteY26" fmla="*/ 2771221 h 2984579"/>
              <a:gd name="connsiteX27" fmla="*/ 11344784 w 12192000"/>
              <a:gd name="connsiteY27" fmla="*/ 2767480 h 2984579"/>
              <a:gd name="connsiteX28" fmla="*/ 11307999 w 12192000"/>
              <a:gd name="connsiteY28" fmla="*/ 2758374 h 2984579"/>
              <a:gd name="connsiteX29" fmla="*/ 11228674 w 12192000"/>
              <a:gd name="connsiteY29" fmla="*/ 2738503 h 2984579"/>
              <a:gd name="connsiteX30" fmla="*/ 11208775 w 12192000"/>
              <a:gd name="connsiteY30" fmla="*/ 2733735 h 2984579"/>
              <a:gd name="connsiteX31" fmla="*/ 11191329 w 12192000"/>
              <a:gd name="connsiteY31" fmla="*/ 2735896 h 2984579"/>
              <a:gd name="connsiteX32" fmla="*/ 11095293 w 12192000"/>
              <a:gd name="connsiteY32" fmla="*/ 2734181 h 2984579"/>
              <a:gd name="connsiteX33" fmla="*/ 11072290 w 12192000"/>
              <a:gd name="connsiteY33" fmla="*/ 2737734 h 2984579"/>
              <a:gd name="connsiteX34" fmla="*/ 10980239 w 12192000"/>
              <a:gd name="connsiteY34" fmla="*/ 2729000 h 2984579"/>
              <a:gd name="connsiteX35" fmla="*/ 10980167 w 12192000"/>
              <a:gd name="connsiteY35" fmla="*/ 2728972 h 2984579"/>
              <a:gd name="connsiteX36" fmla="*/ 10943501 w 12192000"/>
              <a:gd name="connsiteY36" fmla="*/ 2723352 h 2984579"/>
              <a:gd name="connsiteX37" fmla="*/ 10740825 w 12192000"/>
              <a:gd name="connsiteY37" fmla="*/ 2642544 h 2984579"/>
              <a:gd name="connsiteX38" fmla="*/ 10621021 w 12192000"/>
              <a:gd name="connsiteY38" fmla="*/ 2583972 h 2984579"/>
              <a:gd name="connsiteX39" fmla="*/ 10501779 w 12192000"/>
              <a:gd name="connsiteY39" fmla="*/ 2548735 h 2984579"/>
              <a:gd name="connsiteX40" fmla="*/ 10403355 w 12192000"/>
              <a:gd name="connsiteY40" fmla="*/ 2512953 h 2984579"/>
              <a:gd name="connsiteX41" fmla="*/ 10337449 w 12192000"/>
              <a:gd name="connsiteY41" fmla="*/ 2488172 h 2984579"/>
              <a:gd name="connsiteX42" fmla="*/ 10324327 w 12192000"/>
              <a:gd name="connsiteY42" fmla="*/ 2478939 h 2984579"/>
              <a:gd name="connsiteX43" fmla="*/ 10321929 w 12192000"/>
              <a:gd name="connsiteY43" fmla="*/ 2478993 h 2984579"/>
              <a:gd name="connsiteX44" fmla="*/ 10290461 w 12192000"/>
              <a:gd name="connsiteY44" fmla="*/ 2462144 h 2984579"/>
              <a:gd name="connsiteX45" fmla="*/ 10268970 w 12192000"/>
              <a:gd name="connsiteY45" fmla="*/ 2448931 h 2984579"/>
              <a:gd name="connsiteX46" fmla="*/ 10263699 w 12192000"/>
              <a:gd name="connsiteY46" fmla="*/ 2448340 h 2984579"/>
              <a:gd name="connsiteX47" fmla="*/ 10228272 w 12192000"/>
              <a:gd name="connsiteY47" fmla="*/ 2431997 h 2984579"/>
              <a:gd name="connsiteX48" fmla="*/ 10215997 w 12192000"/>
              <a:gd name="connsiteY48" fmla="*/ 2431103 h 2984579"/>
              <a:gd name="connsiteX49" fmla="*/ 10193885 w 12192000"/>
              <a:gd name="connsiteY49" fmla="*/ 2427360 h 2984579"/>
              <a:gd name="connsiteX50" fmla="*/ 10135557 w 12192000"/>
              <a:gd name="connsiteY50" fmla="*/ 2429769 h 2984579"/>
              <a:gd name="connsiteX51" fmla="*/ 10092108 w 12192000"/>
              <a:gd name="connsiteY51" fmla="*/ 2409075 h 2984579"/>
              <a:gd name="connsiteX52" fmla="*/ 10091815 w 12192000"/>
              <a:gd name="connsiteY52" fmla="*/ 2409211 h 2984579"/>
              <a:gd name="connsiteX53" fmla="*/ 10083558 w 12192000"/>
              <a:gd name="connsiteY53" fmla="*/ 2406369 h 2984579"/>
              <a:gd name="connsiteX54" fmla="*/ 10078319 w 12192000"/>
              <a:gd name="connsiteY54" fmla="*/ 2403481 h 2984579"/>
              <a:gd name="connsiteX55" fmla="*/ 10063647 w 12192000"/>
              <a:gd name="connsiteY55" fmla="*/ 2397528 h 2984579"/>
              <a:gd name="connsiteX56" fmla="*/ 10057660 w 12192000"/>
              <a:gd name="connsiteY56" fmla="*/ 2396793 h 2984579"/>
              <a:gd name="connsiteX57" fmla="*/ 10003124 w 12192000"/>
              <a:gd name="connsiteY57" fmla="*/ 2406692 h 2984579"/>
              <a:gd name="connsiteX58" fmla="*/ 9898644 w 12192000"/>
              <a:gd name="connsiteY58" fmla="*/ 2393136 h 2984579"/>
              <a:gd name="connsiteX59" fmla="*/ 9794969 w 12192000"/>
              <a:gd name="connsiteY59" fmla="*/ 2376665 h 2984579"/>
              <a:gd name="connsiteX60" fmla="*/ 9690708 w 12192000"/>
              <a:gd name="connsiteY60" fmla="*/ 2362478 h 2984579"/>
              <a:gd name="connsiteX61" fmla="*/ 9656590 w 12192000"/>
              <a:gd name="connsiteY61" fmla="*/ 2365107 h 2984579"/>
              <a:gd name="connsiteX62" fmla="*/ 9651013 w 12192000"/>
              <a:gd name="connsiteY62" fmla="*/ 2365379 h 2984579"/>
              <a:gd name="connsiteX63" fmla="*/ 9629535 w 12192000"/>
              <a:gd name="connsiteY63" fmla="*/ 2359562 h 2984579"/>
              <a:gd name="connsiteX64" fmla="*/ 9621002 w 12192000"/>
              <a:gd name="connsiteY64" fmla="*/ 2358015 h 2984579"/>
              <a:gd name="connsiteX65" fmla="*/ 9620811 w 12192000"/>
              <a:gd name="connsiteY65" fmla="*/ 2358209 h 2984579"/>
              <a:gd name="connsiteX66" fmla="*/ 9612783 w 12192000"/>
              <a:gd name="connsiteY66" fmla="*/ 2356304 h 2984579"/>
              <a:gd name="connsiteX67" fmla="*/ 9573299 w 12192000"/>
              <a:gd name="connsiteY67" fmla="*/ 2344048 h 2984579"/>
              <a:gd name="connsiteX68" fmla="*/ 9523299 w 12192000"/>
              <a:gd name="connsiteY68" fmla="*/ 2356751 h 2984579"/>
              <a:gd name="connsiteX69" fmla="*/ 9502217 w 12192000"/>
              <a:gd name="connsiteY69" fmla="*/ 2356672 h 2984579"/>
              <a:gd name="connsiteX70" fmla="*/ 9491052 w 12192000"/>
              <a:gd name="connsiteY70" fmla="*/ 2357876 h 2984579"/>
              <a:gd name="connsiteX71" fmla="*/ 9490420 w 12192000"/>
              <a:gd name="connsiteY71" fmla="*/ 2358754 h 2984579"/>
              <a:gd name="connsiteX72" fmla="*/ 9422814 w 12192000"/>
              <a:gd name="connsiteY72" fmla="*/ 2337048 h 2984579"/>
              <a:gd name="connsiteX73" fmla="*/ 9387555 w 12192000"/>
              <a:gd name="connsiteY73" fmla="*/ 2324836 h 2984579"/>
              <a:gd name="connsiteX74" fmla="*/ 9385480 w 12192000"/>
              <a:gd name="connsiteY74" fmla="*/ 2325313 h 2984579"/>
              <a:gd name="connsiteX75" fmla="*/ 9369766 w 12192000"/>
              <a:gd name="connsiteY75" fmla="*/ 2317902 h 2984579"/>
              <a:gd name="connsiteX76" fmla="*/ 9356267 w 12192000"/>
              <a:gd name="connsiteY76" fmla="*/ 2307218 h 2984579"/>
              <a:gd name="connsiteX77" fmla="*/ 9240605 w 12192000"/>
              <a:gd name="connsiteY77" fmla="*/ 2292733 h 2984579"/>
              <a:gd name="connsiteX78" fmla="*/ 9083251 w 12192000"/>
              <a:gd name="connsiteY78" fmla="*/ 2245348 h 2984579"/>
              <a:gd name="connsiteX79" fmla="*/ 8956025 w 12192000"/>
              <a:gd name="connsiteY79" fmla="*/ 2219438 h 2984579"/>
              <a:gd name="connsiteX80" fmla="*/ 8791834 w 12192000"/>
              <a:gd name="connsiteY80" fmla="*/ 2194608 h 2984579"/>
              <a:gd name="connsiteX81" fmla="*/ 8677385 w 12192000"/>
              <a:gd name="connsiteY81" fmla="*/ 2172946 h 2984579"/>
              <a:gd name="connsiteX82" fmla="*/ 8628381 w 12192000"/>
              <a:gd name="connsiteY82" fmla="*/ 2151256 h 2984579"/>
              <a:gd name="connsiteX83" fmla="*/ 8608955 w 12192000"/>
              <a:gd name="connsiteY83" fmla="*/ 2154253 h 2984579"/>
              <a:gd name="connsiteX84" fmla="*/ 8605623 w 12192000"/>
              <a:gd name="connsiteY84" fmla="*/ 2154974 h 2984579"/>
              <a:gd name="connsiteX85" fmla="*/ 8591946 w 12192000"/>
              <a:gd name="connsiteY85" fmla="*/ 2153429 h 2984579"/>
              <a:gd name="connsiteX86" fmla="*/ 8588503 w 12192000"/>
              <a:gd name="connsiteY86" fmla="*/ 2158528 h 2984579"/>
              <a:gd name="connsiteX87" fmla="*/ 8542929 w 12192000"/>
              <a:gd name="connsiteY87" fmla="*/ 2155780 h 2984579"/>
              <a:gd name="connsiteX88" fmla="*/ 8422422 w 12192000"/>
              <a:gd name="connsiteY88" fmla="*/ 2128783 h 2984579"/>
              <a:gd name="connsiteX89" fmla="*/ 8350509 w 12192000"/>
              <a:gd name="connsiteY89" fmla="*/ 2116143 h 2984579"/>
              <a:gd name="connsiteX90" fmla="*/ 8323483 w 12192000"/>
              <a:gd name="connsiteY90" fmla="*/ 2116856 h 2984579"/>
              <a:gd name="connsiteX91" fmla="*/ 8285541 w 12192000"/>
              <a:gd name="connsiteY91" fmla="*/ 2114142 h 2984579"/>
              <a:gd name="connsiteX92" fmla="*/ 8156321 w 12192000"/>
              <a:gd name="connsiteY92" fmla="*/ 2105622 h 2984579"/>
              <a:gd name="connsiteX93" fmla="*/ 8115022 w 12192000"/>
              <a:gd name="connsiteY93" fmla="*/ 2097331 h 2984579"/>
              <a:gd name="connsiteX94" fmla="*/ 8109128 w 12192000"/>
              <a:gd name="connsiteY94" fmla="*/ 2095725 h 2984579"/>
              <a:gd name="connsiteX95" fmla="*/ 8061947 w 12192000"/>
              <a:gd name="connsiteY95" fmla="*/ 2076044 h 2984579"/>
              <a:gd name="connsiteX96" fmla="*/ 8056343 w 12192000"/>
              <a:gd name="connsiteY96" fmla="*/ 2079176 h 2984579"/>
              <a:gd name="connsiteX97" fmla="*/ 8039888 w 12192000"/>
              <a:gd name="connsiteY97" fmla="*/ 2079889 h 2984579"/>
              <a:gd name="connsiteX98" fmla="*/ 8027893 w 12192000"/>
              <a:gd name="connsiteY98" fmla="*/ 2071837 h 2984579"/>
              <a:gd name="connsiteX99" fmla="*/ 7968202 w 12192000"/>
              <a:gd name="connsiteY99" fmla="*/ 2048643 h 2984579"/>
              <a:gd name="connsiteX100" fmla="*/ 7879707 w 12192000"/>
              <a:gd name="connsiteY100" fmla="*/ 2019539 h 2984579"/>
              <a:gd name="connsiteX101" fmla="*/ 7867283 w 12192000"/>
              <a:gd name="connsiteY101" fmla="*/ 2011237 h 2984579"/>
              <a:gd name="connsiteX102" fmla="*/ 7843997 w 12192000"/>
              <a:gd name="connsiteY102" fmla="*/ 2004002 h 2984579"/>
              <a:gd name="connsiteX103" fmla="*/ 7819810 w 12192000"/>
              <a:gd name="connsiteY103" fmla="*/ 2003978 h 2984579"/>
              <a:gd name="connsiteX104" fmla="*/ 7766905 w 12192000"/>
              <a:gd name="connsiteY104" fmla="*/ 1994240 h 2984579"/>
              <a:gd name="connsiteX105" fmla="*/ 7748811 w 12192000"/>
              <a:gd name="connsiteY105" fmla="*/ 2001647 h 2984579"/>
              <a:gd name="connsiteX106" fmla="*/ 7745757 w 12192000"/>
              <a:gd name="connsiteY106" fmla="*/ 2003120 h 2984579"/>
              <a:gd name="connsiteX107" fmla="*/ 7732110 w 12192000"/>
              <a:gd name="connsiteY107" fmla="*/ 2004783 h 2984579"/>
              <a:gd name="connsiteX108" fmla="*/ 7730039 w 12192000"/>
              <a:gd name="connsiteY108" fmla="*/ 2010536 h 2984579"/>
              <a:gd name="connsiteX109" fmla="*/ 7685159 w 12192000"/>
              <a:gd name="connsiteY109" fmla="*/ 2018415 h 2984579"/>
              <a:gd name="connsiteX110" fmla="*/ 7561596 w 12192000"/>
              <a:gd name="connsiteY110" fmla="*/ 2020063 h 2984579"/>
              <a:gd name="connsiteX111" fmla="*/ 7488722 w 12192000"/>
              <a:gd name="connsiteY111" fmla="*/ 2024418 h 2984579"/>
              <a:gd name="connsiteX112" fmla="*/ 7462688 w 12192000"/>
              <a:gd name="connsiteY112" fmla="*/ 2031366 h 2984579"/>
              <a:gd name="connsiteX113" fmla="*/ 7425222 w 12192000"/>
              <a:gd name="connsiteY113" fmla="*/ 2037510 h 2984579"/>
              <a:gd name="connsiteX114" fmla="*/ 7360376 w 12192000"/>
              <a:gd name="connsiteY114" fmla="*/ 2052454 h 2984579"/>
              <a:gd name="connsiteX115" fmla="*/ 7297796 w 12192000"/>
              <a:gd name="connsiteY115" fmla="*/ 2059134 h 2984579"/>
              <a:gd name="connsiteX116" fmla="*/ 7255684 w 12192000"/>
              <a:gd name="connsiteY116" fmla="*/ 2060633 h 2984579"/>
              <a:gd name="connsiteX117" fmla="*/ 7249573 w 12192000"/>
              <a:gd name="connsiteY117" fmla="*/ 2060435 h 2984579"/>
              <a:gd name="connsiteX118" fmla="*/ 7198933 w 12192000"/>
              <a:gd name="connsiteY118" fmla="*/ 2052227 h 2984579"/>
              <a:gd name="connsiteX119" fmla="*/ 7194276 w 12192000"/>
              <a:gd name="connsiteY119" fmla="*/ 2056568 h 2984579"/>
              <a:gd name="connsiteX120" fmla="*/ 7178495 w 12192000"/>
              <a:gd name="connsiteY120" fmla="*/ 2061069 h 2984579"/>
              <a:gd name="connsiteX121" fmla="*/ 7164866 w 12192000"/>
              <a:gd name="connsiteY121" fmla="*/ 2056021 h 2984579"/>
              <a:gd name="connsiteX122" fmla="*/ 7101221 w 12192000"/>
              <a:gd name="connsiteY122" fmla="*/ 2047289 h 2984579"/>
              <a:gd name="connsiteX123" fmla="*/ 7008182 w 12192000"/>
              <a:gd name="connsiteY123" fmla="*/ 2039482 h 2984579"/>
              <a:gd name="connsiteX124" fmla="*/ 6994073 w 12192000"/>
              <a:gd name="connsiteY124" fmla="*/ 2034288 h 2984579"/>
              <a:gd name="connsiteX125" fmla="*/ 6902768 w 12192000"/>
              <a:gd name="connsiteY125" fmla="*/ 2021990 h 2984579"/>
              <a:gd name="connsiteX126" fmla="*/ 6854917 w 12192000"/>
              <a:gd name="connsiteY126" fmla="*/ 2020321 h 2984579"/>
              <a:gd name="connsiteX127" fmla="*/ 6849655 w 12192000"/>
              <a:gd name="connsiteY127" fmla="*/ 2025191 h 2984579"/>
              <a:gd name="connsiteX128" fmla="*/ 6835522 w 12192000"/>
              <a:gd name="connsiteY128" fmla="*/ 2024012 h 2984579"/>
              <a:gd name="connsiteX129" fmla="*/ 6707727 w 12192000"/>
              <a:gd name="connsiteY129" fmla="*/ 2006254 h 2984579"/>
              <a:gd name="connsiteX130" fmla="*/ 6561947 w 12192000"/>
              <a:gd name="connsiteY130" fmla="*/ 1975575 h 2984579"/>
              <a:gd name="connsiteX131" fmla="*/ 6464714 w 12192000"/>
              <a:gd name="connsiteY131" fmla="*/ 1978704 h 2984579"/>
              <a:gd name="connsiteX132" fmla="*/ 6242129 w 12192000"/>
              <a:gd name="connsiteY132" fmla="*/ 1915441 h 2984579"/>
              <a:gd name="connsiteX133" fmla="*/ 6080728 w 12192000"/>
              <a:gd name="connsiteY133" fmla="*/ 1895758 h 2984579"/>
              <a:gd name="connsiteX134" fmla="*/ 6069627 w 12192000"/>
              <a:gd name="connsiteY134" fmla="*/ 1885968 h 2984579"/>
              <a:gd name="connsiteX135" fmla="*/ 6055146 w 12192000"/>
              <a:gd name="connsiteY135" fmla="*/ 1879305 h 2984579"/>
              <a:gd name="connsiteX136" fmla="*/ 5953405 w 12192000"/>
              <a:gd name="connsiteY136" fmla="*/ 1849929 h 2984579"/>
              <a:gd name="connsiteX137" fmla="*/ 5940151 w 12192000"/>
              <a:gd name="connsiteY137" fmla="*/ 1852123 h 2984579"/>
              <a:gd name="connsiteX138" fmla="*/ 5917647 w 12192000"/>
              <a:gd name="connsiteY138" fmla="*/ 1852476 h 2984579"/>
              <a:gd name="connsiteX139" fmla="*/ 5860259 w 12192000"/>
              <a:gd name="connsiteY139" fmla="*/ 1865444 h 2984579"/>
              <a:gd name="connsiteX140" fmla="*/ 5821880 w 12192000"/>
              <a:gd name="connsiteY140" fmla="*/ 1854695 h 2984579"/>
              <a:gd name="connsiteX141" fmla="*/ 5813898 w 12192000"/>
              <a:gd name="connsiteY141" fmla="*/ 1853063 h 2984579"/>
              <a:gd name="connsiteX142" fmla="*/ 5813633 w 12192000"/>
              <a:gd name="connsiteY142" fmla="*/ 1853249 h 2984579"/>
              <a:gd name="connsiteX143" fmla="*/ 5804995 w 12192000"/>
              <a:gd name="connsiteY143" fmla="*/ 1851966 h 2984579"/>
              <a:gd name="connsiteX144" fmla="*/ 5799340 w 12192000"/>
              <a:gd name="connsiteY144" fmla="*/ 1850088 h 2984579"/>
              <a:gd name="connsiteX145" fmla="*/ 5783850 w 12192000"/>
              <a:gd name="connsiteY145" fmla="*/ 1846922 h 2984579"/>
              <a:gd name="connsiteX146" fmla="*/ 5777803 w 12192000"/>
              <a:gd name="connsiteY146" fmla="*/ 1847290 h 2984579"/>
              <a:gd name="connsiteX147" fmla="*/ 5774372 w 12192000"/>
              <a:gd name="connsiteY147" fmla="*/ 1849538 h 2984579"/>
              <a:gd name="connsiteX148" fmla="*/ 5740527 w 12192000"/>
              <a:gd name="connsiteY148" fmla="*/ 1850453 h 2984579"/>
              <a:gd name="connsiteX149" fmla="*/ 5671437 w 12192000"/>
              <a:gd name="connsiteY149" fmla="*/ 1845438 h 2984579"/>
              <a:gd name="connsiteX150" fmla="*/ 5633526 w 12192000"/>
              <a:gd name="connsiteY150" fmla="*/ 1839191 h 2984579"/>
              <a:gd name="connsiteX151" fmla="*/ 5527860 w 12192000"/>
              <a:gd name="connsiteY151" fmla="*/ 1825767 h 2984579"/>
              <a:gd name="connsiteX152" fmla="*/ 5420429 w 12192000"/>
              <a:gd name="connsiteY152" fmla="*/ 1815102 h 2984579"/>
              <a:gd name="connsiteX153" fmla="*/ 5339073 w 12192000"/>
              <a:gd name="connsiteY153" fmla="*/ 1819639 h 2984579"/>
              <a:gd name="connsiteX154" fmla="*/ 5334373 w 12192000"/>
              <a:gd name="connsiteY154" fmla="*/ 1817028 h 2984579"/>
              <a:gd name="connsiteX155" fmla="*/ 5326433 w 12192000"/>
              <a:gd name="connsiteY155" fmla="*/ 1814516 h 2984579"/>
              <a:gd name="connsiteX156" fmla="*/ 5326080 w 12192000"/>
              <a:gd name="connsiteY156" fmla="*/ 1814651 h 2984579"/>
              <a:gd name="connsiteX157" fmla="*/ 5318954 w 12192000"/>
              <a:gd name="connsiteY157" fmla="*/ 1811914 h 2984579"/>
              <a:gd name="connsiteX158" fmla="*/ 5286087 w 12192000"/>
              <a:gd name="connsiteY158" fmla="*/ 1796038 h 2984579"/>
              <a:gd name="connsiteX159" fmla="*/ 5223002 w 12192000"/>
              <a:gd name="connsiteY159" fmla="*/ 1799482 h 2984579"/>
              <a:gd name="connsiteX160" fmla="*/ 5200540 w 12192000"/>
              <a:gd name="connsiteY160" fmla="*/ 1796400 h 2984579"/>
              <a:gd name="connsiteX161" fmla="*/ 5154928 w 12192000"/>
              <a:gd name="connsiteY161" fmla="*/ 1781130 h 2984579"/>
              <a:gd name="connsiteX162" fmla="*/ 5149478 w 12192000"/>
              <a:gd name="connsiteY162" fmla="*/ 1780679 h 2984579"/>
              <a:gd name="connsiteX163" fmla="*/ 5130626 w 12192000"/>
              <a:gd name="connsiteY163" fmla="*/ 1768669 h 2984579"/>
              <a:gd name="connsiteX164" fmla="*/ 5102239 w 12192000"/>
              <a:gd name="connsiteY164" fmla="*/ 1753436 h 2984579"/>
              <a:gd name="connsiteX165" fmla="*/ 5099658 w 12192000"/>
              <a:gd name="connsiteY165" fmla="*/ 1753538 h 2984579"/>
              <a:gd name="connsiteX166" fmla="*/ 5088508 w 12192000"/>
              <a:gd name="connsiteY166" fmla="*/ 1745106 h 2984579"/>
              <a:gd name="connsiteX167" fmla="*/ 5082205 w 12192000"/>
              <a:gd name="connsiteY167" fmla="*/ 1734262 h 2984579"/>
              <a:gd name="connsiteX168" fmla="*/ 4931750 w 12192000"/>
              <a:gd name="connsiteY168" fmla="*/ 1691385 h 2984579"/>
              <a:gd name="connsiteX169" fmla="*/ 4824030 w 12192000"/>
              <a:gd name="connsiteY169" fmla="*/ 1643040 h 2984579"/>
              <a:gd name="connsiteX170" fmla="*/ 4758423 w 12192000"/>
              <a:gd name="connsiteY170" fmla="*/ 1579191 h 2984579"/>
              <a:gd name="connsiteX171" fmla="*/ 4514045 w 12192000"/>
              <a:gd name="connsiteY171" fmla="*/ 1535848 h 2984579"/>
              <a:gd name="connsiteX172" fmla="*/ 4458973 w 12192000"/>
              <a:gd name="connsiteY172" fmla="*/ 1525122 h 2984579"/>
              <a:gd name="connsiteX173" fmla="*/ 4423105 w 12192000"/>
              <a:gd name="connsiteY173" fmla="*/ 1500018 h 2984579"/>
              <a:gd name="connsiteX174" fmla="*/ 4400073 w 12192000"/>
              <a:gd name="connsiteY174" fmla="*/ 1499739 h 2984579"/>
              <a:gd name="connsiteX175" fmla="*/ 4395961 w 12192000"/>
              <a:gd name="connsiteY175" fmla="*/ 1499863 h 2984579"/>
              <a:gd name="connsiteX176" fmla="*/ 4382523 w 12192000"/>
              <a:gd name="connsiteY176" fmla="*/ 1496619 h 2984579"/>
              <a:gd name="connsiteX177" fmla="*/ 4374971 w 12192000"/>
              <a:gd name="connsiteY177" fmla="*/ 1500377 h 2984579"/>
              <a:gd name="connsiteX178" fmla="*/ 4352051 w 12192000"/>
              <a:gd name="connsiteY178" fmla="*/ 1498843 h 2984579"/>
              <a:gd name="connsiteX179" fmla="*/ 4328364 w 12192000"/>
              <a:gd name="connsiteY179" fmla="*/ 1491566 h 2984579"/>
              <a:gd name="connsiteX180" fmla="*/ 4220142 w 12192000"/>
              <a:gd name="connsiteY180" fmla="*/ 1451803 h 2984579"/>
              <a:gd name="connsiteX181" fmla="*/ 4152921 w 12192000"/>
              <a:gd name="connsiteY181" fmla="*/ 1430969 h 2984579"/>
              <a:gd name="connsiteX182" fmla="*/ 4123498 w 12192000"/>
              <a:gd name="connsiteY182" fmla="*/ 1427696 h 2984579"/>
              <a:gd name="connsiteX183" fmla="*/ 4085026 w 12192000"/>
              <a:gd name="connsiteY183" fmla="*/ 1420005 h 2984579"/>
              <a:gd name="connsiteX184" fmla="*/ 4014120 w 12192000"/>
              <a:gd name="connsiteY184" fmla="*/ 1410025 h 2984579"/>
              <a:gd name="connsiteX185" fmla="*/ 3924085 w 12192000"/>
              <a:gd name="connsiteY185" fmla="*/ 1390368 h 2984579"/>
              <a:gd name="connsiteX186" fmla="*/ 3875102 w 12192000"/>
              <a:gd name="connsiteY186" fmla="*/ 1356231 h 2984579"/>
              <a:gd name="connsiteX187" fmla="*/ 3866735 w 12192000"/>
              <a:gd name="connsiteY187" fmla="*/ 1358044 h 2984579"/>
              <a:gd name="connsiteX188" fmla="*/ 3824835 w 12192000"/>
              <a:gd name="connsiteY188" fmla="*/ 1344150 h 2984579"/>
              <a:gd name="connsiteX189" fmla="*/ 3698316 w 12192000"/>
              <a:gd name="connsiteY189" fmla="*/ 1271660 h 2984579"/>
              <a:gd name="connsiteX190" fmla="*/ 3615875 w 12192000"/>
              <a:gd name="connsiteY190" fmla="*/ 1245166 h 2984579"/>
              <a:gd name="connsiteX191" fmla="*/ 3583351 w 12192000"/>
              <a:gd name="connsiteY191" fmla="*/ 1239605 h 2984579"/>
              <a:gd name="connsiteX192" fmla="*/ 3529058 w 12192000"/>
              <a:gd name="connsiteY192" fmla="*/ 1230047 h 2984579"/>
              <a:gd name="connsiteX193" fmla="*/ 3438822 w 12192000"/>
              <a:gd name="connsiteY193" fmla="*/ 1205661 h 2984579"/>
              <a:gd name="connsiteX194" fmla="*/ 3390292 w 12192000"/>
              <a:gd name="connsiteY194" fmla="*/ 1197075 h 2984579"/>
              <a:gd name="connsiteX195" fmla="*/ 3315537 w 12192000"/>
              <a:gd name="connsiteY195" fmla="*/ 1185391 h 2984579"/>
              <a:gd name="connsiteX196" fmla="*/ 3305896 w 12192000"/>
              <a:gd name="connsiteY196" fmla="*/ 1180025 h 2984579"/>
              <a:gd name="connsiteX197" fmla="*/ 3260055 w 12192000"/>
              <a:gd name="connsiteY197" fmla="*/ 1189560 h 2984579"/>
              <a:gd name="connsiteX198" fmla="*/ 3136098 w 12192000"/>
              <a:gd name="connsiteY198" fmla="*/ 1171708 h 2984579"/>
              <a:gd name="connsiteX199" fmla="*/ 3113533 w 12192000"/>
              <a:gd name="connsiteY199" fmla="*/ 1171758 h 2984579"/>
              <a:gd name="connsiteX200" fmla="*/ 3087934 w 12192000"/>
              <a:gd name="connsiteY200" fmla="*/ 1162189 h 2984579"/>
              <a:gd name="connsiteX201" fmla="*/ 3033101 w 12192000"/>
              <a:gd name="connsiteY201" fmla="*/ 1146004 h 2984579"/>
              <a:gd name="connsiteX202" fmla="*/ 2999082 w 12192000"/>
              <a:gd name="connsiteY202" fmla="*/ 1129337 h 2984579"/>
              <a:gd name="connsiteX203" fmla="*/ 2988144 w 12192000"/>
              <a:gd name="connsiteY203" fmla="*/ 1133783 h 2984579"/>
              <a:gd name="connsiteX204" fmla="*/ 2964880 w 12192000"/>
              <a:gd name="connsiteY204" fmla="*/ 1133160 h 2984579"/>
              <a:gd name="connsiteX205" fmla="*/ 2871083 w 12192000"/>
              <a:gd name="connsiteY205" fmla="*/ 1114281 h 2984579"/>
              <a:gd name="connsiteX206" fmla="*/ 2853547 w 12192000"/>
              <a:gd name="connsiteY206" fmla="*/ 1113282 h 2984579"/>
              <a:gd name="connsiteX207" fmla="*/ 2834998 w 12192000"/>
              <a:gd name="connsiteY207" fmla="*/ 1105032 h 2984579"/>
              <a:gd name="connsiteX208" fmla="*/ 2832012 w 12192000"/>
              <a:gd name="connsiteY208" fmla="*/ 1103667 h 2984579"/>
              <a:gd name="connsiteX209" fmla="*/ 2831450 w 12192000"/>
              <a:gd name="connsiteY209" fmla="*/ 1103681 h 2984579"/>
              <a:gd name="connsiteX210" fmla="*/ 2830158 w 12192000"/>
              <a:gd name="connsiteY210" fmla="*/ 1102819 h 2984579"/>
              <a:gd name="connsiteX211" fmla="*/ 2817969 w 12192000"/>
              <a:gd name="connsiteY211" fmla="*/ 1097243 h 2984579"/>
              <a:gd name="connsiteX212" fmla="*/ 2812278 w 12192000"/>
              <a:gd name="connsiteY212" fmla="*/ 1097008 h 2984579"/>
              <a:gd name="connsiteX213" fmla="*/ 2735949 w 12192000"/>
              <a:gd name="connsiteY213" fmla="*/ 1069536 h 2984579"/>
              <a:gd name="connsiteX214" fmla="*/ 2700542 w 12192000"/>
              <a:gd name="connsiteY214" fmla="*/ 1056907 h 2984579"/>
              <a:gd name="connsiteX215" fmla="*/ 2690071 w 12192000"/>
              <a:gd name="connsiteY215" fmla="*/ 1056397 h 2984579"/>
              <a:gd name="connsiteX216" fmla="*/ 2655269 w 12192000"/>
              <a:gd name="connsiteY216" fmla="*/ 1042078 h 2984579"/>
              <a:gd name="connsiteX217" fmla="*/ 2637172 w 12192000"/>
              <a:gd name="connsiteY217" fmla="*/ 1039382 h 2984579"/>
              <a:gd name="connsiteX218" fmla="*/ 2544676 w 12192000"/>
              <a:gd name="connsiteY218" fmla="*/ 1019916 h 2984579"/>
              <a:gd name="connsiteX219" fmla="*/ 2521406 w 12192000"/>
              <a:gd name="connsiteY219" fmla="*/ 1022036 h 2984579"/>
              <a:gd name="connsiteX220" fmla="*/ 2462038 w 12192000"/>
              <a:gd name="connsiteY220" fmla="*/ 992687 h 2984579"/>
              <a:gd name="connsiteX221" fmla="*/ 2448962 w 12192000"/>
              <a:gd name="connsiteY221" fmla="*/ 988555 h 2984579"/>
              <a:gd name="connsiteX222" fmla="*/ 2444223 w 12192000"/>
              <a:gd name="connsiteY222" fmla="*/ 985580 h 2984579"/>
              <a:gd name="connsiteX223" fmla="*/ 2428175 w 12192000"/>
              <a:gd name="connsiteY223" fmla="*/ 997242 h 2984579"/>
              <a:gd name="connsiteX224" fmla="*/ 2398519 w 12192000"/>
              <a:gd name="connsiteY224" fmla="*/ 1001482 h 2984579"/>
              <a:gd name="connsiteX225" fmla="*/ 2385271 w 12192000"/>
              <a:gd name="connsiteY225" fmla="*/ 993786 h 2984579"/>
              <a:gd name="connsiteX226" fmla="*/ 2298174 w 12192000"/>
              <a:gd name="connsiteY226" fmla="*/ 956527 h 2984579"/>
              <a:gd name="connsiteX227" fmla="*/ 2271014 w 12192000"/>
              <a:gd name="connsiteY227" fmla="*/ 945440 h 2984579"/>
              <a:gd name="connsiteX228" fmla="*/ 2214838 w 12192000"/>
              <a:gd name="connsiteY228" fmla="*/ 924396 h 2984579"/>
              <a:gd name="connsiteX229" fmla="*/ 2038407 w 12192000"/>
              <a:gd name="connsiteY229" fmla="*/ 916628 h 2984579"/>
              <a:gd name="connsiteX230" fmla="*/ 1958268 w 12192000"/>
              <a:gd name="connsiteY230" fmla="*/ 931677 h 2984579"/>
              <a:gd name="connsiteX231" fmla="*/ 1740316 w 12192000"/>
              <a:gd name="connsiteY231" fmla="*/ 931710 h 2984579"/>
              <a:gd name="connsiteX232" fmla="*/ 1454477 w 12192000"/>
              <a:gd name="connsiteY232" fmla="*/ 973878 h 2984579"/>
              <a:gd name="connsiteX233" fmla="*/ 1385984 w 12192000"/>
              <a:gd name="connsiteY233" fmla="*/ 958621 h 2984579"/>
              <a:gd name="connsiteX234" fmla="*/ 1355604 w 12192000"/>
              <a:gd name="connsiteY234" fmla="*/ 960893 h 2984579"/>
              <a:gd name="connsiteX235" fmla="*/ 1305323 w 12192000"/>
              <a:gd name="connsiteY235" fmla="*/ 967511 h 2984579"/>
              <a:gd name="connsiteX236" fmla="*/ 1125607 w 12192000"/>
              <a:gd name="connsiteY236" fmla="*/ 968467 h 2984579"/>
              <a:gd name="connsiteX237" fmla="*/ 1016562 w 12192000"/>
              <a:gd name="connsiteY237" fmla="*/ 975260 h 2984579"/>
              <a:gd name="connsiteX238" fmla="*/ 818620 w 12192000"/>
              <a:gd name="connsiteY238" fmla="*/ 987723 h 2984579"/>
              <a:gd name="connsiteX239" fmla="*/ 611870 w 12192000"/>
              <a:gd name="connsiteY239" fmla="*/ 1002547 h 2984579"/>
              <a:gd name="connsiteX240" fmla="*/ 520325 w 12192000"/>
              <a:gd name="connsiteY240" fmla="*/ 1010590 h 2984579"/>
              <a:gd name="connsiteX241" fmla="*/ 386188 w 12192000"/>
              <a:gd name="connsiteY241" fmla="*/ 1040956 h 2984579"/>
              <a:gd name="connsiteX242" fmla="*/ 272629 w 12192000"/>
              <a:gd name="connsiteY242" fmla="*/ 1010300 h 2984579"/>
              <a:gd name="connsiteX243" fmla="*/ 113450 w 12192000"/>
              <a:gd name="connsiteY243" fmla="*/ 1038933 h 2984579"/>
              <a:gd name="connsiteX244" fmla="*/ 4256 w 12192000"/>
              <a:gd name="connsiteY244" fmla="*/ 1060111 h 2984579"/>
              <a:gd name="connsiteX245" fmla="*/ 0 w 12192000"/>
              <a:gd name="connsiteY245" fmla="*/ 1059714 h 2984579"/>
              <a:gd name="connsiteX246" fmla="*/ 0 w 12192000"/>
              <a:gd name="connsiteY246" fmla="*/ 0 h 2984579"/>
              <a:gd name="connsiteX0" fmla="*/ 0 w 12192000"/>
              <a:gd name="connsiteY0" fmla="*/ 0 h 2985062"/>
              <a:gd name="connsiteX1" fmla="*/ 12192000 w 12192000"/>
              <a:gd name="connsiteY1" fmla="*/ 0 h 2985062"/>
              <a:gd name="connsiteX2" fmla="*/ 12192000 w 12192000"/>
              <a:gd name="connsiteY2" fmla="*/ 2802781 h 2985062"/>
              <a:gd name="connsiteX3" fmla="*/ 12174273 w 12192000"/>
              <a:gd name="connsiteY3" fmla="*/ 2805362 h 2985062"/>
              <a:gd name="connsiteX4" fmla="*/ 12131191 w 12192000"/>
              <a:gd name="connsiteY4" fmla="*/ 2902520 h 2985062"/>
              <a:gd name="connsiteX5" fmla="*/ 11968818 w 12192000"/>
              <a:gd name="connsiteY5" fmla="*/ 2984045 h 2985062"/>
              <a:gd name="connsiteX6" fmla="*/ 11844564 w 12192000"/>
              <a:gd name="connsiteY6" fmla="*/ 2851980 h 2985062"/>
              <a:gd name="connsiteX7" fmla="*/ 11786084 w 12192000"/>
              <a:gd name="connsiteY7" fmla="*/ 2836535 h 2985062"/>
              <a:gd name="connsiteX8" fmla="*/ 11731349 w 12192000"/>
              <a:gd name="connsiteY8" fmla="*/ 2820269 h 2985062"/>
              <a:gd name="connsiteX9" fmla="*/ 11709385 w 12192000"/>
              <a:gd name="connsiteY9" fmla="*/ 2806825 h 2985062"/>
              <a:gd name="connsiteX10" fmla="*/ 11702308 w 12192000"/>
              <a:gd name="connsiteY10" fmla="*/ 2811365 h 2985062"/>
              <a:gd name="connsiteX11" fmla="*/ 11689476 w 12192000"/>
              <a:gd name="connsiteY11" fmla="*/ 2807391 h 2985062"/>
              <a:gd name="connsiteX12" fmla="*/ 11666486 w 12192000"/>
              <a:gd name="connsiteY12" fmla="*/ 2799625 h 2985062"/>
              <a:gd name="connsiteX13" fmla="*/ 11652374 w 12192000"/>
              <a:gd name="connsiteY13" fmla="*/ 2793272 h 2985062"/>
              <a:gd name="connsiteX14" fmla="*/ 11646471 w 12192000"/>
              <a:gd name="connsiteY14" fmla="*/ 2800341 h 2985062"/>
              <a:gd name="connsiteX15" fmla="*/ 11623313 w 12192000"/>
              <a:gd name="connsiteY15" fmla="*/ 2800343 h 2985062"/>
              <a:gd name="connsiteX16" fmla="*/ 11608697 w 12192000"/>
              <a:gd name="connsiteY16" fmla="*/ 2813460 h 2985062"/>
              <a:gd name="connsiteX17" fmla="*/ 11603621 w 12192000"/>
              <a:gd name="connsiteY17" fmla="*/ 2810965 h 2985062"/>
              <a:gd name="connsiteX18" fmla="*/ 11590100 w 12192000"/>
              <a:gd name="connsiteY18" fmla="*/ 2808130 h 2985062"/>
              <a:gd name="connsiteX19" fmla="*/ 11566270 w 12192000"/>
              <a:gd name="connsiteY19" fmla="*/ 2794050 h 2985062"/>
              <a:gd name="connsiteX20" fmla="*/ 11543180 w 12192000"/>
              <a:gd name="connsiteY20" fmla="*/ 2794523 h 2985062"/>
              <a:gd name="connsiteX21" fmla="*/ 11527456 w 12192000"/>
              <a:gd name="connsiteY21" fmla="*/ 2784758 h 2985062"/>
              <a:gd name="connsiteX22" fmla="*/ 11410019 w 12192000"/>
              <a:gd name="connsiteY22" fmla="*/ 2778739 h 2985062"/>
              <a:gd name="connsiteX23" fmla="*/ 11391662 w 12192000"/>
              <a:gd name="connsiteY23" fmla="*/ 2777813 h 2985062"/>
              <a:gd name="connsiteX24" fmla="*/ 11381950 w 12192000"/>
              <a:gd name="connsiteY24" fmla="*/ 2771457 h 2985062"/>
              <a:gd name="connsiteX25" fmla="*/ 11355280 w 12192000"/>
              <a:gd name="connsiteY25" fmla="*/ 2766974 h 2985062"/>
              <a:gd name="connsiteX26" fmla="*/ 11346286 w 12192000"/>
              <a:gd name="connsiteY26" fmla="*/ 2771221 h 2985062"/>
              <a:gd name="connsiteX27" fmla="*/ 11344784 w 12192000"/>
              <a:gd name="connsiteY27" fmla="*/ 2767480 h 2985062"/>
              <a:gd name="connsiteX28" fmla="*/ 11307999 w 12192000"/>
              <a:gd name="connsiteY28" fmla="*/ 2758374 h 2985062"/>
              <a:gd name="connsiteX29" fmla="*/ 11228674 w 12192000"/>
              <a:gd name="connsiteY29" fmla="*/ 2738503 h 2985062"/>
              <a:gd name="connsiteX30" fmla="*/ 11208775 w 12192000"/>
              <a:gd name="connsiteY30" fmla="*/ 2733735 h 2985062"/>
              <a:gd name="connsiteX31" fmla="*/ 11191329 w 12192000"/>
              <a:gd name="connsiteY31" fmla="*/ 2735896 h 2985062"/>
              <a:gd name="connsiteX32" fmla="*/ 11095293 w 12192000"/>
              <a:gd name="connsiteY32" fmla="*/ 2734181 h 2985062"/>
              <a:gd name="connsiteX33" fmla="*/ 11072290 w 12192000"/>
              <a:gd name="connsiteY33" fmla="*/ 2737734 h 2985062"/>
              <a:gd name="connsiteX34" fmla="*/ 10980239 w 12192000"/>
              <a:gd name="connsiteY34" fmla="*/ 2729000 h 2985062"/>
              <a:gd name="connsiteX35" fmla="*/ 10980167 w 12192000"/>
              <a:gd name="connsiteY35" fmla="*/ 2728972 h 2985062"/>
              <a:gd name="connsiteX36" fmla="*/ 10943501 w 12192000"/>
              <a:gd name="connsiteY36" fmla="*/ 2723352 h 2985062"/>
              <a:gd name="connsiteX37" fmla="*/ 10740825 w 12192000"/>
              <a:gd name="connsiteY37" fmla="*/ 2642544 h 2985062"/>
              <a:gd name="connsiteX38" fmla="*/ 10621021 w 12192000"/>
              <a:gd name="connsiteY38" fmla="*/ 2583972 h 2985062"/>
              <a:gd name="connsiteX39" fmla="*/ 10501779 w 12192000"/>
              <a:gd name="connsiteY39" fmla="*/ 2548735 h 2985062"/>
              <a:gd name="connsiteX40" fmla="*/ 10403355 w 12192000"/>
              <a:gd name="connsiteY40" fmla="*/ 2512953 h 2985062"/>
              <a:gd name="connsiteX41" fmla="*/ 10337449 w 12192000"/>
              <a:gd name="connsiteY41" fmla="*/ 2488172 h 2985062"/>
              <a:gd name="connsiteX42" fmla="*/ 10324327 w 12192000"/>
              <a:gd name="connsiteY42" fmla="*/ 2478939 h 2985062"/>
              <a:gd name="connsiteX43" fmla="*/ 10321929 w 12192000"/>
              <a:gd name="connsiteY43" fmla="*/ 2478993 h 2985062"/>
              <a:gd name="connsiteX44" fmla="*/ 10290461 w 12192000"/>
              <a:gd name="connsiteY44" fmla="*/ 2462144 h 2985062"/>
              <a:gd name="connsiteX45" fmla="*/ 10268970 w 12192000"/>
              <a:gd name="connsiteY45" fmla="*/ 2448931 h 2985062"/>
              <a:gd name="connsiteX46" fmla="*/ 10263699 w 12192000"/>
              <a:gd name="connsiteY46" fmla="*/ 2448340 h 2985062"/>
              <a:gd name="connsiteX47" fmla="*/ 10228272 w 12192000"/>
              <a:gd name="connsiteY47" fmla="*/ 2431997 h 2985062"/>
              <a:gd name="connsiteX48" fmla="*/ 10215997 w 12192000"/>
              <a:gd name="connsiteY48" fmla="*/ 2431103 h 2985062"/>
              <a:gd name="connsiteX49" fmla="*/ 10193885 w 12192000"/>
              <a:gd name="connsiteY49" fmla="*/ 2427360 h 2985062"/>
              <a:gd name="connsiteX50" fmla="*/ 10135557 w 12192000"/>
              <a:gd name="connsiteY50" fmla="*/ 2429769 h 2985062"/>
              <a:gd name="connsiteX51" fmla="*/ 10092108 w 12192000"/>
              <a:gd name="connsiteY51" fmla="*/ 2409075 h 2985062"/>
              <a:gd name="connsiteX52" fmla="*/ 10091815 w 12192000"/>
              <a:gd name="connsiteY52" fmla="*/ 2409211 h 2985062"/>
              <a:gd name="connsiteX53" fmla="*/ 10083558 w 12192000"/>
              <a:gd name="connsiteY53" fmla="*/ 2406369 h 2985062"/>
              <a:gd name="connsiteX54" fmla="*/ 10078319 w 12192000"/>
              <a:gd name="connsiteY54" fmla="*/ 2403481 h 2985062"/>
              <a:gd name="connsiteX55" fmla="*/ 10063647 w 12192000"/>
              <a:gd name="connsiteY55" fmla="*/ 2397528 h 2985062"/>
              <a:gd name="connsiteX56" fmla="*/ 10057660 w 12192000"/>
              <a:gd name="connsiteY56" fmla="*/ 2396793 h 2985062"/>
              <a:gd name="connsiteX57" fmla="*/ 10003124 w 12192000"/>
              <a:gd name="connsiteY57" fmla="*/ 2406692 h 2985062"/>
              <a:gd name="connsiteX58" fmla="*/ 9898644 w 12192000"/>
              <a:gd name="connsiteY58" fmla="*/ 2393136 h 2985062"/>
              <a:gd name="connsiteX59" fmla="*/ 9794969 w 12192000"/>
              <a:gd name="connsiteY59" fmla="*/ 2376665 h 2985062"/>
              <a:gd name="connsiteX60" fmla="*/ 9690708 w 12192000"/>
              <a:gd name="connsiteY60" fmla="*/ 2362478 h 2985062"/>
              <a:gd name="connsiteX61" fmla="*/ 9656590 w 12192000"/>
              <a:gd name="connsiteY61" fmla="*/ 2365107 h 2985062"/>
              <a:gd name="connsiteX62" fmla="*/ 9651013 w 12192000"/>
              <a:gd name="connsiteY62" fmla="*/ 2365379 h 2985062"/>
              <a:gd name="connsiteX63" fmla="*/ 9629535 w 12192000"/>
              <a:gd name="connsiteY63" fmla="*/ 2359562 h 2985062"/>
              <a:gd name="connsiteX64" fmla="*/ 9621002 w 12192000"/>
              <a:gd name="connsiteY64" fmla="*/ 2358015 h 2985062"/>
              <a:gd name="connsiteX65" fmla="*/ 9620811 w 12192000"/>
              <a:gd name="connsiteY65" fmla="*/ 2358209 h 2985062"/>
              <a:gd name="connsiteX66" fmla="*/ 9612783 w 12192000"/>
              <a:gd name="connsiteY66" fmla="*/ 2356304 h 2985062"/>
              <a:gd name="connsiteX67" fmla="*/ 9573299 w 12192000"/>
              <a:gd name="connsiteY67" fmla="*/ 2344048 h 2985062"/>
              <a:gd name="connsiteX68" fmla="*/ 9523299 w 12192000"/>
              <a:gd name="connsiteY68" fmla="*/ 2356751 h 2985062"/>
              <a:gd name="connsiteX69" fmla="*/ 9502217 w 12192000"/>
              <a:gd name="connsiteY69" fmla="*/ 2356672 h 2985062"/>
              <a:gd name="connsiteX70" fmla="*/ 9491052 w 12192000"/>
              <a:gd name="connsiteY70" fmla="*/ 2357876 h 2985062"/>
              <a:gd name="connsiteX71" fmla="*/ 9490420 w 12192000"/>
              <a:gd name="connsiteY71" fmla="*/ 2358754 h 2985062"/>
              <a:gd name="connsiteX72" fmla="*/ 9422814 w 12192000"/>
              <a:gd name="connsiteY72" fmla="*/ 2337048 h 2985062"/>
              <a:gd name="connsiteX73" fmla="*/ 9387555 w 12192000"/>
              <a:gd name="connsiteY73" fmla="*/ 2324836 h 2985062"/>
              <a:gd name="connsiteX74" fmla="*/ 9385480 w 12192000"/>
              <a:gd name="connsiteY74" fmla="*/ 2325313 h 2985062"/>
              <a:gd name="connsiteX75" fmla="*/ 9369766 w 12192000"/>
              <a:gd name="connsiteY75" fmla="*/ 2317902 h 2985062"/>
              <a:gd name="connsiteX76" fmla="*/ 9356267 w 12192000"/>
              <a:gd name="connsiteY76" fmla="*/ 2307218 h 2985062"/>
              <a:gd name="connsiteX77" fmla="*/ 9240605 w 12192000"/>
              <a:gd name="connsiteY77" fmla="*/ 2292733 h 2985062"/>
              <a:gd name="connsiteX78" fmla="*/ 9083251 w 12192000"/>
              <a:gd name="connsiteY78" fmla="*/ 2245348 h 2985062"/>
              <a:gd name="connsiteX79" fmla="*/ 8956025 w 12192000"/>
              <a:gd name="connsiteY79" fmla="*/ 2219438 h 2985062"/>
              <a:gd name="connsiteX80" fmla="*/ 8791834 w 12192000"/>
              <a:gd name="connsiteY80" fmla="*/ 2194608 h 2985062"/>
              <a:gd name="connsiteX81" fmla="*/ 8677385 w 12192000"/>
              <a:gd name="connsiteY81" fmla="*/ 2172946 h 2985062"/>
              <a:gd name="connsiteX82" fmla="*/ 8628381 w 12192000"/>
              <a:gd name="connsiteY82" fmla="*/ 2151256 h 2985062"/>
              <a:gd name="connsiteX83" fmla="*/ 8608955 w 12192000"/>
              <a:gd name="connsiteY83" fmla="*/ 2154253 h 2985062"/>
              <a:gd name="connsiteX84" fmla="*/ 8605623 w 12192000"/>
              <a:gd name="connsiteY84" fmla="*/ 2154974 h 2985062"/>
              <a:gd name="connsiteX85" fmla="*/ 8591946 w 12192000"/>
              <a:gd name="connsiteY85" fmla="*/ 2153429 h 2985062"/>
              <a:gd name="connsiteX86" fmla="*/ 8588503 w 12192000"/>
              <a:gd name="connsiteY86" fmla="*/ 2158528 h 2985062"/>
              <a:gd name="connsiteX87" fmla="*/ 8542929 w 12192000"/>
              <a:gd name="connsiteY87" fmla="*/ 2155780 h 2985062"/>
              <a:gd name="connsiteX88" fmla="*/ 8422422 w 12192000"/>
              <a:gd name="connsiteY88" fmla="*/ 2128783 h 2985062"/>
              <a:gd name="connsiteX89" fmla="*/ 8350509 w 12192000"/>
              <a:gd name="connsiteY89" fmla="*/ 2116143 h 2985062"/>
              <a:gd name="connsiteX90" fmla="*/ 8323483 w 12192000"/>
              <a:gd name="connsiteY90" fmla="*/ 2116856 h 2985062"/>
              <a:gd name="connsiteX91" fmla="*/ 8285541 w 12192000"/>
              <a:gd name="connsiteY91" fmla="*/ 2114142 h 2985062"/>
              <a:gd name="connsiteX92" fmla="*/ 8156321 w 12192000"/>
              <a:gd name="connsiteY92" fmla="*/ 2105622 h 2985062"/>
              <a:gd name="connsiteX93" fmla="*/ 8115022 w 12192000"/>
              <a:gd name="connsiteY93" fmla="*/ 2097331 h 2985062"/>
              <a:gd name="connsiteX94" fmla="*/ 8109128 w 12192000"/>
              <a:gd name="connsiteY94" fmla="*/ 2095725 h 2985062"/>
              <a:gd name="connsiteX95" fmla="*/ 8061947 w 12192000"/>
              <a:gd name="connsiteY95" fmla="*/ 2076044 h 2985062"/>
              <a:gd name="connsiteX96" fmla="*/ 8056343 w 12192000"/>
              <a:gd name="connsiteY96" fmla="*/ 2079176 h 2985062"/>
              <a:gd name="connsiteX97" fmla="*/ 8039888 w 12192000"/>
              <a:gd name="connsiteY97" fmla="*/ 2079889 h 2985062"/>
              <a:gd name="connsiteX98" fmla="*/ 8027893 w 12192000"/>
              <a:gd name="connsiteY98" fmla="*/ 2071837 h 2985062"/>
              <a:gd name="connsiteX99" fmla="*/ 7968202 w 12192000"/>
              <a:gd name="connsiteY99" fmla="*/ 2048643 h 2985062"/>
              <a:gd name="connsiteX100" fmla="*/ 7879707 w 12192000"/>
              <a:gd name="connsiteY100" fmla="*/ 2019539 h 2985062"/>
              <a:gd name="connsiteX101" fmla="*/ 7867283 w 12192000"/>
              <a:gd name="connsiteY101" fmla="*/ 2011237 h 2985062"/>
              <a:gd name="connsiteX102" fmla="*/ 7843997 w 12192000"/>
              <a:gd name="connsiteY102" fmla="*/ 2004002 h 2985062"/>
              <a:gd name="connsiteX103" fmla="*/ 7819810 w 12192000"/>
              <a:gd name="connsiteY103" fmla="*/ 2003978 h 2985062"/>
              <a:gd name="connsiteX104" fmla="*/ 7766905 w 12192000"/>
              <a:gd name="connsiteY104" fmla="*/ 1994240 h 2985062"/>
              <a:gd name="connsiteX105" fmla="*/ 7748811 w 12192000"/>
              <a:gd name="connsiteY105" fmla="*/ 2001647 h 2985062"/>
              <a:gd name="connsiteX106" fmla="*/ 7745757 w 12192000"/>
              <a:gd name="connsiteY106" fmla="*/ 2003120 h 2985062"/>
              <a:gd name="connsiteX107" fmla="*/ 7732110 w 12192000"/>
              <a:gd name="connsiteY107" fmla="*/ 2004783 h 2985062"/>
              <a:gd name="connsiteX108" fmla="*/ 7730039 w 12192000"/>
              <a:gd name="connsiteY108" fmla="*/ 2010536 h 2985062"/>
              <a:gd name="connsiteX109" fmla="*/ 7685159 w 12192000"/>
              <a:gd name="connsiteY109" fmla="*/ 2018415 h 2985062"/>
              <a:gd name="connsiteX110" fmla="*/ 7561596 w 12192000"/>
              <a:gd name="connsiteY110" fmla="*/ 2020063 h 2985062"/>
              <a:gd name="connsiteX111" fmla="*/ 7488722 w 12192000"/>
              <a:gd name="connsiteY111" fmla="*/ 2024418 h 2985062"/>
              <a:gd name="connsiteX112" fmla="*/ 7462688 w 12192000"/>
              <a:gd name="connsiteY112" fmla="*/ 2031366 h 2985062"/>
              <a:gd name="connsiteX113" fmla="*/ 7425222 w 12192000"/>
              <a:gd name="connsiteY113" fmla="*/ 2037510 h 2985062"/>
              <a:gd name="connsiteX114" fmla="*/ 7360376 w 12192000"/>
              <a:gd name="connsiteY114" fmla="*/ 2052454 h 2985062"/>
              <a:gd name="connsiteX115" fmla="*/ 7297796 w 12192000"/>
              <a:gd name="connsiteY115" fmla="*/ 2059134 h 2985062"/>
              <a:gd name="connsiteX116" fmla="*/ 7255684 w 12192000"/>
              <a:gd name="connsiteY116" fmla="*/ 2060633 h 2985062"/>
              <a:gd name="connsiteX117" fmla="*/ 7249573 w 12192000"/>
              <a:gd name="connsiteY117" fmla="*/ 2060435 h 2985062"/>
              <a:gd name="connsiteX118" fmla="*/ 7198933 w 12192000"/>
              <a:gd name="connsiteY118" fmla="*/ 2052227 h 2985062"/>
              <a:gd name="connsiteX119" fmla="*/ 7194276 w 12192000"/>
              <a:gd name="connsiteY119" fmla="*/ 2056568 h 2985062"/>
              <a:gd name="connsiteX120" fmla="*/ 7178495 w 12192000"/>
              <a:gd name="connsiteY120" fmla="*/ 2061069 h 2985062"/>
              <a:gd name="connsiteX121" fmla="*/ 7164866 w 12192000"/>
              <a:gd name="connsiteY121" fmla="*/ 2056021 h 2985062"/>
              <a:gd name="connsiteX122" fmla="*/ 7101221 w 12192000"/>
              <a:gd name="connsiteY122" fmla="*/ 2047289 h 2985062"/>
              <a:gd name="connsiteX123" fmla="*/ 7008182 w 12192000"/>
              <a:gd name="connsiteY123" fmla="*/ 2039482 h 2985062"/>
              <a:gd name="connsiteX124" fmla="*/ 6994073 w 12192000"/>
              <a:gd name="connsiteY124" fmla="*/ 2034288 h 2985062"/>
              <a:gd name="connsiteX125" fmla="*/ 6902768 w 12192000"/>
              <a:gd name="connsiteY125" fmla="*/ 2021990 h 2985062"/>
              <a:gd name="connsiteX126" fmla="*/ 6854917 w 12192000"/>
              <a:gd name="connsiteY126" fmla="*/ 2020321 h 2985062"/>
              <a:gd name="connsiteX127" fmla="*/ 6849655 w 12192000"/>
              <a:gd name="connsiteY127" fmla="*/ 2025191 h 2985062"/>
              <a:gd name="connsiteX128" fmla="*/ 6835522 w 12192000"/>
              <a:gd name="connsiteY128" fmla="*/ 2024012 h 2985062"/>
              <a:gd name="connsiteX129" fmla="*/ 6707727 w 12192000"/>
              <a:gd name="connsiteY129" fmla="*/ 2006254 h 2985062"/>
              <a:gd name="connsiteX130" fmla="*/ 6561947 w 12192000"/>
              <a:gd name="connsiteY130" fmla="*/ 1975575 h 2985062"/>
              <a:gd name="connsiteX131" fmla="*/ 6464714 w 12192000"/>
              <a:gd name="connsiteY131" fmla="*/ 1978704 h 2985062"/>
              <a:gd name="connsiteX132" fmla="*/ 6242129 w 12192000"/>
              <a:gd name="connsiteY132" fmla="*/ 1915441 h 2985062"/>
              <a:gd name="connsiteX133" fmla="*/ 6080728 w 12192000"/>
              <a:gd name="connsiteY133" fmla="*/ 1895758 h 2985062"/>
              <a:gd name="connsiteX134" fmla="*/ 6069627 w 12192000"/>
              <a:gd name="connsiteY134" fmla="*/ 1885968 h 2985062"/>
              <a:gd name="connsiteX135" fmla="*/ 6055146 w 12192000"/>
              <a:gd name="connsiteY135" fmla="*/ 1879305 h 2985062"/>
              <a:gd name="connsiteX136" fmla="*/ 5953405 w 12192000"/>
              <a:gd name="connsiteY136" fmla="*/ 1849929 h 2985062"/>
              <a:gd name="connsiteX137" fmla="*/ 5940151 w 12192000"/>
              <a:gd name="connsiteY137" fmla="*/ 1852123 h 2985062"/>
              <a:gd name="connsiteX138" fmla="*/ 5917647 w 12192000"/>
              <a:gd name="connsiteY138" fmla="*/ 1852476 h 2985062"/>
              <a:gd name="connsiteX139" fmla="*/ 5860259 w 12192000"/>
              <a:gd name="connsiteY139" fmla="*/ 1865444 h 2985062"/>
              <a:gd name="connsiteX140" fmla="*/ 5821880 w 12192000"/>
              <a:gd name="connsiteY140" fmla="*/ 1854695 h 2985062"/>
              <a:gd name="connsiteX141" fmla="*/ 5813898 w 12192000"/>
              <a:gd name="connsiteY141" fmla="*/ 1853063 h 2985062"/>
              <a:gd name="connsiteX142" fmla="*/ 5813633 w 12192000"/>
              <a:gd name="connsiteY142" fmla="*/ 1853249 h 2985062"/>
              <a:gd name="connsiteX143" fmla="*/ 5804995 w 12192000"/>
              <a:gd name="connsiteY143" fmla="*/ 1851966 h 2985062"/>
              <a:gd name="connsiteX144" fmla="*/ 5799340 w 12192000"/>
              <a:gd name="connsiteY144" fmla="*/ 1850088 h 2985062"/>
              <a:gd name="connsiteX145" fmla="*/ 5783850 w 12192000"/>
              <a:gd name="connsiteY145" fmla="*/ 1846922 h 2985062"/>
              <a:gd name="connsiteX146" fmla="*/ 5777803 w 12192000"/>
              <a:gd name="connsiteY146" fmla="*/ 1847290 h 2985062"/>
              <a:gd name="connsiteX147" fmla="*/ 5774372 w 12192000"/>
              <a:gd name="connsiteY147" fmla="*/ 1849538 h 2985062"/>
              <a:gd name="connsiteX148" fmla="*/ 5740527 w 12192000"/>
              <a:gd name="connsiteY148" fmla="*/ 1850453 h 2985062"/>
              <a:gd name="connsiteX149" fmla="*/ 5671437 w 12192000"/>
              <a:gd name="connsiteY149" fmla="*/ 1845438 h 2985062"/>
              <a:gd name="connsiteX150" fmla="*/ 5633526 w 12192000"/>
              <a:gd name="connsiteY150" fmla="*/ 1839191 h 2985062"/>
              <a:gd name="connsiteX151" fmla="*/ 5527860 w 12192000"/>
              <a:gd name="connsiteY151" fmla="*/ 1825767 h 2985062"/>
              <a:gd name="connsiteX152" fmla="*/ 5420429 w 12192000"/>
              <a:gd name="connsiteY152" fmla="*/ 1815102 h 2985062"/>
              <a:gd name="connsiteX153" fmla="*/ 5339073 w 12192000"/>
              <a:gd name="connsiteY153" fmla="*/ 1819639 h 2985062"/>
              <a:gd name="connsiteX154" fmla="*/ 5334373 w 12192000"/>
              <a:gd name="connsiteY154" fmla="*/ 1817028 h 2985062"/>
              <a:gd name="connsiteX155" fmla="*/ 5326433 w 12192000"/>
              <a:gd name="connsiteY155" fmla="*/ 1814516 h 2985062"/>
              <a:gd name="connsiteX156" fmla="*/ 5326080 w 12192000"/>
              <a:gd name="connsiteY156" fmla="*/ 1814651 h 2985062"/>
              <a:gd name="connsiteX157" fmla="*/ 5318954 w 12192000"/>
              <a:gd name="connsiteY157" fmla="*/ 1811914 h 2985062"/>
              <a:gd name="connsiteX158" fmla="*/ 5286087 w 12192000"/>
              <a:gd name="connsiteY158" fmla="*/ 1796038 h 2985062"/>
              <a:gd name="connsiteX159" fmla="*/ 5223002 w 12192000"/>
              <a:gd name="connsiteY159" fmla="*/ 1799482 h 2985062"/>
              <a:gd name="connsiteX160" fmla="*/ 5200540 w 12192000"/>
              <a:gd name="connsiteY160" fmla="*/ 1796400 h 2985062"/>
              <a:gd name="connsiteX161" fmla="*/ 5154928 w 12192000"/>
              <a:gd name="connsiteY161" fmla="*/ 1781130 h 2985062"/>
              <a:gd name="connsiteX162" fmla="*/ 5149478 w 12192000"/>
              <a:gd name="connsiteY162" fmla="*/ 1780679 h 2985062"/>
              <a:gd name="connsiteX163" fmla="*/ 5130626 w 12192000"/>
              <a:gd name="connsiteY163" fmla="*/ 1768669 h 2985062"/>
              <a:gd name="connsiteX164" fmla="*/ 5102239 w 12192000"/>
              <a:gd name="connsiteY164" fmla="*/ 1753436 h 2985062"/>
              <a:gd name="connsiteX165" fmla="*/ 5099658 w 12192000"/>
              <a:gd name="connsiteY165" fmla="*/ 1753538 h 2985062"/>
              <a:gd name="connsiteX166" fmla="*/ 5088508 w 12192000"/>
              <a:gd name="connsiteY166" fmla="*/ 1745106 h 2985062"/>
              <a:gd name="connsiteX167" fmla="*/ 5082205 w 12192000"/>
              <a:gd name="connsiteY167" fmla="*/ 1734262 h 2985062"/>
              <a:gd name="connsiteX168" fmla="*/ 4931750 w 12192000"/>
              <a:gd name="connsiteY168" fmla="*/ 1691385 h 2985062"/>
              <a:gd name="connsiteX169" fmla="*/ 4824030 w 12192000"/>
              <a:gd name="connsiteY169" fmla="*/ 1643040 h 2985062"/>
              <a:gd name="connsiteX170" fmla="*/ 4758423 w 12192000"/>
              <a:gd name="connsiteY170" fmla="*/ 1579191 h 2985062"/>
              <a:gd name="connsiteX171" fmla="*/ 4514045 w 12192000"/>
              <a:gd name="connsiteY171" fmla="*/ 1535848 h 2985062"/>
              <a:gd name="connsiteX172" fmla="*/ 4458973 w 12192000"/>
              <a:gd name="connsiteY172" fmla="*/ 1525122 h 2985062"/>
              <a:gd name="connsiteX173" fmla="*/ 4423105 w 12192000"/>
              <a:gd name="connsiteY173" fmla="*/ 1500018 h 2985062"/>
              <a:gd name="connsiteX174" fmla="*/ 4400073 w 12192000"/>
              <a:gd name="connsiteY174" fmla="*/ 1499739 h 2985062"/>
              <a:gd name="connsiteX175" fmla="*/ 4395961 w 12192000"/>
              <a:gd name="connsiteY175" fmla="*/ 1499863 h 2985062"/>
              <a:gd name="connsiteX176" fmla="*/ 4382523 w 12192000"/>
              <a:gd name="connsiteY176" fmla="*/ 1496619 h 2985062"/>
              <a:gd name="connsiteX177" fmla="*/ 4374971 w 12192000"/>
              <a:gd name="connsiteY177" fmla="*/ 1500377 h 2985062"/>
              <a:gd name="connsiteX178" fmla="*/ 4352051 w 12192000"/>
              <a:gd name="connsiteY178" fmla="*/ 1498843 h 2985062"/>
              <a:gd name="connsiteX179" fmla="*/ 4328364 w 12192000"/>
              <a:gd name="connsiteY179" fmla="*/ 1491566 h 2985062"/>
              <a:gd name="connsiteX180" fmla="*/ 4220142 w 12192000"/>
              <a:gd name="connsiteY180" fmla="*/ 1451803 h 2985062"/>
              <a:gd name="connsiteX181" fmla="*/ 4152921 w 12192000"/>
              <a:gd name="connsiteY181" fmla="*/ 1430969 h 2985062"/>
              <a:gd name="connsiteX182" fmla="*/ 4123498 w 12192000"/>
              <a:gd name="connsiteY182" fmla="*/ 1427696 h 2985062"/>
              <a:gd name="connsiteX183" fmla="*/ 4085026 w 12192000"/>
              <a:gd name="connsiteY183" fmla="*/ 1420005 h 2985062"/>
              <a:gd name="connsiteX184" fmla="*/ 4014120 w 12192000"/>
              <a:gd name="connsiteY184" fmla="*/ 1410025 h 2985062"/>
              <a:gd name="connsiteX185" fmla="*/ 3924085 w 12192000"/>
              <a:gd name="connsiteY185" fmla="*/ 1390368 h 2985062"/>
              <a:gd name="connsiteX186" fmla="*/ 3875102 w 12192000"/>
              <a:gd name="connsiteY186" fmla="*/ 1356231 h 2985062"/>
              <a:gd name="connsiteX187" fmla="*/ 3866735 w 12192000"/>
              <a:gd name="connsiteY187" fmla="*/ 1358044 h 2985062"/>
              <a:gd name="connsiteX188" fmla="*/ 3824835 w 12192000"/>
              <a:gd name="connsiteY188" fmla="*/ 1344150 h 2985062"/>
              <a:gd name="connsiteX189" fmla="*/ 3698316 w 12192000"/>
              <a:gd name="connsiteY189" fmla="*/ 1271660 h 2985062"/>
              <a:gd name="connsiteX190" fmla="*/ 3615875 w 12192000"/>
              <a:gd name="connsiteY190" fmla="*/ 1245166 h 2985062"/>
              <a:gd name="connsiteX191" fmla="*/ 3583351 w 12192000"/>
              <a:gd name="connsiteY191" fmla="*/ 1239605 h 2985062"/>
              <a:gd name="connsiteX192" fmla="*/ 3529058 w 12192000"/>
              <a:gd name="connsiteY192" fmla="*/ 1230047 h 2985062"/>
              <a:gd name="connsiteX193" fmla="*/ 3438822 w 12192000"/>
              <a:gd name="connsiteY193" fmla="*/ 1205661 h 2985062"/>
              <a:gd name="connsiteX194" fmla="*/ 3390292 w 12192000"/>
              <a:gd name="connsiteY194" fmla="*/ 1197075 h 2985062"/>
              <a:gd name="connsiteX195" fmla="*/ 3315537 w 12192000"/>
              <a:gd name="connsiteY195" fmla="*/ 1185391 h 2985062"/>
              <a:gd name="connsiteX196" fmla="*/ 3305896 w 12192000"/>
              <a:gd name="connsiteY196" fmla="*/ 1180025 h 2985062"/>
              <a:gd name="connsiteX197" fmla="*/ 3260055 w 12192000"/>
              <a:gd name="connsiteY197" fmla="*/ 1189560 h 2985062"/>
              <a:gd name="connsiteX198" fmla="*/ 3136098 w 12192000"/>
              <a:gd name="connsiteY198" fmla="*/ 1171708 h 2985062"/>
              <a:gd name="connsiteX199" fmla="*/ 3113533 w 12192000"/>
              <a:gd name="connsiteY199" fmla="*/ 1171758 h 2985062"/>
              <a:gd name="connsiteX200" fmla="*/ 3087934 w 12192000"/>
              <a:gd name="connsiteY200" fmla="*/ 1162189 h 2985062"/>
              <a:gd name="connsiteX201" fmla="*/ 3033101 w 12192000"/>
              <a:gd name="connsiteY201" fmla="*/ 1146004 h 2985062"/>
              <a:gd name="connsiteX202" fmla="*/ 2999082 w 12192000"/>
              <a:gd name="connsiteY202" fmla="*/ 1129337 h 2985062"/>
              <a:gd name="connsiteX203" fmla="*/ 2988144 w 12192000"/>
              <a:gd name="connsiteY203" fmla="*/ 1133783 h 2985062"/>
              <a:gd name="connsiteX204" fmla="*/ 2964880 w 12192000"/>
              <a:gd name="connsiteY204" fmla="*/ 1133160 h 2985062"/>
              <a:gd name="connsiteX205" fmla="*/ 2871083 w 12192000"/>
              <a:gd name="connsiteY205" fmla="*/ 1114281 h 2985062"/>
              <a:gd name="connsiteX206" fmla="*/ 2853547 w 12192000"/>
              <a:gd name="connsiteY206" fmla="*/ 1113282 h 2985062"/>
              <a:gd name="connsiteX207" fmla="*/ 2834998 w 12192000"/>
              <a:gd name="connsiteY207" fmla="*/ 1105032 h 2985062"/>
              <a:gd name="connsiteX208" fmla="*/ 2832012 w 12192000"/>
              <a:gd name="connsiteY208" fmla="*/ 1103667 h 2985062"/>
              <a:gd name="connsiteX209" fmla="*/ 2831450 w 12192000"/>
              <a:gd name="connsiteY209" fmla="*/ 1103681 h 2985062"/>
              <a:gd name="connsiteX210" fmla="*/ 2830158 w 12192000"/>
              <a:gd name="connsiteY210" fmla="*/ 1102819 h 2985062"/>
              <a:gd name="connsiteX211" fmla="*/ 2817969 w 12192000"/>
              <a:gd name="connsiteY211" fmla="*/ 1097243 h 2985062"/>
              <a:gd name="connsiteX212" fmla="*/ 2812278 w 12192000"/>
              <a:gd name="connsiteY212" fmla="*/ 1097008 h 2985062"/>
              <a:gd name="connsiteX213" fmla="*/ 2735949 w 12192000"/>
              <a:gd name="connsiteY213" fmla="*/ 1069536 h 2985062"/>
              <a:gd name="connsiteX214" fmla="*/ 2700542 w 12192000"/>
              <a:gd name="connsiteY214" fmla="*/ 1056907 h 2985062"/>
              <a:gd name="connsiteX215" fmla="*/ 2690071 w 12192000"/>
              <a:gd name="connsiteY215" fmla="*/ 1056397 h 2985062"/>
              <a:gd name="connsiteX216" fmla="*/ 2655269 w 12192000"/>
              <a:gd name="connsiteY216" fmla="*/ 1042078 h 2985062"/>
              <a:gd name="connsiteX217" fmla="*/ 2637172 w 12192000"/>
              <a:gd name="connsiteY217" fmla="*/ 1039382 h 2985062"/>
              <a:gd name="connsiteX218" fmla="*/ 2544676 w 12192000"/>
              <a:gd name="connsiteY218" fmla="*/ 1019916 h 2985062"/>
              <a:gd name="connsiteX219" fmla="*/ 2521406 w 12192000"/>
              <a:gd name="connsiteY219" fmla="*/ 1022036 h 2985062"/>
              <a:gd name="connsiteX220" fmla="*/ 2462038 w 12192000"/>
              <a:gd name="connsiteY220" fmla="*/ 992687 h 2985062"/>
              <a:gd name="connsiteX221" fmla="*/ 2448962 w 12192000"/>
              <a:gd name="connsiteY221" fmla="*/ 988555 h 2985062"/>
              <a:gd name="connsiteX222" fmla="*/ 2444223 w 12192000"/>
              <a:gd name="connsiteY222" fmla="*/ 985580 h 2985062"/>
              <a:gd name="connsiteX223" fmla="*/ 2428175 w 12192000"/>
              <a:gd name="connsiteY223" fmla="*/ 997242 h 2985062"/>
              <a:gd name="connsiteX224" fmla="*/ 2398519 w 12192000"/>
              <a:gd name="connsiteY224" fmla="*/ 1001482 h 2985062"/>
              <a:gd name="connsiteX225" fmla="*/ 2385271 w 12192000"/>
              <a:gd name="connsiteY225" fmla="*/ 993786 h 2985062"/>
              <a:gd name="connsiteX226" fmla="*/ 2298174 w 12192000"/>
              <a:gd name="connsiteY226" fmla="*/ 956527 h 2985062"/>
              <a:gd name="connsiteX227" fmla="*/ 2271014 w 12192000"/>
              <a:gd name="connsiteY227" fmla="*/ 945440 h 2985062"/>
              <a:gd name="connsiteX228" fmla="*/ 2214838 w 12192000"/>
              <a:gd name="connsiteY228" fmla="*/ 924396 h 2985062"/>
              <a:gd name="connsiteX229" fmla="*/ 2038407 w 12192000"/>
              <a:gd name="connsiteY229" fmla="*/ 916628 h 2985062"/>
              <a:gd name="connsiteX230" fmla="*/ 1958268 w 12192000"/>
              <a:gd name="connsiteY230" fmla="*/ 931677 h 2985062"/>
              <a:gd name="connsiteX231" fmla="*/ 1740316 w 12192000"/>
              <a:gd name="connsiteY231" fmla="*/ 931710 h 2985062"/>
              <a:gd name="connsiteX232" fmla="*/ 1454477 w 12192000"/>
              <a:gd name="connsiteY232" fmla="*/ 973878 h 2985062"/>
              <a:gd name="connsiteX233" fmla="*/ 1385984 w 12192000"/>
              <a:gd name="connsiteY233" fmla="*/ 958621 h 2985062"/>
              <a:gd name="connsiteX234" fmla="*/ 1355604 w 12192000"/>
              <a:gd name="connsiteY234" fmla="*/ 960893 h 2985062"/>
              <a:gd name="connsiteX235" fmla="*/ 1305323 w 12192000"/>
              <a:gd name="connsiteY235" fmla="*/ 967511 h 2985062"/>
              <a:gd name="connsiteX236" fmla="*/ 1125607 w 12192000"/>
              <a:gd name="connsiteY236" fmla="*/ 968467 h 2985062"/>
              <a:gd name="connsiteX237" fmla="*/ 1016562 w 12192000"/>
              <a:gd name="connsiteY237" fmla="*/ 975260 h 2985062"/>
              <a:gd name="connsiteX238" fmla="*/ 818620 w 12192000"/>
              <a:gd name="connsiteY238" fmla="*/ 987723 h 2985062"/>
              <a:gd name="connsiteX239" fmla="*/ 611870 w 12192000"/>
              <a:gd name="connsiteY239" fmla="*/ 1002547 h 2985062"/>
              <a:gd name="connsiteX240" fmla="*/ 520325 w 12192000"/>
              <a:gd name="connsiteY240" fmla="*/ 1010590 h 2985062"/>
              <a:gd name="connsiteX241" fmla="*/ 386188 w 12192000"/>
              <a:gd name="connsiteY241" fmla="*/ 1040956 h 2985062"/>
              <a:gd name="connsiteX242" fmla="*/ 272629 w 12192000"/>
              <a:gd name="connsiteY242" fmla="*/ 1010300 h 2985062"/>
              <a:gd name="connsiteX243" fmla="*/ 113450 w 12192000"/>
              <a:gd name="connsiteY243" fmla="*/ 1038933 h 2985062"/>
              <a:gd name="connsiteX244" fmla="*/ 4256 w 12192000"/>
              <a:gd name="connsiteY244" fmla="*/ 1060111 h 2985062"/>
              <a:gd name="connsiteX245" fmla="*/ 0 w 12192000"/>
              <a:gd name="connsiteY245" fmla="*/ 1059714 h 2985062"/>
              <a:gd name="connsiteX246" fmla="*/ 0 w 12192000"/>
              <a:gd name="connsiteY246" fmla="*/ 0 h 2985062"/>
              <a:gd name="connsiteX0" fmla="*/ 0 w 12192000"/>
              <a:gd name="connsiteY0" fmla="*/ 0 h 3017080"/>
              <a:gd name="connsiteX1" fmla="*/ 12192000 w 12192000"/>
              <a:gd name="connsiteY1" fmla="*/ 0 h 3017080"/>
              <a:gd name="connsiteX2" fmla="*/ 12192000 w 12192000"/>
              <a:gd name="connsiteY2" fmla="*/ 2802781 h 3017080"/>
              <a:gd name="connsiteX3" fmla="*/ 12174273 w 12192000"/>
              <a:gd name="connsiteY3" fmla="*/ 2805362 h 3017080"/>
              <a:gd name="connsiteX4" fmla="*/ 12131191 w 12192000"/>
              <a:gd name="connsiteY4" fmla="*/ 2902520 h 3017080"/>
              <a:gd name="connsiteX5" fmla="*/ 11968818 w 12192000"/>
              <a:gd name="connsiteY5" fmla="*/ 2984045 h 3017080"/>
              <a:gd name="connsiteX6" fmla="*/ 11844564 w 12192000"/>
              <a:gd name="connsiteY6" fmla="*/ 3017080 h 3017080"/>
              <a:gd name="connsiteX7" fmla="*/ 11786084 w 12192000"/>
              <a:gd name="connsiteY7" fmla="*/ 2836535 h 3017080"/>
              <a:gd name="connsiteX8" fmla="*/ 11731349 w 12192000"/>
              <a:gd name="connsiteY8" fmla="*/ 2820269 h 3017080"/>
              <a:gd name="connsiteX9" fmla="*/ 11709385 w 12192000"/>
              <a:gd name="connsiteY9" fmla="*/ 2806825 h 3017080"/>
              <a:gd name="connsiteX10" fmla="*/ 11702308 w 12192000"/>
              <a:gd name="connsiteY10" fmla="*/ 2811365 h 3017080"/>
              <a:gd name="connsiteX11" fmla="*/ 11689476 w 12192000"/>
              <a:gd name="connsiteY11" fmla="*/ 2807391 h 3017080"/>
              <a:gd name="connsiteX12" fmla="*/ 11666486 w 12192000"/>
              <a:gd name="connsiteY12" fmla="*/ 2799625 h 3017080"/>
              <a:gd name="connsiteX13" fmla="*/ 11652374 w 12192000"/>
              <a:gd name="connsiteY13" fmla="*/ 2793272 h 3017080"/>
              <a:gd name="connsiteX14" fmla="*/ 11646471 w 12192000"/>
              <a:gd name="connsiteY14" fmla="*/ 2800341 h 3017080"/>
              <a:gd name="connsiteX15" fmla="*/ 11623313 w 12192000"/>
              <a:gd name="connsiteY15" fmla="*/ 2800343 h 3017080"/>
              <a:gd name="connsiteX16" fmla="*/ 11608697 w 12192000"/>
              <a:gd name="connsiteY16" fmla="*/ 2813460 h 3017080"/>
              <a:gd name="connsiteX17" fmla="*/ 11603621 w 12192000"/>
              <a:gd name="connsiteY17" fmla="*/ 2810965 h 3017080"/>
              <a:gd name="connsiteX18" fmla="*/ 11590100 w 12192000"/>
              <a:gd name="connsiteY18" fmla="*/ 2808130 h 3017080"/>
              <a:gd name="connsiteX19" fmla="*/ 11566270 w 12192000"/>
              <a:gd name="connsiteY19" fmla="*/ 2794050 h 3017080"/>
              <a:gd name="connsiteX20" fmla="*/ 11543180 w 12192000"/>
              <a:gd name="connsiteY20" fmla="*/ 2794523 h 3017080"/>
              <a:gd name="connsiteX21" fmla="*/ 11527456 w 12192000"/>
              <a:gd name="connsiteY21" fmla="*/ 2784758 h 3017080"/>
              <a:gd name="connsiteX22" fmla="*/ 11410019 w 12192000"/>
              <a:gd name="connsiteY22" fmla="*/ 2778739 h 3017080"/>
              <a:gd name="connsiteX23" fmla="*/ 11391662 w 12192000"/>
              <a:gd name="connsiteY23" fmla="*/ 2777813 h 3017080"/>
              <a:gd name="connsiteX24" fmla="*/ 11381950 w 12192000"/>
              <a:gd name="connsiteY24" fmla="*/ 2771457 h 3017080"/>
              <a:gd name="connsiteX25" fmla="*/ 11355280 w 12192000"/>
              <a:gd name="connsiteY25" fmla="*/ 2766974 h 3017080"/>
              <a:gd name="connsiteX26" fmla="*/ 11346286 w 12192000"/>
              <a:gd name="connsiteY26" fmla="*/ 2771221 h 3017080"/>
              <a:gd name="connsiteX27" fmla="*/ 11344784 w 12192000"/>
              <a:gd name="connsiteY27" fmla="*/ 2767480 h 3017080"/>
              <a:gd name="connsiteX28" fmla="*/ 11307999 w 12192000"/>
              <a:gd name="connsiteY28" fmla="*/ 2758374 h 3017080"/>
              <a:gd name="connsiteX29" fmla="*/ 11228674 w 12192000"/>
              <a:gd name="connsiteY29" fmla="*/ 2738503 h 3017080"/>
              <a:gd name="connsiteX30" fmla="*/ 11208775 w 12192000"/>
              <a:gd name="connsiteY30" fmla="*/ 2733735 h 3017080"/>
              <a:gd name="connsiteX31" fmla="*/ 11191329 w 12192000"/>
              <a:gd name="connsiteY31" fmla="*/ 2735896 h 3017080"/>
              <a:gd name="connsiteX32" fmla="*/ 11095293 w 12192000"/>
              <a:gd name="connsiteY32" fmla="*/ 2734181 h 3017080"/>
              <a:gd name="connsiteX33" fmla="*/ 11072290 w 12192000"/>
              <a:gd name="connsiteY33" fmla="*/ 2737734 h 3017080"/>
              <a:gd name="connsiteX34" fmla="*/ 10980239 w 12192000"/>
              <a:gd name="connsiteY34" fmla="*/ 2729000 h 3017080"/>
              <a:gd name="connsiteX35" fmla="*/ 10980167 w 12192000"/>
              <a:gd name="connsiteY35" fmla="*/ 2728972 h 3017080"/>
              <a:gd name="connsiteX36" fmla="*/ 10943501 w 12192000"/>
              <a:gd name="connsiteY36" fmla="*/ 2723352 h 3017080"/>
              <a:gd name="connsiteX37" fmla="*/ 10740825 w 12192000"/>
              <a:gd name="connsiteY37" fmla="*/ 2642544 h 3017080"/>
              <a:gd name="connsiteX38" fmla="*/ 10621021 w 12192000"/>
              <a:gd name="connsiteY38" fmla="*/ 2583972 h 3017080"/>
              <a:gd name="connsiteX39" fmla="*/ 10501779 w 12192000"/>
              <a:gd name="connsiteY39" fmla="*/ 2548735 h 3017080"/>
              <a:gd name="connsiteX40" fmla="*/ 10403355 w 12192000"/>
              <a:gd name="connsiteY40" fmla="*/ 2512953 h 3017080"/>
              <a:gd name="connsiteX41" fmla="*/ 10337449 w 12192000"/>
              <a:gd name="connsiteY41" fmla="*/ 2488172 h 3017080"/>
              <a:gd name="connsiteX42" fmla="*/ 10324327 w 12192000"/>
              <a:gd name="connsiteY42" fmla="*/ 2478939 h 3017080"/>
              <a:gd name="connsiteX43" fmla="*/ 10321929 w 12192000"/>
              <a:gd name="connsiteY43" fmla="*/ 2478993 h 3017080"/>
              <a:gd name="connsiteX44" fmla="*/ 10290461 w 12192000"/>
              <a:gd name="connsiteY44" fmla="*/ 2462144 h 3017080"/>
              <a:gd name="connsiteX45" fmla="*/ 10268970 w 12192000"/>
              <a:gd name="connsiteY45" fmla="*/ 2448931 h 3017080"/>
              <a:gd name="connsiteX46" fmla="*/ 10263699 w 12192000"/>
              <a:gd name="connsiteY46" fmla="*/ 2448340 h 3017080"/>
              <a:gd name="connsiteX47" fmla="*/ 10228272 w 12192000"/>
              <a:gd name="connsiteY47" fmla="*/ 2431997 h 3017080"/>
              <a:gd name="connsiteX48" fmla="*/ 10215997 w 12192000"/>
              <a:gd name="connsiteY48" fmla="*/ 2431103 h 3017080"/>
              <a:gd name="connsiteX49" fmla="*/ 10193885 w 12192000"/>
              <a:gd name="connsiteY49" fmla="*/ 2427360 h 3017080"/>
              <a:gd name="connsiteX50" fmla="*/ 10135557 w 12192000"/>
              <a:gd name="connsiteY50" fmla="*/ 2429769 h 3017080"/>
              <a:gd name="connsiteX51" fmla="*/ 10092108 w 12192000"/>
              <a:gd name="connsiteY51" fmla="*/ 2409075 h 3017080"/>
              <a:gd name="connsiteX52" fmla="*/ 10091815 w 12192000"/>
              <a:gd name="connsiteY52" fmla="*/ 2409211 h 3017080"/>
              <a:gd name="connsiteX53" fmla="*/ 10083558 w 12192000"/>
              <a:gd name="connsiteY53" fmla="*/ 2406369 h 3017080"/>
              <a:gd name="connsiteX54" fmla="*/ 10078319 w 12192000"/>
              <a:gd name="connsiteY54" fmla="*/ 2403481 h 3017080"/>
              <a:gd name="connsiteX55" fmla="*/ 10063647 w 12192000"/>
              <a:gd name="connsiteY55" fmla="*/ 2397528 h 3017080"/>
              <a:gd name="connsiteX56" fmla="*/ 10057660 w 12192000"/>
              <a:gd name="connsiteY56" fmla="*/ 2396793 h 3017080"/>
              <a:gd name="connsiteX57" fmla="*/ 10003124 w 12192000"/>
              <a:gd name="connsiteY57" fmla="*/ 2406692 h 3017080"/>
              <a:gd name="connsiteX58" fmla="*/ 9898644 w 12192000"/>
              <a:gd name="connsiteY58" fmla="*/ 2393136 h 3017080"/>
              <a:gd name="connsiteX59" fmla="*/ 9794969 w 12192000"/>
              <a:gd name="connsiteY59" fmla="*/ 2376665 h 3017080"/>
              <a:gd name="connsiteX60" fmla="*/ 9690708 w 12192000"/>
              <a:gd name="connsiteY60" fmla="*/ 2362478 h 3017080"/>
              <a:gd name="connsiteX61" fmla="*/ 9656590 w 12192000"/>
              <a:gd name="connsiteY61" fmla="*/ 2365107 h 3017080"/>
              <a:gd name="connsiteX62" fmla="*/ 9651013 w 12192000"/>
              <a:gd name="connsiteY62" fmla="*/ 2365379 h 3017080"/>
              <a:gd name="connsiteX63" fmla="*/ 9629535 w 12192000"/>
              <a:gd name="connsiteY63" fmla="*/ 2359562 h 3017080"/>
              <a:gd name="connsiteX64" fmla="*/ 9621002 w 12192000"/>
              <a:gd name="connsiteY64" fmla="*/ 2358015 h 3017080"/>
              <a:gd name="connsiteX65" fmla="*/ 9620811 w 12192000"/>
              <a:gd name="connsiteY65" fmla="*/ 2358209 h 3017080"/>
              <a:gd name="connsiteX66" fmla="*/ 9612783 w 12192000"/>
              <a:gd name="connsiteY66" fmla="*/ 2356304 h 3017080"/>
              <a:gd name="connsiteX67" fmla="*/ 9573299 w 12192000"/>
              <a:gd name="connsiteY67" fmla="*/ 2344048 h 3017080"/>
              <a:gd name="connsiteX68" fmla="*/ 9523299 w 12192000"/>
              <a:gd name="connsiteY68" fmla="*/ 2356751 h 3017080"/>
              <a:gd name="connsiteX69" fmla="*/ 9502217 w 12192000"/>
              <a:gd name="connsiteY69" fmla="*/ 2356672 h 3017080"/>
              <a:gd name="connsiteX70" fmla="*/ 9491052 w 12192000"/>
              <a:gd name="connsiteY70" fmla="*/ 2357876 h 3017080"/>
              <a:gd name="connsiteX71" fmla="*/ 9490420 w 12192000"/>
              <a:gd name="connsiteY71" fmla="*/ 2358754 h 3017080"/>
              <a:gd name="connsiteX72" fmla="*/ 9422814 w 12192000"/>
              <a:gd name="connsiteY72" fmla="*/ 2337048 h 3017080"/>
              <a:gd name="connsiteX73" fmla="*/ 9387555 w 12192000"/>
              <a:gd name="connsiteY73" fmla="*/ 2324836 h 3017080"/>
              <a:gd name="connsiteX74" fmla="*/ 9385480 w 12192000"/>
              <a:gd name="connsiteY74" fmla="*/ 2325313 h 3017080"/>
              <a:gd name="connsiteX75" fmla="*/ 9369766 w 12192000"/>
              <a:gd name="connsiteY75" fmla="*/ 2317902 h 3017080"/>
              <a:gd name="connsiteX76" fmla="*/ 9356267 w 12192000"/>
              <a:gd name="connsiteY76" fmla="*/ 2307218 h 3017080"/>
              <a:gd name="connsiteX77" fmla="*/ 9240605 w 12192000"/>
              <a:gd name="connsiteY77" fmla="*/ 2292733 h 3017080"/>
              <a:gd name="connsiteX78" fmla="*/ 9083251 w 12192000"/>
              <a:gd name="connsiteY78" fmla="*/ 2245348 h 3017080"/>
              <a:gd name="connsiteX79" fmla="*/ 8956025 w 12192000"/>
              <a:gd name="connsiteY79" fmla="*/ 2219438 h 3017080"/>
              <a:gd name="connsiteX80" fmla="*/ 8791834 w 12192000"/>
              <a:gd name="connsiteY80" fmla="*/ 2194608 h 3017080"/>
              <a:gd name="connsiteX81" fmla="*/ 8677385 w 12192000"/>
              <a:gd name="connsiteY81" fmla="*/ 2172946 h 3017080"/>
              <a:gd name="connsiteX82" fmla="*/ 8628381 w 12192000"/>
              <a:gd name="connsiteY82" fmla="*/ 2151256 h 3017080"/>
              <a:gd name="connsiteX83" fmla="*/ 8608955 w 12192000"/>
              <a:gd name="connsiteY83" fmla="*/ 2154253 h 3017080"/>
              <a:gd name="connsiteX84" fmla="*/ 8605623 w 12192000"/>
              <a:gd name="connsiteY84" fmla="*/ 2154974 h 3017080"/>
              <a:gd name="connsiteX85" fmla="*/ 8591946 w 12192000"/>
              <a:gd name="connsiteY85" fmla="*/ 2153429 h 3017080"/>
              <a:gd name="connsiteX86" fmla="*/ 8588503 w 12192000"/>
              <a:gd name="connsiteY86" fmla="*/ 2158528 h 3017080"/>
              <a:gd name="connsiteX87" fmla="*/ 8542929 w 12192000"/>
              <a:gd name="connsiteY87" fmla="*/ 2155780 h 3017080"/>
              <a:gd name="connsiteX88" fmla="*/ 8422422 w 12192000"/>
              <a:gd name="connsiteY88" fmla="*/ 2128783 h 3017080"/>
              <a:gd name="connsiteX89" fmla="*/ 8350509 w 12192000"/>
              <a:gd name="connsiteY89" fmla="*/ 2116143 h 3017080"/>
              <a:gd name="connsiteX90" fmla="*/ 8323483 w 12192000"/>
              <a:gd name="connsiteY90" fmla="*/ 2116856 h 3017080"/>
              <a:gd name="connsiteX91" fmla="*/ 8285541 w 12192000"/>
              <a:gd name="connsiteY91" fmla="*/ 2114142 h 3017080"/>
              <a:gd name="connsiteX92" fmla="*/ 8156321 w 12192000"/>
              <a:gd name="connsiteY92" fmla="*/ 2105622 h 3017080"/>
              <a:gd name="connsiteX93" fmla="*/ 8115022 w 12192000"/>
              <a:gd name="connsiteY93" fmla="*/ 2097331 h 3017080"/>
              <a:gd name="connsiteX94" fmla="*/ 8109128 w 12192000"/>
              <a:gd name="connsiteY94" fmla="*/ 2095725 h 3017080"/>
              <a:gd name="connsiteX95" fmla="*/ 8061947 w 12192000"/>
              <a:gd name="connsiteY95" fmla="*/ 2076044 h 3017080"/>
              <a:gd name="connsiteX96" fmla="*/ 8056343 w 12192000"/>
              <a:gd name="connsiteY96" fmla="*/ 2079176 h 3017080"/>
              <a:gd name="connsiteX97" fmla="*/ 8039888 w 12192000"/>
              <a:gd name="connsiteY97" fmla="*/ 2079889 h 3017080"/>
              <a:gd name="connsiteX98" fmla="*/ 8027893 w 12192000"/>
              <a:gd name="connsiteY98" fmla="*/ 2071837 h 3017080"/>
              <a:gd name="connsiteX99" fmla="*/ 7968202 w 12192000"/>
              <a:gd name="connsiteY99" fmla="*/ 2048643 h 3017080"/>
              <a:gd name="connsiteX100" fmla="*/ 7879707 w 12192000"/>
              <a:gd name="connsiteY100" fmla="*/ 2019539 h 3017080"/>
              <a:gd name="connsiteX101" fmla="*/ 7867283 w 12192000"/>
              <a:gd name="connsiteY101" fmla="*/ 2011237 h 3017080"/>
              <a:gd name="connsiteX102" fmla="*/ 7843997 w 12192000"/>
              <a:gd name="connsiteY102" fmla="*/ 2004002 h 3017080"/>
              <a:gd name="connsiteX103" fmla="*/ 7819810 w 12192000"/>
              <a:gd name="connsiteY103" fmla="*/ 2003978 h 3017080"/>
              <a:gd name="connsiteX104" fmla="*/ 7766905 w 12192000"/>
              <a:gd name="connsiteY104" fmla="*/ 1994240 h 3017080"/>
              <a:gd name="connsiteX105" fmla="*/ 7748811 w 12192000"/>
              <a:gd name="connsiteY105" fmla="*/ 2001647 h 3017080"/>
              <a:gd name="connsiteX106" fmla="*/ 7745757 w 12192000"/>
              <a:gd name="connsiteY106" fmla="*/ 2003120 h 3017080"/>
              <a:gd name="connsiteX107" fmla="*/ 7732110 w 12192000"/>
              <a:gd name="connsiteY107" fmla="*/ 2004783 h 3017080"/>
              <a:gd name="connsiteX108" fmla="*/ 7730039 w 12192000"/>
              <a:gd name="connsiteY108" fmla="*/ 2010536 h 3017080"/>
              <a:gd name="connsiteX109" fmla="*/ 7685159 w 12192000"/>
              <a:gd name="connsiteY109" fmla="*/ 2018415 h 3017080"/>
              <a:gd name="connsiteX110" fmla="*/ 7561596 w 12192000"/>
              <a:gd name="connsiteY110" fmla="*/ 2020063 h 3017080"/>
              <a:gd name="connsiteX111" fmla="*/ 7488722 w 12192000"/>
              <a:gd name="connsiteY111" fmla="*/ 2024418 h 3017080"/>
              <a:gd name="connsiteX112" fmla="*/ 7462688 w 12192000"/>
              <a:gd name="connsiteY112" fmla="*/ 2031366 h 3017080"/>
              <a:gd name="connsiteX113" fmla="*/ 7425222 w 12192000"/>
              <a:gd name="connsiteY113" fmla="*/ 2037510 h 3017080"/>
              <a:gd name="connsiteX114" fmla="*/ 7360376 w 12192000"/>
              <a:gd name="connsiteY114" fmla="*/ 2052454 h 3017080"/>
              <a:gd name="connsiteX115" fmla="*/ 7297796 w 12192000"/>
              <a:gd name="connsiteY115" fmla="*/ 2059134 h 3017080"/>
              <a:gd name="connsiteX116" fmla="*/ 7255684 w 12192000"/>
              <a:gd name="connsiteY116" fmla="*/ 2060633 h 3017080"/>
              <a:gd name="connsiteX117" fmla="*/ 7249573 w 12192000"/>
              <a:gd name="connsiteY117" fmla="*/ 2060435 h 3017080"/>
              <a:gd name="connsiteX118" fmla="*/ 7198933 w 12192000"/>
              <a:gd name="connsiteY118" fmla="*/ 2052227 h 3017080"/>
              <a:gd name="connsiteX119" fmla="*/ 7194276 w 12192000"/>
              <a:gd name="connsiteY119" fmla="*/ 2056568 h 3017080"/>
              <a:gd name="connsiteX120" fmla="*/ 7178495 w 12192000"/>
              <a:gd name="connsiteY120" fmla="*/ 2061069 h 3017080"/>
              <a:gd name="connsiteX121" fmla="*/ 7164866 w 12192000"/>
              <a:gd name="connsiteY121" fmla="*/ 2056021 h 3017080"/>
              <a:gd name="connsiteX122" fmla="*/ 7101221 w 12192000"/>
              <a:gd name="connsiteY122" fmla="*/ 2047289 h 3017080"/>
              <a:gd name="connsiteX123" fmla="*/ 7008182 w 12192000"/>
              <a:gd name="connsiteY123" fmla="*/ 2039482 h 3017080"/>
              <a:gd name="connsiteX124" fmla="*/ 6994073 w 12192000"/>
              <a:gd name="connsiteY124" fmla="*/ 2034288 h 3017080"/>
              <a:gd name="connsiteX125" fmla="*/ 6902768 w 12192000"/>
              <a:gd name="connsiteY125" fmla="*/ 2021990 h 3017080"/>
              <a:gd name="connsiteX126" fmla="*/ 6854917 w 12192000"/>
              <a:gd name="connsiteY126" fmla="*/ 2020321 h 3017080"/>
              <a:gd name="connsiteX127" fmla="*/ 6849655 w 12192000"/>
              <a:gd name="connsiteY127" fmla="*/ 2025191 h 3017080"/>
              <a:gd name="connsiteX128" fmla="*/ 6835522 w 12192000"/>
              <a:gd name="connsiteY128" fmla="*/ 2024012 h 3017080"/>
              <a:gd name="connsiteX129" fmla="*/ 6707727 w 12192000"/>
              <a:gd name="connsiteY129" fmla="*/ 2006254 h 3017080"/>
              <a:gd name="connsiteX130" fmla="*/ 6561947 w 12192000"/>
              <a:gd name="connsiteY130" fmla="*/ 1975575 h 3017080"/>
              <a:gd name="connsiteX131" fmla="*/ 6464714 w 12192000"/>
              <a:gd name="connsiteY131" fmla="*/ 1978704 h 3017080"/>
              <a:gd name="connsiteX132" fmla="*/ 6242129 w 12192000"/>
              <a:gd name="connsiteY132" fmla="*/ 1915441 h 3017080"/>
              <a:gd name="connsiteX133" fmla="*/ 6080728 w 12192000"/>
              <a:gd name="connsiteY133" fmla="*/ 1895758 h 3017080"/>
              <a:gd name="connsiteX134" fmla="*/ 6069627 w 12192000"/>
              <a:gd name="connsiteY134" fmla="*/ 1885968 h 3017080"/>
              <a:gd name="connsiteX135" fmla="*/ 6055146 w 12192000"/>
              <a:gd name="connsiteY135" fmla="*/ 1879305 h 3017080"/>
              <a:gd name="connsiteX136" fmla="*/ 5953405 w 12192000"/>
              <a:gd name="connsiteY136" fmla="*/ 1849929 h 3017080"/>
              <a:gd name="connsiteX137" fmla="*/ 5940151 w 12192000"/>
              <a:gd name="connsiteY137" fmla="*/ 1852123 h 3017080"/>
              <a:gd name="connsiteX138" fmla="*/ 5917647 w 12192000"/>
              <a:gd name="connsiteY138" fmla="*/ 1852476 h 3017080"/>
              <a:gd name="connsiteX139" fmla="*/ 5860259 w 12192000"/>
              <a:gd name="connsiteY139" fmla="*/ 1865444 h 3017080"/>
              <a:gd name="connsiteX140" fmla="*/ 5821880 w 12192000"/>
              <a:gd name="connsiteY140" fmla="*/ 1854695 h 3017080"/>
              <a:gd name="connsiteX141" fmla="*/ 5813898 w 12192000"/>
              <a:gd name="connsiteY141" fmla="*/ 1853063 h 3017080"/>
              <a:gd name="connsiteX142" fmla="*/ 5813633 w 12192000"/>
              <a:gd name="connsiteY142" fmla="*/ 1853249 h 3017080"/>
              <a:gd name="connsiteX143" fmla="*/ 5804995 w 12192000"/>
              <a:gd name="connsiteY143" fmla="*/ 1851966 h 3017080"/>
              <a:gd name="connsiteX144" fmla="*/ 5799340 w 12192000"/>
              <a:gd name="connsiteY144" fmla="*/ 1850088 h 3017080"/>
              <a:gd name="connsiteX145" fmla="*/ 5783850 w 12192000"/>
              <a:gd name="connsiteY145" fmla="*/ 1846922 h 3017080"/>
              <a:gd name="connsiteX146" fmla="*/ 5777803 w 12192000"/>
              <a:gd name="connsiteY146" fmla="*/ 1847290 h 3017080"/>
              <a:gd name="connsiteX147" fmla="*/ 5774372 w 12192000"/>
              <a:gd name="connsiteY147" fmla="*/ 1849538 h 3017080"/>
              <a:gd name="connsiteX148" fmla="*/ 5740527 w 12192000"/>
              <a:gd name="connsiteY148" fmla="*/ 1850453 h 3017080"/>
              <a:gd name="connsiteX149" fmla="*/ 5671437 w 12192000"/>
              <a:gd name="connsiteY149" fmla="*/ 1845438 h 3017080"/>
              <a:gd name="connsiteX150" fmla="*/ 5633526 w 12192000"/>
              <a:gd name="connsiteY150" fmla="*/ 1839191 h 3017080"/>
              <a:gd name="connsiteX151" fmla="*/ 5527860 w 12192000"/>
              <a:gd name="connsiteY151" fmla="*/ 1825767 h 3017080"/>
              <a:gd name="connsiteX152" fmla="*/ 5420429 w 12192000"/>
              <a:gd name="connsiteY152" fmla="*/ 1815102 h 3017080"/>
              <a:gd name="connsiteX153" fmla="*/ 5339073 w 12192000"/>
              <a:gd name="connsiteY153" fmla="*/ 1819639 h 3017080"/>
              <a:gd name="connsiteX154" fmla="*/ 5334373 w 12192000"/>
              <a:gd name="connsiteY154" fmla="*/ 1817028 h 3017080"/>
              <a:gd name="connsiteX155" fmla="*/ 5326433 w 12192000"/>
              <a:gd name="connsiteY155" fmla="*/ 1814516 h 3017080"/>
              <a:gd name="connsiteX156" fmla="*/ 5326080 w 12192000"/>
              <a:gd name="connsiteY156" fmla="*/ 1814651 h 3017080"/>
              <a:gd name="connsiteX157" fmla="*/ 5318954 w 12192000"/>
              <a:gd name="connsiteY157" fmla="*/ 1811914 h 3017080"/>
              <a:gd name="connsiteX158" fmla="*/ 5286087 w 12192000"/>
              <a:gd name="connsiteY158" fmla="*/ 1796038 h 3017080"/>
              <a:gd name="connsiteX159" fmla="*/ 5223002 w 12192000"/>
              <a:gd name="connsiteY159" fmla="*/ 1799482 h 3017080"/>
              <a:gd name="connsiteX160" fmla="*/ 5200540 w 12192000"/>
              <a:gd name="connsiteY160" fmla="*/ 1796400 h 3017080"/>
              <a:gd name="connsiteX161" fmla="*/ 5154928 w 12192000"/>
              <a:gd name="connsiteY161" fmla="*/ 1781130 h 3017080"/>
              <a:gd name="connsiteX162" fmla="*/ 5149478 w 12192000"/>
              <a:gd name="connsiteY162" fmla="*/ 1780679 h 3017080"/>
              <a:gd name="connsiteX163" fmla="*/ 5130626 w 12192000"/>
              <a:gd name="connsiteY163" fmla="*/ 1768669 h 3017080"/>
              <a:gd name="connsiteX164" fmla="*/ 5102239 w 12192000"/>
              <a:gd name="connsiteY164" fmla="*/ 1753436 h 3017080"/>
              <a:gd name="connsiteX165" fmla="*/ 5099658 w 12192000"/>
              <a:gd name="connsiteY165" fmla="*/ 1753538 h 3017080"/>
              <a:gd name="connsiteX166" fmla="*/ 5088508 w 12192000"/>
              <a:gd name="connsiteY166" fmla="*/ 1745106 h 3017080"/>
              <a:gd name="connsiteX167" fmla="*/ 5082205 w 12192000"/>
              <a:gd name="connsiteY167" fmla="*/ 1734262 h 3017080"/>
              <a:gd name="connsiteX168" fmla="*/ 4931750 w 12192000"/>
              <a:gd name="connsiteY168" fmla="*/ 1691385 h 3017080"/>
              <a:gd name="connsiteX169" fmla="*/ 4824030 w 12192000"/>
              <a:gd name="connsiteY169" fmla="*/ 1643040 h 3017080"/>
              <a:gd name="connsiteX170" fmla="*/ 4758423 w 12192000"/>
              <a:gd name="connsiteY170" fmla="*/ 1579191 h 3017080"/>
              <a:gd name="connsiteX171" fmla="*/ 4514045 w 12192000"/>
              <a:gd name="connsiteY171" fmla="*/ 1535848 h 3017080"/>
              <a:gd name="connsiteX172" fmla="*/ 4458973 w 12192000"/>
              <a:gd name="connsiteY172" fmla="*/ 1525122 h 3017080"/>
              <a:gd name="connsiteX173" fmla="*/ 4423105 w 12192000"/>
              <a:gd name="connsiteY173" fmla="*/ 1500018 h 3017080"/>
              <a:gd name="connsiteX174" fmla="*/ 4400073 w 12192000"/>
              <a:gd name="connsiteY174" fmla="*/ 1499739 h 3017080"/>
              <a:gd name="connsiteX175" fmla="*/ 4395961 w 12192000"/>
              <a:gd name="connsiteY175" fmla="*/ 1499863 h 3017080"/>
              <a:gd name="connsiteX176" fmla="*/ 4382523 w 12192000"/>
              <a:gd name="connsiteY176" fmla="*/ 1496619 h 3017080"/>
              <a:gd name="connsiteX177" fmla="*/ 4374971 w 12192000"/>
              <a:gd name="connsiteY177" fmla="*/ 1500377 h 3017080"/>
              <a:gd name="connsiteX178" fmla="*/ 4352051 w 12192000"/>
              <a:gd name="connsiteY178" fmla="*/ 1498843 h 3017080"/>
              <a:gd name="connsiteX179" fmla="*/ 4328364 w 12192000"/>
              <a:gd name="connsiteY179" fmla="*/ 1491566 h 3017080"/>
              <a:gd name="connsiteX180" fmla="*/ 4220142 w 12192000"/>
              <a:gd name="connsiteY180" fmla="*/ 1451803 h 3017080"/>
              <a:gd name="connsiteX181" fmla="*/ 4152921 w 12192000"/>
              <a:gd name="connsiteY181" fmla="*/ 1430969 h 3017080"/>
              <a:gd name="connsiteX182" fmla="*/ 4123498 w 12192000"/>
              <a:gd name="connsiteY182" fmla="*/ 1427696 h 3017080"/>
              <a:gd name="connsiteX183" fmla="*/ 4085026 w 12192000"/>
              <a:gd name="connsiteY183" fmla="*/ 1420005 h 3017080"/>
              <a:gd name="connsiteX184" fmla="*/ 4014120 w 12192000"/>
              <a:gd name="connsiteY184" fmla="*/ 1410025 h 3017080"/>
              <a:gd name="connsiteX185" fmla="*/ 3924085 w 12192000"/>
              <a:gd name="connsiteY185" fmla="*/ 1390368 h 3017080"/>
              <a:gd name="connsiteX186" fmla="*/ 3875102 w 12192000"/>
              <a:gd name="connsiteY186" fmla="*/ 1356231 h 3017080"/>
              <a:gd name="connsiteX187" fmla="*/ 3866735 w 12192000"/>
              <a:gd name="connsiteY187" fmla="*/ 1358044 h 3017080"/>
              <a:gd name="connsiteX188" fmla="*/ 3824835 w 12192000"/>
              <a:gd name="connsiteY188" fmla="*/ 1344150 h 3017080"/>
              <a:gd name="connsiteX189" fmla="*/ 3698316 w 12192000"/>
              <a:gd name="connsiteY189" fmla="*/ 1271660 h 3017080"/>
              <a:gd name="connsiteX190" fmla="*/ 3615875 w 12192000"/>
              <a:gd name="connsiteY190" fmla="*/ 1245166 h 3017080"/>
              <a:gd name="connsiteX191" fmla="*/ 3583351 w 12192000"/>
              <a:gd name="connsiteY191" fmla="*/ 1239605 h 3017080"/>
              <a:gd name="connsiteX192" fmla="*/ 3529058 w 12192000"/>
              <a:gd name="connsiteY192" fmla="*/ 1230047 h 3017080"/>
              <a:gd name="connsiteX193" fmla="*/ 3438822 w 12192000"/>
              <a:gd name="connsiteY193" fmla="*/ 1205661 h 3017080"/>
              <a:gd name="connsiteX194" fmla="*/ 3390292 w 12192000"/>
              <a:gd name="connsiteY194" fmla="*/ 1197075 h 3017080"/>
              <a:gd name="connsiteX195" fmla="*/ 3315537 w 12192000"/>
              <a:gd name="connsiteY195" fmla="*/ 1185391 h 3017080"/>
              <a:gd name="connsiteX196" fmla="*/ 3305896 w 12192000"/>
              <a:gd name="connsiteY196" fmla="*/ 1180025 h 3017080"/>
              <a:gd name="connsiteX197" fmla="*/ 3260055 w 12192000"/>
              <a:gd name="connsiteY197" fmla="*/ 1189560 h 3017080"/>
              <a:gd name="connsiteX198" fmla="*/ 3136098 w 12192000"/>
              <a:gd name="connsiteY198" fmla="*/ 1171708 h 3017080"/>
              <a:gd name="connsiteX199" fmla="*/ 3113533 w 12192000"/>
              <a:gd name="connsiteY199" fmla="*/ 1171758 h 3017080"/>
              <a:gd name="connsiteX200" fmla="*/ 3087934 w 12192000"/>
              <a:gd name="connsiteY200" fmla="*/ 1162189 h 3017080"/>
              <a:gd name="connsiteX201" fmla="*/ 3033101 w 12192000"/>
              <a:gd name="connsiteY201" fmla="*/ 1146004 h 3017080"/>
              <a:gd name="connsiteX202" fmla="*/ 2999082 w 12192000"/>
              <a:gd name="connsiteY202" fmla="*/ 1129337 h 3017080"/>
              <a:gd name="connsiteX203" fmla="*/ 2988144 w 12192000"/>
              <a:gd name="connsiteY203" fmla="*/ 1133783 h 3017080"/>
              <a:gd name="connsiteX204" fmla="*/ 2964880 w 12192000"/>
              <a:gd name="connsiteY204" fmla="*/ 1133160 h 3017080"/>
              <a:gd name="connsiteX205" fmla="*/ 2871083 w 12192000"/>
              <a:gd name="connsiteY205" fmla="*/ 1114281 h 3017080"/>
              <a:gd name="connsiteX206" fmla="*/ 2853547 w 12192000"/>
              <a:gd name="connsiteY206" fmla="*/ 1113282 h 3017080"/>
              <a:gd name="connsiteX207" fmla="*/ 2834998 w 12192000"/>
              <a:gd name="connsiteY207" fmla="*/ 1105032 h 3017080"/>
              <a:gd name="connsiteX208" fmla="*/ 2832012 w 12192000"/>
              <a:gd name="connsiteY208" fmla="*/ 1103667 h 3017080"/>
              <a:gd name="connsiteX209" fmla="*/ 2831450 w 12192000"/>
              <a:gd name="connsiteY209" fmla="*/ 1103681 h 3017080"/>
              <a:gd name="connsiteX210" fmla="*/ 2830158 w 12192000"/>
              <a:gd name="connsiteY210" fmla="*/ 1102819 h 3017080"/>
              <a:gd name="connsiteX211" fmla="*/ 2817969 w 12192000"/>
              <a:gd name="connsiteY211" fmla="*/ 1097243 h 3017080"/>
              <a:gd name="connsiteX212" fmla="*/ 2812278 w 12192000"/>
              <a:gd name="connsiteY212" fmla="*/ 1097008 h 3017080"/>
              <a:gd name="connsiteX213" fmla="*/ 2735949 w 12192000"/>
              <a:gd name="connsiteY213" fmla="*/ 1069536 h 3017080"/>
              <a:gd name="connsiteX214" fmla="*/ 2700542 w 12192000"/>
              <a:gd name="connsiteY214" fmla="*/ 1056907 h 3017080"/>
              <a:gd name="connsiteX215" fmla="*/ 2690071 w 12192000"/>
              <a:gd name="connsiteY215" fmla="*/ 1056397 h 3017080"/>
              <a:gd name="connsiteX216" fmla="*/ 2655269 w 12192000"/>
              <a:gd name="connsiteY216" fmla="*/ 1042078 h 3017080"/>
              <a:gd name="connsiteX217" fmla="*/ 2637172 w 12192000"/>
              <a:gd name="connsiteY217" fmla="*/ 1039382 h 3017080"/>
              <a:gd name="connsiteX218" fmla="*/ 2544676 w 12192000"/>
              <a:gd name="connsiteY218" fmla="*/ 1019916 h 3017080"/>
              <a:gd name="connsiteX219" fmla="*/ 2521406 w 12192000"/>
              <a:gd name="connsiteY219" fmla="*/ 1022036 h 3017080"/>
              <a:gd name="connsiteX220" fmla="*/ 2462038 w 12192000"/>
              <a:gd name="connsiteY220" fmla="*/ 992687 h 3017080"/>
              <a:gd name="connsiteX221" fmla="*/ 2448962 w 12192000"/>
              <a:gd name="connsiteY221" fmla="*/ 988555 h 3017080"/>
              <a:gd name="connsiteX222" fmla="*/ 2444223 w 12192000"/>
              <a:gd name="connsiteY222" fmla="*/ 985580 h 3017080"/>
              <a:gd name="connsiteX223" fmla="*/ 2428175 w 12192000"/>
              <a:gd name="connsiteY223" fmla="*/ 997242 h 3017080"/>
              <a:gd name="connsiteX224" fmla="*/ 2398519 w 12192000"/>
              <a:gd name="connsiteY224" fmla="*/ 1001482 h 3017080"/>
              <a:gd name="connsiteX225" fmla="*/ 2385271 w 12192000"/>
              <a:gd name="connsiteY225" fmla="*/ 993786 h 3017080"/>
              <a:gd name="connsiteX226" fmla="*/ 2298174 w 12192000"/>
              <a:gd name="connsiteY226" fmla="*/ 956527 h 3017080"/>
              <a:gd name="connsiteX227" fmla="*/ 2271014 w 12192000"/>
              <a:gd name="connsiteY227" fmla="*/ 945440 h 3017080"/>
              <a:gd name="connsiteX228" fmla="*/ 2214838 w 12192000"/>
              <a:gd name="connsiteY228" fmla="*/ 924396 h 3017080"/>
              <a:gd name="connsiteX229" fmla="*/ 2038407 w 12192000"/>
              <a:gd name="connsiteY229" fmla="*/ 916628 h 3017080"/>
              <a:gd name="connsiteX230" fmla="*/ 1958268 w 12192000"/>
              <a:gd name="connsiteY230" fmla="*/ 931677 h 3017080"/>
              <a:gd name="connsiteX231" fmla="*/ 1740316 w 12192000"/>
              <a:gd name="connsiteY231" fmla="*/ 931710 h 3017080"/>
              <a:gd name="connsiteX232" fmla="*/ 1454477 w 12192000"/>
              <a:gd name="connsiteY232" fmla="*/ 973878 h 3017080"/>
              <a:gd name="connsiteX233" fmla="*/ 1385984 w 12192000"/>
              <a:gd name="connsiteY233" fmla="*/ 958621 h 3017080"/>
              <a:gd name="connsiteX234" fmla="*/ 1355604 w 12192000"/>
              <a:gd name="connsiteY234" fmla="*/ 960893 h 3017080"/>
              <a:gd name="connsiteX235" fmla="*/ 1305323 w 12192000"/>
              <a:gd name="connsiteY235" fmla="*/ 967511 h 3017080"/>
              <a:gd name="connsiteX236" fmla="*/ 1125607 w 12192000"/>
              <a:gd name="connsiteY236" fmla="*/ 968467 h 3017080"/>
              <a:gd name="connsiteX237" fmla="*/ 1016562 w 12192000"/>
              <a:gd name="connsiteY237" fmla="*/ 975260 h 3017080"/>
              <a:gd name="connsiteX238" fmla="*/ 818620 w 12192000"/>
              <a:gd name="connsiteY238" fmla="*/ 987723 h 3017080"/>
              <a:gd name="connsiteX239" fmla="*/ 611870 w 12192000"/>
              <a:gd name="connsiteY239" fmla="*/ 1002547 h 3017080"/>
              <a:gd name="connsiteX240" fmla="*/ 520325 w 12192000"/>
              <a:gd name="connsiteY240" fmla="*/ 1010590 h 3017080"/>
              <a:gd name="connsiteX241" fmla="*/ 386188 w 12192000"/>
              <a:gd name="connsiteY241" fmla="*/ 1040956 h 3017080"/>
              <a:gd name="connsiteX242" fmla="*/ 272629 w 12192000"/>
              <a:gd name="connsiteY242" fmla="*/ 1010300 h 3017080"/>
              <a:gd name="connsiteX243" fmla="*/ 113450 w 12192000"/>
              <a:gd name="connsiteY243" fmla="*/ 1038933 h 3017080"/>
              <a:gd name="connsiteX244" fmla="*/ 4256 w 12192000"/>
              <a:gd name="connsiteY244" fmla="*/ 1060111 h 3017080"/>
              <a:gd name="connsiteX245" fmla="*/ 0 w 12192000"/>
              <a:gd name="connsiteY245" fmla="*/ 1059714 h 3017080"/>
              <a:gd name="connsiteX246" fmla="*/ 0 w 12192000"/>
              <a:gd name="connsiteY246" fmla="*/ 0 h 3017080"/>
              <a:gd name="connsiteX0" fmla="*/ 0 w 12192000"/>
              <a:gd name="connsiteY0" fmla="*/ 0 h 3017080"/>
              <a:gd name="connsiteX1" fmla="*/ 12192000 w 12192000"/>
              <a:gd name="connsiteY1" fmla="*/ 0 h 3017080"/>
              <a:gd name="connsiteX2" fmla="*/ 12192000 w 12192000"/>
              <a:gd name="connsiteY2" fmla="*/ 2802781 h 3017080"/>
              <a:gd name="connsiteX3" fmla="*/ 12174273 w 12192000"/>
              <a:gd name="connsiteY3" fmla="*/ 2805362 h 3017080"/>
              <a:gd name="connsiteX4" fmla="*/ 12131191 w 12192000"/>
              <a:gd name="connsiteY4" fmla="*/ 2902520 h 3017080"/>
              <a:gd name="connsiteX5" fmla="*/ 11968818 w 12192000"/>
              <a:gd name="connsiteY5" fmla="*/ 2984045 h 3017080"/>
              <a:gd name="connsiteX6" fmla="*/ 11844564 w 12192000"/>
              <a:gd name="connsiteY6" fmla="*/ 3017080 h 3017080"/>
              <a:gd name="connsiteX7" fmla="*/ 11709884 w 12192000"/>
              <a:gd name="connsiteY7" fmla="*/ 3001635 h 3017080"/>
              <a:gd name="connsiteX8" fmla="*/ 11731349 w 12192000"/>
              <a:gd name="connsiteY8" fmla="*/ 2820269 h 3017080"/>
              <a:gd name="connsiteX9" fmla="*/ 11709385 w 12192000"/>
              <a:gd name="connsiteY9" fmla="*/ 2806825 h 3017080"/>
              <a:gd name="connsiteX10" fmla="*/ 11702308 w 12192000"/>
              <a:gd name="connsiteY10" fmla="*/ 2811365 h 3017080"/>
              <a:gd name="connsiteX11" fmla="*/ 11689476 w 12192000"/>
              <a:gd name="connsiteY11" fmla="*/ 2807391 h 3017080"/>
              <a:gd name="connsiteX12" fmla="*/ 11666486 w 12192000"/>
              <a:gd name="connsiteY12" fmla="*/ 2799625 h 3017080"/>
              <a:gd name="connsiteX13" fmla="*/ 11652374 w 12192000"/>
              <a:gd name="connsiteY13" fmla="*/ 2793272 h 3017080"/>
              <a:gd name="connsiteX14" fmla="*/ 11646471 w 12192000"/>
              <a:gd name="connsiteY14" fmla="*/ 2800341 h 3017080"/>
              <a:gd name="connsiteX15" fmla="*/ 11623313 w 12192000"/>
              <a:gd name="connsiteY15" fmla="*/ 2800343 h 3017080"/>
              <a:gd name="connsiteX16" fmla="*/ 11608697 w 12192000"/>
              <a:gd name="connsiteY16" fmla="*/ 2813460 h 3017080"/>
              <a:gd name="connsiteX17" fmla="*/ 11603621 w 12192000"/>
              <a:gd name="connsiteY17" fmla="*/ 2810965 h 3017080"/>
              <a:gd name="connsiteX18" fmla="*/ 11590100 w 12192000"/>
              <a:gd name="connsiteY18" fmla="*/ 2808130 h 3017080"/>
              <a:gd name="connsiteX19" fmla="*/ 11566270 w 12192000"/>
              <a:gd name="connsiteY19" fmla="*/ 2794050 h 3017080"/>
              <a:gd name="connsiteX20" fmla="*/ 11543180 w 12192000"/>
              <a:gd name="connsiteY20" fmla="*/ 2794523 h 3017080"/>
              <a:gd name="connsiteX21" fmla="*/ 11527456 w 12192000"/>
              <a:gd name="connsiteY21" fmla="*/ 2784758 h 3017080"/>
              <a:gd name="connsiteX22" fmla="*/ 11410019 w 12192000"/>
              <a:gd name="connsiteY22" fmla="*/ 2778739 h 3017080"/>
              <a:gd name="connsiteX23" fmla="*/ 11391662 w 12192000"/>
              <a:gd name="connsiteY23" fmla="*/ 2777813 h 3017080"/>
              <a:gd name="connsiteX24" fmla="*/ 11381950 w 12192000"/>
              <a:gd name="connsiteY24" fmla="*/ 2771457 h 3017080"/>
              <a:gd name="connsiteX25" fmla="*/ 11355280 w 12192000"/>
              <a:gd name="connsiteY25" fmla="*/ 2766974 h 3017080"/>
              <a:gd name="connsiteX26" fmla="*/ 11346286 w 12192000"/>
              <a:gd name="connsiteY26" fmla="*/ 2771221 h 3017080"/>
              <a:gd name="connsiteX27" fmla="*/ 11344784 w 12192000"/>
              <a:gd name="connsiteY27" fmla="*/ 2767480 h 3017080"/>
              <a:gd name="connsiteX28" fmla="*/ 11307999 w 12192000"/>
              <a:gd name="connsiteY28" fmla="*/ 2758374 h 3017080"/>
              <a:gd name="connsiteX29" fmla="*/ 11228674 w 12192000"/>
              <a:gd name="connsiteY29" fmla="*/ 2738503 h 3017080"/>
              <a:gd name="connsiteX30" fmla="*/ 11208775 w 12192000"/>
              <a:gd name="connsiteY30" fmla="*/ 2733735 h 3017080"/>
              <a:gd name="connsiteX31" fmla="*/ 11191329 w 12192000"/>
              <a:gd name="connsiteY31" fmla="*/ 2735896 h 3017080"/>
              <a:gd name="connsiteX32" fmla="*/ 11095293 w 12192000"/>
              <a:gd name="connsiteY32" fmla="*/ 2734181 h 3017080"/>
              <a:gd name="connsiteX33" fmla="*/ 11072290 w 12192000"/>
              <a:gd name="connsiteY33" fmla="*/ 2737734 h 3017080"/>
              <a:gd name="connsiteX34" fmla="*/ 10980239 w 12192000"/>
              <a:gd name="connsiteY34" fmla="*/ 2729000 h 3017080"/>
              <a:gd name="connsiteX35" fmla="*/ 10980167 w 12192000"/>
              <a:gd name="connsiteY35" fmla="*/ 2728972 h 3017080"/>
              <a:gd name="connsiteX36" fmla="*/ 10943501 w 12192000"/>
              <a:gd name="connsiteY36" fmla="*/ 2723352 h 3017080"/>
              <a:gd name="connsiteX37" fmla="*/ 10740825 w 12192000"/>
              <a:gd name="connsiteY37" fmla="*/ 2642544 h 3017080"/>
              <a:gd name="connsiteX38" fmla="*/ 10621021 w 12192000"/>
              <a:gd name="connsiteY38" fmla="*/ 2583972 h 3017080"/>
              <a:gd name="connsiteX39" fmla="*/ 10501779 w 12192000"/>
              <a:gd name="connsiteY39" fmla="*/ 2548735 h 3017080"/>
              <a:gd name="connsiteX40" fmla="*/ 10403355 w 12192000"/>
              <a:gd name="connsiteY40" fmla="*/ 2512953 h 3017080"/>
              <a:gd name="connsiteX41" fmla="*/ 10337449 w 12192000"/>
              <a:gd name="connsiteY41" fmla="*/ 2488172 h 3017080"/>
              <a:gd name="connsiteX42" fmla="*/ 10324327 w 12192000"/>
              <a:gd name="connsiteY42" fmla="*/ 2478939 h 3017080"/>
              <a:gd name="connsiteX43" fmla="*/ 10321929 w 12192000"/>
              <a:gd name="connsiteY43" fmla="*/ 2478993 h 3017080"/>
              <a:gd name="connsiteX44" fmla="*/ 10290461 w 12192000"/>
              <a:gd name="connsiteY44" fmla="*/ 2462144 h 3017080"/>
              <a:gd name="connsiteX45" fmla="*/ 10268970 w 12192000"/>
              <a:gd name="connsiteY45" fmla="*/ 2448931 h 3017080"/>
              <a:gd name="connsiteX46" fmla="*/ 10263699 w 12192000"/>
              <a:gd name="connsiteY46" fmla="*/ 2448340 h 3017080"/>
              <a:gd name="connsiteX47" fmla="*/ 10228272 w 12192000"/>
              <a:gd name="connsiteY47" fmla="*/ 2431997 h 3017080"/>
              <a:gd name="connsiteX48" fmla="*/ 10215997 w 12192000"/>
              <a:gd name="connsiteY48" fmla="*/ 2431103 h 3017080"/>
              <a:gd name="connsiteX49" fmla="*/ 10193885 w 12192000"/>
              <a:gd name="connsiteY49" fmla="*/ 2427360 h 3017080"/>
              <a:gd name="connsiteX50" fmla="*/ 10135557 w 12192000"/>
              <a:gd name="connsiteY50" fmla="*/ 2429769 h 3017080"/>
              <a:gd name="connsiteX51" fmla="*/ 10092108 w 12192000"/>
              <a:gd name="connsiteY51" fmla="*/ 2409075 h 3017080"/>
              <a:gd name="connsiteX52" fmla="*/ 10091815 w 12192000"/>
              <a:gd name="connsiteY52" fmla="*/ 2409211 h 3017080"/>
              <a:gd name="connsiteX53" fmla="*/ 10083558 w 12192000"/>
              <a:gd name="connsiteY53" fmla="*/ 2406369 h 3017080"/>
              <a:gd name="connsiteX54" fmla="*/ 10078319 w 12192000"/>
              <a:gd name="connsiteY54" fmla="*/ 2403481 h 3017080"/>
              <a:gd name="connsiteX55" fmla="*/ 10063647 w 12192000"/>
              <a:gd name="connsiteY55" fmla="*/ 2397528 h 3017080"/>
              <a:gd name="connsiteX56" fmla="*/ 10057660 w 12192000"/>
              <a:gd name="connsiteY56" fmla="*/ 2396793 h 3017080"/>
              <a:gd name="connsiteX57" fmla="*/ 10003124 w 12192000"/>
              <a:gd name="connsiteY57" fmla="*/ 2406692 h 3017080"/>
              <a:gd name="connsiteX58" fmla="*/ 9898644 w 12192000"/>
              <a:gd name="connsiteY58" fmla="*/ 2393136 h 3017080"/>
              <a:gd name="connsiteX59" fmla="*/ 9794969 w 12192000"/>
              <a:gd name="connsiteY59" fmla="*/ 2376665 h 3017080"/>
              <a:gd name="connsiteX60" fmla="*/ 9690708 w 12192000"/>
              <a:gd name="connsiteY60" fmla="*/ 2362478 h 3017080"/>
              <a:gd name="connsiteX61" fmla="*/ 9656590 w 12192000"/>
              <a:gd name="connsiteY61" fmla="*/ 2365107 h 3017080"/>
              <a:gd name="connsiteX62" fmla="*/ 9651013 w 12192000"/>
              <a:gd name="connsiteY62" fmla="*/ 2365379 h 3017080"/>
              <a:gd name="connsiteX63" fmla="*/ 9629535 w 12192000"/>
              <a:gd name="connsiteY63" fmla="*/ 2359562 h 3017080"/>
              <a:gd name="connsiteX64" fmla="*/ 9621002 w 12192000"/>
              <a:gd name="connsiteY64" fmla="*/ 2358015 h 3017080"/>
              <a:gd name="connsiteX65" fmla="*/ 9620811 w 12192000"/>
              <a:gd name="connsiteY65" fmla="*/ 2358209 h 3017080"/>
              <a:gd name="connsiteX66" fmla="*/ 9612783 w 12192000"/>
              <a:gd name="connsiteY66" fmla="*/ 2356304 h 3017080"/>
              <a:gd name="connsiteX67" fmla="*/ 9573299 w 12192000"/>
              <a:gd name="connsiteY67" fmla="*/ 2344048 h 3017080"/>
              <a:gd name="connsiteX68" fmla="*/ 9523299 w 12192000"/>
              <a:gd name="connsiteY68" fmla="*/ 2356751 h 3017080"/>
              <a:gd name="connsiteX69" fmla="*/ 9502217 w 12192000"/>
              <a:gd name="connsiteY69" fmla="*/ 2356672 h 3017080"/>
              <a:gd name="connsiteX70" fmla="*/ 9491052 w 12192000"/>
              <a:gd name="connsiteY70" fmla="*/ 2357876 h 3017080"/>
              <a:gd name="connsiteX71" fmla="*/ 9490420 w 12192000"/>
              <a:gd name="connsiteY71" fmla="*/ 2358754 h 3017080"/>
              <a:gd name="connsiteX72" fmla="*/ 9422814 w 12192000"/>
              <a:gd name="connsiteY72" fmla="*/ 2337048 h 3017080"/>
              <a:gd name="connsiteX73" fmla="*/ 9387555 w 12192000"/>
              <a:gd name="connsiteY73" fmla="*/ 2324836 h 3017080"/>
              <a:gd name="connsiteX74" fmla="*/ 9385480 w 12192000"/>
              <a:gd name="connsiteY74" fmla="*/ 2325313 h 3017080"/>
              <a:gd name="connsiteX75" fmla="*/ 9369766 w 12192000"/>
              <a:gd name="connsiteY75" fmla="*/ 2317902 h 3017080"/>
              <a:gd name="connsiteX76" fmla="*/ 9356267 w 12192000"/>
              <a:gd name="connsiteY76" fmla="*/ 2307218 h 3017080"/>
              <a:gd name="connsiteX77" fmla="*/ 9240605 w 12192000"/>
              <a:gd name="connsiteY77" fmla="*/ 2292733 h 3017080"/>
              <a:gd name="connsiteX78" fmla="*/ 9083251 w 12192000"/>
              <a:gd name="connsiteY78" fmla="*/ 2245348 h 3017080"/>
              <a:gd name="connsiteX79" fmla="*/ 8956025 w 12192000"/>
              <a:gd name="connsiteY79" fmla="*/ 2219438 h 3017080"/>
              <a:gd name="connsiteX80" fmla="*/ 8791834 w 12192000"/>
              <a:gd name="connsiteY80" fmla="*/ 2194608 h 3017080"/>
              <a:gd name="connsiteX81" fmla="*/ 8677385 w 12192000"/>
              <a:gd name="connsiteY81" fmla="*/ 2172946 h 3017080"/>
              <a:gd name="connsiteX82" fmla="*/ 8628381 w 12192000"/>
              <a:gd name="connsiteY82" fmla="*/ 2151256 h 3017080"/>
              <a:gd name="connsiteX83" fmla="*/ 8608955 w 12192000"/>
              <a:gd name="connsiteY83" fmla="*/ 2154253 h 3017080"/>
              <a:gd name="connsiteX84" fmla="*/ 8605623 w 12192000"/>
              <a:gd name="connsiteY84" fmla="*/ 2154974 h 3017080"/>
              <a:gd name="connsiteX85" fmla="*/ 8591946 w 12192000"/>
              <a:gd name="connsiteY85" fmla="*/ 2153429 h 3017080"/>
              <a:gd name="connsiteX86" fmla="*/ 8588503 w 12192000"/>
              <a:gd name="connsiteY86" fmla="*/ 2158528 h 3017080"/>
              <a:gd name="connsiteX87" fmla="*/ 8542929 w 12192000"/>
              <a:gd name="connsiteY87" fmla="*/ 2155780 h 3017080"/>
              <a:gd name="connsiteX88" fmla="*/ 8422422 w 12192000"/>
              <a:gd name="connsiteY88" fmla="*/ 2128783 h 3017080"/>
              <a:gd name="connsiteX89" fmla="*/ 8350509 w 12192000"/>
              <a:gd name="connsiteY89" fmla="*/ 2116143 h 3017080"/>
              <a:gd name="connsiteX90" fmla="*/ 8323483 w 12192000"/>
              <a:gd name="connsiteY90" fmla="*/ 2116856 h 3017080"/>
              <a:gd name="connsiteX91" fmla="*/ 8285541 w 12192000"/>
              <a:gd name="connsiteY91" fmla="*/ 2114142 h 3017080"/>
              <a:gd name="connsiteX92" fmla="*/ 8156321 w 12192000"/>
              <a:gd name="connsiteY92" fmla="*/ 2105622 h 3017080"/>
              <a:gd name="connsiteX93" fmla="*/ 8115022 w 12192000"/>
              <a:gd name="connsiteY93" fmla="*/ 2097331 h 3017080"/>
              <a:gd name="connsiteX94" fmla="*/ 8109128 w 12192000"/>
              <a:gd name="connsiteY94" fmla="*/ 2095725 h 3017080"/>
              <a:gd name="connsiteX95" fmla="*/ 8061947 w 12192000"/>
              <a:gd name="connsiteY95" fmla="*/ 2076044 h 3017080"/>
              <a:gd name="connsiteX96" fmla="*/ 8056343 w 12192000"/>
              <a:gd name="connsiteY96" fmla="*/ 2079176 h 3017080"/>
              <a:gd name="connsiteX97" fmla="*/ 8039888 w 12192000"/>
              <a:gd name="connsiteY97" fmla="*/ 2079889 h 3017080"/>
              <a:gd name="connsiteX98" fmla="*/ 8027893 w 12192000"/>
              <a:gd name="connsiteY98" fmla="*/ 2071837 h 3017080"/>
              <a:gd name="connsiteX99" fmla="*/ 7968202 w 12192000"/>
              <a:gd name="connsiteY99" fmla="*/ 2048643 h 3017080"/>
              <a:gd name="connsiteX100" fmla="*/ 7879707 w 12192000"/>
              <a:gd name="connsiteY100" fmla="*/ 2019539 h 3017080"/>
              <a:gd name="connsiteX101" fmla="*/ 7867283 w 12192000"/>
              <a:gd name="connsiteY101" fmla="*/ 2011237 h 3017080"/>
              <a:gd name="connsiteX102" fmla="*/ 7843997 w 12192000"/>
              <a:gd name="connsiteY102" fmla="*/ 2004002 h 3017080"/>
              <a:gd name="connsiteX103" fmla="*/ 7819810 w 12192000"/>
              <a:gd name="connsiteY103" fmla="*/ 2003978 h 3017080"/>
              <a:gd name="connsiteX104" fmla="*/ 7766905 w 12192000"/>
              <a:gd name="connsiteY104" fmla="*/ 1994240 h 3017080"/>
              <a:gd name="connsiteX105" fmla="*/ 7748811 w 12192000"/>
              <a:gd name="connsiteY105" fmla="*/ 2001647 h 3017080"/>
              <a:gd name="connsiteX106" fmla="*/ 7745757 w 12192000"/>
              <a:gd name="connsiteY106" fmla="*/ 2003120 h 3017080"/>
              <a:gd name="connsiteX107" fmla="*/ 7732110 w 12192000"/>
              <a:gd name="connsiteY107" fmla="*/ 2004783 h 3017080"/>
              <a:gd name="connsiteX108" fmla="*/ 7730039 w 12192000"/>
              <a:gd name="connsiteY108" fmla="*/ 2010536 h 3017080"/>
              <a:gd name="connsiteX109" fmla="*/ 7685159 w 12192000"/>
              <a:gd name="connsiteY109" fmla="*/ 2018415 h 3017080"/>
              <a:gd name="connsiteX110" fmla="*/ 7561596 w 12192000"/>
              <a:gd name="connsiteY110" fmla="*/ 2020063 h 3017080"/>
              <a:gd name="connsiteX111" fmla="*/ 7488722 w 12192000"/>
              <a:gd name="connsiteY111" fmla="*/ 2024418 h 3017080"/>
              <a:gd name="connsiteX112" fmla="*/ 7462688 w 12192000"/>
              <a:gd name="connsiteY112" fmla="*/ 2031366 h 3017080"/>
              <a:gd name="connsiteX113" fmla="*/ 7425222 w 12192000"/>
              <a:gd name="connsiteY113" fmla="*/ 2037510 h 3017080"/>
              <a:gd name="connsiteX114" fmla="*/ 7360376 w 12192000"/>
              <a:gd name="connsiteY114" fmla="*/ 2052454 h 3017080"/>
              <a:gd name="connsiteX115" fmla="*/ 7297796 w 12192000"/>
              <a:gd name="connsiteY115" fmla="*/ 2059134 h 3017080"/>
              <a:gd name="connsiteX116" fmla="*/ 7255684 w 12192000"/>
              <a:gd name="connsiteY116" fmla="*/ 2060633 h 3017080"/>
              <a:gd name="connsiteX117" fmla="*/ 7249573 w 12192000"/>
              <a:gd name="connsiteY117" fmla="*/ 2060435 h 3017080"/>
              <a:gd name="connsiteX118" fmla="*/ 7198933 w 12192000"/>
              <a:gd name="connsiteY118" fmla="*/ 2052227 h 3017080"/>
              <a:gd name="connsiteX119" fmla="*/ 7194276 w 12192000"/>
              <a:gd name="connsiteY119" fmla="*/ 2056568 h 3017080"/>
              <a:gd name="connsiteX120" fmla="*/ 7178495 w 12192000"/>
              <a:gd name="connsiteY120" fmla="*/ 2061069 h 3017080"/>
              <a:gd name="connsiteX121" fmla="*/ 7164866 w 12192000"/>
              <a:gd name="connsiteY121" fmla="*/ 2056021 h 3017080"/>
              <a:gd name="connsiteX122" fmla="*/ 7101221 w 12192000"/>
              <a:gd name="connsiteY122" fmla="*/ 2047289 h 3017080"/>
              <a:gd name="connsiteX123" fmla="*/ 7008182 w 12192000"/>
              <a:gd name="connsiteY123" fmla="*/ 2039482 h 3017080"/>
              <a:gd name="connsiteX124" fmla="*/ 6994073 w 12192000"/>
              <a:gd name="connsiteY124" fmla="*/ 2034288 h 3017080"/>
              <a:gd name="connsiteX125" fmla="*/ 6902768 w 12192000"/>
              <a:gd name="connsiteY125" fmla="*/ 2021990 h 3017080"/>
              <a:gd name="connsiteX126" fmla="*/ 6854917 w 12192000"/>
              <a:gd name="connsiteY126" fmla="*/ 2020321 h 3017080"/>
              <a:gd name="connsiteX127" fmla="*/ 6849655 w 12192000"/>
              <a:gd name="connsiteY127" fmla="*/ 2025191 h 3017080"/>
              <a:gd name="connsiteX128" fmla="*/ 6835522 w 12192000"/>
              <a:gd name="connsiteY128" fmla="*/ 2024012 h 3017080"/>
              <a:gd name="connsiteX129" fmla="*/ 6707727 w 12192000"/>
              <a:gd name="connsiteY129" fmla="*/ 2006254 h 3017080"/>
              <a:gd name="connsiteX130" fmla="*/ 6561947 w 12192000"/>
              <a:gd name="connsiteY130" fmla="*/ 1975575 h 3017080"/>
              <a:gd name="connsiteX131" fmla="*/ 6464714 w 12192000"/>
              <a:gd name="connsiteY131" fmla="*/ 1978704 h 3017080"/>
              <a:gd name="connsiteX132" fmla="*/ 6242129 w 12192000"/>
              <a:gd name="connsiteY132" fmla="*/ 1915441 h 3017080"/>
              <a:gd name="connsiteX133" fmla="*/ 6080728 w 12192000"/>
              <a:gd name="connsiteY133" fmla="*/ 1895758 h 3017080"/>
              <a:gd name="connsiteX134" fmla="*/ 6069627 w 12192000"/>
              <a:gd name="connsiteY134" fmla="*/ 1885968 h 3017080"/>
              <a:gd name="connsiteX135" fmla="*/ 6055146 w 12192000"/>
              <a:gd name="connsiteY135" fmla="*/ 1879305 h 3017080"/>
              <a:gd name="connsiteX136" fmla="*/ 5953405 w 12192000"/>
              <a:gd name="connsiteY136" fmla="*/ 1849929 h 3017080"/>
              <a:gd name="connsiteX137" fmla="*/ 5940151 w 12192000"/>
              <a:gd name="connsiteY137" fmla="*/ 1852123 h 3017080"/>
              <a:gd name="connsiteX138" fmla="*/ 5917647 w 12192000"/>
              <a:gd name="connsiteY138" fmla="*/ 1852476 h 3017080"/>
              <a:gd name="connsiteX139" fmla="*/ 5860259 w 12192000"/>
              <a:gd name="connsiteY139" fmla="*/ 1865444 h 3017080"/>
              <a:gd name="connsiteX140" fmla="*/ 5821880 w 12192000"/>
              <a:gd name="connsiteY140" fmla="*/ 1854695 h 3017080"/>
              <a:gd name="connsiteX141" fmla="*/ 5813898 w 12192000"/>
              <a:gd name="connsiteY141" fmla="*/ 1853063 h 3017080"/>
              <a:gd name="connsiteX142" fmla="*/ 5813633 w 12192000"/>
              <a:gd name="connsiteY142" fmla="*/ 1853249 h 3017080"/>
              <a:gd name="connsiteX143" fmla="*/ 5804995 w 12192000"/>
              <a:gd name="connsiteY143" fmla="*/ 1851966 h 3017080"/>
              <a:gd name="connsiteX144" fmla="*/ 5799340 w 12192000"/>
              <a:gd name="connsiteY144" fmla="*/ 1850088 h 3017080"/>
              <a:gd name="connsiteX145" fmla="*/ 5783850 w 12192000"/>
              <a:gd name="connsiteY145" fmla="*/ 1846922 h 3017080"/>
              <a:gd name="connsiteX146" fmla="*/ 5777803 w 12192000"/>
              <a:gd name="connsiteY146" fmla="*/ 1847290 h 3017080"/>
              <a:gd name="connsiteX147" fmla="*/ 5774372 w 12192000"/>
              <a:gd name="connsiteY147" fmla="*/ 1849538 h 3017080"/>
              <a:gd name="connsiteX148" fmla="*/ 5740527 w 12192000"/>
              <a:gd name="connsiteY148" fmla="*/ 1850453 h 3017080"/>
              <a:gd name="connsiteX149" fmla="*/ 5671437 w 12192000"/>
              <a:gd name="connsiteY149" fmla="*/ 1845438 h 3017080"/>
              <a:gd name="connsiteX150" fmla="*/ 5633526 w 12192000"/>
              <a:gd name="connsiteY150" fmla="*/ 1839191 h 3017080"/>
              <a:gd name="connsiteX151" fmla="*/ 5527860 w 12192000"/>
              <a:gd name="connsiteY151" fmla="*/ 1825767 h 3017080"/>
              <a:gd name="connsiteX152" fmla="*/ 5420429 w 12192000"/>
              <a:gd name="connsiteY152" fmla="*/ 1815102 h 3017080"/>
              <a:gd name="connsiteX153" fmla="*/ 5339073 w 12192000"/>
              <a:gd name="connsiteY153" fmla="*/ 1819639 h 3017080"/>
              <a:gd name="connsiteX154" fmla="*/ 5334373 w 12192000"/>
              <a:gd name="connsiteY154" fmla="*/ 1817028 h 3017080"/>
              <a:gd name="connsiteX155" fmla="*/ 5326433 w 12192000"/>
              <a:gd name="connsiteY155" fmla="*/ 1814516 h 3017080"/>
              <a:gd name="connsiteX156" fmla="*/ 5326080 w 12192000"/>
              <a:gd name="connsiteY156" fmla="*/ 1814651 h 3017080"/>
              <a:gd name="connsiteX157" fmla="*/ 5318954 w 12192000"/>
              <a:gd name="connsiteY157" fmla="*/ 1811914 h 3017080"/>
              <a:gd name="connsiteX158" fmla="*/ 5286087 w 12192000"/>
              <a:gd name="connsiteY158" fmla="*/ 1796038 h 3017080"/>
              <a:gd name="connsiteX159" fmla="*/ 5223002 w 12192000"/>
              <a:gd name="connsiteY159" fmla="*/ 1799482 h 3017080"/>
              <a:gd name="connsiteX160" fmla="*/ 5200540 w 12192000"/>
              <a:gd name="connsiteY160" fmla="*/ 1796400 h 3017080"/>
              <a:gd name="connsiteX161" fmla="*/ 5154928 w 12192000"/>
              <a:gd name="connsiteY161" fmla="*/ 1781130 h 3017080"/>
              <a:gd name="connsiteX162" fmla="*/ 5149478 w 12192000"/>
              <a:gd name="connsiteY162" fmla="*/ 1780679 h 3017080"/>
              <a:gd name="connsiteX163" fmla="*/ 5130626 w 12192000"/>
              <a:gd name="connsiteY163" fmla="*/ 1768669 h 3017080"/>
              <a:gd name="connsiteX164" fmla="*/ 5102239 w 12192000"/>
              <a:gd name="connsiteY164" fmla="*/ 1753436 h 3017080"/>
              <a:gd name="connsiteX165" fmla="*/ 5099658 w 12192000"/>
              <a:gd name="connsiteY165" fmla="*/ 1753538 h 3017080"/>
              <a:gd name="connsiteX166" fmla="*/ 5088508 w 12192000"/>
              <a:gd name="connsiteY166" fmla="*/ 1745106 h 3017080"/>
              <a:gd name="connsiteX167" fmla="*/ 5082205 w 12192000"/>
              <a:gd name="connsiteY167" fmla="*/ 1734262 h 3017080"/>
              <a:gd name="connsiteX168" fmla="*/ 4931750 w 12192000"/>
              <a:gd name="connsiteY168" fmla="*/ 1691385 h 3017080"/>
              <a:gd name="connsiteX169" fmla="*/ 4824030 w 12192000"/>
              <a:gd name="connsiteY169" fmla="*/ 1643040 h 3017080"/>
              <a:gd name="connsiteX170" fmla="*/ 4758423 w 12192000"/>
              <a:gd name="connsiteY170" fmla="*/ 1579191 h 3017080"/>
              <a:gd name="connsiteX171" fmla="*/ 4514045 w 12192000"/>
              <a:gd name="connsiteY171" fmla="*/ 1535848 h 3017080"/>
              <a:gd name="connsiteX172" fmla="*/ 4458973 w 12192000"/>
              <a:gd name="connsiteY172" fmla="*/ 1525122 h 3017080"/>
              <a:gd name="connsiteX173" fmla="*/ 4423105 w 12192000"/>
              <a:gd name="connsiteY173" fmla="*/ 1500018 h 3017080"/>
              <a:gd name="connsiteX174" fmla="*/ 4400073 w 12192000"/>
              <a:gd name="connsiteY174" fmla="*/ 1499739 h 3017080"/>
              <a:gd name="connsiteX175" fmla="*/ 4395961 w 12192000"/>
              <a:gd name="connsiteY175" fmla="*/ 1499863 h 3017080"/>
              <a:gd name="connsiteX176" fmla="*/ 4382523 w 12192000"/>
              <a:gd name="connsiteY176" fmla="*/ 1496619 h 3017080"/>
              <a:gd name="connsiteX177" fmla="*/ 4374971 w 12192000"/>
              <a:gd name="connsiteY177" fmla="*/ 1500377 h 3017080"/>
              <a:gd name="connsiteX178" fmla="*/ 4352051 w 12192000"/>
              <a:gd name="connsiteY178" fmla="*/ 1498843 h 3017080"/>
              <a:gd name="connsiteX179" fmla="*/ 4328364 w 12192000"/>
              <a:gd name="connsiteY179" fmla="*/ 1491566 h 3017080"/>
              <a:gd name="connsiteX180" fmla="*/ 4220142 w 12192000"/>
              <a:gd name="connsiteY180" fmla="*/ 1451803 h 3017080"/>
              <a:gd name="connsiteX181" fmla="*/ 4152921 w 12192000"/>
              <a:gd name="connsiteY181" fmla="*/ 1430969 h 3017080"/>
              <a:gd name="connsiteX182" fmla="*/ 4123498 w 12192000"/>
              <a:gd name="connsiteY182" fmla="*/ 1427696 h 3017080"/>
              <a:gd name="connsiteX183" fmla="*/ 4085026 w 12192000"/>
              <a:gd name="connsiteY183" fmla="*/ 1420005 h 3017080"/>
              <a:gd name="connsiteX184" fmla="*/ 4014120 w 12192000"/>
              <a:gd name="connsiteY184" fmla="*/ 1410025 h 3017080"/>
              <a:gd name="connsiteX185" fmla="*/ 3924085 w 12192000"/>
              <a:gd name="connsiteY185" fmla="*/ 1390368 h 3017080"/>
              <a:gd name="connsiteX186" fmla="*/ 3875102 w 12192000"/>
              <a:gd name="connsiteY186" fmla="*/ 1356231 h 3017080"/>
              <a:gd name="connsiteX187" fmla="*/ 3866735 w 12192000"/>
              <a:gd name="connsiteY187" fmla="*/ 1358044 h 3017080"/>
              <a:gd name="connsiteX188" fmla="*/ 3824835 w 12192000"/>
              <a:gd name="connsiteY188" fmla="*/ 1344150 h 3017080"/>
              <a:gd name="connsiteX189" fmla="*/ 3698316 w 12192000"/>
              <a:gd name="connsiteY189" fmla="*/ 1271660 h 3017080"/>
              <a:gd name="connsiteX190" fmla="*/ 3615875 w 12192000"/>
              <a:gd name="connsiteY190" fmla="*/ 1245166 h 3017080"/>
              <a:gd name="connsiteX191" fmla="*/ 3583351 w 12192000"/>
              <a:gd name="connsiteY191" fmla="*/ 1239605 h 3017080"/>
              <a:gd name="connsiteX192" fmla="*/ 3529058 w 12192000"/>
              <a:gd name="connsiteY192" fmla="*/ 1230047 h 3017080"/>
              <a:gd name="connsiteX193" fmla="*/ 3438822 w 12192000"/>
              <a:gd name="connsiteY193" fmla="*/ 1205661 h 3017080"/>
              <a:gd name="connsiteX194" fmla="*/ 3390292 w 12192000"/>
              <a:gd name="connsiteY194" fmla="*/ 1197075 h 3017080"/>
              <a:gd name="connsiteX195" fmla="*/ 3315537 w 12192000"/>
              <a:gd name="connsiteY195" fmla="*/ 1185391 h 3017080"/>
              <a:gd name="connsiteX196" fmla="*/ 3305896 w 12192000"/>
              <a:gd name="connsiteY196" fmla="*/ 1180025 h 3017080"/>
              <a:gd name="connsiteX197" fmla="*/ 3260055 w 12192000"/>
              <a:gd name="connsiteY197" fmla="*/ 1189560 h 3017080"/>
              <a:gd name="connsiteX198" fmla="*/ 3136098 w 12192000"/>
              <a:gd name="connsiteY198" fmla="*/ 1171708 h 3017080"/>
              <a:gd name="connsiteX199" fmla="*/ 3113533 w 12192000"/>
              <a:gd name="connsiteY199" fmla="*/ 1171758 h 3017080"/>
              <a:gd name="connsiteX200" fmla="*/ 3087934 w 12192000"/>
              <a:gd name="connsiteY200" fmla="*/ 1162189 h 3017080"/>
              <a:gd name="connsiteX201" fmla="*/ 3033101 w 12192000"/>
              <a:gd name="connsiteY201" fmla="*/ 1146004 h 3017080"/>
              <a:gd name="connsiteX202" fmla="*/ 2999082 w 12192000"/>
              <a:gd name="connsiteY202" fmla="*/ 1129337 h 3017080"/>
              <a:gd name="connsiteX203" fmla="*/ 2988144 w 12192000"/>
              <a:gd name="connsiteY203" fmla="*/ 1133783 h 3017080"/>
              <a:gd name="connsiteX204" fmla="*/ 2964880 w 12192000"/>
              <a:gd name="connsiteY204" fmla="*/ 1133160 h 3017080"/>
              <a:gd name="connsiteX205" fmla="*/ 2871083 w 12192000"/>
              <a:gd name="connsiteY205" fmla="*/ 1114281 h 3017080"/>
              <a:gd name="connsiteX206" fmla="*/ 2853547 w 12192000"/>
              <a:gd name="connsiteY206" fmla="*/ 1113282 h 3017080"/>
              <a:gd name="connsiteX207" fmla="*/ 2834998 w 12192000"/>
              <a:gd name="connsiteY207" fmla="*/ 1105032 h 3017080"/>
              <a:gd name="connsiteX208" fmla="*/ 2832012 w 12192000"/>
              <a:gd name="connsiteY208" fmla="*/ 1103667 h 3017080"/>
              <a:gd name="connsiteX209" fmla="*/ 2831450 w 12192000"/>
              <a:gd name="connsiteY209" fmla="*/ 1103681 h 3017080"/>
              <a:gd name="connsiteX210" fmla="*/ 2830158 w 12192000"/>
              <a:gd name="connsiteY210" fmla="*/ 1102819 h 3017080"/>
              <a:gd name="connsiteX211" fmla="*/ 2817969 w 12192000"/>
              <a:gd name="connsiteY211" fmla="*/ 1097243 h 3017080"/>
              <a:gd name="connsiteX212" fmla="*/ 2812278 w 12192000"/>
              <a:gd name="connsiteY212" fmla="*/ 1097008 h 3017080"/>
              <a:gd name="connsiteX213" fmla="*/ 2735949 w 12192000"/>
              <a:gd name="connsiteY213" fmla="*/ 1069536 h 3017080"/>
              <a:gd name="connsiteX214" fmla="*/ 2700542 w 12192000"/>
              <a:gd name="connsiteY214" fmla="*/ 1056907 h 3017080"/>
              <a:gd name="connsiteX215" fmla="*/ 2690071 w 12192000"/>
              <a:gd name="connsiteY215" fmla="*/ 1056397 h 3017080"/>
              <a:gd name="connsiteX216" fmla="*/ 2655269 w 12192000"/>
              <a:gd name="connsiteY216" fmla="*/ 1042078 h 3017080"/>
              <a:gd name="connsiteX217" fmla="*/ 2637172 w 12192000"/>
              <a:gd name="connsiteY217" fmla="*/ 1039382 h 3017080"/>
              <a:gd name="connsiteX218" fmla="*/ 2544676 w 12192000"/>
              <a:gd name="connsiteY218" fmla="*/ 1019916 h 3017080"/>
              <a:gd name="connsiteX219" fmla="*/ 2521406 w 12192000"/>
              <a:gd name="connsiteY219" fmla="*/ 1022036 h 3017080"/>
              <a:gd name="connsiteX220" fmla="*/ 2462038 w 12192000"/>
              <a:gd name="connsiteY220" fmla="*/ 992687 h 3017080"/>
              <a:gd name="connsiteX221" fmla="*/ 2448962 w 12192000"/>
              <a:gd name="connsiteY221" fmla="*/ 988555 h 3017080"/>
              <a:gd name="connsiteX222" fmla="*/ 2444223 w 12192000"/>
              <a:gd name="connsiteY222" fmla="*/ 985580 h 3017080"/>
              <a:gd name="connsiteX223" fmla="*/ 2428175 w 12192000"/>
              <a:gd name="connsiteY223" fmla="*/ 997242 h 3017080"/>
              <a:gd name="connsiteX224" fmla="*/ 2398519 w 12192000"/>
              <a:gd name="connsiteY224" fmla="*/ 1001482 h 3017080"/>
              <a:gd name="connsiteX225" fmla="*/ 2385271 w 12192000"/>
              <a:gd name="connsiteY225" fmla="*/ 993786 h 3017080"/>
              <a:gd name="connsiteX226" fmla="*/ 2298174 w 12192000"/>
              <a:gd name="connsiteY226" fmla="*/ 956527 h 3017080"/>
              <a:gd name="connsiteX227" fmla="*/ 2271014 w 12192000"/>
              <a:gd name="connsiteY227" fmla="*/ 945440 h 3017080"/>
              <a:gd name="connsiteX228" fmla="*/ 2214838 w 12192000"/>
              <a:gd name="connsiteY228" fmla="*/ 924396 h 3017080"/>
              <a:gd name="connsiteX229" fmla="*/ 2038407 w 12192000"/>
              <a:gd name="connsiteY229" fmla="*/ 916628 h 3017080"/>
              <a:gd name="connsiteX230" fmla="*/ 1958268 w 12192000"/>
              <a:gd name="connsiteY230" fmla="*/ 931677 h 3017080"/>
              <a:gd name="connsiteX231" fmla="*/ 1740316 w 12192000"/>
              <a:gd name="connsiteY231" fmla="*/ 931710 h 3017080"/>
              <a:gd name="connsiteX232" fmla="*/ 1454477 w 12192000"/>
              <a:gd name="connsiteY232" fmla="*/ 973878 h 3017080"/>
              <a:gd name="connsiteX233" fmla="*/ 1385984 w 12192000"/>
              <a:gd name="connsiteY233" fmla="*/ 958621 h 3017080"/>
              <a:gd name="connsiteX234" fmla="*/ 1355604 w 12192000"/>
              <a:gd name="connsiteY234" fmla="*/ 960893 h 3017080"/>
              <a:gd name="connsiteX235" fmla="*/ 1305323 w 12192000"/>
              <a:gd name="connsiteY235" fmla="*/ 967511 h 3017080"/>
              <a:gd name="connsiteX236" fmla="*/ 1125607 w 12192000"/>
              <a:gd name="connsiteY236" fmla="*/ 968467 h 3017080"/>
              <a:gd name="connsiteX237" fmla="*/ 1016562 w 12192000"/>
              <a:gd name="connsiteY237" fmla="*/ 975260 h 3017080"/>
              <a:gd name="connsiteX238" fmla="*/ 818620 w 12192000"/>
              <a:gd name="connsiteY238" fmla="*/ 987723 h 3017080"/>
              <a:gd name="connsiteX239" fmla="*/ 611870 w 12192000"/>
              <a:gd name="connsiteY239" fmla="*/ 1002547 h 3017080"/>
              <a:gd name="connsiteX240" fmla="*/ 520325 w 12192000"/>
              <a:gd name="connsiteY240" fmla="*/ 1010590 h 3017080"/>
              <a:gd name="connsiteX241" fmla="*/ 386188 w 12192000"/>
              <a:gd name="connsiteY241" fmla="*/ 1040956 h 3017080"/>
              <a:gd name="connsiteX242" fmla="*/ 272629 w 12192000"/>
              <a:gd name="connsiteY242" fmla="*/ 1010300 h 3017080"/>
              <a:gd name="connsiteX243" fmla="*/ 113450 w 12192000"/>
              <a:gd name="connsiteY243" fmla="*/ 1038933 h 3017080"/>
              <a:gd name="connsiteX244" fmla="*/ 4256 w 12192000"/>
              <a:gd name="connsiteY244" fmla="*/ 1060111 h 3017080"/>
              <a:gd name="connsiteX245" fmla="*/ 0 w 12192000"/>
              <a:gd name="connsiteY245" fmla="*/ 1059714 h 3017080"/>
              <a:gd name="connsiteX246" fmla="*/ 0 w 12192000"/>
              <a:gd name="connsiteY246" fmla="*/ 0 h 3017080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731349 w 12192000"/>
              <a:gd name="connsiteY8" fmla="*/ 2820269 h 3005983"/>
              <a:gd name="connsiteX9" fmla="*/ 11709385 w 12192000"/>
              <a:gd name="connsiteY9" fmla="*/ 2806825 h 3005983"/>
              <a:gd name="connsiteX10" fmla="*/ 11702308 w 12192000"/>
              <a:gd name="connsiteY10" fmla="*/ 2811365 h 3005983"/>
              <a:gd name="connsiteX11" fmla="*/ 11689476 w 12192000"/>
              <a:gd name="connsiteY11" fmla="*/ 2807391 h 3005983"/>
              <a:gd name="connsiteX12" fmla="*/ 11666486 w 12192000"/>
              <a:gd name="connsiteY12" fmla="*/ 2799625 h 3005983"/>
              <a:gd name="connsiteX13" fmla="*/ 11652374 w 12192000"/>
              <a:gd name="connsiteY13" fmla="*/ 2793272 h 3005983"/>
              <a:gd name="connsiteX14" fmla="*/ 11646471 w 12192000"/>
              <a:gd name="connsiteY14" fmla="*/ 2800341 h 3005983"/>
              <a:gd name="connsiteX15" fmla="*/ 11623313 w 12192000"/>
              <a:gd name="connsiteY15" fmla="*/ 2800343 h 3005983"/>
              <a:gd name="connsiteX16" fmla="*/ 11608697 w 12192000"/>
              <a:gd name="connsiteY16" fmla="*/ 2813460 h 3005983"/>
              <a:gd name="connsiteX17" fmla="*/ 11603621 w 12192000"/>
              <a:gd name="connsiteY17" fmla="*/ 2810965 h 3005983"/>
              <a:gd name="connsiteX18" fmla="*/ 11590100 w 12192000"/>
              <a:gd name="connsiteY18" fmla="*/ 2808130 h 3005983"/>
              <a:gd name="connsiteX19" fmla="*/ 11566270 w 12192000"/>
              <a:gd name="connsiteY19" fmla="*/ 2794050 h 3005983"/>
              <a:gd name="connsiteX20" fmla="*/ 11543180 w 12192000"/>
              <a:gd name="connsiteY20" fmla="*/ 2794523 h 3005983"/>
              <a:gd name="connsiteX21" fmla="*/ 11527456 w 12192000"/>
              <a:gd name="connsiteY21" fmla="*/ 2784758 h 3005983"/>
              <a:gd name="connsiteX22" fmla="*/ 11410019 w 12192000"/>
              <a:gd name="connsiteY22" fmla="*/ 2778739 h 3005983"/>
              <a:gd name="connsiteX23" fmla="*/ 11391662 w 12192000"/>
              <a:gd name="connsiteY23" fmla="*/ 2777813 h 3005983"/>
              <a:gd name="connsiteX24" fmla="*/ 11381950 w 12192000"/>
              <a:gd name="connsiteY24" fmla="*/ 2771457 h 3005983"/>
              <a:gd name="connsiteX25" fmla="*/ 11355280 w 12192000"/>
              <a:gd name="connsiteY25" fmla="*/ 2766974 h 3005983"/>
              <a:gd name="connsiteX26" fmla="*/ 11346286 w 12192000"/>
              <a:gd name="connsiteY26" fmla="*/ 2771221 h 3005983"/>
              <a:gd name="connsiteX27" fmla="*/ 11344784 w 12192000"/>
              <a:gd name="connsiteY27" fmla="*/ 2767480 h 3005983"/>
              <a:gd name="connsiteX28" fmla="*/ 11307999 w 12192000"/>
              <a:gd name="connsiteY28" fmla="*/ 2758374 h 3005983"/>
              <a:gd name="connsiteX29" fmla="*/ 11228674 w 12192000"/>
              <a:gd name="connsiteY29" fmla="*/ 2738503 h 3005983"/>
              <a:gd name="connsiteX30" fmla="*/ 11208775 w 12192000"/>
              <a:gd name="connsiteY30" fmla="*/ 2733735 h 3005983"/>
              <a:gd name="connsiteX31" fmla="*/ 11191329 w 12192000"/>
              <a:gd name="connsiteY31" fmla="*/ 2735896 h 3005983"/>
              <a:gd name="connsiteX32" fmla="*/ 11095293 w 12192000"/>
              <a:gd name="connsiteY32" fmla="*/ 2734181 h 3005983"/>
              <a:gd name="connsiteX33" fmla="*/ 11072290 w 12192000"/>
              <a:gd name="connsiteY33" fmla="*/ 2737734 h 3005983"/>
              <a:gd name="connsiteX34" fmla="*/ 10980239 w 12192000"/>
              <a:gd name="connsiteY34" fmla="*/ 2729000 h 3005983"/>
              <a:gd name="connsiteX35" fmla="*/ 10980167 w 12192000"/>
              <a:gd name="connsiteY35" fmla="*/ 2728972 h 3005983"/>
              <a:gd name="connsiteX36" fmla="*/ 10943501 w 12192000"/>
              <a:gd name="connsiteY36" fmla="*/ 2723352 h 3005983"/>
              <a:gd name="connsiteX37" fmla="*/ 10740825 w 12192000"/>
              <a:gd name="connsiteY37" fmla="*/ 2642544 h 3005983"/>
              <a:gd name="connsiteX38" fmla="*/ 10621021 w 12192000"/>
              <a:gd name="connsiteY38" fmla="*/ 2583972 h 3005983"/>
              <a:gd name="connsiteX39" fmla="*/ 10501779 w 12192000"/>
              <a:gd name="connsiteY39" fmla="*/ 2548735 h 3005983"/>
              <a:gd name="connsiteX40" fmla="*/ 10403355 w 12192000"/>
              <a:gd name="connsiteY40" fmla="*/ 2512953 h 3005983"/>
              <a:gd name="connsiteX41" fmla="*/ 10337449 w 12192000"/>
              <a:gd name="connsiteY41" fmla="*/ 2488172 h 3005983"/>
              <a:gd name="connsiteX42" fmla="*/ 10324327 w 12192000"/>
              <a:gd name="connsiteY42" fmla="*/ 2478939 h 3005983"/>
              <a:gd name="connsiteX43" fmla="*/ 10321929 w 12192000"/>
              <a:gd name="connsiteY43" fmla="*/ 2478993 h 3005983"/>
              <a:gd name="connsiteX44" fmla="*/ 10290461 w 12192000"/>
              <a:gd name="connsiteY44" fmla="*/ 2462144 h 3005983"/>
              <a:gd name="connsiteX45" fmla="*/ 10268970 w 12192000"/>
              <a:gd name="connsiteY45" fmla="*/ 2448931 h 3005983"/>
              <a:gd name="connsiteX46" fmla="*/ 10263699 w 12192000"/>
              <a:gd name="connsiteY46" fmla="*/ 2448340 h 3005983"/>
              <a:gd name="connsiteX47" fmla="*/ 10228272 w 12192000"/>
              <a:gd name="connsiteY47" fmla="*/ 2431997 h 3005983"/>
              <a:gd name="connsiteX48" fmla="*/ 10215997 w 12192000"/>
              <a:gd name="connsiteY48" fmla="*/ 2431103 h 3005983"/>
              <a:gd name="connsiteX49" fmla="*/ 10193885 w 12192000"/>
              <a:gd name="connsiteY49" fmla="*/ 2427360 h 3005983"/>
              <a:gd name="connsiteX50" fmla="*/ 10135557 w 12192000"/>
              <a:gd name="connsiteY50" fmla="*/ 2429769 h 3005983"/>
              <a:gd name="connsiteX51" fmla="*/ 10092108 w 12192000"/>
              <a:gd name="connsiteY51" fmla="*/ 2409075 h 3005983"/>
              <a:gd name="connsiteX52" fmla="*/ 10091815 w 12192000"/>
              <a:gd name="connsiteY52" fmla="*/ 2409211 h 3005983"/>
              <a:gd name="connsiteX53" fmla="*/ 10083558 w 12192000"/>
              <a:gd name="connsiteY53" fmla="*/ 2406369 h 3005983"/>
              <a:gd name="connsiteX54" fmla="*/ 10078319 w 12192000"/>
              <a:gd name="connsiteY54" fmla="*/ 2403481 h 3005983"/>
              <a:gd name="connsiteX55" fmla="*/ 10063647 w 12192000"/>
              <a:gd name="connsiteY55" fmla="*/ 2397528 h 3005983"/>
              <a:gd name="connsiteX56" fmla="*/ 10057660 w 12192000"/>
              <a:gd name="connsiteY56" fmla="*/ 2396793 h 3005983"/>
              <a:gd name="connsiteX57" fmla="*/ 10003124 w 12192000"/>
              <a:gd name="connsiteY57" fmla="*/ 2406692 h 3005983"/>
              <a:gd name="connsiteX58" fmla="*/ 9898644 w 12192000"/>
              <a:gd name="connsiteY58" fmla="*/ 2393136 h 3005983"/>
              <a:gd name="connsiteX59" fmla="*/ 9794969 w 12192000"/>
              <a:gd name="connsiteY59" fmla="*/ 2376665 h 3005983"/>
              <a:gd name="connsiteX60" fmla="*/ 9690708 w 12192000"/>
              <a:gd name="connsiteY60" fmla="*/ 2362478 h 3005983"/>
              <a:gd name="connsiteX61" fmla="*/ 9656590 w 12192000"/>
              <a:gd name="connsiteY61" fmla="*/ 2365107 h 3005983"/>
              <a:gd name="connsiteX62" fmla="*/ 9651013 w 12192000"/>
              <a:gd name="connsiteY62" fmla="*/ 2365379 h 3005983"/>
              <a:gd name="connsiteX63" fmla="*/ 9629535 w 12192000"/>
              <a:gd name="connsiteY63" fmla="*/ 2359562 h 3005983"/>
              <a:gd name="connsiteX64" fmla="*/ 9621002 w 12192000"/>
              <a:gd name="connsiteY64" fmla="*/ 2358015 h 3005983"/>
              <a:gd name="connsiteX65" fmla="*/ 9620811 w 12192000"/>
              <a:gd name="connsiteY65" fmla="*/ 2358209 h 3005983"/>
              <a:gd name="connsiteX66" fmla="*/ 9612783 w 12192000"/>
              <a:gd name="connsiteY66" fmla="*/ 2356304 h 3005983"/>
              <a:gd name="connsiteX67" fmla="*/ 9573299 w 12192000"/>
              <a:gd name="connsiteY67" fmla="*/ 2344048 h 3005983"/>
              <a:gd name="connsiteX68" fmla="*/ 9523299 w 12192000"/>
              <a:gd name="connsiteY68" fmla="*/ 2356751 h 3005983"/>
              <a:gd name="connsiteX69" fmla="*/ 9502217 w 12192000"/>
              <a:gd name="connsiteY69" fmla="*/ 2356672 h 3005983"/>
              <a:gd name="connsiteX70" fmla="*/ 9491052 w 12192000"/>
              <a:gd name="connsiteY70" fmla="*/ 2357876 h 3005983"/>
              <a:gd name="connsiteX71" fmla="*/ 9490420 w 12192000"/>
              <a:gd name="connsiteY71" fmla="*/ 2358754 h 3005983"/>
              <a:gd name="connsiteX72" fmla="*/ 9422814 w 12192000"/>
              <a:gd name="connsiteY72" fmla="*/ 2337048 h 3005983"/>
              <a:gd name="connsiteX73" fmla="*/ 9387555 w 12192000"/>
              <a:gd name="connsiteY73" fmla="*/ 2324836 h 3005983"/>
              <a:gd name="connsiteX74" fmla="*/ 9385480 w 12192000"/>
              <a:gd name="connsiteY74" fmla="*/ 2325313 h 3005983"/>
              <a:gd name="connsiteX75" fmla="*/ 9369766 w 12192000"/>
              <a:gd name="connsiteY75" fmla="*/ 2317902 h 3005983"/>
              <a:gd name="connsiteX76" fmla="*/ 9356267 w 12192000"/>
              <a:gd name="connsiteY76" fmla="*/ 2307218 h 3005983"/>
              <a:gd name="connsiteX77" fmla="*/ 9240605 w 12192000"/>
              <a:gd name="connsiteY77" fmla="*/ 2292733 h 3005983"/>
              <a:gd name="connsiteX78" fmla="*/ 9083251 w 12192000"/>
              <a:gd name="connsiteY78" fmla="*/ 2245348 h 3005983"/>
              <a:gd name="connsiteX79" fmla="*/ 8956025 w 12192000"/>
              <a:gd name="connsiteY79" fmla="*/ 2219438 h 3005983"/>
              <a:gd name="connsiteX80" fmla="*/ 8791834 w 12192000"/>
              <a:gd name="connsiteY80" fmla="*/ 2194608 h 3005983"/>
              <a:gd name="connsiteX81" fmla="*/ 8677385 w 12192000"/>
              <a:gd name="connsiteY81" fmla="*/ 2172946 h 3005983"/>
              <a:gd name="connsiteX82" fmla="*/ 8628381 w 12192000"/>
              <a:gd name="connsiteY82" fmla="*/ 2151256 h 3005983"/>
              <a:gd name="connsiteX83" fmla="*/ 8608955 w 12192000"/>
              <a:gd name="connsiteY83" fmla="*/ 2154253 h 3005983"/>
              <a:gd name="connsiteX84" fmla="*/ 8605623 w 12192000"/>
              <a:gd name="connsiteY84" fmla="*/ 2154974 h 3005983"/>
              <a:gd name="connsiteX85" fmla="*/ 8591946 w 12192000"/>
              <a:gd name="connsiteY85" fmla="*/ 2153429 h 3005983"/>
              <a:gd name="connsiteX86" fmla="*/ 8588503 w 12192000"/>
              <a:gd name="connsiteY86" fmla="*/ 2158528 h 3005983"/>
              <a:gd name="connsiteX87" fmla="*/ 8542929 w 12192000"/>
              <a:gd name="connsiteY87" fmla="*/ 2155780 h 3005983"/>
              <a:gd name="connsiteX88" fmla="*/ 8422422 w 12192000"/>
              <a:gd name="connsiteY88" fmla="*/ 2128783 h 3005983"/>
              <a:gd name="connsiteX89" fmla="*/ 8350509 w 12192000"/>
              <a:gd name="connsiteY89" fmla="*/ 2116143 h 3005983"/>
              <a:gd name="connsiteX90" fmla="*/ 8323483 w 12192000"/>
              <a:gd name="connsiteY90" fmla="*/ 2116856 h 3005983"/>
              <a:gd name="connsiteX91" fmla="*/ 8285541 w 12192000"/>
              <a:gd name="connsiteY91" fmla="*/ 2114142 h 3005983"/>
              <a:gd name="connsiteX92" fmla="*/ 8156321 w 12192000"/>
              <a:gd name="connsiteY92" fmla="*/ 2105622 h 3005983"/>
              <a:gd name="connsiteX93" fmla="*/ 8115022 w 12192000"/>
              <a:gd name="connsiteY93" fmla="*/ 2097331 h 3005983"/>
              <a:gd name="connsiteX94" fmla="*/ 8109128 w 12192000"/>
              <a:gd name="connsiteY94" fmla="*/ 2095725 h 3005983"/>
              <a:gd name="connsiteX95" fmla="*/ 8061947 w 12192000"/>
              <a:gd name="connsiteY95" fmla="*/ 2076044 h 3005983"/>
              <a:gd name="connsiteX96" fmla="*/ 8056343 w 12192000"/>
              <a:gd name="connsiteY96" fmla="*/ 2079176 h 3005983"/>
              <a:gd name="connsiteX97" fmla="*/ 8039888 w 12192000"/>
              <a:gd name="connsiteY97" fmla="*/ 2079889 h 3005983"/>
              <a:gd name="connsiteX98" fmla="*/ 8027893 w 12192000"/>
              <a:gd name="connsiteY98" fmla="*/ 2071837 h 3005983"/>
              <a:gd name="connsiteX99" fmla="*/ 7968202 w 12192000"/>
              <a:gd name="connsiteY99" fmla="*/ 2048643 h 3005983"/>
              <a:gd name="connsiteX100" fmla="*/ 7879707 w 12192000"/>
              <a:gd name="connsiteY100" fmla="*/ 2019539 h 3005983"/>
              <a:gd name="connsiteX101" fmla="*/ 7867283 w 12192000"/>
              <a:gd name="connsiteY101" fmla="*/ 2011237 h 3005983"/>
              <a:gd name="connsiteX102" fmla="*/ 7843997 w 12192000"/>
              <a:gd name="connsiteY102" fmla="*/ 2004002 h 3005983"/>
              <a:gd name="connsiteX103" fmla="*/ 7819810 w 12192000"/>
              <a:gd name="connsiteY103" fmla="*/ 2003978 h 3005983"/>
              <a:gd name="connsiteX104" fmla="*/ 7766905 w 12192000"/>
              <a:gd name="connsiteY104" fmla="*/ 1994240 h 3005983"/>
              <a:gd name="connsiteX105" fmla="*/ 7748811 w 12192000"/>
              <a:gd name="connsiteY105" fmla="*/ 2001647 h 3005983"/>
              <a:gd name="connsiteX106" fmla="*/ 7745757 w 12192000"/>
              <a:gd name="connsiteY106" fmla="*/ 2003120 h 3005983"/>
              <a:gd name="connsiteX107" fmla="*/ 7732110 w 12192000"/>
              <a:gd name="connsiteY107" fmla="*/ 2004783 h 3005983"/>
              <a:gd name="connsiteX108" fmla="*/ 7730039 w 12192000"/>
              <a:gd name="connsiteY108" fmla="*/ 2010536 h 3005983"/>
              <a:gd name="connsiteX109" fmla="*/ 7685159 w 12192000"/>
              <a:gd name="connsiteY109" fmla="*/ 2018415 h 3005983"/>
              <a:gd name="connsiteX110" fmla="*/ 7561596 w 12192000"/>
              <a:gd name="connsiteY110" fmla="*/ 2020063 h 3005983"/>
              <a:gd name="connsiteX111" fmla="*/ 7488722 w 12192000"/>
              <a:gd name="connsiteY111" fmla="*/ 2024418 h 3005983"/>
              <a:gd name="connsiteX112" fmla="*/ 7462688 w 12192000"/>
              <a:gd name="connsiteY112" fmla="*/ 2031366 h 3005983"/>
              <a:gd name="connsiteX113" fmla="*/ 7425222 w 12192000"/>
              <a:gd name="connsiteY113" fmla="*/ 2037510 h 3005983"/>
              <a:gd name="connsiteX114" fmla="*/ 7360376 w 12192000"/>
              <a:gd name="connsiteY114" fmla="*/ 2052454 h 3005983"/>
              <a:gd name="connsiteX115" fmla="*/ 7297796 w 12192000"/>
              <a:gd name="connsiteY115" fmla="*/ 2059134 h 3005983"/>
              <a:gd name="connsiteX116" fmla="*/ 7255684 w 12192000"/>
              <a:gd name="connsiteY116" fmla="*/ 2060633 h 3005983"/>
              <a:gd name="connsiteX117" fmla="*/ 7249573 w 12192000"/>
              <a:gd name="connsiteY117" fmla="*/ 2060435 h 3005983"/>
              <a:gd name="connsiteX118" fmla="*/ 7198933 w 12192000"/>
              <a:gd name="connsiteY118" fmla="*/ 2052227 h 3005983"/>
              <a:gd name="connsiteX119" fmla="*/ 7194276 w 12192000"/>
              <a:gd name="connsiteY119" fmla="*/ 2056568 h 3005983"/>
              <a:gd name="connsiteX120" fmla="*/ 7178495 w 12192000"/>
              <a:gd name="connsiteY120" fmla="*/ 2061069 h 3005983"/>
              <a:gd name="connsiteX121" fmla="*/ 7164866 w 12192000"/>
              <a:gd name="connsiteY121" fmla="*/ 2056021 h 3005983"/>
              <a:gd name="connsiteX122" fmla="*/ 7101221 w 12192000"/>
              <a:gd name="connsiteY122" fmla="*/ 2047289 h 3005983"/>
              <a:gd name="connsiteX123" fmla="*/ 7008182 w 12192000"/>
              <a:gd name="connsiteY123" fmla="*/ 2039482 h 3005983"/>
              <a:gd name="connsiteX124" fmla="*/ 6994073 w 12192000"/>
              <a:gd name="connsiteY124" fmla="*/ 2034288 h 3005983"/>
              <a:gd name="connsiteX125" fmla="*/ 6902768 w 12192000"/>
              <a:gd name="connsiteY125" fmla="*/ 2021990 h 3005983"/>
              <a:gd name="connsiteX126" fmla="*/ 6854917 w 12192000"/>
              <a:gd name="connsiteY126" fmla="*/ 2020321 h 3005983"/>
              <a:gd name="connsiteX127" fmla="*/ 6849655 w 12192000"/>
              <a:gd name="connsiteY127" fmla="*/ 2025191 h 3005983"/>
              <a:gd name="connsiteX128" fmla="*/ 6835522 w 12192000"/>
              <a:gd name="connsiteY128" fmla="*/ 2024012 h 3005983"/>
              <a:gd name="connsiteX129" fmla="*/ 6707727 w 12192000"/>
              <a:gd name="connsiteY129" fmla="*/ 2006254 h 3005983"/>
              <a:gd name="connsiteX130" fmla="*/ 6561947 w 12192000"/>
              <a:gd name="connsiteY130" fmla="*/ 1975575 h 3005983"/>
              <a:gd name="connsiteX131" fmla="*/ 6464714 w 12192000"/>
              <a:gd name="connsiteY131" fmla="*/ 1978704 h 3005983"/>
              <a:gd name="connsiteX132" fmla="*/ 6242129 w 12192000"/>
              <a:gd name="connsiteY132" fmla="*/ 1915441 h 3005983"/>
              <a:gd name="connsiteX133" fmla="*/ 6080728 w 12192000"/>
              <a:gd name="connsiteY133" fmla="*/ 1895758 h 3005983"/>
              <a:gd name="connsiteX134" fmla="*/ 6069627 w 12192000"/>
              <a:gd name="connsiteY134" fmla="*/ 1885968 h 3005983"/>
              <a:gd name="connsiteX135" fmla="*/ 6055146 w 12192000"/>
              <a:gd name="connsiteY135" fmla="*/ 1879305 h 3005983"/>
              <a:gd name="connsiteX136" fmla="*/ 5953405 w 12192000"/>
              <a:gd name="connsiteY136" fmla="*/ 1849929 h 3005983"/>
              <a:gd name="connsiteX137" fmla="*/ 5940151 w 12192000"/>
              <a:gd name="connsiteY137" fmla="*/ 1852123 h 3005983"/>
              <a:gd name="connsiteX138" fmla="*/ 5917647 w 12192000"/>
              <a:gd name="connsiteY138" fmla="*/ 1852476 h 3005983"/>
              <a:gd name="connsiteX139" fmla="*/ 5860259 w 12192000"/>
              <a:gd name="connsiteY139" fmla="*/ 1865444 h 3005983"/>
              <a:gd name="connsiteX140" fmla="*/ 5821880 w 12192000"/>
              <a:gd name="connsiteY140" fmla="*/ 1854695 h 3005983"/>
              <a:gd name="connsiteX141" fmla="*/ 5813898 w 12192000"/>
              <a:gd name="connsiteY141" fmla="*/ 1853063 h 3005983"/>
              <a:gd name="connsiteX142" fmla="*/ 5813633 w 12192000"/>
              <a:gd name="connsiteY142" fmla="*/ 1853249 h 3005983"/>
              <a:gd name="connsiteX143" fmla="*/ 5804995 w 12192000"/>
              <a:gd name="connsiteY143" fmla="*/ 1851966 h 3005983"/>
              <a:gd name="connsiteX144" fmla="*/ 5799340 w 12192000"/>
              <a:gd name="connsiteY144" fmla="*/ 1850088 h 3005983"/>
              <a:gd name="connsiteX145" fmla="*/ 5783850 w 12192000"/>
              <a:gd name="connsiteY145" fmla="*/ 1846922 h 3005983"/>
              <a:gd name="connsiteX146" fmla="*/ 5777803 w 12192000"/>
              <a:gd name="connsiteY146" fmla="*/ 1847290 h 3005983"/>
              <a:gd name="connsiteX147" fmla="*/ 5774372 w 12192000"/>
              <a:gd name="connsiteY147" fmla="*/ 1849538 h 3005983"/>
              <a:gd name="connsiteX148" fmla="*/ 5740527 w 12192000"/>
              <a:gd name="connsiteY148" fmla="*/ 1850453 h 3005983"/>
              <a:gd name="connsiteX149" fmla="*/ 5671437 w 12192000"/>
              <a:gd name="connsiteY149" fmla="*/ 1845438 h 3005983"/>
              <a:gd name="connsiteX150" fmla="*/ 5633526 w 12192000"/>
              <a:gd name="connsiteY150" fmla="*/ 1839191 h 3005983"/>
              <a:gd name="connsiteX151" fmla="*/ 5527860 w 12192000"/>
              <a:gd name="connsiteY151" fmla="*/ 1825767 h 3005983"/>
              <a:gd name="connsiteX152" fmla="*/ 5420429 w 12192000"/>
              <a:gd name="connsiteY152" fmla="*/ 1815102 h 3005983"/>
              <a:gd name="connsiteX153" fmla="*/ 5339073 w 12192000"/>
              <a:gd name="connsiteY153" fmla="*/ 1819639 h 3005983"/>
              <a:gd name="connsiteX154" fmla="*/ 5334373 w 12192000"/>
              <a:gd name="connsiteY154" fmla="*/ 1817028 h 3005983"/>
              <a:gd name="connsiteX155" fmla="*/ 5326433 w 12192000"/>
              <a:gd name="connsiteY155" fmla="*/ 1814516 h 3005983"/>
              <a:gd name="connsiteX156" fmla="*/ 5326080 w 12192000"/>
              <a:gd name="connsiteY156" fmla="*/ 1814651 h 3005983"/>
              <a:gd name="connsiteX157" fmla="*/ 5318954 w 12192000"/>
              <a:gd name="connsiteY157" fmla="*/ 1811914 h 3005983"/>
              <a:gd name="connsiteX158" fmla="*/ 5286087 w 12192000"/>
              <a:gd name="connsiteY158" fmla="*/ 1796038 h 3005983"/>
              <a:gd name="connsiteX159" fmla="*/ 5223002 w 12192000"/>
              <a:gd name="connsiteY159" fmla="*/ 1799482 h 3005983"/>
              <a:gd name="connsiteX160" fmla="*/ 5200540 w 12192000"/>
              <a:gd name="connsiteY160" fmla="*/ 1796400 h 3005983"/>
              <a:gd name="connsiteX161" fmla="*/ 5154928 w 12192000"/>
              <a:gd name="connsiteY161" fmla="*/ 1781130 h 3005983"/>
              <a:gd name="connsiteX162" fmla="*/ 5149478 w 12192000"/>
              <a:gd name="connsiteY162" fmla="*/ 1780679 h 3005983"/>
              <a:gd name="connsiteX163" fmla="*/ 5130626 w 12192000"/>
              <a:gd name="connsiteY163" fmla="*/ 1768669 h 3005983"/>
              <a:gd name="connsiteX164" fmla="*/ 5102239 w 12192000"/>
              <a:gd name="connsiteY164" fmla="*/ 1753436 h 3005983"/>
              <a:gd name="connsiteX165" fmla="*/ 5099658 w 12192000"/>
              <a:gd name="connsiteY165" fmla="*/ 1753538 h 3005983"/>
              <a:gd name="connsiteX166" fmla="*/ 5088508 w 12192000"/>
              <a:gd name="connsiteY166" fmla="*/ 1745106 h 3005983"/>
              <a:gd name="connsiteX167" fmla="*/ 5082205 w 12192000"/>
              <a:gd name="connsiteY167" fmla="*/ 1734262 h 3005983"/>
              <a:gd name="connsiteX168" fmla="*/ 4931750 w 12192000"/>
              <a:gd name="connsiteY168" fmla="*/ 1691385 h 3005983"/>
              <a:gd name="connsiteX169" fmla="*/ 4824030 w 12192000"/>
              <a:gd name="connsiteY169" fmla="*/ 1643040 h 3005983"/>
              <a:gd name="connsiteX170" fmla="*/ 4758423 w 12192000"/>
              <a:gd name="connsiteY170" fmla="*/ 1579191 h 3005983"/>
              <a:gd name="connsiteX171" fmla="*/ 4514045 w 12192000"/>
              <a:gd name="connsiteY171" fmla="*/ 1535848 h 3005983"/>
              <a:gd name="connsiteX172" fmla="*/ 4458973 w 12192000"/>
              <a:gd name="connsiteY172" fmla="*/ 1525122 h 3005983"/>
              <a:gd name="connsiteX173" fmla="*/ 4423105 w 12192000"/>
              <a:gd name="connsiteY173" fmla="*/ 1500018 h 3005983"/>
              <a:gd name="connsiteX174" fmla="*/ 4400073 w 12192000"/>
              <a:gd name="connsiteY174" fmla="*/ 1499739 h 3005983"/>
              <a:gd name="connsiteX175" fmla="*/ 4395961 w 12192000"/>
              <a:gd name="connsiteY175" fmla="*/ 1499863 h 3005983"/>
              <a:gd name="connsiteX176" fmla="*/ 4382523 w 12192000"/>
              <a:gd name="connsiteY176" fmla="*/ 1496619 h 3005983"/>
              <a:gd name="connsiteX177" fmla="*/ 4374971 w 12192000"/>
              <a:gd name="connsiteY177" fmla="*/ 1500377 h 3005983"/>
              <a:gd name="connsiteX178" fmla="*/ 4352051 w 12192000"/>
              <a:gd name="connsiteY178" fmla="*/ 1498843 h 3005983"/>
              <a:gd name="connsiteX179" fmla="*/ 4328364 w 12192000"/>
              <a:gd name="connsiteY179" fmla="*/ 1491566 h 3005983"/>
              <a:gd name="connsiteX180" fmla="*/ 4220142 w 12192000"/>
              <a:gd name="connsiteY180" fmla="*/ 1451803 h 3005983"/>
              <a:gd name="connsiteX181" fmla="*/ 4152921 w 12192000"/>
              <a:gd name="connsiteY181" fmla="*/ 1430969 h 3005983"/>
              <a:gd name="connsiteX182" fmla="*/ 4123498 w 12192000"/>
              <a:gd name="connsiteY182" fmla="*/ 1427696 h 3005983"/>
              <a:gd name="connsiteX183" fmla="*/ 4085026 w 12192000"/>
              <a:gd name="connsiteY183" fmla="*/ 1420005 h 3005983"/>
              <a:gd name="connsiteX184" fmla="*/ 4014120 w 12192000"/>
              <a:gd name="connsiteY184" fmla="*/ 1410025 h 3005983"/>
              <a:gd name="connsiteX185" fmla="*/ 3924085 w 12192000"/>
              <a:gd name="connsiteY185" fmla="*/ 1390368 h 3005983"/>
              <a:gd name="connsiteX186" fmla="*/ 3875102 w 12192000"/>
              <a:gd name="connsiteY186" fmla="*/ 1356231 h 3005983"/>
              <a:gd name="connsiteX187" fmla="*/ 3866735 w 12192000"/>
              <a:gd name="connsiteY187" fmla="*/ 1358044 h 3005983"/>
              <a:gd name="connsiteX188" fmla="*/ 3824835 w 12192000"/>
              <a:gd name="connsiteY188" fmla="*/ 1344150 h 3005983"/>
              <a:gd name="connsiteX189" fmla="*/ 3698316 w 12192000"/>
              <a:gd name="connsiteY189" fmla="*/ 1271660 h 3005983"/>
              <a:gd name="connsiteX190" fmla="*/ 3615875 w 12192000"/>
              <a:gd name="connsiteY190" fmla="*/ 1245166 h 3005983"/>
              <a:gd name="connsiteX191" fmla="*/ 3583351 w 12192000"/>
              <a:gd name="connsiteY191" fmla="*/ 1239605 h 3005983"/>
              <a:gd name="connsiteX192" fmla="*/ 3529058 w 12192000"/>
              <a:gd name="connsiteY192" fmla="*/ 1230047 h 3005983"/>
              <a:gd name="connsiteX193" fmla="*/ 3438822 w 12192000"/>
              <a:gd name="connsiteY193" fmla="*/ 1205661 h 3005983"/>
              <a:gd name="connsiteX194" fmla="*/ 3390292 w 12192000"/>
              <a:gd name="connsiteY194" fmla="*/ 1197075 h 3005983"/>
              <a:gd name="connsiteX195" fmla="*/ 3315537 w 12192000"/>
              <a:gd name="connsiteY195" fmla="*/ 1185391 h 3005983"/>
              <a:gd name="connsiteX196" fmla="*/ 3305896 w 12192000"/>
              <a:gd name="connsiteY196" fmla="*/ 1180025 h 3005983"/>
              <a:gd name="connsiteX197" fmla="*/ 3260055 w 12192000"/>
              <a:gd name="connsiteY197" fmla="*/ 1189560 h 3005983"/>
              <a:gd name="connsiteX198" fmla="*/ 3136098 w 12192000"/>
              <a:gd name="connsiteY198" fmla="*/ 1171708 h 3005983"/>
              <a:gd name="connsiteX199" fmla="*/ 3113533 w 12192000"/>
              <a:gd name="connsiteY199" fmla="*/ 1171758 h 3005983"/>
              <a:gd name="connsiteX200" fmla="*/ 3087934 w 12192000"/>
              <a:gd name="connsiteY200" fmla="*/ 1162189 h 3005983"/>
              <a:gd name="connsiteX201" fmla="*/ 3033101 w 12192000"/>
              <a:gd name="connsiteY201" fmla="*/ 1146004 h 3005983"/>
              <a:gd name="connsiteX202" fmla="*/ 2999082 w 12192000"/>
              <a:gd name="connsiteY202" fmla="*/ 1129337 h 3005983"/>
              <a:gd name="connsiteX203" fmla="*/ 2988144 w 12192000"/>
              <a:gd name="connsiteY203" fmla="*/ 1133783 h 3005983"/>
              <a:gd name="connsiteX204" fmla="*/ 2964880 w 12192000"/>
              <a:gd name="connsiteY204" fmla="*/ 1133160 h 3005983"/>
              <a:gd name="connsiteX205" fmla="*/ 2871083 w 12192000"/>
              <a:gd name="connsiteY205" fmla="*/ 1114281 h 3005983"/>
              <a:gd name="connsiteX206" fmla="*/ 2853547 w 12192000"/>
              <a:gd name="connsiteY206" fmla="*/ 1113282 h 3005983"/>
              <a:gd name="connsiteX207" fmla="*/ 2834998 w 12192000"/>
              <a:gd name="connsiteY207" fmla="*/ 1105032 h 3005983"/>
              <a:gd name="connsiteX208" fmla="*/ 2832012 w 12192000"/>
              <a:gd name="connsiteY208" fmla="*/ 1103667 h 3005983"/>
              <a:gd name="connsiteX209" fmla="*/ 2831450 w 12192000"/>
              <a:gd name="connsiteY209" fmla="*/ 1103681 h 3005983"/>
              <a:gd name="connsiteX210" fmla="*/ 2830158 w 12192000"/>
              <a:gd name="connsiteY210" fmla="*/ 1102819 h 3005983"/>
              <a:gd name="connsiteX211" fmla="*/ 2817969 w 12192000"/>
              <a:gd name="connsiteY211" fmla="*/ 1097243 h 3005983"/>
              <a:gd name="connsiteX212" fmla="*/ 2812278 w 12192000"/>
              <a:gd name="connsiteY212" fmla="*/ 1097008 h 3005983"/>
              <a:gd name="connsiteX213" fmla="*/ 2735949 w 12192000"/>
              <a:gd name="connsiteY213" fmla="*/ 1069536 h 3005983"/>
              <a:gd name="connsiteX214" fmla="*/ 2700542 w 12192000"/>
              <a:gd name="connsiteY214" fmla="*/ 1056907 h 3005983"/>
              <a:gd name="connsiteX215" fmla="*/ 2690071 w 12192000"/>
              <a:gd name="connsiteY215" fmla="*/ 1056397 h 3005983"/>
              <a:gd name="connsiteX216" fmla="*/ 2655269 w 12192000"/>
              <a:gd name="connsiteY216" fmla="*/ 1042078 h 3005983"/>
              <a:gd name="connsiteX217" fmla="*/ 2637172 w 12192000"/>
              <a:gd name="connsiteY217" fmla="*/ 1039382 h 3005983"/>
              <a:gd name="connsiteX218" fmla="*/ 2544676 w 12192000"/>
              <a:gd name="connsiteY218" fmla="*/ 1019916 h 3005983"/>
              <a:gd name="connsiteX219" fmla="*/ 2521406 w 12192000"/>
              <a:gd name="connsiteY219" fmla="*/ 1022036 h 3005983"/>
              <a:gd name="connsiteX220" fmla="*/ 2462038 w 12192000"/>
              <a:gd name="connsiteY220" fmla="*/ 992687 h 3005983"/>
              <a:gd name="connsiteX221" fmla="*/ 2448962 w 12192000"/>
              <a:gd name="connsiteY221" fmla="*/ 988555 h 3005983"/>
              <a:gd name="connsiteX222" fmla="*/ 2444223 w 12192000"/>
              <a:gd name="connsiteY222" fmla="*/ 985580 h 3005983"/>
              <a:gd name="connsiteX223" fmla="*/ 2428175 w 12192000"/>
              <a:gd name="connsiteY223" fmla="*/ 997242 h 3005983"/>
              <a:gd name="connsiteX224" fmla="*/ 2398519 w 12192000"/>
              <a:gd name="connsiteY224" fmla="*/ 1001482 h 3005983"/>
              <a:gd name="connsiteX225" fmla="*/ 2385271 w 12192000"/>
              <a:gd name="connsiteY225" fmla="*/ 993786 h 3005983"/>
              <a:gd name="connsiteX226" fmla="*/ 2298174 w 12192000"/>
              <a:gd name="connsiteY226" fmla="*/ 956527 h 3005983"/>
              <a:gd name="connsiteX227" fmla="*/ 2271014 w 12192000"/>
              <a:gd name="connsiteY227" fmla="*/ 945440 h 3005983"/>
              <a:gd name="connsiteX228" fmla="*/ 2214838 w 12192000"/>
              <a:gd name="connsiteY228" fmla="*/ 924396 h 3005983"/>
              <a:gd name="connsiteX229" fmla="*/ 2038407 w 12192000"/>
              <a:gd name="connsiteY229" fmla="*/ 916628 h 3005983"/>
              <a:gd name="connsiteX230" fmla="*/ 1958268 w 12192000"/>
              <a:gd name="connsiteY230" fmla="*/ 931677 h 3005983"/>
              <a:gd name="connsiteX231" fmla="*/ 1740316 w 12192000"/>
              <a:gd name="connsiteY231" fmla="*/ 931710 h 3005983"/>
              <a:gd name="connsiteX232" fmla="*/ 1454477 w 12192000"/>
              <a:gd name="connsiteY232" fmla="*/ 973878 h 3005983"/>
              <a:gd name="connsiteX233" fmla="*/ 1385984 w 12192000"/>
              <a:gd name="connsiteY233" fmla="*/ 958621 h 3005983"/>
              <a:gd name="connsiteX234" fmla="*/ 1355604 w 12192000"/>
              <a:gd name="connsiteY234" fmla="*/ 960893 h 3005983"/>
              <a:gd name="connsiteX235" fmla="*/ 1305323 w 12192000"/>
              <a:gd name="connsiteY235" fmla="*/ 967511 h 3005983"/>
              <a:gd name="connsiteX236" fmla="*/ 1125607 w 12192000"/>
              <a:gd name="connsiteY236" fmla="*/ 968467 h 3005983"/>
              <a:gd name="connsiteX237" fmla="*/ 1016562 w 12192000"/>
              <a:gd name="connsiteY237" fmla="*/ 975260 h 3005983"/>
              <a:gd name="connsiteX238" fmla="*/ 818620 w 12192000"/>
              <a:gd name="connsiteY238" fmla="*/ 987723 h 3005983"/>
              <a:gd name="connsiteX239" fmla="*/ 611870 w 12192000"/>
              <a:gd name="connsiteY239" fmla="*/ 1002547 h 3005983"/>
              <a:gd name="connsiteX240" fmla="*/ 520325 w 12192000"/>
              <a:gd name="connsiteY240" fmla="*/ 1010590 h 3005983"/>
              <a:gd name="connsiteX241" fmla="*/ 386188 w 12192000"/>
              <a:gd name="connsiteY241" fmla="*/ 1040956 h 3005983"/>
              <a:gd name="connsiteX242" fmla="*/ 272629 w 12192000"/>
              <a:gd name="connsiteY242" fmla="*/ 1010300 h 3005983"/>
              <a:gd name="connsiteX243" fmla="*/ 113450 w 12192000"/>
              <a:gd name="connsiteY243" fmla="*/ 1038933 h 3005983"/>
              <a:gd name="connsiteX244" fmla="*/ 4256 w 12192000"/>
              <a:gd name="connsiteY244" fmla="*/ 1060111 h 3005983"/>
              <a:gd name="connsiteX245" fmla="*/ 0 w 12192000"/>
              <a:gd name="connsiteY245" fmla="*/ 1059714 h 3005983"/>
              <a:gd name="connsiteX246" fmla="*/ 0 w 12192000"/>
              <a:gd name="connsiteY246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731349 w 12192000"/>
              <a:gd name="connsiteY8" fmla="*/ 2820269 h 3005983"/>
              <a:gd name="connsiteX9" fmla="*/ 11709385 w 12192000"/>
              <a:gd name="connsiteY9" fmla="*/ 2806825 h 3005983"/>
              <a:gd name="connsiteX10" fmla="*/ 11689476 w 12192000"/>
              <a:gd name="connsiteY10" fmla="*/ 2807391 h 3005983"/>
              <a:gd name="connsiteX11" fmla="*/ 11666486 w 12192000"/>
              <a:gd name="connsiteY11" fmla="*/ 2799625 h 3005983"/>
              <a:gd name="connsiteX12" fmla="*/ 11652374 w 12192000"/>
              <a:gd name="connsiteY12" fmla="*/ 2793272 h 3005983"/>
              <a:gd name="connsiteX13" fmla="*/ 11646471 w 12192000"/>
              <a:gd name="connsiteY13" fmla="*/ 2800341 h 3005983"/>
              <a:gd name="connsiteX14" fmla="*/ 11623313 w 12192000"/>
              <a:gd name="connsiteY14" fmla="*/ 2800343 h 3005983"/>
              <a:gd name="connsiteX15" fmla="*/ 11608697 w 12192000"/>
              <a:gd name="connsiteY15" fmla="*/ 2813460 h 3005983"/>
              <a:gd name="connsiteX16" fmla="*/ 11603621 w 12192000"/>
              <a:gd name="connsiteY16" fmla="*/ 2810965 h 3005983"/>
              <a:gd name="connsiteX17" fmla="*/ 11590100 w 12192000"/>
              <a:gd name="connsiteY17" fmla="*/ 2808130 h 3005983"/>
              <a:gd name="connsiteX18" fmla="*/ 11566270 w 12192000"/>
              <a:gd name="connsiteY18" fmla="*/ 2794050 h 3005983"/>
              <a:gd name="connsiteX19" fmla="*/ 11543180 w 12192000"/>
              <a:gd name="connsiteY19" fmla="*/ 2794523 h 3005983"/>
              <a:gd name="connsiteX20" fmla="*/ 11527456 w 12192000"/>
              <a:gd name="connsiteY20" fmla="*/ 2784758 h 3005983"/>
              <a:gd name="connsiteX21" fmla="*/ 11410019 w 12192000"/>
              <a:gd name="connsiteY21" fmla="*/ 2778739 h 3005983"/>
              <a:gd name="connsiteX22" fmla="*/ 11391662 w 12192000"/>
              <a:gd name="connsiteY22" fmla="*/ 2777813 h 3005983"/>
              <a:gd name="connsiteX23" fmla="*/ 11381950 w 12192000"/>
              <a:gd name="connsiteY23" fmla="*/ 2771457 h 3005983"/>
              <a:gd name="connsiteX24" fmla="*/ 11355280 w 12192000"/>
              <a:gd name="connsiteY24" fmla="*/ 2766974 h 3005983"/>
              <a:gd name="connsiteX25" fmla="*/ 11346286 w 12192000"/>
              <a:gd name="connsiteY25" fmla="*/ 2771221 h 3005983"/>
              <a:gd name="connsiteX26" fmla="*/ 11344784 w 12192000"/>
              <a:gd name="connsiteY26" fmla="*/ 2767480 h 3005983"/>
              <a:gd name="connsiteX27" fmla="*/ 11307999 w 12192000"/>
              <a:gd name="connsiteY27" fmla="*/ 2758374 h 3005983"/>
              <a:gd name="connsiteX28" fmla="*/ 11228674 w 12192000"/>
              <a:gd name="connsiteY28" fmla="*/ 2738503 h 3005983"/>
              <a:gd name="connsiteX29" fmla="*/ 11208775 w 12192000"/>
              <a:gd name="connsiteY29" fmla="*/ 2733735 h 3005983"/>
              <a:gd name="connsiteX30" fmla="*/ 11191329 w 12192000"/>
              <a:gd name="connsiteY30" fmla="*/ 2735896 h 3005983"/>
              <a:gd name="connsiteX31" fmla="*/ 11095293 w 12192000"/>
              <a:gd name="connsiteY31" fmla="*/ 2734181 h 3005983"/>
              <a:gd name="connsiteX32" fmla="*/ 11072290 w 12192000"/>
              <a:gd name="connsiteY32" fmla="*/ 2737734 h 3005983"/>
              <a:gd name="connsiteX33" fmla="*/ 10980239 w 12192000"/>
              <a:gd name="connsiteY33" fmla="*/ 2729000 h 3005983"/>
              <a:gd name="connsiteX34" fmla="*/ 10980167 w 12192000"/>
              <a:gd name="connsiteY34" fmla="*/ 2728972 h 3005983"/>
              <a:gd name="connsiteX35" fmla="*/ 10943501 w 12192000"/>
              <a:gd name="connsiteY35" fmla="*/ 2723352 h 3005983"/>
              <a:gd name="connsiteX36" fmla="*/ 10740825 w 12192000"/>
              <a:gd name="connsiteY36" fmla="*/ 2642544 h 3005983"/>
              <a:gd name="connsiteX37" fmla="*/ 10621021 w 12192000"/>
              <a:gd name="connsiteY37" fmla="*/ 2583972 h 3005983"/>
              <a:gd name="connsiteX38" fmla="*/ 10501779 w 12192000"/>
              <a:gd name="connsiteY38" fmla="*/ 2548735 h 3005983"/>
              <a:gd name="connsiteX39" fmla="*/ 10403355 w 12192000"/>
              <a:gd name="connsiteY39" fmla="*/ 2512953 h 3005983"/>
              <a:gd name="connsiteX40" fmla="*/ 10337449 w 12192000"/>
              <a:gd name="connsiteY40" fmla="*/ 2488172 h 3005983"/>
              <a:gd name="connsiteX41" fmla="*/ 10324327 w 12192000"/>
              <a:gd name="connsiteY41" fmla="*/ 2478939 h 3005983"/>
              <a:gd name="connsiteX42" fmla="*/ 10321929 w 12192000"/>
              <a:gd name="connsiteY42" fmla="*/ 2478993 h 3005983"/>
              <a:gd name="connsiteX43" fmla="*/ 10290461 w 12192000"/>
              <a:gd name="connsiteY43" fmla="*/ 2462144 h 3005983"/>
              <a:gd name="connsiteX44" fmla="*/ 10268970 w 12192000"/>
              <a:gd name="connsiteY44" fmla="*/ 2448931 h 3005983"/>
              <a:gd name="connsiteX45" fmla="*/ 10263699 w 12192000"/>
              <a:gd name="connsiteY45" fmla="*/ 2448340 h 3005983"/>
              <a:gd name="connsiteX46" fmla="*/ 10228272 w 12192000"/>
              <a:gd name="connsiteY46" fmla="*/ 2431997 h 3005983"/>
              <a:gd name="connsiteX47" fmla="*/ 10215997 w 12192000"/>
              <a:gd name="connsiteY47" fmla="*/ 2431103 h 3005983"/>
              <a:gd name="connsiteX48" fmla="*/ 10193885 w 12192000"/>
              <a:gd name="connsiteY48" fmla="*/ 2427360 h 3005983"/>
              <a:gd name="connsiteX49" fmla="*/ 10135557 w 12192000"/>
              <a:gd name="connsiteY49" fmla="*/ 2429769 h 3005983"/>
              <a:gd name="connsiteX50" fmla="*/ 10092108 w 12192000"/>
              <a:gd name="connsiteY50" fmla="*/ 2409075 h 3005983"/>
              <a:gd name="connsiteX51" fmla="*/ 10091815 w 12192000"/>
              <a:gd name="connsiteY51" fmla="*/ 2409211 h 3005983"/>
              <a:gd name="connsiteX52" fmla="*/ 10083558 w 12192000"/>
              <a:gd name="connsiteY52" fmla="*/ 2406369 h 3005983"/>
              <a:gd name="connsiteX53" fmla="*/ 10078319 w 12192000"/>
              <a:gd name="connsiteY53" fmla="*/ 2403481 h 3005983"/>
              <a:gd name="connsiteX54" fmla="*/ 10063647 w 12192000"/>
              <a:gd name="connsiteY54" fmla="*/ 2397528 h 3005983"/>
              <a:gd name="connsiteX55" fmla="*/ 10057660 w 12192000"/>
              <a:gd name="connsiteY55" fmla="*/ 2396793 h 3005983"/>
              <a:gd name="connsiteX56" fmla="*/ 10003124 w 12192000"/>
              <a:gd name="connsiteY56" fmla="*/ 2406692 h 3005983"/>
              <a:gd name="connsiteX57" fmla="*/ 9898644 w 12192000"/>
              <a:gd name="connsiteY57" fmla="*/ 2393136 h 3005983"/>
              <a:gd name="connsiteX58" fmla="*/ 9794969 w 12192000"/>
              <a:gd name="connsiteY58" fmla="*/ 2376665 h 3005983"/>
              <a:gd name="connsiteX59" fmla="*/ 9690708 w 12192000"/>
              <a:gd name="connsiteY59" fmla="*/ 2362478 h 3005983"/>
              <a:gd name="connsiteX60" fmla="*/ 9656590 w 12192000"/>
              <a:gd name="connsiteY60" fmla="*/ 2365107 h 3005983"/>
              <a:gd name="connsiteX61" fmla="*/ 9651013 w 12192000"/>
              <a:gd name="connsiteY61" fmla="*/ 2365379 h 3005983"/>
              <a:gd name="connsiteX62" fmla="*/ 9629535 w 12192000"/>
              <a:gd name="connsiteY62" fmla="*/ 2359562 h 3005983"/>
              <a:gd name="connsiteX63" fmla="*/ 9621002 w 12192000"/>
              <a:gd name="connsiteY63" fmla="*/ 2358015 h 3005983"/>
              <a:gd name="connsiteX64" fmla="*/ 9620811 w 12192000"/>
              <a:gd name="connsiteY64" fmla="*/ 2358209 h 3005983"/>
              <a:gd name="connsiteX65" fmla="*/ 9612783 w 12192000"/>
              <a:gd name="connsiteY65" fmla="*/ 2356304 h 3005983"/>
              <a:gd name="connsiteX66" fmla="*/ 9573299 w 12192000"/>
              <a:gd name="connsiteY66" fmla="*/ 2344048 h 3005983"/>
              <a:gd name="connsiteX67" fmla="*/ 9523299 w 12192000"/>
              <a:gd name="connsiteY67" fmla="*/ 2356751 h 3005983"/>
              <a:gd name="connsiteX68" fmla="*/ 9502217 w 12192000"/>
              <a:gd name="connsiteY68" fmla="*/ 2356672 h 3005983"/>
              <a:gd name="connsiteX69" fmla="*/ 9491052 w 12192000"/>
              <a:gd name="connsiteY69" fmla="*/ 2357876 h 3005983"/>
              <a:gd name="connsiteX70" fmla="*/ 9490420 w 12192000"/>
              <a:gd name="connsiteY70" fmla="*/ 2358754 h 3005983"/>
              <a:gd name="connsiteX71" fmla="*/ 9422814 w 12192000"/>
              <a:gd name="connsiteY71" fmla="*/ 2337048 h 3005983"/>
              <a:gd name="connsiteX72" fmla="*/ 9387555 w 12192000"/>
              <a:gd name="connsiteY72" fmla="*/ 2324836 h 3005983"/>
              <a:gd name="connsiteX73" fmla="*/ 9385480 w 12192000"/>
              <a:gd name="connsiteY73" fmla="*/ 2325313 h 3005983"/>
              <a:gd name="connsiteX74" fmla="*/ 9369766 w 12192000"/>
              <a:gd name="connsiteY74" fmla="*/ 2317902 h 3005983"/>
              <a:gd name="connsiteX75" fmla="*/ 9356267 w 12192000"/>
              <a:gd name="connsiteY75" fmla="*/ 2307218 h 3005983"/>
              <a:gd name="connsiteX76" fmla="*/ 9240605 w 12192000"/>
              <a:gd name="connsiteY76" fmla="*/ 2292733 h 3005983"/>
              <a:gd name="connsiteX77" fmla="*/ 9083251 w 12192000"/>
              <a:gd name="connsiteY77" fmla="*/ 2245348 h 3005983"/>
              <a:gd name="connsiteX78" fmla="*/ 8956025 w 12192000"/>
              <a:gd name="connsiteY78" fmla="*/ 2219438 h 3005983"/>
              <a:gd name="connsiteX79" fmla="*/ 8791834 w 12192000"/>
              <a:gd name="connsiteY79" fmla="*/ 2194608 h 3005983"/>
              <a:gd name="connsiteX80" fmla="*/ 8677385 w 12192000"/>
              <a:gd name="connsiteY80" fmla="*/ 2172946 h 3005983"/>
              <a:gd name="connsiteX81" fmla="*/ 8628381 w 12192000"/>
              <a:gd name="connsiteY81" fmla="*/ 2151256 h 3005983"/>
              <a:gd name="connsiteX82" fmla="*/ 8608955 w 12192000"/>
              <a:gd name="connsiteY82" fmla="*/ 2154253 h 3005983"/>
              <a:gd name="connsiteX83" fmla="*/ 8605623 w 12192000"/>
              <a:gd name="connsiteY83" fmla="*/ 2154974 h 3005983"/>
              <a:gd name="connsiteX84" fmla="*/ 8591946 w 12192000"/>
              <a:gd name="connsiteY84" fmla="*/ 2153429 h 3005983"/>
              <a:gd name="connsiteX85" fmla="*/ 8588503 w 12192000"/>
              <a:gd name="connsiteY85" fmla="*/ 2158528 h 3005983"/>
              <a:gd name="connsiteX86" fmla="*/ 8542929 w 12192000"/>
              <a:gd name="connsiteY86" fmla="*/ 2155780 h 3005983"/>
              <a:gd name="connsiteX87" fmla="*/ 8422422 w 12192000"/>
              <a:gd name="connsiteY87" fmla="*/ 2128783 h 3005983"/>
              <a:gd name="connsiteX88" fmla="*/ 8350509 w 12192000"/>
              <a:gd name="connsiteY88" fmla="*/ 2116143 h 3005983"/>
              <a:gd name="connsiteX89" fmla="*/ 8323483 w 12192000"/>
              <a:gd name="connsiteY89" fmla="*/ 2116856 h 3005983"/>
              <a:gd name="connsiteX90" fmla="*/ 8285541 w 12192000"/>
              <a:gd name="connsiteY90" fmla="*/ 2114142 h 3005983"/>
              <a:gd name="connsiteX91" fmla="*/ 8156321 w 12192000"/>
              <a:gd name="connsiteY91" fmla="*/ 2105622 h 3005983"/>
              <a:gd name="connsiteX92" fmla="*/ 8115022 w 12192000"/>
              <a:gd name="connsiteY92" fmla="*/ 2097331 h 3005983"/>
              <a:gd name="connsiteX93" fmla="*/ 8109128 w 12192000"/>
              <a:gd name="connsiteY93" fmla="*/ 2095725 h 3005983"/>
              <a:gd name="connsiteX94" fmla="*/ 8061947 w 12192000"/>
              <a:gd name="connsiteY94" fmla="*/ 2076044 h 3005983"/>
              <a:gd name="connsiteX95" fmla="*/ 8056343 w 12192000"/>
              <a:gd name="connsiteY95" fmla="*/ 2079176 h 3005983"/>
              <a:gd name="connsiteX96" fmla="*/ 8039888 w 12192000"/>
              <a:gd name="connsiteY96" fmla="*/ 2079889 h 3005983"/>
              <a:gd name="connsiteX97" fmla="*/ 8027893 w 12192000"/>
              <a:gd name="connsiteY97" fmla="*/ 2071837 h 3005983"/>
              <a:gd name="connsiteX98" fmla="*/ 7968202 w 12192000"/>
              <a:gd name="connsiteY98" fmla="*/ 2048643 h 3005983"/>
              <a:gd name="connsiteX99" fmla="*/ 7879707 w 12192000"/>
              <a:gd name="connsiteY99" fmla="*/ 2019539 h 3005983"/>
              <a:gd name="connsiteX100" fmla="*/ 7867283 w 12192000"/>
              <a:gd name="connsiteY100" fmla="*/ 2011237 h 3005983"/>
              <a:gd name="connsiteX101" fmla="*/ 7843997 w 12192000"/>
              <a:gd name="connsiteY101" fmla="*/ 2004002 h 3005983"/>
              <a:gd name="connsiteX102" fmla="*/ 7819810 w 12192000"/>
              <a:gd name="connsiteY102" fmla="*/ 2003978 h 3005983"/>
              <a:gd name="connsiteX103" fmla="*/ 7766905 w 12192000"/>
              <a:gd name="connsiteY103" fmla="*/ 1994240 h 3005983"/>
              <a:gd name="connsiteX104" fmla="*/ 7748811 w 12192000"/>
              <a:gd name="connsiteY104" fmla="*/ 2001647 h 3005983"/>
              <a:gd name="connsiteX105" fmla="*/ 7745757 w 12192000"/>
              <a:gd name="connsiteY105" fmla="*/ 2003120 h 3005983"/>
              <a:gd name="connsiteX106" fmla="*/ 7732110 w 12192000"/>
              <a:gd name="connsiteY106" fmla="*/ 2004783 h 3005983"/>
              <a:gd name="connsiteX107" fmla="*/ 7730039 w 12192000"/>
              <a:gd name="connsiteY107" fmla="*/ 2010536 h 3005983"/>
              <a:gd name="connsiteX108" fmla="*/ 7685159 w 12192000"/>
              <a:gd name="connsiteY108" fmla="*/ 2018415 h 3005983"/>
              <a:gd name="connsiteX109" fmla="*/ 7561596 w 12192000"/>
              <a:gd name="connsiteY109" fmla="*/ 2020063 h 3005983"/>
              <a:gd name="connsiteX110" fmla="*/ 7488722 w 12192000"/>
              <a:gd name="connsiteY110" fmla="*/ 2024418 h 3005983"/>
              <a:gd name="connsiteX111" fmla="*/ 7462688 w 12192000"/>
              <a:gd name="connsiteY111" fmla="*/ 2031366 h 3005983"/>
              <a:gd name="connsiteX112" fmla="*/ 7425222 w 12192000"/>
              <a:gd name="connsiteY112" fmla="*/ 2037510 h 3005983"/>
              <a:gd name="connsiteX113" fmla="*/ 7360376 w 12192000"/>
              <a:gd name="connsiteY113" fmla="*/ 2052454 h 3005983"/>
              <a:gd name="connsiteX114" fmla="*/ 7297796 w 12192000"/>
              <a:gd name="connsiteY114" fmla="*/ 2059134 h 3005983"/>
              <a:gd name="connsiteX115" fmla="*/ 7255684 w 12192000"/>
              <a:gd name="connsiteY115" fmla="*/ 2060633 h 3005983"/>
              <a:gd name="connsiteX116" fmla="*/ 7249573 w 12192000"/>
              <a:gd name="connsiteY116" fmla="*/ 2060435 h 3005983"/>
              <a:gd name="connsiteX117" fmla="*/ 7198933 w 12192000"/>
              <a:gd name="connsiteY117" fmla="*/ 2052227 h 3005983"/>
              <a:gd name="connsiteX118" fmla="*/ 7194276 w 12192000"/>
              <a:gd name="connsiteY118" fmla="*/ 2056568 h 3005983"/>
              <a:gd name="connsiteX119" fmla="*/ 7178495 w 12192000"/>
              <a:gd name="connsiteY119" fmla="*/ 2061069 h 3005983"/>
              <a:gd name="connsiteX120" fmla="*/ 7164866 w 12192000"/>
              <a:gd name="connsiteY120" fmla="*/ 2056021 h 3005983"/>
              <a:gd name="connsiteX121" fmla="*/ 7101221 w 12192000"/>
              <a:gd name="connsiteY121" fmla="*/ 2047289 h 3005983"/>
              <a:gd name="connsiteX122" fmla="*/ 7008182 w 12192000"/>
              <a:gd name="connsiteY122" fmla="*/ 2039482 h 3005983"/>
              <a:gd name="connsiteX123" fmla="*/ 6994073 w 12192000"/>
              <a:gd name="connsiteY123" fmla="*/ 2034288 h 3005983"/>
              <a:gd name="connsiteX124" fmla="*/ 6902768 w 12192000"/>
              <a:gd name="connsiteY124" fmla="*/ 2021990 h 3005983"/>
              <a:gd name="connsiteX125" fmla="*/ 6854917 w 12192000"/>
              <a:gd name="connsiteY125" fmla="*/ 2020321 h 3005983"/>
              <a:gd name="connsiteX126" fmla="*/ 6849655 w 12192000"/>
              <a:gd name="connsiteY126" fmla="*/ 2025191 h 3005983"/>
              <a:gd name="connsiteX127" fmla="*/ 6835522 w 12192000"/>
              <a:gd name="connsiteY127" fmla="*/ 2024012 h 3005983"/>
              <a:gd name="connsiteX128" fmla="*/ 6707727 w 12192000"/>
              <a:gd name="connsiteY128" fmla="*/ 2006254 h 3005983"/>
              <a:gd name="connsiteX129" fmla="*/ 6561947 w 12192000"/>
              <a:gd name="connsiteY129" fmla="*/ 1975575 h 3005983"/>
              <a:gd name="connsiteX130" fmla="*/ 6464714 w 12192000"/>
              <a:gd name="connsiteY130" fmla="*/ 1978704 h 3005983"/>
              <a:gd name="connsiteX131" fmla="*/ 6242129 w 12192000"/>
              <a:gd name="connsiteY131" fmla="*/ 1915441 h 3005983"/>
              <a:gd name="connsiteX132" fmla="*/ 6080728 w 12192000"/>
              <a:gd name="connsiteY132" fmla="*/ 1895758 h 3005983"/>
              <a:gd name="connsiteX133" fmla="*/ 6069627 w 12192000"/>
              <a:gd name="connsiteY133" fmla="*/ 1885968 h 3005983"/>
              <a:gd name="connsiteX134" fmla="*/ 6055146 w 12192000"/>
              <a:gd name="connsiteY134" fmla="*/ 1879305 h 3005983"/>
              <a:gd name="connsiteX135" fmla="*/ 5953405 w 12192000"/>
              <a:gd name="connsiteY135" fmla="*/ 1849929 h 3005983"/>
              <a:gd name="connsiteX136" fmla="*/ 5940151 w 12192000"/>
              <a:gd name="connsiteY136" fmla="*/ 1852123 h 3005983"/>
              <a:gd name="connsiteX137" fmla="*/ 5917647 w 12192000"/>
              <a:gd name="connsiteY137" fmla="*/ 1852476 h 3005983"/>
              <a:gd name="connsiteX138" fmla="*/ 5860259 w 12192000"/>
              <a:gd name="connsiteY138" fmla="*/ 1865444 h 3005983"/>
              <a:gd name="connsiteX139" fmla="*/ 5821880 w 12192000"/>
              <a:gd name="connsiteY139" fmla="*/ 1854695 h 3005983"/>
              <a:gd name="connsiteX140" fmla="*/ 5813898 w 12192000"/>
              <a:gd name="connsiteY140" fmla="*/ 1853063 h 3005983"/>
              <a:gd name="connsiteX141" fmla="*/ 5813633 w 12192000"/>
              <a:gd name="connsiteY141" fmla="*/ 1853249 h 3005983"/>
              <a:gd name="connsiteX142" fmla="*/ 5804995 w 12192000"/>
              <a:gd name="connsiteY142" fmla="*/ 1851966 h 3005983"/>
              <a:gd name="connsiteX143" fmla="*/ 5799340 w 12192000"/>
              <a:gd name="connsiteY143" fmla="*/ 1850088 h 3005983"/>
              <a:gd name="connsiteX144" fmla="*/ 5783850 w 12192000"/>
              <a:gd name="connsiteY144" fmla="*/ 1846922 h 3005983"/>
              <a:gd name="connsiteX145" fmla="*/ 5777803 w 12192000"/>
              <a:gd name="connsiteY145" fmla="*/ 1847290 h 3005983"/>
              <a:gd name="connsiteX146" fmla="*/ 5774372 w 12192000"/>
              <a:gd name="connsiteY146" fmla="*/ 1849538 h 3005983"/>
              <a:gd name="connsiteX147" fmla="*/ 5740527 w 12192000"/>
              <a:gd name="connsiteY147" fmla="*/ 1850453 h 3005983"/>
              <a:gd name="connsiteX148" fmla="*/ 5671437 w 12192000"/>
              <a:gd name="connsiteY148" fmla="*/ 1845438 h 3005983"/>
              <a:gd name="connsiteX149" fmla="*/ 5633526 w 12192000"/>
              <a:gd name="connsiteY149" fmla="*/ 1839191 h 3005983"/>
              <a:gd name="connsiteX150" fmla="*/ 5527860 w 12192000"/>
              <a:gd name="connsiteY150" fmla="*/ 1825767 h 3005983"/>
              <a:gd name="connsiteX151" fmla="*/ 5420429 w 12192000"/>
              <a:gd name="connsiteY151" fmla="*/ 1815102 h 3005983"/>
              <a:gd name="connsiteX152" fmla="*/ 5339073 w 12192000"/>
              <a:gd name="connsiteY152" fmla="*/ 1819639 h 3005983"/>
              <a:gd name="connsiteX153" fmla="*/ 5334373 w 12192000"/>
              <a:gd name="connsiteY153" fmla="*/ 1817028 h 3005983"/>
              <a:gd name="connsiteX154" fmla="*/ 5326433 w 12192000"/>
              <a:gd name="connsiteY154" fmla="*/ 1814516 h 3005983"/>
              <a:gd name="connsiteX155" fmla="*/ 5326080 w 12192000"/>
              <a:gd name="connsiteY155" fmla="*/ 1814651 h 3005983"/>
              <a:gd name="connsiteX156" fmla="*/ 5318954 w 12192000"/>
              <a:gd name="connsiteY156" fmla="*/ 1811914 h 3005983"/>
              <a:gd name="connsiteX157" fmla="*/ 5286087 w 12192000"/>
              <a:gd name="connsiteY157" fmla="*/ 1796038 h 3005983"/>
              <a:gd name="connsiteX158" fmla="*/ 5223002 w 12192000"/>
              <a:gd name="connsiteY158" fmla="*/ 1799482 h 3005983"/>
              <a:gd name="connsiteX159" fmla="*/ 5200540 w 12192000"/>
              <a:gd name="connsiteY159" fmla="*/ 1796400 h 3005983"/>
              <a:gd name="connsiteX160" fmla="*/ 5154928 w 12192000"/>
              <a:gd name="connsiteY160" fmla="*/ 1781130 h 3005983"/>
              <a:gd name="connsiteX161" fmla="*/ 5149478 w 12192000"/>
              <a:gd name="connsiteY161" fmla="*/ 1780679 h 3005983"/>
              <a:gd name="connsiteX162" fmla="*/ 5130626 w 12192000"/>
              <a:gd name="connsiteY162" fmla="*/ 1768669 h 3005983"/>
              <a:gd name="connsiteX163" fmla="*/ 5102239 w 12192000"/>
              <a:gd name="connsiteY163" fmla="*/ 1753436 h 3005983"/>
              <a:gd name="connsiteX164" fmla="*/ 5099658 w 12192000"/>
              <a:gd name="connsiteY164" fmla="*/ 1753538 h 3005983"/>
              <a:gd name="connsiteX165" fmla="*/ 5088508 w 12192000"/>
              <a:gd name="connsiteY165" fmla="*/ 1745106 h 3005983"/>
              <a:gd name="connsiteX166" fmla="*/ 5082205 w 12192000"/>
              <a:gd name="connsiteY166" fmla="*/ 1734262 h 3005983"/>
              <a:gd name="connsiteX167" fmla="*/ 4931750 w 12192000"/>
              <a:gd name="connsiteY167" fmla="*/ 1691385 h 3005983"/>
              <a:gd name="connsiteX168" fmla="*/ 4824030 w 12192000"/>
              <a:gd name="connsiteY168" fmla="*/ 1643040 h 3005983"/>
              <a:gd name="connsiteX169" fmla="*/ 4758423 w 12192000"/>
              <a:gd name="connsiteY169" fmla="*/ 1579191 h 3005983"/>
              <a:gd name="connsiteX170" fmla="*/ 4514045 w 12192000"/>
              <a:gd name="connsiteY170" fmla="*/ 1535848 h 3005983"/>
              <a:gd name="connsiteX171" fmla="*/ 4458973 w 12192000"/>
              <a:gd name="connsiteY171" fmla="*/ 1525122 h 3005983"/>
              <a:gd name="connsiteX172" fmla="*/ 4423105 w 12192000"/>
              <a:gd name="connsiteY172" fmla="*/ 1500018 h 3005983"/>
              <a:gd name="connsiteX173" fmla="*/ 4400073 w 12192000"/>
              <a:gd name="connsiteY173" fmla="*/ 1499739 h 3005983"/>
              <a:gd name="connsiteX174" fmla="*/ 4395961 w 12192000"/>
              <a:gd name="connsiteY174" fmla="*/ 1499863 h 3005983"/>
              <a:gd name="connsiteX175" fmla="*/ 4382523 w 12192000"/>
              <a:gd name="connsiteY175" fmla="*/ 1496619 h 3005983"/>
              <a:gd name="connsiteX176" fmla="*/ 4374971 w 12192000"/>
              <a:gd name="connsiteY176" fmla="*/ 1500377 h 3005983"/>
              <a:gd name="connsiteX177" fmla="*/ 4352051 w 12192000"/>
              <a:gd name="connsiteY177" fmla="*/ 1498843 h 3005983"/>
              <a:gd name="connsiteX178" fmla="*/ 4328364 w 12192000"/>
              <a:gd name="connsiteY178" fmla="*/ 1491566 h 3005983"/>
              <a:gd name="connsiteX179" fmla="*/ 4220142 w 12192000"/>
              <a:gd name="connsiteY179" fmla="*/ 1451803 h 3005983"/>
              <a:gd name="connsiteX180" fmla="*/ 4152921 w 12192000"/>
              <a:gd name="connsiteY180" fmla="*/ 1430969 h 3005983"/>
              <a:gd name="connsiteX181" fmla="*/ 4123498 w 12192000"/>
              <a:gd name="connsiteY181" fmla="*/ 1427696 h 3005983"/>
              <a:gd name="connsiteX182" fmla="*/ 4085026 w 12192000"/>
              <a:gd name="connsiteY182" fmla="*/ 1420005 h 3005983"/>
              <a:gd name="connsiteX183" fmla="*/ 4014120 w 12192000"/>
              <a:gd name="connsiteY183" fmla="*/ 1410025 h 3005983"/>
              <a:gd name="connsiteX184" fmla="*/ 3924085 w 12192000"/>
              <a:gd name="connsiteY184" fmla="*/ 1390368 h 3005983"/>
              <a:gd name="connsiteX185" fmla="*/ 3875102 w 12192000"/>
              <a:gd name="connsiteY185" fmla="*/ 1356231 h 3005983"/>
              <a:gd name="connsiteX186" fmla="*/ 3866735 w 12192000"/>
              <a:gd name="connsiteY186" fmla="*/ 1358044 h 3005983"/>
              <a:gd name="connsiteX187" fmla="*/ 3824835 w 12192000"/>
              <a:gd name="connsiteY187" fmla="*/ 1344150 h 3005983"/>
              <a:gd name="connsiteX188" fmla="*/ 3698316 w 12192000"/>
              <a:gd name="connsiteY188" fmla="*/ 1271660 h 3005983"/>
              <a:gd name="connsiteX189" fmla="*/ 3615875 w 12192000"/>
              <a:gd name="connsiteY189" fmla="*/ 1245166 h 3005983"/>
              <a:gd name="connsiteX190" fmla="*/ 3583351 w 12192000"/>
              <a:gd name="connsiteY190" fmla="*/ 1239605 h 3005983"/>
              <a:gd name="connsiteX191" fmla="*/ 3529058 w 12192000"/>
              <a:gd name="connsiteY191" fmla="*/ 1230047 h 3005983"/>
              <a:gd name="connsiteX192" fmla="*/ 3438822 w 12192000"/>
              <a:gd name="connsiteY192" fmla="*/ 1205661 h 3005983"/>
              <a:gd name="connsiteX193" fmla="*/ 3390292 w 12192000"/>
              <a:gd name="connsiteY193" fmla="*/ 1197075 h 3005983"/>
              <a:gd name="connsiteX194" fmla="*/ 3315537 w 12192000"/>
              <a:gd name="connsiteY194" fmla="*/ 1185391 h 3005983"/>
              <a:gd name="connsiteX195" fmla="*/ 3305896 w 12192000"/>
              <a:gd name="connsiteY195" fmla="*/ 1180025 h 3005983"/>
              <a:gd name="connsiteX196" fmla="*/ 3260055 w 12192000"/>
              <a:gd name="connsiteY196" fmla="*/ 1189560 h 3005983"/>
              <a:gd name="connsiteX197" fmla="*/ 3136098 w 12192000"/>
              <a:gd name="connsiteY197" fmla="*/ 1171708 h 3005983"/>
              <a:gd name="connsiteX198" fmla="*/ 3113533 w 12192000"/>
              <a:gd name="connsiteY198" fmla="*/ 1171758 h 3005983"/>
              <a:gd name="connsiteX199" fmla="*/ 3087934 w 12192000"/>
              <a:gd name="connsiteY199" fmla="*/ 1162189 h 3005983"/>
              <a:gd name="connsiteX200" fmla="*/ 3033101 w 12192000"/>
              <a:gd name="connsiteY200" fmla="*/ 1146004 h 3005983"/>
              <a:gd name="connsiteX201" fmla="*/ 2999082 w 12192000"/>
              <a:gd name="connsiteY201" fmla="*/ 1129337 h 3005983"/>
              <a:gd name="connsiteX202" fmla="*/ 2988144 w 12192000"/>
              <a:gd name="connsiteY202" fmla="*/ 1133783 h 3005983"/>
              <a:gd name="connsiteX203" fmla="*/ 2964880 w 12192000"/>
              <a:gd name="connsiteY203" fmla="*/ 1133160 h 3005983"/>
              <a:gd name="connsiteX204" fmla="*/ 2871083 w 12192000"/>
              <a:gd name="connsiteY204" fmla="*/ 1114281 h 3005983"/>
              <a:gd name="connsiteX205" fmla="*/ 2853547 w 12192000"/>
              <a:gd name="connsiteY205" fmla="*/ 1113282 h 3005983"/>
              <a:gd name="connsiteX206" fmla="*/ 2834998 w 12192000"/>
              <a:gd name="connsiteY206" fmla="*/ 1105032 h 3005983"/>
              <a:gd name="connsiteX207" fmla="*/ 2832012 w 12192000"/>
              <a:gd name="connsiteY207" fmla="*/ 1103667 h 3005983"/>
              <a:gd name="connsiteX208" fmla="*/ 2831450 w 12192000"/>
              <a:gd name="connsiteY208" fmla="*/ 1103681 h 3005983"/>
              <a:gd name="connsiteX209" fmla="*/ 2830158 w 12192000"/>
              <a:gd name="connsiteY209" fmla="*/ 1102819 h 3005983"/>
              <a:gd name="connsiteX210" fmla="*/ 2817969 w 12192000"/>
              <a:gd name="connsiteY210" fmla="*/ 1097243 h 3005983"/>
              <a:gd name="connsiteX211" fmla="*/ 2812278 w 12192000"/>
              <a:gd name="connsiteY211" fmla="*/ 1097008 h 3005983"/>
              <a:gd name="connsiteX212" fmla="*/ 2735949 w 12192000"/>
              <a:gd name="connsiteY212" fmla="*/ 1069536 h 3005983"/>
              <a:gd name="connsiteX213" fmla="*/ 2700542 w 12192000"/>
              <a:gd name="connsiteY213" fmla="*/ 1056907 h 3005983"/>
              <a:gd name="connsiteX214" fmla="*/ 2690071 w 12192000"/>
              <a:gd name="connsiteY214" fmla="*/ 1056397 h 3005983"/>
              <a:gd name="connsiteX215" fmla="*/ 2655269 w 12192000"/>
              <a:gd name="connsiteY215" fmla="*/ 1042078 h 3005983"/>
              <a:gd name="connsiteX216" fmla="*/ 2637172 w 12192000"/>
              <a:gd name="connsiteY216" fmla="*/ 1039382 h 3005983"/>
              <a:gd name="connsiteX217" fmla="*/ 2544676 w 12192000"/>
              <a:gd name="connsiteY217" fmla="*/ 1019916 h 3005983"/>
              <a:gd name="connsiteX218" fmla="*/ 2521406 w 12192000"/>
              <a:gd name="connsiteY218" fmla="*/ 1022036 h 3005983"/>
              <a:gd name="connsiteX219" fmla="*/ 2462038 w 12192000"/>
              <a:gd name="connsiteY219" fmla="*/ 992687 h 3005983"/>
              <a:gd name="connsiteX220" fmla="*/ 2448962 w 12192000"/>
              <a:gd name="connsiteY220" fmla="*/ 988555 h 3005983"/>
              <a:gd name="connsiteX221" fmla="*/ 2444223 w 12192000"/>
              <a:gd name="connsiteY221" fmla="*/ 985580 h 3005983"/>
              <a:gd name="connsiteX222" fmla="*/ 2428175 w 12192000"/>
              <a:gd name="connsiteY222" fmla="*/ 997242 h 3005983"/>
              <a:gd name="connsiteX223" fmla="*/ 2398519 w 12192000"/>
              <a:gd name="connsiteY223" fmla="*/ 1001482 h 3005983"/>
              <a:gd name="connsiteX224" fmla="*/ 2385271 w 12192000"/>
              <a:gd name="connsiteY224" fmla="*/ 993786 h 3005983"/>
              <a:gd name="connsiteX225" fmla="*/ 2298174 w 12192000"/>
              <a:gd name="connsiteY225" fmla="*/ 956527 h 3005983"/>
              <a:gd name="connsiteX226" fmla="*/ 2271014 w 12192000"/>
              <a:gd name="connsiteY226" fmla="*/ 945440 h 3005983"/>
              <a:gd name="connsiteX227" fmla="*/ 2214838 w 12192000"/>
              <a:gd name="connsiteY227" fmla="*/ 924396 h 3005983"/>
              <a:gd name="connsiteX228" fmla="*/ 2038407 w 12192000"/>
              <a:gd name="connsiteY228" fmla="*/ 916628 h 3005983"/>
              <a:gd name="connsiteX229" fmla="*/ 1958268 w 12192000"/>
              <a:gd name="connsiteY229" fmla="*/ 931677 h 3005983"/>
              <a:gd name="connsiteX230" fmla="*/ 1740316 w 12192000"/>
              <a:gd name="connsiteY230" fmla="*/ 931710 h 3005983"/>
              <a:gd name="connsiteX231" fmla="*/ 1454477 w 12192000"/>
              <a:gd name="connsiteY231" fmla="*/ 973878 h 3005983"/>
              <a:gd name="connsiteX232" fmla="*/ 1385984 w 12192000"/>
              <a:gd name="connsiteY232" fmla="*/ 958621 h 3005983"/>
              <a:gd name="connsiteX233" fmla="*/ 1355604 w 12192000"/>
              <a:gd name="connsiteY233" fmla="*/ 960893 h 3005983"/>
              <a:gd name="connsiteX234" fmla="*/ 1305323 w 12192000"/>
              <a:gd name="connsiteY234" fmla="*/ 967511 h 3005983"/>
              <a:gd name="connsiteX235" fmla="*/ 1125607 w 12192000"/>
              <a:gd name="connsiteY235" fmla="*/ 968467 h 3005983"/>
              <a:gd name="connsiteX236" fmla="*/ 1016562 w 12192000"/>
              <a:gd name="connsiteY236" fmla="*/ 975260 h 3005983"/>
              <a:gd name="connsiteX237" fmla="*/ 818620 w 12192000"/>
              <a:gd name="connsiteY237" fmla="*/ 987723 h 3005983"/>
              <a:gd name="connsiteX238" fmla="*/ 611870 w 12192000"/>
              <a:gd name="connsiteY238" fmla="*/ 1002547 h 3005983"/>
              <a:gd name="connsiteX239" fmla="*/ 520325 w 12192000"/>
              <a:gd name="connsiteY239" fmla="*/ 1010590 h 3005983"/>
              <a:gd name="connsiteX240" fmla="*/ 386188 w 12192000"/>
              <a:gd name="connsiteY240" fmla="*/ 1040956 h 3005983"/>
              <a:gd name="connsiteX241" fmla="*/ 272629 w 12192000"/>
              <a:gd name="connsiteY241" fmla="*/ 1010300 h 3005983"/>
              <a:gd name="connsiteX242" fmla="*/ 113450 w 12192000"/>
              <a:gd name="connsiteY242" fmla="*/ 1038933 h 3005983"/>
              <a:gd name="connsiteX243" fmla="*/ 4256 w 12192000"/>
              <a:gd name="connsiteY243" fmla="*/ 1060111 h 3005983"/>
              <a:gd name="connsiteX244" fmla="*/ 0 w 12192000"/>
              <a:gd name="connsiteY244" fmla="*/ 1059714 h 3005983"/>
              <a:gd name="connsiteX245" fmla="*/ 0 w 12192000"/>
              <a:gd name="connsiteY245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731349 w 12192000"/>
              <a:gd name="connsiteY8" fmla="*/ 2820269 h 3005983"/>
              <a:gd name="connsiteX9" fmla="*/ 11689476 w 12192000"/>
              <a:gd name="connsiteY9" fmla="*/ 2807391 h 3005983"/>
              <a:gd name="connsiteX10" fmla="*/ 11666486 w 12192000"/>
              <a:gd name="connsiteY10" fmla="*/ 2799625 h 3005983"/>
              <a:gd name="connsiteX11" fmla="*/ 11652374 w 12192000"/>
              <a:gd name="connsiteY11" fmla="*/ 2793272 h 3005983"/>
              <a:gd name="connsiteX12" fmla="*/ 11646471 w 12192000"/>
              <a:gd name="connsiteY12" fmla="*/ 2800341 h 3005983"/>
              <a:gd name="connsiteX13" fmla="*/ 11623313 w 12192000"/>
              <a:gd name="connsiteY13" fmla="*/ 2800343 h 3005983"/>
              <a:gd name="connsiteX14" fmla="*/ 11608697 w 12192000"/>
              <a:gd name="connsiteY14" fmla="*/ 2813460 h 3005983"/>
              <a:gd name="connsiteX15" fmla="*/ 11603621 w 12192000"/>
              <a:gd name="connsiteY15" fmla="*/ 2810965 h 3005983"/>
              <a:gd name="connsiteX16" fmla="*/ 11590100 w 12192000"/>
              <a:gd name="connsiteY16" fmla="*/ 2808130 h 3005983"/>
              <a:gd name="connsiteX17" fmla="*/ 11566270 w 12192000"/>
              <a:gd name="connsiteY17" fmla="*/ 2794050 h 3005983"/>
              <a:gd name="connsiteX18" fmla="*/ 11543180 w 12192000"/>
              <a:gd name="connsiteY18" fmla="*/ 2794523 h 3005983"/>
              <a:gd name="connsiteX19" fmla="*/ 11527456 w 12192000"/>
              <a:gd name="connsiteY19" fmla="*/ 2784758 h 3005983"/>
              <a:gd name="connsiteX20" fmla="*/ 11410019 w 12192000"/>
              <a:gd name="connsiteY20" fmla="*/ 2778739 h 3005983"/>
              <a:gd name="connsiteX21" fmla="*/ 11391662 w 12192000"/>
              <a:gd name="connsiteY21" fmla="*/ 2777813 h 3005983"/>
              <a:gd name="connsiteX22" fmla="*/ 11381950 w 12192000"/>
              <a:gd name="connsiteY22" fmla="*/ 2771457 h 3005983"/>
              <a:gd name="connsiteX23" fmla="*/ 11355280 w 12192000"/>
              <a:gd name="connsiteY23" fmla="*/ 2766974 h 3005983"/>
              <a:gd name="connsiteX24" fmla="*/ 11346286 w 12192000"/>
              <a:gd name="connsiteY24" fmla="*/ 2771221 h 3005983"/>
              <a:gd name="connsiteX25" fmla="*/ 11344784 w 12192000"/>
              <a:gd name="connsiteY25" fmla="*/ 2767480 h 3005983"/>
              <a:gd name="connsiteX26" fmla="*/ 11307999 w 12192000"/>
              <a:gd name="connsiteY26" fmla="*/ 2758374 h 3005983"/>
              <a:gd name="connsiteX27" fmla="*/ 11228674 w 12192000"/>
              <a:gd name="connsiteY27" fmla="*/ 2738503 h 3005983"/>
              <a:gd name="connsiteX28" fmla="*/ 11208775 w 12192000"/>
              <a:gd name="connsiteY28" fmla="*/ 2733735 h 3005983"/>
              <a:gd name="connsiteX29" fmla="*/ 11191329 w 12192000"/>
              <a:gd name="connsiteY29" fmla="*/ 2735896 h 3005983"/>
              <a:gd name="connsiteX30" fmla="*/ 11095293 w 12192000"/>
              <a:gd name="connsiteY30" fmla="*/ 2734181 h 3005983"/>
              <a:gd name="connsiteX31" fmla="*/ 11072290 w 12192000"/>
              <a:gd name="connsiteY31" fmla="*/ 2737734 h 3005983"/>
              <a:gd name="connsiteX32" fmla="*/ 10980239 w 12192000"/>
              <a:gd name="connsiteY32" fmla="*/ 2729000 h 3005983"/>
              <a:gd name="connsiteX33" fmla="*/ 10980167 w 12192000"/>
              <a:gd name="connsiteY33" fmla="*/ 2728972 h 3005983"/>
              <a:gd name="connsiteX34" fmla="*/ 10943501 w 12192000"/>
              <a:gd name="connsiteY34" fmla="*/ 2723352 h 3005983"/>
              <a:gd name="connsiteX35" fmla="*/ 10740825 w 12192000"/>
              <a:gd name="connsiteY35" fmla="*/ 2642544 h 3005983"/>
              <a:gd name="connsiteX36" fmla="*/ 10621021 w 12192000"/>
              <a:gd name="connsiteY36" fmla="*/ 2583972 h 3005983"/>
              <a:gd name="connsiteX37" fmla="*/ 10501779 w 12192000"/>
              <a:gd name="connsiteY37" fmla="*/ 2548735 h 3005983"/>
              <a:gd name="connsiteX38" fmla="*/ 10403355 w 12192000"/>
              <a:gd name="connsiteY38" fmla="*/ 2512953 h 3005983"/>
              <a:gd name="connsiteX39" fmla="*/ 10337449 w 12192000"/>
              <a:gd name="connsiteY39" fmla="*/ 2488172 h 3005983"/>
              <a:gd name="connsiteX40" fmla="*/ 10324327 w 12192000"/>
              <a:gd name="connsiteY40" fmla="*/ 2478939 h 3005983"/>
              <a:gd name="connsiteX41" fmla="*/ 10321929 w 12192000"/>
              <a:gd name="connsiteY41" fmla="*/ 2478993 h 3005983"/>
              <a:gd name="connsiteX42" fmla="*/ 10290461 w 12192000"/>
              <a:gd name="connsiteY42" fmla="*/ 2462144 h 3005983"/>
              <a:gd name="connsiteX43" fmla="*/ 10268970 w 12192000"/>
              <a:gd name="connsiteY43" fmla="*/ 2448931 h 3005983"/>
              <a:gd name="connsiteX44" fmla="*/ 10263699 w 12192000"/>
              <a:gd name="connsiteY44" fmla="*/ 2448340 h 3005983"/>
              <a:gd name="connsiteX45" fmla="*/ 10228272 w 12192000"/>
              <a:gd name="connsiteY45" fmla="*/ 2431997 h 3005983"/>
              <a:gd name="connsiteX46" fmla="*/ 10215997 w 12192000"/>
              <a:gd name="connsiteY46" fmla="*/ 2431103 h 3005983"/>
              <a:gd name="connsiteX47" fmla="*/ 10193885 w 12192000"/>
              <a:gd name="connsiteY47" fmla="*/ 2427360 h 3005983"/>
              <a:gd name="connsiteX48" fmla="*/ 10135557 w 12192000"/>
              <a:gd name="connsiteY48" fmla="*/ 2429769 h 3005983"/>
              <a:gd name="connsiteX49" fmla="*/ 10092108 w 12192000"/>
              <a:gd name="connsiteY49" fmla="*/ 2409075 h 3005983"/>
              <a:gd name="connsiteX50" fmla="*/ 10091815 w 12192000"/>
              <a:gd name="connsiteY50" fmla="*/ 2409211 h 3005983"/>
              <a:gd name="connsiteX51" fmla="*/ 10083558 w 12192000"/>
              <a:gd name="connsiteY51" fmla="*/ 2406369 h 3005983"/>
              <a:gd name="connsiteX52" fmla="*/ 10078319 w 12192000"/>
              <a:gd name="connsiteY52" fmla="*/ 2403481 h 3005983"/>
              <a:gd name="connsiteX53" fmla="*/ 10063647 w 12192000"/>
              <a:gd name="connsiteY53" fmla="*/ 2397528 h 3005983"/>
              <a:gd name="connsiteX54" fmla="*/ 10057660 w 12192000"/>
              <a:gd name="connsiteY54" fmla="*/ 2396793 h 3005983"/>
              <a:gd name="connsiteX55" fmla="*/ 10003124 w 12192000"/>
              <a:gd name="connsiteY55" fmla="*/ 2406692 h 3005983"/>
              <a:gd name="connsiteX56" fmla="*/ 9898644 w 12192000"/>
              <a:gd name="connsiteY56" fmla="*/ 2393136 h 3005983"/>
              <a:gd name="connsiteX57" fmla="*/ 9794969 w 12192000"/>
              <a:gd name="connsiteY57" fmla="*/ 2376665 h 3005983"/>
              <a:gd name="connsiteX58" fmla="*/ 9690708 w 12192000"/>
              <a:gd name="connsiteY58" fmla="*/ 2362478 h 3005983"/>
              <a:gd name="connsiteX59" fmla="*/ 9656590 w 12192000"/>
              <a:gd name="connsiteY59" fmla="*/ 2365107 h 3005983"/>
              <a:gd name="connsiteX60" fmla="*/ 9651013 w 12192000"/>
              <a:gd name="connsiteY60" fmla="*/ 2365379 h 3005983"/>
              <a:gd name="connsiteX61" fmla="*/ 9629535 w 12192000"/>
              <a:gd name="connsiteY61" fmla="*/ 2359562 h 3005983"/>
              <a:gd name="connsiteX62" fmla="*/ 9621002 w 12192000"/>
              <a:gd name="connsiteY62" fmla="*/ 2358015 h 3005983"/>
              <a:gd name="connsiteX63" fmla="*/ 9620811 w 12192000"/>
              <a:gd name="connsiteY63" fmla="*/ 2358209 h 3005983"/>
              <a:gd name="connsiteX64" fmla="*/ 9612783 w 12192000"/>
              <a:gd name="connsiteY64" fmla="*/ 2356304 h 3005983"/>
              <a:gd name="connsiteX65" fmla="*/ 9573299 w 12192000"/>
              <a:gd name="connsiteY65" fmla="*/ 2344048 h 3005983"/>
              <a:gd name="connsiteX66" fmla="*/ 9523299 w 12192000"/>
              <a:gd name="connsiteY66" fmla="*/ 2356751 h 3005983"/>
              <a:gd name="connsiteX67" fmla="*/ 9502217 w 12192000"/>
              <a:gd name="connsiteY67" fmla="*/ 2356672 h 3005983"/>
              <a:gd name="connsiteX68" fmla="*/ 9491052 w 12192000"/>
              <a:gd name="connsiteY68" fmla="*/ 2357876 h 3005983"/>
              <a:gd name="connsiteX69" fmla="*/ 9490420 w 12192000"/>
              <a:gd name="connsiteY69" fmla="*/ 2358754 h 3005983"/>
              <a:gd name="connsiteX70" fmla="*/ 9422814 w 12192000"/>
              <a:gd name="connsiteY70" fmla="*/ 2337048 h 3005983"/>
              <a:gd name="connsiteX71" fmla="*/ 9387555 w 12192000"/>
              <a:gd name="connsiteY71" fmla="*/ 2324836 h 3005983"/>
              <a:gd name="connsiteX72" fmla="*/ 9385480 w 12192000"/>
              <a:gd name="connsiteY72" fmla="*/ 2325313 h 3005983"/>
              <a:gd name="connsiteX73" fmla="*/ 9369766 w 12192000"/>
              <a:gd name="connsiteY73" fmla="*/ 2317902 h 3005983"/>
              <a:gd name="connsiteX74" fmla="*/ 9356267 w 12192000"/>
              <a:gd name="connsiteY74" fmla="*/ 2307218 h 3005983"/>
              <a:gd name="connsiteX75" fmla="*/ 9240605 w 12192000"/>
              <a:gd name="connsiteY75" fmla="*/ 2292733 h 3005983"/>
              <a:gd name="connsiteX76" fmla="*/ 9083251 w 12192000"/>
              <a:gd name="connsiteY76" fmla="*/ 2245348 h 3005983"/>
              <a:gd name="connsiteX77" fmla="*/ 8956025 w 12192000"/>
              <a:gd name="connsiteY77" fmla="*/ 2219438 h 3005983"/>
              <a:gd name="connsiteX78" fmla="*/ 8791834 w 12192000"/>
              <a:gd name="connsiteY78" fmla="*/ 2194608 h 3005983"/>
              <a:gd name="connsiteX79" fmla="*/ 8677385 w 12192000"/>
              <a:gd name="connsiteY79" fmla="*/ 2172946 h 3005983"/>
              <a:gd name="connsiteX80" fmla="*/ 8628381 w 12192000"/>
              <a:gd name="connsiteY80" fmla="*/ 2151256 h 3005983"/>
              <a:gd name="connsiteX81" fmla="*/ 8608955 w 12192000"/>
              <a:gd name="connsiteY81" fmla="*/ 2154253 h 3005983"/>
              <a:gd name="connsiteX82" fmla="*/ 8605623 w 12192000"/>
              <a:gd name="connsiteY82" fmla="*/ 2154974 h 3005983"/>
              <a:gd name="connsiteX83" fmla="*/ 8591946 w 12192000"/>
              <a:gd name="connsiteY83" fmla="*/ 2153429 h 3005983"/>
              <a:gd name="connsiteX84" fmla="*/ 8588503 w 12192000"/>
              <a:gd name="connsiteY84" fmla="*/ 2158528 h 3005983"/>
              <a:gd name="connsiteX85" fmla="*/ 8542929 w 12192000"/>
              <a:gd name="connsiteY85" fmla="*/ 2155780 h 3005983"/>
              <a:gd name="connsiteX86" fmla="*/ 8422422 w 12192000"/>
              <a:gd name="connsiteY86" fmla="*/ 2128783 h 3005983"/>
              <a:gd name="connsiteX87" fmla="*/ 8350509 w 12192000"/>
              <a:gd name="connsiteY87" fmla="*/ 2116143 h 3005983"/>
              <a:gd name="connsiteX88" fmla="*/ 8323483 w 12192000"/>
              <a:gd name="connsiteY88" fmla="*/ 2116856 h 3005983"/>
              <a:gd name="connsiteX89" fmla="*/ 8285541 w 12192000"/>
              <a:gd name="connsiteY89" fmla="*/ 2114142 h 3005983"/>
              <a:gd name="connsiteX90" fmla="*/ 8156321 w 12192000"/>
              <a:gd name="connsiteY90" fmla="*/ 2105622 h 3005983"/>
              <a:gd name="connsiteX91" fmla="*/ 8115022 w 12192000"/>
              <a:gd name="connsiteY91" fmla="*/ 2097331 h 3005983"/>
              <a:gd name="connsiteX92" fmla="*/ 8109128 w 12192000"/>
              <a:gd name="connsiteY92" fmla="*/ 2095725 h 3005983"/>
              <a:gd name="connsiteX93" fmla="*/ 8061947 w 12192000"/>
              <a:gd name="connsiteY93" fmla="*/ 2076044 h 3005983"/>
              <a:gd name="connsiteX94" fmla="*/ 8056343 w 12192000"/>
              <a:gd name="connsiteY94" fmla="*/ 2079176 h 3005983"/>
              <a:gd name="connsiteX95" fmla="*/ 8039888 w 12192000"/>
              <a:gd name="connsiteY95" fmla="*/ 2079889 h 3005983"/>
              <a:gd name="connsiteX96" fmla="*/ 8027893 w 12192000"/>
              <a:gd name="connsiteY96" fmla="*/ 2071837 h 3005983"/>
              <a:gd name="connsiteX97" fmla="*/ 7968202 w 12192000"/>
              <a:gd name="connsiteY97" fmla="*/ 2048643 h 3005983"/>
              <a:gd name="connsiteX98" fmla="*/ 7879707 w 12192000"/>
              <a:gd name="connsiteY98" fmla="*/ 2019539 h 3005983"/>
              <a:gd name="connsiteX99" fmla="*/ 7867283 w 12192000"/>
              <a:gd name="connsiteY99" fmla="*/ 2011237 h 3005983"/>
              <a:gd name="connsiteX100" fmla="*/ 7843997 w 12192000"/>
              <a:gd name="connsiteY100" fmla="*/ 2004002 h 3005983"/>
              <a:gd name="connsiteX101" fmla="*/ 7819810 w 12192000"/>
              <a:gd name="connsiteY101" fmla="*/ 2003978 h 3005983"/>
              <a:gd name="connsiteX102" fmla="*/ 7766905 w 12192000"/>
              <a:gd name="connsiteY102" fmla="*/ 1994240 h 3005983"/>
              <a:gd name="connsiteX103" fmla="*/ 7748811 w 12192000"/>
              <a:gd name="connsiteY103" fmla="*/ 2001647 h 3005983"/>
              <a:gd name="connsiteX104" fmla="*/ 7745757 w 12192000"/>
              <a:gd name="connsiteY104" fmla="*/ 2003120 h 3005983"/>
              <a:gd name="connsiteX105" fmla="*/ 7732110 w 12192000"/>
              <a:gd name="connsiteY105" fmla="*/ 2004783 h 3005983"/>
              <a:gd name="connsiteX106" fmla="*/ 7730039 w 12192000"/>
              <a:gd name="connsiteY106" fmla="*/ 2010536 h 3005983"/>
              <a:gd name="connsiteX107" fmla="*/ 7685159 w 12192000"/>
              <a:gd name="connsiteY107" fmla="*/ 2018415 h 3005983"/>
              <a:gd name="connsiteX108" fmla="*/ 7561596 w 12192000"/>
              <a:gd name="connsiteY108" fmla="*/ 2020063 h 3005983"/>
              <a:gd name="connsiteX109" fmla="*/ 7488722 w 12192000"/>
              <a:gd name="connsiteY109" fmla="*/ 2024418 h 3005983"/>
              <a:gd name="connsiteX110" fmla="*/ 7462688 w 12192000"/>
              <a:gd name="connsiteY110" fmla="*/ 2031366 h 3005983"/>
              <a:gd name="connsiteX111" fmla="*/ 7425222 w 12192000"/>
              <a:gd name="connsiteY111" fmla="*/ 2037510 h 3005983"/>
              <a:gd name="connsiteX112" fmla="*/ 7360376 w 12192000"/>
              <a:gd name="connsiteY112" fmla="*/ 2052454 h 3005983"/>
              <a:gd name="connsiteX113" fmla="*/ 7297796 w 12192000"/>
              <a:gd name="connsiteY113" fmla="*/ 2059134 h 3005983"/>
              <a:gd name="connsiteX114" fmla="*/ 7255684 w 12192000"/>
              <a:gd name="connsiteY114" fmla="*/ 2060633 h 3005983"/>
              <a:gd name="connsiteX115" fmla="*/ 7249573 w 12192000"/>
              <a:gd name="connsiteY115" fmla="*/ 2060435 h 3005983"/>
              <a:gd name="connsiteX116" fmla="*/ 7198933 w 12192000"/>
              <a:gd name="connsiteY116" fmla="*/ 2052227 h 3005983"/>
              <a:gd name="connsiteX117" fmla="*/ 7194276 w 12192000"/>
              <a:gd name="connsiteY117" fmla="*/ 2056568 h 3005983"/>
              <a:gd name="connsiteX118" fmla="*/ 7178495 w 12192000"/>
              <a:gd name="connsiteY118" fmla="*/ 2061069 h 3005983"/>
              <a:gd name="connsiteX119" fmla="*/ 7164866 w 12192000"/>
              <a:gd name="connsiteY119" fmla="*/ 2056021 h 3005983"/>
              <a:gd name="connsiteX120" fmla="*/ 7101221 w 12192000"/>
              <a:gd name="connsiteY120" fmla="*/ 2047289 h 3005983"/>
              <a:gd name="connsiteX121" fmla="*/ 7008182 w 12192000"/>
              <a:gd name="connsiteY121" fmla="*/ 2039482 h 3005983"/>
              <a:gd name="connsiteX122" fmla="*/ 6994073 w 12192000"/>
              <a:gd name="connsiteY122" fmla="*/ 2034288 h 3005983"/>
              <a:gd name="connsiteX123" fmla="*/ 6902768 w 12192000"/>
              <a:gd name="connsiteY123" fmla="*/ 2021990 h 3005983"/>
              <a:gd name="connsiteX124" fmla="*/ 6854917 w 12192000"/>
              <a:gd name="connsiteY124" fmla="*/ 2020321 h 3005983"/>
              <a:gd name="connsiteX125" fmla="*/ 6849655 w 12192000"/>
              <a:gd name="connsiteY125" fmla="*/ 2025191 h 3005983"/>
              <a:gd name="connsiteX126" fmla="*/ 6835522 w 12192000"/>
              <a:gd name="connsiteY126" fmla="*/ 2024012 h 3005983"/>
              <a:gd name="connsiteX127" fmla="*/ 6707727 w 12192000"/>
              <a:gd name="connsiteY127" fmla="*/ 2006254 h 3005983"/>
              <a:gd name="connsiteX128" fmla="*/ 6561947 w 12192000"/>
              <a:gd name="connsiteY128" fmla="*/ 1975575 h 3005983"/>
              <a:gd name="connsiteX129" fmla="*/ 6464714 w 12192000"/>
              <a:gd name="connsiteY129" fmla="*/ 1978704 h 3005983"/>
              <a:gd name="connsiteX130" fmla="*/ 6242129 w 12192000"/>
              <a:gd name="connsiteY130" fmla="*/ 1915441 h 3005983"/>
              <a:gd name="connsiteX131" fmla="*/ 6080728 w 12192000"/>
              <a:gd name="connsiteY131" fmla="*/ 1895758 h 3005983"/>
              <a:gd name="connsiteX132" fmla="*/ 6069627 w 12192000"/>
              <a:gd name="connsiteY132" fmla="*/ 1885968 h 3005983"/>
              <a:gd name="connsiteX133" fmla="*/ 6055146 w 12192000"/>
              <a:gd name="connsiteY133" fmla="*/ 1879305 h 3005983"/>
              <a:gd name="connsiteX134" fmla="*/ 5953405 w 12192000"/>
              <a:gd name="connsiteY134" fmla="*/ 1849929 h 3005983"/>
              <a:gd name="connsiteX135" fmla="*/ 5940151 w 12192000"/>
              <a:gd name="connsiteY135" fmla="*/ 1852123 h 3005983"/>
              <a:gd name="connsiteX136" fmla="*/ 5917647 w 12192000"/>
              <a:gd name="connsiteY136" fmla="*/ 1852476 h 3005983"/>
              <a:gd name="connsiteX137" fmla="*/ 5860259 w 12192000"/>
              <a:gd name="connsiteY137" fmla="*/ 1865444 h 3005983"/>
              <a:gd name="connsiteX138" fmla="*/ 5821880 w 12192000"/>
              <a:gd name="connsiteY138" fmla="*/ 1854695 h 3005983"/>
              <a:gd name="connsiteX139" fmla="*/ 5813898 w 12192000"/>
              <a:gd name="connsiteY139" fmla="*/ 1853063 h 3005983"/>
              <a:gd name="connsiteX140" fmla="*/ 5813633 w 12192000"/>
              <a:gd name="connsiteY140" fmla="*/ 1853249 h 3005983"/>
              <a:gd name="connsiteX141" fmla="*/ 5804995 w 12192000"/>
              <a:gd name="connsiteY141" fmla="*/ 1851966 h 3005983"/>
              <a:gd name="connsiteX142" fmla="*/ 5799340 w 12192000"/>
              <a:gd name="connsiteY142" fmla="*/ 1850088 h 3005983"/>
              <a:gd name="connsiteX143" fmla="*/ 5783850 w 12192000"/>
              <a:gd name="connsiteY143" fmla="*/ 1846922 h 3005983"/>
              <a:gd name="connsiteX144" fmla="*/ 5777803 w 12192000"/>
              <a:gd name="connsiteY144" fmla="*/ 1847290 h 3005983"/>
              <a:gd name="connsiteX145" fmla="*/ 5774372 w 12192000"/>
              <a:gd name="connsiteY145" fmla="*/ 1849538 h 3005983"/>
              <a:gd name="connsiteX146" fmla="*/ 5740527 w 12192000"/>
              <a:gd name="connsiteY146" fmla="*/ 1850453 h 3005983"/>
              <a:gd name="connsiteX147" fmla="*/ 5671437 w 12192000"/>
              <a:gd name="connsiteY147" fmla="*/ 1845438 h 3005983"/>
              <a:gd name="connsiteX148" fmla="*/ 5633526 w 12192000"/>
              <a:gd name="connsiteY148" fmla="*/ 1839191 h 3005983"/>
              <a:gd name="connsiteX149" fmla="*/ 5527860 w 12192000"/>
              <a:gd name="connsiteY149" fmla="*/ 1825767 h 3005983"/>
              <a:gd name="connsiteX150" fmla="*/ 5420429 w 12192000"/>
              <a:gd name="connsiteY150" fmla="*/ 1815102 h 3005983"/>
              <a:gd name="connsiteX151" fmla="*/ 5339073 w 12192000"/>
              <a:gd name="connsiteY151" fmla="*/ 1819639 h 3005983"/>
              <a:gd name="connsiteX152" fmla="*/ 5334373 w 12192000"/>
              <a:gd name="connsiteY152" fmla="*/ 1817028 h 3005983"/>
              <a:gd name="connsiteX153" fmla="*/ 5326433 w 12192000"/>
              <a:gd name="connsiteY153" fmla="*/ 1814516 h 3005983"/>
              <a:gd name="connsiteX154" fmla="*/ 5326080 w 12192000"/>
              <a:gd name="connsiteY154" fmla="*/ 1814651 h 3005983"/>
              <a:gd name="connsiteX155" fmla="*/ 5318954 w 12192000"/>
              <a:gd name="connsiteY155" fmla="*/ 1811914 h 3005983"/>
              <a:gd name="connsiteX156" fmla="*/ 5286087 w 12192000"/>
              <a:gd name="connsiteY156" fmla="*/ 1796038 h 3005983"/>
              <a:gd name="connsiteX157" fmla="*/ 5223002 w 12192000"/>
              <a:gd name="connsiteY157" fmla="*/ 1799482 h 3005983"/>
              <a:gd name="connsiteX158" fmla="*/ 5200540 w 12192000"/>
              <a:gd name="connsiteY158" fmla="*/ 1796400 h 3005983"/>
              <a:gd name="connsiteX159" fmla="*/ 5154928 w 12192000"/>
              <a:gd name="connsiteY159" fmla="*/ 1781130 h 3005983"/>
              <a:gd name="connsiteX160" fmla="*/ 5149478 w 12192000"/>
              <a:gd name="connsiteY160" fmla="*/ 1780679 h 3005983"/>
              <a:gd name="connsiteX161" fmla="*/ 5130626 w 12192000"/>
              <a:gd name="connsiteY161" fmla="*/ 1768669 h 3005983"/>
              <a:gd name="connsiteX162" fmla="*/ 5102239 w 12192000"/>
              <a:gd name="connsiteY162" fmla="*/ 1753436 h 3005983"/>
              <a:gd name="connsiteX163" fmla="*/ 5099658 w 12192000"/>
              <a:gd name="connsiteY163" fmla="*/ 1753538 h 3005983"/>
              <a:gd name="connsiteX164" fmla="*/ 5088508 w 12192000"/>
              <a:gd name="connsiteY164" fmla="*/ 1745106 h 3005983"/>
              <a:gd name="connsiteX165" fmla="*/ 5082205 w 12192000"/>
              <a:gd name="connsiteY165" fmla="*/ 1734262 h 3005983"/>
              <a:gd name="connsiteX166" fmla="*/ 4931750 w 12192000"/>
              <a:gd name="connsiteY166" fmla="*/ 1691385 h 3005983"/>
              <a:gd name="connsiteX167" fmla="*/ 4824030 w 12192000"/>
              <a:gd name="connsiteY167" fmla="*/ 1643040 h 3005983"/>
              <a:gd name="connsiteX168" fmla="*/ 4758423 w 12192000"/>
              <a:gd name="connsiteY168" fmla="*/ 1579191 h 3005983"/>
              <a:gd name="connsiteX169" fmla="*/ 4514045 w 12192000"/>
              <a:gd name="connsiteY169" fmla="*/ 1535848 h 3005983"/>
              <a:gd name="connsiteX170" fmla="*/ 4458973 w 12192000"/>
              <a:gd name="connsiteY170" fmla="*/ 1525122 h 3005983"/>
              <a:gd name="connsiteX171" fmla="*/ 4423105 w 12192000"/>
              <a:gd name="connsiteY171" fmla="*/ 1500018 h 3005983"/>
              <a:gd name="connsiteX172" fmla="*/ 4400073 w 12192000"/>
              <a:gd name="connsiteY172" fmla="*/ 1499739 h 3005983"/>
              <a:gd name="connsiteX173" fmla="*/ 4395961 w 12192000"/>
              <a:gd name="connsiteY173" fmla="*/ 1499863 h 3005983"/>
              <a:gd name="connsiteX174" fmla="*/ 4382523 w 12192000"/>
              <a:gd name="connsiteY174" fmla="*/ 1496619 h 3005983"/>
              <a:gd name="connsiteX175" fmla="*/ 4374971 w 12192000"/>
              <a:gd name="connsiteY175" fmla="*/ 1500377 h 3005983"/>
              <a:gd name="connsiteX176" fmla="*/ 4352051 w 12192000"/>
              <a:gd name="connsiteY176" fmla="*/ 1498843 h 3005983"/>
              <a:gd name="connsiteX177" fmla="*/ 4328364 w 12192000"/>
              <a:gd name="connsiteY177" fmla="*/ 1491566 h 3005983"/>
              <a:gd name="connsiteX178" fmla="*/ 4220142 w 12192000"/>
              <a:gd name="connsiteY178" fmla="*/ 1451803 h 3005983"/>
              <a:gd name="connsiteX179" fmla="*/ 4152921 w 12192000"/>
              <a:gd name="connsiteY179" fmla="*/ 1430969 h 3005983"/>
              <a:gd name="connsiteX180" fmla="*/ 4123498 w 12192000"/>
              <a:gd name="connsiteY180" fmla="*/ 1427696 h 3005983"/>
              <a:gd name="connsiteX181" fmla="*/ 4085026 w 12192000"/>
              <a:gd name="connsiteY181" fmla="*/ 1420005 h 3005983"/>
              <a:gd name="connsiteX182" fmla="*/ 4014120 w 12192000"/>
              <a:gd name="connsiteY182" fmla="*/ 1410025 h 3005983"/>
              <a:gd name="connsiteX183" fmla="*/ 3924085 w 12192000"/>
              <a:gd name="connsiteY183" fmla="*/ 1390368 h 3005983"/>
              <a:gd name="connsiteX184" fmla="*/ 3875102 w 12192000"/>
              <a:gd name="connsiteY184" fmla="*/ 1356231 h 3005983"/>
              <a:gd name="connsiteX185" fmla="*/ 3866735 w 12192000"/>
              <a:gd name="connsiteY185" fmla="*/ 1358044 h 3005983"/>
              <a:gd name="connsiteX186" fmla="*/ 3824835 w 12192000"/>
              <a:gd name="connsiteY186" fmla="*/ 1344150 h 3005983"/>
              <a:gd name="connsiteX187" fmla="*/ 3698316 w 12192000"/>
              <a:gd name="connsiteY187" fmla="*/ 1271660 h 3005983"/>
              <a:gd name="connsiteX188" fmla="*/ 3615875 w 12192000"/>
              <a:gd name="connsiteY188" fmla="*/ 1245166 h 3005983"/>
              <a:gd name="connsiteX189" fmla="*/ 3583351 w 12192000"/>
              <a:gd name="connsiteY189" fmla="*/ 1239605 h 3005983"/>
              <a:gd name="connsiteX190" fmla="*/ 3529058 w 12192000"/>
              <a:gd name="connsiteY190" fmla="*/ 1230047 h 3005983"/>
              <a:gd name="connsiteX191" fmla="*/ 3438822 w 12192000"/>
              <a:gd name="connsiteY191" fmla="*/ 1205661 h 3005983"/>
              <a:gd name="connsiteX192" fmla="*/ 3390292 w 12192000"/>
              <a:gd name="connsiteY192" fmla="*/ 1197075 h 3005983"/>
              <a:gd name="connsiteX193" fmla="*/ 3315537 w 12192000"/>
              <a:gd name="connsiteY193" fmla="*/ 1185391 h 3005983"/>
              <a:gd name="connsiteX194" fmla="*/ 3305896 w 12192000"/>
              <a:gd name="connsiteY194" fmla="*/ 1180025 h 3005983"/>
              <a:gd name="connsiteX195" fmla="*/ 3260055 w 12192000"/>
              <a:gd name="connsiteY195" fmla="*/ 1189560 h 3005983"/>
              <a:gd name="connsiteX196" fmla="*/ 3136098 w 12192000"/>
              <a:gd name="connsiteY196" fmla="*/ 1171708 h 3005983"/>
              <a:gd name="connsiteX197" fmla="*/ 3113533 w 12192000"/>
              <a:gd name="connsiteY197" fmla="*/ 1171758 h 3005983"/>
              <a:gd name="connsiteX198" fmla="*/ 3087934 w 12192000"/>
              <a:gd name="connsiteY198" fmla="*/ 1162189 h 3005983"/>
              <a:gd name="connsiteX199" fmla="*/ 3033101 w 12192000"/>
              <a:gd name="connsiteY199" fmla="*/ 1146004 h 3005983"/>
              <a:gd name="connsiteX200" fmla="*/ 2999082 w 12192000"/>
              <a:gd name="connsiteY200" fmla="*/ 1129337 h 3005983"/>
              <a:gd name="connsiteX201" fmla="*/ 2988144 w 12192000"/>
              <a:gd name="connsiteY201" fmla="*/ 1133783 h 3005983"/>
              <a:gd name="connsiteX202" fmla="*/ 2964880 w 12192000"/>
              <a:gd name="connsiteY202" fmla="*/ 1133160 h 3005983"/>
              <a:gd name="connsiteX203" fmla="*/ 2871083 w 12192000"/>
              <a:gd name="connsiteY203" fmla="*/ 1114281 h 3005983"/>
              <a:gd name="connsiteX204" fmla="*/ 2853547 w 12192000"/>
              <a:gd name="connsiteY204" fmla="*/ 1113282 h 3005983"/>
              <a:gd name="connsiteX205" fmla="*/ 2834998 w 12192000"/>
              <a:gd name="connsiteY205" fmla="*/ 1105032 h 3005983"/>
              <a:gd name="connsiteX206" fmla="*/ 2832012 w 12192000"/>
              <a:gd name="connsiteY206" fmla="*/ 1103667 h 3005983"/>
              <a:gd name="connsiteX207" fmla="*/ 2831450 w 12192000"/>
              <a:gd name="connsiteY207" fmla="*/ 1103681 h 3005983"/>
              <a:gd name="connsiteX208" fmla="*/ 2830158 w 12192000"/>
              <a:gd name="connsiteY208" fmla="*/ 1102819 h 3005983"/>
              <a:gd name="connsiteX209" fmla="*/ 2817969 w 12192000"/>
              <a:gd name="connsiteY209" fmla="*/ 1097243 h 3005983"/>
              <a:gd name="connsiteX210" fmla="*/ 2812278 w 12192000"/>
              <a:gd name="connsiteY210" fmla="*/ 1097008 h 3005983"/>
              <a:gd name="connsiteX211" fmla="*/ 2735949 w 12192000"/>
              <a:gd name="connsiteY211" fmla="*/ 1069536 h 3005983"/>
              <a:gd name="connsiteX212" fmla="*/ 2700542 w 12192000"/>
              <a:gd name="connsiteY212" fmla="*/ 1056907 h 3005983"/>
              <a:gd name="connsiteX213" fmla="*/ 2690071 w 12192000"/>
              <a:gd name="connsiteY213" fmla="*/ 1056397 h 3005983"/>
              <a:gd name="connsiteX214" fmla="*/ 2655269 w 12192000"/>
              <a:gd name="connsiteY214" fmla="*/ 1042078 h 3005983"/>
              <a:gd name="connsiteX215" fmla="*/ 2637172 w 12192000"/>
              <a:gd name="connsiteY215" fmla="*/ 1039382 h 3005983"/>
              <a:gd name="connsiteX216" fmla="*/ 2544676 w 12192000"/>
              <a:gd name="connsiteY216" fmla="*/ 1019916 h 3005983"/>
              <a:gd name="connsiteX217" fmla="*/ 2521406 w 12192000"/>
              <a:gd name="connsiteY217" fmla="*/ 1022036 h 3005983"/>
              <a:gd name="connsiteX218" fmla="*/ 2462038 w 12192000"/>
              <a:gd name="connsiteY218" fmla="*/ 992687 h 3005983"/>
              <a:gd name="connsiteX219" fmla="*/ 2448962 w 12192000"/>
              <a:gd name="connsiteY219" fmla="*/ 988555 h 3005983"/>
              <a:gd name="connsiteX220" fmla="*/ 2444223 w 12192000"/>
              <a:gd name="connsiteY220" fmla="*/ 985580 h 3005983"/>
              <a:gd name="connsiteX221" fmla="*/ 2428175 w 12192000"/>
              <a:gd name="connsiteY221" fmla="*/ 997242 h 3005983"/>
              <a:gd name="connsiteX222" fmla="*/ 2398519 w 12192000"/>
              <a:gd name="connsiteY222" fmla="*/ 1001482 h 3005983"/>
              <a:gd name="connsiteX223" fmla="*/ 2385271 w 12192000"/>
              <a:gd name="connsiteY223" fmla="*/ 993786 h 3005983"/>
              <a:gd name="connsiteX224" fmla="*/ 2298174 w 12192000"/>
              <a:gd name="connsiteY224" fmla="*/ 956527 h 3005983"/>
              <a:gd name="connsiteX225" fmla="*/ 2271014 w 12192000"/>
              <a:gd name="connsiteY225" fmla="*/ 945440 h 3005983"/>
              <a:gd name="connsiteX226" fmla="*/ 2214838 w 12192000"/>
              <a:gd name="connsiteY226" fmla="*/ 924396 h 3005983"/>
              <a:gd name="connsiteX227" fmla="*/ 2038407 w 12192000"/>
              <a:gd name="connsiteY227" fmla="*/ 916628 h 3005983"/>
              <a:gd name="connsiteX228" fmla="*/ 1958268 w 12192000"/>
              <a:gd name="connsiteY228" fmla="*/ 931677 h 3005983"/>
              <a:gd name="connsiteX229" fmla="*/ 1740316 w 12192000"/>
              <a:gd name="connsiteY229" fmla="*/ 931710 h 3005983"/>
              <a:gd name="connsiteX230" fmla="*/ 1454477 w 12192000"/>
              <a:gd name="connsiteY230" fmla="*/ 973878 h 3005983"/>
              <a:gd name="connsiteX231" fmla="*/ 1385984 w 12192000"/>
              <a:gd name="connsiteY231" fmla="*/ 958621 h 3005983"/>
              <a:gd name="connsiteX232" fmla="*/ 1355604 w 12192000"/>
              <a:gd name="connsiteY232" fmla="*/ 960893 h 3005983"/>
              <a:gd name="connsiteX233" fmla="*/ 1305323 w 12192000"/>
              <a:gd name="connsiteY233" fmla="*/ 967511 h 3005983"/>
              <a:gd name="connsiteX234" fmla="*/ 1125607 w 12192000"/>
              <a:gd name="connsiteY234" fmla="*/ 968467 h 3005983"/>
              <a:gd name="connsiteX235" fmla="*/ 1016562 w 12192000"/>
              <a:gd name="connsiteY235" fmla="*/ 975260 h 3005983"/>
              <a:gd name="connsiteX236" fmla="*/ 818620 w 12192000"/>
              <a:gd name="connsiteY236" fmla="*/ 987723 h 3005983"/>
              <a:gd name="connsiteX237" fmla="*/ 611870 w 12192000"/>
              <a:gd name="connsiteY237" fmla="*/ 1002547 h 3005983"/>
              <a:gd name="connsiteX238" fmla="*/ 520325 w 12192000"/>
              <a:gd name="connsiteY238" fmla="*/ 1010590 h 3005983"/>
              <a:gd name="connsiteX239" fmla="*/ 386188 w 12192000"/>
              <a:gd name="connsiteY239" fmla="*/ 1040956 h 3005983"/>
              <a:gd name="connsiteX240" fmla="*/ 272629 w 12192000"/>
              <a:gd name="connsiteY240" fmla="*/ 1010300 h 3005983"/>
              <a:gd name="connsiteX241" fmla="*/ 113450 w 12192000"/>
              <a:gd name="connsiteY241" fmla="*/ 1038933 h 3005983"/>
              <a:gd name="connsiteX242" fmla="*/ 4256 w 12192000"/>
              <a:gd name="connsiteY242" fmla="*/ 1060111 h 3005983"/>
              <a:gd name="connsiteX243" fmla="*/ 0 w 12192000"/>
              <a:gd name="connsiteY243" fmla="*/ 1059714 h 3005983"/>
              <a:gd name="connsiteX244" fmla="*/ 0 w 12192000"/>
              <a:gd name="connsiteY244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623313 w 12192000"/>
              <a:gd name="connsiteY12" fmla="*/ 2800343 h 3005983"/>
              <a:gd name="connsiteX13" fmla="*/ 11608697 w 12192000"/>
              <a:gd name="connsiteY13" fmla="*/ 2813460 h 3005983"/>
              <a:gd name="connsiteX14" fmla="*/ 11603621 w 12192000"/>
              <a:gd name="connsiteY14" fmla="*/ 2810965 h 3005983"/>
              <a:gd name="connsiteX15" fmla="*/ 11590100 w 12192000"/>
              <a:gd name="connsiteY15" fmla="*/ 2808130 h 3005983"/>
              <a:gd name="connsiteX16" fmla="*/ 11566270 w 12192000"/>
              <a:gd name="connsiteY16" fmla="*/ 2794050 h 3005983"/>
              <a:gd name="connsiteX17" fmla="*/ 11543180 w 12192000"/>
              <a:gd name="connsiteY17" fmla="*/ 2794523 h 3005983"/>
              <a:gd name="connsiteX18" fmla="*/ 11527456 w 12192000"/>
              <a:gd name="connsiteY18" fmla="*/ 2784758 h 3005983"/>
              <a:gd name="connsiteX19" fmla="*/ 11410019 w 12192000"/>
              <a:gd name="connsiteY19" fmla="*/ 2778739 h 3005983"/>
              <a:gd name="connsiteX20" fmla="*/ 11391662 w 12192000"/>
              <a:gd name="connsiteY20" fmla="*/ 2777813 h 3005983"/>
              <a:gd name="connsiteX21" fmla="*/ 11381950 w 12192000"/>
              <a:gd name="connsiteY21" fmla="*/ 2771457 h 3005983"/>
              <a:gd name="connsiteX22" fmla="*/ 11355280 w 12192000"/>
              <a:gd name="connsiteY22" fmla="*/ 2766974 h 3005983"/>
              <a:gd name="connsiteX23" fmla="*/ 11346286 w 12192000"/>
              <a:gd name="connsiteY23" fmla="*/ 2771221 h 3005983"/>
              <a:gd name="connsiteX24" fmla="*/ 11344784 w 12192000"/>
              <a:gd name="connsiteY24" fmla="*/ 2767480 h 3005983"/>
              <a:gd name="connsiteX25" fmla="*/ 11307999 w 12192000"/>
              <a:gd name="connsiteY25" fmla="*/ 2758374 h 3005983"/>
              <a:gd name="connsiteX26" fmla="*/ 11228674 w 12192000"/>
              <a:gd name="connsiteY26" fmla="*/ 2738503 h 3005983"/>
              <a:gd name="connsiteX27" fmla="*/ 11208775 w 12192000"/>
              <a:gd name="connsiteY27" fmla="*/ 2733735 h 3005983"/>
              <a:gd name="connsiteX28" fmla="*/ 11191329 w 12192000"/>
              <a:gd name="connsiteY28" fmla="*/ 2735896 h 3005983"/>
              <a:gd name="connsiteX29" fmla="*/ 11095293 w 12192000"/>
              <a:gd name="connsiteY29" fmla="*/ 2734181 h 3005983"/>
              <a:gd name="connsiteX30" fmla="*/ 11072290 w 12192000"/>
              <a:gd name="connsiteY30" fmla="*/ 2737734 h 3005983"/>
              <a:gd name="connsiteX31" fmla="*/ 10980239 w 12192000"/>
              <a:gd name="connsiteY31" fmla="*/ 2729000 h 3005983"/>
              <a:gd name="connsiteX32" fmla="*/ 10980167 w 12192000"/>
              <a:gd name="connsiteY32" fmla="*/ 2728972 h 3005983"/>
              <a:gd name="connsiteX33" fmla="*/ 10943501 w 12192000"/>
              <a:gd name="connsiteY33" fmla="*/ 2723352 h 3005983"/>
              <a:gd name="connsiteX34" fmla="*/ 10740825 w 12192000"/>
              <a:gd name="connsiteY34" fmla="*/ 2642544 h 3005983"/>
              <a:gd name="connsiteX35" fmla="*/ 10621021 w 12192000"/>
              <a:gd name="connsiteY35" fmla="*/ 2583972 h 3005983"/>
              <a:gd name="connsiteX36" fmla="*/ 10501779 w 12192000"/>
              <a:gd name="connsiteY36" fmla="*/ 2548735 h 3005983"/>
              <a:gd name="connsiteX37" fmla="*/ 10403355 w 12192000"/>
              <a:gd name="connsiteY37" fmla="*/ 2512953 h 3005983"/>
              <a:gd name="connsiteX38" fmla="*/ 10337449 w 12192000"/>
              <a:gd name="connsiteY38" fmla="*/ 2488172 h 3005983"/>
              <a:gd name="connsiteX39" fmla="*/ 10324327 w 12192000"/>
              <a:gd name="connsiteY39" fmla="*/ 2478939 h 3005983"/>
              <a:gd name="connsiteX40" fmla="*/ 10321929 w 12192000"/>
              <a:gd name="connsiteY40" fmla="*/ 2478993 h 3005983"/>
              <a:gd name="connsiteX41" fmla="*/ 10290461 w 12192000"/>
              <a:gd name="connsiteY41" fmla="*/ 2462144 h 3005983"/>
              <a:gd name="connsiteX42" fmla="*/ 10268970 w 12192000"/>
              <a:gd name="connsiteY42" fmla="*/ 2448931 h 3005983"/>
              <a:gd name="connsiteX43" fmla="*/ 10263699 w 12192000"/>
              <a:gd name="connsiteY43" fmla="*/ 2448340 h 3005983"/>
              <a:gd name="connsiteX44" fmla="*/ 10228272 w 12192000"/>
              <a:gd name="connsiteY44" fmla="*/ 2431997 h 3005983"/>
              <a:gd name="connsiteX45" fmla="*/ 10215997 w 12192000"/>
              <a:gd name="connsiteY45" fmla="*/ 2431103 h 3005983"/>
              <a:gd name="connsiteX46" fmla="*/ 10193885 w 12192000"/>
              <a:gd name="connsiteY46" fmla="*/ 2427360 h 3005983"/>
              <a:gd name="connsiteX47" fmla="*/ 10135557 w 12192000"/>
              <a:gd name="connsiteY47" fmla="*/ 2429769 h 3005983"/>
              <a:gd name="connsiteX48" fmla="*/ 10092108 w 12192000"/>
              <a:gd name="connsiteY48" fmla="*/ 2409075 h 3005983"/>
              <a:gd name="connsiteX49" fmla="*/ 10091815 w 12192000"/>
              <a:gd name="connsiteY49" fmla="*/ 2409211 h 3005983"/>
              <a:gd name="connsiteX50" fmla="*/ 10083558 w 12192000"/>
              <a:gd name="connsiteY50" fmla="*/ 2406369 h 3005983"/>
              <a:gd name="connsiteX51" fmla="*/ 10078319 w 12192000"/>
              <a:gd name="connsiteY51" fmla="*/ 2403481 h 3005983"/>
              <a:gd name="connsiteX52" fmla="*/ 10063647 w 12192000"/>
              <a:gd name="connsiteY52" fmla="*/ 2397528 h 3005983"/>
              <a:gd name="connsiteX53" fmla="*/ 10057660 w 12192000"/>
              <a:gd name="connsiteY53" fmla="*/ 2396793 h 3005983"/>
              <a:gd name="connsiteX54" fmla="*/ 10003124 w 12192000"/>
              <a:gd name="connsiteY54" fmla="*/ 2406692 h 3005983"/>
              <a:gd name="connsiteX55" fmla="*/ 9898644 w 12192000"/>
              <a:gd name="connsiteY55" fmla="*/ 2393136 h 3005983"/>
              <a:gd name="connsiteX56" fmla="*/ 9794969 w 12192000"/>
              <a:gd name="connsiteY56" fmla="*/ 2376665 h 3005983"/>
              <a:gd name="connsiteX57" fmla="*/ 9690708 w 12192000"/>
              <a:gd name="connsiteY57" fmla="*/ 2362478 h 3005983"/>
              <a:gd name="connsiteX58" fmla="*/ 9656590 w 12192000"/>
              <a:gd name="connsiteY58" fmla="*/ 2365107 h 3005983"/>
              <a:gd name="connsiteX59" fmla="*/ 9651013 w 12192000"/>
              <a:gd name="connsiteY59" fmla="*/ 2365379 h 3005983"/>
              <a:gd name="connsiteX60" fmla="*/ 9629535 w 12192000"/>
              <a:gd name="connsiteY60" fmla="*/ 2359562 h 3005983"/>
              <a:gd name="connsiteX61" fmla="*/ 9621002 w 12192000"/>
              <a:gd name="connsiteY61" fmla="*/ 2358015 h 3005983"/>
              <a:gd name="connsiteX62" fmla="*/ 9620811 w 12192000"/>
              <a:gd name="connsiteY62" fmla="*/ 2358209 h 3005983"/>
              <a:gd name="connsiteX63" fmla="*/ 9612783 w 12192000"/>
              <a:gd name="connsiteY63" fmla="*/ 2356304 h 3005983"/>
              <a:gd name="connsiteX64" fmla="*/ 9573299 w 12192000"/>
              <a:gd name="connsiteY64" fmla="*/ 2344048 h 3005983"/>
              <a:gd name="connsiteX65" fmla="*/ 9523299 w 12192000"/>
              <a:gd name="connsiteY65" fmla="*/ 2356751 h 3005983"/>
              <a:gd name="connsiteX66" fmla="*/ 9502217 w 12192000"/>
              <a:gd name="connsiteY66" fmla="*/ 2356672 h 3005983"/>
              <a:gd name="connsiteX67" fmla="*/ 9491052 w 12192000"/>
              <a:gd name="connsiteY67" fmla="*/ 2357876 h 3005983"/>
              <a:gd name="connsiteX68" fmla="*/ 9490420 w 12192000"/>
              <a:gd name="connsiteY68" fmla="*/ 2358754 h 3005983"/>
              <a:gd name="connsiteX69" fmla="*/ 9422814 w 12192000"/>
              <a:gd name="connsiteY69" fmla="*/ 2337048 h 3005983"/>
              <a:gd name="connsiteX70" fmla="*/ 9387555 w 12192000"/>
              <a:gd name="connsiteY70" fmla="*/ 2324836 h 3005983"/>
              <a:gd name="connsiteX71" fmla="*/ 9385480 w 12192000"/>
              <a:gd name="connsiteY71" fmla="*/ 2325313 h 3005983"/>
              <a:gd name="connsiteX72" fmla="*/ 9369766 w 12192000"/>
              <a:gd name="connsiteY72" fmla="*/ 2317902 h 3005983"/>
              <a:gd name="connsiteX73" fmla="*/ 9356267 w 12192000"/>
              <a:gd name="connsiteY73" fmla="*/ 2307218 h 3005983"/>
              <a:gd name="connsiteX74" fmla="*/ 9240605 w 12192000"/>
              <a:gd name="connsiteY74" fmla="*/ 2292733 h 3005983"/>
              <a:gd name="connsiteX75" fmla="*/ 9083251 w 12192000"/>
              <a:gd name="connsiteY75" fmla="*/ 2245348 h 3005983"/>
              <a:gd name="connsiteX76" fmla="*/ 8956025 w 12192000"/>
              <a:gd name="connsiteY76" fmla="*/ 2219438 h 3005983"/>
              <a:gd name="connsiteX77" fmla="*/ 8791834 w 12192000"/>
              <a:gd name="connsiteY77" fmla="*/ 2194608 h 3005983"/>
              <a:gd name="connsiteX78" fmla="*/ 8677385 w 12192000"/>
              <a:gd name="connsiteY78" fmla="*/ 2172946 h 3005983"/>
              <a:gd name="connsiteX79" fmla="*/ 8628381 w 12192000"/>
              <a:gd name="connsiteY79" fmla="*/ 2151256 h 3005983"/>
              <a:gd name="connsiteX80" fmla="*/ 8608955 w 12192000"/>
              <a:gd name="connsiteY80" fmla="*/ 2154253 h 3005983"/>
              <a:gd name="connsiteX81" fmla="*/ 8605623 w 12192000"/>
              <a:gd name="connsiteY81" fmla="*/ 2154974 h 3005983"/>
              <a:gd name="connsiteX82" fmla="*/ 8591946 w 12192000"/>
              <a:gd name="connsiteY82" fmla="*/ 2153429 h 3005983"/>
              <a:gd name="connsiteX83" fmla="*/ 8588503 w 12192000"/>
              <a:gd name="connsiteY83" fmla="*/ 2158528 h 3005983"/>
              <a:gd name="connsiteX84" fmla="*/ 8542929 w 12192000"/>
              <a:gd name="connsiteY84" fmla="*/ 2155780 h 3005983"/>
              <a:gd name="connsiteX85" fmla="*/ 8422422 w 12192000"/>
              <a:gd name="connsiteY85" fmla="*/ 2128783 h 3005983"/>
              <a:gd name="connsiteX86" fmla="*/ 8350509 w 12192000"/>
              <a:gd name="connsiteY86" fmla="*/ 2116143 h 3005983"/>
              <a:gd name="connsiteX87" fmla="*/ 8323483 w 12192000"/>
              <a:gd name="connsiteY87" fmla="*/ 2116856 h 3005983"/>
              <a:gd name="connsiteX88" fmla="*/ 8285541 w 12192000"/>
              <a:gd name="connsiteY88" fmla="*/ 2114142 h 3005983"/>
              <a:gd name="connsiteX89" fmla="*/ 8156321 w 12192000"/>
              <a:gd name="connsiteY89" fmla="*/ 2105622 h 3005983"/>
              <a:gd name="connsiteX90" fmla="*/ 8115022 w 12192000"/>
              <a:gd name="connsiteY90" fmla="*/ 2097331 h 3005983"/>
              <a:gd name="connsiteX91" fmla="*/ 8109128 w 12192000"/>
              <a:gd name="connsiteY91" fmla="*/ 2095725 h 3005983"/>
              <a:gd name="connsiteX92" fmla="*/ 8061947 w 12192000"/>
              <a:gd name="connsiteY92" fmla="*/ 2076044 h 3005983"/>
              <a:gd name="connsiteX93" fmla="*/ 8056343 w 12192000"/>
              <a:gd name="connsiteY93" fmla="*/ 2079176 h 3005983"/>
              <a:gd name="connsiteX94" fmla="*/ 8039888 w 12192000"/>
              <a:gd name="connsiteY94" fmla="*/ 2079889 h 3005983"/>
              <a:gd name="connsiteX95" fmla="*/ 8027893 w 12192000"/>
              <a:gd name="connsiteY95" fmla="*/ 2071837 h 3005983"/>
              <a:gd name="connsiteX96" fmla="*/ 7968202 w 12192000"/>
              <a:gd name="connsiteY96" fmla="*/ 2048643 h 3005983"/>
              <a:gd name="connsiteX97" fmla="*/ 7879707 w 12192000"/>
              <a:gd name="connsiteY97" fmla="*/ 2019539 h 3005983"/>
              <a:gd name="connsiteX98" fmla="*/ 7867283 w 12192000"/>
              <a:gd name="connsiteY98" fmla="*/ 2011237 h 3005983"/>
              <a:gd name="connsiteX99" fmla="*/ 7843997 w 12192000"/>
              <a:gd name="connsiteY99" fmla="*/ 2004002 h 3005983"/>
              <a:gd name="connsiteX100" fmla="*/ 7819810 w 12192000"/>
              <a:gd name="connsiteY100" fmla="*/ 2003978 h 3005983"/>
              <a:gd name="connsiteX101" fmla="*/ 7766905 w 12192000"/>
              <a:gd name="connsiteY101" fmla="*/ 1994240 h 3005983"/>
              <a:gd name="connsiteX102" fmla="*/ 7748811 w 12192000"/>
              <a:gd name="connsiteY102" fmla="*/ 2001647 h 3005983"/>
              <a:gd name="connsiteX103" fmla="*/ 7745757 w 12192000"/>
              <a:gd name="connsiteY103" fmla="*/ 2003120 h 3005983"/>
              <a:gd name="connsiteX104" fmla="*/ 7732110 w 12192000"/>
              <a:gd name="connsiteY104" fmla="*/ 2004783 h 3005983"/>
              <a:gd name="connsiteX105" fmla="*/ 7730039 w 12192000"/>
              <a:gd name="connsiteY105" fmla="*/ 2010536 h 3005983"/>
              <a:gd name="connsiteX106" fmla="*/ 7685159 w 12192000"/>
              <a:gd name="connsiteY106" fmla="*/ 2018415 h 3005983"/>
              <a:gd name="connsiteX107" fmla="*/ 7561596 w 12192000"/>
              <a:gd name="connsiteY107" fmla="*/ 2020063 h 3005983"/>
              <a:gd name="connsiteX108" fmla="*/ 7488722 w 12192000"/>
              <a:gd name="connsiteY108" fmla="*/ 2024418 h 3005983"/>
              <a:gd name="connsiteX109" fmla="*/ 7462688 w 12192000"/>
              <a:gd name="connsiteY109" fmla="*/ 2031366 h 3005983"/>
              <a:gd name="connsiteX110" fmla="*/ 7425222 w 12192000"/>
              <a:gd name="connsiteY110" fmla="*/ 2037510 h 3005983"/>
              <a:gd name="connsiteX111" fmla="*/ 7360376 w 12192000"/>
              <a:gd name="connsiteY111" fmla="*/ 2052454 h 3005983"/>
              <a:gd name="connsiteX112" fmla="*/ 7297796 w 12192000"/>
              <a:gd name="connsiteY112" fmla="*/ 2059134 h 3005983"/>
              <a:gd name="connsiteX113" fmla="*/ 7255684 w 12192000"/>
              <a:gd name="connsiteY113" fmla="*/ 2060633 h 3005983"/>
              <a:gd name="connsiteX114" fmla="*/ 7249573 w 12192000"/>
              <a:gd name="connsiteY114" fmla="*/ 2060435 h 3005983"/>
              <a:gd name="connsiteX115" fmla="*/ 7198933 w 12192000"/>
              <a:gd name="connsiteY115" fmla="*/ 2052227 h 3005983"/>
              <a:gd name="connsiteX116" fmla="*/ 7194276 w 12192000"/>
              <a:gd name="connsiteY116" fmla="*/ 2056568 h 3005983"/>
              <a:gd name="connsiteX117" fmla="*/ 7178495 w 12192000"/>
              <a:gd name="connsiteY117" fmla="*/ 2061069 h 3005983"/>
              <a:gd name="connsiteX118" fmla="*/ 7164866 w 12192000"/>
              <a:gd name="connsiteY118" fmla="*/ 2056021 h 3005983"/>
              <a:gd name="connsiteX119" fmla="*/ 7101221 w 12192000"/>
              <a:gd name="connsiteY119" fmla="*/ 2047289 h 3005983"/>
              <a:gd name="connsiteX120" fmla="*/ 7008182 w 12192000"/>
              <a:gd name="connsiteY120" fmla="*/ 2039482 h 3005983"/>
              <a:gd name="connsiteX121" fmla="*/ 6994073 w 12192000"/>
              <a:gd name="connsiteY121" fmla="*/ 2034288 h 3005983"/>
              <a:gd name="connsiteX122" fmla="*/ 6902768 w 12192000"/>
              <a:gd name="connsiteY122" fmla="*/ 2021990 h 3005983"/>
              <a:gd name="connsiteX123" fmla="*/ 6854917 w 12192000"/>
              <a:gd name="connsiteY123" fmla="*/ 2020321 h 3005983"/>
              <a:gd name="connsiteX124" fmla="*/ 6849655 w 12192000"/>
              <a:gd name="connsiteY124" fmla="*/ 2025191 h 3005983"/>
              <a:gd name="connsiteX125" fmla="*/ 6835522 w 12192000"/>
              <a:gd name="connsiteY125" fmla="*/ 2024012 h 3005983"/>
              <a:gd name="connsiteX126" fmla="*/ 6707727 w 12192000"/>
              <a:gd name="connsiteY126" fmla="*/ 2006254 h 3005983"/>
              <a:gd name="connsiteX127" fmla="*/ 6561947 w 12192000"/>
              <a:gd name="connsiteY127" fmla="*/ 1975575 h 3005983"/>
              <a:gd name="connsiteX128" fmla="*/ 6464714 w 12192000"/>
              <a:gd name="connsiteY128" fmla="*/ 1978704 h 3005983"/>
              <a:gd name="connsiteX129" fmla="*/ 6242129 w 12192000"/>
              <a:gd name="connsiteY129" fmla="*/ 1915441 h 3005983"/>
              <a:gd name="connsiteX130" fmla="*/ 6080728 w 12192000"/>
              <a:gd name="connsiteY130" fmla="*/ 1895758 h 3005983"/>
              <a:gd name="connsiteX131" fmla="*/ 6069627 w 12192000"/>
              <a:gd name="connsiteY131" fmla="*/ 1885968 h 3005983"/>
              <a:gd name="connsiteX132" fmla="*/ 6055146 w 12192000"/>
              <a:gd name="connsiteY132" fmla="*/ 1879305 h 3005983"/>
              <a:gd name="connsiteX133" fmla="*/ 5953405 w 12192000"/>
              <a:gd name="connsiteY133" fmla="*/ 1849929 h 3005983"/>
              <a:gd name="connsiteX134" fmla="*/ 5940151 w 12192000"/>
              <a:gd name="connsiteY134" fmla="*/ 1852123 h 3005983"/>
              <a:gd name="connsiteX135" fmla="*/ 5917647 w 12192000"/>
              <a:gd name="connsiteY135" fmla="*/ 1852476 h 3005983"/>
              <a:gd name="connsiteX136" fmla="*/ 5860259 w 12192000"/>
              <a:gd name="connsiteY136" fmla="*/ 1865444 h 3005983"/>
              <a:gd name="connsiteX137" fmla="*/ 5821880 w 12192000"/>
              <a:gd name="connsiteY137" fmla="*/ 1854695 h 3005983"/>
              <a:gd name="connsiteX138" fmla="*/ 5813898 w 12192000"/>
              <a:gd name="connsiteY138" fmla="*/ 1853063 h 3005983"/>
              <a:gd name="connsiteX139" fmla="*/ 5813633 w 12192000"/>
              <a:gd name="connsiteY139" fmla="*/ 1853249 h 3005983"/>
              <a:gd name="connsiteX140" fmla="*/ 5804995 w 12192000"/>
              <a:gd name="connsiteY140" fmla="*/ 1851966 h 3005983"/>
              <a:gd name="connsiteX141" fmla="*/ 5799340 w 12192000"/>
              <a:gd name="connsiteY141" fmla="*/ 1850088 h 3005983"/>
              <a:gd name="connsiteX142" fmla="*/ 5783850 w 12192000"/>
              <a:gd name="connsiteY142" fmla="*/ 1846922 h 3005983"/>
              <a:gd name="connsiteX143" fmla="*/ 5777803 w 12192000"/>
              <a:gd name="connsiteY143" fmla="*/ 1847290 h 3005983"/>
              <a:gd name="connsiteX144" fmla="*/ 5774372 w 12192000"/>
              <a:gd name="connsiteY144" fmla="*/ 1849538 h 3005983"/>
              <a:gd name="connsiteX145" fmla="*/ 5740527 w 12192000"/>
              <a:gd name="connsiteY145" fmla="*/ 1850453 h 3005983"/>
              <a:gd name="connsiteX146" fmla="*/ 5671437 w 12192000"/>
              <a:gd name="connsiteY146" fmla="*/ 1845438 h 3005983"/>
              <a:gd name="connsiteX147" fmla="*/ 5633526 w 12192000"/>
              <a:gd name="connsiteY147" fmla="*/ 1839191 h 3005983"/>
              <a:gd name="connsiteX148" fmla="*/ 5527860 w 12192000"/>
              <a:gd name="connsiteY148" fmla="*/ 1825767 h 3005983"/>
              <a:gd name="connsiteX149" fmla="*/ 5420429 w 12192000"/>
              <a:gd name="connsiteY149" fmla="*/ 1815102 h 3005983"/>
              <a:gd name="connsiteX150" fmla="*/ 5339073 w 12192000"/>
              <a:gd name="connsiteY150" fmla="*/ 1819639 h 3005983"/>
              <a:gd name="connsiteX151" fmla="*/ 5334373 w 12192000"/>
              <a:gd name="connsiteY151" fmla="*/ 1817028 h 3005983"/>
              <a:gd name="connsiteX152" fmla="*/ 5326433 w 12192000"/>
              <a:gd name="connsiteY152" fmla="*/ 1814516 h 3005983"/>
              <a:gd name="connsiteX153" fmla="*/ 5326080 w 12192000"/>
              <a:gd name="connsiteY153" fmla="*/ 1814651 h 3005983"/>
              <a:gd name="connsiteX154" fmla="*/ 5318954 w 12192000"/>
              <a:gd name="connsiteY154" fmla="*/ 1811914 h 3005983"/>
              <a:gd name="connsiteX155" fmla="*/ 5286087 w 12192000"/>
              <a:gd name="connsiteY155" fmla="*/ 1796038 h 3005983"/>
              <a:gd name="connsiteX156" fmla="*/ 5223002 w 12192000"/>
              <a:gd name="connsiteY156" fmla="*/ 1799482 h 3005983"/>
              <a:gd name="connsiteX157" fmla="*/ 5200540 w 12192000"/>
              <a:gd name="connsiteY157" fmla="*/ 1796400 h 3005983"/>
              <a:gd name="connsiteX158" fmla="*/ 5154928 w 12192000"/>
              <a:gd name="connsiteY158" fmla="*/ 1781130 h 3005983"/>
              <a:gd name="connsiteX159" fmla="*/ 5149478 w 12192000"/>
              <a:gd name="connsiteY159" fmla="*/ 1780679 h 3005983"/>
              <a:gd name="connsiteX160" fmla="*/ 5130626 w 12192000"/>
              <a:gd name="connsiteY160" fmla="*/ 1768669 h 3005983"/>
              <a:gd name="connsiteX161" fmla="*/ 5102239 w 12192000"/>
              <a:gd name="connsiteY161" fmla="*/ 1753436 h 3005983"/>
              <a:gd name="connsiteX162" fmla="*/ 5099658 w 12192000"/>
              <a:gd name="connsiteY162" fmla="*/ 1753538 h 3005983"/>
              <a:gd name="connsiteX163" fmla="*/ 5088508 w 12192000"/>
              <a:gd name="connsiteY163" fmla="*/ 1745106 h 3005983"/>
              <a:gd name="connsiteX164" fmla="*/ 5082205 w 12192000"/>
              <a:gd name="connsiteY164" fmla="*/ 1734262 h 3005983"/>
              <a:gd name="connsiteX165" fmla="*/ 4931750 w 12192000"/>
              <a:gd name="connsiteY165" fmla="*/ 1691385 h 3005983"/>
              <a:gd name="connsiteX166" fmla="*/ 4824030 w 12192000"/>
              <a:gd name="connsiteY166" fmla="*/ 1643040 h 3005983"/>
              <a:gd name="connsiteX167" fmla="*/ 4758423 w 12192000"/>
              <a:gd name="connsiteY167" fmla="*/ 1579191 h 3005983"/>
              <a:gd name="connsiteX168" fmla="*/ 4514045 w 12192000"/>
              <a:gd name="connsiteY168" fmla="*/ 1535848 h 3005983"/>
              <a:gd name="connsiteX169" fmla="*/ 4458973 w 12192000"/>
              <a:gd name="connsiteY169" fmla="*/ 1525122 h 3005983"/>
              <a:gd name="connsiteX170" fmla="*/ 4423105 w 12192000"/>
              <a:gd name="connsiteY170" fmla="*/ 1500018 h 3005983"/>
              <a:gd name="connsiteX171" fmla="*/ 4400073 w 12192000"/>
              <a:gd name="connsiteY171" fmla="*/ 1499739 h 3005983"/>
              <a:gd name="connsiteX172" fmla="*/ 4395961 w 12192000"/>
              <a:gd name="connsiteY172" fmla="*/ 1499863 h 3005983"/>
              <a:gd name="connsiteX173" fmla="*/ 4382523 w 12192000"/>
              <a:gd name="connsiteY173" fmla="*/ 1496619 h 3005983"/>
              <a:gd name="connsiteX174" fmla="*/ 4374971 w 12192000"/>
              <a:gd name="connsiteY174" fmla="*/ 1500377 h 3005983"/>
              <a:gd name="connsiteX175" fmla="*/ 4352051 w 12192000"/>
              <a:gd name="connsiteY175" fmla="*/ 1498843 h 3005983"/>
              <a:gd name="connsiteX176" fmla="*/ 4328364 w 12192000"/>
              <a:gd name="connsiteY176" fmla="*/ 1491566 h 3005983"/>
              <a:gd name="connsiteX177" fmla="*/ 4220142 w 12192000"/>
              <a:gd name="connsiteY177" fmla="*/ 1451803 h 3005983"/>
              <a:gd name="connsiteX178" fmla="*/ 4152921 w 12192000"/>
              <a:gd name="connsiteY178" fmla="*/ 1430969 h 3005983"/>
              <a:gd name="connsiteX179" fmla="*/ 4123498 w 12192000"/>
              <a:gd name="connsiteY179" fmla="*/ 1427696 h 3005983"/>
              <a:gd name="connsiteX180" fmla="*/ 4085026 w 12192000"/>
              <a:gd name="connsiteY180" fmla="*/ 1420005 h 3005983"/>
              <a:gd name="connsiteX181" fmla="*/ 4014120 w 12192000"/>
              <a:gd name="connsiteY181" fmla="*/ 1410025 h 3005983"/>
              <a:gd name="connsiteX182" fmla="*/ 3924085 w 12192000"/>
              <a:gd name="connsiteY182" fmla="*/ 1390368 h 3005983"/>
              <a:gd name="connsiteX183" fmla="*/ 3875102 w 12192000"/>
              <a:gd name="connsiteY183" fmla="*/ 1356231 h 3005983"/>
              <a:gd name="connsiteX184" fmla="*/ 3866735 w 12192000"/>
              <a:gd name="connsiteY184" fmla="*/ 1358044 h 3005983"/>
              <a:gd name="connsiteX185" fmla="*/ 3824835 w 12192000"/>
              <a:gd name="connsiteY185" fmla="*/ 1344150 h 3005983"/>
              <a:gd name="connsiteX186" fmla="*/ 3698316 w 12192000"/>
              <a:gd name="connsiteY186" fmla="*/ 1271660 h 3005983"/>
              <a:gd name="connsiteX187" fmla="*/ 3615875 w 12192000"/>
              <a:gd name="connsiteY187" fmla="*/ 1245166 h 3005983"/>
              <a:gd name="connsiteX188" fmla="*/ 3583351 w 12192000"/>
              <a:gd name="connsiteY188" fmla="*/ 1239605 h 3005983"/>
              <a:gd name="connsiteX189" fmla="*/ 3529058 w 12192000"/>
              <a:gd name="connsiteY189" fmla="*/ 1230047 h 3005983"/>
              <a:gd name="connsiteX190" fmla="*/ 3438822 w 12192000"/>
              <a:gd name="connsiteY190" fmla="*/ 1205661 h 3005983"/>
              <a:gd name="connsiteX191" fmla="*/ 3390292 w 12192000"/>
              <a:gd name="connsiteY191" fmla="*/ 1197075 h 3005983"/>
              <a:gd name="connsiteX192" fmla="*/ 3315537 w 12192000"/>
              <a:gd name="connsiteY192" fmla="*/ 1185391 h 3005983"/>
              <a:gd name="connsiteX193" fmla="*/ 3305896 w 12192000"/>
              <a:gd name="connsiteY193" fmla="*/ 1180025 h 3005983"/>
              <a:gd name="connsiteX194" fmla="*/ 3260055 w 12192000"/>
              <a:gd name="connsiteY194" fmla="*/ 1189560 h 3005983"/>
              <a:gd name="connsiteX195" fmla="*/ 3136098 w 12192000"/>
              <a:gd name="connsiteY195" fmla="*/ 1171708 h 3005983"/>
              <a:gd name="connsiteX196" fmla="*/ 3113533 w 12192000"/>
              <a:gd name="connsiteY196" fmla="*/ 1171758 h 3005983"/>
              <a:gd name="connsiteX197" fmla="*/ 3087934 w 12192000"/>
              <a:gd name="connsiteY197" fmla="*/ 1162189 h 3005983"/>
              <a:gd name="connsiteX198" fmla="*/ 3033101 w 12192000"/>
              <a:gd name="connsiteY198" fmla="*/ 1146004 h 3005983"/>
              <a:gd name="connsiteX199" fmla="*/ 2999082 w 12192000"/>
              <a:gd name="connsiteY199" fmla="*/ 1129337 h 3005983"/>
              <a:gd name="connsiteX200" fmla="*/ 2988144 w 12192000"/>
              <a:gd name="connsiteY200" fmla="*/ 1133783 h 3005983"/>
              <a:gd name="connsiteX201" fmla="*/ 2964880 w 12192000"/>
              <a:gd name="connsiteY201" fmla="*/ 1133160 h 3005983"/>
              <a:gd name="connsiteX202" fmla="*/ 2871083 w 12192000"/>
              <a:gd name="connsiteY202" fmla="*/ 1114281 h 3005983"/>
              <a:gd name="connsiteX203" fmla="*/ 2853547 w 12192000"/>
              <a:gd name="connsiteY203" fmla="*/ 1113282 h 3005983"/>
              <a:gd name="connsiteX204" fmla="*/ 2834998 w 12192000"/>
              <a:gd name="connsiteY204" fmla="*/ 1105032 h 3005983"/>
              <a:gd name="connsiteX205" fmla="*/ 2832012 w 12192000"/>
              <a:gd name="connsiteY205" fmla="*/ 1103667 h 3005983"/>
              <a:gd name="connsiteX206" fmla="*/ 2831450 w 12192000"/>
              <a:gd name="connsiteY206" fmla="*/ 1103681 h 3005983"/>
              <a:gd name="connsiteX207" fmla="*/ 2830158 w 12192000"/>
              <a:gd name="connsiteY207" fmla="*/ 1102819 h 3005983"/>
              <a:gd name="connsiteX208" fmla="*/ 2817969 w 12192000"/>
              <a:gd name="connsiteY208" fmla="*/ 1097243 h 3005983"/>
              <a:gd name="connsiteX209" fmla="*/ 2812278 w 12192000"/>
              <a:gd name="connsiteY209" fmla="*/ 1097008 h 3005983"/>
              <a:gd name="connsiteX210" fmla="*/ 2735949 w 12192000"/>
              <a:gd name="connsiteY210" fmla="*/ 1069536 h 3005983"/>
              <a:gd name="connsiteX211" fmla="*/ 2700542 w 12192000"/>
              <a:gd name="connsiteY211" fmla="*/ 1056907 h 3005983"/>
              <a:gd name="connsiteX212" fmla="*/ 2690071 w 12192000"/>
              <a:gd name="connsiteY212" fmla="*/ 1056397 h 3005983"/>
              <a:gd name="connsiteX213" fmla="*/ 2655269 w 12192000"/>
              <a:gd name="connsiteY213" fmla="*/ 1042078 h 3005983"/>
              <a:gd name="connsiteX214" fmla="*/ 2637172 w 12192000"/>
              <a:gd name="connsiteY214" fmla="*/ 1039382 h 3005983"/>
              <a:gd name="connsiteX215" fmla="*/ 2544676 w 12192000"/>
              <a:gd name="connsiteY215" fmla="*/ 1019916 h 3005983"/>
              <a:gd name="connsiteX216" fmla="*/ 2521406 w 12192000"/>
              <a:gd name="connsiteY216" fmla="*/ 1022036 h 3005983"/>
              <a:gd name="connsiteX217" fmla="*/ 2462038 w 12192000"/>
              <a:gd name="connsiteY217" fmla="*/ 992687 h 3005983"/>
              <a:gd name="connsiteX218" fmla="*/ 2448962 w 12192000"/>
              <a:gd name="connsiteY218" fmla="*/ 988555 h 3005983"/>
              <a:gd name="connsiteX219" fmla="*/ 2444223 w 12192000"/>
              <a:gd name="connsiteY219" fmla="*/ 985580 h 3005983"/>
              <a:gd name="connsiteX220" fmla="*/ 2428175 w 12192000"/>
              <a:gd name="connsiteY220" fmla="*/ 997242 h 3005983"/>
              <a:gd name="connsiteX221" fmla="*/ 2398519 w 12192000"/>
              <a:gd name="connsiteY221" fmla="*/ 1001482 h 3005983"/>
              <a:gd name="connsiteX222" fmla="*/ 2385271 w 12192000"/>
              <a:gd name="connsiteY222" fmla="*/ 993786 h 3005983"/>
              <a:gd name="connsiteX223" fmla="*/ 2298174 w 12192000"/>
              <a:gd name="connsiteY223" fmla="*/ 956527 h 3005983"/>
              <a:gd name="connsiteX224" fmla="*/ 2271014 w 12192000"/>
              <a:gd name="connsiteY224" fmla="*/ 945440 h 3005983"/>
              <a:gd name="connsiteX225" fmla="*/ 2214838 w 12192000"/>
              <a:gd name="connsiteY225" fmla="*/ 924396 h 3005983"/>
              <a:gd name="connsiteX226" fmla="*/ 2038407 w 12192000"/>
              <a:gd name="connsiteY226" fmla="*/ 916628 h 3005983"/>
              <a:gd name="connsiteX227" fmla="*/ 1958268 w 12192000"/>
              <a:gd name="connsiteY227" fmla="*/ 931677 h 3005983"/>
              <a:gd name="connsiteX228" fmla="*/ 1740316 w 12192000"/>
              <a:gd name="connsiteY228" fmla="*/ 931710 h 3005983"/>
              <a:gd name="connsiteX229" fmla="*/ 1454477 w 12192000"/>
              <a:gd name="connsiteY229" fmla="*/ 973878 h 3005983"/>
              <a:gd name="connsiteX230" fmla="*/ 1385984 w 12192000"/>
              <a:gd name="connsiteY230" fmla="*/ 958621 h 3005983"/>
              <a:gd name="connsiteX231" fmla="*/ 1355604 w 12192000"/>
              <a:gd name="connsiteY231" fmla="*/ 960893 h 3005983"/>
              <a:gd name="connsiteX232" fmla="*/ 1305323 w 12192000"/>
              <a:gd name="connsiteY232" fmla="*/ 967511 h 3005983"/>
              <a:gd name="connsiteX233" fmla="*/ 1125607 w 12192000"/>
              <a:gd name="connsiteY233" fmla="*/ 968467 h 3005983"/>
              <a:gd name="connsiteX234" fmla="*/ 1016562 w 12192000"/>
              <a:gd name="connsiteY234" fmla="*/ 975260 h 3005983"/>
              <a:gd name="connsiteX235" fmla="*/ 818620 w 12192000"/>
              <a:gd name="connsiteY235" fmla="*/ 987723 h 3005983"/>
              <a:gd name="connsiteX236" fmla="*/ 611870 w 12192000"/>
              <a:gd name="connsiteY236" fmla="*/ 1002547 h 3005983"/>
              <a:gd name="connsiteX237" fmla="*/ 520325 w 12192000"/>
              <a:gd name="connsiteY237" fmla="*/ 1010590 h 3005983"/>
              <a:gd name="connsiteX238" fmla="*/ 386188 w 12192000"/>
              <a:gd name="connsiteY238" fmla="*/ 1040956 h 3005983"/>
              <a:gd name="connsiteX239" fmla="*/ 272629 w 12192000"/>
              <a:gd name="connsiteY239" fmla="*/ 1010300 h 3005983"/>
              <a:gd name="connsiteX240" fmla="*/ 113450 w 12192000"/>
              <a:gd name="connsiteY240" fmla="*/ 1038933 h 3005983"/>
              <a:gd name="connsiteX241" fmla="*/ 4256 w 12192000"/>
              <a:gd name="connsiteY241" fmla="*/ 1060111 h 3005983"/>
              <a:gd name="connsiteX242" fmla="*/ 0 w 12192000"/>
              <a:gd name="connsiteY242" fmla="*/ 1059714 h 3005983"/>
              <a:gd name="connsiteX243" fmla="*/ 0 w 12192000"/>
              <a:gd name="connsiteY243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608697 w 12192000"/>
              <a:gd name="connsiteY12" fmla="*/ 2813460 h 3005983"/>
              <a:gd name="connsiteX13" fmla="*/ 11603621 w 12192000"/>
              <a:gd name="connsiteY13" fmla="*/ 2810965 h 3005983"/>
              <a:gd name="connsiteX14" fmla="*/ 11590100 w 12192000"/>
              <a:gd name="connsiteY14" fmla="*/ 2808130 h 3005983"/>
              <a:gd name="connsiteX15" fmla="*/ 11566270 w 12192000"/>
              <a:gd name="connsiteY15" fmla="*/ 2794050 h 3005983"/>
              <a:gd name="connsiteX16" fmla="*/ 11543180 w 12192000"/>
              <a:gd name="connsiteY16" fmla="*/ 2794523 h 3005983"/>
              <a:gd name="connsiteX17" fmla="*/ 11527456 w 12192000"/>
              <a:gd name="connsiteY17" fmla="*/ 2784758 h 3005983"/>
              <a:gd name="connsiteX18" fmla="*/ 11410019 w 12192000"/>
              <a:gd name="connsiteY18" fmla="*/ 2778739 h 3005983"/>
              <a:gd name="connsiteX19" fmla="*/ 11391662 w 12192000"/>
              <a:gd name="connsiteY19" fmla="*/ 2777813 h 3005983"/>
              <a:gd name="connsiteX20" fmla="*/ 11381950 w 12192000"/>
              <a:gd name="connsiteY20" fmla="*/ 2771457 h 3005983"/>
              <a:gd name="connsiteX21" fmla="*/ 11355280 w 12192000"/>
              <a:gd name="connsiteY21" fmla="*/ 2766974 h 3005983"/>
              <a:gd name="connsiteX22" fmla="*/ 11346286 w 12192000"/>
              <a:gd name="connsiteY22" fmla="*/ 2771221 h 3005983"/>
              <a:gd name="connsiteX23" fmla="*/ 11344784 w 12192000"/>
              <a:gd name="connsiteY23" fmla="*/ 2767480 h 3005983"/>
              <a:gd name="connsiteX24" fmla="*/ 11307999 w 12192000"/>
              <a:gd name="connsiteY24" fmla="*/ 2758374 h 3005983"/>
              <a:gd name="connsiteX25" fmla="*/ 11228674 w 12192000"/>
              <a:gd name="connsiteY25" fmla="*/ 2738503 h 3005983"/>
              <a:gd name="connsiteX26" fmla="*/ 11208775 w 12192000"/>
              <a:gd name="connsiteY26" fmla="*/ 2733735 h 3005983"/>
              <a:gd name="connsiteX27" fmla="*/ 11191329 w 12192000"/>
              <a:gd name="connsiteY27" fmla="*/ 2735896 h 3005983"/>
              <a:gd name="connsiteX28" fmla="*/ 11095293 w 12192000"/>
              <a:gd name="connsiteY28" fmla="*/ 2734181 h 3005983"/>
              <a:gd name="connsiteX29" fmla="*/ 11072290 w 12192000"/>
              <a:gd name="connsiteY29" fmla="*/ 2737734 h 3005983"/>
              <a:gd name="connsiteX30" fmla="*/ 10980239 w 12192000"/>
              <a:gd name="connsiteY30" fmla="*/ 2729000 h 3005983"/>
              <a:gd name="connsiteX31" fmla="*/ 10980167 w 12192000"/>
              <a:gd name="connsiteY31" fmla="*/ 2728972 h 3005983"/>
              <a:gd name="connsiteX32" fmla="*/ 10943501 w 12192000"/>
              <a:gd name="connsiteY32" fmla="*/ 2723352 h 3005983"/>
              <a:gd name="connsiteX33" fmla="*/ 10740825 w 12192000"/>
              <a:gd name="connsiteY33" fmla="*/ 2642544 h 3005983"/>
              <a:gd name="connsiteX34" fmla="*/ 10621021 w 12192000"/>
              <a:gd name="connsiteY34" fmla="*/ 2583972 h 3005983"/>
              <a:gd name="connsiteX35" fmla="*/ 10501779 w 12192000"/>
              <a:gd name="connsiteY35" fmla="*/ 2548735 h 3005983"/>
              <a:gd name="connsiteX36" fmla="*/ 10403355 w 12192000"/>
              <a:gd name="connsiteY36" fmla="*/ 2512953 h 3005983"/>
              <a:gd name="connsiteX37" fmla="*/ 10337449 w 12192000"/>
              <a:gd name="connsiteY37" fmla="*/ 2488172 h 3005983"/>
              <a:gd name="connsiteX38" fmla="*/ 10324327 w 12192000"/>
              <a:gd name="connsiteY38" fmla="*/ 2478939 h 3005983"/>
              <a:gd name="connsiteX39" fmla="*/ 10321929 w 12192000"/>
              <a:gd name="connsiteY39" fmla="*/ 2478993 h 3005983"/>
              <a:gd name="connsiteX40" fmla="*/ 10290461 w 12192000"/>
              <a:gd name="connsiteY40" fmla="*/ 2462144 h 3005983"/>
              <a:gd name="connsiteX41" fmla="*/ 10268970 w 12192000"/>
              <a:gd name="connsiteY41" fmla="*/ 2448931 h 3005983"/>
              <a:gd name="connsiteX42" fmla="*/ 10263699 w 12192000"/>
              <a:gd name="connsiteY42" fmla="*/ 2448340 h 3005983"/>
              <a:gd name="connsiteX43" fmla="*/ 10228272 w 12192000"/>
              <a:gd name="connsiteY43" fmla="*/ 2431997 h 3005983"/>
              <a:gd name="connsiteX44" fmla="*/ 10215997 w 12192000"/>
              <a:gd name="connsiteY44" fmla="*/ 2431103 h 3005983"/>
              <a:gd name="connsiteX45" fmla="*/ 10193885 w 12192000"/>
              <a:gd name="connsiteY45" fmla="*/ 2427360 h 3005983"/>
              <a:gd name="connsiteX46" fmla="*/ 10135557 w 12192000"/>
              <a:gd name="connsiteY46" fmla="*/ 2429769 h 3005983"/>
              <a:gd name="connsiteX47" fmla="*/ 10092108 w 12192000"/>
              <a:gd name="connsiteY47" fmla="*/ 2409075 h 3005983"/>
              <a:gd name="connsiteX48" fmla="*/ 10091815 w 12192000"/>
              <a:gd name="connsiteY48" fmla="*/ 2409211 h 3005983"/>
              <a:gd name="connsiteX49" fmla="*/ 10083558 w 12192000"/>
              <a:gd name="connsiteY49" fmla="*/ 2406369 h 3005983"/>
              <a:gd name="connsiteX50" fmla="*/ 10078319 w 12192000"/>
              <a:gd name="connsiteY50" fmla="*/ 2403481 h 3005983"/>
              <a:gd name="connsiteX51" fmla="*/ 10063647 w 12192000"/>
              <a:gd name="connsiteY51" fmla="*/ 2397528 h 3005983"/>
              <a:gd name="connsiteX52" fmla="*/ 10057660 w 12192000"/>
              <a:gd name="connsiteY52" fmla="*/ 2396793 h 3005983"/>
              <a:gd name="connsiteX53" fmla="*/ 10003124 w 12192000"/>
              <a:gd name="connsiteY53" fmla="*/ 2406692 h 3005983"/>
              <a:gd name="connsiteX54" fmla="*/ 9898644 w 12192000"/>
              <a:gd name="connsiteY54" fmla="*/ 2393136 h 3005983"/>
              <a:gd name="connsiteX55" fmla="*/ 9794969 w 12192000"/>
              <a:gd name="connsiteY55" fmla="*/ 2376665 h 3005983"/>
              <a:gd name="connsiteX56" fmla="*/ 9690708 w 12192000"/>
              <a:gd name="connsiteY56" fmla="*/ 2362478 h 3005983"/>
              <a:gd name="connsiteX57" fmla="*/ 9656590 w 12192000"/>
              <a:gd name="connsiteY57" fmla="*/ 2365107 h 3005983"/>
              <a:gd name="connsiteX58" fmla="*/ 9651013 w 12192000"/>
              <a:gd name="connsiteY58" fmla="*/ 2365379 h 3005983"/>
              <a:gd name="connsiteX59" fmla="*/ 9629535 w 12192000"/>
              <a:gd name="connsiteY59" fmla="*/ 2359562 h 3005983"/>
              <a:gd name="connsiteX60" fmla="*/ 9621002 w 12192000"/>
              <a:gd name="connsiteY60" fmla="*/ 2358015 h 3005983"/>
              <a:gd name="connsiteX61" fmla="*/ 9620811 w 12192000"/>
              <a:gd name="connsiteY61" fmla="*/ 2358209 h 3005983"/>
              <a:gd name="connsiteX62" fmla="*/ 9612783 w 12192000"/>
              <a:gd name="connsiteY62" fmla="*/ 2356304 h 3005983"/>
              <a:gd name="connsiteX63" fmla="*/ 9573299 w 12192000"/>
              <a:gd name="connsiteY63" fmla="*/ 2344048 h 3005983"/>
              <a:gd name="connsiteX64" fmla="*/ 9523299 w 12192000"/>
              <a:gd name="connsiteY64" fmla="*/ 2356751 h 3005983"/>
              <a:gd name="connsiteX65" fmla="*/ 9502217 w 12192000"/>
              <a:gd name="connsiteY65" fmla="*/ 2356672 h 3005983"/>
              <a:gd name="connsiteX66" fmla="*/ 9491052 w 12192000"/>
              <a:gd name="connsiteY66" fmla="*/ 2357876 h 3005983"/>
              <a:gd name="connsiteX67" fmla="*/ 9490420 w 12192000"/>
              <a:gd name="connsiteY67" fmla="*/ 2358754 h 3005983"/>
              <a:gd name="connsiteX68" fmla="*/ 9422814 w 12192000"/>
              <a:gd name="connsiteY68" fmla="*/ 2337048 h 3005983"/>
              <a:gd name="connsiteX69" fmla="*/ 9387555 w 12192000"/>
              <a:gd name="connsiteY69" fmla="*/ 2324836 h 3005983"/>
              <a:gd name="connsiteX70" fmla="*/ 9385480 w 12192000"/>
              <a:gd name="connsiteY70" fmla="*/ 2325313 h 3005983"/>
              <a:gd name="connsiteX71" fmla="*/ 9369766 w 12192000"/>
              <a:gd name="connsiteY71" fmla="*/ 2317902 h 3005983"/>
              <a:gd name="connsiteX72" fmla="*/ 9356267 w 12192000"/>
              <a:gd name="connsiteY72" fmla="*/ 2307218 h 3005983"/>
              <a:gd name="connsiteX73" fmla="*/ 9240605 w 12192000"/>
              <a:gd name="connsiteY73" fmla="*/ 2292733 h 3005983"/>
              <a:gd name="connsiteX74" fmla="*/ 9083251 w 12192000"/>
              <a:gd name="connsiteY74" fmla="*/ 2245348 h 3005983"/>
              <a:gd name="connsiteX75" fmla="*/ 8956025 w 12192000"/>
              <a:gd name="connsiteY75" fmla="*/ 2219438 h 3005983"/>
              <a:gd name="connsiteX76" fmla="*/ 8791834 w 12192000"/>
              <a:gd name="connsiteY76" fmla="*/ 2194608 h 3005983"/>
              <a:gd name="connsiteX77" fmla="*/ 8677385 w 12192000"/>
              <a:gd name="connsiteY77" fmla="*/ 2172946 h 3005983"/>
              <a:gd name="connsiteX78" fmla="*/ 8628381 w 12192000"/>
              <a:gd name="connsiteY78" fmla="*/ 2151256 h 3005983"/>
              <a:gd name="connsiteX79" fmla="*/ 8608955 w 12192000"/>
              <a:gd name="connsiteY79" fmla="*/ 2154253 h 3005983"/>
              <a:gd name="connsiteX80" fmla="*/ 8605623 w 12192000"/>
              <a:gd name="connsiteY80" fmla="*/ 2154974 h 3005983"/>
              <a:gd name="connsiteX81" fmla="*/ 8591946 w 12192000"/>
              <a:gd name="connsiteY81" fmla="*/ 2153429 h 3005983"/>
              <a:gd name="connsiteX82" fmla="*/ 8588503 w 12192000"/>
              <a:gd name="connsiteY82" fmla="*/ 2158528 h 3005983"/>
              <a:gd name="connsiteX83" fmla="*/ 8542929 w 12192000"/>
              <a:gd name="connsiteY83" fmla="*/ 2155780 h 3005983"/>
              <a:gd name="connsiteX84" fmla="*/ 8422422 w 12192000"/>
              <a:gd name="connsiteY84" fmla="*/ 2128783 h 3005983"/>
              <a:gd name="connsiteX85" fmla="*/ 8350509 w 12192000"/>
              <a:gd name="connsiteY85" fmla="*/ 2116143 h 3005983"/>
              <a:gd name="connsiteX86" fmla="*/ 8323483 w 12192000"/>
              <a:gd name="connsiteY86" fmla="*/ 2116856 h 3005983"/>
              <a:gd name="connsiteX87" fmla="*/ 8285541 w 12192000"/>
              <a:gd name="connsiteY87" fmla="*/ 2114142 h 3005983"/>
              <a:gd name="connsiteX88" fmla="*/ 8156321 w 12192000"/>
              <a:gd name="connsiteY88" fmla="*/ 2105622 h 3005983"/>
              <a:gd name="connsiteX89" fmla="*/ 8115022 w 12192000"/>
              <a:gd name="connsiteY89" fmla="*/ 2097331 h 3005983"/>
              <a:gd name="connsiteX90" fmla="*/ 8109128 w 12192000"/>
              <a:gd name="connsiteY90" fmla="*/ 2095725 h 3005983"/>
              <a:gd name="connsiteX91" fmla="*/ 8061947 w 12192000"/>
              <a:gd name="connsiteY91" fmla="*/ 2076044 h 3005983"/>
              <a:gd name="connsiteX92" fmla="*/ 8056343 w 12192000"/>
              <a:gd name="connsiteY92" fmla="*/ 2079176 h 3005983"/>
              <a:gd name="connsiteX93" fmla="*/ 8039888 w 12192000"/>
              <a:gd name="connsiteY93" fmla="*/ 2079889 h 3005983"/>
              <a:gd name="connsiteX94" fmla="*/ 8027893 w 12192000"/>
              <a:gd name="connsiteY94" fmla="*/ 2071837 h 3005983"/>
              <a:gd name="connsiteX95" fmla="*/ 7968202 w 12192000"/>
              <a:gd name="connsiteY95" fmla="*/ 2048643 h 3005983"/>
              <a:gd name="connsiteX96" fmla="*/ 7879707 w 12192000"/>
              <a:gd name="connsiteY96" fmla="*/ 2019539 h 3005983"/>
              <a:gd name="connsiteX97" fmla="*/ 7867283 w 12192000"/>
              <a:gd name="connsiteY97" fmla="*/ 2011237 h 3005983"/>
              <a:gd name="connsiteX98" fmla="*/ 7843997 w 12192000"/>
              <a:gd name="connsiteY98" fmla="*/ 2004002 h 3005983"/>
              <a:gd name="connsiteX99" fmla="*/ 7819810 w 12192000"/>
              <a:gd name="connsiteY99" fmla="*/ 2003978 h 3005983"/>
              <a:gd name="connsiteX100" fmla="*/ 7766905 w 12192000"/>
              <a:gd name="connsiteY100" fmla="*/ 1994240 h 3005983"/>
              <a:gd name="connsiteX101" fmla="*/ 7748811 w 12192000"/>
              <a:gd name="connsiteY101" fmla="*/ 2001647 h 3005983"/>
              <a:gd name="connsiteX102" fmla="*/ 7745757 w 12192000"/>
              <a:gd name="connsiteY102" fmla="*/ 2003120 h 3005983"/>
              <a:gd name="connsiteX103" fmla="*/ 7732110 w 12192000"/>
              <a:gd name="connsiteY103" fmla="*/ 2004783 h 3005983"/>
              <a:gd name="connsiteX104" fmla="*/ 7730039 w 12192000"/>
              <a:gd name="connsiteY104" fmla="*/ 2010536 h 3005983"/>
              <a:gd name="connsiteX105" fmla="*/ 7685159 w 12192000"/>
              <a:gd name="connsiteY105" fmla="*/ 2018415 h 3005983"/>
              <a:gd name="connsiteX106" fmla="*/ 7561596 w 12192000"/>
              <a:gd name="connsiteY106" fmla="*/ 2020063 h 3005983"/>
              <a:gd name="connsiteX107" fmla="*/ 7488722 w 12192000"/>
              <a:gd name="connsiteY107" fmla="*/ 2024418 h 3005983"/>
              <a:gd name="connsiteX108" fmla="*/ 7462688 w 12192000"/>
              <a:gd name="connsiteY108" fmla="*/ 2031366 h 3005983"/>
              <a:gd name="connsiteX109" fmla="*/ 7425222 w 12192000"/>
              <a:gd name="connsiteY109" fmla="*/ 2037510 h 3005983"/>
              <a:gd name="connsiteX110" fmla="*/ 7360376 w 12192000"/>
              <a:gd name="connsiteY110" fmla="*/ 2052454 h 3005983"/>
              <a:gd name="connsiteX111" fmla="*/ 7297796 w 12192000"/>
              <a:gd name="connsiteY111" fmla="*/ 2059134 h 3005983"/>
              <a:gd name="connsiteX112" fmla="*/ 7255684 w 12192000"/>
              <a:gd name="connsiteY112" fmla="*/ 2060633 h 3005983"/>
              <a:gd name="connsiteX113" fmla="*/ 7249573 w 12192000"/>
              <a:gd name="connsiteY113" fmla="*/ 2060435 h 3005983"/>
              <a:gd name="connsiteX114" fmla="*/ 7198933 w 12192000"/>
              <a:gd name="connsiteY114" fmla="*/ 2052227 h 3005983"/>
              <a:gd name="connsiteX115" fmla="*/ 7194276 w 12192000"/>
              <a:gd name="connsiteY115" fmla="*/ 2056568 h 3005983"/>
              <a:gd name="connsiteX116" fmla="*/ 7178495 w 12192000"/>
              <a:gd name="connsiteY116" fmla="*/ 2061069 h 3005983"/>
              <a:gd name="connsiteX117" fmla="*/ 7164866 w 12192000"/>
              <a:gd name="connsiteY117" fmla="*/ 2056021 h 3005983"/>
              <a:gd name="connsiteX118" fmla="*/ 7101221 w 12192000"/>
              <a:gd name="connsiteY118" fmla="*/ 2047289 h 3005983"/>
              <a:gd name="connsiteX119" fmla="*/ 7008182 w 12192000"/>
              <a:gd name="connsiteY119" fmla="*/ 2039482 h 3005983"/>
              <a:gd name="connsiteX120" fmla="*/ 6994073 w 12192000"/>
              <a:gd name="connsiteY120" fmla="*/ 2034288 h 3005983"/>
              <a:gd name="connsiteX121" fmla="*/ 6902768 w 12192000"/>
              <a:gd name="connsiteY121" fmla="*/ 2021990 h 3005983"/>
              <a:gd name="connsiteX122" fmla="*/ 6854917 w 12192000"/>
              <a:gd name="connsiteY122" fmla="*/ 2020321 h 3005983"/>
              <a:gd name="connsiteX123" fmla="*/ 6849655 w 12192000"/>
              <a:gd name="connsiteY123" fmla="*/ 2025191 h 3005983"/>
              <a:gd name="connsiteX124" fmla="*/ 6835522 w 12192000"/>
              <a:gd name="connsiteY124" fmla="*/ 2024012 h 3005983"/>
              <a:gd name="connsiteX125" fmla="*/ 6707727 w 12192000"/>
              <a:gd name="connsiteY125" fmla="*/ 2006254 h 3005983"/>
              <a:gd name="connsiteX126" fmla="*/ 6561947 w 12192000"/>
              <a:gd name="connsiteY126" fmla="*/ 1975575 h 3005983"/>
              <a:gd name="connsiteX127" fmla="*/ 6464714 w 12192000"/>
              <a:gd name="connsiteY127" fmla="*/ 1978704 h 3005983"/>
              <a:gd name="connsiteX128" fmla="*/ 6242129 w 12192000"/>
              <a:gd name="connsiteY128" fmla="*/ 1915441 h 3005983"/>
              <a:gd name="connsiteX129" fmla="*/ 6080728 w 12192000"/>
              <a:gd name="connsiteY129" fmla="*/ 1895758 h 3005983"/>
              <a:gd name="connsiteX130" fmla="*/ 6069627 w 12192000"/>
              <a:gd name="connsiteY130" fmla="*/ 1885968 h 3005983"/>
              <a:gd name="connsiteX131" fmla="*/ 6055146 w 12192000"/>
              <a:gd name="connsiteY131" fmla="*/ 1879305 h 3005983"/>
              <a:gd name="connsiteX132" fmla="*/ 5953405 w 12192000"/>
              <a:gd name="connsiteY132" fmla="*/ 1849929 h 3005983"/>
              <a:gd name="connsiteX133" fmla="*/ 5940151 w 12192000"/>
              <a:gd name="connsiteY133" fmla="*/ 1852123 h 3005983"/>
              <a:gd name="connsiteX134" fmla="*/ 5917647 w 12192000"/>
              <a:gd name="connsiteY134" fmla="*/ 1852476 h 3005983"/>
              <a:gd name="connsiteX135" fmla="*/ 5860259 w 12192000"/>
              <a:gd name="connsiteY135" fmla="*/ 1865444 h 3005983"/>
              <a:gd name="connsiteX136" fmla="*/ 5821880 w 12192000"/>
              <a:gd name="connsiteY136" fmla="*/ 1854695 h 3005983"/>
              <a:gd name="connsiteX137" fmla="*/ 5813898 w 12192000"/>
              <a:gd name="connsiteY137" fmla="*/ 1853063 h 3005983"/>
              <a:gd name="connsiteX138" fmla="*/ 5813633 w 12192000"/>
              <a:gd name="connsiteY138" fmla="*/ 1853249 h 3005983"/>
              <a:gd name="connsiteX139" fmla="*/ 5804995 w 12192000"/>
              <a:gd name="connsiteY139" fmla="*/ 1851966 h 3005983"/>
              <a:gd name="connsiteX140" fmla="*/ 5799340 w 12192000"/>
              <a:gd name="connsiteY140" fmla="*/ 1850088 h 3005983"/>
              <a:gd name="connsiteX141" fmla="*/ 5783850 w 12192000"/>
              <a:gd name="connsiteY141" fmla="*/ 1846922 h 3005983"/>
              <a:gd name="connsiteX142" fmla="*/ 5777803 w 12192000"/>
              <a:gd name="connsiteY142" fmla="*/ 1847290 h 3005983"/>
              <a:gd name="connsiteX143" fmla="*/ 5774372 w 12192000"/>
              <a:gd name="connsiteY143" fmla="*/ 1849538 h 3005983"/>
              <a:gd name="connsiteX144" fmla="*/ 5740527 w 12192000"/>
              <a:gd name="connsiteY144" fmla="*/ 1850453 h 3005983"/>
              <a:gd name="connsiteX145" fmla="*/ 5671437 w 12192000"/>
              <a:gd name="connsiteY145" fmla="*/ 1845438 h 3005983"/>
              <a:gd name="connsiteX146" fmla="*/ 5633526 w 12192000"/>
              <a:gd name="connsiteY146" fmla="*/ 1839191 h 3005983"/>
              <a:gd name="connsiteX147" fmla="*/ 5527860 w 12192000"/>
              <a:gd name="connsiteY147" fmla="*/ 1825767 h 3005983"/>
              <a:gd name="connsiteX148" fmla="*/ 5420429 w 12192000"/>
              <a:gd name="connsiteY148" fmla="*/ 1815102 h 3005983"/>
              <a:gd name="connsiteX149" fmla="*/ 5339073 w 12192000"/>
              <a:gd name="connsiteY149" fmla="*/ 1819639 h 3005983"/>
              <a:gd name="connsiteX150" fmla="*/ 5334373 w 12192000"/>
              <a:gd name="connsiteY150" fmla="*/ 1817028 h 3005983"/>
              <a:gd name="connsiteX151" fmla="*/ 5326433 w 12192000"/>
              <a:gd name="connsiteY151" fmla="*/ 1814516 h 3005983"/>
              <a:gd name="connsiteX152" fmla="*/ 5326080 w 12192000"/>
              <a:gd name="connsiteY152" fmla="*/ 1814651 h 3005983"/>
              <a:gd name="connsiteX153" fmla="*/ 5318954 w 12192000"/>
              <a:gd name="connsiteY153" fmla="*/ 1811914 h 3005983"/>
              <a:gd name="connsiteX154" fmla="*/ 5286087 w 12192000"/>
              <a:gd name="connsiteY154" fmla="*/ 1796038 h 3005983"/>
              <a:gd name="connsiteX155" fmla="*/ 5223002 w 12192000"/>
              <a:gd name="connsiteY155" fmla="*/ 1799482 h 3005983"/>
              <a:gd name="connsiteX156" fmla="*/ 5200540 w 12192000"/>
              <a:gd name="connsiteY156" fmla="*/ 1796400 h 3005983"/>
              <a:gd name="connsiteX157" fmla="*/ 5154928 w 12192000"/>
              <a:gd name="connsiteY157" fmla="*/ 1781130 h 3005983"/>
              <a:gd name="connsiteX158" fmla="*/ 5149478 w 12192000"/>
              <a:gd name="connsiteY158" fmla="*/ 1780679 h 3005983"/>
              <a:gd name="connsiteX159" fmla="*/ 5130626 w 12192000"/>
              <a:gd name="connsiteY159" fmla="*/ 1768669 h 3005983"/>
              <a:gd name="connsiteX160" fmla="*/ 5102239 w 12192000"/>
              <a:gd name="connsiteY160" fmla="*/ 1753436 h 3005983"/>
              <a:gd name="connsiteX161" fmla="*/ 5099658 w 12192000"/>
              <a:gd name="connsiteY161" fmla="*/ 1753538 h 3005983"/>
              <a:gd name="connsiteX162" fmla="*/ 5088508 w 12192000"/>
              <a:gd name="connsiteY162" fmla="*/ 1745106 h 3005983"/>
              <a:gd name="connsiteX163" fmla="*/ 5082205 w 12192000"/>
              <a:gd name="connsiteY163" fmla="*/ 1734262 h 3005983"/>
              <a:gd name="connsiteX164" fmla="*/ 4931750 w 12192000"/>
              <a:gd name="connsiteY164" fmla="*/ 1691385 h 3005983"/>
              <a:gd name="connsiteX165" fmla="*/ 4824030 w 12192000"/>
              <a:gd name="connsiteY165" fmla="*/ 1643040 h 3005983"/>
              <a:gd name="connsiteX166" fmla="*/ 4758423 w 12192000"/>
              <a:gd name="connsiteY166" fmla="*/ 1579191 h 3005983"/>
              <a:gd name="connsiteX167" fmla="*/ 4514045 w 12192000"/>
              <a:gd name="connsiteY167" fmla="*/ 1535848 h 3005983"/>
              <a:gd name="connsiteX168" fmla="*/ 4458973 w 12192000"/>
              <a:gd name="connsiteY168" fmla="*/ 1525122 h 3005983"/>
              <a:gd name="connsiteX169" fmla="*/ 4423105 w 12192000"/>
              <a:gd name="connsiteY169" fmla="*/ 1500018 h 3005983"/>
              <a:gd name="connsiteX170" fmla="*/ 4400073 w 12192000"/>
              <a:gd name="connsiteY170" fmla="*/ 1499739 h 3005983"/>
              <a:gd name="connsiteX171" fmla="*/ 4395961 w 12192000"/>
              <a:gd name="connsiteY171" fmla="*/ 1499863 h 3005983"/>
              <a:gd name="connsiteX172" fmla="*/ 4382523 w 12192000"/>
              <a:gd name="connsiteY172" fmla="*/ 1496619 h 3005983"/>
              <a:gd name="connsiteX173" fmla="*/ 4374971 w 12192000"/>
              <a:gd name="connsiteY173" fmla="*/ 1500377 h 3005983"/>
              <a:gd name="connsiteX174" fmla="*/ 4352051 w 12192000"/>
              <a:gd name="connsiteY174" fmla="*/ 1498843 h 3005983"/>
              <a:gd name="connsiteX175" fmla="*/ 4328364 w 12192000"/>
              <a:gd name="connsiteY175" fmla="*/ 1491566 h 3005983"/>
              <a:gd name="connsiteX176" fmla="*/ 4220142 w 12192000"/>
              <a:gd name="connsiteY176" fmla="*/ 1451803 h 3005983"/>
              <a:gd name="connsiteX177" fmla="*/ 4152921 w 12192000"/>
              <a:gd name="connsiteY177" fmla="*/ 1430969 h 3005983"/>
              <a:gd name="connsiteX178" fmla="*/ 4123498 w 12192000"/>
              <a:gd name="connsiteY178" fmla="*/ 1427696 h 3005983"/>
              <a:gd name="connsiteX179" fmla="*/ 4085026 w 12192000"/>
              <a:gd name="connsiteY179" fmla="*/ 1420005 h 3005983"/>
              <a:gd name="connsiteX180" fmla="*/ 4014120 w 12192000"/>
              <a:gd name="connsiteY180" fmla="*/ 1410025 h 3005983"/>
              <a:gd name="connsiteX181" fmla="*/ 3924085 w 12192000"/>
              <a:gd name="connsiteY181" fmla="*/ 1390368 h 3005983"/>
              <a:gd name="connsiteX182" fmla="*/ 3875102 w 12192000"/>
              <a:gd name="connsiteY182" fmla="*/ 1356231 h 3005983"/>
              <a:gd name="connsiteX183" fmla="*/ 3866735 w 12192000"/>
              <a:gd name="connsiteY183" fmla="*/ 1358044 h 3005983"/>
              <a:gd name="connsiteX184" fmla="*/ 3824835 w 12192000"/>
              <a:gd name="connsiteY184" fmla="*/ 1344150 h 3005983"/>
              <a:gd name="connsiteX185" fmla="*/ 3698316 w 12192000"/>
              <a:gd name="connsiteY185" fmla="*/ 1271660 h 3005983"/>
              <a:gd name="connsiteX186" fmla="*/ 3615875 w 12192000"/>
              <a:gd name="connsiteY186" fmla="*/ 1245166 h 3005983"/>
              <a:gd name="connsiteX187" fmla="*/ 3583351 w 12192000"/>
              <a:gd name="connsiteY187" fmla="*/ 1239605 h 3005983"/>
              <a:gd name="connsiteX188" fmla="*/ 3529058 w 12192000"/>
              <a:gd name="connsiteY188" fmla="*/ 1230047 h 3005983"/>
              <a:gd name="connsiteX189" fmla="*/ 3438822 w 12192000"/>
              <a:gd name="connsiteY189" fmla="*/ 1205661 h 3005983"/>
              <a:gd name="connsiteX190" fmla="*/ 3390292 w 12192000"/>
              <a:gd name="connsiteY190" fmla="*/ 1197075 h 3005983"/>
              <a:gd name="connsiteX191" fmla="*/ 3315537 w 12192000"/>
              <a:gd name="connsiteY191" fmla="*/ 1185391 h 3005983"/>
              <a:gd name="connsiteX192" fmla="*/ 3305896 w 12192000"/>
              <a:gd name="connsiteY192" fmla="*/ 1180025 h 3005983"/>
              <a:gd name="connsiteX193" fmla="*/ 3260055 w 12192000"/>
              <a:gd name="connsiteY193" fmla="*/ 1189560 h 3005983"/>
              <a:gd name="connsiteX194" fmla="*/ 3136098 w 12192000"/>
              <a:gd name="connsiteY194" fmla="*/ 1171708 h 3005983"/>
              <a:gd name="connsiteX195" fmla="*/ 3113533 w 12192000"/>
              <a:gd name="connsiteY195" fmla="*/ 1171758 h 3005983"/>
              <a:gd name="connsiteX196" fmla="*/ 3087934 w 12192000"/>
              <a:gd name="connsiteY196" fmla="*/ 1162189 h 3005983"/>
              <a:gd name="connsiteX197" fmla="*/ 3033101 w 12192000"/>
              <a:gd name="connsiteY197" fmla="*/ 1146004 h 3005983"/>
              <a:gd name="connsiteX198" fmla="*/ 2999082 w 12192000"/>
              <a:gd name="connsiteY198" fmla="*/ 1129337 h 3005983"/>
              <a:gd name="connsiteX199" fmla="*/ 2988144 w 12192000"/>
              <a:gd name="connsiteY199" fmla="*/ 1133783 h 3005983"/>
              <a:gd name="connsiteX200" fmla="*/ 2964880 w 12192000"/>
              <a:gd name="connsiteY200" fmla="*/ 1133160 h 3005983"/>
              <a:gd name="connsiteX201" fmla="*/ 2871083 w 12192000"/>
              <a:gd name="connsiteY201" fmla="*/ 1114281 h 3005983"/>
              <a:gd name="connsiteX202" fmla="*/ 2853547 w 12192000"/>
              <a:gd name="connsiteY202" fmla="*/ 1113282 h 3005983"/>
              <a:gd name="connsiteX203" fmla="*/ 2834998 w 12192000"/>
              <a:gd name="connsiteY203" fmla="*/ 1105032 h 3005983"/>
              <a:gd name="connsiteX204" fmla="*/ 2832012 w 12192000"/>
              <a:gd name="connsiteY204" fmla="*/ 1103667 h 3005983"/>
              <a:gd name="connsiteX205" fmla="*/ 2831450 w 12192000"/>
              <a:gd name="connsiteY205" fmla="*/ 1103681 h 3005983"/>
              <a:gd name="connsiteX206" fmla="*/ 2830158 w 12192000"/>
              <a:gd name="connsiteY206" fmla="*/ 1102819 h 3005983"/>
              <a:gd name="connsiteX207" fmla="*/ 2817969 w 12192000"/>
              <a:gd name="connsiteY207" fmla="*/ 1097243 h 3005983"/>
              <a:gd name="connsiteX208" fmla="*/ 2812278 w 12192000"/>
              <a:gd name="connsiteY208" fmla="*/ 1097008 h 3005983"/>
              <a:gd name="connsiteX209" fmla="*/ 2735949 w 12192000"/>
              <a:gd name="connsiteY209" fmla="*/ 1069536 h 3005983"/>
              <a:gd name="connsiteX210" fmla="*/ 2700542 w 12192000"/>
              <a:gd name="connsiteY210" fmla="*/ 1056907 h 3005983"/>
              <a:gd name="connsiteX211" fmla="*/ 2690071 w 12192000"/>
              <a:gd name="connsiteY211" fmla="*/ 1056397 h 3005983"/>
              <a:gd name="connsiteX212" fmla="*/ 2655269 w 12192000"/>
              <a:gd name="connsiteY212" fmla="*/ 1042078 h 3005983"/>
              <a:gd name="connsiteX213" fmla="*/ 2637172 w 12192000"/>
              <a:gd name="connsiteY213" fmla="*/ 1039382 h 3005983"/>
              <a:gd name="connsiteX214" fmla="*/ 2544676 w 12192000"/>
              <a:gd name="connsiteY214" fmla="*/ 1019916 h 3005983"/>
              <a:gd name="connsiteX215" fmla="*/ 2521406 w 12192000"/>
              <a:gd name="connsiteY215" fmla="*/ 1022036 h 3005983"/>
              <a:gd name="connsiteX216" fmla="*/ 2462038 w 12192000"/>
              <a:gd name="connsiteY216" fmla="*/ 992687 h 3005983"/>
              <a:gd name="connsiteX217" fmla="*/ 2448962 w 12192000"/>
              <a:gd name="connsiteY217" fmla="*/ 988555 h 3005983"/>
              <a:gd name="connsiteX218" fmla="*/ 2444223 w 12192000"/>
              <a:gd name="connsiteY218" fmla="*/ 985580 h 3005983"/>
              <a:gd name="connsiteX219" fmla="*/ 2428175 w 12192000"/>
              <a:gd name="connsiteY219" fmla="*/ 997242 h 3005983"/>
              <a:gd name="connsiteX220" fmla="*/ 2398519 w 12192000"/>
              <a:gd name="connsiteY220" fmla="*/ 1001482 h 3005983"/>
              <a:gd name="connsiteX221" fmla="*/ 2385271 w 12192000"/>
              <a:gd name="connsiteY221" fmla="*/ 993786 h 3005983"/>
              <a:gd name="connsiteX222" fmla="*/ 2298174 w 12192000"/>
              <a:gd name="connsiteY222" fmla="*/ 956527 h 3005983"/>
              <a:gd name="connsiteX223" fmla="*/ 2271014 w 12192000"/>
              <a:gd name="connsiteY223" fmla="*/ 945440 h 3005983"/>
              <a:gd name="connsiteX224" fmla="*/ 2214838 w 12192000"/>
              <a:gd name="connsiteY224" fmla="*/ 924396 h 3005983"/>
              <a:gd name="connsiteX225" fmla="*/ 2038407 w 12192000"/>
              <a:gd name="connsiteY225" fmla="*/ 916628 h 3005983"/>
              <a:gd name="connsiteX226" fmla="*/ 1958268 w 12192000"/>
              <a:gd name="connsiteY226" fmla="*/ 931677 h 3005983"/>
              <a:gd name="connsiteX227" fmla="*/ 1740316 w 12192000"/>
              <a:gd name="connsiteY227" fmla="*/ 931710 h 3005983"/>
              <a:gd name="connsiteX228" fmla="*/ 1454477 w 12192000"/>
              <a:gd name="connsiteY228" fmla="*/ 973878 h 3005983"/>
              <a:gd name="connsiteX229" fmla="*/ 1385984 w 12192000"/>
              <a:gd name="connsiteY229" fmla="*/ 958621 h 3005983"/>
              <a:gd name="connsiteX230" fmla="*/ 1355604 w 12192000"/>
              <a:gd name="connsiteY230" fmla="*/ 960893 h 3005983"/>
              <a:gd name="connsiteX231" fmla="*/ 1305323 w 12192000"/>
              <a:gd name="connsiteY231" fmla="*/ 967511 h 3005983"/>
              <a:gd name="connsiteX232" fmla="*/ 1125607 w 12192000"/>
              <a:gd name="connsiteY232" fmla="*/ 968467 h 3005983"/>
              <a:gd name="connsiteX233" fmla="*/ 1016562 w 12192000"/>
              <a:gd name="connsiteY233" fmla="*/ 975260 h 3005983"/>
              <a:gd name="connsiteX234" fmla="*/ 818620 w 12192000"/>
              <a:gd name="connsiteY234" fmla="*/ 987723 h 3005983"/>
              <a:gd name="connsiteX235" fmla="*/ 611870 w 12192000"/>
              <a:gd name="connsiteY235" fmla="*/ 1002547 h 3005983"/>
              <a:gd name="connsiteX236" fmla="*/ 520325 w 12192000"/>
              <a:gd name="connsiteY236" fmla="*/ 1010590 h 3005983"/>
              <a:gd name="connsiteX237" fmla="*/ 386188 w 12192000"/>
              <a:gd name="connsiteY237" fmla="*/ 1040956 h 3005983"/>
              <a:gd name="connsiteX238" fmla="*/ 272629 w 12192000"/>
              <a:gd name="connsiteY238" fmla="*/ 1010300 h 3005983"/>
              <a:gd name="connsiteX239" fmla="*/ 113450 w 12192000"/>
              <a:gd name="connsiteY239" fmla="*/ 1038933 h 3005983"/>
              <a:gd name="connsiteX240" fmla="*/ 4256 w 12192000"/>
              <a:gd name="connsiteY240" fmla="*/ 1060111 h 3005983"/>
              <a:gd name="connsiteX241" fmla="*/ 0 w 12192000"/>
              <a:gd name="connsiteY241" fmla="*/ 1059714 h 3005983"/>
              <a:gd name="connsiteX242" fmla="*/ 0 w 12192000"/>
              <a:gd name="connsiteY242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608697 w 12192000"/>
              <a:gd name="connsiteY12" fmla="*/ 2813460 h 3005983"/>
              <a:gd name="connsiteX13" fmla="*/ 11603621 w 12192000"/>
              <a:gd name="connsiteY13" fmla="*/ 2810965 h 3005983"/>
              <a:gd name="connsiteX14" fmla="*/ 11566270 w 12192000"/>
              <a:gd name="connsiteY14" fmla="*/ 2794050 h 3005983"/>
              <a:gd name="connsiteX15" fmla="*/ 11543180 w 12192000"/>
              <a:gd name="connsiteY15" fmla="*/ 2794523 h 3005983"/>
              <a:gd name="connsiteX16" fmla="*/ 11527456 w 12192000"/>
              <a:gd name="connsiteY16" fmla="*/ 2784758 h 3005983"/>
              <a:gd name="connsiteX17" fmla="*/ 11410019 w 12192000"/>
              <a:gd name="connsiteY17" fmla="*/ 2778739 h 3005983"/>
              <a:gd name="connsiteX18" fmla="*/ 11391662 w 12192000"/>
              <a:gd name="connsiteY18" fmla="*/ 2777813 h 3005983"/>
              <a:gd name="connsiteX19" fmla="*/ 11381950 w 12192000"/>
              <a:gd name="connsiteY19" fmla="*/ 2771457 h 3005983"/>
              <a:gd name="connsiteX20" fmla="*/ 11355280 w 12192000"/>
              <a:gd name="connsiteY20" fmla="*/ 2766974 h 3005983"/>
              <a:gd name="connsiteX21" fmla="*/ 11346286 w 12192000"/>
              <a:gd name="connsiteY21" fmla="*/ 2771221 h 3005983"/>
              <a:gd name="connsiteX22" fmla="*/ 11344784 w 12192000"/>
              <a:gd name="connsiteY22" fmla="*/ 2767480 h 3005983"/>
              <a:gd name="connsiteX23" fmla="*/ 11307999 w 12192000"/>
              <a:gd name="connsiteY23" fmla="*/ 2758374 h 3005983"/>
              <a:gd name="connsiteX24" fmla="*/ 11228674 w 12192000"/>
              <a:gd name="connsiteY24" fmla="*/ 2738503 h 3005983"/>
              <a:gd name="connsiteX25" fmla="*/ 11208775 w 12192000"/>
              <a:gd name="connsiteY25" fmla="*/ 2733735 h 3005983"/>
              <a:gd name="connsiteX26" fmla="*/ 11191329 w 12192000"/>
              <a:gd name="connsiteY26" fmla="*/ 2735896 h 3005983"/>
              <a:gd name="connsiteX27" fmla="*/ 11095293 w 12192000"/>
              <a:gd name="connsiteY27" fmla="*/ 2734181 h 3005983"/>
              <a:gd name="connsiteX28" fmla="*/ 11072290 w 12192000"/>
              <a:gd name="connsiteY28" fmla="*/ 2737734 h 3005983"/>
              <a:gd name="connsiteX29" fmla="*/ 10980239 w 12192000"/>
              <a:gd name="connsiteY29" fmla="*/ 2729000 h 3005983"/>
              <a:gd name="connsiteX30" fmla="*/ 10980167 w 12192000"/>
              <a:gd name="connsiteY30" fmla="*/ 2728972 h 3005983"/>
              <a:gd name="connsiteX31" fmla="*/ 10943501 w 12192000"/>
              <a:gd name="connsiteY31" fmla="*/ 2723352 h 3005983"/>
              <a:gd name="connsiteX32" fmla="*/ 10740825 w 12192000"/>
              <a:gd name="connsiteY32" fmla="*/ 2642544 h 3005983"/>
              <a:gd name="connsiteX33" fmla="*/ 10621021 w 12192000"/>
              <a:gd name="connsiteY33" fmla="*/ 2583972 h 3005983"/>
              <a:gd name="connsiteX34" fmla="*/ 10501779 w 12192000"/>
              <a:gd name="connsiteY34" fmla="*/ 2548735 h 3005983"/>
              <a:gd name="connsiteX35" fmla="*/ 10403355 w 12192000"/>
              <a:gd name="connsiteY35" fmla="*/ 2512953 h 3005983"/>
              <a:gd name="connsiteX36" fmla="*/ 10337449 w 12192000"/>
              <a:gd name="connsiteY36" fmla="*/ 2488172 h 3005983"/>
              <a:gd name="connsiteX37" fmla="*/ 10324327 w 12192000"/>
              <a:gd name="connsiteY37" fmla="*/ 2478939 h 3005983"/>
              <a:gd name="connsiteX38" fmla="*/ 10321929 w 12192000"/>
              <a:gd name="connsiteY38" fmla="*/ 2478993 h 3005983"/>
              <a:gd name="connsiteX39" fmla="*/ 10290461 w 12192000"/>
              <a:gd name="connsiteY39" fmla="*/ 2462144 h 3005983"/>
              <a:gd name="connsiteX40" fmla="*/ 10268970 w 12192000"/>
              <a:gd name="connsiteY40" fmla="*/ 2448931 h 3005983"/>
              <a:gd name="connsiteX41" fmla="*/ 10263699 w 12192000"/>
              <a:gd name="connsiteY41" fmla="*/ 2448340 h 3005983"/>
              <a:gd name="connsiteX42" fmla="*/ 10228272 w 12192000"/>
              <a:gd name="connsiteY42" fmla="*/ 2431997 h 3005983"/>
              <a:gd name="connsiteX43" fmla="*/ 10215997 w 12192000"/>
              <a:gd name="connsiteY43" fmla="*/ 2431103 h 3005983"/>
              <a:gd name="connsiteX44" fmla="*/ 10193885 w 12192000"/>
              <a:gd name="connsiteY44" fmla="*/ 2427360 h 3005983"/>
              <a:gd name="connsiteX45" fmla="*/ 10135557 w 12192000"/>
              <a:gd name="connsiteY45" fmla="*/ 2429769 h 3005983"/>
              <a:gd name="connsiteX46" fmla="*/ 10092108 w 12192000"/>
              <a:gd name="connsiteY46" fmla="*/ 2409075 h 3005983"/>
              <a:gd name="connsiteX47" fmla="*/ 10091815 w 12192000"/>
              <a:gd name="connsiteY47" fmla="*/ 2409211 h 3005983"/>
              <a:gd name="connsiteX48" fmla="*/ 10083558 w 12192000"/>
              <a:gd name="connsiteY48" fmla="*/ 2406369 h 3005983"/>
              <a:gd name="connsiteX49" fmla="*/ 10078319 w 12192000"/>
              <a:gd name="connsiteY49" fmla="*/ 2403481 h 3005983"/>
              <a:gd name="connsiteX50" fmla="*/ 10063647 w 12192000"/>
              <a:gd name="connsiteY50" fmla="*/ 2397528 h 3005983"/>
              <a:gd name="connsiteX51" fmla="*/ 10057660 w 12192000"/>
              <a:gd name="connsiteY51" fmla="*/ 2396793 h 3005983"/>
              <a:gd name="connsiteX52" fmla="*/ 10003124 w 12192000"/>
              <a:gd name="connsiteY52" fmla="*/ 2406692 h 3005983"/>
              <a:gd name="connsiteX53" fmla="*/ 9898644 w 12192000"/>
              <a:gd name="connsiteY53" fmla="*/ 2393136 h 3005983"/>
              <a:gd name="connsiteX54" fmla="*/ 9794969 w 12192000"/>
              <a:gd name="connsiteY54" fmla="*/ 2376665 h 3005983"/>
              <a:gd name="connsiteX55" fmla="*/ 9690708 w 12192000"/>
              <a:gd name="connsiteY55" fmla="*/ 2362478 h 3005983"/>
              <a:gd name="connsiteX56" fmla="*/ 9656590 w 12192000"/>
              <a:gd name="connsiteY56" fmla="*/ 2365107 h 3005983"/>
              <a:gd name="connsiteX57" fmla="*/ 9651013 w 12192000"/>
              <a:gd name="connsiteY57" fmla="*/ 2365379 h 3005983"/>
              <a:gd name="connsiteX58" fmla="*/ 9629535 w 12192000"/>
              <a:gd name="connsiteY58" fmla="*/ 2359562 h 3005983"/>
              <a:gd name="connsiteX59" fmla="*/ 9621002 w 12192000"/>
              <a:gd name="connsiteY59" fmla="*/ 2358015 h 3005983"/>
              <a:gd name="connsiteX60" fmla="*/ 9620811 w 12192000"/>
              <a:gd name="connsiteY60" fmla="*/ 2358209 h 3005983"/>
              <a:gd name="connsiteX61" fmla="*/ 9612783 w 12192000"/>
              <a:gd name="connsiteY61" fmla="*/ 2356304 h 3005983"/>
              <a:gd name="connsiteX62" fmla="*/ 9573299 w 12192000"/>
              <a:gd name="connsiteY62" fmla="*/ 2344048 h 3005983"/>
              <a:gd name="connsiteX63" fmla="*/ 9523299 w 12192000"/>
              <a:gd name="connsiteY63" fmla="*/ 2356751 h 3005983"/>
              <a:gd name="connsiteX64" fmla="*/ 9502217 w 12192000"/>
              <a:gd name="connsiteY64" fmla="*/ 2356672 h 3005983"/>
              <a:gd name="connsiteX65" fmla="*/ 9491052 w 12192000"/>
              <a:gd name="connsiteY65" fmla="*/ 2357876 h 3005983"/>
              <a:gd name="connsiteX66" fmla="*/ 9490420 w 12192000"/>
              <a:gd name="connsiteY66" fmla="*/ 2358754 h 3005983"/>
              <a:gd name="connsiteX67" fmla="*/ 9422814 w 12192000"/>
              <a:gd name="connsiteY67" fmla="*/ 2337048 h 3005983"/>
              <a:gd name="connsiteX68" fmla="*/ 9387555 w 12192000"/>
              <a:gd name="connsiteY68" fmla="*/ 2324836 h 3005983"/>
              <a:gd name="connsiteX69" fmla="*/ 9385480 w 12192000"/>
              <a:gd name="connsiteY69" fmla="*/ 2325313 h 3005983"/>
              <a:gd name="connsiteX70" fmla="*/ 9369766 w 12192000"/>
              <a:gd name="connsiteY70" fmla="*/ 2317902 h 3005983"/>
              <a:gd name="connsiteX71" fmla="*/ 9356267 w 12192000"/>
              <a:gd name="connsiteY71" fmla="*/ 2307218 h 3005983"/>
              <a:gd name="connsiteX72" fmla="*/ 9240605 w 12192000"/>
              <a:gd name="connsiteY72" fmla="*/ 2292733 h 3005983"/>
              <a:gd name="connsiteX73" fmla="*/ 9083251 w 12192000"/>
              <a:gd name="connsiteY73" fmla="*/ 2245348 h 3005983"/>
              <a:gd name="connsiteX74" fmla="*/ 8956025 w 12192000"/>
              <a:gd name="connsiteY74" fmla="*/ 2219438 h 3005983"/>
              <a:gd name="connsiteX75" fmla="*/ 8791834 w 12192000"/>
              <a:gd name="connsiteY75" fmla="*/ 2194608 h 3005983"/>
              <a:gd name="connsiteX76" fmla="*/ 8677385 w 12192000"/>
              <a:gd name="connsiteY76" fmla="*/ 2172946 h 3005983"/>
              <a:gd name="connsiteX77" fmla="*/ 8628381 w 12192000"/>
              <a:gd name="connsiteY77" fmla="*/ 2151256 h 3005983"/>
              <a:gd name="connsiteX78" fmla="*/ 8608955 w 12192000"/>
              <a:gd name="connsiteY78" fmla="*/ 2154253 h 3005983"/>
              <a:gd name="connsiteX79" fmla="*/ 8605623 w 12192000"/>
              <a:gd name="connsiteY79" fmla="*/ 2154974 h 3005983"/>
              <a:gd name="connsiteX80" fmla="*/ 8591946 w 12192000"/>
              <a:gd name="connsiteY80" fmla="*/ 2153429 h 3005983"/>
              <a:gd name="connsiteX81" fmla="*/ 8588503 w 12192000"/>
              <a:gd name="connsiteY81" fmla="*/ 2158528 h 3005983"/>
              <a:gd name="connsiteX82" fmla="*/ 8542929 w 12192000"/>
              <a:gd name="connsiteY82" fmla="*/ 2155780 h 3005983"/>
              <a:gd name="connsiteX83" fmla="*/ 8422422 w 12192000"/>
              <a:gd name="connsiteY83" fmla="*/ 2128783 h 3005983"/>
              <a:gd name="connsiteX84" fmla="*/ 8350509 w 12192000"/>
              <a:gd name="connsiteY84" fmla="*/ 2116143 h 3005983"/>
              <a:gd name="connsiteX85" fmla="*/ 8323483 w 12192000"/>
              <a:gd name="connsiteY85" fmla="*/ 2116856 h 3005983"/>
              <a:gd name="connsiteX86" fmla="*/ 8285541 w 12192000"/>
              <a:gd name="connsiteY86" fmla="*/ 2114142 h 3005983"/>
              <a:gd name="connsiteX87" fmla="*/ 8156321 w 12192000"/>
              <a:gd name="connsiteY87" fmla="*/ 2105622 h 3005983"/>
              <a:gd name="connsiteX88" fmla="*/ 8115022 w 12192000"/>
              <a:gd name="connsiteY88" fmla="*/ 2097331 h 3005983"/>
              <a:gd name="connsiteX89" fmla="*/ 8109128 w 12192000"/>
              <a:gd name="connsiteY89" fmla="*/ 2095725 h 3005983"/>
              <a:gd name="connsiteX90" fmla="*/ 8061947 w 12192000"/>
              <a:gd name="connsiteY90" fmla="*/ 2076044 h 3005983"/>
              <a:gd name="connsiteX91" fmla="*/ 8056343 w 12192000"/>
              <a:gd name="connsiteY91" fmla="*/ 2079176 h 3005983"/>
              <a:gd name="connsiteX92" fmla="*/ 8039888 w 12192000"/>
              <a:gd name="connsiteY92" fmla="*/ 2079889 h 3005983"/>
              <a:gd name="connsiteX93" fmla="*/ 8027893 w 12192000"/>
              <a:gd name="connsiteY93" fmla="*/ 2071837 h 3005983"/>
              <a:gd name="connsiteX94" fmla="*/ 7968202 w 12192000"/>
              <a:gd name="connsiteY94" fmla="*/ 2048643 h 3005983"/>
              <a:gd name="connsiteX95" fmla="*/ 7879707 w 12192000"/>
              <a:gd name="connsiteY95" fmla="*/ 2019539 h 3005983"/>
              <a:gd name="connsiteX96" fmla="*/ 7867283 w 12192000"/>
              <a:gd name="connsiteY96" fmla="*/ 2011237 h 3005983"/>
              <a:gd name="connsiteX97" fmla="*/ 7843997 w 12192000"/>
              <a:gd name="connsiteY97" fmla="*/ 2004002 h 3005983"/>
              <a:gd name="connsiteX98" fmla="*/ 7819810 w 12192000"/>
              <a:gd name="connsiteY98" fmla="*/ 2003978 h 3005983"/>
              <a:gd name="connsiteX99" fmla="*/ 7766905 w 12192000"/>
              <a:gd name="connsiteY99" fmla="*/ 1994240 h 3005983"/>
              <a:gd name="connsiteX100" fmla="*/ 7748811 w 12192000"/>
              <a:gd name="connsiteY100" fmla="*/ 2001647 h 3005983"/>
              <a:gd name="connsiteX101" fmla="*/ 7745757 w 12192000"/>
              <a:gd name="connsiteY101" fmla="*/ 2003120 h 3005983"/>
              <a:gd name="connsiteX102" fmla="*/ 7732110 w 12192000"/>
              <a:gd name="connsiteY102" fmla="*/ 2004783 h 3005983"/>
              <a:gd name="connsiteX103" fmla="*/ 7730039 w 12192000"/>
              <a:gd name="connsiteY103" fmla="*/ 2010536 h 3005983"/>
              <a:gd name="connsiteX104" fmla="*/ 7685159 w 12192000"/>
              <a:gd name="connsiteY104" fmla="*/ 2018415 h 3005983"/>
              <a:gd name="connsiteX105" fmla="*/ 7561596 w 12192000"/>
              <a:gd name="connsiteY105" fmla="*/ 2020063 h 3005983"/>
              <a:gd name="connsiteX106" fmla="*/ 7488722 w 12192000"/>
              <a:gd name="connsiteY106" fmla="*/ 2024418 h 3005983"/>
              <a:gd name="connsiteX107" fmla="*/ 7462688 w 12192000"/>
              <a:gd name="connsiteY107" fmla="*/ 2031366 h 3005983"/>
              <a:gd name="connsiteX108" fmla="*/ 7425222 w 12192000"/>
              <a:gd name="connsiteY108" fmla="*/ 2037510 h 3005983"/>
              <a:gd name="connsiteX109" fmla="*/ 7360376 w 12192000"/>
              <a:gd name="connsiteY109" fmla="*/ 2052454 h 3005983"/>
              <a:gd name="connsiteX110" fmla="*/ 7297796 w 12192000"/>
              <a:gd name="connsiteY110" fmla="*/ 2059134 h 3005983"/>
              <a:gd name="connsiteX111" fmla="*/ 7255684 w 12192000"/>
              <a:gd name="connsiteY111" fmla="*/ 2060633 h 3005983"/>
              <a:gd name="connsiteX112" fmla="*/ 7249573 w 12192000"/>
              <a:gd name="connsiteY112" fmla="*/ 2060435 h 3005983"/>
              <a:gd name="connsiteX113" fmla="*/ 7198933 w 12192000"/>
              <a:gd name="connsiteY113" fmla="*/ 2052227 h 3005983"/>
              <a:gd name="connsiteX114" fmla="*/ 7194276 w 12192000"/>
              <a:gd name="connsiteY114" fmla="*/ 2056568 h 3005983"/>
              <a:gd name="connsiteX115" fmla="*/ 7178495 w 12192000"/>
              <a:gd name="connsiteY115" fmla="*/ 2061069 h 3005983"/>
              <a:gd name="connsiteX116" fmla="*/ 7164866 w 12192000"/>
              <a:gd name="connsiteY116" fmla="*/ 2056021 h 3005983"/>
              <a:gd name="connsiteX117" fmla="*/ 7101221 w 12192000"/>
              <a:gd name="connsiteY117" fmla="*/ 2047289 h 3005983"/>
              <a:gd name="connsiteX118" fmla="*/ 7008182 w 12192000"/>
              <a:gd name="connsiteY118" fmla="*/ 2039482 h 3005983"/>
              <a:gd name="connsiteX119" fmla="*/ 6994073 w 12192000"/>
              <a:gd name="connsiteY119" fmla="*/ 2034288 h 3005983"/>
              <a:gd name="connsiteX120" fmla="*/ 6902768 w 12192000"/>
              <a:gd name="connsiteY120" fmla="*/ 2021990 h 3005983"/>
              <a:gd name="connsiteX121" fmla="*/ 6854917 w 12192000"/>
              <a:gd name="connsiteY121" fmla="*/ 2020321 h 3005983"/>
              <a:gd name="connsiteX122" fmla="*/ 6849655 w 12192000"/>
              <a:gd name="connsiteY122" fmla="*/ 2025191 h 3005983"/>
              <a:gd name="connsiteX123" fmla="*/ 6835522 w 12192000"/>
              <a:gd name="connsiteY123" fmla="*/ 2024012 h 3005983"/>
              <a:gd name="connsiteX124" fmla="*/ 6707727 w 12192000"/>
              <a:gd name="connsiteY124" fmla="*/ 2006254 h 3005983"/>
              <a:gd name="connsiteX125" fmla="*/ 6561947 w 12192000"/>
              <a:gd name="connsiteY125" fmla="*/ 1975575 h 3005983"/>
              <a:gd name="connsiteX126" fmla="*/ 6464714 w 12192000"/>
              <a:gd name="connsiteY126" fmla="*/ 1978704 h 3005983"/>
              <a:gd name="connsiteX127" fmla="*/ 6242129 w 12192000"/>
              <a:gd name="connsiteY127" fmla="*/ 1915441 h 3005983"/>
              <a:gd name="connsiteX128" fmla="*/ 6080728 w 12192000"/>
              <a:gd name="connsiteY128" fmla="*/ 1895758 h 3005983"/>
              <a:gd name="connsiteX129" fmla="*/ 6069627 w 12192000"/>
              <a:gd name="connsiteY129" fmla="*/ 1885968 h 3005983"/>
              <a:gd name="connsiteX130" fmla="*/ 6055146 w 12192000"/>
              <a:gd name="connsiteY130" fmla="*/ 1879305 h 3005983"/>
              <a:gd name="connsiteX131" fmla="*/ 5953405 w 12192000"/>
              <a:gd name="connsiteY131" fmla="*/ 1849929 h 3005983"/>
              <a:gd name="connsiteX132" fmla="*/ 5940151 w 12192000"/>
              <a:gd name="connsiteY132" fmla="*/ 1852123 h 3005983"/>
              <a:gd name="connsiteX133" fmla="*/ 5917647 w 12192000"/>
              <a:gd name="connsiteY133" fmla="*/ 1852476 h 3005983"/>
              <a:gd name="connsiteX134" fmla="*/ 5860259 w 12192000"/>
              <a:gd name="connsiteY134" fmla="*/ 1865444 h 3005983"/>
              <a:gd name="connsiteX135" fmla="*/ 5821880 w 12192000"/>
              <a:gd name="connsiteY135" fmla="*/ 1854695 h 3005983"/>
              <a:gd name="connsiteX136" fmla="*/ 5813898 w 12192000"/>
              <a:gd name="connsiteY136" fmla="*/ 1853063 h 3005983"/>
              <a:gd name="connsiteX137" fmla="*/ 5813633 w 12192000"/>
              <a:gd name="connsiteY137" fmla="*/ 1853249 h 3005983"/>
              <a:gd name="connsiteX138" fmla="*/ 5804995 w 12192000"/>
              <a:gd name="connsiteY138" fmla="*/ 1851966 h 3005983"/>
              <a:gd name="connsiteX139" fmla="*/ 5799340 w 12192000"/>
              <a:gd name="connsiteY139" fmla="*/ 1850088 h 3005983"/>
              <a:gd name="connsiteX140" fmla="*/ 5783850 w 12192000"/>
              <a:gd name="connsiteY140" fmla="*/ 1846922 h 3005983"/>
              <a:gd name="connsiteX141" fmla="*/ 5777803 w 12192000"/>
              <a:gd name="connsiteY141" fmla="*/ 1847290 h 3005983"/>
              <a:gd name="connsiteX142" fmla="*/ 5774372 w 12192000"/>
              <a:gd name="connsiteY142" fmla="*/ 1849538 h 3005983"/>
              <a:gd name="connsiteX143" fmla="*/ 5740527 w 12192000"/>
              <a:gd name="connsiteY143" fmla="*/ 1850453 h 3005983"/>
              <a:gd name="connsiteX144" fmla="*/ 5671437 w 12192000"/>
              <a:gd name="connsiteY144" fmla="*/ 1845438 h 3005983"/>
              <a:gd name="connsiteX145" fmla="*/ 5633526 w 12192000"/>
              <a:gd name="connsiteY145" fmla="*/ 1839191 h 3005983"/>
              <a:gd name="connsiteX146" fmla="*/ 5527860 w 12192000"/>
              <a:gd name="connsiteY146" fmla="*/ 1825767 h 3005983"/>
              <a:gd name="connsiteX147" fmla="*/ 5420429 w 12192000"/>
              <a:gd name="connsiteY147" fmla="*/ 1815102 h 3005983"/>
              <a:gd name="connsiteX148" fmla="*/ 5339073 w 12192000"/>
              <a:gd name="connsiteY148" fmla="*/ 1819639 h 3005983"/>
              <a:gd name="connsiteX149" fmla="*/ 5334373 w 12192000"/>
              <a:gd name="connsiteY149" fmla="*/ 1817028 h 3005983"/>
              <a:gd name="connsiteX150" fmla="*/ 5326433 w 12192000"/>
              <a:gd name="connsiteY150" fmla="*/ 1814516 h 3005983"/>
              <a:gd name="connsiteX151" fmla="*/ 5326080 w 12192000"/>
              <a:gd name="connsiteY151" fmla="*/ 1814651 h 3005983"/>
              <a:gd name="connsiteX152" fmla="*/ 5318954 w 12192000"/>
              <a:gd name="connsiteY152" fmla="*/ 1811914 h 3005983"/>
              <a:gd name="connsiteX153" fmla="*/ 5286087 w 12192000"/>
              <a:gd name="connsiteY153" fmla="*/ 1796038 h 3005983"/>
              <a:gd name="connsiteX154" fmla="*/ 5223002 w 12192000"/>
              <a:gd name="connsiteY154" fmla="*/ 1799482 h 3005983"/>
              <a:gd name="connsiteX155" fmla="*/ 5200540 w 12192000"/>
              <a:gd name="connsiteY155" fmla="*/ 1796400 h 3005983"/>
              <a:gd name="connsiteX156" fmla="*/ 5154928 w 12192000"/>
              <a:gd name="connsiteY156" fmla="*/ 1781130 h 3005983"/>
              <a:gd name="connsiteX157" fmla="*/ 5149478 w 12192000"/>
              <a:gd name="connsiteY157" fmla="*/ 1780679 h 3005983"/>
              <a:gd name="connsiteX158" fmla="*/ 5130626 w 12192000"/>
              <a:gd name="connsiteY158" fmla="*/ 1768669 h 3005983"/>
              <a:gd name="connsiteX159" fmla="*/ 5102239 w 12192000"/>
              <a:gd name="connsiteY159" fmla="*/ 1753436 h 3005983"/>
              <a:gd name="connsiteX160" fmla="*/ 5099658 w 12192000"/>
              <a:gd name="connsiteY160" fmla="*/ 1753538 h 3005983"/>
              <a:gd name="connsiteX161" fmla="*/ 5088508 w 12192000"/>
              <a:gd name="connsiteY161" fmla="*/ 1745106 h 3005983"/>
              <a:gd name="connsiteX162" fmla="*/ 5082205 w 12192000"/>
              <a:gd name="connsiteY162" fmla="*/ 1734262 h 3005983"/>
              <a:gd name="connsiteX163" fmla="*/ 4931750 w 12192000"/>
              <a:gd name="connsiteY163" fmla="*/ 1691385 h 3005983"/>
              <a:gd name="connsiteX164" fmla="*/ 4824030 w 12192000"/>
              <a:gd name="connsiteY164" fmla="*/ 1643040 h 3005983"/>
              <a:gd name="connsiteX165" fmla="*/ 4758423 w 12192000"/>
              <a:gd name="connsiteY165" fmla="*/ 1579191 h 3005983"/>
              <a:gd name="connsiteX166" fmla="*/ 4514045 w 12192000"/>
              <a:gd name="connsiteY166" fmla="*/ 1535848 h 3005983"/>
              <a:gd name="connsiteX167" fmla="*/ 4458973 w 12192000"/>
              <a:gd name="connsiteY167" fmla="*/ 1525122 h 3005983"/>
              <a:gd name="connsiteX168" fmla="*/ 4423105 w 12192000"/>
              <a:gd name="connsiteY168" fmla="*/ 1500018 h 3005983"/>
              <a:gd name="connsiteX169" fmla="*/ 4400073 w 12192000"/>
              <a:gd name="connsiteY169" fmla="*/ 1499739 h 3005983"/>
              <a:gd name="connsiteX170" fmla="*/ 4395961 w 12192000"/>
              <a:gd name="connsiteY170" fmla="*/ 1499863 h 3005983"/>
              <a:gd name="connsiteX171" fmla="*/ 4382523 w 12192000"/>
              <a:gd name="connsiteY171" fmla="*/ 1496619 h 3005983"/>
              <a:gd name="connsiteX172" fmla="*/ 4374971 w 12192000"/>
              <a:gd name="connsiteY172" fmla="*/ 1500377 h 3005983"/>
              <a:gd name="connsiteX173" fmla="*/ 4352051 w 12192000"/>
              <a:gd name="connsiteY173" fmla="*/ 1498843 h 3005983"/>
              <a:gd name="connsiteX174" fmla="*/ 4328364 w 12192000"/>
              <a:gd name="connsiteY174" fmla="*/ 1491566 h 3005983"/>
              <a:gd name="connsiteX175" fmla="*/ 4220142 w 12192000"/>
              <a:gd name="connsiteY175" fmla="*/ 1451803 h 3005983"/>
              <a:gd name="connsiteX176" fmla="*/ 4152921 w 12192000"/>
              <a:gd name="connsiteY176" fmla="*/ 1430969 h 3005983"/>
              <a:gd name="connsiteX177" fmla="*/ 4123498 w 12192000"/>
              <a:gd name="connsiteY177" fmla="*/ 1427696 h 3005983"/>
              <a:gd name="connsiteX178" fmla="*/ 4085026 w 12192000"/>
              <a:gd name="connsiteY178" fmla="*/ 1420005 h 3005983"/>
              <a:gd name="connsiteX179" fmla="*/ 4014120 w 12192000"/>
              <a:gd name="connsiteY179" fmla="*/ 1410025 h 3005983"/>
              <a:gd name="connsiteX180" fmla="*/ 3924085 w 12192000"/>
              <a:gd name="connsiteY180" fmla="*/ 1390368 h 3005983"/>
              <a:gd name="connsiteX181" fmla="*/ 3875102 w 12192000"/>
              <a:gd name="connsiteY181" fmla="*/ 1356231 h 3005983"/>
              <a:gd name="connsiteX182" fmla="*/ 3866735 w 12192000"/>
              <a:gd name="connsiteY182" fmla="*/ 1358044 h 3005983"/>
              <a:gd name="connsiteX183" fmla="*/ 3824835 w 12192000"/>
              <a:gd name="connsiteY183" fmla="*/ 1344150 h 3005983"/>
              <a:gd name="connsiteX184" fmla="*/ 3698316 w 12192000"/>
              <a:gd name="connsiteY184" fmla="*/ 1271660 h 3005983"/>
              <a:gd name="connsiteX185" fmla="*/ 3615875 w 12192000"/>
              <a:gd name="connsiteY185" fmla="*/ 1245166 h 3005983"/>
              <a:gd name="connsiteX186" fmla="*/ 3583351 w 12192000"/>
              <a:gd name="connsiteY186" fmla="*/ 1239605 h 3005983"/>
              <a:gd name="connsiteX187" fmla="*/ 3529058 w 12192000"/>
              <a:gd name="connsiteY187" fmla="*/ 1230047 h 3005983"/>
              <a:gd name="connsiteX188" fmla="*/ 3438822 w 12192000"/>
              <a:gd name="connsiteY188" fmla="*/ 1205661 h 3005983"/>
              <a:gd name="connsiteX189" fmla="*/ 3390292 w 12192000"/>
              <a:gd name="connsiteY189" fmla="*/ 1197075 h 3005983"/>
              <a:gd name="connsiteX190" fmla="*/ 3315537 w 12192000"/>
              <a:gd name="connsiteY190" fmla="*/ 1185391 h 3005983"/>
              <a:gd name="connsiteX191" fmla="*/ 3305896 w 12192000"/>
              <a:gd name="connsiteY191" fmla="*/ 1180025 h 3005983"/>
              <a:gd name="connsiteX192" fmla="*/ 3260055 w 12192000"/>
              <a:gd name="connsiteY192" fmla="*/ 1189560 h 3005983"/>
              <a:gd name="connsiteX193" fmla="*/ 3136098 w 12192000"/>
              <a:gd name="connsiteY193" fmla="*/ 1171708 h 3005983"/>
              <a:gd name="connsiteX194" fmla="*/ 3113533 w 12192000"/>
              <a:gd name="connsiteY194" fmla="*/ 1171758 h 3005983"/>
              <a:gd name="connsiteX195" fmla="*/ 3087934 w 12192000"/>
              <a:gd name="connsiteY195" fmla="*/ 1162189 h 3005983"/>
              <a:gd name="connsiteX196" fmla="*/ 3033101 w 12192000"/>
              <a:gd name="connsiteY196" fmla="*/ 1146004 h 3005983"/>
              <a:gd name="connsiteX197" fmla="*/ 2999082 w 12192000"/>
              <a:gd name="connsiteY197" fmla="*/ 1129337 h 3005983"/>
              <a:gd name="connsiteX198" fmla="*/ 2988144 w 12192000"/>
              <a:gd name="connsiteY198" fmla="*/ 1133783 h 3005983"/>
              <a:gd name="connsiteX199" fmla="*/ 2964880 w 12192000"/>
              <a:gd name="connsiteY199" fmla="*/ 1133160 h 3005983"/>
              <a:gd name="connsiteX200" fmla="*/ 2871083 w 12192000"/>
              <a:gd name="connsiteY200" fmla="*/ 1114281 h 3005983"/>
              <a:gd name="connsiteX201" fmla="*/ 2853547 w 12192000"/>
              <a:gd name="connsiteY201" fmla="*/ 1113282 h 3005983"/>
              <a:gd name="connsiteX202" fmla="*/ 2834998 w 12192000"/>
              <a:gd name="connsiteY202" fmla="*/ 1105032 h 3005983"/>
              <a:gd name="connsiteX203" fmla="*/ 2832012 w 12192000"/>
              <a:gd name="connsiteY203" fmla="*/ 1103667 h 3005983"/>
              <a:gd name="connsiteX204" fmla="*/ 2831450 w 12192000"/>
              <a:gd name="connsiteY204" fmla="*/ 1103681 h 3005983"/>
              <a:gd name="connsiteX205" fmla="*/ 2830158 w 12192000"/>
              <a:gd name="connsiteY205" fmla="*/ 1102819 h 3005983"/>
              <a:gd name="connsiteX206" fmla="*/ 2817969 w 12192000"/>
              <a:gd name="connsiteY206" fmla="*/ 1097243 h 3005983"/>
              <a:gd name="connsiteX207" fmla="*/ 2812278 w 12192000"/>
              <a:gd name="connsiteY207" fmla="*/ 1097008 h 3005983"/>
              <a:gd name="connsiteX208" fmla="*/ 2735949 w 12192000"/>
              <a:gd name="connsiteY208" fmla="*/ 1069536 h 3005983"/>
              <a:gd name="connsiteX209" fmla="*/ 2700542 w 12192000"/>
              <a:gd name="connsiteY209" fmla="*/ 1056907 h 3005983"/>
              <a:gd name="connsiteX210" fmla="*/ 2690071 w 12192000"/>
              <a:gd name="connsiteY210" fmla="*/ 1056397 h 3005983"/>
              <a:gd name="connsiteX211" fmla="*/ 2655269 w 12192000"/>
              <a:gd name="connsiteY211" fmla="*/ 1042078 h 3005983"/>
              <a:gd name="connsiteX212" fmla="*/ 2637172 w 12192000"/>
              <a:gd name="connsiteY212" fmla="*/ 1039382 h 3005983"/>
              <a:gd name="connsiteX213" fmla="*/ 2544676 w 12192000"/>
              <a:gd name="connsiteY213" fmla="*/ 1019916 h 3005983"/>
              <a:gd name="connsiteX214" fmla="*/ 2521406 w 12192000"/>
              <a:gd name="connsiteY214" fmla="*/ 1022036 h 3005983"/>
              <a:gd name="connsiteX215" fmla="*/ 2462038 w 12192000"/>
              <a:gd name="connsiteY215" fmla="*/ 992687 h 3005983"/>
              <a:gd name="connsiteX216" fmla="*/ 2448962 w 12192000"/>
              <a:gd name="connsiteY216" fmla="*/ 988555 h 3005983"/>
              <a:gd name="connsiteX217" fmla="*/ 2444223 w 12192000"/>
              <a:gd name="connsiteY217" fmla="*/ 985580 h 3005983"/>
              <a:gd name="connsiteX218" fmla="*/ 2428175 w 12192000"/>
              <a:gd name="connsiteY218" fmla="*/ 997242 h 3005983"/>
              <a:gd name="connsiteX219" fmla="*/ 2398519 w 12192000"/>
              <a:gd name="connsiteY219" fmla="*/ 1001482 h 3005983"/>
              <a:gd name="connsiteX220" fmla="*/ 2385271 w 12192000"/>
              <a:gd name="connsiteY220" fmla="*/ 993786 h 3005983"/>
              <a:gd name="connsiteX221" fmla="*/ 2298174 w 12192000"/>
              <a:gd name="connsiteY221" fmla="*/ 956527 h 3005983"/>
              <a:gd name="connsiteX222" fmla="*/ 2271014 w 12192000"/>
              <a:gd name="connsiteY222" fmla="*/ 945440 h 3005983"/>
              <a:gd name="connsiteX223" fmla="*/ 2214838 w 12192000"/>
              <a:gd name="connsiteY223" fmla="*/ 924396 h 3005983"/>
              <a:gd name="connsiteX224" fmla="*/ 2038407 w 12192000"/>
              <a:gd name="connsiteY224" fmla="*/ 916628 h 3005983"/>
              <a:gd name="connsiteX225" fmla="*/ 1958268 w 12192000"/>
              <a:gd name="connsiteY225" fmla="*/ 931677 h 3005983"/>
              <a:gd name="connsiteX226" fmla="*/ 1740316 w 12192000"/>
              <a:gd name="connsiteY226" fmla="*/ 931710 h 3005983"/>
              <a:gd name="connsiteX227" fmla="*/ 1454477 w 12192000"/>
              <a:gd name="connsiteY227" fmla="*/ 973878 h 3005983"/>
              <a:gd name="connsiteX228" fmla="*/ 1385984 w 12192000"/>
              <a:gd name="connsiteY228" fmla="*/ 958621 h 3005983"/>
              <a:gd name="connsiteX229" fmla="*/ 1355604 w 12192000"/>
              <a:gd name="connsiteY229" fmla="*/ 960893 h 3005983"/>
              <a:gd name="connsiteX230" fmla="*/ 1305323 w 12192000"/>
              <a:gd name="connsiteY230" fmla="*/ 967511 h 3005983"/>
              <a:gd name="connsiteX231" fmla="*/ 1125607 w 12192000"/>
              <a:gd name="connsiteY231" fmla="*/ 968467 h 3005983"/>
              <a:gd name="connsiteX232" fmla="*/ 1016562 w 12192000"/>
              <a:gd name="connsiteY232" fmla="*/ 975260 h 3005983"/>
              <a:gd name="connsiteX233" fmla="*/ 818620 w 12192000"/>
              <a:gd name="connsiteY233" fmla="*/ 987723 h 3005983"/>
              <a:gd name="connsiteX234" fmla="*/ 611870 w 12192000"/>
              <a:gd name="connsiteY234" fmla="*/ 1002547 h 3005983"/>
              <a:gd name="connsiteX235" fmla="*/ 520325 w 12192000"/>
              <a:gd name="connsiteY235" fmla="*/ 1010590 h 3005983"/>
              <a:gd name="connsiteX236" fmla="*/ 386188 w 12192000"/>
              <a:gd name="connsiteY236" fmla="*/ 1040956 h 3005983"/>
              <a:gd name="connsiteX237" fmla="*/ 272629 w 12192000"/>
              <a:gd name="connsiteY237" fmla="*/ 1010300 h 3005983"/>
              <a:gd name="connsiteX238" fmla="*/ 113450 w 12192000"/>
              <a:gd name="connsiteY238" fmla="*/ 1038933 h 3005983"/>
              <a:gd name="connsiteX239" fmla="*/ 4256 w 12192000"/>
              <a:gd name="connsiteY239" fmla="*/ 1060111 h 3005983"/>
              <a:gd name="connsiteX240" fmla="*/ 0 w 12192000"/>
              <a:gd name="connsiteY240" fmla="*/ 1059714 h 3005983"/>
              <a:gd name="connsiteX241" fmla="*/ 0 w 12192000"/>
              <a:gd name="connsiteY241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608697 w 12192000"/>
              <a:gd name="connsiteY12" fmla="*/ 2813460 h 3005983"/>
              <a:gd name="connsiteX13" fmla="*/ 11566270 w 12192000"/>
              <a:gd name="connsiteY13" fmla="*/ 2794050 h 3005983"/>
              <a:gd name="connsiteX14" fmla="*/ 11543180 w 12192000"/>
              <a:gd name="connsiteY14" fmla="*/ 2794523 h 3005983"/>
              <a:gd name="connsiteX15" fmla="*/ 11527456 w 12192000"/>
              <a:gd name="connsiteY15" fmla="*/ 2784758 h 3005983"/>
              <a:gd name="connsiteX16" fmla="*/ 11410019 w 12192000"/>
              <a:gd name="connsiteY16" fmla="*/ 2778739 h 3005983"/>
              <a:gd name="connsiteX17" fmla="*/ 11391662 w 12192000"/>
              <a:gd name="connsiteY17" fmla="*/ 2777813 h 3005983"/>
              <a:gd name="connsiteX18" fmla="*/ 11381950 w 12192000"/>
              <a:gd name="connsiteY18" fmla="*/ 2771457 h 3005983"/>
              <a:gd name="connsiteX19" fmla="*/ 11355280 w 12192000"/>
              <a:gd name="connsiteY19" fmla="*/ 2766974 h 3005983"/>
              <a:gd name="connsiteX20" fmla="*/ 11346286 w 12192000"/>
              <a:gd name="connsiteY20" fmla="*/ 2771221 h 3005983"/>
              <a:gd name="connsiteX21" fmla="*/ 11344784 w 12192000"/>
              <a:gd name="connsiteY21" fmla="*/ 2767480 h 3005983"/>
              <a:gd name="connsiteX22" fmla="*/ 11307999 w 12192000"/>
              <a:gd name="connsiteY22" fmla="*/ 2758374 h 3005983"/>
              <a:gd name="connsiteX23" fmla="*/ 11228674 w 12192000"/>
              <a:gd name="connsiteY23" fmla="*/ 2738503 h 3005983"/>
              <a:gd name="connsiteX24" fmla="*/ 11208775 w 12192000"/>
              <a:gd name="connsiteY24" fmla="*/ 2733735 h 3005983"/>
              <a:gd name="connsiteX25" fmla="*/ 11191329 w 12192000"/>
              <a:gd name="connsiteY25" fmla="*/ 2735896 h 3005983"/>
              <a:gd name="connsiteX26" fmla="*/ 11095293 w 12192000"/>
              <a:gd name="connsiteY26" fmla="*/ 2734181 h 3005983"/>
              <a:gd name="connsiteX27" fmla="*/ 11072290 w 12192000"/>
              <a:gd name="connsiteY27" fmla="*/ 2737734 h 3005983"/>
              <a:gd name="connsiteX28" fmla="*/ 10980239 w 12192000"/>
              <a:gd name="connsiteY28" fmla="*/ 2729000 h 3005983"/>
              <a:gd name="connsiteX29" fmla="*/ 10980167 w 12192000"/>
              <a:gd name="connsiteY29" fmla="*/ 2728972 h 3005983"/>
              <a:gd name="connsiteX30" fmla="*/ 10943501 w 12192000"/>
              <a:gd name="connsiteY30" fmla="*/ 2723352 h 3005983"/>
              <a:gd name="connsiteX31" fmla="*/ 10740825 w 12192000"/>
              <a:gd name="connsiteY31" fmla="*/ 2642544 h 3005983"/>
              <a:gd name="connsiteX32" fmla="*/ 10621021 w 12192000"/>
              <a:gd name="connsiteY32" fmla="*/ 2583972 h 3005983"/>
              <a:gd name="connsiteX33" fmla="*/ 10501779 w 12192000"/>
              <a:gd name="connsiteY33" fmla="*/ 2548735 h 3005983"/>
              <a:gd name="connsiteX34" fmla="*/ 10403355 w 12192000"/>
              <a:gd name="connsiteY34" fmla="*/ 2512953 h 3005983"/>
              <a:gd name="connsiteX35" fmla="*/ 10337449 w 12192000"/>
              <a:gd name="connsiteY35" fmla="*/ 2488172 h 3005983"/>
              <a:gd name="connsiteX36" fmla="*/ 10324327 w 12192000"/>
              <a:gd name="connsiteY36" fmla="*/ 2478939 h 3005983"/>
              <a:gd name="connsiteX37" fmla="*/ 10321929 w 12192000"/>
              <a:gd name="connsiteY37" fmla="*/ 2478993 h 3005983"/>
              <a:gd name="connsiteX38" fmla="*/ 10290461 w 12192000"/>
              <a:gd name="connsiteY38" fmla="*/ 2462144 h 3005983"/>
              <a:gd name="connsiteX39" fmla="*/ 10268970 w 12192000"/>
              <a:gd name="connsiteY39" fmla="*/ 2448931 h 3005983"/>
              <a:gd name="connsiteX40" fmla="*/ 10263699 w 12192000"/>
              <a:gd name="connsiteY40" fmla="*/ 2448340 h 3005983"/>
              <a:gd name="connsiteX41" fmla="*/ 10228272 w 12192000"/>
              <a:gd name="connsiteY41" fmla="*/ 2431997 h 3005983"/>
              <a:gd name="connsiteX42" fmla="*/ 10215997 w 12192000"/>
              <a:gd name="connsiteY42" fmla="*/ 2431103 h 3005983"/>
              <a:gd name="connsiteX43" fmla="*/ 10193885 w 12192000"/>
              <a:gd name="connsiteY43" fmla="*/ 2427360 h 3005983"/>
              <a:gd name="connsiteX44" fmla="*/ 10135557 w 12192000"/>
              <a:gd name="connsiteY44" fmla="*/ 2429769 h 3005983"/>
              <a:gd name="connsiteX45" fmla="*/ 10092108 w 12192000"/>
              <a:gd name="connsiteY45" fmla="*/ 2409075 h 3005983"/>
              <a:gd name="connsiteX46" fmla="*/ 10091815 w 12192000"/>
              <a:gd name="connsiteY46" fmla="*/ 2409211 h 3005983"/>
              <a:gd name="connsiteX47" fmla="*/ 10083558 w 12192000"/>
              <a:gd name="connsiteY47" fmla="*/ 2406369 h 3005983"/>
              <a:gd name="connsiteX48" fmla="*/ 10078319 w 12192000"/>
              <a:gd name="connsiteY48" fmla="*/ 2403481 h 3005983"/>
              <a:gd name="connsiteX49" fmla="*/ 10063647 w 12192000"/>
              <a:gd name="connsiteY49" fmla="*/ 2397528 h 3005983"/>
              <a:gd name="connsiteX50" fmla="*/ 10057660 w 12192000"/>
              <a:gd name="connsiteY50" fmla="*/ 2396793 h 3005983"/>
              <a:gd name="connsiteX51" fmla="*/ 10003124 w 12192000"/>
              <a:gd name="connsiteY51" fmla="*/ 2406692 h 3005983"/>
              <a:gd name="connsiteX52" fmla="*/ 9898644 w 12192000"/>
              <a:gd name="connsiteY52" fmla="*/ 2393136 h 3005983"/>
              <a:gd name="connsiteX53" fmla="*/ 9794969 w 12192000"/>
              <a:gd name="connsiteY53" fmla="*/ 2376665 h 3005983"/>
              <a:gd name="connsiteX54" fmla="*/ 9690708 w 12192000"/>
              <a:gd name="connsiteY54" fmla="*/ 2362478 h 3005983"/>
              <a:gd name="connsiteX55" fmla="*/ 9656590 w 12192000"/>
              <a:gd name="connsiteY55" fmla="*/ 2365107 h 3005983"/>
              <a:gd name="connsiteX56" fmla="*/ 9651013 w 12192000"/>
              <a:gd name="connsiteY56" fmla="*/ 2365379 h 3005983"/>
              <a:gd name="connsiteX57" fmla="*/ 9629535 w 12192000"/>
              <a:gd name="connsiteY57" fmla="*/ 2359562 h 3005983"/>
              <a:gd name="connsiteX58" fmla="*/ 9621002 w 12192000"/>
              <a:gd name="connsiteY58" fmla="*/ 2358015 h 3005983"/>
              <a:gd name="connsiteX59" fmla="*/ 9620811 w 12192000"/>
              <a:gd name="connsiteY59" fmla="*/ 2358209 h 3005983"/>
              <a:gd name="connsiteX60" fmla="*/ 9612783 w 12192000"/>
              <a:gd name="connsiteY60" fmla="*/ 2356304 h 3005983"/>
              <a:gd name="connsiteX61" fmla="*/ 9573299 w 12192000"/>
              <a:gd name="connsiteY61" fmla="*/ 2344048 h 3005983"/>
              <a:gd name="connsiteX62" fmla="*/ 9523299 w 12192000"/>
              <a:gd name="connsiteY62" fmla="*/ 2356751 h 3005983"/>
              <a:gd name="connsiteX63" fmla="*/ 9502217 w 12192000"/>
              <a:gd name="connsiteY63" fmla="*/ 2356672 h 3005983"/>
              <a:gd name="connsiteX64" fmla="*/ 9491052 w 12192000"/>
              <a:gd name="connsiteY64" fmla="*/ 2357876 h 3005983"/>
              <a:gd name="connsiteX65" fmla="*/ 9490420 w 12192000"/>
              <a:gd name="connsiteY65" fmla="*/ 2358754 h 3005983"/>
              <a:gd name="connsiteX66" fmla="*/ 9422814 w 12192000"/>
              <a:gd name="connsiteY66" fmla="*/ 2337048 h 3005983"/>
              <a:gd name="connsiteX67" fmla="*/ 9387555 w 12192000"/>
              <a:gd name="connsiteY67" fmla="*/ 2324836 h 3005983"/>
              <a:gd name="connsiteX68" fmla="*/ 9385480 w 12192000"/>
              <a:gd name="connsiteY68" fmla="*/ 2325313 h 3005983"/>
              <a:gd name="connsiteX69" fmla="*/ 9369766 w 12192000"/>
              <a:gd name="connsiteY69" fmla="*/ 2317902 h 3005983"/>
              <a:gd name="connsiteX70" fmla="*/ 9356267 w 12192000"/>
              <a:gd name="connsiteY70" fmla="*/ 2307218 h 3005983"/>
              <a:gd name="connsiteX71" fmla="*/ 9240605 w 12192000"/>
              <a:gd name="connsiteY71" fmla="*/ 2292733 h 3005983"/>
              <a:gd name="connsiteX72" fmla="*/ 9083251 w 12192000"/>
              <a:gd name="connsiteY72" fmla="*/ 2245348 h 3005983"/>
              <a:gd name="connsiteX73" fmla="*/ 8956025 w 12192000"/>
              <a:gd name="connsiteY73" fmla="*/ 2219438 h 3005983"/>
              <a:gd name="connsiteX74" fmla="*/ 8791834 w 12192000"/>
              <a:gd name="connsiteY74" fmla="*/ 2194608 h 3005983"/>
              <a:gd name="connsiteX75" fmla="*/ 8677385 w 12192000"/>
              <a:gd name="connsiteY75" fmla="*/ 2172946 h 3005983"/>
              <a:gd name="connsiteX76" fmla="*/ 8628381 w 12192000"/>
              <a:gd name="connsiteY76" fmla="*/ 2151256 h 3005983"/>
              <a:gd name="connsiteX77" fmla="*/ 8608955 w 12192000"/>
              <a:gd name="connsiteY77" fmla="*/ 2154253 h 3005983"/>
              <a:gd name="connsiteX78" fmla="*/ 8605623 w 12192000"/>
              <a:gd name="connsiteY78" fmla="*/ 2154974 h 3005983"/>
              <a:gd name="connsiteX79" fmla="*/ 8591946 w 12192000"/>
              <a:gd name="connsiteY79" fmla="*/ 2153429 h 3005983"/>
              <a:gd name="connsiteX80" fmla="*/ 8588503 w 12192000"/>
              <a:gd name="connsiteY80" fmla="*/ 2158528 h 3005983"/>
              <a:gd name="connsiteX81" fmla="*/ 8542929 w 12192000"/>
              <a:gd name="connsiteY81" fmla="*/ 2155780 h 3005983"/>
              <a:gd name="connsiteX82" fmla="*/ 8422422 w 12192000"/>
              <a:gd name="connsiteY82" fmla="*/ 2128783 h 3005983"/>
              <a:gd name="connsiteX83" fmla="*/ 8350509 w 12192000"/>
              <a:gd name="connsiteY83" fmla="*/ 2116143 h 3005983"/>
              <a:gd name="connsiteX84" fmla="*/ 8323483 w 12192000"/>
              <a:gd name="connsiteY84" fmla="*/ 2116856 h 3005983"/>
              <a:gd name="connsiteX85" fmla="*/ 8285541 w 12192000"/>
              <a:gd name="connsiteY85" fmla="*/ 2114142 h 3005983"/>
              <a:gd name="connsiteX86" fmla="*/ 8156321 w 12192000"/>
              <a:gd name="connsiteY86" fmla="*/ 2105622 h 3005983"/>
              <a:gd name="connsiteX87" fmla="*/ 8115022 w 12192000"/>
              <a:gd name="connsiteY87" fmla="*/ 2097331 h 3005983"/>
              <a:gd name="connsiteX88" fmla="*/ 8109128 w 12192000"/>
              <a:gd name="connsiteY88" fmla="*/ 2095725 h 3005983"/>
              <a:gd name="connsiteX89" fmla="*/ 8061947 w 12192000"/>
              <a:gd name="connsiteY89" fmla="*/ 2076044 h 3005983"/>
              <a:gd name="connsiteX90" fmla="*/ 8056343 w 12192000"/>
              <a:gd name="connsiteY90" fmla="*/ 2079176 h 3005983"/>
              <a:gd name="connsiteX91" fmla="*/ 8039888 w 12192000"/>
              <a:gd name="connsiteY91" fmla="*/ 2079889 h 3005983"/>
              <a:gd name="connsiteX92" fmla="*/ 8027893 w 12192000"/>
              <a:gd name="connsiteY92" fmla="*/ 2071837 h 3005983"/>
              <a:gd name="connsiteX93" fmla="*/ 7968202 w 12192000"/>
              <a:gd name="connsiteY93" fmla="*/ 2048643 h 3005983"/>
              <a:gd name="connsiteX94" fmla="*/ 7879707 w 12192000"/>
              <a:gd name="connsiteY94" fmla="*/ 2019539 h 3005983"/>
              <a:gd name="connsiteX95" fmla="*/ 7867283 w 12192000"/>
              <a:gd name="connsiteY95" fmla="*/ 2011237 h 3005983"/>
              <a:gd name="connsiteX96" fmla="*/ 7843997 w 12192000"/>
              <a:gd name="connsiteY96" fmla="*/ 2004002 h 3005983"/>
              <a:gd name="connsiteX97" fmla="*/ 7819810 w 12192000"/>
              <a:gd name="connsiteY97" fmla="*/ 2003978 h 3005983"/>
              <a:gd name="connsiteX98" fmla="*/ 7766905 w 12192000"/>
              <a:gd name="connsiteY98" fmla="*/ 1994240 h 3005983"/>
              <a:gd name="connsiteX99" fmla="*/ 7748811 w 12192000"/>
              <a:gd name="connsiteY99" fmla="*/ 2001647 h 3005983"/>
              <a:gd name="connsiteX100" fmla="*/ 7745757 w 12192000"/>
              <a:gd name="connsiteY100" fmla="*/ 2003120 h 3005983"/>
              <a:gd name="connsiteX101" fmla="*/ 7732110 w 12192000"/>
              <a:gd name="connsiteY101" fmla="*/ 2004783 h 3005983"/>
              <a:gd name="connsiteX102" fmla="*/ 7730039 w 12192000"/>
              <a:gd name="connsiteY102" fmla="*/ 2010536 h 3005983"/>
              <a:gd name="connsiteX103" fmla="*/ 7685159 w 12192000"/>
              <a:gd name="connsiteY103" fmla="*/ 2018415 h 3005983"/>
              <a:gd name="connsiteX104" fmla="*/ 7561596 w 12192000"/>
              <a:gd name="connsiteY104" fmla="*/ 2020063 h 3005983"/>
              <a:gd name="connsiteX105" fmla="*/ 7488722 w 12192000"/>
              <a:gd name="connsiteY105" fmla="*/ 2024418 h 3005983"/>
              <a:gd name="connsiteX106" fmla="*/ 7462688 w 12192000"/>
              <a:gd name="connsiteY106" fmla="*/ 2031366 h 3005983"/>
              <a:gd name="connsiteX107" fmla="*/ 7425222 w 12192000"/>
              <a:gd name="connsiteY107" fmla="*/ 2037510 h 3005983"/>
              <a:gd name="connsiteX108" fmla="*/ 7360376 w 12192000"/>
              <a:gd name="connsiteY108" fmla="*/ 2052454 h 3005983"/>
              <a:gd name="connsiteX109" fmla="*/ 7297796 w 12192000"/>
              <a:gd name="connsiteY109" fmla="*/ 2059134 h 3005983"/>
              <a:gd name="connsiteX110" fmla="*/ 7255684 w 12192000"/>
              <a:gd name="connsiteY110" fmla="*/ 2060633 h 3005983"/>
              <a:gd name="connsiteX111" fmla="*/ 7249573 w 12192000"/>
              <a:gd name="connsiteY111" fmla="*/ 2060435 h 3005983"/>
              <a:gd name="connsiteX112" fmla="*/ 7198933 w 12192000"/>
              <a:gd name="connsiteY112" fmla="*/ 2052227 h 3005983"/>
              <a:gd name="connsiteX113" fmla="*/ 7194276 w 12192000"/>
              <a:gd name="connsiteY113" fmla="*/ 2056568 h 3005983"/>
              <a:gd name="connsiteX114" fmla="*/ 7178495 w 12192000"/>
              <a:gd name="connsiteY114" fmla="*/ 2061069 h 3005983"/>
              <a:gd name="connsiteX115" fmla="*/ 7164866 w 12192000"/>
              <a:gd name="connsiteY115" fmla="*/ 2056021 h 3005983"/>
              <a:gd name="connsiteX116" fmla="*/ 7101221 w 12192000"/>
              <a:gd name="connsiteY116" fmla="*/ 2047289 h 3005983"/>
              <a:gd name="connsiteX117" fmla="*/ 7008182 w 12192000"/>
              <a:gd name="connsiteY117" fmla="*/ 2039482 h 3005983"/>
              <a:gd name="connsiteX118" fmla="*/ 6994073 w 12192000"/>
              <a:gd name="connsiteY118" fmla="*/ 2034288 h 3005983"/>
              <a:gd name="connsiteX119" fmla="*/ 6902768 w 12192000"/>
              <a:gd name="connsiteY119" fmla="*/ 2021990 h 3005983"/>
              <a:gd name="connsiteX120" fmla="*/ 6854917 w 12192000"/>
              <a:gd name="connsiteY120" fmla="*/ 2020321 h 3005983"/>
              <a:gd name="connsiteX121" fmla="*/ 6849655 w 12192000"/>
              <a:gd name="connsiteY121" fmla="*/ 2025191 h 3005983"/>
              <a:gd name="connsiteX122" fmla="*/ 6835522 w 12192000"/>
              <a:gd name="connsiteY122" fmla="*/ 2024012 h 3005983"/>
              <a:gd name="connsiteX123" fmla="*/ 6707727 w 12192000"/>
              <a:gd name="connsiteY123" fmla="*/ 2006254 h 3005983"/>
              <a:gd name="connsiteX124" fmla="*/ 6561947 w 12192000"/>
              <a:gd name="connsiteY124" fmla="*/ 1975575 h 3005983"/>
              <a:gd name="connsiteX125" fmla="*/ 6464714 w 12192000"/>
              <a:gd name="connsiteY125" fmla="*/ 1978704 h 3005983"/>
              <a:gd name="connsiteX126" fmla="*/ 6242129 w 12192000"/>
              <a:gd name="connsiteY126" fmla="*/ 1915441 h 3005983"/>
              <a:gd name="connsiteX127" fmla="*/ 6080728 w 12192000"/>
              <a:gd name="connsiteY127" fmla="*/ 1895758 h 3005983"/>
              <a:gd name="connsiteX128" fmla="*/ 6069627 w 12192000"/>
              <a:gd name="connsiteY128" fmla="*/ 1885968 h 3005983"/>
              <a:gd name="connsiteX129" fmla="*/ 6055146 w 12192000"/>
              <a:gd name="connsiteY129" fmla="*/ 1879305 h 3005983"/>
              <a:gd name="connsiteX130" fmla="*/ 5953405 w 12192000"/>
              <a:gd name="connsiteY130" fmla="*/ 1849929 h 3005983"/>
              <a:gd name="connsiteX131" fmla="*/ 5940151 w 12192000"/>
              <a:gd name="connsiteY131" fmla="*/ 1852123 h 3005983"/>
              <a:gd name="connsiteX132" fmla="*/ 5917647 w 12192000"/>
              <a:gd name="connsiteY132" fmla="*/ 1852476 h 3005983"/>
              <a:gd name="connsiteX133" fmla="*/ 5860259 w 12192000"/>
              <a:gd name="connsiteY133" fmla="*/ 1865444 h 3005983"/>
              <a:gd name="connsiteX134" fmla="*/ 5821880 w 12192000"/>
              <a:gd name="connsiteY134" fmla="*/ 1854695 h 3005983"/>
              <a:gd name="connsiteX135" fmla="*/ 5813898 w 12192000"/>
              <a:gd name="connsiteY135" fmla="*/ 1853063 h 3005983"/>
              <a:gd name="connsiteX136" fmla="*/ 5813633 w 12192000"/>
              <a:gd name="connsiteY136" fmla="*/ 1853249 h 3005983"/>
              <a:gd name="connsiteX137" fmla="*/ 5804995 w 12192000"/>
              <a:gd name="connsiteY137" fmla="*/ 1851966 h 3005983"/>
              <a:gd name="connsiteX138" fmla="*/ 5799340 w 12192000"/>
              <a:gd name="connsiteY138" fmla="*/ 1850088 h 3005983"/>
              <a:gd name="connsiteX139" fmla="*/ 5783850 w 12192000"/>
              <a:gd name="connsiteY139" fmla="*/ 1846922 h 3005983"/>
              <a:gd name="connsiteX140" fmla="*/ 5777803 w 12192000"/>
              <a:gd name="connsiteY140" fmla="*/ 1847290 h 3005983"/>
              <a:gd name="connsiteX141" fmla="*/ 5774372 w 12192000"/>
              <a:gd name="connsiteY141" fmla="*/ 1849538 h 3005983"/>
              <a:gd name="connsiteX142" fmla="*/ 5740527 w 12192000"/>
              <a:gd name="connsiteY142" fmla="*/ 1850453 h 3005983"/>
              <a:gd name="connsiteX143" fmla="*/ 5671437 w 12192000"/>
              <a:gd name="connsiteY143" fmla="*/ 1845438 h 3005983"/>
              <a:gd name="connsiteX144" fmla="*/ 5633526 w 12192000"/>
              <a:gd name="connsiteY144" fmla="*/ 1839191 h 3005983"/>
              <a:gd name="connsiteX145" fmla="*/ 5527860 w 12192000"/>
              <a:gd name="connsiteY145" fmla="*/ 1825767 h 3005983"/>
              <a:gd name="connsiteX146" fmla="*/ 5420429 w 12192000"/>
              <a:gd name="connsiteY146" fmla="*/ 1815102 h 3005983"/>
              <a:gd name="connsiteX147" fmla="*/ 5339073 w 12192000"/>
              <a:gd name="connsiteY147" fmla="*/ 1819639 h 3005983"/>
              <a:gd name="connsiteX148" fmla="*/ 5334373 w 12192000"/>
              <a:gd name="connsiteY148" fmla="*/ 1817028 h 3005983"/>
              <a:gd name="connsiteX149" fmla="*/ 5326433 w 12192000"/>
              <a:gd name="connsiteY149" fmla="*/ 1814516 h 3005983"/>
              <a:gd name="connsiteX150" fmla="*/ 5326080 w 12192000"/>
              <a:gd name="connsiteY150" fmla="*/ 1814651 h 3005983"/>
              <a:gd name="connsiteX151" fmla="*/ 5318954 w 12192000"/>
              <a:gd name="connsiteY151" fmla="*/ 1811914 h 3005983"/>
              <a:gd name="connsiteX152" fmla="*/ 5286087 w 12192000"/>
              <a:gd name="connsiteY152" fmla="*/ 1796038 h 3005983"/>
              <a:gd name="connsiteX153" fmla="*/ 5223002 w 12192000"/>
              <a:gd name="connsiteY153" fmla="*/ 1799482 h 3005983"/>
              <a:gd name="connsiteX154" fmla="*/ 5200540 w 12192000"/>
              <a:gd name="connsiteY154" fmla="*/ 1796400 h 3005983"/>
              <a:gd name="connsiteX155" fmla="*/ 5154928 w 12192000"/>
              <a:gd name="connsiteY155" fmla="*/ 1781130 h 3005983"/>
              <a:gd name="connsiteX156" fmla="*/ 5149478 w 12192000"/>
              <a:gd name="connsiteY156" fmla="*/ 1780679 h 3005983"/>
              <a:gd name="connsiteX157" fmla="*/ 5130626 w 12192000"/>
              <a:gd name="connsiteY157" fmla="*/ 1768669 h 3005983"/>
              <a:gd name="connsiteX158" fmla="*/ 5102239 w 12192000"/>
              <a:gd name="connsiteY158" fmla="*/ 1753436 h 3005983"/>
              <a:gd name="connsiteX159" fmla="*/ 5099658 w 12192000"/>
              <a:gd name="connsiteY159" fmla="*/ 1753538 h 3005983"/>
              <a:gd name="connsiteX160" fmla="*/ 5088508 w 12192000"/>
              <a:gd name="connsiteY160" fmla="*/ 1745106 h 3005983"/>
              <a:gd name="connsiteX161" fmla="*/ 5082205 w 12192000"/>
              <a:gd name="connsiteY161" fmla="*/ 1734262 h 3005983"/>
              <a:gd name="connsiteX162" fmla="*/ 4931750 w 12192000"/>
              <a:gd name="connsiteY162" fmla="*/ 1691385 h 3005983"/>
              <a:gd name="connsiteX163" fmla="*/ 4824030 w 12192000"/>
              <a:gd name="connsiteY163" fmla="*/ 1643040 h 3005983"/>
              <a:gd name="connsiteX164" fmla="*/ 4758423 w 12192000"/>
              <a:gd name="connsiteY164" fmla="*/ 1579191 h 3005983"/>
              <a:gd name="connsiteX165" fmla="*/ 4514045 w 12192000"/>
              <a:gd name="connsiteY165" fmla="*/ 1535848 h 3005983"/>
              <a:gd name="connsiteX166" fmla="*/ 4458973 w 12192000"/>
              <a:gd name="connsiteY166" fmla="*/ 1525122 h 3005983"/>
              <a:gd name="connsiteX167" fmla="*/ 4423105 w 12192000"/>
              <a:gd name="connsiteY167" fmla="*/ 1500018 h 3005983"/>
              <a:gd name="connsiteX168" fmla="*/ 4400073 w 12192000"/>
              <a:gd name="connsiteY168" fmla="*/ 1499739 h 3005983"/>
              <a:gd name="connsiteX169" fmla="*/ 4395961 w 12192000"/>
              <a:gd name="connsiteY169" fmla="*/ 1499863 h 3005983"/>
              <a:gd name="connsiteX170" fmla="*/ 4382523 w 12192000"/>
              <a:gd name="connsiteY170" fmla="*/ 1496619 h 3005983"/>
              <a:gd name="connsiteX171" fmla="*/ 4374971 w 12192000"/>
              <a:gd name="connsiteY171" fmla="*/ 1500377 h 3005983"/>
              <a:gd name="connsiteX172" fmla="*/ 4352051 w 12192000"/>
              <a:gd name="connsiteY172" fmla="*/ 1498843 h 3005983"/>
              <a:gd name="connsiteX173" fmla="*/ 4328364 w 12192000"/>
              <a:gd name="connsiteY173" fmla="*/ 1491566 h 3005983"/>
              <a:gd name="connsiteX174" fmla="*/ 4220142 w 12192000"/>
              <a:gd name="connsiteY174" fmla="*/ 1451803 h 3005983"/>
              <a:gd name="connsiteX175" fmla="*/ 4152921 w 12192000"/>
              <a:gd name="connsiteY175" fmla="*/ 1430969 h 3005983"/>
              <a:gd name="connsiteX176" fmla="*/ 4123498 w 12192000"/>
              <a:gd name="connsiteY176" fmla="*/ 1427696 h 3005983"/>
              <a:gd name="connsiteX177" fmla="*/ 4085026 w 12192000"/>
              <a:gd name="connsiteY177" fmla="*/ 1420005 h 3005983"/>
              <a:gd name="connsiteX178" fmla="*/ 4014120 w 12192000"/>
              <a:gd name="connsiteY178" fmla="*/ 1410025 h 3005983"/>
              <a:gd name="connsiteX179" fmla="*/ 3924085 w 12192000"/>
              <a:gd name="connsiteY179" fmla="*/ 1390368 h 3005983"/>
              <a:gd name="connsiteX180" fmla="*/ 3875102 w 12192000"/>
              <a:gd name="connsiteY180" fmla="*/ 1356231 h 3005983"/>
              <a:gd name="connsiteX181" fmla="*/ 3866735 w 12192000"/>
              <a:gd name="connsiteY181" fmla="*/ 1358044 h 3005983"/>
              <a:gd name="connsiteX182" fmla="*/ 3824835 w 12192000"/>
              <a:gd name="connsiteY182" fmla="*/ 1344150 h 3005983"/>
              <a:gd name="connsiteX183" fmla="*/ 3698316 w 12192000"/>
              <a:gd name="connsiteY183" fmla="*/ 1271660 h 3005983"/>
              <a:gd name="connsiteX184" fmla="*/ 3615875 w 12192000"/>
              <a:gd name="connsiteY184" fmla="*/ 1245166 h 3005983"/>
              <a:gd name="connsiteX185" fmla="*/ 3583351 w 12192000"/>
              <a:gd name="connsiteY185" fmla="*/ 1239605 h 3005983"/>
              <a:gd name="connsiteX186" fmla="*/ 3529058 w 12192000"/>
              <a:gd name="connsiteY186" fmla="*/ 1230047 h 3005983"/>
              <a:gd name="connsiteX187" fmla="*/ 3438822 w 12192000"/>
              <a:gd name="connsiteY187" fmla="*/ 1205661 h 3005983"/>
              <a:gd name="connsiteX188" fmla="*/ 3390292 w 12192000"/>
              <a:gd name="connsiteY188" fmla="*/ 1197075 h 3005983"/>
              <a:gd name="connsiteX189" fmla="*/ 3315537 w 12192000"/>
              <a:gd name="connsiteY189" fmla="*/ 1185391 h 3005983"/>
              <a:gd name="connsiteX190" fmla="*/ 3305896 w 12192000"/>
              <a:gd name="connsiteY190" fmla="*/ 1180025 h 3005983"/>
              <a:gd name="connsiteX191" fmla="*/ 3260055 w 12192000"/>
              <a:gd name="connsiteY191" fmla="*/ 1189560 h 3005983"/>
              <a:gd name="connsiteX192" fmla="*/ 3136098 w 12192000"/>
              <a:gd name="connsiteY192" fmla="*/ 1171708 h 3005983"/>
              <a:gd name="connsiteX193" fmla="*/ 3113533 w 12192000"/>
              <a:gd name="connsiteY193" fmla="*/ 1171758 h 3005983"/>
              <a:gd name="connsiteX194" fmla="*/ 3087934 w 12192000"/>
              <a:gd name="connsiteY194" fmla="*/ 1162189 h 3005983"/>
              <a:gd name="connsiteX195" fmla="*/ 3033101 w 12192000"/>
              <a:gd name="connsiteY195" fmla="*/ 1146004 h 3005983"/>
              <a:gd name="connsiteX196" fmla="*/ 2999082 w 12192000"/>
              <a:gd name="connsiteY196" fmla="*/ 1129337 h 3005983"/>
              <a:gd name="connsiteX197" fmla="*/ 2988144 w 12192000"/>
              <a:gd name="connsiteY197" fmla="*/ 1133783 h 3005983"/>
              <a:gd name="connsiteX198" fmla="*/ 2964880 w 12192000"/>
              <a:gd name="connsiteY198" fmla="*/ 1133160 h 3005983"/>
              <a:gd name="connsiteX199" fmla="*/ 2871083 w 12192000"/>
              <a:gd name="connsiteY199" fmla="*/ 1114281 h 3005983"/>
              <a:gd name="connsiteX200" fmla="*/ 2853547 w 12192000"/>
              <a:gd name="connsiteY200" fmla="*/ 1113282 h 3005983"/>
              <a:gd name="connsiteX201" fmla="*/ 2834998 w 12192000"/>
              <a:gd name="connsiteY201" fmla="*/ 1105032 h 3005983"/>
              <a:gd name="connsiteX202" fmla="*/ 2832012 w 12192000"/>
              <a:gd name="connsiteY202" fmla="*/ 1103667 h 3005983"/>
              <a:gd name="connsiteX203" fmla="*/ 2831450 w 12192000"/>
              <a:gd name="connsiteY203" fmla="*/ 1103681 h 3005983"/>
              <a:gd name="connsiteX204" fmla="*/ 2830158 w 12192000"/>
              <a:gd name="connsiteY204" fmla="*/ 1102819 h 3005983"/>
              <a:gd name="connsiteX205" fmla="*/ 2817969 w 12192000"/>
              <a:gd name="connsiteY205" fmla="*/ 1097243 h 3005983"/>
              <a:gd name="connsiteX206" fmla="*/ 2812278 w 12192000"/>
              <a:gd name="connsiteY206" fmla="*/ 1097008 h 3005983"/>
              <a:gd name="connsiteX207" fmla="*/ 2735949 w 12192000"/>
              <a:gd name="connsiteY207" fmla="*/ 1069536 h 3005983"/>
              <a:gd name="connsiteX208" fmla="*/ 2700542 w 12192000"/>
              <a:gd name="connsiteY208" fmla="*/ 1056907 h 3005983"/>
              <a:gd name="connsiteX209" fmla="*/ 2690071 w 12192000"/>
              <a:gd name="connsiteY209" fmla="*/ 1056397 h 3005983"/>
              <a:gd name="connsiteX210" fmla="*/ 2655269 w 12192000"/>
              <a:gd name="connsiteY210" fmla="*/ 1042078 h 3005983"/>
              <a:gd name="connsiteX211" fmla="*/ 2637172 w 12192000"/>
              <a:gd name="connsiteY211" fmla="*/ 1039382 h 3005983"/>
              <a:gd name="connsiteX212" fmla="*/ 2544676 w 12192000"/>
              <a:gd name="connsiteY212" fmla="*/ 1019916 h 3005983"/>
              <a:gd name="connsiteX213" fmla="*/ 2521406 w 12192000"/>
              <a:gd name="connsiteY213" fmla="*/ 1022036 h 3005983"/>
              <a:gd name="connsiteX214" fmla="*/ 2462038 w 12192000"/>
              <a:gd name="connsiteY214" fmla="*/ 992687 h 3005983"/>
              <a:gd name="connsiteX215" fmla="*/ 2448962 w 12192000"/>
              <a:gd name="connsiteY215" fmla="*/ 988555 h 3005983"/>
              <a:gd name="connsiteX216" fmla="*/ 2444223 w 12192000"/>
              <a:gd name="connsiteY216" fmla="*/ 985580 h 3005983"/>
              <a:gd name="connsiteX217" fmla="*/ 2428175 w 12192000"/>
              <a:gd name="connsiteY217" fmla="*/ 997242 h 3005983"/>
              <a:gd name="connsiteX218" fmla="*/ 2398519 w 12192000"/>
              <a:gd name="connsiteY218" fmla="*/ 1001482 h 3005983"/>
              <a:gd name="connsiteX219" fmla="*/ 2385271 w 12192000"/>
              <a:gd name="connsiteY219" fmla="*/ 993786 h 3005983"/>
              <a:gd name="connsiteX220" fmla="*/ 2298174 w 12192000"/>
              <a:gd name="connsiteY220" fmla="*/ 956527 h 3005983"/>
              <a:gd name="connsiteX221" fmla="*/ 2271014 w 12192000"/>
              <a:gd name="connsiteY221" fmla="*/ 945440 h 3005983"/>
              <a:gd name="connsiteX222" fmla="*/ 2214838 w 12192000"/>
              <a:gd name="connsiteY222" fmla="*/ 924396 h 3005983"/>
              <a:gd name="connsiteX223" fmla="*/ 2038407 w 12192000"/>
              <a:gd name="connsiteY223" fmla="*/ 916628 h 3005983"/>
              <a:gd name="connsiteX224" fmla="*/ 1958268 w 12192000"/>
              <a:gd name="connsiteY224" fmla="*/ 931677 h 3005983"/>
              <a:gd name="connsiteX225" fmla="*/ 1740316 w 12192000"/>
              <a:gd name="connsiteY225" fmla="*/ 931710 h 3005983"/>
              <a:gd name="connsiteX226" fmla="*/ 1454477 w 12192000"/>
              <a:gd name="connsiteY226" fmla="*/ 973878 h 3005983"/>
              <a:gd name="connsiteX227" fmla="*/ 1385984 w 12192000"/>
              <a:gd name="connsiteY227" fmla="*/ 958621 h 3005983"/>
              <a:gd name="connsiteX228" fmla="*/ 1355604 w 12192000"/>
              <a:gd name="connsiteY228" fmla="*/ 960893 h 3005983"/>
              <a:gd name="connsiteX229" fmla="*/ 1305323 w 12192000"/>
              <a:gd name="connsiteY229" fmla="*/ 967511 h 3005983"/>
              <a:gd name="connsiteX230" fmla="*/ 1125607 w 12192000"/>
              <a:gd name="connsiteY230" fmla="*/ 968467 h 3005983"/>
              <a:gd name="connsiteX231" fmla="*/ 1016562 w 12192000"/>
              <a:gd name="connsiteY231" fmla="*/ 975260 h 3005983"/>
              <a:gd name="connsiteX232" fmla="*/ 818620 w 12192000"/>
              <a:gd name="connsiteY232" fmla="*/ 987723 h 3005983"/>
              <a:gd name="connsiteX233" fmla="*/ 611870 w 12192000"/>
              <a:gd name="connsiteY233" fmla="*/ 1002547 h 3005983"/>
              <a:gd name="connsiteX234" fmla="*/ 520325 w 12192000"/>
              <a:gd name="connsiteY234" fmla="*/ 1010590 h 3005983"/>
              <a:gd name="connsiteX235" fmla="*/ 386188 w 12192000"/>
              <a:gd name="connsiteY235" fmla="*/ 1040956 h 3005983"/>
              <a:gd name="connsiteX236" fmla="*/ 272629 w 12192000"/>
              <a:gd name="connsiteY236" fmla="*/ 1010300 h 3005983"/>
              <a:gd name="connsiteX237" fmla="*/ 113450 w 12192000"/>
              <a:gd name="connsiteY237" fmla="*/ 1038933 h 3005983"/>
              <a:gd name="connsiteX238" fmla="*/ 4256 w 12192000"/>
              <a:gd name="connsiteY238" fmla="*/ 1060111 h 3005983"/>
              <a:gd name="connsiteX239" fmla="*/ 0 w 12192000"/>
              <a:gd name="connsiteY239" fmla="*/ 1059714 h 3005983"/>
              <a:gd name="connsiteX240" fmla="*/ 0 w 12192000"/>
              <a:gd name="connsiteY240" fmla="*/ 0 h 3005983"/>
              <a:gd name="connsiteX0" fmla="*/ 0 w 12192000"/>
              <a:gd name="connsiteY0" fmla="*/ 0 h 3005983"/>
              <a:gd name="connsiteX1" fmla="*/ 12192000 w 12192000"/>
              <a:gd name="connsiteY1" fmla="*/ 0 h 3005983"/>
              <a:gd name="connsiteX2" fmla="*/ 12192000 w 12192000"/>
              <a:gd name="connsiteY2" fmla="*/ 2802781 h 3005983"/>
              <a:gd name="connsiteX3" fmla="*/ 12174273 w 12192000"/>
              <a:gd name="connsiteY3" fmla="*/ 2805362 h 3005983"/>
              <a:gd name="connsiteX4" fmla="*/ 12131191 w 12192000"/>
              <a:gd name="connsiteY4" fmla="*/ 2902520 h 3005983"/>
              <a:gd name="connsiteX5" fmla="*/ 11968818 w 12192000"/>
              <a:gd name="connsiteY5" fmla="*/ 2984045 h 3005983"/>
              <a:gd name="connsiteX6" fmla="*/ 11844564 w 12192000"/>
              <a:gd name="connsiteY6" fmla="*/ 2972630 h 3005983"/>
              <a:gd name="connsiteX7" fmla="*/ 11709884 w 12192000"/>
              <a:gd name="connsiteY7" fmla="*/ 3001635 h 3005983"/>
              <a:gd name="connsiteX8" fmla="*/ 11689476 w 12192000"/>
              <a:gd name="connsiteY8" fmla="*/ 2807391 h 3005983"/>
              <a:gd name="connsiteX9" fmla="*/ 11666486 w 12192000"/>
              <a:gd name="connsiteY9" fmla="*/ 2799625 h 3005983"/>
              <a:gd name="connsiteX10" fmla="*/ 11652374 w 12192000"/>
              <a:gd name="connsiteY10" fmla="*/ 2793272 h 3005983"/>
              <a:gd name="connsiteX11" fmla="*/ 11646471 w 12192000"/>
              <a:gd name="connsiteY11" fmla="*/ 2800341 h 3005983"/>
              <a:gd name="connsiteX12" fmla="*/ 11494397 w 12192000"/>
              <a:gd name="connsiteY12" fmla="*/ 2997610 h 3005983"/>
              <a:gd name="connsiteX13" fmla="*/ 11566270 w 12192000"/>
              <a:gd name="connsiteY13" fmla="*/ 2794050 h 3005983"/>
              <a:gd name="connsiteX14" fmla="*/ 11543180 w 12192000"/>
              <a:gd name="connsiteY14" fmla="*/ 2794523 h 3005983"/>
              <a:gd name="connsiteX15" fmla="*/ 11527456 w 12192000"/>
              <a:gd name="connsiteY15" fmla="*/ 2784758 h 3005983"/>
              <a:gd name="connsiteX16" fmla="*/ 11410019 w 12192000"/>
              <a:gd name="connsiteY16" fmla="*/ 2778739 h 3005983"/>
              <a:gd name="connsiteX17" fmla="*/ 11391662 w 12192000"/>
              <a:gd name="connsiteY17" fmla="*/ 2777813 h 3005983"/>
              <a:gd name="connsiteX18" fmla="*/ 11381950 w 12192000"/>
              <a:gd name="connsiteY18" fmla="*/ 2771457 h 3005983"/>
              <a:gd name="connsiteX19" fmla="*/ 11355280 w 12192000"/>
              <a:gd name="connsiteY19" fmla="*/ 2766974 h 3005983"/>
              <a:gd name="connsiteX20" fmla="*/ 11346286 w 12192000"/>
              <a:gd name="connsiteY20" fmla="*/ 2771221 h 3005983"/>
              <a:gd name="connsiteX21" fmla="*/ 11344784 w 12192000"/>
              <a:gd name="connsiteY21" fmla="*/ 2767480 h 3005983"/>
              <a:gd name="connsiteX22" fmla="*/ 11307999 w 12192000"/>
              <a:gd name="connsiteY22" fmla="*/ 2758374 h 3005983"/>
              <a:gd name="connsiteX23" fmla="*/ 11228674 w 12192000"/>
              <a:gd name="connsiteY23" fmla="*/ 2738503 h 3005983"/>
              <a:gd name="connsiteX24" fmla="*/ 11208775 w 12192000"/>
              <a:gd name="connsiteY24" fmla="*/ 2733735 h 3005983"/>
              <a:gd name="connsiteX25" fmla="*/ 11191329 w 12192000"/>
              <a:gd name="connsiteY25" fmla="*/ 2735896 h 3005983"/>
              <a:gd name="connsiteX26" fmla="*/ 11095293 w 12192000"/>
              <a:gd name="connsiteY26" fmla="*/ 2734181 h 3005983"/>
              <a:gd name="connsiteX27" fmla="*/ 11072290 w 12192000"/>
              <a:gd name="connsiteY27" fmla="*/ 2737734 h 3005983"/>
              <a:gd name="connsiteX28" fmla="*/ 10980239 w 12192000"/>
              <a:gd name="connsiteY28" fmla="*/ 2729000 h 3005983"/>
              <a:gd name="connsiteX29" fmla="*/ 10980167 w 12192000"/>
              <a:gd name="connsiteY29" fmla="*/ 2728972 h 3005983"/>
              <a:gd name="connsiteX30" fmla="*/ 10943501 w 12192000"/>
              <a:gd name="connsiteY30" fmla="*/ 2723352 h 3005983"/>
              <a:gd name="connsiteX31" fmla="*/ 10740825 w 12192000"/>
              <a:gd name="connsiteY31" fmla="*/ 2642544 h 3005983"/>
              <a:gd name="connsiteX32" fmla="*/ 10621021 w 12192000"/>
              <a:gd name="connsiteY32" fmla="*/ 2583972 h 3005983"/>
              <a:gd name="connsiteX33" fmla="*/ 10501779 w 12192000"/>
              <a:gd name="connsiteY33" fmla="*/ 2548735 h 3005983"/>
              <a:gd name="connsiteX34" fmla="*/ 10403355 w 12192000"/>
              <a:gd name="connsiteY34" fmla="*/ 2512953 h 3005983"/>
              <a:gd name="connsiteX35" fmla="*/ 10337449 w 12192000"/>
              <a:gd name="connsiteY35" fmla="*/ 2488172 h 3005983"/>
              <a:gd name="connsiteX36" fmla="*/ 10324327 w 12192000"/>
              <a:gd name="connsiteY36" fmla="*/ 2478939 h 3005983"/>
              <a:gd name="connsiteX37" fmla="*/ 10321929 w 12192000"/>
              <a:gd name="connsiteY37" fmla="*/ 2478993 h 3005983"/>
              <a:gd name="connsiteX38" fmla="*/ 10290461 w 12192000"/>
              <a:gd name="connsiteY38" fmla="*/ 2462144 h 3005983"/>
              <a:gd name="connsiteX39" fmla="*/ 10268970 w 12192000"/>
              <a:gd name="connsiteY39" fmla="*/ 2448931 h 3005983"/>
              <a:gd name="connsiteX40" fmla="*/ 10263699 w 12192000"/>
              <a:gd name="connsiteY40" fmla="*/ 2448340 h 3005983"/>
              <a:gd name="connsiteX41" fmla="*/ 10228272 w 12192000"/>
              <a:gd name="connsiteY41" fmla="*/ 2431997 h 3005983"/>
              <a:gd name="connsiteX42" fmla="*/ 10215997 w 12192000"/>
              <a:gd name="connsiteY42" fmla="*/ 2431103 h 3005983"/>
              <a:gd name="connsiteX43" fmla="*/ 10193885 w 12192000"/>
              <a:gd name="connsiteY43" fmla="*/ 2427360 h 3005983"/>
              <a:gd name="connsiteX44" fmla="*/ 10135557 w 12192000"/>
              <a:gd name="connsiteY44" fmla="*/ 2429769 h 3005983"/>
              <a:gd name="connsiteX45" fmla="*/ 10092108 w 12192000"/>
              <a:gd name="connsiteY45" fmla="*/ 2409075 h 3005983"/>
              <a:gd name="connsiteX46" fmla="*/ 10091815 w 12192000"/>
              <a:gd name="connsiteY46" fmla="*/ 2409211 h 3005983"/>
              <a:gd name="connsiteX47" fmla="*/ 10083558 w 12192000"/>
              <a:gd name="connsiteY47" fmla="*/ 2406369 h 3005983"/>
              <a:gd name="connsiteX48" fmla="*/ 10078319 w 12192000"/>
              <a:gd name="connsiteY48" fmla="*/ 2403481 h 3005983"/>
              <a:gd name="connsiteX49" fmla="*/ 10063647 w 12192000"/>
              <a:gd name="connsiteY49" fmla="*/ 2397528 h 3005983"/>
              <a:gd name="connsiteX50" fmla="*/ 10057660 w 12192000"/>
              <a:gd name="connsiteY50" fmla="*/ 2396793 h 3005983"/>
              <a:gd name="connsiteX51" fmla="*/ 10003124 w 12192000"/>
              <a:gd name="connsiteY51" fmla="*/ 2406692 h 3005983"/>
              <a:gd name="connsiteX52" fmla="*/ 9898644 w 12192000"/>
              <a:gd name="connsiteY52" fmla="*/ 2393136 h 3005983"/>
              <a:gd name="connsiteX53" fmla="*/ 9794969 w 12192000"/>
              <a:gd name="connsiteY53" fmla="*/ 2376665 h 3005983"/>
              <a:gd name="connsiteX54" fmla="*/ 9690708 w 12192000"/>
              <a:gd name="connsiteY54" fmla="*/ 2362478 h 3005983"/>
              <a:gd name="connsiteX55" fmla="*/ 9656590 w 12192000"/>
              <a:gd name="connsiteY55" fmla="*/ 2365107 h 3005983"/>
              <a:gd name="connsiteX56" fmla="*/ 9651013 w 12192000"/>
              <a:gd name="connsiteY56" fmla="*/ 2365379 h 3005983"/>
              <a:gd name="connsiteX57" fmla="*/ 9629535 w 12192000"/>
              <a:gd name="connsiteY57" fmla="*/ 2359562 h 3005983"/>
              <a:gd name="connsiteX58" fmla="*/ 9621002 w 12192000"/>
              <a:gd name="connsiteY58" fmla="*/ 2358015 h 3005983"/>
              <a:gd name="connsiteX59" fmla="*/ 9620811 w 12192000"/>
              <a:gd name="connsiteY59" fmla="*/ 2358209 h 3005983"/>
              <a:gd name="connsiteX60" fmla="*/ 9612783 w 12192000"/>
              <a:gd name="connsiteY60" fmla="*/ 2356304 h 3005983"/>
              <a:gd name="connsiteX61" fmla="*/ 9573299 w 12192000"/>
              <a:gd name="connsiteY61" fmla="*/ 2344048 h 3005983"/>
              <a:gd name="connsiteX62" fmla="*/ 9523299 w 12192000"/>
              <a:gd name="connsiteY62" fmla="*/ 2356751 h 3005983"/>
              <a:gd name="connsiteX63" fmla="*/ 9502217 w 12192000"/>
              <a:gd name="connsiteY63" fmla="*/ 2356672 h 3005983"/>
              <a:gd name="connsiteX64" fmla="*/ 9491052 w 12192000"/>
              <a:gd name="connsiteY64" fmla="*/ 2357876 h 3005983"/>
              <a:gd name="connsiteX65" fmla="*/ 9490420 w 12192000"/>
              <a:gd name="connsiteY65" fmla="*/ 2358754 h 3005983"/>
              <a:gd name="connsiteX66" fmla="*/ 9422814 w 12192000"/>
              <a:gd name="connsiteY66" fmla="*/ 2337048 h 3005983"/>
              <a:gd name="connsiteX67" fmla="*/ 9387555 w 12192000"/>
              <a:gd name="connsiteY67" fmla="*/ 2324836 h 3005983"/>
              <a:gd name="connsiteX68" fmla="*/ 9385480 w 12192000"/>
              <a:gd name="connsiteY68" fmla="*/ 2325313 h 3005983"/>
              <a:gd name="connsiteX69" fmla="*/ 9369766 w 12192000"/>
              <a:gd name="connsiteY69" fmla="*/ 2317902 h 3005983"/>
              <a:gd name="connsiteX70" fmla="*/ 9356267 w 12192000"/>
              <a:gd name="connsiteY70" fmla="*/ 2307218 h 3005983"/>
              <a:gd name="connsiteX71" fmla="*/ 9240605 w 12192000"/>
              <a:gd name="connsiteY71" fmla="*/ 2292733 h 3005983"/>
              <a:gd name="connsiteX72" fmla="*/ 9083251 w 12192000"/>
              <a:gd name="connsiteY72" fmla="*/ 2245348 h 3005983"/>
              <a:gd name="connsiteX73" fmla="*/ 8956025 w 12192000"/>
              <a:gd name="connsiteY73" fmla="*/ 2219438 h 3005983"/>
              <a:gd name="connsiteX74" fmla="*/ 8791834 w 12192000"/>
              <a:gd name="connsiteY74" fmla="*/ 2194608 h 3005983"/>
              <a:gd name="connsiteX75" fmla="*/ 8677385 w 12192000"/>
              <a:gd name="connsiteY75" fmla="*/ 2172946 h 3005983"/>
              <a:gd name="connsiteX76" fmla="*/ 8628381 w 12192000"/>
              <a:gd name="connsiteY76" fmla="*/ 2151256 h 3005983"/>
              <a:gd name="connsiteX77" fmla="*/ 8608955 w 12192000"/>
              <a:gd name="connsiteY77" fmla="*/ 2154253 h 3005983"/>
              <a:gd name="connsiteX78" fmla="*/ 8605623 w 12192000"/>
              <a:gd name="connsiteY78" fmla="*/ 2154974 h 3005983"/>
              <a:gd name="connsiteX79" fmla="*/ 8591946 w 12192000"/>
              <a:gd name="connsiteY79" fmla="*/ 2153429 h 3005983"/>
              <a:gd name="connsiteX80" fmla="*/ 8588503 w 12192000"/>
              <a:gd name="connsiteY80" fmla="*/ 2158528 h 3005983"/>
              <a:gd name="connsiteX81" fmla="*/ 8542929 w 12192000"/>
              <a:gd name="connsiteY81" fmla="*/ 2155780 h 3005983"/>
              <a:gd name="connsiteX82" fmla="*/ 8422422 w 12192000"/>
              <a:gd name="connsiteY82" fmla="*/ 2128783 h 3005983"/>
              <a:gd name="connsiteX83" fmla="*/ 8350509 w 12192000"/>
              <a:gd name="connsiteY83" fmla="*/ 2116143 h 3005983"/>
              <a:gd name="connsiteX84" fmla="*/ 8323483 w 12192000"/>
              <a:gd name="connsiteY84" fmla="*/ 2116856 h 3005983"/>
              <a:gd name="connsiteX85" fmla="*/ 8285541 w 12192000"/>
              <a:gd name="connsiteY85" fmla="*/ 2114142 h 3005983"/>
              <a:gd name="connsiteX86" fmla="*/ 8156321 w 12192000"/>
              <a:gd name="connsiteY86" fmla="*/ 2105622 h 3005983"/>
              <a:gd name="connsiteX87" fmla="*/ 8115022 w 12192000"/>
              <a:gd name="connsiteY87" fmla="*/ 2097331 h 3005983"/>
              <a:gd name="connsiteX88" fmla="*/ 8109128 w 12192000"/>
              <a:gd name="connsiteY88" fmla="*/ 2095725 h 3005983"/>
              <a:gd name="connsiteX89" fmla="*/ 8061947 w 12192000"/>
              <a:gd name="connsiteY89" fmla="*/ 2076044 h 3005983"/>
              <a:gd name="connsiteX90" fmla="*/ 8056343 w 12192000"/>
              <a:gd name="connsiteY90" fmla="*/ 2079176 h 3005983"/>
              <a:gd name="connsiteX91" fmla="*/ 8039888 w 12192000"/>
              <a:gd name="connsiteY91" fmla="*/ 2079889 h 3005983"/>
              <a:gd name="connsiteX92" fmla="*/ 8027893 w 12192000"/>
              <a:gd name="connsiteY92" fmla="*/ 2071837 h 3005983"/>
              <a:gd name="connsiteX93" fmla="*/ 7968202 w 12192000"/>
              <a:gd name="connsiteY93" fmla="*/ 2048643 h 3005983"/>
              <a:gd name="connsiteX94" fmla="*/ 7879707 w 12192000"/>
              <a:gd name="connsiteY94" fmla="*/ 2019539 h 3005983"/>
              <a:gd name="connsiteX95" fmla="*/ 7867283 w 12192000"/>
              <a:gd name="connsiteY95" fmla="*/ 2011237 h 3005983"/>
              <a:gd name="connsiteX96" fmla="*/ 7843997 w 12192000"/>
              <a:gd name="connsiteY96" fmla="*/ 2004002 h 3005983"/>
              <a:gd name="connsiteX97" fmla="*/ 7819810 w 12192000"/>
              <a:gd name="connsiteY97" fmla="*/ 2003978 h 3005983"/>
              <a:gd name="connsiteX98" fmla="*/ 7766905 w 12192000"/>
              <a:gd name="connsiteY98" fmla="*/ 1994240 h 3005983"/>
              <a:gd name="connsiteX99" fmla="*/ 7748811 w 12192000"/>
              <a:gd name="connsiteY99" fmla="*/ 2001647 h 3005983"/>
              <a:gd name="connsiteX100" fmla="*/ 7745757 w 12192000"/>
              <a:gd name="connsiteY100" fmla="*/ 2003120 h 3005983"/>
              <a:gd name="connsiteX101" fmla="*/ 7732110 w 12192000"/>
              <a:gd name="connsiteY101" fmla="*/ 2004783 h 3005983"/>
              <a:gd name="connsiteX102" fmla="*/ 7730039 w 12192000"/>
              <a:gd name="connsiteY102" fmla="*/ 2010536 h 3005983"/>
              <a:gd name="connsiteX103" fmla="*/ 7685159 w 12192000"/>
              <a:gd name="connsiteY103" fmla="*/ 2018415 h 3005983"/>
              <a:gd name="connsiteX104" fmla="*/ 7561596 w 12192000"/>
              <a:gd name="connsiteY104" fmla="*/ 2020063 h 3005983"/>
              <a:gd name="connsiteX105" fmla="*/ 7488722 w 12192000"/>
              <a:gd name="connsiteY105" fmla="*/ 2024418 h 3005983"/>
              <a:gd name="connsiteX106" fmla="*/ 7462688 w 12192000"/>
              <a:gd name="connsiteY106" fmla="*/ 2031366 h 3005983"/>
              <a:gd name="connsiteX107" fmla="*/ 7425222 w 12192000"/>
              <a:gd name="connsiteY107" fmla="*/ 2037510 h 3005983"/>
              <a:gd name="connsiteX108" fmla="*/ 7360376 w 12192000"/>
              <a:gd name="connsiteY108" fmla="*/ 2052454 h 3005983"/>
              <a:gd name="connsiteX109" fmla="*/ 7297796 w 12192000"/>
              <a:gd name="connsiteY109" fmla="*/ 2059134 h 3005983"/>
              <a:gd name="connsiteX110" fmla="*/ 7255684 w 12192000"/>
              <a:gd name="connsiteY110" fmla="*/ 2060633 h 3005983"/>
              <a:gd name="connsiteX111" fmla="*/ 7249573 w 12192000"/>
              <a:gd name="connsiteY111" fmla="*/ 2060435 h 3005983"/>
              <a:gd name="connsiteX112" fmla="*/ 7198933 w 12192000"/>
              <a:gd name="connsiteY112" fmla="*/ 2052227 h 3005983"/>
              <a:gd name="connsiteX113" fmla="*/ 7194276 w 12192000"/>
              <a:gd name="connsiteY113" fmla="*/ 2056568 h 3005983"/>
              <a:gd name="connsiteX114" fmla="*/ 7178495 w 12192000"/>
              <a:gd name="connsiteY114" fmla="*/ 2061069 h 3005983"/>
              <a:gd name="connsiteX115" fmla="*/ 7164866 w 12192000"/>
              <a:gd name="connsiteY115" fmla="*/ 2056021 h 3005983"/>
              <a:gd name="connsiteX116" fmla="*/ 7101221 w 12192000"/>
              <a:gd name="connsiteY116" fmla="*/ 2047289 h 3005983"/>
              <a:gd name="connsiteX117" fmla="*/ 7008182 w 12192000"/>
              <a:gd name="connsiteY117" fmla="*/ 2039482 h 3005983"/>
              <a:gd name="connsiteX118" fmla="*/ 6994073 w 12192000"/>
              <a:gd name="connsiteY118" fmla="*/ 2034288 h 3005983"/>
              <a:gd name="connsiteX119" fmla="*/ 6902768 w 12192000"/>
              <a:gd name="connsiteY119" fmla="*/ 2021990 h 3005983"/>
              <a:gd name="connsiteX120" fmla="*/ 6854917 w 12192000"/>
              <a:gd name="connsiteY120" fmla="*/ 2020321 h 3005983"/>
              <a:gd name="connsiteX121" fmla="*/ 6849655 w 12192000"/>
              <a:gd name="connsiteY121" fmla="*/ 2025191 h 3005983"/>
              <a:gd name="connsiteX122" fmla="*/ 6835522 w 12192000"/>
              <a:gd name="connsiteY122" fmla="*/ 2024012 h 3005983"/>
              <a:gd name="connsiteX123" fmla="*/ 6707727 w 12192000"/>
              <a:gd name="connsiteY123" fmla="*/ 2006254 h 3005983"/>
              <a:gd name="connsiteX124" fmla="*/ 6561947 w 12192000"/>
              <a:gd name="connsiteY124" fmla="*/ 1975575 h 3005983"/>
              <a:gd name="connsiteX125" fmla="*/ 6464714 w 12192000"/>
              <a:gd name="connsiteY125" fmla="*/ 1978704 h 3005983"/>
              <a:gd name="connsiteX126" fmla="*/ 6242129 w 12192000"/>
              <a:gd name="connsiteY126" fmla="*/ 1915441 h 3005983"/>
              <a:gd name="connsiteX127" fmla="*/ 6080728 w 12192000"/>
              <a:gd name="connsiteY127" fmla="*/ 1895758 h 3005983"/>
              <a:gd name="connsiteX128" fmla="*/ 6069627 w 12192000"/>
              <a:gd name="connsiteY128" fmla="*/ 1885968 h 3005983"/>
              <a:gd name="connsiteX129" fmla="*/ 6055146 w 12192000"/>
              <a:gd name="connsiteY129" fmla="*/ 1879305 h 3005983"/>
              <a:gd name="connsiteX130" fmla="*/ 5953405 w 12192000"/>
              <a:gd name="connsiteY130" fmla="*/ 1849929 h 3005983"/>
              <a:gd name="connsiteX131" fmla="*/ 5940151 w 12192000"/>
              <a:gd name="connsiteY131" fmla="*/ 1852123 h 3005983"/>
              <a:gd name="connsiteX132" fmla="*/ 5917647 w 12192000"/>
              <a:gd name="connsiteY132" fmla="*/ 1852476 h 3005983"/>
              <a:gd name="connsiteX133" fmla="*/ 5860259 w 12192000"/>
              <a:gd name="connsiteY133" fmla="*/ 1865444 h 3005983"/>
              <a:gd name="connsiteX134" fmla="*/ 5821880 w 12192000"/>
              <a:gd name="connsiteY134" fmla="*/ 1854695 h 3005983"/>
              <a:gd name="connsiteX135" fmla="*/ 5813898 w 12192000"/>
              <a:gd name="connsiteY135" fmla="*/ 1853063 h 3005983"/>
              <a:gd name="connsiteX136" fmla="*/ 5813633 w 12192000"/>
              <a:gd name="connsiteY136" fmla="*/ 1853249 h 3005983"/>
              <a:gd name="connsiteX137" fmla="*/ 5804995 w 12192000"/>
              <a:gd name="connsiteY137" fmla="*/ 1851966 h 3005983"/>
              <a:gd name="connsiteX138" fmla="*/ 5799340 w 12192000"/>
              <a:gd name="connsiteY138" fmla="*/ 1850088 h 3005983"/>
              <a:gd name="connsiteX139" fmla="*/ 5783850 w 12192000"/>
              <a:gd name="connsiteY139" fmla="*/ 1846922 h 3005983"/>
              <a:gd name="connsiteX140" fmla="*/ 5777803 w 12192000"/>
              <a:gd name="connsiteY140" fmla="*/ 1847290 h 3005983"/>
              <a:gd name="connsiteX141" fmla="*/ 5774372 w 12192000"/>
              <a:gd name="connsiteY141" fmla="*/ 1849538 h 3005983"/>
              <a:gd name="connsiteX142" fmla="*/ 5740527 w 12192000"/>
              <a:gd name="connsiteY142" fmla="*/ 1850453 h 3005983"/>
              <a:gd name="connsiteX143" fmla="*/ 5671437 w 12192000"/>
              <a:gd name="connsiteY143" fmla="*/ 1845438 h 3005983"/>
              <a:gd name="connsiteX144" fmla="*/ 5633526 w 12192000"/>
              <a:gd name="connsiteY144" fmla="*/ 1839191 h 3005983"/>
              <a:gd name="connsiteX145" fmla="*/ 5527860 w 12192000"/>
              <a:gd name="connsiteY145" fmla="*/ 1825767 h 3005983"/>
              <a:gd name="connsiteX146" fmla="*/ 5420429 w 12192000"/>
              <a:gd name="connsiteY146" fmla="*/ 1815102 h 3005983"/>
              <a:gd name="connsiteX147" fmla="*/ 5339073 w 12192000"/>
              <a:gd name="connsiteY147" fmla="*/ 1819639 h 3005983"/>
              <a:gd name="connsiteX148" fmla="*/ 5334373 w 12192000"/>
              <a:gd name="connsiteY148" fmla="*/ 1817028 h 3005983"/>
              <a:gd name="connsiteX149" fmla="*/ 5326433 w 12192000"/>
              <a:gd name="connsiteY149" fmla="*/ 1814516 h 3005983"/>
              <a:gd name="connsiteX150" fmla="*/ 5326080 w 12192000"/>
              <a:gd name="connsiteY150" fmla="*/ 1814651 h 3005983"/>
              <a:gd name="connsiteX151" fmla="*/ 5318954 w 12192000"/>
              <a:gd name="connsiteY151" fmla="*/ 1811914 h 3005983"/>
              <a:gd name="connsiteX152" fmla="*/ 5286087 w 12192000"/>
              <a:gd name="connsiteY152" fmla="*/ 1796038 h 3005983"/>
              <a:gd name="connsiteX153" fmla="*/ 5223002 w 12192000"/>
              <a:gd name="connsiteY153" fmla="*/ 1799482 h 3005983"/>
              <a:gd name="connsiteX154" fmla="*/ 5200540 w 12192000"/>
              <a:gd name="connsiteY154" fmla="*/ 1796400 h 3005983"/>
              <a:gd name="connsiteX155" fmla="*/ 5154928 w 12192000"/>
              <a:gd name="connsiteY155" fmla="*/ 1781130 h 3005983"/>
              <a:gd name="connsiteX156" fmla="*/ 5149478 w 12192000"/>
              <a:gd name="connsiteY156" fmla="*/ 1780679 h 3005983"/>
              <a:gd name="connsiteX157" fmla="*/ 5130626 w 12192000"/>
              <a:gd name="connsiteY157" fmla="*/ 1768669 h 3005983"/>
              <a:gd name="connsiteX158" fmla="*/ 5102239 w 12192000"/>
              <a:gd name="connsiteY158" fmla="*/ 1753436 h 3005983"/>
              <a:gd name="connsiteX159" fmla="*/ 5099658 w 12192000"/>
              <a:gd name="connsiteY159" fmla="*/ 1753538 h 3005983"/>
              <a:gd name="connsiteX160" fmla="*/ 5088508 w 12192000"/>
              <a:gd name="connsiteY160" fmla="*/ 1745106 h 3005983"/>
              <a:gd name="connsiteX161" fmla="*/ 5082205 w 12192000"/>
              <a:gd name="connsiteY161" fmla="*/ 1734262 h 3005983"/>
              <a:gd name="connsiteX162" fmla="*/ 4931750 w 12192000"/>
              <a:gd name="connsiteY162" fmla="*/ 1691385 h 3005983"/>
              <a:gd name="connsiteX163" fmla="*/ 4824030 w 12192000"/>
              <a:gd name="connsiteY163" fmla="*/ 1643040 h 3005983"/>
              <a:gd name="connsiteX164" fmla="*/ 4758423 w 12192000"/>
              <a:gd name="connsiteY164" fmla="*/ 1579191 h 3005983"/>
              <a:gd name="connsiteX165" fmla="*/ 4514045 w 12192000"/>
              <a:gd name="connsiteY165" fmla="*/ 1535848 h 3005983"/>
              <a:gd name="connsiteX166" fmla="*/ 4458973 w 12192000"/>
              <a:gd name="connsiteY166" fmla="*/ 1525122 h 3005983"/>
              <a:gd name="connsiteX167" fmla="*/ 4423105 w 12192000"/>
              <a:gd name="connsiteY167" fmla="*/ 1500018 h 3005983"/>
              <a:gd name="connsiteX168" fmla="*/ 4400073 w 12192000"/>
              <a:gd name="connsiteY168" fmla="*/ 1499739 h 3005983"/>
              <a:gd name="connsiteX169" fmla="*/ 4395961 w 12192000"/>
              <a:gd name="connsiteY169" fmla="*/ 1499863 h 3005983"/>
              <a:gd name="connsiteX170" fmla="*/ 4382523 w 12192000"/>
              <a:gd name="connsiteY170" fmla="*/ 1496619 h 3005983"/>
              <a:gd name="connsiteX171" fmla="*/ 4374971 w 12192000"/>
              <a:gd name="connsiteY171" fmla="*/ 1500377 h 3005983"/>
              <a:gd name="connsiteX172" fmla="*/ 4352051 w 12192000"/>
              <a:gd name="connsiteY172" fmla="*/ 1498843 h 3005983"/>
              <a:gd name="connsiteX173" fmla="*/ 4328364 w 12192000"/>
              <a:gd name="connsiteY173" fmla="*/ 1491566 h 3005983"/>
              <a:gd name="connsiteX174" fmla="*/ 4220142 w 12192000"/>
              <a:gd name="connsiteY174" fmla="*/ 1451803 h 3005983"/>
              <a:gd name="connsiteX175" fmla="*/ 4152921 w 12192000"/>
              <a:gd name="connsiteY175" fmla="*/ 1430969 h 3005983"/>
              <a:gd name="connsiteX176" fmla="*/ 4123498 w 12192000"/>
              <a:gd name="connsiteY176" fmla="*/ 1427696 h 3005983"/>
              <a:gd name="connsiteX177" fmla="*/ 4085026 w 12192000"/>
              <a:gd name="connsiteY177" fmla="*/ 1420005 h 3005983"/>
              <a:gd name="connsiteX178" fmla="*/ 4014120 w 12192000"/>
              <a:gd name="connsiteY178" fmla="*/ 1410025 h 3005983"/>
              <a:gd name="connsiteX179" fmla="*/ 3924085 w 12192000"/>
              <a:gd name="connsiteY179" fmla="*/ 1390368 h 3005983"/>
              <a:gd name="connsiteX180" fmla="*/ 3875102 w 12192000"/>
              <a:gd name="connsiteY180" fmla="*/ 1356231 h 3005983"/>
              <a:gd name="connsiteX181" fmla="*/ 3866735 w 12192000"/>
              <a:gd name="connsiteY181" fmla="*/ 1358044 h 3005983"/>
              <a:gd name="connsiteX182" fmla="*/ 3824835 w 12192000"/>
              <a:gd name="connsiteY182" fmla="*/ 1344150 h 3005983"/>
              <a:gd name="connsiteX183" fmla="*/ 3698316 w 12192000"/>
              <a:gd name="connsiteY183" fmla="*/ 1271660 h 3005983"/>
              <a:gd name="connsiteX184" fmla="*/ 3615875 w 12192000"/>
              <a:gd name="connsiteY184" fmla="*/ 1245166 h 3005983"/>
              <a:gd name="connsiteX185" fmla="*/ 3583351 w 12192000"/>
              <a:gd name="connsiteY185" fmla="*/ 1239605 h 3005983"/>
              <a:gd name="connsiteX186" fmla="*/ 3529058 w 12192000"/>
              <a:gd name="connsiteY186" fmla="*/ 1230047 h 3005983"/>
              <a:gd name="connsiteX187" fmla="*/ 3438822 w 12192000"/>
              <a:gd name="connsiteY187" fmla="*/ 1205661 h 3005983"/>
              <a:gd name="connsiteX188" fmla="*/ 3390292 w 12192000"/>
              <a:gd name="connsiteY188" fmla="*/ 1197075 h 3005983"/>
              <a:gd name="connsiteX189" fmla="*/ 3315537 w 12192000"/>
              <a:gd name="connsiteY189" fmla="*/ 1185391 h 3005983"/>
              <a:gd name="connsiteX190" fmla="*/ 3305896 w 12192000"/>
              <a:gd name="connsiteY190" fmla="*/ 1180025 h 3005983"/>
              <a:gd name="connsiteX191" fmla="*/ 3260055 w 12192000"/>
              <a:gd name="connsiteY191" fmla="*/ 1189560 h 3005983"/>
              <a:gd name="connsiteX192" fmla="*/ 3136098 w 12192000"/>
              <a:gd name="connsiteY192" fmla="*/ 1171708 h 3005983"/>
              <a:gd name="connsiteX193" fmla="*/ 3113533 w 12192000"/>
              <a:gd name="connsiteY193" fmla="*/ 1171758 h 3005983"/>
              <a:gd name="connsiteX194" fmla="*/ 3087934 w 12192000"/>
              <a:gd name="connsiteY194" fmla="*/ 1162189 h 3005983"/>
              <a:gd name="connsiteX195" fmla="*/ 3033101 w 12192000"/>
              <a:gd name="connsiteY195" fmla="*/ 1146004 h 3005983"/>
              <a:gd name="connsiteX196" fmla="*/ 2999082 w 12192000"/>
              <a:gd name="connsiteY196" fmla="*/ 1129337 h 3005983"/>
              <a:gd name="connsiteX197" fmla="*/ 2988144 w 12192000"/>
              <a:gd name="connsiteY197" fmla="*/ 1133783 h 3005983"/>
              <a:gd name="connsiteX198" fmla="*/ 2964880 w 12192000"/>
              <a:gd name="connsiteY198" fmla="*/ 1133160 h 3005983"/>
              <a:gd name="connsiteX199" fmla="*/ 2871083 w 12192000"/>
              <a:gd name="connsiteY199" fmla="*/ 1114281 h 3005983"/>
              <a:gd name="connsiteX200" fmla="*/ 2853547 w 12192000"/>
              <a:gd name="connsiteY200" fmla="*/ 1113282 h 3005983"/>
              <a:gd name="connsiteX201" fmla="*/ 2834998 w 12192000"/>
              <a:gd name="connsiteY201" fmla="*/ 1105032 h 3005983"/>
              <a:gd name="connsiteX202" fmla="*/ 2832012 w 12192000"/>
              <a:gd name="connsiteY202" fmla="*/ 1103667 h 3005983"/>
              <a:gd name="connsiteX203" fmla="*/ 2831450 w 12192000"/>
              <a:gd name="connsiteY203" fmla="*/ 1103681 h 3005983"/>
              <a:gd name="connsiteX204" fmla="*/ 2830158 w 12192000"/>
              <a:gd name="connsiteY204" fmla="*/ 1102819 h 3005983"/>
              <a:gd name="connsiteX205" fmla="*/ 2817969 w 12192000"/>
              <a:gd name="connsiteY205" fmla="*/ 1097243 h 3005983"/>
              <a:gd name="connsiteX206" fmla="*/ 2812278 w 12192000"/>
              <a:gd name="connsiteY206" fmla="*/ 1097008 h 3005983"/>
              <a:gd name="connsiteX207" fmla="*/ 2735949 w 12192000"/>
              <a:gd name="connsiteY207" fmla="*/ 1069536 h 3005983"/>
              <a:gd name="connsiteX208" fmla="*/ 2700542 w 12192000"/>
              <a:gd name="connsiteY208" fmla="*/ 1056907 h 3005983"/>
              <a:gd name="connsiteX209" fmla="*/ 2690071 w 12192000"/>
              <a:gd name="connsiteY209" fmla="*/ 1056397 h 3005983"/>
              <a:gd name="connsiteX210" fmla="*/ 2655269 w 12192000"/>
              <a:gd name="connsiteY210" fmla="*/ 1042078 h 3005983"/>
              <a:gd name="connsiteX211" fmla="*/ 2637172 w 12192000"/>
              <a:gd name="connsiteY211" fmla="*/ 1039382 h 3005983"/>
              <a:gd name="connsiteX212" fmla="*/ 2544676 w 12192000"/>
              <a:gd name="connsiteY212" fmla="*/ 1019916 h 3005983"/>
              <a:gd name="connsiteX213" fmla="*/ 2521406 w 12192000"/>
              <a:gd name="connsiteY213" fmla="*/ 1022036 h 3005983"/>
              <a:gd name="connsiteX214" fmla="*/ 2462038 w 12192000"/>
              <a:gd name="connsiteY214" fmla="*/ 992687 h 3005983"/>
              <a:gd name="connsiteX215" fmla="*/ 2448962 w 12192000"/>
              <a:gd name="connsiteY215" fmla="*/ 988555 h 3005983"/>
              <a:gd name="connsiteX216" fmla="*/ 2444223 w 12192000"/>
              <a:gd name="connsiteY216" fmla="*/ 985580 h 3005983"/>
              <a:gd name="connsiteX217" fmla="*/ 2428175 w 12192000"/>
              <a:gd name="connsiteY217" fmla="*/ 997242 h 3005983"/>
              <a:gd name="connsiteX218" fmla="*/ 2398519 w 12192000"/>
              <a:gd name="connsiteY218" fmla="*/ 1001482 h 3005983"/>
              <a:gd name="connsiteX219" fmla="*/ 2385271 w 12192000"/>
              <a:gd name="connsiteY219" fmla="*/ 993786 h 3005983"/>
              <a:gd name="connsiteX220" fmla="*/ 2298174 w 12192000"/>
              <a:gd name="connsiteY220" fmla="*/ 956527 h 3005983"/>
              <a:gd name="connsiteX221" fmla="*/ 2271014 w 12192000"/>
              <a:gd name="connsiteY221" fmla="*/ 945440 h 3005983"/>
              <a:gd name="connsiteX222" fmla="*/ 2214838 w 12192000"/>
              <a:gd name="connsiteY222" fmla="*/ 924396 h 3005983"/>
              <a:gd name="connsiteX223" fmla="*/ 2038407 w 12192000"/>
              <a:gd name="connsiteY223" fmla="*/ 916628 h 3005983"/>
              <a:gd name="connsiteX224" fmla="*/ 1958268 w 12192000"/>
              <a:gd name="connsiteY224" fmla="*/ 931677 h 3005983"/>
              <a:gd name="connsiteX225" fmla="*/ 1740316 w 12192000"/>
              <a:gd name="connsiteY225" fmla="*/ 931710 h 3005983"/>
              <a:gd name="connsiteX226" fmla="*/ 1454477 w 12192000"/>
              <a:gd name="connsiteY226" fmla="*/ 973878 h 3005983"/>
              <a:gd name="connsiteX227" fmla="*/ 1385984 w 12192000"/>
              <a:gd name="connsiteY227" fmla="*/ 958621 h 3005983"/>
              <a:gd name="connsiteX228" fmla="*/ 1355604 w 12192000"/>
              <a:gd name="connsiteY228" fmla="*/ 960893 h 3005983"/>
              <a:gd name="connsiteX229" fmla="*/ 1305323 w 12192000"/>
              <a:gd name="connsiteY229" fmla="*/ 967511 h 3005983"/>
              <a:gd name="connsiteX230" fmla="*/ 1125607 w 12192000"/>
              <a:gd name="connsiteY230" fmla="*/ 968467 h 3005983"/>
              <a:gd name="connsiteX231" fmla="*/ 1016562 w 12192000"/>
              <a:gd name="connsiteY231" fmla="*/ 975260 h 3005983"/>
              <a:gd name="connsiteX232" fmla="*/ 818620 w 12192000"/>
              <a:gd name="connsiteY232" fmla="*/ 987723 h 3005983"/>
              <a:gd name="connsiteX233" fmla="*/ 611870 w 12192000"/>
              <a:gd name="connsiteY233" fmla="*/ 1002547 h 3005983"/>
              <a:gd name="connsiteX234" fmla="*/ 520325 w 12192000"/>
              <a:gd name="connsiteY234" fmla="*/ 1010590 h 3005983"/>
              <a:gd name="connsiteX235" fmla="*/ 386188 w 12192000"/>
              <a:gd name="connsiteY235" fmla="*/ 1040956 h 3005983"/>
              <a:gd name="connsiteX236" fmla="*/ 272629 w 12192000"/>
              <a:gd name="connsiteY236" fmla="*/ 1010300 h 3005983"/>
              <a:gd name="connsiteX237" fmla="*/ 113450 w 12192000"/>
              <a:gd name="connsiteY237" fmla="*/ 1038933 h 3005983"/>
              <a:gd name="connsiteX238" fmla="*/ 4256 w 12192000"/>
              <a:gd name="connsiteY238" fmla="*/ 1060111 h 3005983"/>
              <a:gd name="connsiteX239" fmla="*/ 0 w 12192000"/>
              <a:gd name="connsiteY239" fmla="*/ 1059714 h 3005983"/>
              <a:gd name="connsiteX240" fmla="*/ 0 w 12192000"/>
              <a:gd name="connsiteY240" fmla="*/ 0 h 3005983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09884 w 12192000"/>
              <a:gd name="connsiteY7" fmla="*/ 3001635 h 3028941"/>
              <a:gd name="connsiteX8" fmla="*/ 11689476 w 12192000"/>
              <a:gd name="connsiteY8" fmla="*/ 2807391 h 3028941"/>
              <a:gd name="connsiteX9" fmla="*/ 11666486 w 12192000"/>
              <a:gd name="connsiteY9" fmla="*/ 2799625 h 3028941"/>
              <a:gd name="connsiteX10" fmla="*/ 11652374 w 12192000"/>
              <a:gd name="connsiteY10" fmla="*/ 27932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09884 w 12192000"/>
              <a:gd name="connsiteY7" fmla="*/ 3001635 h 3028941"/>
              <a:gd name="connsiteX8" fmla="*/ 11689476 w 12192000"/>
              <a:gd name="connsiteY8" fmla="*/ 2807391 h 3028941"/>
              <a:gd name="connsiteX9" fmla="*/ 11666486 w 12192000"/>
              <a:gd name="connsiteY9" fmla="*/ 279962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09884 w 12192000"/>
              <a:gd name="connsiteY7" fmla="*/ 3001635 h 3028941"/>
              <a:gd name="connsiteX8" fmla="*/ 11689476 w 12192000"/>
              <a:gd name="connsiteY8" fmla="*/ 280739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09884 w 12192000"/>
              <a:gd name="connsiteY7" fmla="*/ 30016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54334 w 12192000"/>
              <a:gd name="connsiteY7" fmla="*/ 29635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31191 w 12192000"/>
              <a:gd name="connsiteY4" fmla="*/ 290252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54334 w 12192000"/>
              <a:gd name="connsiteY7" fmla="*/ 29635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12141 w 12192000"/>
              <a:gd name="connsiteY4" fmla="*/ 2896170 h 3028941"/>
              <a:gd name="connsiteX5" fmla="*/ 11968818 w 12192000"/>
              <a:gd name="connsiteY5" fmla="*/ 2984045 h 3028941"/>
              <a:gd name="connsiteX6" fmla="*/ 11844564 w 12192000"/>
              <a:gd name="connsiteY6" fmla="*/ 2972630 h 3028941"/>
              <a:gd name="connsiteX7" fmla="*/ 11754334 w 12192000"/>
              <a:gd name="connsiteY7" fmla="*/ 29635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8941"/>
              <a:gd name="connsiteX1" fmla="*/ 12192000 w 12192000"/>
              <a:gd name="connsiteY1" fmla="*/ 0 h 3028941"/>
              <a:gd name="connsiteX2" fmla="*/ 12192000 w 12192000"/>
              <a:gd name="connsiteY2" fmla="*/ 2802781 h 3028941"/>
              <a:gd name="connsiteX3" fmla="*/ 12174273 w 12192000"/>
              <a:gd name="connsiteY3" fmla="*/ 2805362 h 3028941"/>
              <a:gd name="connsiteX4" fmla="*/ 12112141 w 12192000"/>
              <a:gd name="connsiteY4" fmla="*/ 2896170 h 3028941"/>
              <a:gd name="connsiteX5" fmla="*/ 12013268 w 12192000"/>
              <a:gd name="connsiteY5" fmla="*/ 2939595 h 3028941"/>
              <a:gd name="connsiteX6" fmla="*/ 11844564 w 12192000"/>
              <a:gd name="connsiteY6" fmla="*/ 2972630 h 3028941"/>
              <a:gd name="connsiteX7" fmla="*/ 11754334 w 12192000"/>
              <a:gd name="connsiteY7" fmla="*/ 2963535 h 3028941"/>
              <a:gd name="connsiteX8" fmla="*/ 11683126 w 12192000"/>
              <a:gd name="connsiteY8" fmla="*/ 2966141 h 3028941"/>
              <a:gd name="connsiteX9" fmla="*/ 11641086 w 12192000"/>
              <a:gd name="connsiteY9" fmla="*/ 2983775 h 3028941"/>
              <a:gd name="connsiteX10" fmla="*/ 11595224 w 12192000"/>
              <a:gd name="connsiteY10" fmla="*/ 3021872 h 3028941"/>
              <a:gd name="connsiteX11" fmla="*/ 11544871 w 12192000"/>
              <a:gd name="connsiteY11" fmla="*/ 3028941 h 3028941"/>
              <a:gd name="connsiteX12" fmla="*/ 11494397 w 12192000"/>
              <a:gd name="connsiteY12" fmla="*/ 2997610 h 3028941"/>
              <a:gd name="connsiteX13" fmla="*/ 11566270 w 12192000"/>
              <a:gd name="connsiteY13" fmla="*/ 2794050 h 3028941"/>
              <a:gd name="connsiteX14" fmla="*/ 11543180 w 12192000"/>
              <a:gd name="connsiteY14" fmla="*/ 2794523 h 3028941"/>
              <a:gd name="connsiteX15" fmla="*/ 11527456 w 12192000"/>
              <a:gd name="connsiteY15" fmla="*/ 2784758 h 3028941"/>
              <a:gd name="connsiteX16" fmla="*/ 11410019 w 12192000"/>
              <a:gd name="connsiteY16" fmla="*/ 2778739 h 3028941"/>
              <a:gd name="connsiteX17" fmla="*/ 11391662 w 12192000"/>
              <a:gd name="connsiteY17" fmla="*/ 2777813 h 3028941"/>
              <a:gd name="connsiteX18" fmla="*/ 11381950 w 12192000"/>
              <a:gd name="connsiteY18" fmla="*/ 2771457 h 3028941"/>
              <a:gd name="connsiteX19" fmla="*/ 11355280 w 12192000"/>
              <a:gd name="connsiteY19" fmla="*/ 2766974 h 3028941"/>
              <a:gd name="connsiteX20" fmla="*/ 11346286 w 12192000"/>
              <a:gd name="connsiteY20" fmla="*/ 2771221 h 3028941"/>
              <a:gd name="connsiteX21" fmla="*/ 11344784 w 12192000"/>
              <a:gd name="connsiteY21" fmla="*/ 2767480 h 3028941"/>
              <a:gd name="connsiteX22" fmla="*/ 11307999 w 12192000"/>
              <a:gd name="connsiteY22" fmla="*/ 2758374 h 3028941"/>
              <a:gd name="connsiteX23" fmla="*/ 11228674 w 12192000"/>
              <a:gd name="connsiteY23" fmla="*/ 2738503 h 3028941"/>
              <a:gd name="connsiteX24" fmla="*/ 11208775 w 12192000"/>
              <a:gd name="connsiteY24" fmla="*/ 2733735 h 3028941"/>
              <a:gd name="connsiteX25" fmla="*/ 11191329 w 12192000"/>
              <a:gd name="connsiteY25" fmla="*/ 2735896 h 3028941"/>
              <a:gd name="connsiteX26" fmla="*/ 11095293 w 12192000"/>
              <a:gd name="connsiteY26" fmla="*/ 2734181 h 3028941"/>
              <a:gd name="connsiteX27" fmla="*/ 11072290 w 12192000"/>
              <a:gd name="connsiteY27" fmla="*/ 2737734 h 3028941"/>
              <a:gd name="connsiteX28" fmla="*/ 10980239 w 12192000"/>
              <a:gd name="connsiteY28" fmla="*/ 2729000 h 3028941"/>
              <a:gd name="connsiteX29" fmla="*/ 10980167 w 12192000"/>
              <a:gd name="connsiteY29" fmla="*/ 2728972 h 3028941"/>
              <a:gd name="connsiteX30" fmla="*/ 10943501 w 12192000"/>
              <a:gd name="connsiteY30" fmla="*/ 2723352 h 3028941"/>
              <a:gd name="connsiteX31" fmla="*/ 10740825 w 12192000"/>
              <a:gd name="connsiteY31" fmla="*/ 2642544 h 3028941"/>
              <a:gd name="connsiteX32" fmla="*/ 10621021 w 12192000"/>
              <a:gd name="connsiteY32" fmla="*/ 2583972 h 3028941"/>
              <a:gd name="connsiteX33" fmla="*/ 10501779 w 12192000"/>
              <a:gd name="connsiteY33" fmla="*/ 2548735 h 3028941"/>
              <a:gd name="connsiteX34" fmla="*/ 10403355 w 12192000"/>
              <a:gd name="connsiteY34" fmla="*/ 2512953 h 3028941"/>
              <a:gd name="connsiteX35" fmla="*/ 10337449 w 12192000"/>
              <a:gd name="connsiteY35" fmla="*/ 2488172 h 3028941"/>
              <a:gd name="connsiteX36" fmla="*/ 10324327 w 12192000"/>
              <a:gd name="connsiteY36" fmla="*/ 2478939 h 3028941"/>
              <a:gd name="connsiteX37" fmla="*/ 10321929 w 12192000"/>
              <a:gd name="connsiteY37" fmla="*/ 2478993 h 3028941"/>
              <a:gd name="connsiteX38" fmla="*/ 10290461 w 12192000"/>
              <a:gd name="connsiteY38" fmla="*/ 2462144 h 3028941"/>
              <a:gd name="connsiteX39" fmla="*/ 10268970 w 12192000"/>
              <a:gd name="connsiteY39" fmla="*/ 2448931 h 3028941"/>
              <a:gd name="connsiteX40" fmla="*/ 10263699 w 12192000"/>
              <a:gd name="connsiteY40" fmla="*/ 2448340 h 3028941"/>
              <a:gd name="connsiteX41" fmla="*/ 10228272 w 12192000"/>
              <a:gd name="connsiteY41" fmla="*/ 2431997 h 3028941"/>
              <a:gd name="connsiteX42" fmla="*/ 10215997 w 12192000"/>
              <a:gd name="connsiteY42" fmla="*/ 2431103 h 3028941"/>
              <a:gd name="connsiteX43" fmla="*/ 10193885 w 12192000"/>
              <a:gd name="connsiteY43" fmla="*/ 2427360 h 3028941"/>
              <a:gd name="connsiteX44" fmla="*/ 10135557 w 12192000"/>
              <a:gd name="connsiteY44" fmla="*/ 2429769 h 3028941"/>
              <a:gd name="connsiteX45" fmla="*/ 10092108 w 12192000"/>
              <a:gd name="connsiteY45" fmla="*/ 2409075 h 3028941"/>
              <a:gd name="connsiteX46" fmla="*/ 10091815 w 12192000"/>
              <a:gd name="connsiteY46" fmla="*/ 2409211 h 3028941"/>
              <a:gd name="connsiteX47" fmla="*/ 10083558 w 12192000"/>
              <a:gd name="connsiteY47" fmla="*/ 2406369 h 3028941"/>
              <a:gd name="connsiteX48" fmla="*/ 10078319 w 12192000"/>
              <a:gd name="connsiteY48" fmla="*/ 2403481 h 3028941"/>
              <a:gd name="connsiteX49" fmla="*/ 10063647 w 12192000"/>
              <a:gd name="connsiteY49" fmla="*/ 2397528 h 3028941"/>
              <a:gd name="connsiteX50" fmla="*/ 10057660 w 12192000"/>
              <a:gd name="connsiteY50" fmla="*/ 2396793 h 3028941"/>
              <a:gd name="connsiteX51" fmla="*/ 10003124 w 12192000"/>
              <a:gd name="connsiteY51" fmla="*/ 2406692 h 3028941"/>
              <a:gd name="connsiteX52" fmla="*/ 9898644 w 12192000"/>
              <a:gd name="connsiteY52" fmla="*/ 2393136 h 3028941"/>
              <a:gd name="connsiteX53" fmla="*/ 9794969 w 12192000"/>
              <a:gd name="connsiteY53" fmla="*/ 2376665 h 3028941"/>
              <a:gd name="connsiteX54" fmla="*/ 9690708 w 12192000"/>
              <a:gd name="connsiteY54" fmla="*/ 2362478 h 3028941"/>
              <a:gd name="connsiteX55" fmla="*/ 9656590 w 12192000"/>
              <a:gd name="connsiteY55" fmla="*/ 2365107 h 3028941"/>
              <a:gd name="connsiteX56" fmla="*/ 9651013 w 12192000"/>
              <a:gd name="connsiteY56" fmla="*/ 2365379 h 3028941"/>
              <a:gd name="connsiteX57" fmla="*/ 9629535 w 12192000"/>
              <a:gd name="connsiteY57" fmla="*/ 2359562 h 3028941"/>
              <a:gd name="connsiteX58" fmla="*/ 9621002 w 12192000"/>
              <a:gd name="connsiteY58" fmla="*/ 2358015 h 3028941"/>
              <a:gd name="connsiteX59" fmla="*/ 9620811 w 12192000"/>
              <a:gd name="connsiteY59" fmla="*/ 2358209 h 3028941"/>
              <a:gd name="connsiteX60" fmla="*/ 9612783 w 12192000"/>
              <a:gd name="connsiteY60" fmla="*/ 2356304 h 3028941"/>
              <a:gd name="connsiteX61" fmla="*/ 9573299 w 12192000"/>
              <a:gd name="connsiteY61" fmla="*/ 2344048 h 3028941"/>
              <a:gd name="connsiteX62" fmla="*/ 9523299 w 12192000"/>
              <a:gd name="connsiteY62" fmla="*/ 2356751 h 3028941"/>
              <a:gd name="connsiteX63" fmla="*/ 9502217 w 12192000"/>
              <a:gd name="connsiteY63" fmla="*/ 2356672 h 3028941"/>
              <a:gd name="connsiteX64" fmla="*/ 9491052 w 12192000"/>
              <a:gd name="connsiteY64" fmla="*/ 2357876 h 3028941"/>
              <a:gd name="connsiteX65" fmla="*/ 9490420 w 12192000"/>
              <a:gd name="connsiteY65" fmla="*/ 2358754 h 3028941"/>
              <a:gd name="connsiteX66" fmla="*/ 9422814 w 12192000"/>
              <a:gd name="connsiteY66" fmla="*/ 2337048 h 3028941"/>
              <a:gd name="connsiteX67" fmla="*/ 9387555 w 12192000"/>
              <a:gd name="connsiteY67" fmla="*/ 2324836 h 3028941"/>
              <a:gd name="connsiteX68" fmla="*/ 9385480 w 12192000"/>
              <a:gd name="connsiteY68" fmla="*/ 2325313 h 3028941"/>
              <a:gd name="connsiteX69" fmla="*/ 9369766 w 12192000"/>
              <a:gd name="connsiteY69" fmla="*/ 2317902 h 3028941"/>
              <a:gd name="connsiteX70" fmla="*/ 9356267 w 12192000"/>
              <a:gd name="connsiteY70" fmla="*/ 2307218 h 3028941"/>
              <a:gd name="connsiteX71" fmla="*/ 9240605 w 12192000"/>
              <a:gd name="connsiteY71" fmla="*/ 2292733 h 3028941"/>
              <a:gd name="connsiteX72" fmla="*/ 9083251 w 12192000"/>
              <a:gd name="connsiteY72" fmla="*/ 2245348 h 3028941"/>
              <a:gd name="connsiteX73" fmla="*/ 8956025 w 12192000"/>
              <a:gd name="connsiteY73" fmla="*/ 2219438 h 3028941"/>
              <a:gd name="connsiteX74" fmla="*/ 8791834 w 12192000"/>
              <a:gd name="connsiteY74" fmla="*/ 2194608 h 3028941"/>
              <a:gd name="connsiteX75" fmla="*/ 8677385 w 12192000"/>
              <a:gd name="connsiteY75" fmla="*/ 2172946 h 3028941"/>
              <a:gd name="connsiteX76" fmla="*/ 8628381 w 12192000"/>
              <a:gd name="connsiteY76" fmla="*/ 2151256 h 3028941"/>
              <a:gd name="connsiteX77" fmla="*/ 8608955 w 12192000"/>
              <a:gd name="connsiteY77" fmla="*/ 2154253 h 3028941"/>
              <a:gd name="connsiteX78" fmla="*/ 8605623 w 12192000"/>
              <a:gd name="connsiteY78" fmla="*/ 2154974 h 3028941"/>
              <a:gd name="connsiteX79" fmla="*/ 8591946 w 12192000"/>
              <a:gd name="connsiteY79" fmla="*/ 2153429 h 3028941"/>
              <a:gd name="connsiteX80" fmla="*/ 8588503 w 12192000"/>
              <a:gd name="connsiteY80" fmla="*/ 2158528 h 3028941"/>
              <a:gd name="connsiteX81" fmla="*/ 8542929 w 12192000"/>
              <a:gd name="connsiteY81" fmla="*/ 2155780 h 3028941"/>
              <a:gd name="connsiteX82" fmla="*/ 8422422 w 12192000"/>
              <a:gd name="connsiteY82" fmla="*/ 2128783 h 3028941"/>
              <a:gd name="connsiteX83" fmla="*/ 8350509 w 12192000"/>
              <a:gd name="connsiteY83" fmla="*/ 2116143 h 3028941"/>
              <a:gd name="connsiteX84" fmla="*/ 8323483 w 12192000"/>
              <a:gd name="connsiteY84" fmla="*/ 2116856 h 3028941"/>
              <a:gd name="connsiteX85" fmla="*/ 8285541 w 12192000"/>
              <a:gd name="connsiteY85" fmla="*/ 2114142 h 3028941"/>
              <a:gd name="connsiteX86" fmla="*/ 8156321 w 12192000"/>
              <a:gd name="connsiteY86" fmla="*/ 2105622 h 3028941"/>
              <a:gd name="connsiteX87" fmla="*/ 8115022 w 12192000"/>
              <a:gd name="connsiteY87" fmla="*/ 2097331 h 3028941"/>
              <a:gd name="connsiteX88" fmla="*/ 8109128 w 12192000"/>
              <a:gd name="connsiteY88" fmla="*/ 2095725 h 3028941"/>
              <a:gd name="connsiteX89" fmla="*/ 8061947 w 12192000"/>
              <a:gd name="connsiteY89" fmla="*/ 2076044 h 3028941"/>
              <a:gd name="connsiteX90" fmla="*/ 8056343 w 12192000"/>
              <a:gd name="connsiteY90" fmla="*/ 2079176 h 3028941"/>
              <a:gd name="connsiteX91" fmla="*/ 8039888 w 12192000"/>
              <a:gd name="connsiteY91" fmla="*/ 2079889 h 3028941"/>
              <a:gd name="connsiteX92" fmla="*/ 8027893 w 12192000"/>
              <a:gd name="connsiteY92" fmla="*/ 2071837 h 3028941"/>
              <a:gd name="connsiteX93" fmla="*/ 7968202 w 12192000"/>
              <a:gd name="connsiteY93" fmla="*/ 2048643 h 3028941"/>
              <a:gd name="connsiteX94" fmla="*/ 7879707 w 12192000"/>
              <a:gd name="connsiteY94" fmla="*/ 2019539 h 3028941"/>
              <a:gd name="connsiteX95" fmla="*/ 7867283 w 12192000"/>
              <a:gd name="connsiteY95" fmla="*/ 2011237 h 3028941"/>
              <a:gd name="connsiteX96" fmla="*/ 7843997 w 12192000"/>
              <a:gd name="connsiteY96" fmla="*/ 2004002 h 3028941"/>
              <a:gd name="connsiteX97" fmla="*/ 7819810 w 12192000"/>
              <a:gd name="connsiteY97" fmla="*/ 2003978 h 3028941"/>
              <a:gd name="connsiteX98" fmla="*/ 7766905 w 12192000"/>
              <a:gd name="connsiteY98" fmla="*/ 1994240 h 3028941"/>
              <a:gd name="connsiteX99" fmla="*/ 7748811 w 12192000"/>
              <a:gd name="connsiteY99" fmla="*/ 2001647 h 3028941"/>
              <a:gd name="connsiteX100" fmla="*/ 7745757 w 12192000"/>
              <a:gd name="connsiteY100" fmla="*/ 2003120 h 3028941"/>
              <a:gd name="connsiteX101" fmla="*/ 7732110 w 12192000"/>
              <a:gd name="connsiteY101" fmla="*/ 2004783 h 3028941"/>
              <a:gd name="connsiteX102" fmla="*/ 7730039 w 12192000"/>
              <a:gd name="connsiteY102" fmla="*/ 2010536 h 3028941"/>
              <a:gd name="connsiteX103" fmla="*/ 7685159 w 12192000"/>
              <a:gd name="connsiteY103" fmla="*/ 2018415 h 3028941"/>
              <a:gd name="connsiteX104" fmla="*/ 7561596 w 12192000"/>
              <a:gd name="connsiteY104" fmla="*/ 2020063 h 3028941"/>
              <a:gd name="connsiteX105" fmla="*/ 7488722 w 12192000"/>
              <a:gd name="connsiteY105" fmla="*/ 2024418 h 3028941"/>
              <a:gd name="connsiteX106" fmla="*/ 7462688 w 12192000"/>
              <a:gd name="connsiteY106" fmla="*/ 2031366 h 3028941"/>
              <a:gd name="connsiteX107" fmla="*/ 7425222 w 12192000"/>
              <a:gd name="connsiteY107" fmla="*/ 2037510 h 3028941"/>
              <a:gd name="connsiteX108" fmla="*/ 7360376 w 12192000"/>
              <a:gd name="connsiteY108" fmla="*/ 2052454 h 3028941"/>
              <a:gd name="connsiteX109" fmla="*/ 7297796 w 12192000"/>
              <a:gd name="connsiteY109" fmla="*/ 2059134 h 3028941"/>
              <a:gd name="connsiteX110" fmla="*/ 7255684 w 12192000"/>
              <a:gd name="connsiteY110" fmla="*/ 2060633 h 3028941"/>
              <a:gd name="connsiteX111" fmla="*/ 7249573 w 12192000"/>
              <a:gd name="connsiteY111" fmla="*/ 2060435 h 3028941"/>
              <a:gd name="connsiteX112" fmla="*/ 7198933 w 12192000"/>
              <a:gd name="connsiteY112" fmla="*/ 2052227 h 3028941"/>
              <a:gd name="connsiteX113" fmla="*/ 7194276 w 12192000"/>
              <a:gd name="connsiteY113" fmla="*/ 2056568 h 3028941"/>
              <a:gd name="connsiteX114" fmla="*/ 7178495 w 12192000"/>
              <a:gd name="connsiteY114" fmla="*/ 2061069 h 3028941"/>
              <a:gd name="connsiteX115" fmla="*/ 7164866 w 12192000"/>
              <a:gd name="connsiteY115" fmla="*/ 2056021 h 3028941"/>
              <a:gd name="connsiteX116" fmla="*/ 7101221 w 12192000"/>
              <a:gd name="connsiteY116" fmla="*/ 2047289 h 3028941"/>
              <a:gd name="connsiteX117" fmla="*/ 7008182 w 12192000"/>
              <a:gd name="connsiteY117" fmla="*/ 2039482 h 3028941"/>
              <a:gd name="connsiteX118" fmla="*/ 6994073 w 12192000"/>
              <a:gd name="connsiteY118" fmla="*/ 2034288 h 3028941"/>
              <a:gd name="connsiteX119" fmla="*/ 6902768 w 12192000"/>
              <a:gd name="connsiteY119" fmla="*/ 2021990 h 3028941"/>
              <a:gd name="connsiteX120" fmla="*/ 6854917 w 12192000"/>
              <a:gd name="connsiteY120" fmla="*/ 2020321 h 3028941"/>
              <a:gd name="connsiteX121" fmla="*/ 6849655 w 12192000"/>
              <a:gd name="connsiteY121" fmla="*/ 2025191 h 3028941"/>
              <a:gd name="connsiteX122" fmla="*/ 6835522 w 12192000"/>
              <a:gd name="connsiteY122" fmla="*/ 2024012 h 3028941"/>
              <a:gd name="connsiteX123" fmla="*/ 6707727 w 12192000"/>
              <a:gd name="connsiteY123" fmla="*/ 2006254 h 3028941"/>
              <a:gd name="connsiteX124" fmla="*/ 6561947 w 12192000"/>
              <a:gd name="connsiteY124" fmla="*/ 1975575 h 3028941"/>
              <a:gd name="connsiteX125" fmla="*/ 6464714 w 12192000"/>
              <a:gd name="connsiteY125" fmla="*/ 1978704 h 3028941"/>
              <a:gd name="connsiteX126" fmla="*/ 6242129 w 12192000"/>
              <a:gd name="connsiteY126" fmla="*/ 1915441 h 3028941"/>
              <a:gd name="connsiteX127" fmla="*/ 6080728 w 12192000"/>
              <a:gd name="connsiteY127" fmla="*/ 1895758 h 3028941"/>
              <a:gd name="connsiteX128" fmla="*/ 6069627 w 12192000"/>
              <a:gd name="connsiteY128" fmla="*/ 1885968 h 3028941"/>
              <a:gd name="connsiteX129" fmla="*/ 6055146 w 12192000"/>
              <a:gd name="connsiteY129" fmla="*/ 1879305 h 3028941"/>
              <a:gd name="connsiteX130" fmla="*/ 5953405 w 12192000"/>
              <a:gd name="connsiteY130" fmla="*/ 1849929 h 3028941"/>
              <a:gd name="connsiteX131" fmla="*/ 5940151 w 12192000"/>
              <a:gd name="connsiteY131" fmla="*/ 1852123 h 3028941"/>
              <a:gd name="connsiteX132" fmla="*/ 5917647 w 12192000"/>
              <a:gd name="connsiteY132" fmla="*/ 1852476 h 3028941"/>
              <a:gd name="connsiteX133" fmla="*/ 5860259 w 12192000"/>
              <a:gd name="connsiteY133" fmla="*/ 1865444 h 3028941"/>
              <a:gd name="connsiteX134" fmla="*/ 5821880 w 12192000"/>
              <a:gd name="connsiteY134" fmla="*/ 1854695 h 3028941"/>
              <a:gd name="connsiteX135" fmla="*/ 5813898 w 12192000"/>
              <a:gd name="connsiteY135" fmla="*/ 1853063 h 3028941"/>
              <a:gd name="connsiteX136" fmla="*/ 5813633 w 12192000"/>
              <a:gd name="connsiteY136" fmla="*/ 1853249 h 3028941"/>
              <a:gd name="connsiteX137" fmla="*/ 5804995 w 12192000"/>
              <a:gd name="connsiteY137" fmla="*/ 1851966 h 3028941"/>
              <a:gd name="connsiteX138" fmla="*/ 5799340 w 12192000"/>
              <a:gd name="connsiteY138" fmla="*/ 1850088 h 3028941"/>
              <a:gd name="connsiteX139" fmla="*/ 5783850 w 12192000"/>
              <a:gd name="connsiteY139" fmla="*/ 1846922 h 3028941"/>
              <a:gd name="connsiteX140" fmla="*/ 5777803 w 12192000"/>
              <a:gd name="connsiteY140" fmla="*/ 1847290 h 3028941"/>
              <a:gd name="connsiteX141" fmla="*/ 5774372 w 12192000"/>
              <a:gd name="connsiteY141" fmla="*/ 1849538 h 3028941"/>
              <a:gd name="connsiteX142" fmla="*/ 5740527 w 12192000"/>
              <a:gd name="connsiteY142" fmla="*/ 1850453 h 3028941"/>
              <a:gd name="connsiteX143" fmla="*/ 5671437 w 12192000"/>
              <a:gd name="connsiteY143" fmla="*/ 1845438 h 3028941"/>
              <a:gd name="connsiteX144" fmla="*/ 5633526 w 12192000"/>
              <a:gd name="connsiteY144" fmla="*/ 1839191 h 3028941"/>
              <a:gd name="connsiteX145" fmla="*/ 5527860 w 12192000"/>
              <a:gd name="connsiteY145" fmla="*/ 1825767 h 3028941"/>
              <a:gd name="connsiteX146" fmla="*/ 5420429 w 12192000"/>
              <a:gd name="connsiteY146" fmla="*/ 1815102 h 3028941"/>
              <a:gd name="connsiteX147" fmla="*/ 5339073 w 12192000"/>
              <a:gd name="connsiteY147" fmla="*/ 1819639 h 3028941"/>
              <a:gd name="connsiteX148" fmla="*/ 5334373 w 12192000"/>
              <a:gd name="connsiteY148" fmla="*/ 1817028 h 3028941"/>
              <a:gd name="connsiteX149" fmla="*/ 5326433 w 12192000"/>
              <a:gd name="connsiteY149" fmla="*/ 1814516 h 3028941"/>
              <a:gd name="connsiteX150" fmla="*/ 5326080 w 12192000"/>
              <a:gd name="connsiteY150" fmla="*/ 1814651 h 3028941"/>
              <a:gd name="connsiteX151" fmla="*/ 5318954 w 12192000"/>
              <a:gd name="connsiteY151" fmla="*/ 1811914 h 3028941"/>
              <a:gd name="connsiteX152" fmla="*/ 5286087 w 12192000"/>
              <a:gd name="connsiteY152" fmla="*/ 1796038 h 3028941"/>
              <a:gd name="connsiteX153" fmla="*/ 5223002 w 12192000"/>
              <a:gd name="connsiteY153" fmla="*/ 1799482 h 3028941"/>
              <a:gd name="connsiteX154" fmla="*/ 5200540 w 12192000"/>
              <a:gd name="connsiteY154" fmla="*/ 1796400 h 3028941"/>
              <a:gd name="connsiteX155" fmla="*/ 5154928 w 12192000"/>
              <a:gd name="connsiteY155" fmla="*/ 1781130 h 3028941"/>
              <a:gd name="connsiteX156" fmla="*/ 5149478 w 12192000"/>
              <a:gd name="connsiteY156" fmla="*/ 1780679 h 3028941"/>
              <a:gd name="connsiteX157" fmla="*/ 5130626 w 12192000"/>
              <a:gd name="connsiteY157" fmla="*/ 1768669 h 3028941"/>
              <a:gd name="connsiteX158" fmla="*/ 5102239 w 12192000"/>
              <a:gd name="connsiteY158" fmla="*/ 1753436 h 3028941"/>
              <a:gd name="connsiteX159" fmla="*/ 5099658 w 12192000"/>
              <a:gd name="connsiteY159" fmla="*/ 1753538 h 3028941"/>
              <a:gd name="connsiteX160" fmla="*/ 5088508 w 12192000"/>
              <a:gd name="connsiteY160" fmla="*/ 1745106 h 3028941"/>
              <a:gd name="connsiteX161" fmla="*/ 5082205 w 12192000"/>
              <a:gd name="connsiteY161" fmla="*/ 1734262 h 3028941"/>
              <a:gd name="connsiteX162" fmla="*/ 4931750 w 12192000"/>
              <a:gd name="connsiteY162" fmla="*/ 1691385 h 3028941"/>
              <a:gd name="connsiteX163" fmla="*/ 4824030 w 12192000"/>
              <a:gd name="connsiteY163" fmla="*/ 1643040 h 3028941"/>
              <a:gd name="connsiteX164" fmla="*/ 4758423 w 12192000"/>
              <a:gd name="connsiteY164" fmla="*/ 1579191 h 3028941"/>
              <a:gd name="connsiteX165" fmla="*/ 4514045 w 12192000"/>
              <a:gd name="connsiteY165" fmla="*/ 1535848 h 3028941"/>
              <a:gd name="connsiteX166" fmla="*/ 4458973 w 12192000"/>
              <a:gd name="connsiteY166" fmla="*/ 1525122 h 3028941"/>
              <a:gd name="connsiteX167" fmla="*/ 4423105 w 12192000"/>
              <a:gd name="connsiteY167" fmla="*/ 1500018 h 3028941"/>
              <a:gd name="connsiteX168" fmla="*/ 4400073 w 12192000"/>
              <a:gd name="connsiteY168" fmla="*/ 1499739 h 3028941"/>
              <a:gd name="connsiteX169" fmla="*/ 4395961 w 12192000"/>
              <a:gd name="connsiteY169" fmla="*/ 1499863 h 3028941"/>
              <a:gd name="connsiteX170" fmla="*/ 4382523 w 12192000"/>
              <a:gd name="connsiteY170" fmla="*/ 1496619 h 3028941"/>
              <a:gd name="connsiteX171" fmla="*/ 4374971 w 12192000"/>
              <a:gd name="connsiteY171" fmla="*/ 1500377 h 3028941"/>
              <a:gd name="connsiteX172" fmla="*/ 4352051 w 12192000"/>
              <a:gd name="connsiteY172" fmla="*/ 1498843 h 3028941"/>
              <a:gd name="connsiteX173" fmla="*/ 4328364 w 12192000"/>
              <a:gd name="connsiteY173" fmla="*/ 1491566 h 3028941"/>
              <a:gd name="connsiteX174" fmla="*/ 4220142 w 12192000"/>
              <a:gd name="connsiteY174" fmla="*/ 1451803 h 3028941"/>
              <a:gd name="connsiteX175" fmla="*/ 4152921 w 12192000"/>
              <a:gd name="connsiteY175" fmla="*/ 1430969 h 3028941"/>
              <a:gd name="connsiteX176" fmla="*/ 4123498 w 12192000"/>
              <a:gd name="connsiteY176" fmla="*/ 1427696 h 3028941"/>
              <a:gd name="connsiteX177" fmla="*/ 4085026 w 12192000"/>
              <a:gd name="connsiteY177" fmla="*/ 1420005 h 3028941"/>
              <a:gd name="connsiteX178" fmla="*/ 4014120 w 12192000"/>
              <a:gd name="connsiteY178" fmla="*/ 1410025 h 3028941"/>
              <a:gd name="connsiteX179" fmla="*/ 3924085 w 12192000"/>
              <a:gd name="connsiteY179" fmla="*/ 1390368 h 3028941"/>
              <a:gd name="connsiteX180" fmla="*/ 3875102 w 12192000"/>
              <a:gd name="connsiteY180" fmla="*/ 1356231 h 3028941"/>
              <a:gd name="connsiteX181" fmla="*/ 3866735 w 12192000"/>
              <a:gd name="connsiteY181" fmla="*/ 1358044 h 3028941"/>
              <a:gd name="connsiteX182" fmla="*/ 3824835 w 12192000"/>
              <a:gd name="connsiteY182" fmla="*/ 1344150 h 3028941"/>
              <a:gd name="connsiteX183" fmla="*/ 3698316 w 12192000"/>
              <a:gd name="connsiteY183" fmla="*/ 1271660 h 3028941"/>
              <a:gd name="connsiteX184" fmla="*/ 3615875 w 12192000"/>
              <a:gd name="connsiteY184" fmla="*/ 1245166 h 3028941"/>
              <a:gd name="connsiteX185" fmla="*/ 3583351 w 12192000"/>
              <a:gd name="connsiteY185" fmla="*/ 1239605 h 3028941"/>
              <a:gd name="connsiteX186" fmla="*/ 3529058 w 12192000"/>
              <a:gd name="connsiteY186" fmla="*/ 1230047 h 3028941"/>
              <a:gd name="connsiteX187" fmla="*/ 3438822 w 12192000"/>
              <a:gd name="connsiteY187" fmla="*/ 1205661 h 3028941"/>
              <a:gd name="connsiteX188" fmla="*/ 3390292 w 12192000"/>
              <a:gd name="connsiteY188" fmla="*/ 1197075 h 3028941"/>
              <a:gd name="connsiteX189" fmla="*/ 3315537 w 12192000"/>
              <a:gd name="connsiteY189" fmla="*/ 1185391 h 3028941"/>
              <a:gd name="connsiteX190" fmla="*/ 3305896 w 12192000"/>
              <a:gd name="connsiteY190" fmla="*/ 1180025 h 3028941"/>
              <a:gd name="connsiteX191" fmla="*/ 3260055 w 12192000"/>
              <a:gd name="connsiteY191" fmla="*/ 1189560 h 3028941"/>
              <a:gd name="connsiteX192" fmla="*/ 3136098 w 12192000"/>
              <a:gd name="connsiteY192" fmla="*/ 1171708 h 3028941"/>
              <a:gd name="connsiteX193" fmla="*/ 3113533 w 12192000"/>
              <a:gd name="connsiteY193" fmla="*/ 1171758 h 3028941"/>
              <a:gd name="connsiteX194" fmla="*/ 3087934 w 12192000"/>
              <a:gd name="connsiteY194" fmla="*/ 1162189 h 3028941"/>
              <a:gd name="connsiteX195" fmla="*/ 3033101 w 12192000"/>
              <a:gd name="connsiteY195" fmla="*/ 1146004 h 3028941"/>
              <a:gd name="connsiteX196" fmla="*/ 2999082 w 12192000"/>
              <a:gd name="connsiteY196" fmla="*/ 1129337 h 3028941"/>
              <a:gd name="connsiteX197" fmla="*/ 2988144 w 12192000"/>
              <a:gd name="connsiteY197" fmla="*/ 1133783 h 3028941"/>
              <a:gd name="connsiteX198" fmla="*/ 2964880 w 12192000"/>
              <a:gd name="connsiteY198" fmla="*/ 1133160 h 3028941"/>
              <a:gd name="connsiteX199" fmla="*/ 2871083 w 12192000"/>
              <a:gd name="connsiteY199" fmla="*/ 1114281 h 3028941"/>
              <a:gd name="connsiteX200" fmla="*/ 2853547 w 12192000"/>
              <a:gd name="connsiteY200" fmla="*/ 1113282 h 3028941"/>
              <a:gd name="connsiteX201" fmla="*/ 2834998 w 12192000"/>
              <a:gd name="connsiteY201" fmla="*/ 1105032 h 3028941"/>
              <a:gd name="connsiteX202" fmla="*/ 2832012 w 12192000"/>
              <a:gd name="connsiteY202" fmla="*/ 1103667 h 3028941"/>
              <a:gd name="connsiteX203" fmla="*/ 2831450 w 12192000"/>
              <a:gd name="connsiteY203" fmla="*/ 1103681 h 3028941"/>
              <a:gd name="connsiteX204" fmla="*/ 2830158 w 12192000"/>
              <a:gd name="connsiteY204" fmla="*/ 1102819 h 3028941"/>
              <a:gd name="connsiteX205" fmla="*/ 2817969 w 12192000"/>
              <a:gd name="connsiteY205" fmla="*/ 1097243 h 3028941"/>
              <a:gd name="connsiteX206" fmla="*/ 2812278 w 12192000"/>
              <a:gd name="connsiteY206" fmla="*/ 1097008 h 3028941"/>
              <a:gd name="connsiteX207" fmla="*/ 2735949 w 12192000"/>
              <a:gd name="connsiteY207" fmla="*/ 1069536 h 3028941"/>
              <a:gd name="connsiteX208" fmla="*/ 2700542 w 12192000"/>
              <a:gd name="connsiteY208" fmla="*/ 1056907 h 3028941"/>
              <a:gd name="connsiteX209" fmla="*/ 2690071 w 12192000"/>
              <a:gd name="connsiteY209" fmla="*/ 1056397 h 3028941"/>
              <a:gd name="connsiteX210" fmla="*/ 2655269 w 12192000"/>
              <a:gd name="connsiteY210" fmla="*/ 1042078 h 3028941"/>
              <a:gd name="connsiteX211" fmla="*/ 2637172 w 12192000"/>
              <a:gd name="connsiteY211" fmla="*/ 1039382 h 3028941"/>
              <a:gd name="connsiteX212" fmla="*/ 2544676 w 12192000"/>
              <a:gd name="connsiteY212" fmla="*/ 1019916 h 3028941"/>
              <a:gd name="connsiteX213" fmla="*/ 2521406 w 12192000"/>
              <a:gd name="connsiteY213" fmla="*/ 1022036 h 3028941"/>
              <a:gd name="connsiteX214" fmla="*/ 2462038 w 12192000"/>
              <a:gd name="connsiteY214" fmla="*/ 992687 h 3028941"/>
              <a:gd name="connsiteX215" fmla="*/ 2448962 w 12192000"/>
              <a:gd name="connsiteY215" fmla="*/ 988555 h 3028941"/>
              <a:gd name="connsiteX216" fmla="*/ 2444223 w 12192000"/>
              <a:gd name="connsiteY216" fmla="*/ 985580 h 3028941"/>
              <a:gd name="connsiteX217" fmla="*/ 2428175 w 12192000"/>
              <a:gd name="connsiteY217" fmla="*/ 997242 h 3028941"/>
              <a:gd name="connsiteX218" fmla="*/ 2398519 w 12192000"/>
              <a:gd name="connsiteY218" fmla="*/ 1001482 h 3028941"/>
              <a:gd name="connsiteX219" fmla="*/ 2385271 w 12192000"/>
              <a:gd name="connsiteY219" fmla="*/ 993786 h 3028941"/>
              <a:gd name="connsiteX220" fmla="*/ 2298174 w 12192000"/>
              <a:gd name="connsiteY220" fmla="*/ 956527 h 3028941"/>
              <a:gd name="connsiteX221" fmla="*/ 2271014 w 12192000"/>
              <a:gd name="connsiteY221" fmla="*/ 945440 h 3028941"/>
              <a:gd name="connsiteX222" fmla="*/ 2214838 w 12192000"/>
              <a:gd name="connsiteY222" fmla="*/ 924396 h 3028941"/>
              <a:gd name="connsiteX223" fmla="*/ 2038407 w 12192000"/>
              <a:gd name="connsiteY223" fmla="*/ 916628 h 3028941"/>
              <a:gd name="connsiteX224" fmla="*/ 1958268 w 12192000"/>
              <a:gd name="connsiteY224" fmla="*/ 931677 h 3028941"/>
              <a:gd name="connsiteX225" fmla="*/ 1740316 w 12192000"/>
              <a:gd name="connsiteY225" fmla="*/ 931710 h 3028941"/>
              <a:gd name="connsiteX226" fmla="*/ 1454477 w 12192000"/>
              <a:gd name="connsiteY226" fmla="*/ 973878 h 3028941"/>
              <a:gd name="connsiteX227" fmla="*/ 1385984 w 12192000"/>
              <a:gd name="connsiteY227" fmla="*/ 958621 h 3028941"/>
              <a:gd name="connsiteX228" fmla="*/ 1355604 w 12192000"/>
              <a:gd name="connsiteY228" fmla="*/ 960893 h 3028941"/>
              <a:gd name="connsiteX229" fmla="*/ 1305323 w 12192000"/>
              <a:gd name="connsiteY229" fmla="*/ 967511 h 3028941"/>
              <a:gd name="connsiteX230" fmla="*/ 1125607 w 12192000"/>
              <a:gd name="connsiteY230" fmla="*/ 968467 h 3028941"/>
              <a:gd name="connsiteX231" fmla="*/ 1016562 w 12192000"/>
              <a:gd name="connsiteY231" fmla="*/ 975260 h 3028941"/>
              <a:gd name="connsiteX232" fmla="*/ 818620 w 12192000"/>
              <a:gd name="connsiteY232" fmla="*/ 987723 h 3028941"/>
              <a:gd name="connsiteX233" fmla="*/ 611870 w 12192000"/>
              <a:gd name="connsiteY233" fmla="*/ 1002547 h 3028941"/>
              <a:gd name="connsiteX234" fmla="*/ 520325 w 12192000"/>
              <a:gd name="connsiteY234" fmla="*/ 1010590 h 3028941"/>
              <a:gd name="connsiteX235" fmla="*/ 386188 w 12192000"/>
              <a:gd name="connsiteY235" fmla="*/ 1040956 h 3028941"/>
              <a:gd name="connsiteX236" fmla="*/ 272629 w 12192000"/>
              <a:gd name="connsiteY236" fmla="*/ 1010300 h 3028941"/>
              <a:gd name="connsiteX237" fmla="*/ 113450 w 12192000"/>
              <a:gd name="connsiteY237" fmla="*/ 1038933 h 3028941"/>
              <a:gd name="connsiteX238" fmla="*/ 4256 w 12192000"/>
              <a:gd name="connsiteY238" fmla="*/ 1060111 h 3028941"/>
              <a:gd name="connsiteX239" fmla="*/ 0 w 12192000"/>
              <a:gd name="connsiteY239" fmla="*/ 1059714 h 3028941"/>
              <a:gd name="connsiteX240" fmla="*/ 0 w 12192000"/>
              <a:gd name="connsiteY240" fmla="*/ 0 h 3028941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566270 w 12192000"/>
              <a:gd name="connsiteY13" fmla="*/ 2794050 h 3021872"/>
              <a:gd name="connsiteX14" fmla="*/ 11543180 w 12192000"/>
              <a:gd name="connsiteY14" fmla="*/ 2794523 h 3021872"/>
              <a:gd name="connsiteX15" fmla="*/ 11527456 w 12192000"/>
              <a:gd name="connsiteY15" fmla="*/ 2784758 h 3021872"/>
              <a:gd name="connsiteX16" fmla="*/ 11410019 w 12192000"/>
              <a:gd name="connsiteY16" fmla="*/ 2778739 h 3021872"/>
              <a:gd name="connsiteX17" fmla="*/ 11391662 w 12192000"/>
              <a:gd name="connsiteY17" fmla="*/ 2777813 h 3021872"/>
              <a:gd name="connsiteX18" fmla="*/ 11381950 w 12192000"/>
              <a:gd name="connsiteY18" fmla="*/ 2771457 h 3021872"/>
              <a:gd name="connsiteX19" fmla="*/ 11355280 w 12192000"/>
              <a:gd name="connsiteY19" fmla="*/ 2766974 h 3021872"/>
              <a:gd name="connsiteX20" fmla="*/ 11346286 w 12192000"/>
              <a:gd name="connsiteY20" fmla="*/ 2771221 h 3021872"/>
              <a:gd name="connsiteX21" fmla="*/ 11344784 w 12192000"/>
              <a:gd name="connsiteY21" fmla="*/ 2767480 h 3021872"/>
              <a:gd name="connsiteX22" fmla="*/ 11307999 w 12192000"/>
              <a:gd name="connsiteY22" fmla="*/ 2758374 h 3021872"/>
              <a:gd name="connsiteX23" fmla="*/ 11228674 w 12192000"/>
              <a:gd name="connsiteY23" fmla="*/ 2738503 h 3021872"/>
              <a:gd name="connsiteX24" fmla="*/ 11208775 w 12192000"/>
              <a:gd name="connsiteY24" fmla="*/ 2733735 h 3021872"/>
              <a:gd name="connsiteX25" fmla="*/ 11191329 w 12192000"/>
              <a:gd name="connsiteY25" fmla="*/ 2735896 h 3021872"/>
              <a:gd name="connsiteX26" fmla="*/ 11095293 w 12192000"/>
              <a:gd name="connsiteY26" fmla="*/ 2734181 h 3021872"/>
              <a:gd name="connsiteX27" fmla="*/ 11072290 w 12192000"/>
              <a:gd name="connsiteY27" fmla="*/ 2737734 h 3021872"/>
              <a:gd name="connsiteX28" fmla="*/ 10980239 w 12192000"/>
              <a:gd name="connsiteY28" fmla="*/ 2729000 h 3021872"/>
              <a:gd name="connsiteX29" fmla="*/ 10980167 w 12192000"/>
              <a:gd name="connsiteY29" fmla="*/ 2728972 h 3021872"/>
              <a:gd name="connsiteX30" fmla="*/ 10943501 w 12192000"/>
              <a:gd name="connsiteY30" fmla="*/ 2723352 h 3021872"/>
              <a:gd name="connsiteX31" fmla="*/ 10740825 w 12192000"/>
              <a:gd name="connsiteY31" fmla="*/ 2642544 h 3021872"/>
              <a:gd name="connsiteX32" fmla="*/ 10621021 w 12192000"/>
              <a:gd name="connsiteY32" fmla="*/ 2583972 h 3021872"/>
              <a:gd name="connsiteX33" fmla="*/ 10501779 w 12192000"/>
              <a:gd name="connsiteY33" fmla="*/ 2548735 h 3021872"/>
              <a:gd name="connsiteX34" fmla="*/ 10403355 w 12192000"/>
              <a:gd name="connsiteY34" fmla="*/ 2512953 h 3021872"/>
              <a:gd name="connsiteX35" fmla="*/ 10337449 w 12192000"/>
              <a:gd name="connsiteY35" fmla="*/ 2488172 h 3021872"/>
              <a:gd name="connsiteX36" fmla="*/ 10324327 w 12192000"/>
              <a:gd name="connsiteY36" fmla="*/ 2478939 h 3021872"/>
              <a:gd name="connsiteX37" fmla="*/ 10321929 w 12192000"/>
              <a:gd name="connsiteY37" fmla="*/ 2478993 h 3021872"/>
              <a:gd name="connsiteX38" fmla="*/ 10290461 w 12192000"/>
              <a:gd name="connsiteY38" fmla="*/ 2462144 h 3021872"/>
              <a:gd name="connsiteX39" fmla="*/ 10268970 w 12192000"/>
              <a:gd name="connsiteY39" fmla="*/ 2448931 h 3021872"/>
              <a:gd name="connsiteX40" fmla="*/ 10263699 w 12192000"/>
              <a:gd name="connsiteY40" fmla="*/ 2448340 h 3021872"/>
              <a:gd name="connsiteX41" fmla="*/ 10228272 w 12192000"/>
              <a:gd name="connsiteY41" fmla="*/ 2431997 h 3021872"/>
              <a:gd name="connsiteX42" fmla="*/ 10215997 w 12192000"/>
              <a:gd name="connsiteY42" fmla="*/ 2431103 h 3021872"/>
              <a:gd name="connsiteX43" fmla="*/ 10193885 w 12192000"/>
              <a:gd name="connsiteY43" fmla="*/ 2427360 h 3021872"/>
              <a:gd name="connsiteX44" fmla="*/ 10135557 w 12192000"/>
              <a:gd name="connsiteY44" fmla="*/ 2429769 h 3021872"/>
              <a:gd name="connsiteX45" fmla="*/ 10092108 w 12192000"/>
              <a:gd name="connsiteY45" fmla="*/ 2409075 h 3021872"/>
              <a:gd name="connsiteX46" fmla="*/ 10091815 w 12192000"/>
              <a:gd name="connsiteY46" fmla="*/ 2409211 h 3021872"/>
              <a:gd name="connsiteX47" fmla="*/ 10083558 w 12192000"/>
              <a:gd name="connsiteY47" fmla="*/ 2406369 h 3021872"/>
              <a:gd name="connsiteX48" fmla="*/ 10078319 w 12192000"/>
              <a:gd name="connsiteY48" fmla="*/ 2403481 h 3021872"/>
              <a:gd name="connsiteX49" fmla="*/ 10063647 w 12192000"/>
              <a:gd name="connsiteY49" fmla="*/ 2397528 h 3021872"/>
              <a:gd name="connsiteX50" fmla="*/ 10057660 w 12192000"/>
              <a:gd name="connsiteY50" fmla="*/ 2396793 h 3021872"/>
              <a:gd name="connsiteX51" fmla="*/ 10003124 w 12192000"/>
              <a:gd name="connsiteY51" fmla="*/ 2406692 h 3021872"/>
              <a:gd name="connsiteX52" fmla="*/ 9898644 w 12192000"/>
              <a:gd name="connsiteY52" fmla="*/ 2393136 h 3021872"/>
              <a:gd name="connsiteX53" fmla="*/ 9794969 w 12192000"/>
              <a:gd name="connsiteY53" fmla="*/ 2376665 h 3021872"/>
              <a:gd name="connsiteX54" fmla="*/ 9690708 w 12192000"/>
              <a:gd name="connsiteY54" fmla="*/ 2362478 h 3021872"/>
              <a:gd name="connsiteX55" fmla="*/ 9656590 w 12192000"/>
              <a:gd name="connsiteY55" fmla="*/ 2365107 h 3021872"/>
              <a:gd name="connsiteX56" fmla="*/ 9651013 w 12192000"/>
              <a:gd name="connsiteY56" fmla="*/ 2365379 h 3021872"/>
              <a:gd name="connsiteX57" fmla="*/ 9629535 w 12192000"/>
              <a:gd name="connsiteY57" fmla="*/ 2359562 h 3021872"/>
              <a:gd name="connsiteX58" fmla="*/ 9621002 w 12192000"/>
              <a:gd name="connsiteY58" fmla="*/ 2358015 h 3021872"/>
              <a:gd name="connsiteX59" fmla="*/ 9620811 w 12192000"/>
              <a:gd name="connsiteY59" fmla="*/ 2358209 h 3021872"/>
              <a:gd name="connsiteX60" fmla="*/ 9612783 w 12192000"/>
              <a:gd name="connsiteY60" fmla="*/ 2356304 h 3021872"/>
              <a:gd name="connsiteX61" fmla="*/ 9573299 w 12192000"/>
              <a:gd name="connsiteY61" fmla="*/ 2344048 h 3021872"/>
              <a:gd name="connsiteX62" fmla="*/ 9523299 w 12192000"/>
              <a:gd name="connsiteY62" fmla="*/ 2356751 h 3021872"/>
              <a:gd name="connsiteX63" fmla="*/ 9502217 w 12192000"/>
              <a:gd name="connsiteY63" fmla="*/ 2356672 h 3021872"/>
              <a:gd name="connsiteX64" fmla="*/ 9491052 w 12192000"/>
              <a:gd name="connsiteY64" fmla="*/ 2357876 h 3021872"/>
              <a:gd name="connsiteX65" fmla="*/ 9490420 w 12192000"/>
              <a:gd name="connsiteY65" fmla="*/ 2358754 h 3021872"/>
              <a:gd name="connsiteX66" fmla="*/ 9422814 w 12192000"/>
              <a:gd name="connsiteY66" fmla="*/ 2337048 h 3021872"/>
              <a:gd name="connsiteX67" fmla="*/ 9387555 w 12192000"/>
              <a:gd name="connsiteY67" fmla="*/ 2324836 h 3021872"/>
              <a:gd name="connsiteX68" fmla="*/ 9385480 w 12192000"/>
              <a:gd name="connsiteY68" fmla="*/ 2325313 h 3021872"/>
              <a:gd name="connsiteX69" fmla="*/ 9369766 w 12192000"/>
              <a:gd name="connsiteY69" fmla="*/ 2317902 h 3021872"/>
              <a:gd name="connsiteX70" fmla="*/ 9356267 w 12192000"/>
              <a:gd name="connsiteY70" fmla="*/ 2307218 h 3021872"/>
              <a:gd name="connsiteX71" fmla="*/ 9240605 w 12192000"/>
              <a:gd name="connsiteY71" fmla="*/ 2292733 h 3021872"/>
              <a:gd name="connsiteX72" fmla="*/ 9083251 w 12192000"/>
              <a:gd name="connsiteY72" fmla="*/ 2245348 h 3021872"/>
              <a:gd name="connsiteX73" fmla="*/ 8956025 w 12192000"/>
              <a:gd name="connsiteY73" fmla="*/ 2219438 h 3021872"/>
              <a:gd name="connsiteX74" fmla="*/ 8791834 w 12192000"/>
              <a:gd name="connsiteY74" fmla="*/ 2194608 h 3021872"/>
              <a:gd name="connsiteX75" fmla="*/ 8677385 w 12192000"/>
              <a:gd name="connsiteY75" fmla="*/ 2172946 h 3021872"/>
              <a:gd name="connsiteX76" fmla="*/ 8628381 w 12192000"/>
              <a:gd name="connsiteY76" fmla="*/ 2151256 h 3021872"/>
              <a:gd name="connsiteX77" fmla="*/ 8608955 w 12192000"/>
              <a:gd name="connsiteY77" fmla="*/ 2154253 h 3021872"/>
              <a:gd name="connsiteX78" fmla="*/ 8605623 w 12192000"/>
              <a:gd name="connsiteY78" fmla="*/ 2154974 h 3021872"/>
              <a:gd name="connsiteX79" fmla="*/ 8591946 w 12192000"/>
              <a:gd name="connsiteY79" fmla="*/ 2153429 h 3021872"/>
              <a:gd name="connsiteX80" fmla="*/ 8588503 w 12192000"/>
              <a:gd name="connsiteY80" fmla="*/ 2158528 h 3021872"/>
              <a:gd name="connsiteX81" fmla="*/ 8542929 w 12192000"/>
              <a:gd name="connsiteY81" fmla="*/ 2155780 h 3021872"/>
              <a:gd name="connsiteX82" fmla="*/ 8422422 w 12192000"/>
              <a:gd name="connsiteY82" fmla="*/ 2128783 h 3021872"/>
              <a:gd name="connsiteX83" fmla="*/ 8350509 w 12192000"/>
              <a:gd name="connsiteY83" fmla="*/ 2116143 h 3021872"/>
              <a:gd name="connsiteX84" fmla="*/ 8323483 w 12192000"/>
              <a:gd name="connsiteY84" fmla="*/ 2116856 h 3021872"/>
              <a:gd name="connsiteX85" fmla="*/ 8285541 w 12192000"/>
              <a:gd name="connsiteY85" fmla="*/ 2114142 h 3021872"/>
              <a:gd name="connsiteX86" fmla="*/ 8156321 w 12192000"/>
              <a:gd name="connsiteY86" fmla="*/ 2105622 h 3021872"/>
              <a:gd name="connsiteX87" fmla="*/ 8115022 w 12192000"/>
              <a:gd name="connsiteY87" fmla="*/ 2097331 h 3021872"/>
              <a:gd name="connsiteX88" fmla="*/ 8109128 w 12192000"/>
              <a:gd name="connsiteY88" fmla="*/ 2095725 h 3021872"/>
              <a:gd name="connsiteX89" fmla="*/ 8061947 w 12192000"/>
              <a:gd name="connsiteY89" fmla="*/ 2076044 h 3021872"/>
              <a:gd name="connsiteX90" fmla="*/ 8056343 w 12192000"/>
              <a:gd name="connsiteY90" fmla="*/ 2079176 h 3021872"/>
              <a:gd name="connsiteX91" fmla="*/ 8039888 w 12192000"/>
              <a:gd name="connsiteY91" fmla="*/ 2079889 h 3021872"/>
              <a:gd name="connsiteX92" fmla="*/ 8027893 w 12192000"/>
              <a:gd name="connsiteY92" fmla="*/ 2071837 h 3021872"/>
              <a:gd name="connsiteX93" fmla="*/ 7968202 w 12192000"/>
              <a:gd name="connsiteY93" fmla="*/ 2048643 h 3021872"/>
              <a:gd name="connsiteX94" fmla="*/ 7879707 w 12192000"/>
              <a:gd name="connsiteY94" fmla="*/ 2019539 h 3021872"/>
              <a:gd name="connsiteX95" fmla="*/ 7867283 w 12192000"/>
              <a:gd name="connsiteY95" fmla="*/ 2011237 h 3021872"/>
              <a:gd name="connsiteX96" fmla="*/ 7843997 w 12192000"/>
              <a:gd name="connsiteY96" fmla="*/ 2004002 h 3021872"/>
              <a:gd name="connsiteX97" fmla="*/ 7819810 w 12192000"/>
              <a:gd name="connsiteY97" fmla="*/ 2003978 h 3021872"/>
              <a:gd name="connsiteX98" fmla="*/ 7766905 w 12192000"/>
              <a:gd name="connsiteY98" fmla="*/ 1994240 h 3021872"/>
              <a:gd name="connsiteX99" fmla="*/ 7748811 w 12192000"/>
              <a:gd name="connsiteY99" fmla="*/ 2001647 h 3021872"/>
              <a:gd name="connsiteX100" fmla="*/ 7745757 w 12192000"/>
              <a:gd name="connsiteY100" fmla="*/ 2003120 h 3021872"/>
              <a:gd name="connsiteX101" fmla="*/ 7732110 w 12192000"/>
              <a:gd name="connsiteY101" fmla="*/ 2004783 h 3021872"/>
              <a:gd name="connsiteX102" fmla="*/ 7730039 w 12192000"/>
              <a:gd name="connsiteY102" fmla="*/ 2010536 h 3021872"/>
              <a:gd name="connsiteX103" fmla="*/ 7685159 w 12192000"/>
              <a:gd name="connsiteY103" fmla="*/ 2018415 h 3021872"/>
              <a:gd name="connsiteX104" fmla="*/ 7561596 w 12192000"/>
              <a:gd name="connsiteY104" fmla="*/ 2020063 h 3021872"/>
              <a:gd name="connsiteX105" fmla="*/ 7488722 w 12192000"/>
              <a:gd name="connsiteY105" fmla="*/ 2024418 h 3021872"/>
              <a:gd name="connsiteX106" fmla="*/ 7462688 w 12192000"/>
              <a:gd name="connsiteY106" fmla="*/ 2031366 h 3021872"/>
              <a:gd name="connsiteX107" fmla="*/ 7425222 w 12192000"/>
              <a:gd name="connsiteY107" fmla="*/ 2037510 h 3021872"/>
              <a:gd name="connsiteX108" fmla="*/ 7360376 w 12192000"/>
              <a:gd name="connsiteY108" fmla="*/ 2052454 h 3021872"/>
              <a:gd name="connsiteX109" fmla="*/ 7297796 w 12192000"/>
              <a:gd name="connsiteY109" fmla="*/ 2059134 h 3021872"/>
              <a:gd name="connsiteX110" fmla="*/ 7255684 w 12192000"/>
              <a:gd name="connsiteY110" fmla="*/ 2060633 h 3021872"/>
              <a:gd name="connsiteX111" fmla="*/ 7249573 w 12192000"/>
              <a:gd name="connsiteY111" fmla="*/ 2060435 h 3021872"/>
              <a:gd name="connsiteX112" fmla="*/ 7198933 w 12192000"/>
              <a:gd name="connsiteY112" fmla="*/ 2052227 h 3021872"/>
              <a:gd name="connsiteX113" fmla="*/ 7194276 w 12192000"/>
              <a:gd name="connsiteY113" fmla="*/ 2056568 h 3021872"/>
              <a:gd name="connsiteX114" fmla="*/ 7178495 w 12192000"/>
              <a:gd name="connsiteY114" fmla="*/ 2061069 h 3021872"/>
              <a:gd name="connsiteX115" fmla="*/ 7164866 w 12192000"/>
              <a:gd name="connsiteY115" fmla="*/ 2056021 h 3021872"/>
              <a:gd name="connsiteX116" fmla="*/ 7101221 w 12192000"/>
              <a:gd name="connsiteY116" fmla="*/ 2047289 h 3021872"/>
              <a:gd name="connsiteX117" fmla="*/ 7008182 w 12192000"/>
              <a:gd name="connsiteY117" fmla="*/ 2039482 h 3021872"/>
              <a:gd name="connsiteX118" fmla="*/ 6994073 w 12192000"/>
              <a:gd name="connsiteY118" fmla="*/ 2034288 h 3021872"/>
              <a:gd name="connsiteX119" fmla="*/ 6902768 w 12192000"/>
              <a:gd name="connsiteY119" fmla="*/ 2021990 h 3021872"/>
              <a:gd name="connsiteX120" fmla="*/ 6854917 w 12192000"/>
              <a:gd name="connsiteY120" fmla="*/ 2020321 h 3021872"/>
              <a:gd name="connsiteX121" fmla="*/ 6849655 w 12192000"/>
              <a:gd name="connsiteY121" fmla="*/ 2025191 h 3021872"/>
              <a:gd name="connsiteX122" fmla="*/ 6835522 w 12192000"/>
              <a:gd name="connsiteY122" fmla="*/ 2024012 h 3021872"/>
              <a:gd name="connsiteX123" fmla="*/ 6707727 w 12192000"/>
              <a:gd name="connsiteY123" fmla="*/ 2006254 h 3021872"/>
              <a:gd name="connsiteX124" fmla="*/ 6561947 w 12192000"/>
              <a:gd name="connsiteY124" fmla="*/ 1975575 h 3021872"/>
              <a:gd name="connsiteX125" fmla="*/ 6464714 w 12192000"/>
              <a:gd name="connsiteY125" fmla="*/ 1978704 h 3021872"/>
              <a:gd name="connsiteX126" fmla="*/ 6242129 w 12192000"/>
              <a:gd name="connsiteY126" fmla="*/ 1915441 h 3021872"/>
              <a:gd name="connsiteX127" fmla="*/ 6080728 w 12192000"/>
              <a:gd name="connsiteY127" fmla="*/ 1895758 h 3021872"/>
              <a:gd name="connsiteX128" fmla="*/ 6069627 w 12192000"/>
              <a:gd name="connsiteY128" fmla="*/ 1885968 h 3021872"/>
              <a:gd name="connsiteX129" fmla="*/ 6055146 w 12192000"/>
              <a:gd name="connsiteY129" fmla="*/ 1879305 h 3021872"/>
              <a:gd name="connsiteX130" fmla="*/ 5953405 w 12192000"/>
              <a:gd name="connsiteY130" fmla="*/ 1849929 h 3021872"/>
              <a:gd name="connsiteX131" fmla="*/ 5940151 w 12192000"/>
              <a:gd name="connsiteY131" fmla="*/ 1852123 h 3021872"/>
              <a:gd name="connsiteX132" fmla="*/ 5917647 w 12192000"/>
              <a:gd name="connsiteY132" fmla="*/ 1852476 h 3021872"/>
              <a:gd name="connsiteX133" fmla="*/ 5860259 w 12192000"/>
              <a:gd name="connsiteY133" fmla="*/ 1865444 h 3021872"/>
              <a:gd name="connsiteX134" fmla="*/ 5821880 w 12192000"/>
              <a:gd name="connsiteY134" fmla="*/ 1854695 h 3021872"/>
              <a:gd name="connsiteX135" fmla="*/ 5813898 w 12192000"/>
              <a:gd name="connsiteY135" fmla="*/ 1853063 h 3021872"/>
              <a:gd name="connsiteX136" fmla="*/ 5813633 w 12192000"/>
              <a:gd name="connsiteY136" fmla="*/ 1853249 h 3021872"/>
              <a:gd name="connsiteX137" fmla="*/ 5804995 w 12192000"/>
              <a:gd name="connsiteY137" fmla="*/ 1851966 h 3021872"/>
              <a:gd name="connsiteX138" fmla="*/ 5799340 w 12192000"/>
              <a:gd name="connsiteY138" fmla="*/ 1850088 h 3021872"/>
              <a:gd name="connsiteX139" fmla="*/ 5783850 w 12192000"/>
              <a:gd name="connsiteY139" fmla="*/ 1846922 h 3021872"/>
              <a:gd name="connsiteX140" fmla="*/ 5777803 w 12192000"/>
              <a:gd name="connsiteY140" fmla="*/ 1847290 h 3021872"/>
              <a:gd name="connsiteX141" fmla="*/ 5774372 w 12192000"/>
              <a:gd name="connsiteY141" fmla="*/ 1849538 h 3021872"/>
              <a:gd name="connsiteX142" fmla="*/ 5740527 w 12192000"/>
              <a:gd name="connsiteY142" fmla="*/ 1850453 h 3021872"/>
              <a:gd name="connsiteX143" fmla="*/ 5671437 w 12192000"/>
              <a:gd name="connsiteY143" fmla="*/ 1845438 h 3021872"/>
              <a:gd name="connsiteX144" fmla="*/ 5633526 w 12192000"/>
              <a:gd name="connsiteY144" fmla="*/ 1839191 h 3021872"/>
              <a:gd name="connsiteX145" fmla="*/ 5527860 w 12192000"/>
              <a:gd name="connsiteY145" fmla="*/ 1825767 h 3021872"/>
              <a:gd name="connsiteX146" fmla="*/ 5420429 w 12192000"/>
              <a:gd name="connsiteY146" fmla="*/ 1815102 h 3021872"/>
              <a:gd name="connsiteX147" fmla="*/ 5339073 w 12192000"/>
              <a:gd name="connsiteY147" fmla="*/ 1819639 h 3021872"/>
              <a:gd name="connsiteX148" fmla="*/ 5334373 w 12192000"/>
              <a:gd name="connsiteY148" fmla="*/ 1817028 h 3021872"/>
              <a:gd name="connsiteX149" fmla="*/ 5326433 w 12192000"/>
              <a:gd name="connsiteY149" fmla="*/ 1814516 h 3021872"/>
              <a:gd name="connsiteX150" fmla="*/ 5326080 w 12192000"/>
              <a:gd name="connsiteY150" fmla="*/ 1814651 h 3021872"/>
              <a:gd name="connsiteX151" fmla="*/ 5318954 w 12192000"/>
              <a:gd name="connsiteY151" fmla="*/ 1811914 h 3021872"/>
              <a:gd name="connsiteX152" fmla="*/ 5286087 w 12192000"/>
              <a:gd name="connsiteY152" fmla="*/ 1796038 h 3021872"/>
              <a:gd name="connsiteX153" fmla="*/ 5223002 w 12192000"/>
              <a:gd name="connsiteY153" fmla="*/ 1799482 h 3021872"/>
              <a:gd name="connsiteX154" fmla="*/ 5200540 w 12192000"/>
              <a:gd name="connsiteY154" fmla="*/ 1796400 h 3021872"/>
              <a:gd name="connsiteX155" fmla="*/ 5154928 w 12192000"/>
              <a:gd name="connsiteY155" fmla="*/ 1781130 h 3021872"/>
              <a:gd name="connsiteX156" fmla="*/ 5149478 w 12192000"/>
              <a:gd name="connsiteY156" fmla="*/ 1780679 h 3021872"/>
              <a:gd name="connsiteX157" fmla="*/ 5130626 w 12192000"/>
              <a:gd name="connsiteY157" fmla="*/ 1768669 h 3021872"/>
              <a:gd name="connsiteX158" fmla="*/ 5102239 w 12192000"/>
              <a:gd name="connsiteY158" fmla="*/ 1753436 h 3021872"/>
              <a:gd name="connsiteX159" fmla="*/ 5099658 w 12192000"/>
              <a:gd name="connsiteY159" fmla="*/ 1753538 h 3021872"/>
              <a:gd name="connsiteX160" fmla="*/ 5088508 w 12192000"/>
              <a:gd name="connsiteY160" fmla="*/ 1745106 h 3021872"/>
              <a:gd name="connsiteX161" fmla="*/ 5082205 w 12192000"/>
              <a:gd name="connsiteY161" fmla="*/ 1734262 h 3021872"/>
              <a:gd name="connsiteX162" fmla="*/ 4931750 w 12192000"/>
              <a:gd name="connsiteY162" fmla="*/ 1691385 h 3021872"/>
              <a:gd name="connsiteX163" fmla="*/ 4824030 w 12192000"/>
              <a:gd name="connsiteY163" fmla="*/ 1643040 h 3021872"/>
              <a:gd name="connsiteX164" fmla="*/ 4758423 w 12192000"/>
              <a:gd name="connsiteY164" fmla="*/ 1579191 h 3021872"/>
              <a:gd name="connsiteX165" fmla="*/ 4514045 w 12192000"/>
              <a:gd name="connsiteY165" fmla="*/ 1535848 h 3021872"/>
              <a:gd name="connsiteX166" fmla="*/ 4458973 w 12192000"/>
              <a:gd name="connsiteY166" fmla="*/ 1525122 h 3021872"/>
              <a:gd name="connsiteX167" fmla="*/ 4423105 w 12192000"/>
              <a:gd name="connsiteY167" fmla="*/ 1500018 h 3021872"/>
              <a:gd name="connsiteX168" fmla="*/ 4400073 w 12192000"/>
              <a:gd name="connsiteY168" fmla="*/ 1499739 h 3021872"/>
              <a:gd name="connsiteX169" fmla="*/ 4395961 w 12192000"/>
              <a:gd name="connsiteY169" fmla="*/ 1499863 h 3021872"/>
              <a:gd name="connsiteX170" fmla="*/ 4382523 w 12192000"/>
              <a:gd name="connsiteY170" fmla="*/ 1496619 h 3021872"/>
              <a:gd name="connsiteX171" fmla="*/ 4374971 w 12192000"/>
              <a:gd name="connsiteY171" fmla="*/ 1500377 h 3021872"/>
              <a:gd name="connsiteX172" fmla="*/ 4352051 w 12192000"/>
              <a:gd name="connsiteY172" fmla="*/ 1498843 h 3021872"/>
              <a:gd name="connsiteX173" fmla="*/ 4328364 w 12192000"/>
              <a:gd name="connsiteY173" fmla="*/ 1491566 h 3021872"/>
              <a:gd name="connsiteX174" fmla="*/ 4220142 w 12192000"/>
              <a:gd name="connsiteY174" fmla="*/ 1451803 h 3021872"/>
              <a:gd name="connsiteX175" fmla="*/ 4152921 w 12192000"/>
              <a:gd name="connsiteY175" fmla="*/ 1430969 h 3021872"/>
              <a:gd name="connsiteX176" fmla="*/ 4123498 w 12192000"/>
              <a:gd name="connsiteY176" fmla="*/ 1427696 h 3021872"/>
              <a:gd name="connsiteX177" fmla="*/ 4085026 w 12192000"/>
              <a:gd name="connsiteY177" fmla="*/ 1420005 h 3021872"/>
              <a:gd name="connsiteX178" fmla="*/ 4014120 w 12192000"/>
              <a:gd name="connsiteY178" fmla="*/ 1410025 h 3021872"/>
              <a:gd name="connsiteX179" fmla="*/ 3924085 w 12192000"/>
              <a:gd name="connsiteY179" fmla="*/ 1390368 h 3021872"/>
              <a:gd name="connsiteX180" fmla="*/ 3875102 w 12192000"/>
              <a:gd name="connsiteY180" fmla="*/ 1356231 h 3021872"/>
              <a:gd name="connsiteX181" fmla="*/ 3866735 w 12192000"/>
              <a:gd name="connsiteY181" fmla="*/ 1358044 h 3021872"/>
              <a:gd name="connsiteX182" fmla="*/ 3824835 w 12192000"/>
              <a:gd name="connsiteY182" fmla="*/ 1344150 h 3021872"/>
              <a:gd name="connsiteX183" fmla="*/ 3698316 w 12192000"/>
              <a:gd name="connsiteY183" fmla="*/ 1271660 h 3021872"/>
              <a:gd name="connsiteX184" fmla="*/ 3615875 w 12192000"/>
              <a:gd name="connsiteY184" fmla="*/ 1245166 h 3021872"/>
              <a:gd name="connsiteX185" fmla="*/ 3583351 w 12192000"/>
              <a:gd name="connsiteY185" fmla="*/ 1239605 h 3021872"/>
              <a:gd name="connsiteX186" fmla="*/ 3529058 w 12192000"/>
              <a:gd name="connsiteY186" fmla="*/ 1230047 h 3021872"/>
              <a:gd name="connsiteX187" fmla="*/ 3438822 w 12192000"/>
              <a:gd name="connsiteY187" fmla="*/ 1205661 h 3021872"/>
              <a:gd name="connsiteX188" fmla="*/ 3390292 w 12192000"/>
              <a:gd name="connsiteY188" fmla="*/ 1197075 h 3021872"/>
              <a:gd name="connsiteX189" fmla="*/ 3315537 w 12192000"/>
              <a:gd name="connsiteY189" fmla="*/ 1185391 h 3021872"/>
              <a:gd name="connsiteX190" fmla="*/ 3305896 w 12192000"/>
              <a:gd name="connsiteY190" fmla="*/ 1180025 h 3021872"/>
              <a:gd name="connsiteX191" fmla="*/ 3260055 w 12192000"/>
              <a:gd name="connsiteY191" fmla="*/ 1189560 h 3021872"/>
              <a:gd name="connsiteX192" fmla="*/ 3136098 w 12192000"/>
              <a:gd name="connsiteY192" fmla="*/ 1171708 h 3021872"/>
              <a:gd name="connsiteX193" fmla="*/ 3113533 w 12192000"/>
              <a:gd name="connsiteY193" fmla="*/ 1171758 h 3021872"/>
              <a:gd name="connsiteX194" fmla="*/ 3087934 w 12192000"/>
              <a:gd name="connsiteY194" fmla="*/ 1162189 h 3021872"/>
              <a:gd name="connsiteX195" fmla="*/ 3033101 w 12192000"/>
              <a:gd name="connsiteY195" fmla="*/ 1146004 h 3021872"/>
              <a:gd name="connsiteX196" fmla="*/ 2999082 w 12192000"/>
              <a:gd name="connsiteY196" fmla="*/ 1129337 h 3021872"/>
              <a:gd name="connsiteX197" fmla="*/ 2988144 w 12192000"/>
              <a:gd name="connsiteY197" fmla="*/ 1133783 h 3021872"/>
              <a:gd name="connsiteX198" fmla="*/ 2964880 w 12192000"/>
              <a:gd name="connsiteY198" fmla="*/ 1133160 h 3021872"/>
              <a:gd name="connsiteX199" fmla="*/ 2871083 w 12192000"/>
              <a:gd name="connsiteY199" fmla="*/ 1114281 h 3021872"/>
              <a:gd name="connsiteX200" fmla="*/ 2853547 w 12192000"/>
              <a:gd name="connsiteY200" fmla="*/ 1113282 h 3021872"/>
              <a:gd name="connsiteX201" fmla="*/ 2834998 w 12192000"/>
              <a:gd name="connsiteY201" fmla="*/ 1105032 h 3021872"/>
              <a:gd name="connsiteX202" fmla="*/ 2832012 w 12192000"/>
              <a:gd name="connsiteY202" fmla="*/ 1103667 h 3021872"/>
              <a:gd name="connsiteX203" fmla="*/ 2831450 w 12192000"/>
              <a:gd name="connsiteY203" fmla="*/ 1103681 h 3021872"/>
              <a:gd name="connsiteX204" fmla="*/ 2830158 w 12192000"/>
              <a:gd name="connsiteY204" fmla="*/ 1102819 h 3021872"/>
              <a:gd name="connsiteX205" fmla="*/ 2817969 w 12192000"/>
              <a:gd name="connsiteY205" fmla="*/ 1097243 h 3021872"/>
              <a:gd name="connsiteX206" fmla="*/ 2812278 w 12192000"/>
              <a:gd name="connsiteY206" fmla="*/ 1097008 h 3021872"/>
              <a:gd name="connsiteX207" fmla="*/ 2735949 w 12192000"/>
              <a:gd name="connsiteY207" fmla="*/ 1069536 h 3021872"/>
              <a:gd name="connsiteX208" fmla="*/ 2700542 w 12192000"/>
              <a:gd name="connsiteY208" fmla="*/ 1056907 h 3021872"/>
              <a:gd name="connsiteX209" fmla="*/ 2690071 w 12192000"/>
              <a:gd name="connsiteY209" fmla="*/ 1056397 h 3021872"/>
              <a:gd name="connsiteX210" fmla="*/ 2655269 w 12192000"/>
              <a:gd name="connsiteY210" fmla="*/ 1042078 h 3021872"/>
              <a:gd name="connsiteX211" fmla="*/ 2637172 w 12192000"/>
              <a:gd name="connsiteY211" fmla="*/ 1039382 h 3021872"/>
              <a:gd name="connsiteX212" fmla="*/ 2544676 w 12192000"/>
              <a:gd name="connsiteY212" fmla="*/ 1019916 h 3021872"/>
              <a:gd name="connsiteX213" fmla="*/ 2521406 w 12192000"/>
              <a:gd name="connsiteY213" fmla="*/ 1022036 h 3021872"/>
              <a:gd name="connsiteX214" fmla="*/ 2462038 w 12192000"/>
              <a:gd name="connsiteY214" fmla="*/ 992687 h 3021872"/>
              <a:gd name="connsiteX215" fmla="*/ 2448962 w 12192000"/>
              <a:gd name="connsiteY215" fmla="*/ 988555 h 3021872"/>
              <a:gd name="connsiteX216" fmla="*/ 2444223 w 12192000"/>
              <a:gd name="connsiteY216" fmla="*/ 985580 h 3021872"/>
              <a:gd name="connsiteX217" fmla="*/ 2428175 w 12192000"/>
              <a:gd name="connsiteY217" fmla="*/ 997242 h 3021872"/>
              <a:gd name="connsiteX218" fmla="*/ 2398519 w 12192000"/>
              <a:gd name="connsiteY218" fmla="*/ 1001482 h 3021872"/>
              <a:gd name="connsiteX219" fmla="*/ 2385271 w 12192000"/>
              <a:gd name="connsiteY219" fmla="*/ 993786 h 3021872"/>
              <a:gd name="connsiteX220" fmla="*/ 2298174 w 12192000"/>
              <a:gd name="connsiteY220" fmla="*/ 956527 h 3021872"/>
              <a:gd name="connsiteX221" fmla="*/ 2271014 w 12192000"/>
              <a:gd name="connsiteY221" fmla="*/ 945440 h 3021872"/>
              <a:gd name="connsiteX222" fmla="*/ 2214838 w 12192000"/>
              <a:gd name="connsiteY222" fmla="*/ 924396 h 3021872"/>
              <a:gd name="connsiteX223" fmla="*/ 2038407 w 12192000"/>
              <a:gd name="connsiteY223" fmla="*/ 916628 h 3021872"/>
              <a:gd name="connsiteX224" fmla="*/ 1958268 w 12192000"/>
              <a:gd name="connsiteY224" fmla="*/ 931677 h 3021872"/>
              <a:gd name="connsiteX225" fmla="*/ 1740316 w 12192000"/>
              <a:gd name="connsiteY225" fmla="*/ 931710 h 3021872"/>
              <a:gd name="connsiteX226" fmla="*/ 1454477 w 12192000"/>
              <a:gd name="connsiteY226" fmla="*/ 973878 h 3021872"/>
              <a:gd name="connsiteX227" fmla="*/ 1385984 w 12192000"/>
              <a:gd name="connsiteY227" fmla="*/ 958621 h 3021872"/>
              <a:gd name="connsiteX228" fmla="*/ 1355604 w 12192000"/>
              <a:gd name="connsiteY228" fmla="*/ 960893 h 3021872"/>
              <a:gd name="connsiteX229" fmla="*/ 1305323 w 12192000"/>
              <a:gd name="connsiteY229" fmla="*/ 967511 h 3021872"/>
              <a:gd name="connsiteX230" fmla="*/ 1125607 w 12192000"/>
              <a:gd name="connsiteY230" fmla="*/ 968467 h 3021872"/>
              <a:gd name="connsiteX231" fmla="*/ 1016562 w 12192000"/>
              <a:gd name="connsiteY231" fmla="*/ 975260 h 3021872"/>
              <a:gd name="connsiteX232" fmla="*/ 818620 w 12192000"/>
              <a:gd name="connsiteY232" fmla="*/ 987723 h 3021872"/>
              <a:gd name="connsiteX233" fmla="*/ 611870 w 12192000"/>
              <a:gd name="connsiteY233" fmla="*/ 1002547 h 3021872"/>
              <a:gd name="connsiteX234" fmla="*/ 520325 w 12192000"/>
              <a:gd name="connsiteY234" fmla="*/ 1010590 h 3021872"/>
              <a:gd name="connsiteX235" fmla="*/ 386188 w 12192000"/>
              <a:gd name="connsiteY235" fmla="*/ 1040956 h 3021872"/>
              <a:gd name="connsiteX236" fmla="*/ 272629 w 12192000"/>
              <a:gd name="connsiteY236" fmla="*/ 1010300 h 3021872"/>
              <a:gd name="connsiteX237" fmla="*/ 113450 w 12192000"/>
              <a:gd name="connsiteY237" fmla="*/ 1038933 h 3021872"/>
              <a:gd name="connsiteX238" fmla="*/ 4256 w 12192000"/>
              <a:gd name="connsiteY238" fmla="*/ 1060111 h 3021872"/>
              <a:gd name="connsiteX239" fmla="*/ 0 w 12192000"/>
              <a:gd name="connsiteY239" fmla="*/ 1059714 h 3021872"/>
              <a:gd name="connsiteX240" fmla="*/ 0 w 12192000"/>
              <a:gd name="connsiteY240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543180 w 12192000"/>
              <a:gd name="connsiteY13" fmla="*/ 2794523 h 3021872"/>
              <a:gd name="connsiteX14" fmla="*/ 11527456 w 12192000"/>
              <a:gd name="connsiteY14" fmla="*/ 2784758 h 3021872"/>
              <a:gd name="connsiteX15" fmla="*/ 11410019 w 12192000"/>
              <a:gd name="connsiteY15" fmla="*/ 2778739 h 3021872"/>
              <a:gd name="connsiteX16" fmla="*/ 11391662 w 12192000"/>
              <a:gd name="connsiteY16" fmla="*/ 2777813 h 3021872"/>
              <a:gd name="connsiteX17" fmla="*/ 11381950 w 12192000"/>
              <a:gd name="connsiteY17" fmla="*/ 2771457 h 3021872"/>
              <a:gd name="connsiteX18" fmla="*/ 11355280 w 12192000"/>
              <a:gd name="connsiteY18" fmla="*/ 2766974 h 3021872"/>
              <a:gd name="connsiteX19" fmla="*/ 11346286 w 12192000"/>
              <a:gd name="connsiteY19" fmla="*/ 2771221 h 3021872"/>
              <a:gd name="connsiteX20" fmla="*/ 11344784 w 12192000"/>
              <a:gd name="connsiteY20" fmla="*/ 2767480 h 3021872"/>
              <a:gd name="connsiteX21" fmla="*/ 11307999 w 12192000"/>
              <a:gd name="connsiteY21" fmla="*/ 2758374 h 3021872"/>
              <a:gd name="connsiteX22" fmla="*/ 11228674 w 12192000"/>
              <a:gd name="connsiteY22" fmla="*/ 2738503 h 3021872"/>
              <a:gd name="connsiteX23" fmla="*/ 11208775 w 12192000"/>
              <a:gd name="connsiteY23" fmla="*/ 2733735 h 3021872"/>
              <a:gd name="connsiteX24" fmla="*/ 11191329 w 12192000"/>
              <a:gd name="connsiteY24" fmla="*/ 2735896 h 3021872"/>
              <a:gd name="connsiteX25" fmla="*/ 11095293 w 12192000"/>
              <a:gd name="connsiteY25" fmla="*/ 2734181 h 3021872"/>
              <a:gd name="connsiteX26" fmla="*/ 11072290 w 12192000"/>
              <a:gd name="connsiteY26" fmla="*/ 2737734 h 3021872"/>
              <a:gd name="connsiteX27" fmla="*/ 10980239 w 12192000"/>
              <a:gd name="connsiteY27" fmla="*/ 2729000 h 3021872"/>
              <a:gd name="connsiteX28" fmla="*/ 10980167 w 12192000"/>
              <a:gd name="connsiteY28" fmla="*/ 2728972 h 3021872"/>
              <a:gd name="connsiteX29" fmla="*/ 10943501 w 12192000"/>
              <a:gd name="connsiteY29" fmla="*/ 2723352 h 3021872"/>
              <a:gd name="connsiteX30" fmla="*/ 10740825 w 12192000"/>
              <a:gd name="connsiteY30" fmla="*/ 2642544 h 3021872"/>
              <a:gd name="connsiteX31" fmla="*/ 10621021 w 12192000"/>
              <a:gd name="connsiteY31" fmla="*/ 2583972 h 3021872"/>
              <a:gd name="connsiteX32" fmla="*/ 10501779 w 12192000"/>
              <a:gd name="connsiteY32" fmla="*/ 2548735 h 3021872"/>
              <a:gd name="connsiteX33" fmla="*/ 10403355 w 12192000"/>
              <a:gd name="connsiteY33" fmla="*/ 2512953 h 3021872"/>
              <a:gd name="connsiteX34" fmla="*/ 10337449 w 12192000"/>
              <a:gd name="connsiteY34" fmla="*/ 2488172 h 3021872"/>
              <a:gd name="connsiteX35" fmla="*/ 10324327 w 12192000"/>
              <a:gd name="connsiteY35" fmla="*/ 2478939 h 3021872"/>
              <a:gd name="connsiteX36" fmla="*/ 10321929 w 12192000"/>
              <a:gd name="connsiteY36" fmla="*/ 2478993 h 3021872"/>
              <a:gd name="connsiteX37" fmla="*/ 10290461 w 12192000"/>
              <a:gd name="connsiteY37" fmla="*/ 2462144 h 3021872"/>
              <a:gd name="connsiteX38" fmla="*/ 10268970 w 12192000"/>
              <a:gd name="connsiteY38" fmla="*/ 2448931 h 3021872"/>
              <a:gd name="connsiteX39" fmla="*/ 10263699 w 12192000"/>
              <a:gd name="connsiteY39" fmla="*/ 2448340 h 3021872"/>
              <a:gd name="connsiteX40" fmla="*/ 10228272 w 12192000"/>
              <a:gd name="connsiteY40" fmla="*/ 2431997 h 3021872"/>
              <a:gd name="connsiteX41" fmla="*/ 10215997 w 12192000"/>
              <a:gd name="connsiteY41" fmla="*/ 2431103 h 3021872"/>
              <a:gd name="connsiteX42" fmla="*/ 10193885 w 12192000"/>
              <a:gd name="connsiteY42" fmla="*/ 2427360 h 3021872"/>
              <a:gd name="connsiteX43" fmla="*/ 10135557 w 12192000"/>
              <a:gd name="connsiteY43" fmla="*/ 2429769 h 3021872"/>
              <a:gd name="connsiteX44" fmla="*/ 10092108 w 12192000"/>
              <a:gd name="connsiteY44" fmla="*/ 2409075 h 3021872"/>
              <a:gd name="connsiteX45" fmla="*/ 10091815 w 12192000"/>
              <a:gd name="connsiteY45" fmla="*/ 2409211 h 3021872"/>
              <a:gd name="connsiteX46" fmla="*/ 10083558 w 12192000"/>
              <a:gd name="connsiteY46" fmla="*/ 2406369 h 3021872"/>
              <a:gd name="connsiteX47" fmla="*/ 10078319 w 12192000"/>
              <a:gd name="connsiteY47" fmla="*/ 2403481 h 3021872"/>
              <a:gd name="connsiteX48" fmla="*/ 10063647 w 12192000"/>
              <a:gd name="connsiteY48" fmla="*/ 2397528 h 3021872"/>
              <a:gd name="connsiteX49" fmla="*/ 10057660 w 12192000"/>
              <a:gd name="connsiteY49" fmla="*/ 2396793 h 3021872"/>
              <a:gd name="connsiteX50" fmla="*/ 10003124 w 12192000"/>
              <a:gd name="connsiteY50" fmla="*/ 2406692 h 3021872"/>
              <a:gd name="connsiteX51" fmla="*/ 9898644 w 12192000"/>
              <a:gd name="connsiteY51" fmla="*/ 2393136 h 3021872"/>
              <a:gd name="connsiteX52" fmla="*/ 9794969 w 12192000"/>
              <a:gd name="connsiteY52" fmla="*/ 2376665 h 3021872"/>
              <a:gd name="connsiteX53" fmla="*/ 9690708 w 12192000"/>
              <a:gd name="connsiteY53" fmla="*/ 2362478 h 3021872"/>
              <a:gd name="connsiteX54" fmla="*/ 9656590 w 12192000"/>
              <a:gd name="connsiteY54" fmla="*/ 2365107 h 3021872"/>
              <a:gd name="connsiteX55" fmla="*/ 9651013 w 12192000"/>
              <a:gd name="connsiteY55" fmla="*/ 2365379 h 3021872"/>
              <a:gd name="connsiteX56" fmla="*/ 9629535 w 12192000"/>
              <a:gd name="connsiteY56" fmla="*/ 2359562 h 3021872"/>
              <a:gd name="connsiteX57" fmla="*/ 9621002 w 12192000"/>
              <a:gd name="connsiteY57" fmla="*/ 2358015 h 3021872"/>
              <a:gd name="connsiteX58" fmla="*/ 9620811 w 12192000"/>
              <a:gd name="connsiteY58" fmla="*/ 2358209 h 3021872"/>
              <a:gd name="connsiteX59" fmla="*/ 9612783 w 12192000"/>
              <a:gd name="connsiteY59" fmla="*/ 2356304 h 3021872"/>
              <a:gd name="connsiteX60" fmla="*/ 9573299 w 12192000"/>
              <a:gd name="connsiteY60" fmla="*/ 2344048 h 3021872"/>
              <a:gd name="connsiteX61" fmla="*/ 9523299 w 12192000"/>
              <a:gd name="connsiteY61" fmla="*/ 2356751 h 3021872"/>
              <a:gd name="connsiteX62" fmla="*/ 9502217 w 12192000"/>
              <a:gd name="connsiteY62" fmla="*/ 2356672 h 3021872"/>
              <a:gd name="connsiteX63" fmla="*/ 9491052 w 12192000"/>
              <a:gd name="connsiteY63" fmla="*/ 2357876 h 3021872"/>
              <a:gd name="connsiteX64" fmla="*/ 9490420 w 12192000"/>
              <a:gd name="connsiteY64" fmla="*/ 2358754 h 3021872"/>
              <a:gd name="connsiteX65" fmla="*/ 9422814 w 12192000"/>
              <a:gd name="connsiteY65" fmla="*/ 2337048 h 3021872"/>
              <a:gd name="connsiteX66" fmla="*/ 9387555 w 12192000"/>
              <a:gd name="connsiteY66" fmla="*/ 2324836 h 3021872"/>
              <a:gd name="connsiteX67" fmla="*/ 9385480 w 12192000"/>
              <a:gd name="connsiteY67" fmla="*/ 2325313 h 3021872"/>
              <a:gd name="connsiteX68" fmla="*/ 9369766 w 12192000"/>
              <a:gd name="connsiteY68" fmla="*/ 2317902 h 3021872"/>
              <a:gd name="connsiteX69" fmla="*/ 9356267 w 12192000"/>
              <a:gd name="connsiteY69" fmla="*/ 2307218 h 3021872"/>
              <a:gd name="connsiteX70" fmla="*/ 9240605 w 12192000"/>
              <a:gd name="connsiteY70" fmla="*/ 2292733 h 3021872"/>
              <a:gd name="connsiteX71" fmla="*/ 9083251 w 12192000"/>
              <a:gd name="connsiteY71" fmla="*/ 2245348 h 3021872"/>
              <a:gd name="connsiteX72" fmla="*/ 8956025 w 12192000"/>
              <a:gd name="connsiteY72" fmla="*/ 2219438 h 3021872"/>
              <a:gd name="connsiteX73" fmla="*/ 8791834 w 12192000"/>
              <a:gd name="connsiteY73" fmla="*/ 2194608 h 3021872"/>
              <a:gd name="connsiteX74" fmla="*/ 8677385 w 12192000"/>
              <a:gd name="connsiteY74" fmla="*/ 2172946 h 3021872"/>
              <a:gd name="connsiteX75" fmla="*/ 8628381 w 12192000"/>
              <a:gd name="connsiteY75" fmla="*/ 2151256 h 3021872"/>
              <a:gd name="connsiteX76" fmla="*/ 8608955 w 12192000"/>
              <a:gd name="connsiteY76" fmla="*/ 2154253 h 3021872"/>
              <a:gd name="connsiteX77" fmla="*/ 8605623 w 12192000"/>
              <a:gd name="connsiteY77" fmla="*/ 2154974 h 3021872"/>
              <a:gd name="connsiteX78" fmla="*/ 8591946 w 12192000"/>
              <a:gd name="connsiteY78" fmla="*/ 2153429 h 3021872"/>
              <a:gd name="connsiteX79" fmla="*/ 8588503 w 12192000"/>
              <a:gd name="connsiteY79" fmla="*/ 2158528 h 3021872"/>
              <a:gd name="connsiteX80" fmla="*/ 8542929 w 12192000"/>
              <a:gd name="connsiteY80" fmla="*/ 2155780 h 3021872"/>
              <a:gd name="connsiteX81" fmla="*/ 8422422 w 12192000"/>
              <a:gd name="connsiteY81" fmla="*/ 2128783 h 3021872"/>
              <a:gd name="connsiteX82" fmla="*/ 8350509 w 12192000"/>
              <a:gd name="connsiteY82" fmla="*/ 2116143 h 3021872"/>
              <a:gd name="connsiteX83" fmla="*/ 8323483 w 12192000"/>
              <a:gd name="connsiteY83" fmla="*/ 2116856 h 3021872"/>
              <a:gd name="connsiteX84" fmla="*/ 8285541 w 12192000"/>
              <a:gd name="connsiteY84" fmla="*/ 2114142 h 3021872"/>
              <a:gd name="connsiteX85" fmla="*/ 8156321 w 12192000"/>
              <a:gd name="connsiteY85" fmla="*/ 2105622 h 3021872"/>
              <a:gd name="connsiteX86" fmla="*/ 8115022 w 12192000"/>
              <a:gd name="connsiteY86" fmla="*/ 2097331 h 3021872"/>
              <a:gd name="connsiteX87" fmla="*/ 8109128 w 12192000"/>
              <a:gd name="connsiteY87" fmla="*/ 2095725 h 3021872"/>
              <a:gd name="connsiteX88" fmla="*/ 8061947 w 12192000"/>
              <a:gd name="connsiteY88" fmla="*/ 2076044 h 3021872"/>
              <a:gd name="connsiteX89" fmla="*/ 8056343 w 12192000"/>
              <a:gd name="connsiteY89" fmla="*/ 2079176 h 3021872"/>
              <a:gd name="connsiteX90" fmla="*/ 8039888 w 12192000"/>
              <a:gd name="connsiteY90" fmla="*/ 2079889 h 3021872"/>
              <a:gd name="connsiteX91" fmla="*/ 8027893 w 12192000"/>
              <a:gd name="connsiteY91" fmla="*/ 2071837 h 3021872"/>
              <a:gd name="connsiteX92" fmla="*/ 7968202 w 12192000"/>
              <a:gd name="connsiteY92" fmla="*/ 2048643 h 3021872"/>
              <a:gd name="connsiteX93" fmla="*/ 7879707 w 12192000"/>
              <a:gd name="connsiteY93" fmla="*/ 2019539 h 3021872"/>
              <a:gd name="connsiteX94" fmla="*/ 7867283 w 12192000"/>
              <a:gd name="connsiteY94" fmla="*/ 2011237 h 3021872"/>
              <a:gd name="connsiteX95" fmla="*/ 7843997 w 12192000"/>
              <a:gd name="connsiteY95" fmla="*/ 2004002 h 3021872"/>
              <a:gd name="connsiteX96" fmla="*/ 7819810 w 12192000"/>
              <a:gd name="connsiteY96" fmla="*/ 2003978 h 3021872"/>
              <a:gd name="connsiteX97" fmla="*/ 7766905 w 12192000"/>
              <a:gd name="connsiteY97" fmla="*/ 1994240 h 3021872"/>
              <a:gd name="connsiteX98" fmla="*/ 7748811 w 12192000"/>
              <a:gd name="connsiteY98" fmla="*/ 2001647 h 3021872"/>
              <a:gd name="connsiteX99" fmla="*/ 7745757 w 12192000"/>
              <a:gd name="connsiteY99" fmla="*/ 2003120 h 3021872"/>
              <a:gd name="connsiteX100" fmla="*/ 7732110 w 12192000"/>
              <a:gd name="connsiteY100" fmla="*/ 2004783 h 3021872"/>
              <a:gd name="connsiteX101" fmla="*/ 7730039 w 12192000"/>
              <a:gd name="connsiteY101" fmla="*/ 2010536 h 3021872"/>
              <a:gd name="connsiteX102" fmla="*/ 7685159 w 12192000"/>
              <a:gd name="connsiteY102" fmla="*/ 2018415 h 3021872"/>
              <a:gd name="connsiteX103" fmla="*/ 7561596 w 12192000"/>
              <a:gd name="connsiteY103" fmla="*/ 2020063 h 3021872"/>
              <a:gd name="connsiteX104" fmla="*/ 7488722 w 12192000"/>
              <a:gd name="connsiteY104" fmla="*/ 2024418 h 3021872"/>
              <a:gd name="connsiteX105" fmla="*/ 7462688 w 12192000"/>
              <a:gd name="connsiteY105" fmla="*/ 2031366 h 3021872"/>
              <a:gd name="connsiteX106" fmla="*/ 7425222 w 12192000"/>
              <a:gd name="connsiteY106" fmla="*/ 2037510 h 3021872"/>
              <a:gd name="connsiteX107" fmla="*/ 7360376 w 12192000"/>
              <a:gd name="connsiteY107" fmla="*/ 2052454 h 3021872"/>
              <a:gd name="connsiteX108" fmla="*/ 7297796 w 12192000"/>
              <a:gd name="connsiteY108" fmla="*/ 2059134 h 3021872"/>
              <a:gd name="connsiteX109" fmla="*/ 7255684 w 12192000"/>
              <a:gd name="connsiteY109" fmla="*/ 2060633 h 3021872"/>
              <a:gd name="connsiteX110" fmla="*/ 7249573 w 12192000"/>
              <a:gd name="connsiteY110" fmla="*/ 2060435 h 3021872"/>
              <a:gd name="connsiteX111" fmla="*/ 7198933 w 12192000"/>
              <a:gd name="connsiteY111" fmla="*/ 2052227 h 3021872"/>
              <a:gd name="connsiteX112" fmla="*/ 7194276 w 12192000"/>
              <a:gd name="connsiteY112" fmla="*/ 2056568 h 3021872"/>
              <a:gd name="connsiteX113" fmla="*/ 7178495 w 12192000"/>
              <a:gd name="connsiteY113" fmla="*/ 2061069 h 3021872"/>
              <a:gd name="connsiteX114" fmla="*/ 7164866 w 12192000"/>
              <a:gd name="connsiteY114" fmla="*/ 2056021 h 3021872"/>
              <a:gd name="connsiteX115" fmla="*/ 7101221 w 12192000"/>
              <a:gd name="connsiteY115" fmla="*/ 2047289 h 3021872"/>
              <a:gd name="connsiteX116" fmla="*/ 7008182 w 12192000"/>
              <a:gd name="connsiteY116" fmla="*/ 2039482 h 3021872"/>
              <a:gd name="connsiteX117" fmla="*/ 6994073 w 12192000"/>
              <a:gd name="connsiteY117" fmla="*/ 2034288 h 3021872"/>
              <a:gd name="connsiteX118" fmla="*/ 6902768 w 12192000"/>
              <a:gd name="connsiteY118" fmla="*/ 2021990 h 3021872"/>
              <a:gd name="connsiteX119" fmla="*/ 6854917 w 12192000"/>
              <a:gd name="connsiteY119" fmla="*/ 2020321 h 3021872"/>
              <a:gd name="connsiteX120" fmla="*/ 6849655 w 12192000"/>
              <a:gd name="connsiteY120" fmla="*/ 2025191 h 3021872"/>
              <a:gd name="connsiteX121" fmla="*/ 6835522 w 12192000"/>
              <a:gd name="connsiteY121" fmla="*/ 2024012 h 3021872"/>
              <a:gd name="connsiteX122" fmla="*/ 6707727 w 12192000"/>
              <a:gd name="connsiteY122" fmla="*/ 2006254 h 3021872"/>
              <a:gd name="connsiteX123" fmla="*/ 6561947 w 12192000"/>
              <a:gd name="connsiteY123" fmla="*/ 1975575 h 3021872"/>
              <a:gd name="connsiteX124" fmla="*/ 6464714 w 12192000"/>
              <a:gd name="connsiteY124" fmla="*/ 1978704 h 3021872"/>
              <a:gd name="connsiteX125" fmla="*/ 6242129 w 12192000"/>
              <a:gd name="connsiteY125" fmla="*/ 1915441 h 3021872"/>
              <a:gd name="connsiteX126" fmla="*/ 6080728 w 12192000"/>
              <a:gd name="connsiteY126" fmla="*/ 1895758 h 3021872"/>
              <a:gd name="connsiteX127" fmla="*/ 6069627 w 12192000"/>
              <a:gd name="connsiteY127" fmla="*/ 1885968 h 3021872"/>
              <a:gd name="connsiteX128" fmla="*/ 6055146 w 12192000"/>
              <a:gd name="connsiteY128" fmla="*/ 1879305 h 3021872"/>
              <a:gd name="connsiteX129" fmla="*/ 5953405 w 12192000"/>
              <a:gd name="connsiteY129" fmla="*/ 1849929 h 3021872"/>
              <a:gd name="connsiteX130" fmla="*/ 5940151 w 12192000"/>
              <a:gd name="connsiteY130" fmla="*/ 1852123 h 3021872"/>
              <a:gd name="connsiteX131" fmla="*/ 5917647 w 12192000"/>
              <a:gd name="connsiteY131" fmla="*/ 1852476 h 3021872"/>
              <a:gd name="connsiteX132" fmla="*/ 5860259 w 12192000"/>
              <a:gd name="connsiteY132" fmla="*/ 1865444 h 3021872"/>
              <a:gd name="connsiteX133" fmla="*/ 5821880 w 12192000"/>
              <a:gd name="connsiteY133" fmla="*/ 1854695 h 3021872"/>
              <a:gd name="connsiteX134" fmla="*/ 5813898 w 12192000"/>
              <a:gd name="connsiteY134" fmla="*/ 1853063 h 3021872"/>
              <a:gd name="connsiteX135" fmla="*/ 5813633 w 12192000"/>
              <a:gd name="connsiteY135" fmla="*/ 1853249 h 3021872"/>
              <a:gd name="connsiteX136" fmla="*/ 5804995 w 12192000"/>
              <a:gd name="connsiteY136" fmla="*/ 1851966 h 3021872"/>
              <a:gd name="connsiteX137" fmla="*/ 5799340 w 12192000"/>
              <a:gd name="connsiteY137" fmla="*/ 1850088 h 3021872"/>
              <a:gd name="connsiteX138" fmla="*/ 5783850 w 12192000"/>
              <a:gd name="connsiteY138" fmla="*/ 1846922 h 3021872"/>
              <a:gd name="connsiteX139" fmla="*/ 5777803 w 12192000"/>
              <a:gd name="connsiteY139" fmla="*/ 1847290 h 3021872"/>
              <a:gd name="connsiteX140" fmla="*/ 5774372 w 12192000"/>
              <a:gd name="connsiteY140" fmla="*/ 1849538 h 3021872"/>
              <a:gd name="connsiteX141" fmla="*/ 5740527 w 12192000"/>
              <a:gd name="connsiteY141" fmla="*/ 1850453 h 3021872"/>
              <a:gd name="connsiteX142" fmla="*/ 5671437 w 12192000"/>
              <a:gd name="connsiteY142" fmla="*/ 1845438 h 3021872"/>
              <a:gd name="connsiteX143" fmla="*/ 5633526 w 12192000"/>
              <a:gd name="connsiteY143" fmla="*/ 1839191 h 3021872"/>
              <a:gd name="connsiteX144" fmla="*/ 5527860 w 12192000"/>
              <a:gd name="connsiteY144" fmla="*/ 1825767 h 3021872"/>
              <a:gd name="connsiteX145" fmla="*/ 5420429 w 12192000"/>
              <a:gd name="connsiteY145" fmla="*/ 1815102 h 3021872"/>
              <a:gd name="connsiteX146" fmla="*/ 5339073 w 12192000"/>
              <a:gd name="connsiteY146" fmla="*/ 1819639 h 3021872"/>
              <a:gd name="connsiteX147" fmla="*/ 5334373 w 12192000"/>
              <a:gd name="connsiteY147" fmla="*/ 1817028 h 3021872"/>
              <a:gd name="connsiteX148" fmla="*/ 5326433 w 12192000"/>
              <a:gd name="connsiteY148" fmla="*/ 1814516 h 3021872"/>
              <a:gd name="connsiteX149" fmla="*/ 5326080 w 12192000"/>
              <a:gd name="connsiteY149" fmla="*/ 1814651 h 3021872"/>
              <a:gd name="connsiteX150" fmla="*/ 5318954 w 12192000"/>
              <a:gd name="connsiteY150" fmla="*/ 1811914 h 3021872"/>
              <a:gd name="connsiteX151" fmla="*/ 5286087 w 12192000"/>
              <a:gd name="connsiteY151" fmla="*/ 1796038 h 3021872"/>
              <a:gd name="connsiteX152" fmla="*/ 5223002 w 12192000"/>
              <a:gd name="connsiteY152" fmla="*/ 1799482 h 3021872"/>
              <a:gd name="connsiteX153" fmla="*/ 5200540 w 12192000"/>
              <a:gd name="connsiteY153" fmla="*/ 1796400 h 3021872"/>
              <a:gd name="connsiteX154" fmla="*/ 5154928 w 12192000"/>
              <a:gd name="connsiteY154" fmla="*/ 1781130 h 3021872"/>
              <a:gd name="connsiteX155" fmla="*/ 5149478 w 12192000"/>
              <a:gd name="connsiteY155" fmla="*/ 1780679 h 3021872"/>
              <a:gd name="connsiteX156" fmla="*/ 5130626 w 12192000"/>
              <a:gd name="connsiteY156" fmla="*/ 1768669 h 3021872"/>
              <a:gd name="connsiteX157" fmla="*/ 5102239 w 12192000"/>
              <a:gd name="connsiteY157" fmla="*/ 1753436 h 3021872"/>
              <a:gd name="connsiteX158" fmla="*/ 5099658 w 12192000"/>
              <a:gd name="connsiteY158" fmla="*/ 1753538 h 3021872"/>
              <a:gd name="connsiteX159" fmla="*/ 5088508 w 12192000"/>
              <a:gd name="connsiteY159" fmla="*/ 1745106 h 3021872"/>
              <a:gd name="connsiteX160" fmla="*/ 5082205 w 12192000"/>
              <a:gd name="connsiteY160" fmla="*/ 1734262 h 3021872"/>
              <a:gd name="connsiteX161" fmla="*/ 4931750 w 12192000"/>
              <a:gd name="connsiteY161" fmla="*/ 1691385 h 3021872"/>
              <a:gd name="connsiteX162" fmla="*/ 4824030 w 12192000"/>
              <a:gd name="connsiteY162" fmla="*/ 1643040 h 3021872"/>
              <a:gd name="connsiteX163" fmla="*/ 4758423 w 12192000"/>
              <a:gd name="connsiteY163" fmla="*/ 1579191 h 3021872"/>
              <a:gd name="connsiteX164" fmla="*/ 4514045 w 12192000"/>
              <a:gd name="connsiteY164" fmla="*/ 1535848 h 3021872"/>
              <a:gd name="connsiteX165" fmla="*/ 4458973 w 12192000"/>
              <a:gd name="connsiteY165" fmla="*/ 1525122 h 3021872"/>
              <a:gd name="connsiteX166" fmla="*/ 4423105 w 12192000"/>
              <a:gd name="connsiteY166" fmla="*/ 1500018 h 3021872"/>
              <a:gd name="connsiteX167" fmla="*/ 4400073 w 12192000"/>
              <a:gd name="connsiteY167" fmla="*/ 1499739 h 3021872"/>
              <a:gd name="connsiteX168" fmla="*/ 4395961 w 12192000"/>
              <a:gd name="connsiteY168" fmla="*/ 1499863 h 3021872"/>
              <a:gd name="connsiteX169" fmla="*/ 4382523 w 12192000"/>
              <a:gd name="connsiteY169" fmla="*/ 1496619 h 3021872"/>
              <a:gd name="connsiteX170" fmla="*/ 4374971 w 12192000"/>
              <a:gd name="connsiteY170" fmla="*/ 1500377 h 3021872"/>
              <a:gd name="connsiteX171" fmla="*/ 4352051 w 12192000"/>
              <a:gd name="connsiteY171" fmla="*/ 1498843 h 3021872"/>
              <a:gd name="connsiteX172" fmla="*/ 4328364 w 12192000"/>
              <a:gd name="connsiteY172" fmla="*/ 1491566 h 3021872"/>
              <a:gd name="connsiteX173" fmla="*/ 4220142 w 12192000"/>
              <a:gd name="connsiteY173" fmla="*/ 1451803 h 3021872"/>
              <a:gd name="connsiteX174" fmla="*/ 4152921 w 12192000"/>
              <a:gd name="connsiteY174" fmla="*/ 1430969 h 3021872"/>
              <a:gd name="connsiteX175" fmla="*/ 4123498 w 12192000"/>
              <a:gd name="connsiteY175" fmla="*/ 1427696 h 3021872"/>
              <a:gd name="connsiteX176" fmla="*/ 4085026 w 12192000"/>
              <a:gd name="connsiteY176" fmla="*/ 1420005 h 3021872"/>
              <a:gd name="connsiteX177" fmla="*/ 4014120 w 12192000"/>
              <a:gd name="connsiteY177" fmla="*/ 1410025 h 3021872"/>
              <a:gd name="connsiteX178" fmla="*/ 3924085 w 12192000"/>
              <a:gd name="connsiteY178" fmla="*/ 1390368 h 3021872"/>
              <a:gd name="connsiteX179" fmla="*/ 3875102 w 12192000"/>
              <a:gd name="connsiteY179" fmla="*/ 1356231 h 3021872"/>
              <a:gd name="connsiteX180" fmla="*/ 3866735 w 12192000"/>
              <a:gd name="connsiteY180" fmla="*/ 1358044 h 3021872"/>
              <a:gd name="connsiteX181" fmla="*/ 3824835 w 12192000"/>
              <a:gd name="connsiteY181" fmla="*/ 1344150 h 3021872"/>
              <a:gd name="connsiteX182" fmla="*/ 3698316 w 12192000"/>
              <a:gd name="connsiteY182" fmla="*/ 1271660 h 3021872"/>
              <a:gd name="connsiteX183" fmla="*/ 3615875 w 12192000"/>
              <a:gd name="connsiteY183" fmla="*/ 1245166 h 3021872"/>
              <a:gd name="connsiteX184" fmla="*/ 3583351 w 12192000"/>
              <a:gd name="connsiteY184" fmla="*/ 1239605 h 3021872"/>
              <a:gd name="connsiteX185" fmla="*/ 3529058 w 12192000"/>
              <a:gd name="connsiteY185" fmla="*/ 1230047 h 3021872"/>
              <a:gd name="connsiteX186" fmla="*/ 3438822 w 12192000"/>
              <a:gd name="connsiteY186" fmla="*/ 1205661 h 3021872"/>
              <a:gd name="connsiteX187" fmla="*/ 3390292 w 12192000"/>
              <a:gd name="connsiteY187" fmla="*/ 1197075 h 3021872"/>
              <a:gd name="connsiteX188" fmla="*/ 3315537 w 12192000"/>
              <a:gd name="connsiteY188" fmla="*/ 1185391 h 3021872"/>
              <a:gd name="connsiteX189" fmla="*/ 3305896 w 12192000"/>
              <a:gd name="connsiteY189" fmla="*/ 1180025 h 3021872"/>
              <a:gd name="connsiteX190" fmla="*/ 3260055 w 12192000"/>
              <a:gd name="connsiteY190" fmla="*/ 1189560 h 3021872"/>
              <a:gd name="connsiteX191" fmla="*/ 3136098 w 12192000"/>
              <a:gd name="connsiteY191" fmla="*/ 1171708 h 3021872"/>
              <a:gd name="connsiteX192" fmla="*/ 3113533 w 12192000"/>
              <a:gd name="connsiteY192" fmla="*/ 1171758 h 3021872"/>
              <a:gd name="connsiteX193" fmla="*/ 3087934 w 12192000"/>
              <a:gd name="connsiteY193" fmla="*/ 1162189 h 3021872"/>
              <a:gd name="connsiteX194" fmla="*/ 3033101 w 12192000"/>
              <a:gd name="connsiteY194" fmla="*/ 1146004 h 3021872"/>
              <a:gd name="connsiteX195" fmla="*/ 2999082 w 12192000"/>
              <a:gd name="connsiteY195" fmla="*/ 1129337 h 3021872"/>
              <a:gd name="connsiteX196" fmla="*/ 2988144 w 12192000"/>
              <a:gd name="connsiteY196" fmla="*/ 1133783 h 3021872"/>
              <a:gd name="connsiteX197" fmla="*/ 2964880 w 12192000"/>
              <a:gd name="connsiteY197" fmla="*/ 1133160 h 3021872"/>
              <a:gd name="connsiteX198" fmla="*/ 2871083 w 12192000"/>
              <a:gd name="connsiteY198" fmla="*/ 1114281 h 3021872"/>
              <a:gd name="connsiteX199" fmla="*/ 2853547 w 12192000"/>
              <a:gd name="connsiteY199" fmla="*/ 1113282 h 3021872"/>
              <a:gd name="connsiteX200" fmla="*/ 2834998 w 12192000"/>
              <a:gd name="connsiteY200" fmla="*/ 1105032 h 3021872"/>
              <a:gd name="connsiteX201" fmla="*/ 2832012 w 12192000"/>
              <a:gd name="connsiteY201" fmla="*/ 1103667 h 3021872"/>
              <a:gd name="connsiteX202" fmla="*/ 2831450 w 12192000"/>
              <a:gd name="connsiteY202" fmla="*/ 1103681 h 3021872"/>
              <a:gd name="connsiteX203" fmla="*/ 2830158 w 12192000"/>
              <a:gd name="connsiteY203" fmla="*/ 1102819 h 3021872"/>
              <a:gd name="connsiteX204" fmla="*/ 2817969 w 12192000"/>
              <a:gd name="connsiteY204" fmla="*/ 1097243 h 3021872"/>
              <a:gd name="connsiteX205" fmla="*/ 2812278 w 12192000"/>
              <a:gd name="connsiteY205" fmla="*/ 1097008 h 3021872"/>
              <a:gd name="connsiteX206" fmla="*/ 2735949 w 12192000"/>
              <a:gd name="connsiteY206" fmla="*/ 1069536 h 3021872"/>
              <a:gd name="connsiteX207" fmla="*/ 2700542 w 12192000"/>
              <a:gd name="connsiteY207" fmla="*/ 1056907 h 3021872"/>
              <a:gd name="connsiteX208" fmla="*/ 2690071 w 12192000"/>
              <a:gd name="connsiteY208" fmla="*/ 1056397 h 3021872"/>
              <a:gd name="connsiteX209" fmla="*/ 2655269 w 12192000"/>
              <a:gd name="connsiteY209" fmla="*/ 1042078 h 3021872"/>
              <a:gd name="connsiteX210" fmla="*/ 2637172 w 12192000"/>
              <a:gd name="connsiteY210" fmla="*/ 1039382 h 3021872"/>
              <a:gd name="connsiteX211" fmla="*/ 2544676 w 12192000"/>
              <a:gd name="connsiteY211" fmla="*/ 1019916 h 3021872"/>
              <a:gd name="connsiteX212" fmla="*/ 2521406 w 12192000"/>
              <a:gd name="connsiteY212" fmla="*/ 1022036 h 3021872"/>
              <a:gd name="connsiteX213" fmla="*/ 2462038 w 12192000"/>
              <a:gd name="connsiteY213" fmla="*/ 992687 h 3021872"/>
              <a:gd name="connsiteX214" fmla="*/ 2448962 w 12192000"/>
              <a:gd name="connsiteY214" fmla="*/ 988555 h 3021872"/>
              <a:gd name="connsiteX215" fmla="*/ 2444223 w 12192000"/>
              <a:gd name="connsiteY215" fmla="*/ 985580 h 3021872"/>
              <a:gd name="connsiteX216" fmla="*/ 2428175 w 12192000"/>
              <a:gd name="connsiteY216" fmla="*/ 997242 h 3021872"/>
              <a:gd name="connsiteX217" fmla="*/ 2398519 w 12192000"/>
              <a:gd name="connsiteY217" fmla="*/ 1001482 h 3021872"/>
              <a:gd name="connsiteX218" fmla="*/ 2385271 w 12192000"/>
              <a:gd name="connsiteY218" fmla="*/ 993786 h 3021872"/>
              <a:gd name="connsiteX219" fmla="*/ 2298174 w 12192000"/>
              <a:gd name="connsiteY219" fmla="*/ 956527 h 3021872"/>
              <a:gd name="connsiteX220" fmla="*/ 2271014 w 12192000"/>
              <a:gd name="connsiteY220" fmla="*/ 945440 h 3021872"/>
              <a:gd name="connsiteX221" fmla="*/ 2214838 w 12192000"/>
              <a:gd name="connsiteY221" fmla="*/ 924396 h 3021872"/>
              <a:gd name="connsiteX222" fmla="*/ 2038407 w 12192000"/>
              <a:gd name="connsiteY222" fmla="*/ 916628 h 3021872"/>
              <a:gd name="connsiteX223" fmla="*/ 1958268 w 12192000"/>
              <a:gd name="connsiteY223" fmla="*/ 931677 h 3021872"/>
              <a:gd name="connsiteX224" fmla="*/ 1740316 w 12192000"/>
              <a:gd name="connsiteY224" fmla="*/ 931710 h 3021872"/>
              <a:gd name="connsiteX225" fmla="*/ 1454477 w 12192000"/>
              <a:gd name="connsiteY225" fmla="*/ 973878 h 3021872"/>
              <a:gd name="connsiteX226" fmla="*/ 1385984 w 12192000"/>
              <a:gd name="connsiteY226" fmla="*/ 958621 h 3021872"/>
              <a:gd name="connsiteX227" fmla="*/ 1355604 w 12192000"/>
              <a:gd name="connsiteY227" fmla="*/ 960893 h 3021872"/>
              <a:gd name="connsiteX228" fmla="*/ 1305323 w 12192000"/>
              <a:gd name="connsiteY228" fmla="*/ 967511 h 3021872"/>
              <a:gd name="connsiteX229" fmla="*/ 1125607 w 12192000"/>
              <a:gd name="connsiteY229" fmla="*/ 968467 h 3021872"/>
              <a:gd name="connsiteX230" fmla="*/ 1016562 w 12192000"/>
              <a:gd name="connsiteY230" fmla="*/ 975260 h 3021872"/>
              <a:gd name="connsiteX231" fmla="*/ 818620 w 12192000"/>
              <a:gd name="connsiteY231" fmla="*/ 987723 h 3021872"/>
              <a:gd name="connsiteX232" fmla="*/ 611870 w 12192000"/>
              <a:gd name="connsiteY232" fmla="*/ 1002547 h 3021872"/>
              <a:gd name="connsiteX233" fmla="*/ 520325 w 12192000"/>
              <a:gd name="connsiteY233" fmla="*/ 1010590 h 3021872"/>
              <a:gd name="connsiteX234" fmla="*/ 386188 w 12192000"/>
              <a:gd name="connsiteY234" fmla="*/ 1040956 h 3021872"/>
              <a:gd name="connsiteX235" fmla="*/ 272629 w 12192000"/>
              <a:gd name="connsiteY235" fmla="*/ 1010300 h 3021872"/>
              <a:gd name="connsiteX236" fmla="*/ 113450 w 12192000"/>
              <a:gd name="connsiteY236" fmla="*/ 1038933 h 3021872"/>
              <a:gd name="connsiteX237" fmla="*/ 4256 w 12192000"/>
              <a:gd name="connsiteY237" fmla="*/ 1060111 h 3021872"/>
              <a:gd name="connsiteX238" fmla="*/ 0 w 12192000"/>
              <a:gd name="connsiteY238" fmla="*/ 1059714 h 3021872"/>
              <a:gd name="connsiteX239" fmla="*/ 0 w 12192000"/>
              <a:gd name="connsiteY239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543180 w 12192000"/>
              <a:gd name="connsiteY13" fmla="*/ 2794523 h 3021872"/>
              <a:gd name="connsiteX14" fmla="*/ 11527456 w 12192000"/>
              <a:gd name="connsiteY14" fmla="*/ 2784758 h 3021872"/>
              <a:gd name="connsiteX15" fmla="*/ 11410019 w 12192000"/>
              <a:gd name="connsiteY15" fmla="*/ 2778739 h 3021872"/>
              <a:gd name="connsiteX16" fmla="*/ 11391662 w 12192000"/>
              <a:gd name="connsiteY16" fmla="*/ 2777813 h 3021872"/>
              <a:gd name="connsiteX17" fmla="*/ 11381950 w 12192000"/>
              <a:gd name="connsiteY17" fmla="*/ 2771457 h 3021872"/>
              <a:gd name="connsiteX18" fmla="*/ 11355280 w 12192000"/>
              <a:gd name="connsiteY18" fmla="*/ 2766974 h 3021872"/>
              <a:gd name="connsiteX19" fmla="*/ 11346286 w 12192000"/>
              <a:gd name="connsiteY19" fmla="*/ 2771221 h 3021872"/>
              <a:gd name="connsiteX20" fmla="*/ 11344784 w 12192000"/>
              <a:gd name="connsiteY20" fmla="*/ 2767480 h 3021872"/>
              <a:gd name="connsiteX21" fmla="*/ 11307999 w 12192000"/>
              <a:gd name="connsiteY21" fmla="*/ 2758374 h 3021872"/>
              <a:gd name="connsiteX22" fmla="*/ 11228674 w 12192000"/>
              <a:gd name="connsiteY22" fmla="*/ 2738503 h 3021872"/>
              <a:gd name="connsiteX23" fmla="*/ 11208775 w 12192000"/>
              <a:gd name="connsiteY23" fmla="*/ 2733735 h 3021872"/>
              <a:gd name="connsiteX24" fmla="*/ 11191329 w 12192000"/>
              <a:gd name="connsiteY24" fmla="*/ 2735896 h 3021872"/>
              <a:gd name="connsiteX25" fmla="*/ 11095293 w 12192000"/>
              <a:gd name="connsiteY25" fmla="*/ 2734181 h 3021872"/>
              <a:gd name="connsiteX26" fmla="*/ 11072290 w 12192000"/>
              <a:gd name="connsiteY26" fmla="*/ 2737734 h 3021872"/>
              <a:gd name="connsiteX27" fmla="*/ 10980239 w 12192000"/>
              <a:gd name="connsiteY27" fmla="*/ 2729000 h 3021872"/>
              <a:gd name="connsiteX28" fmla="*/ 10980167 w 12192000"/>
              <a:gd name="connsiteY28" fmla="*/ 2728972 h 3021872"/>
              <a:gd name="connsiteX29" fmla="*/ 10943501 w 12192000"/>
              <a:gd name="connsiteY29" fmla="*/ 2723352 h 3021872"/>
              <a:gd name="connsiteX30" fmla="*/ 10740825 w 12192000"/>
              <a:gd name="connsiteY30" fmla="*/ 2642544 h 3021872"/>
              <a:gd name="connsiteX31" fmla="*/ 10621021 w 12192000"/>
              <a:gd name="connsiteY31" fmla="*/ 2583972 h 3021872"/>
              <a:gd name="connsiteX32" fmla="*/ 10501779 w 12192000"/>
              <a:gd name="connsiteY32" fmla="*/ 2548735 h 3021872"/>
              <a:gd name="connsiteX33" fmla="*/ 10403355 w 12192000"/>
              <a:gd name="connsiteY33" fmla="*/ 2512953 h 3021872"/>
              <a:gd name="connsiteX34" fmla="*/ 10337449 w 12192000"/>
              <a:gd name="connsiteY34" fmla="*/ 2488172 h 3021872"/>
              <a:gd name="connsiteX35" fmla="*/ 10324327 w 12192000"/>
              <a:gd name="connsiteY35" fmla="*/ 2478939 h 3021872"/>
              <a:gd name="connsiteX36" fmla="*/ 10321929 w 12192000"/>
              <a:gd name="connsiteY36" fmla="*/ 2478993 h 3021872"/>
              <a:gd name="connsiteX37" fmla="*/ 10290461 w 12192000"/>
              <a:gd name="connsiteY37" fmla="*/ 2462144 h 3021872"/>
              <a:gd name="connsiteX38" fmla="*/ 10268970 w 12192000"/>
              <a:gd name="connsiteY38" fmla="*/ 2448931 h 3021872"/>
              <a:gd name="connsiteX39" fmla="*/ 10263699 w 12192000"/>
              <a:gd name="connsiteY39" fmla="*/ 2448340 h 3021872"/>
              <a:gd name="connsiteX40" fmla="*/ 10228272 w 12192000"/>
              <a:gd name="connsiteY40" fmla="*/ 2431997 h 3021872"/>
              <a:gd name="connsiteX41" fmla="*/ 10215997 w 12192000"/>
              <a:gd name="connsiteY41" fmla="*/ 2431103 h 3021872"/>
              <a:gd name="connsiteX42" fmla="*/ 10193885 w 12192000"/>
              <a:gd name="connsiteY42" fmla="*/ 2427360 h 3021872"/>
              <a:gd name="connsiteX43" fmla="*/ 10135557 w 12192000"/>
              <a:gd name="connsiteY43" fmla="*/ 2429769 h 3021872"/>
              <a:gd name="connsiteX44" fmla="*/ 10092108 w 12192000"/>
              <a:gd name="connsiteY44" fmla="*/ 2409075 h 3021872"/>
              <a:gd name="connsiteX45" fmla="*/ 10091815 w 12192000"/>
              <a:gd name="connsiteY45" fmla="*/ 2409211 h 3021872"/>
              <a:gd name="connsiteX46" fmla="*/ 10083558 w 12192000"/>
              <a:gd name="connsiteY46" fmla="*/ 2406369 h 3021872"/>
              <a:gd name="connsiteX47" fmla="*/ 10078319 w 12192000"/>
              <a:gd name="connsiteY47" fmla="*/ 2403481 h 3021872"/>
              <a:gd name="connsiteX48" fmla="*/ 10063647 w 12192000"/>
              <a:gd name="connsiteY48" fmla="*/ 2397528 h 3021872"/>
              <a:gd name="connsiteX49" fmla="*/ 10057660 w 12192000"/>
              <a:gd name="connsiteY49" fmla="*/ 2396793 h 3021872"/>
              <a:gd name="connsiteX50" fmla="*/ 10003124 w 12192000"/>
              <a:gd name="connsiteY50" fmla="*/ 2406692 h 3021872"/>
              <a:gd name="connsiteX51" fmla="*/ 9898644 w 12192000"/>
              <a:gd name="connsiteY51" fmla="*/ 2393136 h 3021872"/>
              <a:gd name="connsiteX52" fmla="*/ 9794969 w 12192000"/>
              <a:gd name="connsiteY52" fmla="*/ 2376665 h 3021872"/>
              <a:gd name="connsiteX53" fmla="*/ 9690708 w 12192000"/>
              <a:gd name="connsiteY53" fmla="*/ 2362478 h 3021872"/>
              <a:gd name="connsiteX54" fmla="*/ 9656590 w 12192000"/>
              <a:gd name="connsiteY54" fmla="*/ 2365107 h 3021872"/>
              <a:gd name="connsiteX55" fmla="*/ 9651013 w 12192000"/>
              <a:gd name="connsiteY55" fmla="*/ 2365379 h 3021872"/>
              <a:gd name="connsiteX56" fmla="*/ 9629535 w 12192000"/>
              <a:gd name="connsiteY56" fmla="*/ 2359562 h 3021872"/>
              <a:gd name="connsiteX57" fmla="*/ 9621002 w 12192000"/>
              <a:gd name="connsiteY57" fmla="*/ 2358015 h 3021872"/>
              <a:gd name="connsiteX58" fmla="*/ 9620811 w 12192000"/>
              <a:gd name="connsiteY58" fmla="*/ 2358209 h 3021872"/>
              <a:gd name="connsiteX59" fmla="*/ 9612783 w 12192000"/>
              <a:gd name="connsiteY59" fmla="*/ 2356304 h 3021872"/>
              <a:gd name="connsiteX60" fmla="*/ 9573299 w 12192000"/>
              <a:gd name="connsiteY60" fmla="*/ 2344048 h 3021872"/>
              <a:gd name="connsiteX61" fmla="*/ 9523299 w 12192000"/>
              <a:gd name="connsiteY61" fmla="*/ 2356751 h 3021872"/>
              <a:gd name="connsiteX62" fmla="*/ 9502217 w 12192000"/>
              <a:gd name="connsiteY62" fmla="*/ 2356672 h 3021872"/>
              <a:gd name="connsiteX63" fmla="*/ 9491052 w 12192000"/>
              <a:gd name="connsiteY63" fmla="*/ 2357876 h 3021872"/>
              <a:gd name="connsiteX64" fmla="*/ 9490420 w 12192000"/>
              <a:gd name="connsiteY64" fmla="*/ 2358754 h 3021872"/>
              <a:gd name="connsiteX65" fmla="*/ 9422814 w 12192000"/>
              <a:gd name="connsiteY65" fmla="*/ 2337048 h 3021872"/>
              <a:gd name="connsiteX66" fmla="*/ 9387555 w 12192000"/>
              <a:gd name="connsiteY66" fmla="*/ 2324836 h 3021872"/>
              <a:gd name="connsiteX67" fmla="*/ 9385480 w 12192000"/>
              <a:gd name="connsiteY67" fmla="*/ 2325313 h 3021872"/>
              <a:gd name="connsiteX68" fmla="*/ 9369766 w 12192000"/>
              <a:gd name="connsiteY68" fmla="*/ 2317902 h 3021872"/>
              <a:gd name="connsiteX69" fmla="*/ 9356267 w 12192000"/>
              <a:gd name="connsiteY69" fmla="*/ 2307218 h 3021872"/>
              <a:gd name="connsiteX70" fmla="*/ 9240605 w 12192000"/>
              <a:gd name="connsiteY70" fmla="*/ 2292733 h 3021872"/>
              <a:gd name="connsiteX71" fmla="*/ 9083251 w 12192000"/>
              <a:gd name="connsiteY71" fmla="*/ 2245348 h 3021872"/>
              <a:gd name="connsiteX72" fmla="*/ 8956025 w 12192000"/>
              <a:gd name="connsiteY72" fmla="*/ 2219438 h 3021872"/>
              <a:gd name="connsiteX73" fmla="*/ 8791834 w 12192000"/>
              <a:gd name="connsiteY73" fmla="*/ 2194608 h 3021872"/>
              <a:gd name="connsiteX74" fmla="*/ 8677385 w 12192000"/>
              <a:gd name="connsiteY74" fmla="*/ 2172946 h 3021872"/>
              <a:gd name="connsiteX75" fmla="*/ 8628381 w 12192000"/>
              <a:gd name="connsiteY75" fmla="*/ 2151256 h 3021872"/>
              <a:gd name="connsiteX76" fmla="*/ 8608955 w 12192000"/>
              <a:gd name="connsiteY76" fmla="*/ 2154253 h 3021872"/>
              <a:gd name="connsiteX77" fmla="*/ 8605623 w 12192000"/>
              <a:gd name="connsiteY77" fmla="*/ 2154974 h 3021872"/>
              <a:gd name="connsiteX78" fmla="*/ 8591946 w 12192000"/>
              <a:gd name="connsiteY78" fmla="*/ 2153429 h 3021872"/>
              <a:gd name="connsiteX79" fmla="*/ 8588503 w 12192000"/>
              <a:gd name="connsiteY79" fmla="*/ 2158528 h 3021872"/>
              <a:gd name="connsiteX80" fmla="*/ 8542929 w 12192000"/>
              <a:gd name="connsiteY80" fmla="*/ 2155780 h 3021872"/>
              <a:gd name="connsiteX81" fmla="*/ 8422422 w 12192000"/>
              <a:gd name="connsiteY81" fmla="*/ 2128783 h 3021872"/>
              <a:gd name="connsiteX82" fmla="*/ 8350509 w 12192000"/>
              <a:gd name="connsiteY82" fmla="*/ 2116143 h 3021872"/>
              <a:gd name="connsiteX83" fmla="*/ 8323483 w 12192000"/>
              <a:gd name="connsiteY83" fmla="*/ 2116856 h 3021872"/>
              <a:gd name="connsiteX84" fmla="*/ 8285541 w 12192000"/>
              <a:gd name="connsiteY84" fmla="*/ 2114142 h 3021872"/>
              <a:gd name="connsiteX85" fmla="*/ 8156321 w 12192000"/>
              <a:gd name="connsiteY85" fmla="*/ 2105622 h 3021872"/>
              <a:gd name="connsiteX86" fmla="*/ 8115022 w 12192000"/>
              <a:gd name="connsiteY86" fmla="*/ 2097331 h 3021872"/>
              <a:gd name="connsiteX87" fmla="*/ 8109128 w 12192000"/>
              <a:gd name="connsiteY87" fmla="*/ 2095725 h 3021872"/>
              <a:gd name="connsiteX88" fmla="*/ 8061947 w 12192000"/>
              <a:gd name="connsiteY88" fmla="*/ 2076044 h 3021872"/>
              <a:gd name="connsiteX89" fmla="*/ 8056343 w 12192000"/>
              <a:gd name="connsiteY89" fmla="*/ 2079176 h 3021872"/>
              <a:gd name="connsiteX90" fmla="*/ 8039888 w 12192000"/>
              <a:gd name="connsiteY90" fmla="*/ 2079889 h 3021872"/>
              <a:gd name="connsiteX91" fmla="*/ 8027893 w 12192000"/>
              <a:gd name="connsiteY91" fmla="*/ 2071837 h 3021872"/>
              <a:gd name="connsiteX92" fmla="*/ 7968202 w 12192000"/>
              <a:gd name="connsiteY92" fmla="*/ 2048643 h 3021872"/>
              <a:gd name="connsiteX93" fmla="*/ 7879707 w 12192000"/>
              <a:gd name="connsiteY93" fmla="*/ 2019539 h 3021872"/>
              <a:gd name="connsiteX94" fmla="*/ 7867283 w 12192000"/>
              <a:gd name="connsiteY94" fmla="*/ 2011237 h 3021872"/>
              <a:gd name="connsiteX95" fmla="*/ 7843997 w 12192000"/>
              <a:gd name="connsiteY95" fmla="*/ 2004002 h 3021872"/>
              <a:gd name="connsiteX96" fmla="*/ 7819810 w 12192000"/>
              <a:gd name="connsiteY96" fmla="*/ 2003978 h 3021872"/>
              <a:gd name="connsiteX97" fmla="*/ 7766905 w 12192000"/>
              <a:gd name="connsiteY97" fmla="*/ 1994240 h 3021872"/>
              <a:gd name="connsiteX98" fmla="*/ 7748811 w 12192000"/>
              <a:gd name="connsiteY98" fmla="*/ 2001647 h 3021872"/>
              <a:gd name="connsiteX99" fmla="*/ 7745757 w 12192000"/>
              <a:gd name="connsiteY99" fmla="*/ 2003120 h 3021872"/>
              <a:gd name="connsiteX100" fmla="*/ 7732110 w 12192000"/>
              <a:gd name="connsiteY100" fmla="*/ 2004783 h 3021872"/>
              <a:gd name="connsiteX101" fmla="*/ 7730039 w 12192000"/>
              <a:gd name="connsiteY101" fmla="*/ 2010536 h 3021872"/>
              <a:gd name="connsiteX102" fmla="*/ 7685159 w 12192000"/>
              <a:gd name="connsiteY102" fmla="*/ 2018415 h 3021872"/>
              <a:gd name="connsiteX103" fmla="*/ 7561596 w 12192000"/>
              <a:gd name="connsiteY103" fmla="*/ 2020063 h 3021872"/>
              <a:gd name="connsiteX104" fmla="*/ 7488722 w 12192000"/>
              <a:gd name="connsiteY104" fmla="*/ 2024418 h 3021872"/>
              <a:gd name="connsiteX105" fmla="*/ 7462688 w 12192000"/>
              <a:gd name="connsiteY105" fmla="*/ 2031366 h 3021872"/>
              <a:gd name="connsiteX106" fmla="*/ 7425222 w 12192000"/>
              <a:gd name="connsiteY106" fmla="*/ 2037510 h 3021872"/>
              <a:gd name="connsiteX107" fmla="*/ 7360376 w 12192000"/>
              <a:gd name="connsiteY107" fmla="*/ 2052454 h 3021872"/>
              <a:gd name="connsiteX108" fmla="*/ 7297796 w 12192000"/>
              <a:gd name="connsiteY108" fmla="*/ 2059134 h 3021872"/>
              <a:gd name="connsiteX109" fmla="*/ 7255684 w 12192000"/>
              <a:gd name="connsiteY109" fmla="*/ 2060633 h 3021872"/>
              <a:gd name="connsiteX110" fmla="*/ 7249573 w 12192000"/>
              <a:gd name="connsiteY110" fmla="*/ 2060435 h 3021872"/>
              <a:gd name="connsiteX111" fmla="*/ 7198933 w 12192000"/>
              <a:gd name="connsiteY111" fmla="*/ 2052227 h 3021872"/>
              <a:gd name="connsiteX112" fmla="*/ 7194276 w 12192000"/>
              <a:gd name="connsiteY112" fmla="*/ 2056568 h 3021872"/>
              <a:gd name="connsiteX113" fmla="*/ 7178495 w 12192000"/>
              <a:gd name="connsiteY113" fmla="*/ 2061069 h 3021872"/>
              <a:gd name="connsiteX114" fmla="*/ 7164866 w 12192000"/>
              <a:gd name="connsiteY114" fmla="*/ 2056021 h 3021872"/>
              <a:gd name="connsiteX115" fmla="*/ 7101221 w 12192000"/>
              <a:gd name="connsiteY115" fmla="*/ 2047289 h 3021872"/>
              <a:gd name="connsiteX116" fmla="*/ 7008182 w 12192000"/>
              <a:gd name="connsiteY116" fmla="*/ 2039482 h 3021872"/>
              <a:gd name="connsiteX117" fmla="*/ 6994073 w 12192000"/>
              <a:gd name="connsiteY117" fmla="*/ 2034288 h 3021872"/>
              <a:gd name="connsiteX118" fmla="*/ 6902768 w 12192000"/>
              <a:gd name="connsiteY118" fmla="*/ 2021990 h 3021872"/>
              <a:gd name="connsiteX119" fmla="*/ 6854917 w 12192000"/>
              <a:gd name="connsiteY119" fmla="*/ 2020321 h 3021872"/>
              <a:gd name="connsiteX120" fmla="*/ 6849655 w 12192000"/>
              <a:gd name="connsiteY120" fmla="*/ 2025191 h 3021872"/>
              <a:gd name="connsiteX121" fmla="*/ 6835522 w 12192000"/>
              <a:gd name="connsiteY121" fmla="*/ 2024012 h 3021872"/>
              <a:gd name="connsiteX122" fmla="*/ 6707727 w 12192000"/>
              <a:gd name="connsiteY122" fmla="*/ 2006254 h 3021872"/>
              <a:gd name="connsiteX123" fmla="*/ 6561947 w 12192000"/>
              <a:gd name="connsiteY123" fmla="*/ 1975575 h 3021872"/>
              <a:gd name="connsiteX124" fmla="*/ 6464714 w 12192000"/>
              <a:gd name="connsiteY124" fmla="*/ 1978704 h 3021872"/>
              <a:gd name="connsiteX125" fmla="*/ 6242129 w 12192000"/>
              <a:gd name="connsiteY125" fmla="*/ 1915441 h 3021872"/>
              <a:gd name="connsiteX126" fmla="*/ 6080728 w 12192000"/>
              <a:gd name="connsiteY126" fmla="*/ 1895758 h 3021872"/>
              <a:gd name="connsiteX127" fmla="*/ 6069627 w 12192000"/>
              <a:gd name="connsiteY127" fmla="*/ 1885968 h 3021872"/>
              <a:gd name="connsiteX128" fmla="*/ 6055146 w 12192000"/>
              <a:gd name="connsiteY128" fmla="*/ 1879305 h 3021872"/>
              <a:gd name="connsiteX129" fmla="*/ 5953405 w 12192000"/>
              <a:gd name="connsiteY129" fmla="*/ 1849929 h 3021872"/>
              <a:gd name="connsiteX130" fmla="*/ 5940151 w 12192000"/>
              <a:gd name="connsiteY130" fmla="*/ 1852123 h 3021872"/>
              <a:gd name="connsiteX131" fmla="*/ 5917647 w 12192000"/>
              <a:gd name="connsiteY131" fmla="*/ 1852476 h 3021872"/>
              <a:gd name="connsiteX132" fmla="*/ 5860259 w 12192000"/>
              <a:gd name="connsiteY132" fmla="*/ 1865444 h 3021872"/>
              <a:gd name="connsiteX133" fmla="*/ 5821880 w 12192000"/>
              <a:gd name="connsiteY133" fmla="*/ 1854695 h 3021872"/>
              <a:gd name="connsiteX134" fmla="*/ 5813898 w 12192000"/>
              <a:gd name="connsiteY134" fmla="*/ 1853063 h 3021872"/>
              <a:gd name="connsiteX135" fmla="*/ 5813633 w 12192000"/>
              <a:gd name="connsiteY135" fmla="*/ 1853249 h 3021872"/>
              <a:gd name="connsiteX136" fmla="*/ 5804995 w 12192000"/>
              <a:gd name="connsiteY136" fmla="*/ 1851966 h 3021872"/>
              <a:gd name="connsiteX137" fmla="*/ 5799340 w 12192000"/>
              <a:gd name="connsiteY137" fmla="*/ 1850088 h 3021872"/>
              <a:gd name="connsiteX138" fmla="*/ 5783850 w 12192000"/>
              <a:gd name="connsiteY138" fmla="*/ 1846922 h 3021872"/>
              <a:gd name="connsiteX139" fmla="*/ 5777803 w 12192000"/>
              <a:gd name="connsiteY139" fmla="*/ 1847290 h 3021872"/>
              <a:gd name="connsiteX140" fmla="*/ 5774372 w 12192000"/>
              <a:gd name="connsiteY140" fmla="*/ 1849538 h 3021872"/>
              <a:gd name="connsiteX141" fmla="*/ 5740527 w 12192000"/>
              <a:gd name="connsiteY141" fmla="*/ 1850453 h 3021872"/>
              <a:gd name="connsiteX142" fmla="*/ 5671437 w 12192000"/>
              <a:gd name="connsiteY142" fmla="*/ 1845438 h 3021872"/>
              <a:gd name="connsiteX143" fmla="*/ 5633526 w 12192000"/>
              <a:gd name="connsiteY143" fmla="*/ 1839191 h 3021872"/>
              <a:gd name="connsiteX144" fmla="*/ 5527860 w 12192000"/>
              <a:gd name="connsiteY144" fmla="*/ 1825767 h 3021872"/>
              <a:gd name="connsiteX145" fmla="*/ 5420429 w 12192000"/>
              <a:gd name="connsiteY145" fmla="*/ 1815102 h 3021872"/>
              <a:gd name="connsiteX146" fmla="*/ 5339073 w 12192000"/>
              <a:gd name="connsiteY146" fmla="*/ 1819639 h 3021872"/>
              <a:gd name="connsiteX147" fmla="*/ 5334373 w 12192000"/>
              <a:gd name="connsiteY147" fmla="*/ 1817028 h 3021872"/>
              <a:gd name="connsiteX148" fmla="*/ 5326433 w 12192000"/>
              <a:gd name="connsiteY148" fmla="*/ 1814516 h 3021872"/>
              <a:gd name="connsiteX149" fmla="*/ 5326080 w 12192000"/>
              <a:gd name="connsiteY149" fmla="*/ 1814651 h 3021872"/>
              <a:gd name="connsiteX150" fmla="*/ 5318954 w 12192000"/>
              <a:gd name="connsiteY150" fmla="*/ 1811914 h 3021872"/>
              <a:gd name="connsiteX151" fmla="*/ 5286087 w 12192000"/>
              <a:gd name="connsiteY151" fmla="*/ 1796038 h 3021872"/>
              <a:gd name="connsiteX152" fmla="*/ 5223002 w 12192000"/>
              <a:gd name="connsiteY152" fmla="*/ 1799482 h 3021872"/>
              <a:gd name="connsiteX153" fmla="*/ 5200540 w 12192000"/>
              <a:gd name="connsiteY153" fmla="*/ 1796400 h 3021872"/>
              <a:gd name="connsiteX154" fmla="*/ 5154928 w 12192000"/>
              <a:gd name="connsiteY154" fmla="*/ 1781130 h 3021872"/>
              <a:gd name="connsiteX155" fmla="*/ 5149478 w 12192000"/>
              <a:gd name="connsiteY155" fmla="*/ 1780679 h 3021872"/>
              <a:gd name="connsiteX156" fmla="*/ 5130626 w 12192000"/>
              <a:gd name="connsiteY156" fmla="*/ 1768669 h 3021872"/>
              <a:gd name="connsiteX157" fmla="*/ 5102239 w 12192000"/>
              <a:gd name="connsiteY157" fmla="*/ 1753436 h 3021872"/>
              <a:gd name="connsiteX158" fmla="*/ 5099658 w 12192000"/>
              <a:gd name="connsiteY158" fmla="*/ 1753538 h 3021872"/>
              <a:gd name="connsiteX159" fmla="*/ 5088508 w 12192000"/>
              <a:gd name="connsiteY159" fmla="*/ 1745106 h 3021872"/>
              <a:gd name="connsiteX160" fmla="*/ 5082205 w 12192000"/>
              <a:gd name="connsiteY160" fmla="*/ 1734262 h 3021872"/>
              <a:gd name="connsiteX161" fmla="*/ 4931750 w 12192000"/>
              <a:gd name="connsiteY161" fmla="*/ 1691385 h 3021872"/>
              <a:gd name="connsiteX162" fmla="*/ 4824030 w 12192000"/>
              <a:gd name="connsiteY162" fmla="*/ 1643040 h 3021872"/>
              <a:gd name="connsiteX163" fmla="*/ 4758423 w 12192000"/>
              <a:gd name="connsiteY163" fmla="*/ 1579191 h 3021872"/>
              <a:gd name="connsiteX164" fmla="*/ 4514045 w 12192000"/>
              <a:gd name="connsiteY164" fmla="*/ 1535848 h 3021872"/>
              <a:gd name="connsiteX165" fmla="*/ 4458973 w 12192000"/>
              <a:gd name="connsiteY165" fmla="*/ 1525122 h 3021872"/>
              <a:gd name="connsiteX166" fmla="*/ 4423105 w 12192000"/>
              <a:gd name="connsiteY166" fmla="*/ 1500018 h 3021872"/>
              <a:gd name="connsiteX167" fmla="*/ 4400073 w 12192000"/>
              <a:gd name="connsiteY167" fmla="*/ 1499739 h 3021872"/>
              <a:gd name="connsiteX168" fmla="*/ 4395961 w 12192000"/>
              <a:gd name="connsiteY168" fmla="*/ 1499863 h 3021872"/>
              <a:gd name="connsiteX169" fmla="*/ 4382523 w 12192000"/>
              <a:gd name="connsiteY169" fmla="*/ 1496619 h 3021872"/>
              <a:gd name="connsiteX170" fmla="*/ 4374971 w 12192000"/>
              <a:gd name="connsiteY170" fmla="*/ 1500377 h 3021872"/>
              <a:gd name="connsiteX171" fmla="*/ 4352051 w 12192000"/>
              <a:gd name="connsiteY171" fmla="*/ 1498843 h 3021872"/>
              <a:gd name="connsiteX172" fmla="*/ 4328364 w 12192000"/>
              <a:gd name="connsiteY172" fmla="*/ 1491566 h 3021872"/>
              <a:gd name="connsiteX173" fmla="*/ 4220142 w 12192000"/>
              <a:gd name="connsiteY173" fmla="*/ 1451803 h 3021872"/>
              <a:gd name="connsiteX174" fmla="*/ 4152921 w 12192000"/>
              <a:gd name="connsiteY174" fmla="*/ 1430969 h 3021872"/>
              <a:gd name="connsiteX175" fmla="*/ 4123498 w 12192000"/>
              <a:gd name="connsiteY175" fmla="*/ 1427696 h 3021872"/>
              <a:gd name="connsiteX176" fmla="*/ 4085026 w 12192000"/>
              <a:gd name="connsiteY176" fmla="*/ 1420005 h 3021872"/>
              <a:gd name="connsiteX177" fmla="*/ 4014120 w 12192000"/>
              <a:gd name="connsiteY177" fmla="*/ 1410025 h 3021872"/>
              <a:gd name="connsiteX178" fmla="*/ 3924085 w 12192000"/>
              <a:gd name="connsiteY178" fmla="*/ 1390368 h 3021872"/>
              <a:gd name="connsiteX179" fmla="*/ 3875102 w 12192000"/>
              <a:gd name="connsiteY179" fmla="*/ 1356231 h 3021872"/>
              <a:gd name="connsiteX180" fmla="*/ 3866735 w 12192000"/>
              <a:gd name="connsiteY180" fmla="*/ 1358044 h 3021872"/>
              <a:gd name="connsiteX181" fmla="*/ 3824835 w 12192000"/>
              <a:gd name="connsiteY181" fmla="*/ 1344150 h 3021872"/>
              <a:gd name="connsiteX182" fmla="*/ 3698316 w 12192000"/>
              <a:gd name="connsiteY182" fmla="*/ 1271660 h 3021872"/>
              <a:gd name="connsiteX183" fmla="*/ 3615875 w 12192000"/>
              <a:gd name="connsiteY183" fmla="*/ 1245166 h 3021872"/>
              <a:gd name="connsiteX184" fmla="*/ 3583351 w 12192000"/>
              <a:gd name="connsiteY184" fmla="*/ 1239605 h 3021872"/>
              <a:gd name="connsiteX185" fmla="*/ 3529058 w 12192000"/>
              <a:gd name="connsiteY185" fmla="*/ 1230047 h 3021872"/>
              <a:gd name="connsiteX186" fmla="*/ 3438822 w 12192000"/>
              <a:gd name="connsiteY186" fmla="*/ 1205661 h 3021872"/>
              <a:gd name="connsiteX187" fmla="*/ 3390292 w 12192000"/>
              <a:gd name="connsiteY187" fmla="*/ 1197075 h 3021872"/>
              <a:gd name="connsiteX188" fmla="*/ 3315537 w 12192000"/>
              <a:gd name="connsiteY188" fmla="*/ 1185391 h 3021872"/>
              <a:gd name="connsiteX189" fmla="*/ 3305896 w 12192000"/>
              <a:gd name="connsiteY189" fmla="*/ 1180025 h 3021872"/>
              <a:gd name="connsiteX190" fmla="*/ 3260055 w 12192000"/>
              <a:gd name="connsiteY190" fmla="*/ 1189560 h 3021872"/>
              <a:gd name="connsiteX191" fmla="*/ 3136098 w 12192000"/>
              <a:gd name="connsiteY191" fmla="*/ 1171708 h 3021872"/>
              <a:gd name="connsiteX192" fmla="*/ 3113533 w 12192000"/>
              <a:gd name="connsiteY192" fmla="*/ 1171758 h 3021872"/>
              <a:gd name="connsiteX193" fmla="*/ 3087934 w 12192000"/>
              <a:gd name="connsiteY193" fmla="*/ 1162189 h 3021872"/>
              <a:gd name="connsiteX194" fmla="*/ 3033101 w 12192000"/>
              <a:gd name="connsiteY194" fmla="*/ 1146004 h 3021872"/>
              <a:gd name="connsiteX195" fmla="*/ 2999082 w 12192000"/>
              <a:gd name="connsiteY195" fmla="*/ 1129337 h 3021872"/>
              <a:gd name="connsiteX196" fmla="*/ 2988144 w 12192000"/>
              <a:gd name="connsiteY196" fmla="*/ 1133783 h 3021872"/>
              <a:gd name="connsiteX197" fmla="*/ 2964880 w 12192000"/>
              <a:gd name="connsiteY197" fmla="*/ 1133160 h 3021872"/>
              <a:gd name="connsiteX198" fmla="*/ 2871083 w 12192000"/>
              <a:gd name="connsiteY198" fmla="*/ 1114281 h 3021872"/>
              <a:gd name="connsiteX199" fmla="*/ 2853547 w 12192000"/>
              <a:gd name="connsiteY199" fmla="*/ 1113282 h 3021872"/>
              <a:gd name="connsiteX200" fmla="*/ 2834998 w 12192000"/>
              <a:gd name="connsiteY200" fmla="*/ 1105032 h 3021872"/>
              <a:gd name="connsiteX201" fmla="*/ 2832012 w 12192000"/>
              <a:gd name="connsiteY201" fmla="*/ 1103667 h 3021872"/>
              <a:gd name="connsiteX202" fmla="*/ 2831450 w 12192000"/>
              <a:gd name="connsiteY202" fmla="*/ 1103681 h 3021872"/>
              <a:gd name="connsiteX203" fmla="*/ 2830158 w 12192000"/>
              <a:gd name="connsiteY203" fmla="*/ 1102819 h 3021872"/>
              <a:gd name="connsiteX204" fmla="*/ 2817969 w 12192000"/>
              <a:gd name="connsiteY204" fmla="*/ 1097243 h 3021872"/>
              <a:gd name="connsiteX205" fmla="*/ 2812278 w 12192000"/>
              <a:gd name="connsiteY205" fmla="*/ 1097008 h 3021872"/>
              <a:gd name="connsiteX206" fmla="*/ 2735949 w 12192000"/>
              <a:gd name="connsiteY206" fmla="*/ 1069536 h 3021872"/>
              <a:gd name="connsiteX207" fmla="*/ 2700542 w 12192000"/>
              <a:gd name="connsiteY207" fmla="*/ 1056907 h 3021872"/>
              <a:gd name="connsiteX208" fmla="*/ 2690071 w 12192000"/>
              <a:gd name="connsiteY208" fmla="*/ 1056397 h 3021872"/>
              <a:gd name="connsiteX209" fmla="*/ 2655269 w 12192000"/>
              <a:gd name="connsiteY209" fmla="*/ 1042078 h 3021872"/>
              <a:gd name="connsiteX210" fmla="*/ 2637172 w 12192000"/>
              <a:gd name="connsiteY210" fmla="*/ 1039382 h 3021872"/>
              <a:gd name="connsiteX211" fmla="*/ 2544676 w 12192000"/>
              <a:gd name="connsiteY211" fmla="*/ 1019916 h 3021872"/>
              <a:gd name="connsiteX212" fmla="*/ 2521406 w 12192000"/>
              <a:gd name="connsiteY212" fmla="*/ 1022036 h 3021872"/>
              <a:gd name="connsiteX213" fmla="*/ 2462038 w 12192000"/>
              <a:gd name="connsiteY213" fmla="*/ 992687 h 3021872"/>
              <a:gd name="connsiteX214" fmla="*/ 2448962 w 12192000"/>
              <a:gd name="connsiteY214" fmla="*/ 988555 h 3021872"/>
              <a:gd name="connsiteX215" fmla="*/ 2444223 w 12192000"/>
              <a:gd name="connsiteY215" fmla="*/ 985580 h 3021872"/>
              <a:gd name="connsiteX216" fmla="*/ 2428175 w 12192000"/>
              <a:gd name="connsiteY216" fmla="*/ 997242 h 3021872"/>
              <a:gd name="connsiteX217" fmla="*/ 2398519 w 12192000"/>
              <a:gd name="connsiteY217" fmla="*/ 1001482 h 3021872"/>
              <a:gd name="connsiteX218" fmla="*/ 2385271 w 12192000"/>
              <a:gd name="connsiteY218" fmla="*/ 993786 h 3021872"/>
              <a:gd name="connsiteX219" fmla="*/ 2298174 w 12192000"/>
              <a:gd name="connsiteY219" fmla="*/ 956527 h 3021872"/>
              <a:gd name="connsiteX220" fmla="*/ 2271014 w 12192000"/>
              <a:gd name="connsiteY220" fmla="*/ 945440 h 3021872"/>
              <a:gd name="connsiteX221" fmla="*/ 2214838 w 12192000"/>
              <a:gd name="connsiteY221" fmla="*/ 924396 h 3021872"/>
              <a:gd name="connsiteX222" fmla="*/ 2038407 w 12192000"/>
              <a:gd name="connsiteY222" fmla="*/ 916628 h 3021872"/>
              <a:gd name="connsiteX223" fmla="*/ 1958268 w 12192000"/>
              <a:gd name="connsiteY223" fmla="*/ 931677 h 3021872"/>
              <a:gd name="connsiteX224" fmla="*/ 1740316 w 12192000"/>
              <a:gd name="connsiteY224" fmla="*/ 931710 h 3021872"/>
              <a:gd name="connsiteX225" fmla="*/ 1454477 w 12192000"/>
              <a:gd name="connsiteY225" fmla="*/ 973878 h 3021872"/>
              <a:gd name="connsiteX226" fmla="*/ 1385984 w 12192000"/>
              <a:gd name="connsiteY226" fmla="*/ 958621 h 3021872"/>
              <a:gd name="connsiteX227" fmla="*/ 1355604 w 12192000"/>
              <a:gd name="connsiteY227" fmla="*/ 960893 h 3021872"/>
              <a:gd name="connsiteX228" fmla="*/ 1305323 w 12192000"/>
              <a:gd name="connsiteY228" fmla="*/ 967511 h 3021872"/>
              <a:gd name="connsiteX229" fmla="*/ 1125607 w 12192000"/>
              <a:gd name="connsiteY229" fmla="*/ 968467 h 3021872"/>
              <a:gd name="connsiteX230" fmla="*/ 1016562 w 12192000"/>
              <a:gd name="connsiteY230" fmla="*/ 975260 h 3021872"/>
              <a:gd name="connsiteX231" fmla="*/ 818620 w 12192000"/>
              <a:gd name="connsiteY231" fmla="*/ 987723 h 3021872"/>
              <a:gd name="connsiteX232" fmla="*/ 611870 w 12192000"/>
              <a:gd name="connsiteY232" fmla="*/ 1002547 h 3021872"/>
              <a:gd name="connsiteX233" fmla="*/ 520325 w 12192000"/>
              <a:gd name="connsiteY233" fmla="*/ 1010590 h 3021872"/>
              <a:gd name="connsiteX234" fmla="*/ 386188 w 12192000"/>
              <a:gd name="connsiteY234" fmla="*/ 1040956 h 3021872"/>
              <a:gd name="connsiteX235" fmla="*/ 272629 w 12192000"/>
              <a:gd name="connsiteY235" fmla="*/ 1010300 h 3021872"/>
              <a:gd name="connsiteX236" fmla="*/ 113450 w 12192000"/>
              <a:gd name="connsiteY236" fmla="*/ 1038933 h 3021872"/>
              <a:gd name="connsiteX237" fmla="*/ 4256 w 12192000"/>
              <a:gd name="connsiteY237" fmla="*/ 1060111 h 3021872"/>
              <a:gd name="connsiteX238" fmla="*/ 0 w 12192000"/>
              <a:gd name="connsiteY238" fmla="*/ 1059714 h 3021872"/>
              <a:gd name="connsiteX239" fmla="*/ 0 w 12192000"/>
              <a:gd name="connsiteY239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527456 w 12192000"/>
              <a:gd name="connsiteY13" fmla="*/ 2784758 h 3021872"/>
              <a:gd name="connsiteX14" fmla="*/ 11410019 w 12192000"/>
              <a:gd name="connsiteY14" fmla="*/ 2778739 h 3021872"/>
              <a:gd name="connsiteX15" fmla="*/ 11391662 w 12192000"/>
              <a:gd name="connsiteY15" fmla="*/ 2777813 h 3021872"/>
              <a:gd name="connsiteX16" fmla="*/ 11381950 w 12192000"/>
              <a:gd name="connsiteY16" fmla="*/ 2771457 h 3021872"/>
              <a:gd name="connsiteX17" fmla="*/ 11355280 w 12192000"/>
              <a:gd name="connsiteY17" fmla="*/ 2766974 h 3021872"/>
              <a:gd name="connsiteX18" fmla="*/ 11346286 w 12192000"/>
              <a:gd name="connsiteY18" fmla="*/ 2771221 h 3021872"/>
              <a:gd name="connsiteX19" fmla="*/ 11344784 w 12192000"/>
              <a:gd name="connsiteY19" fmla="*/ 2767480 h 3021872"/>
              <a:gd name="connsiteX20" fmla="*/ 11307999 w 12192000"/>
              <a:gd name="connsiteY20" fmla="*/ 2758374 h 3021872"/>
              <a:gd name="connsiteX21" fmla="*/ 11228674 w 12192000"/>
              <a:gd name="connsiteY21" fmla="*/ 2738503 h 3021872"/>
              <a:gd name="connsiteX22" fmla="*/ 11208775 w 12192000"/>
              <a:gd name="connsiteY22" fmla="*/ 2733735 h 3021872"/>
              <a:gd name="connsiteX23" fmla="*/ 11191329 w 12192000"/>
              <a:gd name="connsiteY23" fmla="*/ 2735896 h 3021872"/>
              <a:gd name="connsiteX24" fmla="*/ 11095293 w 12192000"/>
              <a:gd name="connsiteY24" fmla="*/ 2734181 h 3021872"/>
              <a:gd name="connsiteX25" fmla="*/ 11072290 w 12192000"/>
              <a:gd name="connsiteY25" fmla="*/ 2737734 h 3021872"/>
              <a:gd name="connsiteX26" fmla="*/ 10980239 w 12192000"/>
              <a:gd name="connsiteY26" fmla="*/ 2729000 h 3021872"/>
              <a:gd name="connsiteX27" fmla="*/ 10980167 w 12192000"/>
              <a:gd name="connsiteY27" fmla="*/ 2728972 h 3021872"/>
              <a:gd name="connsiteX28" fmla="*/ 10943501 w 12192000"/>
              <a:gd name="connsiteY28" fmla="*/ 2723352 h 3021872"/>
              <a:gd name="connsiteX29" fmla="*/ 10740825 w 12192000"/>
              <a:gd name="connsiteY29" fmla="*/ 2642544 h 3021872"/>
              <a:gd name="connsiteX30" fmla="*/ 10621021 w 12192000"/>
              <a:gd name="connsiteY30" fmla="*/ 2583972 h 3021872"/>
              <a:gd name="connsiteX31" fmla="*/ 10501779 w 12192000"/>
              <a:gd name="connsiteY31" fmla="*/ 2548735 h 3021872"/>
              <a:gd name="connsiteX32" fmla="*/ 10403355 w 12192000"/>
              <a:gd name="connsiteY32" fmla="*/ 2512953 h 3021872"/>
              <a:gd name="connsiteX33" fmla="*/ 10337449 w 12192000"/>
              <a:gd name="connsiteY33" fmla="*/ 2488172 h 3021872"/>
              <a:gd name="connsiteX34" fmla="*/ 10324327 w 12192000"/>
              <a:gd name="connsiteY34" fmla="*/ 2478939 h 3021872"/>
              <a:gd name="connsiteX35" fmla="*/ 10321929 w 12192000"/>
              <a:gd name="connsiteY35" fmla="*/ 2478993 h 3021872"/>
              <a:gd name="connsiteX36" fmla="*/ 10290461 w 12192000"/>
              <a:gd name="connsiteY36" fmla="*/ 2462144 h 3021872"/>
              <a:gd name="connsiteX37" fmla="*/ 10268970 w 12192000"/>
              <a:gd name="connsiteY37" fmla="*/ 2448931 h 3021872"/>
              <a:gd name="connsiteX38" fmla="*/ 10263699 w 12192000"/>
              <a:gd name="connsiteY38" fmla="*/ 2448340 h 3021872"/>
              <a:gd name="connsiteX39" fmla="*/ 10228272 w 12192000"/>
              <a:gd name="connsiteY39" fmla="*/ 2431997 h 3021872"/>
              <a:gd name="connsiteX40" fmla="*/ 10215997 w 12192000"/>
              <a:gd name="connsiteY40" fmla="*/ 2431103 h 3021872"/>
              <a:gd name="connsiteX41" fmla="*/ 10193885 w 12192000"/>
              <a:gd name="connsiteY41" fmla="*/ 2427360 h 3021872"/>
              <a:gd name="connsiteX42" fmla="*/ 10135557 w 12192000"/>
              <a:gd name="connsiteY42" fmla="*/ 2429769 h 3021872"/>
              <a:gd name="connsiteX43" fmla="*/ 10092108 w 12192000"/>
              <a:gd name="connsiteY43" fmla="*/ 2409075 h 3021872"/>
              <a:gd name="connsiteX44" fmla="*/ 10091815 w 12192000"/>
              <a:gd name="connsiteY44" fmla="*/ 2409211 h 3021872"/>
              <a:gd name="connsiteX45" fmla="*/ 10083558 w 12192000"/>
              <a:gd name="connsiteY45" fmla="*/ 2406369 h 3021872"/>
              <a:gd name="connsiteX46" fmla="*/ 10078319 w 12192000"/>
              <a:gd name="connsiteY46" fmla="*/ 2403481 h 3021872"/>
              <a:gd name="connsiteX47" fmla="*/ 10063647 w 12192000"/>
              <a:gd name="connsiteY47" fmla="*/ 2397528 h 3021872"/>
              <a:gd name="connsiteX48" fmla="*/ 10057660 w 12192000"/>
              <a:gd name="connsiteY48" fmla="*/ 2396793 h 3021872"/>
              <a:gd name="connsiteX49" fmla="*/ 10003124 w 12192000"/>
              <a:gd name="connsiteY49" fmla="*/ 2406692 h 3021872"/>
              <a:gd name="connsiteX50" fmla="*/ 9898644 w 12192000"/>
              <a:gd name="connsiteY50" fmla="*/ 2393136 h 3021872"/>
              <a:gd name="connsiteX51" fmla="*/ 9794969 w 12192000"/>
              <a:gd name="connsiteY51" fmla="*/ 2376665 h 3021872"/>
              <a:gd name="connsiteX52" fmla="*/ 9690708 w 12192000"/>
              <a:gd name="connsiteY52" fmla="*/ 2362478 h 3021872"/>
              <a:gd name="connsiteX53" fmla="*/ 9656590 w 12192000"/>
              <a:gd name="connsiteY53" fmla="*/ 2365107 h 3021872"/>
              <a:gd name="connsiteX54" fmla="*/ 9651013 w 12192000"/>
              <a:gd name="connsiteY54" fmla="*/ 2365379 h 3021872"/>
              <a:gd name="connsiteX55" fmla="*/ 9629535 w 12192000"/>
              <a:gd name="connsiteY55" fmla="*/ 2359562 h 3021872"/>
              <a:gd name="connsiteX56" fmla="*/ 9621002 w 12192000"/>
              <a:gd name="connsiteY56" fmla="*/ 2358015 h 3021872"/>
              <a:gd name="connsiteX57" fmla="*/ 9620811 w 12192000"/>
              <a:gd name="connsiteY57" fmla="*/ 2358209 h 3021872"/>
              <a:gd name="connsiteX58" fmla="*/ 9612783 w 12192000"/>
              <a:gd name="connsiteY58" fmla="*/ 2356304 h 3021872"/>
              <a:gd name="connsiteX59" fmla="*/ 9573299 w 12192000"/>
              <a:gd name="connsiteY59" fmla="*/ 2344048 h 3021872"/>
              <a:gd name="connsiteX60" fmla="*/ 9523299 w 12192000"/>
              <a:gd name="connsiteY60" fmla="*/ 2356751 h 3021872"/>
              <a:gd name="connsiteX61" fmla="*/ 9502217 w 12192000"/>
              <a:gd name="connsiteY61" fmla="*/ 2356672 h 3021872"/>
              <a:gd name="connsiteX62" fmla="*/ 9491052 w 12192000"/>
              <a:gd name="connsiteY62" fmla="*/ 2357876 h 3021872"/>
              <a:gd name="connsiteX63" fmla="*/ 9490420 w 12192000"/>
              <a:gd name="connsiteY63" fmla="*/ 2358754 h 3021872"/>
              <a:gd name="connsiteX64" fmla="*/ 9422814 w 12192000"/>
              <a:gd name="connsiteY64" fmla="*/ 2337048 h 3021872"/>
              <a:gd name="connsiteX65" fmla="*/ 9387555 w 12192000"/>
              <a:gd name="connsiteY65" fmla="*/ 2324836 h 3021872"/>
              <a:gd name="connsiteX66" fmla="*/ 9385480 w 12192000"/>
              <a:gd name="connsiteY66" fmla="*/ 2325313 h 3021872"/>
              <a:gd name="connsiteX67" fmla="*/ 9369766 w 12192000"/>
              <a:gd name="connsiteY67" fmla="*/ 2317902 h 3021872"/>
              <a:gd name="connsiteX68" fmla="*/ 9356267 w 12192000"/>
              <a:gd name="connsiteY68" fmla="*/ 2307218 h 3021872"/>
              <a:gd name="connsiteX69" fmla="*/ 9240605 w 12192000"/>
              <a:gd name="connsiteY69" fmla="*/ 2292733 h 3021872"/>
              <a:gd name="connsiteX70" fmla="*/ 9083251 w 12192000"/>
              <a:gd name="connsiteY70" fmla="*/ 2245348 h 3021872"/>
              <a:gd name="connsiteX71" fmla="*/ 8956025 w 12192000"/>
              <a:gd name="connsiteY71" fmla="*/ 2219438 h 3021872"/>
              <a:gd name="connsiteX72" fmla="*/ 8791834 w 12192000"/>
              <a:gd name="connsiteY72" fmla="*/ 2194608 h 3021872"/>
              <a:gd name="connsiteX73" fmla="*/ 8677385 w 12192000"/>
              <a:gd name="connsiteY73" fmla="*/ 2172946 h 3021872"/>
              <a:gd name="connsiteX74" fmla="*/ 8628381 w 12192000"/>
              <a:gd name="connsiteY74" fmla="*/ 2151256 h 3021872"/>
              <a:gd name="connsiteX75" fmla="*/ 8608955 w 12192000"/>
              <a:gd name="connsiteY75" fmla="*/ 2154253 h 3021872"/>
              <a:gd name="connsiteX76" fmla="*/ 8605623 w 12192000"/>
              <a:gd name="connsiteY76" fmla="*/ 2154974 h 3021872"/>
              <a:gd name="connsiteX77" fmla="*/ 8591946 w 12192000"/>
              <a:gd name="connsiteY77" fmla="*/ 2153429 h 3021872"/>
              <a:gd name="connsiteX78" fmla="*/ 8588503 w 12192000"/>
              <a:gd name="connsiteY78" fmla="*/ 2158528 h 3021872"/>
              <a:gd name="connsiteX79" fmla="*/ 8542929 w 12192000"/>
              <a:gd name="connsiteY79" fmla="*/ 2155780 h 3021872"/>
              <a:gd name="connsiteX80" fmla="*/ 8422422 w 12192000"/>
              <a:gd name="connsiteY80" fmla="*/ 2128783 h 3021872"/>
              <a:gd name="connsiteX81" fmla="*/ 8350509 w 12192000"/>
              <a:gd name="connsiteY81" fmla="*/ 2116143 h 3021872"/>
              <a:gd name="connsiteX82" fmla="*/ 8323483 w 12192000"/>
              <a:gd name="connsiteY82" fmla="*/ 2116856 h 3021872"/>
              <a:gd name="connsiteX83" fmla="*/ 8285541 w 12192000"/>
              <a:gd name="connsiteY83" fmla="*/ 2114142 h 3021872"/>
              <a:gd name="connsiteX84" fmla="*/ 8156321 w 12192000"/>
              <a:gd name="connsiteY84" fmla="*/ 2105622 h 3021872"/>
              <a:gd name="connsiteX85" fmla="*/ 8115022 w 12192000"/>
              <a:gd name="connsiteY85" fmla="*/ 2097331 h 3021872"/>
              <a:gd name="connsiteX86" fmla="*/ 8109128 w 12192000"/>
              <a:gd name="connsiteY86" fmla="*/ 2095725 h 3021872"/>
              <a:gd name="connsiteX87" fmla="*/ 8061947 w 12192000"/>
              <a:gd name="connsiteY87" fmla="*/ 2076044 h 3021872"/>
              <a:gd name="connsiteX88" fmla="*/ 8056343 w 12192000"/>
              <a:gd name="connsiteY88" fmla="*/ 2079176 h 3021872"/>
              <a:gd name="connsiteX89" fmla="*/ 8039888 w 12192000"/>
              <a:gd name="connsiteY89" fmla="*/ 2079889 h 3021872"/>
              <a:gd name="connsiteX90" fmla="*/ 8027893 w 12192000"/>
              <a:gd name="connsiteY90" fmla="*/ 2071837 h 3021872"/>
              <a:gd name="connsiteX91" fmla="*/ 7968202 w 12192000"/>
              <a:gd name="connsiteY91" fmla="*/ 2048643 h 3021872"/>
              <a:gd name="connsiteX92" fmla="*/ 7879707 w 12192000"/>
              <a:gd name="connsiteY92" fmla="*/ 2019539 h 3021872"/>
              <a:gd name="connsiteX93" fmla="*/ 7867283 w 12192000"/>
              <a:gd name="connsiteY93" fmla="*/ 2011237 h 3021872"/>
              <a:gd name="connsiteX94" fmla="*/ 7843997 w 12192000"/>
              <a:gd name="connsiteY94" fmla="*/ 2004002 h 3021872"/>
              <a:gd name="connsiteX95" fmla="*/ 7819810 w 12192000"/>
              <a:gd name="connsiteY95" fmla="*/ 2003978 h 3021872"/>
              <a:gd name="connsiteX96" fmla="*/ 7766905 w 12192000"/>
              <a:gd name="connsiteY96" fmla="*/ 1994240 h 3021872"/>
              <a:gd name="connsiteX97" fmla="*/ 7748811 w 12192000"/>
              <a:gd name="connsiteY97" fmla="*/ 2001647 h 3021872"/>
              <a:gd name="connsiteX98" fmla="*/ 7745757 w 12192000"/>
              <a:gd name="connsiteY98" fmla="*/ 2003120 h 3021872"/>
              <a:gd name="connsiteX99" fmla="*/ 7732110 w 12192000"/>
              <a:gd name="connsiteY99" fmla="*/ 2004783 h 3021872"/>
              <a:gd name="connsiteX100" fmla="*/ 7730039 w 12192000"/>
              <a:gd name="connsiteY100" fmla="*/ 2010536 h 3021872"/>
              <a:gd name="connsiteX101" fmla="*/ 7685159 w 12192000"/>
              <a:gd name="connsiteY101" fmla="*/ 2018415 h 3021872"/>
              <a:gd name="connsiteX102" fmla="*/ 7561596 w 12192000"/>
              <a:gd name="connsiteY102" fmla="*/ 2020063 h 3021872"/>
              <a:gd name="connsiteX103" fmla="*/ 7488722 w 12192000"/>
              <a:gd name="connsiteY103" fmla="*/ 2024418 h 3021872"/>
              <a:gd name="connsiteX104" fmla="*/ 7462688 w 12192000"/>
              <a:gd name="connsiteY104" fmla="*/ 2031366 h 3021872"/>
              <a:gd name="connsiteX105" fmla="*/ 7425222 w 12192000"/>
              <a:gd name="connsiteY105" fmla="*/ 2037510 h 3021872"/>
              <a:gd name="connsiteX106" fmla="*/ 7360376 w 12192000"/>
              <a:gd name="connsiteY106" fmla="*/ 2052454 h 3021872"/>
              <a:gd name="connsiteX107" fmla="*/ 7297796 w 12192000"/>
              <a:gd name="connsiteY107" fmla="*/ 2059134 h 3021872"/>
              <a:gd name="connsiteX108" fmla="*/ 7255684 w 12192000"/>
              <a:gd name="connsiteY108" fmla="*/ 2060633 h 3021872"/>
              <a:gd name="connsiteX109" fmla="*/ 7249573 w 12192000"/>
              <a:gd name="connsiteY109" fmla="*/ 2060435 h 3021872"/>
              <a:gd name="connsiteX110" fmla="*/ 7198933 w 12192000"/>
              <a:gd name="connsiteY110" fmla="*/ 2052227 h 3021872"/>
              <a:gd name="connsiteX111" fmla="*/ 7194276 w 12192000"/>
              <a:gd name="connsiteY111" fmla="*/ 2056568 h 3021872"/>
              <a:gd name="connsiteX112" fmla="*/ 7178495 w 12192000"/>
              <a:gd name="connsiteY112" fmla="*/ 2061069 h 3021872"/>
              <a:gd name="connsiteX113" fmla="*/ 7164866 w 12192000"/>
              <a:gd name="connsiteY113" fmla="*/ 2056021 h 3021872"/>
              <a:gd name="connsiteX114" fmla="*/ 7101221 w 12192000"/>
              <a:gd name="connsiteY114" fmla="*/ 2047289 h 3021872"/>
              <a:gd name="connsiteX115" fmla="*/ 7008182 w 12192000"/>
              <a:gd name="connsiteY115" fmla="*/ 2039482 h 3021872"/>
              <a:gd name="connsiteX116" fmla="*/ 6994073 w 12192000"/>
              <a:gd name="connsiteY116" fmla="*/ 2034288 h 3021872"/>
              <a:gd name="connsiteX117" fmla="*/ 6902768 w 12192000"/>
              <a:gd name="connsiteY117" fmla="*/ 2021990 h 3021872"/>
              <a:gd name="connsiteX118" fmla="*/ 6854917 w 12192000"/>
              <a:gd name="connsiteY118" fmla="*/ 2020321 h 3021872"/>
              <a:gd name="connsiteX119" fmla="*/ 6849655 w 12192000"/>
              <a:gd name="connsiteY119" fmla="*/ 2025191 h 3021872"/>
              <a:gd name="connsiteX120" fmla="*/ 6835522 w 12192000"/>
              <a:gd name="connsiteY120" fmla="*/ 2024012 h 3021872"/>
              <a:gd name="connsiteX121" fmla="*/ 6707727 w 12192000"/>
              <a:gd name="connsiteY121" fmla="*/ 2006254 h 3021872"/>
              <a:gd name="connsiteX122" fmla="*/ 6561947 w 12192000"/>
              <a:gd name="connsiteY122" fmla="*/ 1975575 h 3021872"/>
              <a:gd name="connsiteX123" fmla="*/ 6464714 w 12192000"/>
              <a:gd name="connsiteY123" fmla="*/ 1978704 h 3021872"/>
              <a:gd name="connsiteX124" fmla="*/ 6242129 w 12192000"/>
              <a:gd name="connsiteY124" fmla="*/ 1915441 h 3021872"/>
              <a:gd name="connsiteX125" fmla="*/ 6080728 w 12192000"/>
              <a:gd name="connsiteY125" fmla="*/ 1895758 h 3021872"/>
              <a:gd name="connsiteX126" fmla="*/ 6069627 w 12192000"/>
              <a:gd name="connsiteY126" fmla="*/ 1885968 h 3021872"/>
              <a:gd name="connsiteX127" fmla="*/ 6055146 w 12192000"/>
              <a:gd name="connsiteY127" fmla="*/ 1879305 h 3021872"/>
              <a:gd name="connsiteX128" fmla="*/ 5953405 w 12192000"/>
              <a:gd name="connsiteY128" fmla="*/ 1849929 h 3021872"/>
              <a:gd name="connsiteX129" fmla="*/ 5940151 w 12192000"/>
              <a:gd name="connsiteY129" fmla="*/ 1852123 h 3021872"/>
              <a:gd name="connsiteX130" fmla="*/ 5917647 w 12192000"/>
              <a:gd name="connsiteY130" fmla="*/ 1852476 h 3021872"/>
              <a:gd name="connsiteX131" fmla="*/ 5860259 w 12192000"/>
              <a:gd name="connsiteY131" fmla="*/ 1865444 h 3021872"/>
              <a:gd name="connsiteX132" fmla="*/ 5821880 w 12192000"/>
              <a:gd name="connsiteY132" fmla="*/ 1854695 h 3021872"/>
              <a:gd name="connsiteX133" fmla="*/ 5813898 w 12192000"/>
              <a:gd name="connsiteY133" fmla="*/ 1853063 h 3021872"/>
              <a:gd name="connsiteX134" fmla="*/ 5813633 w 12192000"/>
              <a:gd name="connsiteY134" fmla="*/ 1853249 h 3021872"/>
              <a:gd name="connsiteX135" fmla="*/ 5804995 w 12192000"/>
              <a:gd name="connsiteY135" fmla="*/ 1851966 h 3021872"/>
              <a:gd name="connsiteX136" fmla="*/ 5799340 w 12192000"/>
              <a:gd name="connsiteY136" fmla="*/ 1850088 h 3021872"/>
              <a:gd name="connsiteX137" fmla="*/ 5783850 w 12192000"/>
              <a:gd name="connsiteY137" fmla="*/ 1846922 h 3021872"/>
              <a:gd name="connsiteX138" fmla="*/ 5777803 w 12192000"/>
              <a:gd name="connsiteY138" fmla="*/ 1847290 h 3021872"/>
              <a:gd name="connsiteX139" fmla="*/ 5774372 w 12192000"/>
              <a:gd name="connsiteY139" fmla="*/ 1849538 h 3021872"/>
              <a:gd name="connsiteX140" fmla="*/ 5740527 w 12192000"/>
              <a:gd name="connsiteY140" fmla="*/ 1850453 h 3021872"/>
              <a:gd name="connsiteX141" fmla="*/ 5671437 w 12192000"/>
              <a:gd name="connsiteY141" fmla="*/ 1845438 h 3021872"/>
              <a:gd name="connsiteX142" fmla="*/ 5633526 w 12192000"/>
              <a:gd name="connsiteY142" fmla="*/ 1839191 h 3021872"/>
              <a:gd name="connsiteX143" fmla="*/ 5527860 w 12192000"/>
              <a:gd name="connsiteY143" fmla="*/ 1825767 h 3021872"/>
              <a:gd name="connsiteX144" fmla="*/ 5420429 w 12192000"/>
              <a:gd name="connsiteY144" fmla="*/ 1815102 h 3021872"/>
              <a:gd name="connsiteX145" fmla="*/ 5339073 w 12192000"/>
              <a:gd name="connsiteY145" fmla="*/ 1819639 h 3021872"/>
              <a:gd name="connsiteX146" fmla="*/ 5334373 w 12192000"/>
              <a:gd name="connsiteY146" fmla="*/ 1817028 h 3021872"/>
              <a:gd name="connsiteX147" fmla="*/ 5326433 w 12192000"/>
              <a:gd name="connsiteY147" fmla="*/ 1814516 h 3021872"/>
              <a:gd name="connsiteX148" fmla="*/ 5326080 w 12192000"/>
              <a:gd name="connsiteY148" fmla="*/ 1814651 h 3021872"/>
              <a:gd name="connsiteX149" fmla="*/ 5318954 w 12192000"/>
              <a:gd name="connsiteY149" fmla="*/ 1811914 h 3021872"/>
              <a:gd name="connsiteX150" fmla="*/ 5286087 w 12192000"/>
              <a:gd name="connsiteY150" fmla="*/ 1796038 h 3021872"/>
              <a:gd name="connsiteX151" fmla="*/ 5223002 w 12192000"/>
              <a:gd name="connsiteY151" fmla="*/ 1799482 h 3021872"/>
              <a:gd name="connsiteX152" fmla="*/ 5200540 w 12192000"/>
              <a:gd name="connsiteY152" fmla="*/ 1796400 h 3021872"/>
              <a:gd name="connsiteX153" fmla="*/ 5154928 w 12192000"/>
              <a:gd name="connsiteY153" fmla="*/ 1781130 h 3021872"/>
              <a:gd name="connsiteX154" fmla="*/ 5149478 w 12192000"/>
              <a:gd name="connsiteY154" fmla="*/ 1780679 h 3021872"/>
              <a:gd name="connsiteX155" fmla="*/ 5130626 w 12192000"/>
              <a:gd name="connsiteY155" fmla="*/ 1768669 h 3021872"/>
              <a:gd name="connsiteX156" fmla="*/ 5102239 w 12192000"/>
              <a:gd name="connsiteY156" fmla="*/ 1753436 h 3021872"/>
              <a:gd name="connsiteX157" fmla="*/ 5099658 w 12192000"/>
              <a:gd name="connsiteY157" fmla="*/ 1753538 h 3021872"/>
              <a:gd name="connsiteX158" fmla="*/ 5088508 w 12192000"/>
              <a:gd name="connsiteY158" fmla="*/ 1745106 h 3021872"/>
              <a:gd name="connsiteX159" fmla="*/ 5082205 w 12192000"/>
              <a:gd name="connsiteY159" fmla="*/ 1734262 h 3021872"/>
              <a:gd name="connsiteX160" fmla="*/ 4931750 w 12192000"/>
              <a:gd name="connsiteY160" fmla="*/ 1691385 h 3021872"/>
              <a:gd name="connsiteX161" fmla="*/ 4824030 w 12192000"/>
              <a:gd name="connsiteY161" fmla="*/ 1643040 h 3021872"/>
              <a:gd name="connsiteX162" fmla="*/ 4758423 w 12192000"/>
              <a:gd name="connsiteY162" fmla="*/ 1579191 h 3021872"/>
              <a:gd name="connsiteX163" fmla="*/ 4514045 w 12192000"/>
              <a:gd name="connsiteY163" fmla="*/ 1535848 h 3021872"/>
              <a:gd name="connsiteX164" fmla="*/ 4458973 w 12192000"/>
              <a:gd name="connsiteY164" fmla="*/ 1525122 h 3021872"/>
              <a:gd name="connsiteX165" fmla="*/ 4423105 w 12192000"/>
              <a:gd name="connsiteY165" fmla="*/ 1500018 h 3021872"/>
              <a:gd name="connsiteX166" fmla="*/ 4400073 w 12192000"/>
              <a:gd name="connsiteY166" fmla="*/ 1499739 h 3021872"/>
              <a:gd name="connsiteX167" fmla="*/ 4395961 w 12192000"/>
              <a:gd name="connsiteY167" fmla="*/ 1499863 h 3021872"/>
              <a:gd name="connsiteX168" fmla="*/ 4382523 w 12192000"/>
              <a:gd name="connsiteY168" fmla="*/ 1496619 h 3021872"/>
              <a:gd name="connsiteX169" fmla="*/ 4374971 w 12192000"/>
              <a:gd name="connsiteY169" fmla="*/ 1500377 h 3021872"/>
              <a:gd name="connsiteX170" fmla="*/ 4352051 w 12192000"/>
              <a:gd name="connsiteY170" fmla="*/ 1498843 h 3021872"/>
              <a:gd name="connsiteX171" fmla="*/ 4328364 w 12192000"/>
              <a:gd name="connsiteY171" fmla="*/ 1491566 h 3021872"/>
              <a:gd name="connsiteX172" fmla="*/ 4220142 w 12192000"/>
              <a:gd name="connsiteY172" fmla="*/ 1451803 h 3021872"/>
              <a:gd name="connsiteX173" fmla="*/ 4152921 w 12192000"/>
              <a:gd name="connsiteY173" fmla="*/ 1430969 h 3021872"/>
              <a:gd name="connsiteX174" fmla="*/ 4123498 w 12192000"/>
              <a:gd name="connsiteY174" fmla="*/ 1427696 h 3021872"/>
              <a:gd name="connsiteX175" fmla="*/ 4085026 w 12192000"/>
              <a:gd name="connsiteY175" fmla="*/ 1420005 h 3021872"/>
              <a:gd name="connsiteX176" fmla="*/ 4014120 w 12192000"/>
              <a:gd name="connsiteY176" fmla="*/ 1410025 h 3021872"/>
              <a:gd name="connsiteX177" fmla="*/ 3924085 w 12192000"/>
              <a:gd name="connsiteY177" fmla="*/ 1390368 h 3021872"/>
              <a:gd name="connsiteX178" fmla="*/ 3875102 w 12192000"/>
              <a:gd name="connsiteY178" fmla="*/ 1356231 h 3021872"/>
              <a:gd name="connsiteX179" fmla="*/ 3866735 w 12192000"/>
              <a:gd name="connsiteY179" fmla="*/ 1358044 h 3021872"/>
              <a:gd name="connsiteX180" fmla="*/ 3824835 w 12192000"/>
              <a:gd name="connsiteY180" fmla="*/ 1344150 h 3021872"/>
              <a:gd name="connsiteX181" fmla="*/ 3698316 w 12192000"/>
              <a:gd name="connsiteY181" fmla="*/ 1271660 h 3021872"/>
              <a:gd name="connsiteX182" fmla="*/ 3615875 w 12192000"/>
              <a:gd name="connsiteY182" fmla="*/ 1245166 h 3021872"/>
              <a:gd name="connsiteX183" fmla="*/ 3583351 w 12192000"/>
              <a:gd name="connsiteY183" fmla="*/ 1239605 h 3021872"/>
              <a:gd name="connsiteX184" fmla="*/ 3529058 w 12192000"/>
              <a:gd name="connsiteY184" fmla="*/ 1230047 h 3021872"/>
              <a:gd name="connsiteX185" fmla="*/ 3438822 w 12192000"/>
              <a:gd name="connsiteY185" fmla="*/ 1205661 h 3021872"/>
              <a:gd name="connsiteX186" fmla="*/ 3390292 w 12192000"/>
              <a:gd name="connsiteY186" fmla="*/ 1197075 h 3021872"/>
              <a:gd name="connsiteX187" fmla="*/ 3315537 w 12192000"/>
              <a:gd name="connsiteY187" fmla="*/ 1185391 h 3021872"/>
              <a:gd name="connsiteX188" fmla="*/ 3305896 w 12192000"/>
              <a:gd name="connsiteY188" fmla="*/ 1180025 h 3021872"/>
              <a:gd name="connsiteX189" fmla="*/ 3260055 w 12192000"/>
              <a:gd name="connsiteY189" fmla="*/ 1189560 h 3021872"/>
              <a:gd name="connsiteX190" fmla="*/ 3136098 w 12192000"/>
              <a:gd name="connsiteY190" fmla="*/ 1171708 h 3021872"/>
              <a:gd name="connsiteX191" fmla="*/ 3113533 w 12192000"/>
              <a:gd name="connsiteY191" fmla="*/ 1171758 h 3021872"/>
              <a:gd name="connsiteX192" fmla="*/ 3087934 w 12192000"/>
              <a:gd name="connsiteY192" fmla="*/ 1162189 h 3021872"/>
              <a:gd name="connsiteX193" fmla="*/ 3033101 w 12192000"/>
              <a:gd name="connsiteY193" fmla="*/ 1146004 h 3021872"/>
              <a:gd name="connsiteX194" fmla="*/ 2999082 w 12192000"/>
              <a:gd name="connsiteY194" fmla="*/ 1129337 h 3021872"/>
              <a:gd name="connsiteX195" fmla="*/ 2988144 w 12192000"/>
              <a:gd name="connsiteY195" fmla="*/ 1133783 h 3021872"/>
              <a:gd name="connsiteX196" fmla="*/ 2964880 w 12192000"/>
              <a:gd name="connsiteY196" fmla="*/ 1133160 h 3021872"/>
              <a:gd name="connsiteX197" fmla="*/ 2871083 w 12192000"/>
              <a:gd name="connsiteY197" fmla="*/ 1114281 h 3021872"/>
              <a:gd name="connsiteX198" fmla="*/ 2853547 w 12192000"/>
              <a:gd name="connsiteY198" fmla="*/ 1113282 h 3021872"/>
              <a:gd name="connsiteX199" fmla="*/ 2834998 w 12192000"/>
              <a:gd name="connsiteY199" fmla="*/ 1105032 h 3021872"/>
              <a:gd name="connsiteX200" fmla="*/ 2832012 w 12192000"/>
              <a:gd name="connsiteY200" fmla="*/ 1103667 h 3021872"/>
              <a:gd name="connsiteX201" fmla="*/ 2831450 w 12192000"/>
              <a:gd name="connsiteY201" fmla="*/ 1103681 h 3021872"/>
              <a:gd name="connsiteX202" fmla="*/ 2830158 w 12192000"/>
              <a:gd name="connsiteY202" fmla="*/ 1102819 h 3021872"/>
              <a:gd name="connsiteX203" fmla="*/ 2817969 w 12192000"/>
              <a:gd name="connsiteY203" fmla="*/ 1097243 h 3021872"/>
              <a:gd name="connsiteX204" fmla="*/ 2812278 w 12192000"/>
              <a:gd name="connsiteY204" fmla="*/ 1097008 h 3021872"/>
              <a:gd name="connsiteX205" fmla="*/ 2735949 w 12192000"/>
              <a:gd name="connsiteY205" fmla="*/ 1069536 h 3021872"/>
              <a:gd name="connsiteX206" fmla="*/ 2700542 w 12192000"/>
              <a:gd name="connsiteY206" fmla="*/ 1056907 h 3021872"/>
              <a:gd name="connsiteX207" fmla="*/ 2690071 w 12192000"/>
              <a:gd name="connsiteY207" fmla="*/ 1056397 h 3021872"/>
              <a:gd name="connsiteX208" fmla="*/ 2655269 w 12192000"/>
              <a:gd name="connsiteY208" fmla="*/ 1042078 h 3021872"/>
              <a:gd name="connsiteX209" fmla="*/ 2637172 w 12192000"/>
              <a:gd name="connsiteY209" fmla="*/ 1039382 h 3021872"/>
              <a:gd name="connsiteX210" fmla="*/ 2544676 w 12192000"/>
              <a:gd name="connsiteY210" fmla="*/ 1019916 h 3021872"/>
              <a:gd name="connsiteX211" fmla="*/ 2521406 w 12192000"/>
              <a:gd name="connsiteY211" fmla="*/ 1022036 h 3021872"/>
              <a:gd name="connsiteX212" fmla="*/ 2462038 w 12192000"/>
              <a:gd name="connsiteY212" fmla="*/ 992687 h 3021872"/>
              <a:gd name="connsiteX213" fmla="*/ 2448962 w 12192000"/>
              <a:gd name="connsiteY213" fmla="*/ 988555 h 3021872"/>
              <a:gd name="connsiteX214" fmla="*/ 2444223 w 12192000"/>
              <a:gd name="connsiteY214" fmla="*/ 985580 h 3021872"/>
              <a:gd name="connsiteX215" fmla="*/ 2428175 w 12192000"/>
              <a:gd name="connsiteY215" fmla="*/ 997242 h 3021872"/>
              <a:gd name="connsiteX216" fmla="*/ 2398519 w 12192000"/>
              <a:gd name="connsiteY216" fmla="*/ 1001482 h 3021872"/>
              <a:gd name="connsiteX217" fmla="*/ 2385271 w 12192000"/>
              <a:gd name="connsiteY217" fmla="*/ 993786 h 3021872"/>
              <a:gd name="connsiteX218" fmla="*/ 2298174 w 12192000"/>
              <a:gd name="connsiteY218" fmla="*/ 956527 h 3021872"/>
              <a:gd name="connsiteX219" fmla="*/ 2271014 w 12192000"/>
              <a:gd name="connsiteY219" fmla="*/ 945440 h 3021872"/>
              <a:gd name="connsiteX220" fmla="*/ 2214838 w 12192000"/>
              <a:gd name="connsiteY220" fmla="*/ 924396 h 3021872"/>
              <a:gd name="connsiteX221" fmla="*/ 2038407 w 12192000"/>
              <a:gd name="connsiteY221" fmla="*/ 916628 h 3021872"/>
              <a:gd name="connsiteX222" fmla="*/ 1958268 w 12192000"/>
              <a:gd name="connsiteY222" fmla="*/ 931677 h 3021872"/>
              <a:gd name="connsiteX223" fmla="*/ 1740316 w 12192000"/>
              <a:gd name="connsiteY223" fmla="*/ 931710 h 3021872"/>
              <a:gd name="connsiteX224" fmla="*/ 1454477 w 12192000"/>
              <a:gd name="connsiteY224" fmla="*/ 973878 h 3021872"/>
              <a:gd name="connsiteX225" fmla="*/ 1385984 w 12192000"/>
              <a:gd name="connsiteY225" fmla="*/ 958621 h 3021872"/>
              <a:gd name="connsiteX226" fmla="*/ 1355604 w 12192000"/>
              <a:gd name="connsiteY226" fmla="*/ 960893 h 3021872"/>
              <a:gd name="connsiteX227" fmla="*/ 1305323 w 12192000"/>
              <a:gd name="connsiteY227" fmla="*/ 967511 h 3021872"/>
              <a:gd name="connsiteX228" fmla="*/ 1125607 w 12192000"/>
              <a:gd name="connsiteY228" fmla="*/ 968467 h 3021872"/>
              <a:gd name="connsiteX229" fmla="*/ 1016562 w 12192000"/>
              <a:gd name="connsiteY229" fmla="*/ 975260 h 3021872"/>
              <a:gd name="connsiteX230" fmla="*/ 818620 w 12192000"/>
              <a:gd name="connsiteY230" fmla="*/ 987723 h 3021872"/>
              <a:gd name="connsiteX231" fmla="*/ 611870 w 12192000"/>
              <a:gd name="connsiteY231" fmla="*/ 1002547 h 3021872"/>
              <a:gd name="connsiteX232" fmla="*/ 520325 w 12192000"/>
              <a:gd name="connsiteY232" fmla="*/ 1010590 h 3021872"/>
              <a:gd name="connsiteX233" fmla="*/ 386188 w 12192000"/>
              <a:gd name="connsiteY233" fmla="*/ 1040956 h 3021872"/>
              <a:gd name="connsiteX234" fmla="*/ 272629 w 12192000"/>
              <a:gd name="connsiteY234" fmla="*/ 1010300 h 3021872"/>
              <a:gd name="connsiteX235" fmla="*/ 113450 w 12192000"/>
              <a:gd name="connsiteY235" fmla="*/ 1038933 h 3021872"/>
              <a:gd name="connsiteX236" fmla="*/ 4256 w 12192000"/>
              <a:gd name="connsiteY236" fmla="*/ 1060111 h 3021872"/>
              <a:gd name="connsiteX237" fmla="*/ 0 w 12192000"/>
              <a:gd name="connsiteY237" fmla="*/ 1059714 h 3021872"/>
              <a:gd name="connsiteX238" fmla="*/ 0 w 12192000"/>
              <a:gd name="connsiteY238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438556 w 12192000"/>
              <a:gd name="connsiteY13" fmla="*/ 2873658 h 3021872"/>
              <a:gd name="connsiteX14" fmla="*/ 11410019 w 12192000"/>
              <a:gd name="connsiteY14" fmla="*/ 2778739 h 3021872"/>
              <a:gd name="connsiteX15" fmla="*/ 11391662 w 12192000"/>
              <a:gd name="connsiteY15" fmla="*/ 2777813 h 3021872"/>
              <a:gd name="connsiteX16" fmla="*/ 11381950 w 12192000"/>
              <a:gd name="connsiteY16" fmla="*/ 2771457 h 3021872"/>
              <a:gd name="connsiteX17" fmla="*/ 11355280 w 12192000"/>
              <a:gd name="connsiteY17" fmla="*/ 2766974 h 3021872"/>
              <a:gd name="connsiteX18" fmla="*/ 11346286 w 12192000"/>
              <a:gd name="connsiteY18" fmla="*/ 2771221 h 3021872"/>
              <a:gd name="connsiteX19" fmla="*/ 11344784 w 12192000"/>
              <a:gd name="connsiteY19" fmla="*/ 2767480 h 3021872"/>
              <a:gd name="connsiteX20" fmla="*/ 11307999 w 12192000"/>
              <a:gd name="connsiteY20" fmla="*/ 2758374 h 3021872"/>
              <a:gd name="connsiteX21" fmla="*/ 11228674 w 12192000"/>
              <a:gd name="connsiteY21" fmla="*/ 2738503 h 3021872"/>
              <a:gd name="connsiteX22" fmla="*/ 11208775 w 12192000"/>
              <a:gd name="connsiteY22" fmla="*/ 2733735 h 3021872"/>
              <a:gd name="connsiteX23" fmla="*/ 11191329 w 12192000"/>
              <a:gd name="connsiteY23" fmla="*/ 2735896 h 3021872"/>
              <a:gd name="connsiteX24" fmla="*/ 11095293 w 12192000"/>
              <a:gd name="connsiteY24" fmla="*/ 2734181 h 3021872"/>
              <a:gd name="connsiteX25" fmla="*/ 11072290 w 12192000"/>
              <a:gd name="connsiteY25" fmla="*/ 2737734 h 3021872"/>
              <a:gd name="connsiteX26" fmla="*/ 10980239 w 12192000"/>
              <a:gd name="connsiteY26" fmla="*/ 2729000 h 3021872"/>
              <a:gd name="connsiteX27" fmla="*/ 10980167 w 12192000"/>
              <a:gd name="connsiteY27" fmla="*/ 2728972 h 3021872"/>
              <a:gd name="connsiteX28" fmla="*/ 10943501 w 12192000"/>
              <a:gd name="connsiteY28" fmla="*/ 2723352 h 3021872"/>
              <a:gd name="connsiteX29" fmla="*/ 10740825 w 12192000"/>
              <a:gd name="connsiteY29" fmla="*/ 2642544 h 3021872"/>
              <a:gd name="connsiteX30" fmla="*/ 10621021 w 12192000"/>
              <a:gd name="connsiteY30" fmla="*/ 2583972 h 3021872"/>
              <a:gd name="connsiteX31" fmla="*/ 10501779 w 12192000"/>
              <a:gd name="connsiteY31" fmla="*/ 2548735 h 3021872"/>
              <a:gd name="connsiteX32" fmla="*/ 10403355 w 12192000"/>
              <a:gd name="connsiteY32" fmla="*/ 2512953 h 3021872"/>
              <a:gd name="connsiteX33" fmla="*/ 10337449 w 12192000"/>
              <a:gd name="connsiteY33" fmla="*/ 2488172 h 3021872"/>
              <a:gd name="connsiteX34" fmla="*/ 10324327 w 12192000"/>
              <a:gd name="connsiteY34" fmla="*/ 2478939 h 3021872"/>
              <a:gd name="connsiteX35" fmla="*/ 10321929 w 12192000"/>
              <a:gd name="connsiteY35" fmla="*/ 2478993 h 3021872"/>
              <a:gd name="connsiteX36" fmla="*/ 10290461 w 12192000"/>
              <a:gd name="connsiteY36" fmla="*/ 2462144 h 3021872"/>
              <a:gd name="connsiteX37" fmla="*/ 10268970 w 12192000"/>
              <a:gd name="connsiteY37" fmla="*/ 2448931 h 3021872"/>
              <a:gd name="connsiteX38" fmla="*/ 10263699 w 12192000"/>
              <a:gd name="connsiteY38" fmla="*/ 2448340 h 3021872"/>
              <a:gd name="connsiteX39" fmla="*/ 10228272 w 12192000"/>
              <a:gd name="connsiteY39" fmla="*/ 2431997 h 3021872"/>
              <a:gd name="connsiteX40" fmla="*/ 10215997 w 12192000"/>
              <a:gd name="connsiteY40" fmla="*/ 2431103 h 3021872"/>
              <a:gd name="connsiteX41" fmla="*/ 10193885 w 12192000"/>
              <a:gd name="connsiteY41" fmla="*/ 2427360 h 3021872"/>
              <a:gd name="connsiteX42" fmla="*/ 10135557 w 12192000"/>
              <a:gd name="connsiteY42" fmla="*/ 2429769 h 3021872"/>
              <a:gd name="connsiteX43" fmla="*/ 10092108 w 12192000"/>
              <a:gd name="connsiteY43" fmla="*/ 2409075 h 3021872"/>
              <a:gd name="connsiteX44" fmla="*/ 10091815 w 12192000"/>
              <a:gd name="connsiteY44" fmla="*/ 2409211 h 3021872"/>
              <a:gd name="connsiteX45" fmla="*/ 10083558 w 12192000"/>
              <a:gd name="connsiteY45" fmla="*/ 2406369 h 3021872"/>
              <a:gd name="connsiteX46" fmla="*/ 10078319 w 12192000"/>
              <a:gd name="connsiteY46" fmla="*/ 2403481 h 3021872"/>
              <a:gd name="connsiteX47" fmla="*/ 10063647 w 12192000"/>
              <a:gd name="connsiteY47" fmla="*/ 2397528 h 3021872"/>
              <a:gd name="connsiteX48" fmla="*/ 10057660 w 12192000"/>
              <a:gd name="connsiteY48" fmla="*/ 2396793 h 3021872"/>
              <a:gd name="connsiteX49" fmla="*/ 10003124 w 12192000"/>
              <a:gd name="connsiteY49" fmla="*/ 2406692 h 3021872"/>
              <a:gd name="connsiteX50" fmla="*/ 9898644 w 12192000"/>
              <a:gd name="connsiteY50" fmla="*/ 2393136 h 3021872"/>
              <a:gd name="connsiteX51" fmla="*/ 9794969 w 12192000"/>
              <a:gd name="connsiteY51" fmla="*/ 2376665 h 3021872"/>
              <a:gd name="connsiteX52" fmla="*/ 9690708 w 12192000"/>
              <a:gd name="connsiteY52" fmla="*/ 2362478 h 3021872"/>
              <a:gd name="connsiteX53" fmla="*/ 9656590 w 12192000"/>
              <a:gd name="connsiteY53" fmla="*/ 2365107 h 3021872"/>
              <a:gd name="connsiteX54" fmla="*/ 9651013 w 12192000"/>
              <a:gd name="connsiteY54" fmla="*/ 2365379 h 3021872"/>
              <a:gd name="connsiteX55" fmla="*/ 9629535 w 12192000"/>
              <a:gd name="connsiteY55" fmla="*/ 2359562 h 3021872"/>
              <a:gd name="connsiteX56" fmla="*/ 9621002 w 12192000"/>
              <a:gd name="connsiteY56" fmla="*/ 2358015 h 3021872"/>
              <a:gd name="connsiteX57" fmla="*/ 9620811 w 12192000"/>
              <a:gd name="connsiteY57" fmla="*/ 2358209 h 3021872"/>
              <a:gd name="connsiteX58" fmla="*/ 9612783 w 12192000"/>
              <a:gd name="connsiteY58" fmla="*/ 2356304 h 3021872"/>
              <a:gd name="connsiteX59" fmla="*/ 9573299 w 12192000"/>
              <a:gd name="connsiteY59" fmla="*/ 2344048 h 3021872"/>
              <a:gd name="connsiteX60" fmla="*/ 9523299 w 12192000"/>
              <a:gd name="connsiteY60" fmla="*/ 2356751 h 3021872"/>
              <a:gd name="connsiteX61" fmla="*/ 9502217 w 12192000"/>
              <a:gd name="connsiteY61" fmla="*/ 2356672 h 3021872"/>
              <a:gd name="connsiteX62" fmla="*/ 9491052 w 12192000"/>
              <a:gd name="connsiteY62" fmla="*/ 2357876 h 3021872"/>
              <a:gd name="connsiteX63" fmla="*/ 9490420 w 12192000"/>
              <a:gd name="connsiteY63" fmla="*/ 2358754 h 3021872"/>
              <a:gd name="connsiteX64" fmla="*/ 9422814 w 12192000"/>
              <a:gd name="connsiteY64" fmla="*/ 2337048 h 3021872"/>
              <a:gd name="connsiteX65" fmla="*/ 9387555 w 12192000"/>
              <a:gd name="connsiteY65" fmla="*/ 2324836 h 3021872"/>
              <a:gd name="connsiteX66" fmla="*/ 9385480 w 12192000"/>
              <a:gd name="connsiteY66" fmla="*/ 2325313 h 3021872"/>
              <a:gd name="connsiteX67" fmla="*/ 9369766 w 12192000"/>
              <a:gd name="connsiteY67" fmla="*/ 2317902 h 3021872"/>
              <a:gd name="connsiteX68" fmla="*/ 9356267 w 12192000"/>
              <a:gd name="connsiteY68" fmla="*/ 2307218 h 3021872"/>
              <a:gd name="connsiteX69" fmla="*/ 9240605 w 12192000"/>
              <a:gd name="connsiteY69" fmla="*/ 2292733 h 3021872"/>
              <a:gd name="connsiteX70" fmla="*/ 9083251 w 12192000"/>
              <a:gd name="connsiteY70" fmla="*/ 2245348 h 3021872"/>
              <a:gd name="connsiteX71" fmla="*/ 8956025 w 12192000"/>
              <a:gd name="connsiteY71" fmla="*/ 2219438 h 3021872"/>
              <a:gd name="connsiteX72" fmla="*/ 8791834 w 12192000"/>
              <a:gd name="connsiteY72" fmla="*/ 2194608 h 3021872"/>
              <a:gd name="connsiteX73" fmla="*/ 8677385 w 12192000"/>
              <a:gd name="connsiteY73" fmla="*/ 2172946 h 3021872"/>
              <a:gd name="connsiteX74" fmla="*/ 8628381 w 12192000"/>
              <a:gd name="connsiteY74" fmla="*/ 2151256 h 3021872"/>
              <a:gd name="connsiteX75" fmla="*/ 8608955 w 12192000"/>
              <a:gd name="connsiteY75" fmla="*/ 2154253 h 3021872"/>
              <a:gd name="connsiteX76" fmla="*/ 8605623 w 12192000"/>
              <a:gd name="connsiteY76" fmla="*/ 2154974 h 3021872"/>
              <a:gd name="connsiteX77" fmla="*/ 8591946 w 12192000"/>
              <a:gd name="connsiteY77" fmla="*/ 2153429 h 3021872"/>
              <a:gd name="connsiteX78" fmla="*/ 8588503 w 12192000"/>
              <a:gd name="connsiteY78" fmla="*/ 2158528 h 3021872"/>
              <a:gd name="connsiteX79" fmla="*/ 8542929 w 12192000"/>
              <a:gd name="connsiteY79" fmla="*/ 2155780 h 3021872"/>
              <a:gd name="connsiteX80" fmla="*/ 8422422 w 12192000"/>
              <a:gd name="connsiteY80" fmla="*/ 2128783 h 3021872"/>
              <a:gd name="connsiteX81" fmla="*/ 8350509 w 12192000"/>
              <a:gd name="connsiteY81" fmla="*/ 2116143 h 3021872"/>
              <a:gd name="connsiteX82" fmla="*/ 8323483 w 12192000"/>
              <a:gd name="connsiteY82" fmla="*/ 2116856 h 3021872"/>
              <a:gd name="connsiteX83" fmla="*/ 8285541 w 12192000"/>
              <a:gd name="connsiteY83" fmla="*/ 2114142 h 3021872"/>
              <a:gd name="connsiteX84" fmla="*/ 8156321 w 12192000"/>
              <a:gd name="connsiteY84" fmla="*/ 2105622 h 3021872"/>
              <a:gd name="connsiteX85" fmla="*/ 8115022 w 12192000"/>
              <a:gd name="connsiteY85" fmla="*/ 2097331 h 3021872"/>
              <a:gd name="connsiteX86" fmla="*/ 8109128 w 12192000"/>
              <a:gd name="connsiteY86" fmla="*/ 2095725 h 3021872"/>
              <a:gd name="connsiteX87" fmla="*/ 8061947 w 12192000"/>
              <a:gd name="connsiteY87" fmla="*/ 2076044 h 3021872"/>
              <a:gd name="connsiteX88" fmla="*/ 8056343 w 12192000"/>
              <a:gd name="connsiteY88" fmla="*/ 2079176 h 3021872"/>
              <a:gd name="connsiteX89" fmla="*/ 8039888 w 12192000"/>
              <a:gd name="connsiteY89" fmla="*/ 2079889 h 3021872"/>
              <a:gd name="connsiteX90" fmla="*/ 8027893 w 12192000"/>
              <a:gd name="connsiteY90" fmla="*/ 2071837 h 3021872"/>
              <a:gd name="connsiteX91" fmla="*/ 7968202 w 12192000"/>
              <a:gd name="connsiteY91" fmla="*/ 2048643 h 3021872"/>
              <a:gd name="connsiteX92" fmla="*/ 7879707 w 12192000"/>
              <a:gd name="connsiteY92" fmla="*/ 2019539 h 3021872"/>
              <a:gd name="connsiteX93" fmla="*/ 7867283 w 12192000"/>
              <a:gd name="connsiteY93" fmla="*/ 2011237 h 3021872"/>
              <a:gd name="connsiteX94" fmla="*/ 7843997 w 12192000"/>
              <a:gd name="connsiteY94" fmla="*/ 2004002 h 3021872"/>
              <a:gd name="connsiteX95" fmla="*/ 7819810 w 12192000"/>
              <a:gd name="connsiteY95" fmla="*/ 2003978 h 3021872"/>
              <a:gd name="connsiteX96" fmla="*/ 7766905 w 12192000"/>
              <a:gd name="connsiteY96" fmla="*/ 1994240 h 3021872"/>
              <a:gd name="connsiteX97" fmla="*/ 7748811 w 12192000"/>
              <a:gd name="connsiteY97" fmla="*/ 2001647 h 3021872"/>
              <a:gd name="connsiteX98" fmla="*/ 7745757 w 12192000"/>
              <a:gd name="connsiteY98" fmla="*/ 2003120 h 3021872"/>
              <a:gd name="connsiteX99" fmla="*/ 7732110 w 12192000"/>
              <a:gd name="connsiteY99" fmla="*/ 2004783 h 3021872"/>
              <a:gd name="connsiteX100" fmla="*/ 7730039 w 12192000"/>
              <a:gd name="connsiteY100" fmla="*/ 2010536 h 3021872"/>
              <a:gd name="connsiteX101" fmla="*/ 7685159 w 12192000"/>
              <a:gd name="connsiteY101" fmla="*/ 2018415 h 3021872"/>
              <a:gd name="connsiteX102" fmla="*/ 7561596 w 12192000"/>
              <a:gd name="connsiteY102" fmla="*/ 2020063 h 3021872"/>
              <a:gd name="connsiteX103" fmla="*/ 7488722 w 12192000"/>
              <a:gd name="connsiteY103" fmla="*/ 2024418 h 3021872"/>
              <a:gd name="connsiteX104" fmla="*/ 7462688 w 12192000"/>
              <a:gd name="connsiteY104" fmla="*/ 2031366 h 3021872"/>
              <a:gd name="connsiteX105" fmla="*/ 7425222 w 12192000"/>
              <a:gd name="connsiteY105" fmla="*/ 2037510 h 3021872"/>
              <a:gd name="connsiteX106" fmla="*/ 7360376 w 12192000"/>
              <a:gd name="connsiteY106" fmla="*/ 2052454 h 3021872"/>
              <a:gd name="connsiteX107" fmla="*/ 7297796 w 12192000"/>
              <a:gd name="connsiteY107" fmla="*/ 2059134 h 3021872"/>
              <a:gd name="connsiteX108" fmla="*/ 7255684 w 12192000"/>
              <a:gd name="connsiteY108" fmla="*/ 2060633 h 3021872"/>
              <a:gd name="connsiteX109" fmla="*/ 7249573 w 12192000"/>
              <a:gd name="connsiteY109" fmla="*/ 2060435 h 3021872"/>
              <a:gd name="connsiteX110" fmla="*/ 7198933 w 12192000"/>
              <a:gd name="connsiteY110" fmla="*/ 2052227 h 3021872"/>
              <a:gd name="connsiteX111" fmla="*/ 7194276 w 12192000"/>
              <a:gd name="connsiteY111" fmla="*/ 2056568 h 3021872"/>
              <a:gd name="connsiteX112" fmla="*/ 7178495 w 12192000"/>
              <a:gd name="connsiteY112" fmla="*/ 2061069 h 3021872"/>
              <a:gd name="connsiteX113" fmla="*/ 7164866 w 12192000"/>
              <a:gd name="connsiteY113" fmla="*/ 2056021 h 3021872"/>
              <a:gd name="connsiteX114" fmla="*/ 7101221 w 12192000"/>
              <a:gd name="connsiteY114" fmla="*/ 2047289 h 3021872"/>
              <a:gd name="connsiteX115" fmla="*/ 7008182 w 12192000"/>
              <a:gd name="connsiteY115" fmla="*/ 2039482 h 3021872"/>
              <a:gd name="connsiteX116" fmla="*/ 6994073 w 12192000"/>
              <a:gd name="connsiteY116" fmla="*/ 2034288 h 3021872"/>
              <a:gd name="connsiteX117" fmla="*/ 6902768 w 12192000"/>
              <a:gd name="connsiteY117" fmla="*/ 2021990 h 3021872"/>
              <a:gd name="connsiteX118" fmla="*/ 6854917 w 12192000"/>
              <a:gd name="connsiteY118" fmla="*/ 2020321 h 3021872"/>
              <a:gd name="connsiteX119" fmla="*/ 6849655 w 12192000"/>
              <a:gd name="connsiteY119" fmla="*/ 2025191 h 3021872"/>
              <a:gd name="connsiteX120" fmla="*/ 6835522 w 12192000"/>
              <a:gd name="connsiteY120" fmla="*/ 2024012 h 3021872"/>
              <a:gd name="connsiteX121" fmla="*/ 6707727 w 12192000"/>
              <a:gd name="connsiteY121" fmla="*/ 2006254 h 3021872"/>
              <a:gd name="connsiteX122" fmla="*/ 6561947 w 12192000"/>
              <a:gd name="connsiteY122" fmla="*/ 1975575 h 3021872"/>
              <a:gd name="connsiteX123" fmla="*/ 6464714 w 12192000"/>
              <a:gd name="connsiteY123" fmla="*/ 1978704 h 3021872"/>
              <a:gd name="connsiteX124" fmla="*/ 6242129 w 12192000"/>
              <a:gd name="connsiteY124" fmla="*/ 1915441 h 3021872"/>
              <a:gd name="connsiteX125" fmla="*/ 6080728 w 12192000"/>
              <a:gd name="connsiteY125" fmla="*/ 1895758 h 3021872"/>
              <a:gd name="connsiteX126" fmla="*/ 6069627 w 12192000"/>
              <a:gd name="connsiteY126" fmla="*/ 1885968 h 3021872"/>
              <a:gd name="connsiteX127" fmla="*/ 6055146 w 12192000"/>
              <a:gd name="connsiteY127" fmla="*/ 1879305 h 3021872"/>
              <a:gd name="connsiteX128" fmla="*/ 5953405 w 12192000"/>
              <a:gd name="connsiteY128" fmla="*/ 1849929 h 3021872"/>
              <a:gd name="connsiteX129" fmla="*/ 5940151 w 12192000"/>
              <a:gd name="connsiteY129" fmla="*/ 1852123 h 3021872"/>
              <a:gd name="connsiteX130" fmla="*/ 5917647 w 12192000"/>
              <a:gd name="connsiteY130" fmla="*/ 1852476 h 3021872"/>
              <a:gd name="connsiteX131" fmla="*/ 5860259 w 12192000"/>
              <a:gd name="connsiteY131" fmla="*/ 1865444 h 3021872"/>
              <a:gd name="connsiteX132" fmla="*/ 5821880 w 12192000"/>
              <a:gd name="connsiteY132" fmla="*/ 1854695 h 3021872"/>
              <a:gd name="connsiteX133" fmla="*/ 5813898 w 12192000"/>
              <a:gd name="connsiteY133" fmla="*/ 1853063 h 3021872"/>
              <a:gd name="connsiteX134" fmla="*/ 5813633 w 12192000"/>
              <a:gd name="connsiteY134" fmla="*/ 1853249 h 3021872"/>
              <a:gd name="connsiteX135" fmla="*/ 5804995 w 12192000"/>
              <a:gd name="connsiteY135" fmla="*/ 1851966 h 3021872"/>
              <a:gd name="connsiteX136" fmla="*/ 5799340 w 12192000"/>
              <a:gd name="connsiteY136" fmla="*/ 1850088 h 3021872"/>
              <a:gd name="connsiteX137" fmla="*/ 5783850 w 12192000"/>
              <a:gd name="connsiteY137" fmla="*/ 1846922 h 3021872"/>
              <a:gd name="connsiteX138" fmla="*/ 5777803 w 12192000"/>
              <a:gd name="connsiteY138" fmla="*/ 1847290 h 3021872"/>
              <a:gd name="connsiteX139" fmla="*/ 5774372 w 12192000"/>
              <a:gd name="connsiteY139" fmla="*/ 1849538 h 3021872"/>
              <a:gd name="connsiteX140" fmla="*/ 5740527 w 12192000"/>
              <a:gd name="connsiteY140" fmla="*/ 1850453 h 3021872"/>
              <a:gd name="connsiteX141" fmla="*/ 5671437 w 12192000"/>
              <a:gd name="connsiteY141" fmla="*/ 1845438 h 3021872"/>
              <a:gd name="connsiteX142" fmla="*/ 5633526 w 12192000"/>
              <a:gd name="connsiteY142" fmla="*/ 1839191 h 3021872"/>
              <a:gd name="connsiteX143" fmla="*/ 5527860 w 12192000"/>
              <a:gd name="connsiteY143" fmla="*/ 1825767 h 3021872"/>
              <a:gd name="connsiteX144" fmla="*/ 5420429 w 12192000"/>
              <a:gd name="connsiteY144" fmla="*/ 1815102 h 3021872"/>
              <a:gd name="connsiteX145" fmla="*/ 5339073 w 12192000"/>
              <a:gd name="connsiteY145" fmla="*/ 1819639 h 3021872"/>
              <a:gd name="connsiteX146" fmla="*/ 5334373 w 12192000"/>
              <a:gd name="connsiteY146" fmla="*/ 1817028 h 3021872"/>
              <a:gd name="connsiteX147" fmla="*/ 5326433 w 12192000"/>
              <a:gd name="connsiteY147" fmla="*/ 1814516 h 3021872"/>
              <a:gd name="connsiteX148" fmla="*/ 5326080 w 12192000"/>
              <a:gd name="connsiteY148" fmla="*/ 1814651 h 3021872"/>
              <a:gd name="connsiteX149" fmla="*/ 5318954 w 12192000"/>
              <a:gd name="connsiteY149" fmla="*/ 1811914 h 3021872"/>
              <a:gd name="connsiteX150" fmla="*/ 5286087 w 12192000"/>
              <a:gd name="connsiteY150" fmla="*/ 1796038 h 3021872"/>
              <a:gd name="connsiteX151" fmla="*/ 5223002 w 12192000"/>
              <a:gd name="connsiteY151" fmla="*/ 1799482 h 3021872"/>
              <a:gd name="connsiteX152" fmla="*/ 5200540 w 12192000"/>
              <a:gd name="connsiteY152" fmla="*/ 1796400 h 3021872"/>
              <a:gd name="connsiteX153" fmla="*/ 5154928 w 12192000"/>
              <a:gd name="connsiteY153" fmla="*/ 1781130 h 3021872"/>
              <a:gd name="connsiteX154" fmla="*/ 5149478 w 12192000"/>
              <a:gd name="connsiteY154" fmla="*/ 1780679 h 3021872"/>
              <a:gd name="connsiteX155" fmla="*/ 5130626 w 12192000"/>
              <a:gd name="connsiteY155" fmla="*/ 1768669 h 3021872"/>
              <a:gd name="connsiteX156" fmla="*/ 5102239 w 12192000"/>
              <a:gd name="connsiteY156" fmla="*/ 1753436 h 3021872"/>
              <a:gd name="connsiteX157" fmla="*/ 5099658 w 12192000"/>
              <a:gd name="connsiteY157" fmla="*/ 1753538 h 3021872"/>
              <a:gd name="connsiteX158" fmla="*/ 5088508 w 12192000"/>
              <a:gd name="connsiteY158" fmla="*/ 1745106 h 3021872"/>
              <a:gd name="connsiteX159" fmla="*/ 5082205 w 12192000"/>
              <a:gd name="connsiteY159" fmla="*/ 1734262 h 3021872"/>
              <a:gd name="connsiteX160" fmla="*/ 4931750 w 12192000"/>
              <a:gd name="connsiteY160" fmla="*/ 1691385 h 3021872"/>
              <a:gd name="connsiteX161" fmla="*/ 4824030 w 12192000"/>
              <a:gd name="connsiteY161" fmla="*/ 1643040 h 3021872"/>
              <a:gd name="connsiteX162" fmla="*/ 4758423 w 12192000"/>
              <a:gd name="connsiteY162" fmla="*/ 1579191 h 3021872"/>
              <a:gd name="connsiteX163" fmla="*/ 4514045 w 12192000"/>
              <a:gd name="connsiteY163" fmla="*/ 1535848 h 3021872"/>
              <a:gd name="connsiteX164" fmla="*/ 4458973 w 12192000"/>
              <a:gd name="connsiteY164" fmla="*/ 1525122 h 3021872"/>
              <a:gd name="connsiteX165" fmla="*/ 4423105 w 12192000"/>
              <a:gd name="connsiteY165" fmla="*/ 1500018 h 3021872"/>
              <a:gd name="connsiteX166" fmla="*/ 4400073 w 12192000"/>
              <a:gd name="connsiteY166" fmla="*/ 1499739 h 3021872"/>
              <a:gd name="connsiteX167" fmla="*/ 4395961 w 12192000"/>
              <a:gd name="connsiteY167" fmla="*/ 1499863 h 3021872"/>
              <a:gd name="connsiteX168" fmla="*/ 4382523 w 12192000"/>
              <a:gd name="connsiteY168" fmla="*/ 1496619 h 3021872"/>
              <a:gd name="connsiteX169" fmla="*/ 4374971 w 12192000"/>
              <a:gd name="connsiteY169" fmla="*/ 1500377 h 3021872"/>
              <a:gd name="connsiteX170" fmla="*/ 4352051 w 12192000"/>
              <a:gd name="connsiteY170" fmla="*/ 1498843 h 3021872"/>
              <a:gd name="connsiteX171" fmla="*/ 4328364 w 12192000"/>
              <a:gd name="connsiteY171" fmla="*/ 1491566 h 3021872"/>
              <a:gd name="connsiteX172" fmla="*/ 4220142 w 12192000"/>
              <a:gd name="connsiteY172" fmla="*/ 1451803 h 3021872"/>
              <a:gd name="connsiteX173" fmla="*/ 4152921 w 12192000"/>
              <a:gd name="connsiteY173" fmla="*/ 1430969 h 3021872"/>
              <a:gd name="connsiteX174" fmla="*/ 4123498 w 12192000"/>
              <a:gd name="connsiteY174" fmla="*/ 1427696 h 3021872"/>
              <a:gd name="connsiteX175" fmla="*/ 4085026 w 12192000"/>
              <a:gd name="connsiteY175" fmla="*/ 1420005 h 3021872"/>
              <a:gd name="connsiteX176" fmla="*/ 4014120 w 12192000"/>
              <a:gd name="connsiteY176" fmla="*/ 1410025 h 3021872"/>
              <a:gd name="connsiteX177" fmla="*/ 3924085 w 12192000"/>
              <a:gd name="connsiteY177" fmla="*/ 1390368 h 3021872"/>
              <a:gd name="connsiteX178" fmla="*/ 3875102 w 12192000"/>
              <a:gd name="connsiteY178" fmla="*/ 1356231 h 3021872"/>
              <a:gd name="connsiteX179" fmla="*/ 3866735 w 12192000"/>
              <a:gd name="connsiteY179" fmla="*/ 1358044 h 3021872"/>
              <a:gd name="connsiteX180" fmla="*/ 3824835 w 12192000"/>
              <a:gd name="connsiteY180" fmla="*/ 1344150 h 3021872"/>
              <a:gd name="connsiteX181" fmla="*/ 3698316 w 12192000"/>
              <a:gd name="connsiteY181" fmla="*/ 1271660 h 3021872"/>
              <a:gd name="connsiteX182" fmla="*/ 3615875 w 12192000"/>
              <a:gd name="connsiteY182" fmla="*/ 1245166 h 3021872"/>
              <a:gd name="connsiteX183" fmla="*/ 3583351 w 12192000"/>
              <a:gd name="connsiteY183" fmla="*/ 1239605 h 3021872"/>
              <a:gd name="connsiteX184" fmla="*/ 3529058 w 12192000"/>
              <a:gd name="connsiteY184" fmla="*/ 1230047 h 3021872"/>
              <a:gd name="connsiteX185" fmla="*/ 3438822 w 12192000"/>
              <a:gd name="connsiteY185" fmla="*/ 1205661 h 3021872"/>
              <a:gd name="connsiteX186" fmla="*/ 3390292 w 12192000"/>
              <a:gd name="connsiteY186" fmla="*/ 1197075 h 3021872"/>
              <a:gd name="connsiteX187" fmla="*/ 3315537 w 12192000"/>
              <a:gd name="connsiteY187" fmla="*/ 1185391 h 3021872"/>
              <a:gd name="connsiteX188" fmla="*/ 3305896 w 12192000"/>
              <a:gd name="connsiteY188" fmla="*/ 1180025 h 3021872"/>
              <a:gd name="connsiteX189" fmla="*/ 3260055 w 12192000"/>
              <a:gd name="connsiteY189" fmla="*/ 1189560 h 3021872"/>
              <a:gd name="connsiteX190" fmla="*/ 3136098 w 12192000"/>
              <a:gd name="connsiteY190" fmla="*/ 1171708 h 3021872"/>
              <a:gd name="connsiteX191" fmla="*/ 3113533 w 12192000"/>
              <a:gd name="connsiteY191" fmla="*/ 1171758 h 3021872"/>
              <a:gd name="connsiteX192" fmla="*/ 3087934 w 12192000"/>
              <a:gd name="connsiteY192" fmla="*/ 1162189 h 3021872"/>
              <a:gd name="connsiteX193" fmla="*/ 3033101 w 12192000"/>
              <a:gd name="connsiteY193" fmla="*/ 1146004 h 3021872"/>
              <a:gd name="connsiteX194" fmla="*/ 2999082 w 12192000"/>
              <a:gd name="connsiteY194" fmla="*/ 1129337 h 3021872"/>
              <a:gd name="connsiteX195" fmla="*/ 2988144 w 12192000"/>
              <a:gd name="connsiteY195" fmla="*/ 1133783 h 3021872"/>
              <a:gd name="connsiteX196" fmla="*/ 2964880 w 12192000"/>
              <a:gd name="connsiteY196" fmla="*/ 1133160 h 3021872"/>
              <a:gd name="connsiteX197" fmla="*/ 2871083 w 12192000"/>
              <a:gd name="connsiteY197" fmla="*/ 1114281 h 3021872"/>
              <a:gd name="connsiteX198" fmla="*/ 2853547 w 12192000"/>
              <a:gd name="connsiteY198" fmla="*/ 1113282 h 3021872"/>
              <a:gd name="connsiteX199" fmla="*/ 2834998 w 12192000"/>
              <a:gd name="connsiteY199" fmla="*/ 1105032 h 3021872"/>
              <a:gd name="connsiteX200" fmla="*/ 2832012 w 12192000"/>
              <a:gd name="connsiteY200" fmla="*/ 1103667 h 3021872"/>
              <a:gd name="connsiteX201" fmla="*/ 2831450 w 12192000"/>
              <a:gd name="connsiteY201" fmla="*/ 1103681 h 3021872"/>
              <a:gd name="connsiteX202" fmla="*/ 2830158 w 12192000"/>
              <a:gd name="connsiteY202" fmla="*/ 1102819 h 3021872"/>
              <a:gd name="connsiteX203" fmla="*/ 2817969 w 12192000"/>
              <a:gd name="connsiteY203" fmla="*/ 1097243 h 3021872"/>
              <a:gd name="connsiteX204" fmla="*/ 2812278 w 12192000"/>
              <a:gd name="connsiteY204" fmla="*/ 1097008 h 3021872"/>
              <a:gd name="connsiteX205" fmla="*/ 2735949 w 12192000"/>
              <a:gd name="connsiteY205" fmla="*/ 1069536 h 3021872"/>
              <a:gd name="connsiteX206" fmla="*/ 2700542 w 12192000"/>
              <a:gd name="connsiteY206" fmla="*/ 1056907 h 3021872"/>
              <a:gd name="connsiteX207" fmla="*/ 2690071 w 12192000"/>
              <a:gd name="connsiteY207" fmla="*/ 1056397 h 3021872"/>
              <a:gd name="connsiteX208" fmla="*/ 2655269 w 12192000"/>
              <a:gd name="connsiteY208" fmla="*/ 1042078 h 3021872"/>
              <a:gd name="connsiteX209" fmla="*/ 2637172 w 12192000"/>
              <a:gd name="connsiteY209" fmla="*/ 1039382 h 3021872"/>
              <a:gd name="connsiteX210" fmla="*/ 2544676 w 12192000"/>
              <a:gd name="connsiteY210" fmla="*/ 1019916 h 3021872"/>
              <a:gd name="connsiteX211" fmla="*/ 2521406 w 12192000"/>
              <a:gd name="connsiteY211" fmla="*/ 1022036 h 3021872"/>
              <a:gd name="connsiteX212" fmla="*/ 2462038 w 12192000"/>
              <a:gd name="connsiteY212" fmla="*/ 992687 h 3021872"/>
              <a:gd name="connsiteX213" fmla="*/ 2448962 w 12192000"/>
              <a:gd name="connsiteY213" fmla="*/ 988555 h 3021872"/>
              <a:gd name="connsiteX214" fmla="*/ 2444223 w 12192000"/>
              <a:gd name="connsiteY214" fmla="*/ 985580 h 3021872"/>
              <a:gd name="connsiteX215" fmla="*/ 2428175 w 12192000"/>
              <a:gd name="connsiteY215" fmla="*/ 997242 h 3021872"/>
              <a:gd name="connsiteX216" fmla="*/ 2398519 w 12192000"/>
              <a:gd name="connsiteY216" fmla="*/ 1001482 h 3021872"/>
              <a:gd name="connsiteX217" fmla="*/ 2385271 w 12192000"/>
              <a:gd name="connsiteY217" fmla="*/ 993786 h 3021872"/>
              <a:gd name="connsiteX218" fmla="*/ 2298174 w 12192000"/>
              <a:gd name="connsiteY218" fmla="*/ 956527 h 3021872"/>
              <a:gd name="connsiteX219" fmla="*/ 2271014 w 12192000"/>
              <a:gd name="connsiteY219" fmla="*/ 945440 h 3021872"/>
              <a:gd name="connsiteX220" fmla="*/ 2214838 w 12192000"/>
              <a:gd name="connsiteY220" fmla="*/ 924396 h 3021872"/>
              <a:gd name="connsiteX221" fmla="*/ 2038407 w 12192000"/>
              <a:gd name="connsiteY221" fmla="*/ 916628 h 3021872"/>
              <a:gd name="connsiteX222" fmla="*/ 1958268 w 12192000"/>
              <a:gd name="connsiteY222" fmla="*/ 931677 h 3021872"/>
              <a:gd name="connsiteX223" fmla="*/ 1740316 w 12192000"/>
              <a:gd name="connsiteY223" fmla="*/ 931710 h 3021872"/>
              <a:gd name="connsiteX224" fmla="*/ 1454477 w 12192000"/>
              <a:gd name="connsiteY224" fmla="*/ 973878 h 3021872"/>
              <a:gd name="connsiteX225" fmla="*/ 1385984 w 12192000"/>
              <a:gd name="connsiteY225" fmla="*/ 958621 h 3021872"/>
              <a:gd name="connsiteX226" fmla="*/ 1355604 w 12192000"/>
              <a:gd name="connsiteY226" fmla="*/ 960893 h 3021872"/>
              <a:gd name="connsiteX227" fmla="*/ 1305323 w 12192000"/>
              <a:gd name="connsiteY227" fmla="*/ 967511 h 3021872"/>
              <a:gd name="connsiteX228" fmla="*/ 1125607 w 12192000"/>
              <a:gd name="connsiteY228" fmla="*/ 968467 h 3021872"/>
              <a:gd name="connsiteX229" fmla="*/ 1016562 w 12192000"/>
              <a:gd name="connsiteY229" fmla="*/ 975260 h 3021872"/>
              <a:gd name="connsiteX230" fmla="*/ 818620 w 12192000"/>
              <a:gd name="connsiteY230" fmla="*/ 987723 h 3021872"/>
              <a:gd name="connsiteX231" fmla="*/ 611870 w 12192000"/>
              <a:gd name="connsiteY231" fmla="*/ 1002547 h 3021872"/>
              <a:gd name="connsiteX232" fmla="*/ 520325 w 12192000"/>
              <a:gd name="connsiteY232" fmla="*/ 1010590 h 3021872"/>
              <a:gd name="connsiteX233" fmla="*/ 386188 w 12192000"/>
              <a:gd name="connsiteY233" fmla="*/ 1040956 h 3021872"/>
              <a:gd name="connsiteX234" fmla="*/ 272629 w 12192000"/>
              <a:gd name="connsiteY234" fmla="*/ 1010300 h 3021872"/>
              <a:gd name="connsiteX235" fmla="*/ 113450 w 12192000"/>
              <a:gd name="connsiteY235" fmla="*/ 1038933 h 3021872"/>
              <a:gd name="connsiteX236" fmla="*/ 4256 w 12192000"/>
              <a:gd name="connsiteY236" fmla="*/ 1060111 h 3021872"/>
              <a:gd name="connsiteX237" fmla="*/ 0 w 12192000"/>
              <a:gd name="connsiteY237" fmla="*/ 1059714 h 3021872"/>
              <a:gd name="connsiteX238" fmla="*/ 0 w 12192000"/>
              <a:gd name="connsiteY238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438556 w 12192000"/>
              <a:gd name="connsiteY13" fmla="*/ 2873658 h 3021872"/>
              <a:gd name="connsiteX14" fmla="*/ 11410019 w 12192000"/>
              <a:gd name="connsiteY14" fmla="*/ 2778739 h 3021872"/>
              <a:gd name="connsiteX15" fmla="*/ 11391662 w 12192000"/>
              <a:gd name="connsiteY15" fmla="*/ 2777813 h 3021872"/>
              <a:gd name="connsiteX16" fmla="*/ 11355280 w 12192000"/>
              <a:gd name="connsiteY16" fmla="*/ 2766974 h 3021872"/>
              <a:gd name="connsiteX17" fmla="*/ 11346286 w 12192000"/>
              <a:gd name="connsiteY17" fmla="*/ 2771221 h 3021872"/>
              <a:gd name="connsiteX18" fmla="*/ 11344784 w 12192000"/>
              <a:gd name="connsiteY18" fmla="*/ 2767480 h 3021872"/>
              <a:gd name="connsiteX19" fmla="*/ 11307999 w 12192000"/>
              <a:gd name="connsiteY19" fmla="*/ 2758374 h 3021872"/>
              <a:gd name="connsiteX20" fmla="*/ 11228674 w 12192000"/>
              <a:gd name="connsiteY20" fmla="*/ 2738503 h 3021872"/>
              <a:gd name="connsiteX21" fmla="*/ 11208775 w 12192000"/>
              <a:gd name="connsiteY21" fmla="*/ 2733735 h 3021872"/>
              <a:gd name="connsiteX22" fmla="*/ 11191329 w 12192000"/>
              <a:gd name="connsiteY22" fmla="*/ 2735896 h 3021872"/>
              <a:gd name="connsiteX23" fmla="*/ 11095293 w 12192000"/>
              <a:gd name="connsiteY23" fmla="*/ 2734181 h 3021872"/>
              <a:gd name="connsiteX24" fmla="*/ 11072290 w 12192000"/>
              <a:gd name="connsiteY24" fmla="*/ 2737734 h 3021872"/>
              <a:gd name="connsiteX25" fmla="*/ 10980239 w 12192000"/>
              <a:gd name="connsiteY25" fmla="*/ 2729000 h 3021872"/>
              <a:gd name="connsiteX26" fmla="*/ 10980167 w 12192000"/>
              <a:gd name="connsiteY26" fmla="*/ 2728972 h 3021872"/>
              <a:gd name="connsiteX27" fmla="*/ 10943501 w 12192000"/>
              <a:gd name="connsiteY27" fmla="*/ 2723352 h 3021872"/>
              <a:gd name="connsiteX28" fmla="*/ 10740825 w 12192000"/>
              <a:gd name="connsiteY28" fmla="*/ 2642544 h 3021872"/>
              <a:gd name="connsiteX29" fmla="*/ 10621021 w 12192000"/>
              <a:gd name="connsiteY29" fmla="*/ 2583972 h 3021872"/>
              <a:gd name="connsiteX30" fmla="*/ 10501779 w 12192000"/>
              <a:gd name="connsiteY30" fmla="*/ 2548735 h 3021872"/>
              <a:gd name="connsiteX31" fmla="*/ 10403355 w 12192000"/>
              <a:gd name="connsiteY31" fmla="*/ 2512953 h 3021872"/>
              <a:gd name="connsiteX32" fmla="*/ 10337449 w 12192000"/>
              <a:gd name="connsiteY32" fmla="*/ 2488172 h 3021872"/>
              <a:gd name="connsiteX33" fmla="*/ 10324327 w 12192000"/>
              <a:gd name="connsiteY33" fmla="*/ 2478939 h 3021872"/>
              <a:gd name="connsiteX34" fmla="*/ 10321929 w 12192000"/>
              <a:gd name="connsiteY34" fmla="*/ 2478993 h 3021872"/>
              <a:gd name="connsiteX35" fmla="*/ 10290461 w 12192000"/>
              <a:gd name="connsiteY35" fmla="*/ 2462144 h 3021872"/>
              <a:gd name="connsiteX36" fmla="*/ 10268970 w 12192000"/>
              <a:gd name="connsiteY36" fmla="*/ 2448931 h 3021872"/>
              <a:gd name="connsiteX37" fmla="*/ 10263699 w 12192000"/>
              <a:gd name="connsiteY37" fmla="*/ 2448340 h 3021872"/>
              <a:gd name="connsiteX38" fmla="*/ 10228272 w 12192000"/>
              <a:gd name="connsiteY38" fmla="*/ 2431997 h 3021872"/>
              <a:gd name="connsiteX39" fmla="*/ 10215997 w 12192000"/>
              <a:gd name="connsiteY39" fmla="*/ 2431103 h 3021872"/>
              <a:gd name="connsiteX40" fmla="*/ 10193885 w 12192000"/>
              <a:gd name="connsiteY40" fmla="*/ 2427360 h 3021872"/>
              <a:gd name="connsiteX41" fmla="*/ 10135557 w 12192000"/>
              <a:gd name="connsiteY41" fmla="*/ 2429769 h 3021872"/>
              <a:gd name="connsiteX42" fmla="*/ 10092108 w 12192000"/>
              <a:gd name="connsiteY42" fmla="*/ 2409075 h 3021872"/>
              <a:gd name="connsiteX43" fmla="*/ 10091815 w 12192000"/>
              <a:gd name="connsiteY43" fmla="*/ 2409211 h 3021872"/>
              <a:gd name="connsiteX44" fmla="*/ 10083558 w 12192000"/>
              <a:gd name="connsiteY44" fmla="*/ 2406369 h 3021872"/>
              <a:gd name="connsiteX45" fmla="*/ 10078319 w 12192000"/>
              <a:gd name="connsiteY45" fmla="*/ 2403481 h 3021872"/>
              <a:gd name="connsiteX46" fmla="*/ 10063647 w 12192000"/>
              <a:gd name="connsiteY46" fmla="*/ 2397528 h 3021872"/>
              <a:gd name="connsiteX47" fmla="*/ 10057660 w 12192000"/>
              <a:gd name="connsiteY47" fmla="*/ 2396793 h 3021872"/>
              <a:gd name="connsiteX48" fmla="*/ 10003124 w 12192000"/>
              <a:gd name="connsiteY48" fmla="*/ 2406692 h 3021872"/>
              <a:gd name="connsiteX49" fmla="*/ 9898644 w 12192000"/>
              <a:gd name="connsiteY49" fmla="*/ 2393136 h 3021872"/>
              <a:gd name="connsiteX50" fmla="*/ 9794969 w 12192000"/>
              <a:gd name="connsiteY50" fmla="*/ 2376665 h 3021872"/>
              <a:gd name="connsiteX51" fmla="*/ 9690708 w 12192000"/>
              <a:gd name="connsiteY51" fmla="*/ 2362478 h 3021872"/>
              <a:gd name="connsiteX52" fmla="*/ 9656590 w 12192000"/>
              <a:gd name="connsiteY52" fmla="*/ 2365107 h 3021872"/>
              <a:gd name="connsiteX53" fmla="*/ 9651013 w 12192000"/>
              <a:gd name="connsiteY53" fmla="*/ 2365379 h 3021872"/>
              <a:gd name="connsiteX54" fmla="*/ 9629535 w 12192000"/>
              <a:gd name="connsiteY54" fmla="*/ 2359562 h 3021872"/>
              <a:gd name="connsiteX55" fmla="*/ 9621002 w 12192000"/>
              <a:gd name="connsiteY55" fmla="*/ 2358015 h 3021872"/>
              <a:gd name="connsiteX56" fmla="*/ 9620811 w 12192000"/>
              <a:gd name="connsiteY56" fmla="*/ 2358209 h 3021872"/>
              <a:gd name="connsiteX57" fmla="*/ 9612783 w 12192000"/>
              <a:gd name="connsiteY57" fmla="*/ 2356304 h 3021872"/>
              <a:gd name="connsiteX58" fmla="*/ 9573299 w 12192000"/>
              <a:gd name="connsiteY58" fmla="*/ 2344048 h 3021872"/>
              <a:gd name="connsiteX59" fmla="*/ 9523299 w 12192000"/>
              <a:gd name="connsiteY59" fmla="*/ 2356751 h 3021872"/>
              <a:gd name="connsiteX60" fmla="*/ 9502217 w 12192000"/>
              <a:gd name="connsiteY60" fmla="*/ 2356672 h 3021872"/>
              <a:gd name="connsiteX61" fmla="*/ 9491052 w 12192000"/>
              <a:gd name="connsiteY61" fmla="*/ 2357876 h 3021872"/>
              <a:gd name="connsiteX62" fmla="*/ 9490420 w 12192000"/>
              <a:gd name="connsiteY62" fmla="*/ 2358754 h 3021872"/>
              <a:gd name="connsiteX63" fmla="*/ 9422814 w 12192000"/>
              <a:gd name="connsiteY63" fmla="*/ 2337048 h 3021872"/>
              <a:gd name="connsiteX64" fmla="*/ 9387555 w 12192000"/>
              <a:gd name="connsiteY64" fmla="*/ 2324836 h 3021872"/>
              <a:gd name="connsiteX65" fmla="*/ 9385480 w 12192000"/>
              <a:gd name="connsiteY65" fmla="*/ 2325313 h 3021872"/>
              <a:gd name="connsiteX66" fmla="*/ 9369766 w 12192000"/>
              <a:gd name="connsiteY66" fmla="*/ 2317902 h 3021872"/>
              <a:gd name="connsiteX67" fmla="*/ 9356267 w 12192000"/>
              <a:gd name="connsiteY67" fmla="*/ 2307218 h 3021872"/>
              <a:gd name="connsiteX68" fmla="*/ 9240605 w 12192000"/>
              <a:gd name="connsiteY68" fmla="*/ 2292733 h 3021872"/>
              <a:gd name="connsiteX69" fmla="*/ 9083251 w 12192000"/>
              <a:gd name="connsiteY69" fmla="*/ 2245348 h 3021872"/>
              <a:gd name="connsiteX70" fmla="*/ 8956025 w 12192000"/>
              <a:gd name="connsiteY70" fmla="*/ 2219438 h 3021872"/>
              <a:gd name="connsiteX71" fmla="*/ 8791834 w 12192000"/>
              <a:gd name="connsiteY71" fmla="*/ 2194608 h 3021872"/>
              <a:gd name="connsiteX72" fmla="*/ 8677385 w 12192000"/>
              <a:gd name="connsiteY72" fmla="*/ 2172946 h 3021872"/>
              <a:gd name="connsiteX73" fmla="*/ 8628381 w 12192000"/>
              <a:gd name="connsiteY73" fmla="*/ 2151256 h 3021872"/>
              <a:gd name="connsiteX74" fmla="*/ 8608955 w 12192000"/>
              <a:gd name="connsiteY74" fmla="*/ 2154253 h 3021872"/>
              <a:gd name="connsiteX75" fmla="*/ 8605623 w 12192000"/>
              <a:gd name="connsiteY75" fmla="*/ 2154974 h 3021872"/>
              <a:gd name="connsiteX76" fmla="*/ 8591946 w 12192000"/>
              <a:gd name="connsiteY76" fmla="*/ 2153429 h 3021872"/>
              <a:gd name="connsiteX77" fmla="*/ 8588503 w 12192000"/>
              <a:gd name="connsiteY77" fmla="*/ 2158528 h 3021872"/>
              <a:gd name="connsiteX78" fmla="*/ 8542929 w 12192000"/>
              <a:gd name="connsiteY78" fmla="*/ 2155780 h 3021872"/>
              <a:gd name="connsiteX79" fmla="*/ 8422422 w 12192000"/>
              <a:gd name="connsiteY79" fmla="*/ 2128783 h 3021872"/>
              <a:gd name="connsiteX80" fmla="*/ 8350509 w 12192000"/>
              <a:gd name="connsiteY80" fmla="*/ 2116143 h 3021872"/>
              <a:gd name="connsiteX81" fmla="*/ 8323483 w 12192000"/>
              <a:gd name="connsiteY81" fmla="*/ 2116856 h 3021872"/>
              <a:gd name="connsiteX82" fmla="*/ 8285541 w 12192000"/>
              <a:gd name="connsiteY82" fmla="*/ 2114142 h 3021872"/>
              <a:gd name="connsiteX83" fmla="*/ 8156321 w 12192000"/>
              <a:gd name="connsiteY83" fmla="*/ 2105622 h 3021872"/>
              <a:gd name="connsiteX84" fmla="*/ 8115022 w 12192000"/>
              <a:gd name="connsiteY84" fmla="*/ 2097331 h 3021872"/>
              <a:gd name="connsiteX85" fmla="*/ 8109128 w 12192000"/>
              <a:gd name="connsiteY85" fmla="*/ 2095725 h 3021872"/>
              <a:gd name="connsiteX86" fmla="*/ 8061947 w 12192000"/>
              <a:gd name="connsiteY86" fmla="*/ 2076044 h 3021872"/>
              <a:gd name="connsiteX87" fmla="*/ 8056343 w 12192000"/>
              <a:gd name="connsiteY87" fmla="*/ 2079176 h 3021872"/>
              <a:gd name="connsiteX88" fmla="*/ 8039888 w 12192000"/>
              <a:gd name="connsiteY88" fmla="*/ 2079889 h 3021872"/>
              <a:gd name="connsiteX89" fmla="*/ 8027893 w 12192000"/>
              <a:gd name="connsiteY89" fmla="*/ 2071837 h 3021872"/>
              <a:gd name="connsiteX90" fmla="*/ 7968202 w 12192000"/>
              <a:gd name="connsiteY90" fmla="*/ 2048643 h 3021872"/>
              <a:gd name="connsiteX91" fmla="*/ 7879707 w 12192000"/>
              <a:gd name="connsiteY91" fmla="*/ 2019539 h 3021872"/>
              <a:gd name="connsiteX92" fmla="*/ 7867283 w 12192000"/>
              <a:gd name="connsiteY92" fmla="*/ 2011237 h 3021872"/>
              <a:gd name="connsiteX93" fmla="*/ 7843997 w 12192000"/>
              <a:gd name="connsiteY93" fmla="*/ 2004002 h 3021872"/>
              <a:gd name="connsiteX94" fmla="*/ 7819810 w 12192000"/>
              <a:gd name="connsiteY94" fmla="*/ 2003978 h 3021872"/>
              <a:gd name="connsiteX95" fmla="*/ 7766905 w 12192000"/>
              <a:gd name="connsiteY95" fmla="*/ 1994240 h 3021872"/>
              <a:gd name="connsiteX96" fmla="*/ 7748811 w 12192000"/>
              <a:gd name="connsiteY96" fmla="*/ 2001647 h 3021872"/>
              <a:gd name="connsiteX97" fmla="*/ 7745757 w 12192000"/>
              <a:gd name="connsiteY97" fmla="*/ 2003120 h 3021872"/>
              <a:gd name="connsiteX98" fmla="*/ 7732110 w 12192000"/>
              <a:gd name="connsiteY98" fmla="*/ 2004783 h 3021872"/>
              <a:gd name="connsiteX99" fmla="*/ 7730039 w 12192000"/>
              <a:gd name="connsiteY99" fmla="*/ 2010536 h 3021872"/>
              <a:gd name="connsiteX100" fmla="*/ 7685159 w 12192000"/>
              <a:gd name="connsiteY100" fmla="*/ 2018415 h 3021872"/>
              <a:gd name="connsiteX101" fmla="*/ 7561596 w 12192000"/>
              <a:gd name="connsiteY101" fmla="*/ 2020063 h 3021872"/>
              <a:gd name="connsiteX102" fmla="*/ 7488722 w 12192000"/>
              <a:gd name="connsiteY102" fmla="*/ 2024418 h 3021872"/>
              <a:gd name="connsiteX103" fmla="*/ 7462688 w 12192000"/>
              <a:gd name="connsiteY103" fmla="*/ 2031366 h 3021872"/>
              <a:gd name="connsiteX104" fmla="*/ 7425222 w 12192000"/>
              <a:gd name="connsiteY104" fmla="*/ 2037510 h 3021872"/>
              <a:gd name="connsiteX105" fmla="*/ 7360376 w 12192000"/>
              <a:gd name="connsiteY105" fmla="*/ 2052454 h 3021872"/>
              <a:gd name="connsiteX106" fmla="*/ 7297796 w 12192000"/>
              <a:gd name="connsiteY106" fmla="*/ 2059134 h 3021872"/>
              <a:gd name="connsiteX107" fmla="*/ 7255684 w 12192000"/>
              <a:gd name="connsiteY107" fmla="*/ 2060633 h 3021872"/>
              <a:gd name="connsiteX108" fmla="*/ 7249573 w 12192000"/>
              <a:gd name="connsiteY108" fmla="*/ 2060435 h 3021872"/>
              <a:gd name="connsiteX109" fmla="*/ 7198933 w 12192000"/>
              <a:gd name="connsiteY109" fmla="*/ 2052227 h 3021872"/>
              <a:gd name="connsiteX110" fmla="*/ 7194276 w 12192000"/>
              <a:gd name="connsiteY110" fmla="*/ 2056568 h 3021872"/>
              <a:gd name="connsiteX111" fmla="*/ 7178495 w 12192000"/>
              <a:gd name="connsiteY111" fmla="*/ 2061069 h 3021872"/>
              <a:gd name="connsiteX112" fmla="*/ 7164866 w 12192000"/>
              <a:gd name="connsiteY112" fmla="*/ 2056021 h 3021872"/>
              <a:gd name="connsiteX113" fmla="*/ 7101221 w 12192000"/>
              <a:gd name="connsiteY113" fmla="*/ 2047289 h 3021872"/>
              <a:gd name="connsiteX114" fmla="*/ 7008182 w 12192000"/>
              <a:gd name="connsiteY114" fmla="*/ 2039482 h 3021872"/>
              <a:gd name="connsiteX115" fmla="*/ 6994073 w 12192000"/>
              <a:gd name="connsiteY115" fmla="*/ 2034288 h 3021872"/>
              <a:gd name="connsiteX116" fmla="*/ 6902768 w 12192000"/>
              <a:gd name="connsiteY116" fmla="*/ 2021990 h 3021872"/>
              <a:gd name="connsiteX117" fmla="*/ 6854917 w 12192000"/>
              <a:gd name="connsiteY117" fmla="*/ 2020321 h 3021872"/>
              <a:gd name="connsiteX118" fmla="*/ 6849655 w 12192000"/>
              <a:gd name="connsiteY118" fmla="*/ 2025191 h 3021872"/>
              <a:gd name="connsiteX119" fmla="*/ 6835522 w 12192000"/>
              <a:gd name="connsiteY119" fmla="*/ 2024012 h 3021872"/>
              <a:gd name="connsiteX120" fmla="*/ 6707727 w 12192000"/>
              <a:gd name="connsiteY120" fmla="*/ 2006254 h 3021872"/>
              <a:gd name="connsiteX121" fmla="*/ 6561947 w 12192000"/>
              <a:gd name="connsiteY121" fmla="*/ 1975575 h 3021872"/>
              <a:gd name="connsiteX122" fmla="*/ 6464714 w 12192000"/>
              <a:gd name="connsiteY122" fmla="*/ 1978704 h 3021872"/>
              <a:gd name="connsiteX123" fmla="*/ 6242129 w 12192000"/>
              <a:gd name="connsiteY123" fmla="*/ 1915441 h 3021872"/>
              <a:gd name="connsiteX124" fmla="*/ 6080728 w 12192000"/>
              <a:gd name="connsiteY124" fmla="*/ 1895758 h 3021872"/>
              <a:gd name="connsiteX125" fmla="*/ 6069627 w 12192000"/>
              <a:gd name="connsiteY125" fmla="*/ 1885968 h 3021872"/>
              <a:gd name="connsiteX126" fmla="*/ 6055146 w 12192000"/>
              <a:gd name="connsiteY126" fmla="*/ 1879305 h 3021872"/>
              <a:gd name="connsiteX127" fmla="*/ 5953405 w 12192000"/>
              <a:gd name="connsiteY127" fmla="*/ 1849929 h 3021872"/>
              <a:gd name="connsiteX128" fmla="*/ 5940151 w 12192000"/>
              <a:gd name="connsiteY128" fmla="*/ 1852123 h 3021872"/>
              <a:gd name="connsiteX129" fmla="*/ 5917647 w 12192000"/>
              <a:gd name="connsiteY129" fmla="*/ 1852476 h 3021872"/>
              <a:gd name="connsiteX130" fmla="*/ 5860259 w 12192000"/>
              <a:gd name="connsiteY130" fmla="*/ 1865444 h 3021872"/>
              <a:gd name="connsiteX131" fmla="*/ 5821880 w 12192000"/>
              <a:gd name="connsiteY131" fmla="*/ 1854695 h 3021872"/>
              <a:gd name="connsiteX132" fmla="*/ 5813898 w 12192000"/>
              <a:gd name="connsiteY132" fmla="*/ 1853063 h 3021872"/>
              <a:gd name="connsiteX133" fmla="*/ 5813633 w 12192000"/>
              <a:gd name="connsiteY133" fmla="*/ 1853249 h 3021872"/>
              <a:gd name="connsiteX134" fmla="*/ 5804995 w 12192000"/>
              <a:gd name="connsiteY134" fmla="*/ 1851966 h 3021872"/>
              <a:gd name="connsiteX135" fmla="*/ 5799340 w 12192000"/>
              <a:gd name="connsiteY135" fmla="*/ 1850088 h 3021872"/>
              <a:gd name="connsiteX136" fmla="*/ 5783850 w 12192000"/>
              <a:gd name="connsiteY136" fmla="*/ 1846922 h 3021872"/>
              <a:gd name="connsiteX137" fmla="*/ 5777803 w 12192000"/>
              <a:gd name="connsiteY137" fmla="*/ 1847290 h 3021872"/>
              <a:gd name="connsiteX138" fmla="*/ 5774372 w 12192000"/>
              <a:gd name="connsiteY138" fmla="*/ 1849538 h 3021872"/>
              <a:gd name="connsiteX139" fmla="*/ 5740527 w 12192000"/>
              <a:gd name="connsiteY139" fmla="*/ 1850453 h 3021872"/>
              <a:gd name="connsiteX140" fmla="*/ 5671437 w 12192000"/>
              <a:gd name="connsiteY140" fmla="*/ 1845438 h 3021872"/>
              <a:gd name="connsiteX141" fmla="*/ 5633526 w 12192000"/>
              <a:gd name="connsiteY141" fmla="*/ 1839191 h 3021872"/>
              <a:gd name="connsiteX142" fmla="*/ 5527860 w 12192000"/>
              <a:gd name="connsiteY142" fmla="*/ 1825767 h 3021872"/>
              <a:gd name="connsiteX143" fmla="*/ 5420429 w 12192000"/>
              <a:gd name="connsiteY143" fmla="*/ 1815102 h 3021872"/>
              <a:gd name="connsiteX144" fmla="*/ 5339073 w 12192000"/>
              <a:gd name="connsiteY144" fmla="*/ 1819639 h 3021872"/>
              <a:gd name="connsiteX145" fmla="*/ 5334373 w 12192000"/>
              <a:gd name="connsiteY145" fmla="*/ 1817028 h 3021872"/>
              <a:gd name="connsiteX146" fmla="*/ 5326433 w 12192000"/>
              <a:gd name="connsiteY146" fmla="*/ 1814516 h 3021872"/>
              <a:gd name="connsiteX147" fmla="*/ 5326080 w 12192000"/>
              <a:gd name="connsiteY147" fmla="*/ 1814651 h 3021872"/>
              <a:gd name="connsiteX148" fmla="*/ 5318954 w 12192000"/>
              <a:gd name="connsiteY148" fmla="*/ 1811914 h 3021872"/>
              <a:gd name="connsiteX149" fmla="*/ 5286087 w 12192000"/>
              <a:gd name="connsiteY149" fmla="*/ 1796038 h 3021872"/>
              <a:gd name="connsiteX150" fmla="*/ 5223002 w 12192000"/>
              <a:gd name="connsiteY150" fmla="*/ 1799482 h 3021872"/>
              <a:gd name="connsiteX151" fmla="*/ 5200540 w 12192000"/>
              <a:gd name="connsiteY151" fmla="*/ 1796400 h 3021872"/>
              <a:gd name="connsiteX152" fmla="*/ 5154928 w 12192000"/>
              <a:gd name="connsiteY152" fmla="*/ 1781130 h 3021872"/>
              <a:gd name="connsiteX153" fmla="*/ 5149478 w 12192000"/>
              <a:gd name="connsiteY153" fmla="*/ 1780679 h 3021872"/>
              <a:gd name="connsiteX154" fmla="*/ 5130626 w 12192000"/>
              <a:gd name="connsiteY154" fmla="*/ 1768669 h 3021872"/>
              <a:gd name="connsiteX155" fmla="*/ 5102239 w 12192000"/>
              <a:gd name="connsiteY155" fmla="*/ 1753436 h 3021872"/>
              <a:gd name="connsiteX156" fmla="*/ 5099658 w 12192000"/>
              <a:gd name="connsiteY156" fmla="*/ 1753538 h 3021872"/>
              <a:gd name="connsiteX157" fmla="*/ 5088508 w 12192000"/>
              <a:gd name="connsiteY157" fmla="*/ 1745106 h 3021872"/>
              <a:gd name="connsiteX158" fmla="*/ 5082205 w 12192000"/>
              <a:gd name="connsiteY158" fmla="*/ 1734262 h 3021872"/>
              <a:gd name="connsiteX159" fmla="*/ 4931750 w 12192000"/>
              <a:gd name="connsiteY159" fmla="*/ 1691385 h 3021872"/>
              <a:gd name="connsiteX160" fmla="*/ 4824030 w 12192000"/>
              <a:gd name="connsiteY160" fmla="*/ 1643040 h 3021872"/>
              <a:gd name="connsiteX161" fmla="*/ 4758423 w 12192000"/>
              <a:gd name="connsiteY161" fmla="*/ 1579191 h 3021872"/>
              <a:gd name="connsiteX162" fmla="*/ 4514045 w 12192000"/>
              <a:gd name="connsiteY162" fmla="*/ 1535848 h 3021872"/>
              <a:gd name="connsiteX163" fmla="*/ 4458973 w 12192000"/>
              <a:gd name="connsiteY163" fmla="*/ 1525122 h 3021872"/>
              <a:gd name="connsiteX164" fmla="*/ 4423105 w 12192000"/>
              <a:gd name="connsiteY164" fmla="*/ 1500018 h 3021872"/>
              <a:gd name="connsiteX165" fmla="*/ 4400073 w 12192000"/>
              <a:gd name="connsiteY165" fmla="*/ 1499739 h 3021872"/>
              <a:gd name="connsiteX166" fmla="*/ 4395961 w 12192000"/>
              <a:gd name="connsiteY166" fmla="*/ 1499863 h 3021872"/>
              <a:gd name="connsiteX167" fmla="*/ 4382523 w 12192000"/>
              <a:gd name="connsiteY167" fmla="*/ 1496619 h 3021872"/>
              <a:gd name="connsiteX168" fmla="*/ 4374971 w 12192000"/>
              <a:gd name="connsiteY168" fmla="*/ 1500377 h 3021872"/>
              <a:gd name="connsiteX169" fmla="*/ 4352051 w 12192000"/>
              <a:gd name="connsiteY169" fmla="*/ 1498843 h 3021872"/>
              <a:gd name="connsiteX170" fmla="*/ 4328364 w 12192000"/>
              <a:gd name="connsiteY170" fmla="*/ 1491566 h 3021872"/>
              <a:gd name="connsiteX171" fmla="*/ 4220142 w 12192000"/>
              <a:gd name="connsiteY171" fmla="*/ 1451803 h 3021872"/>
              <a:gd name="connsiteX172" fmla="*/ 4152921 w 12192000"/>
              <a:gd name="connsiteY172" fmla="*/ 1430969 h 3021872"/>
              <a:gd name="connsiteX173" fmla="*/ 4123498 w 12192000"/>
              <a:gd name="connsiteY173" fmla="*/ 1427696 h 3021872"/>
              <a:gd name="connsiteX174" fmla="*/ 4085026 w 12192000"/>
              <a:gd name="connsiteY174" fmla="*/ 1420005 h 3021872"/>
              <a:gd name="connsiteX175" fmla="*/ 4014120 w 12192000"/>
              <a:gd name="connsiteY175" fmla="*/ 1410025 h 3021872"/>
              <a:gd name="connsiteX176" fmla="*/ 3924085 w 12192000"/>
              <a:gd name="connsiteY176" fmla="*/ 1390368 h 3021872"/>
              <a:gd name="connsiteX177" fmla="*/ 3875102 w 12192000"/>
              <a:gd name="connsiteY177" fmla="*/ 1356231 h 3021872"/>
              <a:gd name="connsiteX178" fmla="*/ 3866735 w 12192000"/>
              <a:gd name="connsiteY178" fmla="*/ 1358044 h 3021872"/>
              <a:gd name="connsiteX179" fmla="*/ 3824835 w 12192000"/>
              <a:gd name="connsiteY179" fmla="*/ 1344150 h 3021872"/>
              <a:gd name="connsiteX180" fmla="*/ 3698316 w 12192000"/>
              <a:gd name="connsiteY180" fmla="*/ 1271660 h 3021872"/>
              <a:gd name="connsiteX181" fmla="*/ 3615875 w 12192000"/>
              <a:gd name="connsiteY181" fmla="*/ 1245166 h 3021872"/>
              <a:gd name="connsiteX182" fmla="*/ 3583351 w 12192000"/>
              <a:gd name="connsiteY182" fmla="*/ 1239605 h 3021872"/>
              <a:gd name="connsiteX183" fmla="*/ 3529058 w 12192000"/>
              <a:gd name="connsiteY183" fmla="*/ 1230047 h 3021872"/>
              <a:gd name="connsiteX184" fmla="*/ 3438822 w 12192000"/>
              <a:gd name="connsiteY184" fmla="*/ 1205661 h 3021872"/>
              <a:gd name="connsiteX185" fmla="*/ 3390292 w 12192000"/>
              <a:gd name="connsiteY185" fmla="*/ 1197075 h 3021872"/>
              <a:gd name="connsiteX186" fmla="*/ 3315537 w 12192000"/>
              <a:gd name="connsiteY186" fmla="*/ 1185391 h 3021872"/>
              <a:gd name="connsiteX187" fmla="*/ 3305896 w 12192000"/>
              <a:gd name="connsiteY187" fmla="*/ 1180025 h 3021872"/>
              <a:gd name="connsiteX188" fmla="*/ 3260055 w 12192000"/>
              <a:gd name="connsiteY188" fmla="*/ 1189560 h 3021872"/>
              <a:gd name="connsiteX189" fmla="*/ 3136098 w 12192000"/>
              <a:gd name="connsiteY189" fmla="*/ 1171708 h 3021872"/>
              <a:gd name="connsiteX190" fmla="*/ 3113533 w 12192000"/>
              <a:gd name="connsiteY190" fmla="*/ 1171758 h 3021872"/>
              <a:gd name="connsiteX191" fmla="*/ 3087934 w 12192000"/>
              <a:gd name="connsiteY191" fmla="*/ 1162189 h 3021872"/>
              <a:gd name="connsiteX192" fmla="*/ 3033101 w 12192000"/>
              <a:gd name="connsiteY192" fmla="*/ 1146004 h 3021872"/>
              <a:gd name="connsiteX193" fmla="*/ 2999082 w 12192000"/>
              <a:gd name="connsiteY193" fmla="*/ 1129337 h 3021872"/>
              <a:gd name="connsiteX194" fmla="*/ 2988144 w 12192000"/>
              <a:gd name="connsiteY194" fmla="*/ 1133783 h 3021872"/>
              <a:gd name="connsiteX195" fmla="*/ 2964880 w 12192000"/>
              <a:gd name="connsiteY195" fmla="*/ 1133160 h 3021872"/>
              <a:gd name="connsiteX196" fmla="*/ 2871083 w 12192000"/>
              <a:gd name="connsiteY196" fmla="*/ 1114281 h 3021872"/>
              <a:gd name="connsiteX197" fmla="*/ 2853547 w 12192000"/>
              <a:gd name="connsiteY197" fmla="*/ 1113282 h 3021872"/>
              <a:gd name="connsiteX198" fmla="*/ 2834998 w 12192000"/>
              <a:gd name="connsiteY198" fmla="*/ 1105032 h 3021872"/>
              <a:gd name="connsiteX199" fmla="*/ 2832012 w 12192000"/>
              <a:gd name="connsiteY199" fmla="*/ 1103667 h 3021872"/>
              <a:gd name="connsiteX200" fmla="*/ 2831450 w 12192000"/>
              <a:gd name="connsiteY200" fmla="*/ 1103681 h 3021872"/>
              <a:gd name="connsiteX201" fmla="*/ 2830158 w 12192000"/>
              <a:gd name="connsiteY201" fmla="*/ 1102819 h 3021872"/>
              <a:gd name="connsiteX202" fmla="*/ 2817969 w 12192000"/>
              <a:gd name="connsiteY202" fmla="*/ 1097243 h 3021872"/>
              <a:gd name="connsiteX203" fmla="*/ 2812278 w 12192000"/>
              <a:gd name="connsiteY203" fmla="*/ 1097008 h 3021872"/>
              <a:gd name="connsiteX204" fmla="*/ 2735949 w 12192000"/>
              <a:gd name="connsiteY204" fmla="*/ 1069536 h 3021872"/>
              <a:gd name="connsiteX205" fmla="*/ 2700542 w 12192000"/>
              <a:gd name="connsiteY205" fmla="*/ 1056907 h 3021872"/>
              <a:gd name="connsiteX206" fmla="*/ 2690071 w 12192000"/>
              <a:gd name="connsiteY206" fmla="*/ 1056397 h 3021872"/>
              <a:gd name="connsiteX207" fmla="*/ 2655269 w 12192000"/>
              <a:gd name="connsiteY207" fmla="*/ 1042078 h 3021872"/>
              <a:gd name="connsiteX208" fmla="*/ 2637172 w 12192000"/>
              <a:gd name="connsiteY208" fmla="*/ 1039382 h 3021872"/>
              <a:gd name="connsiteX209" fmla="*/ 2544676 w 12192000"/>
              <a:gd name="connsiteY209" fmla="*/ 1019916 h 3021872"/>
              <a:gd name="connsiteX210" fmla="*/ 2521406 w 12192000"/>
              <a:gd name="connsiteY210" fmla="*/ 1022036 h 3021872"/>
              <a:gd name="connsiteX211" fmla="*/ 2462038 w 12192000"/>
              <a:gd name="connsiteY211" fmla="*/ 992687 h 3021872"/>
              <a:gd name="connsiteX212" fmla="*/ 2448962 w 12192000"/>
              <a:gd name="connsiteY212" fmla="*/ 988555 h 3021872"/>
              <a:gd name="connsiteX213" fmla="*/ 2444223 w 12192000"/>
              <a:gd name="connsiteY213" fmla="*/ 985580 h 3021872"/>
              <a:gd name="connsiteX214" fmla="*/ 2428175 w 12192000"/>
              <a:gd name="connsiteY214" fmla="*/ 997242 h 3021872"/>
              <a:gd name="connsiteX215" fmla="*/ 2398519 w 12192000"/>
              <a:gd name="connsiteY215" fmla="*/ 1001482 h 3021872"/>
              <a:gd name="connsiteX216" fmla="*/ 2385271 w 12192000"/>
              <a:gd name="connsiteY216" fmla="*/ 993786 h 3021872"/>
              <a:gd name="connsiteX217" fmla="*/ 2298174 w 12192000"/>
              <a:gd name="connsiteY217" fmla="*/ 956527 h 3021872"/>
              <a:gd name="connsiteX218" fmla="*/ 2271014 w 12192000"/>
              <a:gd name="connsiteY218" fmla="*/ 945440 h 3021872"/>
              <a:gd name="connsiteX219" fmla="*/ 2214838 w 12192000"/>
              <a:gd name="connsiteY219" fmla="*/ 924396 h 3021872"/>
              <a:gd name="connsiteX220" fmla="*/ 2038407 w 12192000"/>
              <a:gd name="connsiteY220" fmla="*/ 916628 h 3021872"/>
              <a:gd name="connsiteX221" fmla="*/ 1958268 w 12192000"/>
              <a:gd name="connsiteY221" fmla="*/ 931677 h 3021872"/>
              <a:gd name="connsiteX222" fmla="*/ 1740316 w 12192000"/>
              <a:gd name="connsiteY222" fmla="*/ 931710 h 3021872"/>
              <a:gd name="connsiteX223" fmla="*/ 1454477 w 12192000"/>
              <a:gd name="connsiteY223" fmla="*/ 973878 h 3021872"/>
              <a:gd name="connsiteX224" fmla="*/ 1385984 w 12192000"/>
              <a:gd name="connsiteY224" fmla="*/ 958621 h 3021872"/>
              <a:gd name="connsiteX225" fmla="*/ 1355604 w 12192000"/>
              <a:gd name="connsiteY225" fmla="*/ 960893 h 3021872"/>
              <a:gd name="connsiteX226" fmla="*/ 1305323 w 12192000"/>
              <a:gd name="connsiteY226" fmla="*/ 967511 h 3021872"/>
              <a:gd name="connsiteX227" fmla="*/ 1125607 w 12192000"/>
              <a:gd name="connsiteY227" fmla="*/ 968467 h 3021872"/>
              <a:gd name="connsiteX228" fmla="*/ 1016562 w 12192000"/>
              <a:gd name="connsiteY228" fmla="*/ 975260 h 3021872"/>
              <a:gd name="connsiteX229" fmla="*/ 818620 w 12192000"/>
              <a:gd name="connsiteY229" fmla="*/ 987723 h 3021872"/>
              <a:gd name="connsiteX230" fmla="*/ 611870 w 12192000"/>
              <a:gd name="connsiteY230" fmla="*/ 1002547 h 3021872"/>
              <a:gd name="connsiteX231" fmla="*/ 520325 w 12192000"/>
              <a:gd name="connsiteY231" fmla="*/ 1010590 h 3021872"/>
              <a:gd name="connsiteX232" fmla="*/ 386188 w 12192000"/>
              <a:gd name="connsiteY232" fmla="*/ 1040956 h 3021872"/>
              <a:gd name="connsiteX233" fmla="*/ 272629 w 12192000"/>
              <a:gd name="connsiteY233" fmla="*/ 1010300 h 3021872"/>
              <a:gd name="connsiteX234" fmla="*/ 113450 w 12192000"/>
              <a:gd name="connsiteY234" fmla="*/ 1038933 h 3021872"/>
              <a:gd name="connsiteX235" fmla="*/ 4256 w 12192000"/>
              <a:gd name="connsiteY235" fmla="*/ 1060111 h 3021872"/>
              <a:gd name="connsiteX236" fmla="*/ 0 w 12192000"/>
              <a:gd name="connsiteY236" fmla="*/ 1059714 h 3021872"/>
              <a:gd name="connsiteX237" fmla="*/ 0 w 12192000"/>
              <a:gd name="connsiteY237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438556 w 12192000"/>
              <a:gd name="connsiteY13" fmla="*/ 2873658 h 3021872"/>
              <a:gd name="connsiteX14" fmla="*/ 11410019 w 12192000"/>
              <a:gd name="connsiteY14" fmla="*/ 2778739 h 3021872"/>
              <a:gd name="connsiteX15" fmla="*/ 11355280 w 12192000"/>
              <a:gd name="connsiteY15" fmla="*/ 2766974 h 3021872"/>
              <a:gd name="connsiteX16" fmla="*/ 11346286 w 12192000"/>
              <a:gd name="connsiteY16" fmla="*/ 2771221 h 3021872"/>
              <a:gd name="connsiteX17" fmla="*/ 11344784 w 12192000"/>
              <a:gd name="connsiteY17" fmla="*/ 2767480 h 3021872"/>
              <a:gd name="connsiteX18" fmla="*/ 11307999 w 12192000"/>
              <a:gd name="connsiteY18" fmla="*/ 2758374 h 3021872"/>
              <a:gd name="connsiteX19" fmla="*/ 11228674 w 12192000"/>
              <a:gd name="connsiteY19" fmla="*/ 2738503 h 3021872"/>
              <a:gd name="connsiteX20" fmla="*/ 11208775 w 12192000"/>
              <a:gd name="connsiteY20" fmla="*/ 2733735 h 3021872"/>
              <a:gd name="connsiteX21" fmla="*/ 11191329 w 12192000"/>
              <a:gd name="connsiteY21" fmla="*/ 2735896 h 3021872"/>
              <a:gd name="connsiteX22" fmla="*/ 11095293 w 12192000"/>
              <a:gd name="connsiteY22" fmla="*/ 2734181 h 3021872"/>
              <a:gd name="connsiteX23" fmla="*/ 11072290 w 12192000"/>
              <a:gd name="connsiteY23" fmla="*/ 2737734 h 3021872"/>
              <a:gd name="connsiteX24" fmla="*/ 10980239 w 12192000"/>
              <a:gd name="connsiteY24" fmla="*/ 2729000 h 3021872"/>
              <a:gd name="connsiteX25" fmla="*/ 10980167 w 12192000"/>
              <a:gd name="connsiteY25" fmla="*/ 2728972 h 3021872"/>
              <a:gd name="connsiteX26" fmla="*/ 10943501 w 12192000"/>
              <a:gd name="connsiteY26" fmla="*/ 2723352 h 3021872"/>
              <a:gd name="connsiteX27" fmla="*/ 10740825 w 12192000"/>
              <a:gd name="connsiteY27" fmla="*/ 2642544 h 3021872"/>
              <a:gd name="connsiteX28" fmla="*/ 10621021 w 12192000"/>
              <a:gd name="connsiteY28" fmla="*/ 2583972 h 3021872"/>
              <a:gd name="connsiteX29" fmla="*/ 10501779 w 12192000"/>
              <a:gd name="connsiteY29" fmla="*/ 2548735 h 3021872"/>
              <a:gd name="connsiteX30" fmla="*/ 10403355 w 12192000"/>
              <a:gd name="connsiteY30" fmla="*/ 2512953 h 3021872"/>
              <a:gd name="connsiteX31" fmla="*/ 10337449 w 12192000"/>
              <a:gd name="connsiteY31" fmla="*/ 2488172 h 3021872"/>
              <a:gd name="connsiteX32" fmla="*/ 10324327 w 12192000"/>
              <a:gd name="connsiteY32" fmla="*/ 2478939 h 3021872"/>
              <a:gd name="connsiteX33" fmla="*/ 10321929 w 12192000"/>
              <a:gd name="connsiteY33" fmla="*/ 2478993 h 3021872"/>
              <a:gd name="connsiteX34" fmla="*/ 10290461 w 12192000"/>
              <a:gd name="connsiteY34" fmla="*/ 2462144 h 3021872"/>
              <a:gd name="connsiteX35" fmla="*/ 10268970 w 12192000"/>
              <a:gd name="connsiteY35" fmla="*/ 2448931 h 3021872"/>
              <a:gd name="connsiteX36" fmla="*/ 10263699 w 12192000"/>
              <a:gd name="connsiteY36" fmla="*/ 2448340 h 3021872"/>
              <a:gd name="connsiteX37" fmla="*/ 10228272 w 12192000"/>
              <a:gd name="connsiteY37" fmla="*/ 2431997 h 3021872"/>
              <a:gd name="connsiteX38" fmla="*/ 10215997 w 12192000"/>
              <a:gd name="connsiteY38" fmla="*/ 2431103 h 3021872"/>
              <a:gd name="connsiteX39" fmla="*/ 10193885 w 12192000"/>
              <a:gd name="connsiteY39" fmla="*/ 2427360 h 3021872"/>
              <a:gd name="connsiteX40" fmla="*/ 10135557 w 12192000"/>
              <a:gd name="connsiteY40" fmla="*/ 2429769 h 3021872"/>
              <a:gd name="connsiteX41" fmla="*/ 10092108 w 12192000"/>
              <a:gd name="connsiteY41" fmla="*/ 2409075 h 3021872"/>
              <a:gd name="connsiteX42" fmla="*/ 10091815 w 12192000"/>
              <a:gd name="connsiteY42" fmla="*/ 2409211 h 3021872"/>
              <a:gd name="connsiteX43" fmla="*/ 10083558 w 12192000"/>
              <a:gd name="connsiteY43" fmla="*/ 2406369 h 3021872"/>
              <a:gd name="connsiteX44" fmla="*/ 10078319 w 12192000"/>
              <a:gd name="connsiteY44" fmla="*/ 2403481 h 3021872"/>
              <a:gd name="connsiteX45" fmla="*/ 10063647 w 12192000"/>
              <a:gd name="connsiteY45" fmla="*/ 2397528 h 3021872"/>
              <a:gd name="connsiteX46" fmla="*/ 10057660 w 12192000"/>
              <a:gd name="connsiteY46" fmla="*/ 2396793 h 3021872"/>
              <a:gd name="connsiteX47" fmla="*/ 10003124 w 12192000"/>
              <a:gd name="connsiteY47" fmla="*/ 2406692 h 3021872"/>
              <a:gd name="connsiteX48" fmla="*/ 9898644 w 12192000"/>
              <a:gd name="connsiteY48" fmla="*/ 2393136 h 3021872"/>
              <a:gd name="connsiteX49" fmla="*/ 9794969 w 12192000"/>
              <a:gd name="connsiteY49" fmla="*/ 2376665 h 3021872"/>
              <a:gd name="connsiteX50" fmla="*/ 9690708 w 12192000"/>
              <a:gd name="connsiteY50" fmla="*/ 2362478 h 3021872"/>
              <a:gd name="connsiteX51" fmla="*/ 9656590 w 12192000"/>
              <a:gd name="connsiteY51" fmla="*/ 2365107 h 3021872"/>
              <a:gd name="connsiteX52" fmla="*/ 9651013 w 12192000"/>
              <a:gd name="connsiteY52" fmla="*/ 2365379 h 3021872"/>
              <a:gd name="connsiteX53" fmla="*/ 9629535 w 12192000"/>
              <a:gd name="connsiteY53" fmla="*/ 2359562 h 3021872"/>
              <a:gd name="connsiteX54" fmla="*/ 9621002 w 12192000"/>
              <a:gd name="connsiteY54" fmla="*/ 2358015 h 3021872"/>
              <a:gd name="connsiteX55" fmla="*/ 9620811 w 12192000"/>
              <a:gd name="connsiteY55" fmla="*/ 2358209 h 3021872"/>
              <a:gd name="connsiteX56" fmla="*/ 9612783 w 12192000"/>
              <a:gd name="connsiteY56" fmla="*/ 2356304 h 3021872"/>
              <a:gd name="connsiteX57" fmla="*/ 9573299 w 12192000"/>
              <a:gd name="connsiteY57" fmla="*/ 2344048 h 3021872"/>
              <a:gd name="connsiteX58" fmla="*/ 9523299 w 12192000"/>
              <a:gd name="connsiteY58" fmla="*/ 2356751 h 3021872"/>
              <a:gd name="connsiteX59" fmla="*/ 9502217 w 12192000"/>
              <a:gd name="connsiteY59" fmla="*/ 2356672 h 3021872"/>
              <a:gd name="connsiteX60" fmla="*/ 9491052 w 12192000"/>
              <a:gd name="connsiteY60" fmla="*/ 2357876 h 3021872"/>
              <a:gd name="connsiteX61" fmla="*/ 9490420 w 12192000"/>
              <a:gd name="connsiteY61" fmla="*/ 2358754 h 3021872"/>
              <a:gd name="connsiteX62" fmla="*/ 9422814 w 12192000"/>
              <a:gd name="connsiteY62" fmla="*/ 2337048 h 3021872"/>
              <a:gd name="connsiteX63" fmla="*/ 9387555 w 12192000"/>
              <a:gd name="connsiteY63" fmla="*/ 2324836 h 3021872"/>
              <a:gd name="connsiteX64" fmla="*/ 9385480 w 12192000"/>
              <a:gd name="connsiteY64" fmla="*/ 2325313 h 3021872"/>
              <a:gd name="connsiteX65" fmla="*/ 9369766 w 12192000"/>
              <a:gd name="connsiteY65" fmla="*/ 2317902 h 3021872"/>
              <a:gd name="connsiteX66" fmla="*/ 9356267 w 12192000"/>
              <a:gd name="connsiteY66" fmla="*/ 2307218 h 3021872"/>
              <a:gd name="connsiteX67" fmla="*/ 9240605 w 12192000"/>
              <a:gd name="connsiteY67" fmla="*/ 2292733 h 3021872"/>
              <a:gd name="connsiteX68" fmla="*/ 9083251 w 12192000"/>
              <a:gd name="connsiteY68" fmla="*/ 2245348 h 3021872"/>
              <a:gd name="connsiteX69" fmla="*/ 8956025 w 12192000"/>
              <a:gd name="connsiteY69" fmla="*/ 2219438 h 3021872"/>
              <a:gd name="connsiteX70" fmla="*/ 8791834 w 12192000"/>
              <a:gd name="connsiteY70" fmla="*/ 2194608 h 3021872"/>
              <a:gd name="connsiteX71" fmla="*/ 8677385 w 12192000"/>
              <a:gd name="connsiteY71" fmla="*/ 2172946 h 3021872"/>
              <a:gd name="connsiteX72" fmla="*/ 8628381 w 12192000"/>
              <a:gd name="connsiteY72" fmla="*/ 2151256 h 3021872"/>
              <a:gd name="connsiteX73" fmla="*/ 8608955 w 12192000"/>
              <a:gd name="connsiteY73" fmla="*/ 2154253 h 3021872"/>
              <a:gd name="connsiteX74" fmla="*/ 8605623 w 12192000"/>
              <a:gd name="connsiteY74" fmla="*/ 2154974 h 3021872"/>
              <a:gd name="connsiteX75" fmla="*/ 8591946 w 12192000"/>
              <a:gd name="connsiteY75" fmla="*/ 2153429 h 3021872"/>
              <a:gd name="connsiteX76" fmla="*/ 8588503 w 12192000"/>
              <a:gd name="connsiteY76" fmla="*/ 2158528 h 3021872"/>
              <a:gd name="connsiteX77" fmla="*/ 8542929 w 12192000"/>
              <a:gd name="connsiteY77" fmla="*/ 2155780 h 3021872"/>
              <a:gd name="connsiteX78" fmla="*/ 8422422 w 12192000"/>
              <a:gd name="connsiteY78" fmla="*/ 2128783 h 3021872"/>
              <a:gd name="connsiteX79" fmla="*/ 8350509 w 12192000"/>
              <a:gd name="connsiteY79" fmla="*/ 2116143 h 3021872"/>
              <a:gd name="connsiteX80" fmla="*/ 8323483 w 12192000"/>
              <a:gd name="connsiteY80" fmla="*/ 2116856 h 3021872"/>
              <a:gd name="connsiteX81" fmla="*/ 8285541 w 12192000"/>
              <a:gd name="connsiteY81" fmla="*/ 2114142 h 3021872"/>
              <a:gd name="connsiteX82" fmla="*/ 8156321 w 12192000"/>
              <a:gd name="connsiteY82" fmla="*/ 2105622 h 3021872"/>
              <a:gd name="connsiteX83" fmla="*/ 8115022 w 12192000"/>
              <a:gd name="connsiteY83" fmla="*/ 2097331 h 3021872"/>
              <a:gd name="connsiteX84" fmla="*/ 8109128 w 12192000"/>
              <a:gd name="connsiteY84" fmla="*/ 2095725 h 3021872"/>
              <a:gd name="connsiteX85" fmla="*/ 8061947 w 12192000"/>
              <a:gd name="connsiteY85" fmla="*/ 2076044 h 3021872"/>
              <a:gd name="connsiteX86" fmla="*/ 8056343 w 12192000"/>
              <a:gd name="connsiteY86" fmla="*/ 2079176 h 3021872"/>
              <a:gd name="connsiteX87" fmla="*/ 8039888 w 12192000"/>
              <a:gd name="connsiteY87" fmla="*/ 2079889 h 3021872"/>
              <a:gd name="connsiteX88" fmla="*/ 8027893 w 12192000"/>
              <a:gd name="connsiteY88" fmla="*/ 2071837 h 3021872"/>
              <a:gd name="connsiteX89" fmla="*/ 7968202 w 12192000"/>
              <a:gd name="connsiteY89" fmla="*/ 2048643 h 3021872"/>
              <a:gd name="connsiteX90" fmla="*/ 7879707 w 12192000"/>
              <a:gd name="connsiteY90" fmla="*/ 2019539 h 3021872"/>
              <a:gd name="connsiteX91" fmla="*/ 7867283 w 12192000"/>
              <a:gd name="connsiteY91" fmla="*/ 2011237 h 3021872"/>
              <a:gd name="connsiteX92" fmla="*/ 7843997 w 12192000"/>
              <a:gd name="connsiteY92" fmla="*/ 2004002 h 3021872"/>
              <a:gd name="connsiteX93" fmla="*/ 7819810 w 12192000"/>
              <a:gd name="connsiteY93" fmla="*/ 2003978 h 3021872"/>
              <a:gd name="connsiteX94" fmla="*/ 7766905 w 12192000"/>
              <a:gd name="connsiteY94" fmla="*/ 1994240 h 3021872"/>
              <a:gd name="connsiteX95" fmla="*/ 7748811 w 12192000"/>
              <a:gd name="connsiteY95" fmla="*/ 2001647 h 3021872"/>
              <a:gd name="connsiteX96" fmla="*/ 7745757 w 12192000"/>
              <a:gd name="connsiteY96" fmla="*/ 2003120 h 3021872"/>
              <a:gd name="connsiteX97" fmla="*/ 7732110 w 12192000"/>
              <a:gd name="connsiteY97" fmla="*/ 2004783 h 3021872"/>
              <a:gd name="connsiteX98" fmla="*/ 7730039 w 12192000"/>
              <a:gd name="connsiteY98" fmla="*/ 2010536 h 3021872"/>
              <a:gd name="connsiteX99" fmla="*/ 7685159 w 12192000"/>
              <a:gd name="connsiteY99" fmla="*/ 2018415 h 3021872"/>
              <a:gd name="connsiteX100" fmla="*/ 7561596 w 12192000"/>
              <a:gd name="connsiteY100" fmla="*/ 2020063 h 3021872"/>
              <a:gd name="connsiteX101" fmla="*/ 7488722 w 12192000"/>
              <a:gd name="connsiteY101" fmla="*/ 2024418 h 3021872"/>
              <a:gd name="connsiteX102" fmla="*/ 7462688 w 12192000"/>
              <a:gd name="connsiteY102" fmla="*/ 2031366 h 3021872"/>
              <a:gd name="connsiteX103" fmla="*/ 7425222 w 12192000"/>
              <a:gd name="connsiteY103" fmla="*/ 2037510 h 3021872"/>
              <a:gd name="connsiteX104" fmla="*/ 7360376 w 12192000"/>
              <a:gd name="connsiteY104" fmla="*/ 2052454 h 3021872"/>
              <a:gd name="connsiteX105" fmla="*/ 7297796 w 12192000"/>
              <a:gd name="connsiteY105" fmla="*/ 2059134 h 3021872"/>
              <a:gd name="connsiteX106" fmla="*/ 7255684 w 12192000"/>
              <a:gd name="connsiteY106" fmla="*/ 2060633 h 3021872"/>
              <a:gd name="connsiteX107" fmla="*/ 7249573 w 12192000"/>
              <a:gd name="connsiteY107" fmla="*/ 2060435 h 3021872"/>
              <a:gd name="connsiteX108" fmla="*/ 7198933 w 12192000"/>
              <a:gd name="connsiteY108" fmla="*/ 2052227 h 3021872"/>
              <a:gd name="connsiteX109" fmla="*/ 7194276 w 12192000"/>
              <a:gd name="connsiteY109" fmla="*/ 2056568 h 3021872"/>
              <a:gd name="connsiteX110" fmla="*/ 7178495 w 12192000"/>
              <a:gd name="connsiteY110" fmla="*/ 2061069 h 3021872"/>
              <a:gd name="connsiteX111" fmla="*/ 7164866 w 12192000"/>
              <a:gd name="connsiteY111" fmla="*/ 2056021 h 3021872"/>
              <a:gd name="connsiteX112" fmla="*/ 7101221 w 12192000"/>
              <a:gd name="connsiteY112" fmla="*/ 2047289 h 3021872"/>
              <a:gd name="connsiteX113" fmla="*/ 7008182 w 12192000"/>
              <a:gd name="connsiteY113" fmla="*/ 2039482 h 3021872"/>
              <a:gd name="connsiteX114" fmla="*/ 6994073 w 12192000"/>
              <a:gd name="connsiteY114" fmla="*/ 2034288 h 3021872"/>
              <a:gd name="connsiteX115" fmla="*/ 6902768 w 12192000"/>
              <a:gd name="connsiteY115" fmla="*/ 2021990 h 3021872"/>
              <a:gd name="connsiteX116" fmla="*/ 6854917 w 12192000"/>
              <a:gd name="connsiteY116" fmla="*/ 2020321 h 3021872"/>
              <a:gd name="connsiteX117" fmla="*/ 6849655 w 12192000"/>
              <a:gd name="connsiteY117" fmla="*/ 2025191 h 3021872"/>
              <a:gd name="connsiteX118" fmla="*/ 6835522 w 12192000"/>
              <a:gd name="connsiteY118" fmla="*/ 2024012 h 3021872"/>
              <a:gd name="connsiteX119" fmla="*/ 6707727 w 12192000"/>
              <a:gd name="connsiteY119" fmla="*/ 2006254 h 3021872"/>
              <a:gd name="connsiteX120" fmla="*/ 6561947 w 12192000"/>
              <a:gd name="connsiteY120" fmla="*/ 1975575 h 3021872"/>
              <a:gd name="connsiteX121" fmla="*/ 6464714 w 12192000"/>
              <a:gd name="connsiteY121" fmla="*/ 1978704 h 3021872"/>
              <a:gd name="connsiteX122" fmla="*/ 6242129 w 12192000"/>
              <a:gd name="connsiteY122" fmla="*/ 1915441 h 3021872"/>
              <a:gd name="connsiteX123" fmla="*/ 6080728 w 12192000"/>
              <a:gd name="connsiteY123" fmla="*/ 1895758 h 3021872"/>
              <a:gd name="connsiteX124" fmla="*/ 6069627 w 12192000"/>
              <a:gd name="connsiteY124" fmla="*/ 1885968 h 3021872"/>
              <a:gd name="connsiteX125" fmla="*/ 6055146 w 12192000"/>
              <a:gd name="connsiteY125" fmla="*/ 1879305 h 3021872"/>
              <a:gd name="connsiteX126" fmla="*/ 5953405 w 12192000"/>
              <a:gd name="connsiteY126" fmla="*/ 1849929 h 3021872"/>
              <a:gd name="connsiteX127" fmla="*/ 5940151 w 12192000"/>
              <a:gd name="connsiteY127" fmla="*/ 1852123 h 3021872"/>
              <a:gd name="connsiteX128" fmla="*/ 5917647 w 12192000"/>
              <a:gd name="connsiteY128" fmla="*/ 1852476 h 3021872"/>
              <a:gd name="connsiteX129" fmla="*/ 5860259 w 12192000"/>
              <a:gd name="connsiteY129" fmla="*/ 1865444 h 3021872"/>
              <a:gd name="connsiteX130" fmla="*/ 5821880 w 12192000"/>
              <a:gd name="connsiteY130" fmla="*/ 1854695 h 3021872"/>
              <a:gd name="connsiteX131" fmla="*/ 5813898 w 12192000"/>
              <a:gd name="connsiteY131" fmla="*/ 1853063 h 3021872"/>
              <a:gd name="connsiteX132" fmla="*/ 5813633 w 12192000"/>
              <a:gd name="connsiteY132" fmla="*/ 1853249 h 3021872"/>
              <a:gd name="connsiteX133" fmla="*/ 5804995 w 12192000"/>
              <a:gd name="connsiteY133" fmla="*/ 1851966 h 3021872"/>
              <a:gd name="connsiteX134" fmla="*/ 5799340 w 12192000"/>
              <a:gd name="connsiteY134" fmla="*/ 1850088 h 3021872"/>
              <a:gd name="connsiteX135" fmla="*/ 5783850 w 12192000"/>
              <a:gd name="connsiteY135" fmla="*/ 1846922 h 3021872"/>
              <a:gd name="connsiteX136" fmla="*/ 5777803 w 12192000"/>
              <a:gd name="connsiteY136" fmla="*/ 1847290 h 3021872"/>
              <a:gd name="connsiteX137" fmla="*/ 5774372 w 12192000"/>
              <a:gd name="connsiteY137" fmla="*/ 1849538 h 3021872"/>
              <a:gd name="connsiteX138" fmla="*/ 5740527 w 12192000"/>
              <a:gd name="connsiteY138" fmla="*/ 1850453 h 3021872"/>
              <a:gd name="connsiteX139" fmla="*/ 5671437 w 12192000"/>
              <a:gd name="connsiteY139" fmla="*/ 1845438 h 3021872"/>
              <a:gd name="connsiteX140" fmla="*/ 5633526 w 12192000"/>
              <a:gd name="connsiteY140" fmla="*/ 1839191 h 3021872"/>
              <a:gd name="connsiteX141" fmla="*/ 5527860 w 12192000"/>
              <a:gd name="connsiteY141" fmla="*/ 1825767 h 3021872"/>
              <a:gd name="connsiteX142" fmla="*/ 5420429 w 12192000"/>
              <a:gd name="connsiteY142" fmla="*/ 1815102 h 3021872"/>
              <a:gd name="connsiteX143" fmla="*/ 5339073 w 12192000"/>
              <a:gd name="connsiteY143" fmla="*/ 1819639 h 3021872"/>
              <a:gd name="connsiteX144" fmla="*/ 5334373 w 12192000"/>
              <a:gd name="connsiteY144" fmla="*/ 1817028 h 3021872"/>
              <a:gd name="connsiteX145" fmla="*/ 5326433 w 12192000"/>
              <a:gd name="connsiteY145" fmla="*/ 1814516 h 3021872"/>
              <a:gd name="connsiteX146" fmla="*/ 5326080 w 12192000"/>
              <a:gd name="connsiteY146" fmla="*/ 1814651 h 3021872"/>
              <a:gd name="connsiteX147" fmla="*/ 5318954 w 12192000"/>
              <a:gd name="connsiteY147" fmla="*/ 1811914 h 3021872"/>
              <a:gd name="connsiteX148" fmla="*/ 5286087 w 12192000"/>
              <a:gd name="connsiteY148" fmla="*/ 1796038 h 3021872"/>
              <a:gd name="connsiteX149" fmla="*/ 5223002 w 12192000"/>
              <a:gd name="connsiteY149" fmla="*/ 1799482 h 3021872"/>
              <a:gd name="connsiteX150" fmla="*/ 5200540 w 12192000"/>
              <a:gd name="connsiteY150" fmla="*/ 1796400 h 3021872"/>
              <a:gd name="connsiteX151" fmla="*/ 5154928 w 12192000"/>
              <a:gd name="connsiteY151" fmla="*/ 1781130 h 3021872"/>
              <a:gd name="connsiteX152" fmla="*/ 5149478 w 12192000"/>
              <a:gd name="connsiteY152" fmla="*/ 1780679 h 3021872"/>
              <a:gd name="connsiteX153" fmla="*/ 5130626 w 12192000"/>
              <a:gd name="connsiteY153" fmla="*/ 1768669 h 3021872"/>
              <a:gd name="connsiteX154" fmla="*/ 5102239 w 12192000"/>
              <a:gd name="connsiteY154" fmla="*/ 1753436 h 3021872"/>
              <a:gd name="connsiteX155" fmla="*/ 5099658 w 12192000"/>
              <a:gd name="connsiteY155" fmla="*/ 1753538 h 3021872"/>
              <a:gd name="connsiteX156" fmla="*/ 5088508 w 12192000"/>
              <a:gd name="connsiteY156" fmla="*/ 1745106 h 3021872"/>
              <a:gd name="connsiteX157" fmla="*/ 5082205 w 12192000"/>
              <a:gd name="connsiteY157" fmla="*/ 1734262 h 3021872"/>
              <a:gd name="connsiteX158" fmla="*/ 4931750 w 12192000"/>
              <a:gd name="connsiteY158" fmla="*/ 1691385 h 3021872"/>
              <a:gd name="connsiteX159" fmla="*/ 4824030 w 12192000"/>
              <a:gd name="connsiteY159" fmla="*/ 1643040 h 3021872"/>
              <a:gd name="connsiteX160" fmla="*/ 4758423 w 12192000"/>
              <a:gd name="connsiteY160" fmla="*/ 1579191 h 3021872"/>
              <a:gd name="connsiteX161" fmla="*/ 4514045 w 12192000"/>
              <a:gd name="connsiteY161" fmla="*/ 1535848 h 3021872"/>
              <a:gd name="connsiteX162" fmla="*/ 4458973 w 12192000"/>
              <a:gd name="connsiteY162" fmla="*/ 1525122 h 3021872"/>
              <a:gd name="connsiteX163" fmla="*/ 4423105 w 12192000"/>
              <a:gd name="connsiteY163" fmla="*/ 1500018 h 3021872"/>
              <a:gd name="connsiteX164" fmla="*/ 4400073 w 12192000"/>
              <a:gd name="connsiteY164" fmla="*/ 1499739 h 3021872"/>
              <a:gd name="connsiteX165" fmla="*/ 4395961 w 12192000"/>
              <a:gd name="connsiteY165" fmla="*/ 1499863 h 3021872"/>
              <a:gd name="connsiteX166" fmla="*/ 4382523 w 12192000"/>
              <a:gd name="connsiteY166" fmla="*/ 1496619 h 3021872"/>
              <a:gd name="connsiteX167" fmla="*/ 4374971 w 12192000"/>
              <a:gd name="connsiteY167" fmla="*/ 1500377 h 3021872"/>
              <a:gd name="connsiteX168" fmla="*/ 4352051 w 12192000"/>
              <a:gd name="connsiteY168" fmla="*/ 1498843 h 3021872"/>
              <a:gd name="connsiteX169" fmla="*/ 4328364 w 12192000"/>
              <a:gd name="connsiteY169" fmla="*/ 1491566 h 3021872"/>
              <a:gd name="connsiteX170" fmla="*/ 4220142 w 12192000"/>
              <a:gd name="connsiteY170" fmla="*/ 1451803 h 3021872"/>
              <a:gd name="connsiteX171" fmla="*/ 4152921 w 12192000"/>
              <a:gd name="connsiteY171" fmla="*/ 1430969 h 3021872"/>
              <a:gd name="connsiteX172" fmla="*/ 4123498 w 12192000"/>
              <a:gd name="connsiteY172" fmla="*/ 1427696 h 3021872"/>
              <a:gd name="connsiteX173" fmla="*/ 4085026 w 12192000"/>
              <a:gd name="connsiteY173" fmla="*/ 1420005 h 3021872"/>
              <a:gd name="connsiteX174" fmla="*/ 4014120 w 12192000"/>
              <a:gd name="connsiteY174" fmla="*/ 1410025 h 3021872"/>
              <a:gd name="connsiteX175" fmla="*/ 3924085 w 12192000"/>
              <a:gd name="connsiteY175" fmla="*/ 1390368 h 3021872"/>
              <a:gd name="connsiteX176" fmla="*/ 3875102 w 12192000"/>
              <a:gd name="connsiteY176" fmla="*/ 1356231 h 3021872"/>
              <a:gd name="connsiteX177" fmla="*/ 3866735 w 12192000"/>
              <a:gd name="connsiteY177" fmla="*/ 1358044 h 3021872"/>
              <a:gd name="connsiteX178" fmla="*/ 3824835 w 12192000"/>
              <a:gd name="connsiteY178" fmla="*/ 1344150 h 3021872"/>
              <a:gd name="connsiteX179" fmla="*/ 3698316 w 12192000"/>
              <a:gd name="connsiteY179" fmla="*/ 1271660 h 3021872"/>
              <a:gd name="connsiteX180" fmla="*/ 3615875 w 12192000"/>
              <a:gd name="connsiteY180" fmla="*/ 1245166 h 3021872"/>
              <a:gd name="connsiteX181" fmla="*/ 3583351 w 12192000"/>
              <a:gd name="connsiteY181" fmla="*/ 1239605 h 3021872"/>
              <a:gd name="connsiteX182" fmla="*/ 3529058 w 12192000"/>
              <a:gd name="connsiteY182" fmla="*/ 1230047 h 3021872"/>
              <a:gd name="connsiteX183" fmla="*/ 3438822 w 12192000"/>
              <a:gd name="connsiteY183" fmla="*/ 1205661 h 3021872"/>
              <a:gd name="connsiteX184" fmla="*/ 3390292 w 12192000"/>
              <a:gd name="connsiteY184" fmla="*/ 1197075 h 3021872"/>
              <a:gd name="connsiteX185" fmla="*/ 3315537 w 12192000"/>
              <a:gd name="connsiteY185" fmla="*/ 1185391 h 3021872"/>
              <a:gd name="connsiteX186" fmla="*/ 3305896 w 12192000"/>
              <a:gd name="connsiteY186" fmla="*/ 1180025 h 3021872"/>
              <a:gd name="connsiteX187" fmla="*/ 3260055 w 12192000"/>
              <a:gd name="connsiteY187" fmla="*/ 1189560 h 3021872"/>
              <a:gd name="connsiteX188" fmla="*/ 3136098 w 12192000"/>
              <a:gd name="connsiteY188" fmla="*/ 1171708 h 3021872"/>
              <a:gd name="connsiteX189" fmla="*/ 3113533 w 12192000"/>
              <a:gd name="connsiteY189" fmla="*/ 1171758 h 3021872"/>
              <a:gd name="connsiteX190" fmla="*/ 3087934 w 12192000"/>
              <a:gd name="connsiteY190" fmla="*/ 1162189 h 3021872"/>
              <a:gd name="connsiteX191" fmla="*/ 3033101 w 12192000"/>
              <a:gd name="connsiteY191" fmla="*/ 1146004 h 3021872"/>
              <a:gd name="connsiteX192" fmla="*/ 2999082 w 12192000"/>
              <a:gd name="connsiteY192" fmla="*/ 1129337 h 3021872"/>
              <a:gd name="connsiteX193" fmla="*/ 2988144 w 12192000"/>
              <a:gd name="connsiteY193" fmla="*/ 1133783 h 3021872"/>
              <a:gd name="connsiteX194" fmla="*/ 2964880 w 12192000"/>
              <a:gd name="connsiteY194" fmla="*/ 1133160 h 3021872"/>
              <a:gd name="connsiteX195" fmla="*/ 2871083 w 12192000"/>
              <a:gd name="connsiteY195" fmla="*/ 1114281 h 3021872"/>
              <a:gd name="connsiteX196" fmla="*/ 2853547 w 12192000"/>
              <a:gd name="connsiteY196" fmla="*/ 1113282 h 3021872"/>
              <a:gd name="connsiteX197" fmla="*/ 2834998 w 12192000"/>
              <a:gd name="connsiteY197" fmla="*/ 1105032 h 3021872"/>
              <a:gd name="connsiteX198" fmla="*/ 2832012 w 12192000"/>
              <a:gd name="connsiteY198" fmla="*/ 1103667 h 3021872"/>
              <a:gd name="connsiteX199" fmla="*/ 2831450 w 12192000"/>
              <a:gd name="connsiteY199" fmla="*/ 1103681 h 3021872"/>
              <a:gd name="connsiteX200" fmla="*/ 2830158 w 12192000"/>
              <a:gd name="connsiteY200" fmla="*/ 1102819 h 3021872"/>
              <a:gd name="connsiteX201" fmla="*/ 2817969 w 12192000"/>
              <a:gd name="connsiteY201" fmla="*/ 1097243 h 3021872"/>
              <a:gd name="connsiteX202" fmla="*/ 2812278 w 12192000"/>
              <a:gd name="connsiteY202" fmla="*/ 1097008 h 3021872"/>
              <a:gd name="connsiteX203" fmla="*/ 2735949 w 12192000"/>
              <a:gd name="connsiteY203" fmla="*/ 1069536 h 3021872"/>
              <a:gd name="connsiteX204" fmla="*/ 2700542 w 12192000"/>
              <a:gd name="connsiteY204" fmla="*/ 1056907 h 3021872"/>
              <a:gd name="connsiteX205" fmla="*/ 2690071 w 12192000"/>
              <a:gd name="connsiteY205" fmla="*/ 1056397 h 3021872"/>
              <a:gd name="connsiteX206" fmla="*/ 2655269 w 12192000"/>
              <a:gd name="connsiteY206" fmla="*/ 1042078 h 3021872"/>
              <a:gd name="connsiteX207" fmla="*/ 2637172 w 12192000"/>
              <a:gd name="connsiteY207" fmla="*/ 1039382 h 3021872"/>
              <a:gd name="connsiteX208" fmla="*/ 2544676 w 12192000"/>
              <a:gd name="connsiteY208" fmla="*/ 1019916 h 3021872"/>
              <a:gd name="connsiteX209" fmla="*/ 2521406 w 12192000"/>
              <a:gd name="connsiteY209" fmla="*/ 1022036 h 3021872"/>
              <a:gd name="connsiteX210" fmla="*/ 2462038 w 12192000"/>
              <a:gd name="connsiteY210" fmla="*/ 992687 h 3021872"/>
              <a:gd name="connsiteX211" fmla="*/ 2448962 w 12192000"/>
              <a:gd name="connsiteY211" fmla="*/ 988555 h 3021872"/>
              <a:gd name="connsiteX212" fmla="*/ 2444223 w 12192000"/>
              <a:gd name="connsiteY212" fmla="*/ 985580 h 3021872"/>
              <a:gd name="connsiteX213" fmla="*/ 2428175 w 12192000"/>
              <a:gd name="connsiteY213" fmla="*/ 997242 h 3021872"/>
              <a:gd name="connsiteX214" fmla="*/ 2398519 w 12192000"/>
              <a:gd name="connsiteY214" fmla="*/ 1001482 h 3021872"/>
              <a:gd name="connsiteX215" fmla="*/ 2385271 w 12192000"/>
              <a:gd name="connsiteY215" fmla="*/ 993786 h 3021872"/>
              <a:gd name="connsiteX216" fmla="*/ 2298174 w 12192000"/>
              <a:gd name="connsiteY216" fmla="*/ 956527 h 3021872"/>
              <a:gd name="connsiteX217" fmla="*/ 2271014 w 12192000"/>
              <a:gd name="connsiteY217" fmla="*/ 945440 h 3021872"/>
              <a:gd name="connsiteX218" fmla="*/ 2214838 w 12192000"/>
              <a:gd name="connsiteY218" fmla="*/ 924396 h 3021872"/>
              <a:gd name="connsiteX219" fmla="*/ 2038407 w 12192000"/>
              <a:gd name="connsiteY219" fmla="*/ 916628 h 3021872"/>
              <a:gd name="connsiteX220" fmla="*/ 1958268 w 12192000"/>
              <a:gd name="connsiteY220" fmla="*/ 931677 h 3021872"/>
              <a:gd name="connsiteX221" fmla="*/ 1740316 w 12192000"/>
              <a:gd name="connsiteY221" fmla="*/ 931710 h 3021872"/>
              <a:gd name="connsiteX222" fmla="*/ 1454477 w 12192000"/>
              <a:gd name="connsiteY222" fmla="*/ 973878 h 3021872"/>
              <a:gd name="connsiteX223" fmla="*/ 1385984 w 12192000"/>
              <a:gd name="connsiteY223" fmla="*/ 958621 h 3021872"/>
              <a:gd name="connsiteX224" fmla="*/ 1355604 w 12192000"/>
              <a:gd name="connsiteY224" fmla="*/ 960893 h 3021872"/>
              <a:gd name="connsiteX225" fmla="*/ 1305323 w 12192000"/>
              <a:gd name="connsiteY225" fmla="*/ 967511 h 3021872"/>
              <a:gd name="connsiteX226" fmla="*/ 1125607 w 12192000"/>
              <a:gd name="connsiteY226" fmla="*/ 968467 h 3021872"/>
              <a:gd name="connsiteX227" fmla="*/ 1016562 w 12192000"/>
              <a:gd name="connsiteY227" fmla="*/ 975260 h 3021872"/>
              <a:gd name="connsiteX228" fmla="*/ 818620 w 12192000"/>
              <a:gd name="connsiteY228" fmla="*/ 987723 h 3021872"/>
              <a:gd name="connsiteX229" fmla="*/ 611870 w 12192000"/>
              <a:gd name="connsiteY229" fmla="*/ 1002547 h 3021872"/>
              <a:gd name="connsiteX230" fmla="*/ 520325 w 12192000"/>
              <a:gd name="connsiteY230" fmla="*/ 1010590 h 3021872"/>
              <a:gd name="connsiteX231" fmla="*/ 386188 w 12192000"/>
              <a:gd name="connsiteY231" fmla="*/ 1040956 h 3021872"/>
              <a:gd name="connsiteX232" fmla="*/ 272629 w 12192000"/>
              <a:gd name="connsiteY232" fmla="*/ 1010300 h 3021872"/>
              <a:gd name="connsiteX233" fmla="*/ 113450 w 12192000"/>
              <a:gd name="connsiteY233" fmla="*/ 1038933 h 3021872"/>
              <a:gd name="connsiteX234" fmla="*/ 4256 w 12192000"/>
              <a:gd name="connsiteY234" fmla="*/ 1060111 h 3021872"/>
              <a:gd name="connsiteX235" fmla="*/ 0 w 12192000"/>
              <a:gd name="connsiteY235" fmla="*/ 1059714 h 3021872"/>
              <a:gd name="connsiteX236" fmla="*/ 0 w 12192000"/>
              <a:gd name="connsiteY236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97610 h 3021872"/>
              <a:gd name="connsiteX13" fmla="*/ 11438556 w 12192000"/>
              <a:gd name="connsiteY13" fmla="*/ 2873658 h 3021872"/>
              <a:gd name="connsiteX14" fmla="*/ 11355280 w 12192000"/>
              <a:gd name="connsiteY14" fmla="*/ 2766974 h 3021872"/>
              <a:gd name="connsiteX15" fmla="*/ 11346286 w 12192000"/>
              <a:gd name="connsiteY15" fmla="*/ 2771221 h 3021872"/>
              <a:gd name="connsiteX16" fmla="*/ 11344784 w 12192000"/>
              <a:gd name="connsiteY16" fmla="*/ 2767480 h 3021872"/>
              <a:gd name="connsiteX17" fmla="*/ 11307999 w 12192000"/>
              <a:gd name="connsiteY17" fmla="*/ 2758374 h 3021872"/>
              <a:gd name="connsiteX18" fmla="*/ 11228674 w 12192000"/>
              <a:gd name="connsiteY18" fmla="*/ 2738503 h 3021872"/>
              <a:gd name="connsiteX19" fmla="*/ 11208775 w 12192000"/>
              <a:gd name="connsiteY19" fmla="*/ 2733735 h 3021872"/>
              <a:gd name="connsiteX20" fmla="*/ 11191329 w 12192000"/>
              <a:gd name="connsiteY20" fmla="*/ 2735896 h 3021872"/>
              <a:gd name="connsiteX21" fmla="*/ 11095293 w 12192000"/>
              <a:gd name="connsiteY21" fmla="*/ 2734181 h 3021872"/>
              <a:gd name="connsiteX22" fmla="*/ 11072290 w 12192000"/>
              <a:gd name="connsiteY22" fmla="*/ 2737734 h 3021872"/>
              <a:gd name="connsiteX23" fmla="*/ 10980239 w 12192000"/>
              <a:gd name="connsiteY23" fmla="*/ 2729000 h 3021872"/>
              <a:gd name="connsiteX24" fmla="*/ 10980167 w 12192000"/>
              <a:gd name="connsiteY24" fmla="*/ 2728972 h 3021872"/>
              <a:gd name="connsiteX25" fmla="*/ 10943501 w 12192000"/>
              <a:gd name="connsiteY25" fmla="*/ 2723352 h 3021872"/>
              <a:gd name="connsiteX26" fmla="*/ 10740825 w 12192000"/>
              <a:gd name="connsiteY26" fmla="*/ 2642544 h 3021872"/>
              <a:gd name="connsiteX27" fmla="*/ 10621021 w 12192000"/>
              <a:gd name="connsiteY27" fmla="*/ 2583972 h 3021872"/>
              <a:gd name="connsiteX28" fmla="*/ 10501779 w 12192000"/>
              <a:gd name="connsiteY28" fmla="*/ 2548735 h 3021872"/>
              <a:gd name="connsiteX29" fmla="*/ 10403355 w 12192000"/>
              <a:gd name="connsiteY29" fmla="*/ 2512953 h 3021872"/>
              <a:gd name="connsiteX30" fmla="*/ 10337449 w 12192000"/>
              <a:gd name="connsiteY30" fmla="*/ 2488172 h 3021872"/>
              <a:gd name="connsiteX31" fmla="*/ 10324327 w 12192000"/>
              <a:gd name="connsiteY31" fmla="*/ 2478939 h 3021872"/>
              <a:gd name="connsiteX32" fmla="*/ 10321929 w 12192000"/>
              <a:gd name="connsiteY32" fmla="*/ 2478993 h 3021872"/>
              <a:gd name="connsiteX33" fmla="*/ 10290461 w 12192000"/>
              <a:gd name="connsiteY33" fmla="*/ 2462144 h 3021872"/>
              <a:gd name="connsiteX34" fmla="*/ 10268970 w 12192000"/>
              <a:gd name="connsiteY34" fmla="*/ 2448931 h 3021872"/>
              <a:gd name="connsiteX35" fmla="*/ 10263699 w 12192000"/>
              <a:gd name="connsiteY35" fmla="*/ 2448340 h 3021872"/>
              <a:gd name="connsiteX36" fmla="*/ 10228272 w 12192000"/>
              <a:gd name="connsiteY36" fmla="*/ 2431997 h 3021872"/>
              <a:gd name="connsiteX37" fmla="*/ 10215997 w 12192000"/>
              <a:gd name="connsiteY37" fmla="*/ 2431103 h 3021872"/>
              <a:gd name="connsiteX38" fmla="*/ 10193885 w 12192000"/>
              <a:gd name="connsiteY38" fmla="*/ 2427360 h 3021872"/>
              <a:gd name="connsiteX39" fmla="*/ 10135557 w 12192000"/>
              <a:gd name="connsiteY39" fmla="*/ 2429769 h 3021872"/>
              <a:gd name="connsiteX40" fmla="*/ 10092108 w 12192000"/>
              <a:gd name="connsiteY40" fmla="*/ 2409075 h 3021872"/>
              <a:gd name="connsiteX41" fmla="*/ 10091815 w 12192000"/>
              <a:gd name="connsiteY41" fmla="*/ 2409211 h 3021872"/>
              <a:gd name="connsiteX42" fmla="*/ 10083558 w 12192000"/>
              <a:gd name="connsiteY42" fmla="*/ 2406369 h 3021872"/>
              <a:gd name="connsiteX43" fmla="*/ 10078319 w 12192000"/>
              <a:gd name="connsiteY43" fmla="*/ 2403481 h 3021872"/>
              <a:gd name="connsiteX44" fmla="*/ 10063647 w 12192000"/>
              <a:gd name="connsiteY44" fmla="*/ 2397528 h 3021872"/>
              <a:gd name="connsiteX45" fmla="*/ 10057660 w 12192000"/>
              <a:gd name="connsiteY45" fmla="*/ 2396793 h 3021872"/>
              <a:gd name="connsiteX46" fmla="*/ 10003124 w 12192000"/>
              <a:gd name="connsiteY46" fmla="*/ 2406692 h 3021872"/>
              <a:gd name="connsiteX47" fmla="*/ 9898644 w 12192000"/>
              <a:gd name="connsiteY47" fmla="*/ 2393136 h 3021872"/>
              <a:gd name="connsiteX48" fmla="*/ 9794969 w 12192000"/>
              <a:gd name="connsiteY48" fmla="*/ 2376665 h 3021872"/>
              <a:gd name="connsiteX49" fmla="*/ 9690708 w 12192000"/>
              <a:gd name="connsiteY49" fmla="*/ 2362478 h 3021872"/>
              <a:gd name="connsiteX50" fmla="*/ 9656590 w 12192000"/>
              <a:gd name="connsiteY50" fmla="*/ 2365107 h 3021872"/>
              <a:gd name="connsiteX51" fmla="*/ 9651013 w 12192000"/>
              <a:gd name="connsiteY51" fmla="*/ 2365379 h 3021872"/>
              <a:gd name="connsiteX52" fmla="*/ 9629535 w 12192000"/>
              <a:gd name="connsiteY52" fmla="*/ 2359562 h 3021872"/>
              <a:gd name="connsiteX53" fmla="*/ 9621002 w 12192000"/>
              <a:gd name="connsiteY53" fmla="*/ 2358015 h 3021872"/>
              <a:gd name="connsiteX54" fmla="*/ 9620811 w 12192000"/>
              <a:gd name="connsiteY54" fmla="*/ 2358209 h 3021872"/>
              <a:gd name="connsiteX55" fmla="*/ 9612783 w 12192000"/>
              <a:gd name="connsiteY55" fmla="*/ 2356304 h 3021872"/>
              <a:gd name="connsiteX56" fmla="*/ 9573299 w 12192000"/>
              <a:gd name="connsiteY56" fmla="*/ 2344048 h 3021872"/>
              <a:gd name="connsiteX57" fmla="*/ 9523299 w 12192000"/>
              <a:gd name="connsiteY57" fmla="*/ 2356751 h 3021872"/>
              <a:gd name="connsiteX58" fmla="*/ 9502217 w 12192000"/>
              <a:gd name="connsiteY58" fmla="*/ 2356672 h 3021872"/>
              <a:gd name="connsiteX59" fmla="*/ 9491052 w 12192000"/>
              <a:gd name="connsiteY59" fmla="*/ 2357876 h 3021872"/>
              <a:gd name="connsiteX60" fmla="*/ 9490420 w 12192000"/>
              <a:gd name="connsiteY60" fmla="*/ 2358754 h 3021872"/>
              <a:gd name="connsiteX61" fmla="*/ 9422814 w 12192000"/>
              <a:gd name="connsiteY61" fmla="*/ 2337048 h 3021872"/>
              <a:gd name="connsiteX62" fmla="*/ 9387555 w 12192000"/>
              <a:gd name="connsiteY62" fmla="*/ 2324836 h 3021872"/>
              <a:gd name="connsiteX63" fmla="*/ 9385480 w 12192000"/>
              <a:gd name="connsiteY63" fmla="*/ 2325313 h 3021872"/>
              <a:gd name="connsiteX64" fmla="*/ 9369766 w 12192000"/>
              <a:gd name="connsiteY64" fmla="*/ 2317902 h 3021872"/>
              <a:gd name="connsiteX65" fmla="*/ 9356267 w 12192000"/>
              <a:gd name="connsiteY65" fmla="*/ 2307218 h 3021872"/>
              <a:gd name="connsiteX66" fmla="*/ 9240605 w 12192000"/>
              <a:gd name="connsiteY66" fmla="*/ 2292733 h 3021872"/>
              <a:gd name="connsiteX67" fmla="*/ 9083251 w 12192000"/>
              <a:gd name="connsiteY67" fmla="*/ 2245348 h 3021872"/>
              <a:gd name="connsiteX68" fmla="*/ 8956025 w 12192000"/>
              <a:gd name="connsiteY68" fmla="*/ 2219438 h 3021872"/>
              <a:gd name="connsiteX69" fmla="*/ 8791834 w 12192000"/>
              <a:gd name="connsiteY69" fmla="*/ 2194608 h 3021872"/>
              <a:gd name="connsiteX70" fmla="*/ 8677385 w 12192000"/>
              <a:gd name="connsiteY70" fmla="*/ 2172946 h 3021872"/>
              <a:gd name="connsiteX71" fmla="*/ 8628381 w 12192000"/>
              <a:gd name="connsiteY71" fmla="*/ 2151256 h 3021872"/>
              <a:gd name="connsiteX72" fmla="*/ 8608955 w 12192000"/>
              <a:gd name="connsiteY72" fmla="*/ 2154253 h 3021872"/>
              <a:gd name="connsiteX73" fmla="*/ 8605623 w 12192000"/>
              <a:gd name="connsiteY73" fmla="*/ 2154974 h 3021872"/>
              <a:gd name="connsiteX74" fmla="*/ 8591946 w 12192000"/>
              <a:gd name="connsiteY74" fmla="*/ 2153429 h 3021872"/>
              <a:gd name="connsiteX75" fmla="*/ 8588503 w 12192000"/>
              <a:gd name="connsiteY75" fmla="*/ 2158528 h 3021872"/>
              <a:gd name="connsiteX76" fmla="*/ 8542929 w 12192000"/>
              <a:gd name="connsiteY76" fmla="*/ 2155780 h 3021872"/>
              <a:gd name="connsiteX77" fmla="*/ 8422422 w 12192000"/>
              <a:gd name="connsiteY77" fmla="*/ 2128783 h 3021872"/>
              <a:gd name="connsiteX78" fmla="*/ 8350509 w 12192000"/>
              <a:gd name="connsiteY78" fmla="*/ 2116143 h 3021872"/>
              <a:gd name="connsiteX79" fmla="*/ 8323483 w 12192000"/>
              <a:gd name="connsiteY79" fmla="*/ 2116856 h 3021872"/>
              <a:gd name="connsiteX80" fmla="*/ 8285541 w 12192000"/>
              <a:gd name="connsiteY80" fmla="*/ 2114142 h 3021872"/>
              <a:gd name="connsiteX81" fmla="*/ 8156321 w 12192000"/>
              <a:gd name="connsiteY81" fmla="*/ 2105622 h 3021872"/>
              <a:gd name="connsiteX82" fmla="*/ 8115022 w 12192000"/>
              <a:gd name="connsiteY82" fmla="*/ 2097331 h 3021872"/>
              <a:gd name="connsiteX83" fmla="*/ 8109128 w 12192000"/>
              <a:gd name="connsiteY83" fmla="*/ 2095725 h 3021872"/>
              <a:gd name="connsiteX84" fmla="*/ 8061947 w 12192000"/>
              <a:gd name="connsiteY84" fmla="*/ 2076044 h 3021872"/>
              <a:gd name="connsiteX85" fmla="*/ 8056343 w 12192000"/>
              <a:gd name="connsiteY85" fmla="*/ 2079176 h 3021872"/>
              <a:gd name="connsiteX86" fmla="*/ 8039888 w 12192000"/>
              <a:gd name="connsiteY86" fmla="*/ 2079889 h 3021872"/>
              <a:gd name="connsiteX87" fmla="*/ 8027893 w 12192000"/>
              <a:gd name="connsiteY87" fmla="*/ 2071837 h 3021872"/>
              <a:gd name="connsiteX88" fmla="*/ 7968202 w 12192000"/>
              <a:gd name="connsiteY88" fmla="*/ 2048643 h 3021872"/>
              <a:gd name="connsiteX89" fmla="*/ 7879707 w 12192000"/>
              <a:gd name="connsiteY89" fmla="*/ 2019539 h 3021872"/>
              <a:gd name="connsiteX90" fmla="*/ 7867283 w 12192000"/>
              <a:gd name="connsiteY90" fmla="*/ 2011237 h 3021872"/>
              <a:gd name="connsiteX91" fmla="*/ 7843997 w 12192000"/>
              <a:gd name="connsiteY91" fmla="*/ 2004002 h 3021872"/>
              <a:gd name="connsiteX92" fmla="*/ 7819810 w 12192000"/>
              <a:gd name="connsiteY92" fmla="*/ 2003978 h 3021872"/>
              <a:gd name="connsiteX93" fmla="*/ 7766905 w 12192000"/>
              <a:gd name="connsiteY93" fmla="*/ 1994240 h 3021872"/>
              <a:gd name="connsiteX94" fmla="*/ 7748811 w 12192000"/>
              <a:gd name="connsiteY94" fmla="*/ 2001647 h 3021872"/>
              <a:gd name="connsiteX95" fmla="*/ 7745757 w 12192000"/>
              <a:gd name="connsiteY95" fmla="*/ 2003120 h 3021872"/>
              <a:gd name="connsiteX96" fmla="*/ 7732110 w 12192000"/>
              <a:gd name="connsiteY96" fmla="*/ 2004783 h 3021872"/>
              <a:gd name="connsiteX97" fmla="*/ 7730039 w 12192000"/>
              <a:gd name="connsiteY97" fmla="*/ 2010536 h 3021872"/>
              <a:gd name="connsiteX98" fmla="*/ 7685159 w 12192000"/>
              <a:gd name="connsiteY98" fmla="*/ 2018415 h 3021872"/>
              <a:gd name="connsiteX99" fmla="*/ 7561596 w 12192000"/>
              <a:gd name="connsiteY99" fmla="*/ 2020063 h 3021872"/>
              <a:gd name="connsiteX100" fmla="*/ 7488722 w 12192000"/>
              <a:gd name="connsiteY100" fmla="*/ 2024418 h 3021872"/>
              <a:gd name="connsiteX101" fmla="*/ 7462688 w 12192000"/>
              <a:gd name="connsiteY101" fmla="*/ 2031366 h 3021872"/>
              <a:gd name="connsiteX102" fmla="*/ 7425222 w 12192000"/>
              <a:gd name="connsiteY102" fmla="*/ 2037510 h 3021872"/>
              <a:gd name="connsiteX103" fmla="*/ 7360376 w 12192000"/>
              <a:gd name="connsiteY103" fmla="*/ 2052454 h 3021872"/>
              <a:gd name="connsiteX104" fmla="*/ 7297796 w 12192000"/>
              <a:gd name="connsiteY104" fmla="*/ 2059134 h 3021872"/>
              <a:gd name="connsiteX105" fmla="*/ 7255684 w 12192000"/>
              <a:gd name="connsiteY105" fmla="*/ 2060633 h 3021872"/>
              <a:gd name="connsiteX106" fmla="*/ 7249573 w 12192000"/>
              <a:gd name="connsiteY106" fmla="*/ 2060435 h 3021872"/>
              <a:gd name="connsiteX107" fmla="*/ 7198933 w 12192000"/>
              <a:gd name="connsiteY107" fmla="*/ 2052227 h 3021872"/>
              <a:gd name="connsiteX108" fmla="*/ 7194276 w 12192000"/>
              <a:gd name="connsiteY108" fmla="*/ 2056568 h 3021872"/>
              <a:gd name="connsiteX109" fmla="*/ 7178495 w 12192000"/>
              <a:gd name="connsiteY109" fmla="*/ 2061069 h 3021872"/>
              <a:gd name="connsiteX110" fmla="*/ 7164866 w 12192000"/>
              <a:gd name="connsiteY110" fmla="*/ 2056021 h 3021872"/>
              <a:gd name="connsiteX111" fmla="*/ 7101221 w 12192000"/>
              <a:gd name="connsiteY111" fmla="*/ 2047289 h 3021872"/>
              <a:gd name="connsiteX112" fmla="*/ 7008182 w 12192000"/>
              <a:gd name="connsiteY112" fmla="*/ 2039482 h 3021872"/>
              <a:gd name="connsiteX113" fmla="*/ 6994073 w 12192000"/>
              <a:gd name="connsiteY113" fmla="*/ 2034288 h 3021872"/>
              <a:gd name="connsiteX114" fmla="*/ 6902768 w 12192000"/>
              <a:gd name="connsiteY114" fmla="*/ 2021990 h 3021872"/>
              <a:gd name="connsiteX115" fmla="*/ 6854917 w 12192000"/>
              <a:gd name="connsiteY115" fmla="*/ 2020321 h 3021872"/>
              <a:gd name="connsiteX116" fmla="*/ 6849655 w 12192000"/>
              <a:gd name="connsiteY116" fmla="*/ 2025191 h 3021872"/>
              <a:gd name="connsiteX117" fmla="*/ 6835522 w 12192000"/>
              <a:gd name="connsiteY117" fmla="*/ 2024012 h 3021872"/>
              <a:gd name="connsiteX118" fmla="*/ 6707727 w 12192000"/>
              <a:gd name="connsiteY118" fmla="*/ 2006254 h 3021872"/>
              <a:gd name="connsiteX119" fmla="*/ 6561947 w 12192000"/>
              <a:gd name="connsiteY119" fmla="*/ 1975575 h 3021872"/>
              <a:gd name="connsiteX120" fmla="*/ 6464714 w 12192000"/>
              <a:gd name="connsiteY120" fmla="*/ 1978704 h 3021872"/>
              <a:gd name="connsiteX121" fmla="*/ 6242129 w 12192000"/>
              <a:gd name="connsiteY121" fmla="*/ 1915441 h 3021872"/>
              <a:gd name="connsiteX122" fmla="*/ 6080728 w 12192000"/>
              <a:gd name="connsiteY122" fmla="*/ 1895758 h 3021872"/>
              <a:gd name="connsiteX123" fmla="*/ 6069627 w 12192000"/>
              <a:gd name="connsiteY123" fmla="*/ 1885968 h 3021872"/>
              <a:gd name="connsiteX124" fmla="*/ 6055146 w 12192000"/>
              <a:gd name="connsiteY124" fmla="*/ 1879305 h 3021872"/>
              <a:gd name="connsiteX125" fmla="*/ 5953405 w 12192000"/>
              <a:gd name="connsiteY125" fmla="*/ 1849929 h 3021872"/>
              <a:gd name="connsiteX126" fmla="*/ 5940151 w 12192000"/>
              <a:gd name="connsiteY126" fmla="*/ 1852123 h 3021872"/>
              <a:gd name="connsiteX127" fmla="*/ 5917647 w 12192000"/>
              <a:gd name="connsiteY127" fmla="*/ 1852476 h 3021872"/>
              <a:gd name="connsiteX128" fmla="*/ 5860259 w 12192000"/>
              <a:gd name="connsiteY128" fmla="*/ 1865444 h 3021872"/>
              <a:gd name="connsiteX129" fmla="*/ 5821880 w 12192000"/>
              <a:gd name="connsiteY129" fmla="*/ 1854695 h 3021872"/>
              <a:gd name="connsiteX130" fmla="*/ 5813898 w 12192000"/>
              <a:gd name="connsiteY130" fmla="*/ 1853063 h 3021872"/>
              <a:gd name="connsiteX131" fmla="*/ 5813633 w 12192000"/>
              <a:gd name="connsiteY131" fmla="*/ 1853249 h 3021872"/>
              <a:gd name="connsiteX132" fmla="*/ 5804995 w 12192000"/>
              <a:gd name="connsiteY132" fmla="*/ 1851966 h 3021872"/>
              <a:gd name="connsiteX133" fmla="*/ 5799340 w 12192000"/>
              <a:gd name="connsiteY133" fmla="*/ 1850088 h 3021872"/>
              <a:gd name="connsiteX134" fmla="*/ 5783850 w 12192000"/>
              <a:gd name="connsiteY134" fmla="*/ 1846922 h 3021872"/>
              <a:gd name="connsiteX135" fmla="*/ 5777803 w 12192000"/>
              <a:gd name="connsiteY135" fmla="*/ 1847290 h 3021872"/>
              <a:gd name="connsiteX136" fmla="*/ 5774372 w 12192000"/>
              <a:gd name="connsiteY136" fmla="*/ 1849538 h 3021872"/>
              <a:gd name="connsiteX137" fmla="*/ 5740527 w 12192000"/>
              <a:gd name="connsiteY137" fmla="*/ 1850453 h 3021872"/>
              <a:gd name="connsiteX138" fmla="*/ 5671437 w 12192000"/>
              <a:gd name="connsiteY138" fmla="*/ 1845438 h 3021872"/>
              <a:gd name="connsiteX139" fmla="*/ 5633526 w 12192000"/>
              <a:gd name="connsiteY139" fmla="*/ 1839191 h 3021872"/>
              <a:gd name="connsiteX140" fmla="*/ 5527860 w 12192000"/>
              <a:gd name="connsiteY140" fmla="*/ 1825767 h 3021872"/>
              <a:gd name="connsiteX141" fmla="*/ 5420429 w 12192000"/>
              <a:gd name="connsiteY141" fmla="*/ 1815102 h 3021872"/>
              <a:gd name="connsiteX142" fmla="*/ 5339073 w 12192000"/>
              <a:gd name="connsiteY142" fmla="*/ 1819639 h 3021872"/>
              <a:gd name="connsiteX143" fmla="*/ 5334373 w 12192000"/>
              <a:gd name="connsiteY143" fmla="*/ 1817028 h 3021872"/>
              <a:gd name="connsiteX144" fmla="*/ 5326433 w 12192000"/>
              <a:gd name="connsiteY144" fmla="*/ 1814516 h 3021872"/>
              <a:gd name="connsiteX145" fmla="*/ 5326080 w 12192000"/>
              <a:gd name="connsiteY145" fmla="*/ 1814651 h 3021872"/>
              <a:gd name="connsiteX146" fmla="*/ 5318954 w 12192000"/>
              <a:gd name="connsiteY146" fmla="*/ 1811914 h 3021872"/>
              <a:gd name="connsiteX147" fmla="*/ 5286087 w 12192000"/>
              <a:gd name="connsiteY147" fmla="*/ 1796038 h 3021872"/>
              <a:gd name="connsiteX148" fmla="*/ 5223002 w 12192000"/>
              <a:gd name="connsiteY148" fmla="*/ 1799482 h 3021872"/>
              <a:gd name="connsiteX149" fmla="*/ 5200540 w 12192000"/>
              <a:gd name="connsiteY149" fmla="*/ 1796400 h 3021872"/>
              <a:gd name="connsiteX150" fmla="*/ 5154928 w 12192000"/>
              <a:gd name="connsiteY150" fmla="*/ 1781130 h 3021872"/>
              <a:gd name="connsiteX151" fmla="*/ 5149478 w 12192000"/>
              <a:gd name="connsiteY151" fmla="*/ 1780679 h 3021872"/>
              <a:gd name="connsiteX152" fmla="*/ 5130626 w 12192000"/>
              <a:gd name="connsiteY152" fmla="*/ 1768669 h 3021872"/>
              <a:gd name="connsiteX153" fmla="*/ 5102239 w 12192000"/>
              <a:gd name="connsiteY153" fmla="*/ 1753436 h 3021872"/>
              <a:gd name="connsiteX154" fmla="*/ 5099658 w 12192000"/>
              <a:gd name="connsiteY154" fmla="*/ 1753538 h 3021872"/>
              <a:gd name="connsiteX155" fmla="*/ 5088508 w 12192000"/>
              <a:gd name="connsiteY155" fmla="*/ 1745106 h 3021872"/>
              <a:gd name="connsiteX156" fmla="*/ 5082205 w 12192000"/>
              <a:gd name="connsiteY156" fmla="*/ 1734262 h 3021872"/>
              <a:gd name="connsiteX157" fmla="*/ 4931750 w 12192000"/>
              <a:gd name="connsiteY157" fmla="*/ 1691385 h 3021872"/>
              <a:gd name="connsiteX158" fmla="*/ 4824030 w 12192000"/>
              <a:gd name="connsiteY158" fmla="*/ 1643040 h 3021872"/>
              <a:gd name="connsiteX159" fmla="*/ 4758423 w 12192000"/>
              <a:gd name="connsiteY159" fmla="*/ 1579191 h 3021872"/>
              <a:gd name="connsiteX160" fmla="*/ 4514045 w 12192000"/>
              <a:gd name="connsiteY160" fmla="*/ 1535848 h 3021872"/>
              <a:gd name="connsiteX161" fmla="*/ 4458973 w 12192000"/>
              <a:gd name="connsiteY161" fmla="*/ 1525122 h 3021872"/>
              <a:gd name="connsiteX162" fmla="*/ 4423105 w 12192000"/>
              <a:gd name="connsiteY162" fmla="*/ 1500018 h 3021872"/>
              <a:gd name="connsiteX163" fmla="*/ 4400073 w 12192000"/>
              <a:gd name="connsiteY163" fmla="*/ 1499739 h 3021872"/>
              <a:gd name="connsiteX164" fmla="*/ 4395961 w 12192000"/>
              <a:gd name="connsiteY164" fmla="*/ 1499863 h 3021872"/>
              <a:gd name="connsiteX165" fmla="*/ 4382523 w 12192000"/>
              <a:gd name="connsiteY165" fmla="*/ 1496619 h 3021872"/>
              <a:gd name="connsiteX166" fmla="*/ 4374971 w 12192000"/>
              <a:gd name="connsiteY166" fmla="*/ 1500377 h 3021872"/>
              <a:gd name="connsiteX167" fmla="*/ 4352051 w 12192000"/>
              <a:gd name="connsiteY167" fmla="*/ 1498843 h 3021872"/>
              <a:gd name="connsiteX168" fmla="*/ 4328364 w 12192000"/>
              <a:gd name="connsiteY168" fmla="*/ 1491566 h 3021872"/>
              <a:gd name="connsiteX169" fmla="*/ 4220142 w 12192000"/>
              <a:gd name="connsiteY169" fmla="*/ 1451803 h 3021872"/>
              <a:gd name="connsiteX170" fmla="*/ 4152921 w 12192000"/>
              <a:gd name="connsiteY170" fmla="*/ 1430969 h 3021872"/>
              <a:gd name="connsiteX171" fmla="*/ 4123498 w 12192000"/>
              <a:gd name="connsiteY171" fmla="*/ 1427696 h 3021872"/>
              <a:gd name="connsiteX172" fmla="*/ 4085026 w 12192000"/>
              <a:gd name="connsiteY172" fmla="*/ 1420005 h 3021872"/>
              <a:gd name="connsiteX173" fmla="*/ 4014120 w 12192000"/>
              <a:gd name="connsiteY173" fmla="*/ 1410025 h 3021872"/>
              <a:gd name="connsiteX174" fmla="*/ 3924085 w 12192000"/>
              <a:gd name="connsiteY174" fmla="*/ 1390368 h 3021872"/>
              <a:gd name="connsiteX175" fmla="*/ 3875102 w 12192000"/>
              <a:gd name="connsiteY175" fmla="*/ 1356231 h 3021872"/>
              <a:gd name="connsiteX176" fmla="*/ 3866735 w 12192000"/>
              <a:gd name="connsiteY176" fmla="*/ 1358044 h 3021872"/>
              <a:gd name="connsiteX177" fmla="*/ 3824835 w 12192000"/>
              <a:gd name="connsiteY177" fmla="*/ 1344150 h 3021872"/>
              <a:gd name="connsiteX178" fmla="*/ 3698316 w 12192000"/>
              <a:gd name="connsiteY178" fmla="*/ 1271660 h 3021872"/>
              <a:gd name="connsiteX179" fmla="*/ 3615875 w 12192000"/>
              <a:gd name="connsiteY179" fmla="*/ 1245166 h 3021872"/>
              <a:gd name="connsiteX180" fmla="*/ 3583351 w 12192000"/>
              <a:gd name="connsiteY180" fmla="*/ 1239605 h 3021872"/>
              <a:gd name="connsiteX181" fmla="*/ 3529058 w 12192000"/>
              <a:gd name="connsiteY181" fmla="*/ 1230047 h 3021872"/>
              <a:gd name="connsiteX182" fmla="*/ 3438822 w 12192000"/>
              <a:gd name="connsiteY182" fmla="*/ 1205661 h 3021872"/>
              <a:gd name="connsiteX183" fmla="*/ 3390292 w 12192000"/>
              <a:gd name="connsiteY183" fmla="*/ 1197075 h 3021872"/>
              <a:gd name="connsiteX184" fmla="*/ 3315537 w 12192000"/>
              <a:gd name="connsiteY184" fmla="*/ 1185391 h 3021872"/>
              <a:gd name="connsiteX185" fmla="*/ 3305896 w 12192000"/>
              <a:gd name="connsiteY185" fmla="*/ 1180025 h 3021872"/>
              <a:gd name="connsiteX186" fmla="*/ 3260055 w 12192000"/>
              <a:gd name="connsiteY186" fmla="*/ 1189560 h 3021872"/>
              <a:gd name="connsiteX187" fmla="*/ 3136098 w 12192000"/>
              <a:gd name="connsiteY187" fmla="*/ 1171708 h 3021872"/>
              <a:gd name="connsiteX188" fmla="*/ 3113533 w 12192000"/>
              <a:gd name="connsiteY188" fmla="*/ 1171758 h 3021872"/>
              <a:gd name="connsiteX189" fmla="*/ 3087934 w 12192000"/>
              <a:gd name="connsiteY189" fmla="*/ 1162189 h 3021872"/>
              <a:gd name="connsiteX190" fmla="*/ 3033101 w 12192000"/>
              <a:gd name="connsiteY190" fmla="*/ 1146004 h 3021872"/>
              <a:gd name="connsiteX191" fmla="*/ 2999082 w 12192000"/>
              <a:gd name="connsiteY191" fmla="*/ 1129337 h 3021872"/>
              <a:gd name="connsiteX192" fmla="*/ 2988144 w 12192000"/>
              <a:gd name="connsiteY192" fmla="*/ 1133783 h 3021872"/>
              <a:gd name="connsiteX193" fmla="*/ 2964880 w 12192000"/>
              <a:gd name="connsiteY193" fmla="*/ 1133160 h 3021872"/>
              <a:gd name="connsiteX194" fmla="*/ 2871083 w 12192000"/>
              <a:gd name="connsiteY194" fmla="*/ 1114281 h 3021872"/>
              <a:gd name="connsiteX195" fmla="*/ 2853547 w 12192000"/>
              <a:gd name="connsiteY195" fmla="*/ 1113282 h 3021872"/>
              <a:gd name="connsiteX196" fmla="*/ 2834998 w 12192000"/>
              <a:gd name="connsiteY196" fmla="*/ 1105032 h 3021872"/>
              <a:gd name="connsiteX197" fmla="*/ 2832012 w 12192000"/>
              <a:gd name="connsiteY197" fmla="*/ 1103667 h 3021872"/>
              <a:gd name="connsiteX198" fmla="*/ 2831450 w 12192000"/>
              <a:gd name="connsiteY198" fmla="*/ 1103681 h 3021872"/>
              <a:gd name="connsiteX199" fmla="*/ 2830158 w 12192000"/>
              <a:gd name="connsiteY199" fmla="*/ 1102819 h 3021872"/>
              <a:gd name="connsiteX200" fmla="*/ 2817969 w 12192000"/>
              <a:gd name="connsiteY200" fmla="*/ 1097243 h 3021872"/>
              <a:gd name="connsiteX201" fmla="*/ 2812278 w 12192000"/>
              <a:gd name="connsiteY201" fmla="*/ 1097008 h 3021872"/>
              <a:gd name="connsiteX202" fmla="*/ 2735949 w 12192000"/>
              <a:gd name="connsiteY202" fmla="*/ 1069536 h 3021872"/>
              <a:gd name="connsiteX203" fmla="*/ 2700542 w 12192000"/>
              <a:gd name="connsiteY203" fmla="*/ 1056907 h 3021872"/>
              <a:gd name="connsiteX204" fmla="*/ 2690071 w 12192000"/>
              <a:gd name="connsiteY204" fmla="*/ 1056397 h 3021872"/>
              <a:gd name="connsiteX205" fmla="*/ 2655269 w 12192000"/>
              <a:gd name="connsiteY205" fmla="*/ 1042078 h 3021872"/>
              <a:gd name="connsiteX206" fmla="*/ 2637172 w 12192000"/>
              <a:gd name="connsiteY206" fmla="*/ 1039382 h 3021872"/>
              <a:gd name="connsiteX207" fmla="*/ 2544676 w 12192000"/>
              <a:gd name="connsiteY207" fmla="*/ 1019916 h 3021872"/>
              <a:gd name="connsiteX208" fmla="*/ 2521406 w 12192000"/>
              <a:gd name="connsiteY208" fmla="*/ 1022036 h 3021872"/>
              <a:gd name="connsiteX209" fmla="*/ 2462038 w 12192000"/>
              <a:gd name="connsiteY209" fmla="*/ 992687 h 3021872"/>
              <a:gd name="connsiteX210" fmla="*/ 2448962 w 12192000"/>
              <a:gd name="connsiteY210" fmla="*/ 988555 h 3021872"/>
              <a:gd name="connsiteX211" fmla="*/ 2444223 w 12192000"/>
              <a:gd name="connsiteY211" fmla="*/ 985580 h 3021872"/>
              <a:gd name="connsiteX212" fmla="*/ 2428175 w 12192000"/>
              <a:gd name="connsiteY212" fmla="*/ 997242 h 3021872"/>
              <a:gd name="connsiteX213" fmla="*/ 2398519 w 12192000"/>
              <a:gd name="connsiteY213" fmla="*/ 1001482 h 3021872"/>
              <a:gd name="connsiteX214" fmla="*/ 2385271 w 12192000"/>
              <a:gd name="connsiteY214" fmla="*/ 993786 h 3021872"/>
              <a:gd name="connsiteX215" fmla="*/ 2298174 w 12192000"/>
              <a:gd name="connsiteY215" fmla="*/ 956527 h 3021872"/>
              <a:gd name="connsiteX216" fmla="*/ 2271014 w 12192000"/>
              <a:gd name="connsiteY216" fmla="*/ 945440 h 3021872"/>
              <a:gd name="connsiteX217" fmla="*/ 2214838 w 12192000"/>
              <a:gd name="connsiteY217" fmla="*/ 924396 h 3021872"/>
              <a:gd name="connsiteX218" fmla="*/ 2038407 w 12192000"/>
              <a:gd name="connsiteY218" fmla="*/ 916628 h 3021872"/>
              <a:gd name="connsiteX219" fmla="*/ 1958268 w 12192000"/>
              <a:gd name="connsiteY219" fmla="*/ 931677 h 3021872"/>
              <a:gd name="connsiteX220" fmla="*/ 1740316 w 12192000"/>
              <a:gd name="connsiteY220" fmla="*/ 931710 h 3021872"/>
              <a:gd name="connsiteX221" fmla="*/ 1454477 w 12192000"/>
              <a:gd name="connsiteY221" fmla="*/ 973878 h 3021872"/>
              <a:gd name="connsiteX222" fmla="*/ 1385984 w 12192000"/>
              <a:gd name="connsiteY222" fmla="*/ 958621 h 3021872"/>
              <a:gd name="connsiteX223" fmla="*/ 1355604 w 12192000"/>
              <a:gd name="connsiteY223" fmla="*/ 960893 h 3021872"/>
              <a:gd name="connsiteX224" fmla="*/ 1305323 w 12192000"/>
              <a:gd name="connsiteY224" fmla="*/ 967511 h 3021872"/>
              <a:gd name="connsiteX225" fmla="*/ 1125607 w 12192000"/>
              <a:gd name="connsiteY225" fmla="*/ 968467 h 3021872"/>
              <a:gd name="connsiteX226" fmla="*/ 1016562 w 12192000"/>
              <a:gd name="connsiteY226" fmla="*/ 975260 h 3021872"/>
              <a:gd name="connsiteX227" fmla="*/ 818620 w 12192000"/>
              <a:gd name="connsiteY227" fmla="*/ 987723 h 3021872"/>
              <a:gd name="connsiteX228" fmla="*/ 611870 w 12192000"/>
              <a:gd name="connsiteY228" fmla="*/ 1002547 h 3021872"/>
              <a:gd name="connsiteX229" fmla="*/ 520325 w 12192000"/>
              <a:gd name="connsiteY229" fmla="*/ 1010590 h 3021872"/>
              <a:gd name="connsiteX230" fmla="*/ 386188 w 12192000"/>
              <a:gd name="connsiteY230" fmla="*/ 1040956 h 3021872"/>
              <a:gd name="connsiteX231" fmla="*/ 272629 w 12192000"/>
              <a:gd name="connsiteY231" fmla="*/ 1010300 h 3021872"/>
              <a:gd name="connsiteX232" fmla="*/ 113450 w 12192000"/>
              <a:gd name="connsiteY232" fmla="*/ 1038933 h 3021872"/>
              <a:gd name="connsiteX233" fmla="*/ 4256 w 12192000"/>
              <a:gd name="connsiteY233" fmla="*/ 1060111 h 3021872"/>
              <a:gd name="connsiteX234" fmla="*/ 0 w 12192000"/>
              <a:gd name="connsiteY234" fmla="*/ 1059714 h 3021872"/>
              <a:gd name="connsiteX235" fmla="*/ 0 w 12192000"/>
              <a:gd name="connsiteY235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55280 w 12192000"/>
              <a:gd name="connsiteY14" fmla="*/ 2766974 h 3021872"/>
              <a:gd name="connsiteX15" fmla="*/ 11346286 w 12192000"/>
              <a:gd name="connsiteY15" fmla="*/ 2771221 h 3021872"/>
              <a:gd name="connsiteX16" fmla="*/ 11344784 w 12192000"/>
              <a:gd name="connsiteY16" fmla="*/ 2767480 h 3021872"/>
              <a:gd name="connsiteX17" fmla="*/ 11307999 w 12192000"/>
              <a:gd name="connsiteY17" fmla="*/ 2758374 h 3021872"/>
              <a:gd name="connsiteX18" fmla="*/ 11228674 w 12192000"/>
              <a:gd name="connsiteY18" fmla="*/ 2738503 h 3021872"/>
              <a:gd name="connsiteX19" fmla="*/ 11208775 w 12192000"/>
              <a:gd name="connsiteY19" fmla="*/ 2733735 h 3021872"/>
              <a:gd name="connsiteX20" fmla="*/ 11191329 w 12192000"/>
              <a:gd name="connsiteY20" fmla="*/ 2735896 h 3021872"/>
              <a:gd name="connsiteX21" fmla="*/ 11095293 w 12192000"/>
              <a:gd name="connsiteY21" fmla="*/ 2734181 h 3021872"/>
              <a:gd name="connsiteX22" fmla="*/ 11072290 w 12192000"/>
              <a:gd name="connsiteY22" fmla="*/ 2737734 h 3021872"/>
              <a:gd name="connsiteX23" fmla="*/ 10980239 w 12192000"/>
              <a:gd name="connsiteY23" fmla="*/ 2729000 h 3021872"/>
              <a:gd name="connsiteX24" fmla="*/ 10980167 w 12192000"/>
              <a:gd name="connsiteY24" fmla="*/ 2728972 h 3021872"/>
              <a:gd name="connsiteX25" fmla="*/ 10943501 w 12192000"/>
              <a:gd name="connsiteY25" fmla="*/ 2723352 h 3021872"/>
              <a:gd name="connsiteX26" fmla="*/ 10740825 w 12192000"/>
              <a:gd name="connsiteY26" fmla="*/ 2642544 h 3021872"/>
              <a:gd name="connsiteX27" fmla="*/ 10621021 w 12192000"/>
              <a:gd name="connsiteY27" fmla="*/ 2583972 h 3021872"/>
              <a:gd name="connsiteX28" fmla="*/ 10501779 w 12192000"/>
              <a:gd name="connsiteY28" fmla="*/ 2548735 h 3021872"/>
              <a:gd name="connsiteX29" fmla="*/ 10403355 w 12192000"/>
              <a:gd name="connsiteY29" fmla="*/ 2512953 h 3021872"/>
              <a:gd name="connsiteX30" fmla="*/ 10337449 w 12192000"/>
              <a:gd name="connsiteY30" fmla="*/ 2488172 h 3021872"/>
              <a:gd name="connsiteX31" fmla="*/ 10324327 w 12192000"/>
              <a:gd name="connsiteY31" fmla="*/ 2478939 h 3021872"/>
              <a:gd name="connsiteX32" fmla="*/ 10321929 w 12192000"/>
              <a:gd name="connsiteY32" fmla="*/ 2478993 h 3021872"/>
              <a:gd name="connsiteX33" fmla="*/ 10290461 w 12192000"/>
              <a:gd name="connsiteY33" fmla="*/ 2462144 h 3021872"/>
              <a:gd name="connsiteX34" fmla="*/ 10268970 w 12192000"/>
              <a:gd name="connsiteY34" fmla="*/ 2448931 h 3021872"/>
              <a:gd name="connsiteX35" fmla="*/ 10263699 w 12192000"/>
              <a:gd name="connsiteY35" fmla="*/ 2448340 h 3021872"/>
              <a:gd name="connsiteX36" fmla="*/ 10228272 w 12192000"/>
              <a:gd name="connsiteY36" fmla="*/ 2431997 h 3021872"/>
              <a:gd name="connsiteX37" fmla="*/ 10215997 w 12192000"/>
              <a:gd name="connsiteY37" fmla="*/ 2431103 h 3021872"/>
              <a:gd name="connsiteX38" fmla="*/ 10193885 w 12192000"/>
              <a:gd name="connsiteY38" fmla="*/ 2427360 h 3021872"/>
              <a:gd name="connsiteX39" fmla="*/ 10135557 w 12192000"/>
              <a:gd name="connsiteY39" fmla="*/ 2429769 h 3021872"/>
              <a:gd name="connsiteX40" fmla="*/ 10092108 w 12192000"/>
              <a:gd name="connsiteY40" fmla="*/ 2409075 h 3021872"/>
              <a:gd name="connsiteX41" fmla="*/ 10091815 w 12192000"/>
              <a:gd name="connsiteY41" fmla="*/ 2409211 h 3021872"/>
              <a:gd name="connsiteX42" fmla="*/ 10083558 w 12192000"/>
              <a:gd name="connsiteY42" fmla="*/ 2406369 h 3021872"/>
              <a:gd name="connsiteX43" fmla="*/ 10078319 w 12192000"/>
              <a:gd name="connsiteY43" fmla="*/ 2403481 h 3021872"/>
              <a:gd name="connsiteX44" fmla="*/ 10063647 w 12192000"/>
              <a:gd name="connsiteY44" fmla="*/ 2397528 h 3021872"/>
              <a:gd name="connsiteX45" fmla="*/ 10057660 w 12192000"/>
              <a:gd name="connsiteY45" fmla="*/ 2396793 h 3021872"/>
              <a:gd name="connsiteX46" fmla="*/ 10003124 w 12192000"/>
              <a:gd name="connsiteY46" fmla="*/ 2406692 h 3021872"/>
              <a:gd name="connsiteX47" fmla="*/ 9898644 w 12192000"/>
              <a:gd name="connsiteY47" fmla="*/ 2393136 h 3021872"/>
              <a:gd name="connsiteX48" fmla="*/ 9794969 w 12192000"/>
              <a:gd name="connsiteY48" fmla="*/ 2376665 h 3021872"/>
              <a:gd name="connsiteX49" fmla="*/ 9690708 w 12192000"/>
              <a:gd name="connsiteY49" fmla="*/ 2362478 h 3021872"/>
              <a:gd name="connsiteX50" fmla="*/ 9656590 w 12192000"/>
              <a:gd name="connsiteY50" fmla="*/ 2365107 h 3021872"/>
              <a:gd name="connsiteX51" fmla="*/ 9651013 w 12192000"/>
              <a:gd name="connsiteY51" fmla="*/ 2365379 h 3021872"/>
              <a:gd name="connsiteX52" fmla="*/ 9629535 w 12192000"/>
              <a:gd name="connsiteY52" fmla="*/ 2359562 h 3021872"/>
              <a:gd name="connsiteX53" fmla="*/ 9621002 w 12192000"/>
              <a:gd name="connsiteY53" fmla="*/ 2358015 h 3021872"/>
              <a:gd name="connsiteX54" fmla="*/ 9620811 w 12192000"/>
              <a:gd name="connsiteY54" fmla="*/ 2358209 h 3021872"/>
              <a:gd name="connsiteX55" fmla="*/ 9612783 w 12192000"/>
              <a:gd name="connsiteY55" fmla="*/ 2356304 h 3021872"/>
              <a:gd name="connsiteX56" fmla="*/ 9573299 w 12192000"/>
              <a:gd name="connsiteY56" fmla="*/ 2344048 h 3021872"/>
              <a:gd name="connsiteX57" fmla="*/ 9523299 w 12192000"/>
              <a:gd name="connsiteY57" fmla="*/ 2356751 h 3021872"/>
              <a:gd name="connsiteX58" fmla="*/ 9502217 w 12192000"/>
              <a:gd name="connsiteY58" fmla="*/ 2356672 h 3021872"/>
              <a:gd name="connsiteX59" fmla="*/ 9491052 w 12192000"/>
              <a:gd name="connsiteY59" fmla="*/ 2357876 h 3021872"/>
              <a:gd name="connsiteX60" fmla="*/ 9490420 w 12192000"/>
              <a:gd name="connsiteY60" fmla="*/ 2358754 h 3021872"/>
              <a:gd name="connsiteX61" fmla="*/ 9422814 w 12192000"/>
              <a:gd name="connsiteY61" fmla="*/ 2337048 h 3021872"/>
              <a:gd name="connsiteX62" fmla="*/ 9387555 w 12192000"/>
              <a:gd name="connsiteY62" fmla="*/ 2324836 h 3021872"/>
              <a:gd name="connsiteX63" fmla="*/ 9385480 w 12192000"/>
              <a:gd name="connsiteY63" fmla="*/ 2325313 h 3021872"/>
              <a:gd name="connsiteX64" fmla="*/ 9369766 w 12192000"/>
              <a:gd name="connsiteY64" fmla="*/ 2317902 h 3021872"/>
              <a:gd name="connsiteX65" fmla="*/ 9356267 w 12192000"/>
              <a:gd name="connsiteY65" fmla="*/ 2307218 h 3021872"/>
              <a:gd name="connsiteX66" fmla="*/ 9240605 w 12192000"/>
              <a:gd name="connsiteY66" fmla="*/ 2292733 h 3021872"/>
              <a:gd name="connsiteX67" fmla="*/ 9083251 w 12192000"/>
              <a:gd name="connsiteY67" fmla="*/ 2245348 h 3021872"/>
              <a:gd name="connsiteX68" fmla="*/ 8956025 w 12192000"/>
              <a:gd name="connsiteY68" fmla="*/ 2219438 h 3021872"/>
              <a:gd name="connsiteX69" fmla="*/ 8791834 w 12192000"/>
              <a:gd name="connsiteY69" fmla="*/ 2194608 h 3021872"/>
              <a:gd name="connsiteX70" fmla="*/ 8677385 w 12192000"/>
              <a:gd name="connsiteY70" fmla="*/ 2172946 h 3021872"/>
              <a:gd name="connsiteX71" fmla="*/ 8628381 w 12192000"/>
              <a:gd name="connsiteY71" fmla="*/ 2151256 h 3021872"/>
              <a:gd name="connsiteX72" fmla="*/ 8608955 w 12192000"/>
              <a:gd name="connsiteY72" fmla="*/ 2154253 h 3021872"/>
              <a:gd name="connsiteX73" fmla="*/ 8605623 w 12192000"/>
              <a:gd name="connsiteY73" fmla="*/ 2154974 h 3021872"/>
              <a:gd name="connsiteX74" fmla="*/ 8591946 w 12192000"/>
              <a:gd name="connsiteY74" fmla="*/ 2153429 h 3021872"/>
              <a:gd name="connsiteX75" fmla="*/ 8588503 w 12192000"/>
              <a:gd name="connsiteY75" fmla="*/ 2158528 h 3021872"/>
              <a:gd name="connsiteX76" fmla="*/ 8542929 w 12192000"/>
              <a:gd name="connsiteY76" fmla="*/ 2155780 h 3021872"/>
              <a:gd name="connsiteX77" fmla="*/ 8422422 w 12192000"/>
              <a:gd name="connsiteY77" fmla="*/ 2128783 h 3021872"/>
              <a:gd name="connsiteX78" fmla="*/ 8350509 w 12192000"/>
              <a:gd name="connsiteY78" fmla="*/ 2116143 h 3021872"/>
              <a:gd name="connsiteX79" fmla="*/ 8323483 w 12192000"/>
              <a:gd name="connsiteY79" fmla="*/ 2116856 h 3021872"/>
              <a:gd name="connsiteX80" fmla="*/ 8285541 w 12192000"/>
              <a:gd name="connsiteY80" fmla="*/ 2114142 h 3021872"/>
              <a:gd name="connsiteX81" fmla="*/ 8156321 w 12192000"/>
              <a:gd name="connsiteY81" fmla="*/ 2105622 h 3021872"/>
              <a:gd name="connsiteX82" fmla="*/ 8115022 w 12192000"/>
              <a:gd name="connsiteY82" fmla="*/ 2097331 h 3021872"/>
              <a:gd name="connsiteX83" fmla="*/ 8109128 w 12192000"/>
              <a:gd name="connsiteY83" fmla="*/ 2095725 h 3021872"/>
              <a:gd name="connsiteX84" fmla="*/ 8061947 w 12192000"/>
              <a:gd name="connsiteY84" fmla="*/ 2076044 h 3021872"/>
              <a:gd name="connsiteX85" fmla="*/ 8056343 w 12192000"/>
              <a:gd name="connsiteY85" fmla="*/ 2079176 h 3021872"/>
              <a:gd name="connsiteX86" fmla="*/ 8039888 w 12192000"/>
              <a:gd name="connsiteY86" fmla="*/ 2079889 h 3021872"/>
              <a:gd name="connsiteX87" fmla="*/ 8027893 w 12192000"/>
              <a:gd name="connsiteY87" fmla="*/ 2071837 h 3021872"/>
              <a:gd name="connsiteX88" fmla="*/ 7968202 w 12192000"/>
              <a:gd name="connsiteY88" fmla="*/ 2048643 h 3021872"/>
              <a:gd name="connsiteX89" fmla="*/ 7879707 w 12192000"/>
              <a:gd name="connsiteY89" fmla="*/ 2019539 h 3021872"/>
              <a:gd name="connsiteX90" fmla="*/ 7867283 w 12192000"/>
              <a:gd name="connsiteY90" fmla="*/ 2011237 h 3021872"/>
              <a:gd name="connsiteX91" fmla="*/ 7843997 w 12192000"/>
              <a:gd name="connsiteY91" fmla="*/ 2004002 h 3021872"/>
              <a:gd name="connsiteX92" fmla="*/ 7819810 w 12192000"/>
              <a:gd name="connsiteY92" fmla="*/ 2003978 h 3021872"/>
              <a:gd name="connsiteX93" fmla="*/ 7766905 w 12192000"/>
              <a:gd name="connsiteY93" fmla="*/ 1994240 h 3021872"/>
              <a:gd name="connsiteX94" fmla="*/ 7748811 w 12192000"/>
              <a:gd name="connsiteY94" fmla="*/ 2001647 h 3021872"/>
              <a:gd name="connsiteX95" fmla="*/ 7745757 w 12192000"/>
              <a:gd name="connsiteY95" fmla="*/ 2003120 h 3021872"/>
              <a:gd name="connsiteX96" fmla="*/ 7732110 w 12192000"/>
              <a:gd name="connsiteY96" fmla="*/ 2004783 h 3021872"/>
              <a:gd name="connsiteX97" fmla="*/ 7730039 w 12192000"/>
              <a:gd name="connsiteY97" fmla="*/ 2010536 h 3021872"/>
              <a:gd name="connsiteX98" fmla="*/ 7685159 w 12192000"/>
              <a:gd name="connsiteY98" fmla="*/ 2018415 h 3021872"/>
              <a:gd name="connsiteX99" fmla="*/ 7561596 w 12192000"/>
              <a:gd name="connsiteY99" fmla="*/ 2020063 h 3021872"/>
              <a:gd name="connsiteX100" fmla="*/ 7488722 w 12192000"/>
              <a:gd name="connsiteY100" fmla="*/ 2024418 h 3021872"/>
              <a:gd name="connsiteX101" fmla="*/ 7462688 w 12192000"/>
              <a:gd name="connsiteY101" fmla="*/ 2031366 h 3021872"/>
              <a:gd name="connsiteX102" fmla="*/ 7425222 w 12192000"/>
              <a:gd name="connsiteY102" fmla="*/ 2037510 h 3021872"/>
              <a:gd name="connsiteX103" fmla="*/ 7360376 w 12192000"/>
              <a:gd name="connsiteY103" fmla="*/ 2052454 h 3021872"/>
              <a:gd name="connsiteX104" fmla="*/ 7297796 w 12192000"/>
              <a:gd name="connsiteY104" fmla="*/ 2059134 h 3021872"/>
              <a:gd name="connsiteX105" fmla="*/ 7255684 w 12192000"/>
              <a:gd name="connsiteY105" fmla="*/ 2060633 h 3021872"/>
              <a:gd name="connsiteX106" fmla="*/ 7249573 w 12192000"/>
              <a:gd name="connsiteY106" fmla="*/ 2060435 h 3021872"/>
              <a:gd name="connsiteX107" fmla="*/ 7198933 w 12192000"/>
              <a:gd name="connsiteY107" fmla="*/ 2052227 h 3021872"/>
              <a:gd name="connsiteX108" fmla="*/ 7194276 w 12192000"/>
              <a:gd name="connsiteY108" fmla="*/ 2056568 h 3021872"/>
              <a:gd name="connsiteX109" fmla="*/ 7178495 w 12192000"/>
              <a:gd name="connsiteY109" fmla="*/ 2061069 h 3021872"/>
              <a:gd name="connsiteX110" fmla="*/ 7164866 w 12192000"/>
              <a:gd name="connsiteY110" fmla="*/ 2056021 h 3021872"/>
              <a:gd name="connsiteX111" fmla="*/ 7101221 w 12192000"/>
              <a:gd name="connsiteY111" fmla="*/ 2047289 h 3021872"/>
              <a:gd name="connsiteX112" fmla="*/ 7008182 w 12192000"/>
              <a:gd name="connsiteY112" fmla="*/ 2039482 h 3021872"/>
              <a:gd name="connsiteX113" fmla="*/ 6994073 w 12192000"/>
              <a:gd name="connsiteY113" fmla="*/ 2034288 h 3021872"/>
              <a:gd name="connsiteX114" fmla="*/ 6902768 w 12192000"/>
              <a:gd name="connsiteY114" fmla="*/ 2021990 h 3021872"/>
              <a:gd name="connsiteX115" fmla="*/ 6854917 w 12192000"/>
              <a:gd name="connsiteY115" fmla="*/ 2020321 h 3021872"/>
              <a:gd name="connsiteX116" fmla="*/ 6849655 w 12192000"/>
              <a:gd name="connsiteY116" fmla="*/ 2025191 h 3021872"/>
              <a:gd name="connsiteX117" fmla="*/ 6835522 w 12192000"/>
              <a:gd name="connsiteY117" fmla="*/ 2024012 h 3021872"/>
              <a:gd name="connsiteX118" fmla="*/ 6707727 w 12192000"/>
              <a:gd name="connsiteY118" fmla="*/ 2006254 h 3021872"/>
              <a:gd name="connsiteX119" fmla="*/ 6561947 w 12192000"/>
              <a:gd name="connsiteY119" fmla="*/ 1975575 h 3021872"/>
              <a:gd name="connsiteX120" fmla="*/ 6464714 w 12192000"/>
              <a:gd name="connsiteY120" fmla="*/ 1978704 h 3021872"/>
              <a:gd name="connsiteX121" fmla="*/ 6242129 w 12192000"/>
              <a:gd name="connsiteY121" fmla="*/ 1915441 h 3021872"/>
              <a:gd name="connsiteX122" fmla="*/ 6080728 w 12192000"/>
              <a:gd name="connsiteY122" fmla="*/ 1895758 h 3021872"/>
              <a:gd name="connsiteX123" fmla="*/ 6069627 w 12192000"/>
              <a:gd name="connsiteY123" fmla="*/ 1885968 h 3021872"/>
              <a:gd name="connsiteX124" fmla="*/ 6055146 w 12192000"/>
              <a:gd name="connsiteY124" fmla="*/ 1879305 h 3021872"/>
              <a:gd name="connsiteX125" fmla="*/ 5953405 w 12192000"/>
              <a:gd name="connsiteY125" fmla="*/ 1849929 h 3021872"/>
              <a:gd name="connsiteX126" fmla="*/ 5940151 w 12192000"/>
              <a:gd name="connsiteY126" fmla="*/ 1852123 h 3021872"/>
              <a:gd name="connsiteX127" fmla="*/ 5917647 w 12192000"/>
              <a:gd name="connsiteY127" fmla="*/ 1852476 h 3021872"/>
              <a:gd name="connsiteX128" fmla="*/ 5860259 w 12192000"/>
              <a:gd name="connsiteY128" fmla="*/ 1865444 h 3021872"/>
              <a:gd name="connsiteX129" fmla="*/ 5821880 w 12192000"/>
              <a:gd name="connsiteY129" fmla="*/ 1854695 h 3021872"/>
              <a:gd name="connsiteX130" fmla="*/ 5813898 w 12192000"/>
              <a:gd name="connsiteY130" fmla="*/ 1853063 h 3021872"/>
              <a:gd name="connsiteX131" fmla="*/ 5813633 w 12192000"/>
              <a:gd name="connsiteY131" fmla="*/ 1853249 h 3021872"/>
              <a:gd name="connsiteX132" fmla="*/ 5804995 w 12192000"/>
              <a:gd name="connsiteY132" fmla="*/ 1851966 h 3021872"/>
              <a:gd name="connsiteX133" fmla="*/ 5799340 w 12192000"/>
              <a:gd name="connsiteY133" fmla="*/ 1850088 h 3021872"/>
              <a:gd name="connsiteX134" fmla="*/ 5783850 w 12192000"/>
              <a:gd name="connsiteY134" fmla="*/ 1846922 h 3021872"/>
              <a:gd name="connsiteX135" fmla="*/ 5777803 w 12192000"/>
              <a:gd name="connsiteY135" fmla="*/ 1847290 h 3021872"/>
              <a:gd name="connsiteX136" fmla="*/ 5774372 w 12192000"/>
              <a:gd name="connsiteY136" fmla="*/ 1849538 h 3021872"/>
              <a:gd name="connsiteX137" fmla="*/ 5740527 w 12192000"/>
              <a:gd name="connsiteY137" fmla="*/ 1850453 h 3021872"/>
              <a:gd name="connsiteX138" fmla="*/ 5671437 w 12192000"/>
              <a:gd name="connsiteY138" fmla="*/ 1845438 h 3021872"/>
              <a:gd name="connsiteX139" fmla="*/ 5633526 w 12192000"/>
              <a:gd name="connsiteY139" fmla="*/ 1839191 h 3021872"/>
              <a:gd name="connsiteX140" fmla="*/ 5527860 w 12192000"/>
              <a:gd name="connsiteY140" fmla="*/ 1825767 h 3021872"/>
              <a:gd name="connsiteX141" fmla="*/ 5420429 w 12192000"/>
              <a:gd name="connsiteY141" fmla="*/ 1815102 h 3021872"/>
              <a:gd name="connsiteX142" fmla="*/ 5339073 w 12192000"/>
              <a:gd name="connsiteY142" fmla="*/ 1819639 h 3021872"/>
              <a:gd name="connsiteX143" fmla="*/ 5334373 w 12192000"/>
              <a:gd name="connsiteY143" fmla="*/ 1817028 h 3021872"/>
              <a:gd name="connsiteX144" fmla="*/ 5326433 w 12192000"/>
              <a:gd name="connsiteY144" fmla="*/ 1814516 h 3021872"/>
              <a:gd name="connsiteX145" fmla="*/ 5326080 w 12192000"/>
              <a:gd name="connsiteY145" fmla="*/ 1814651 h 3021872"/>
              <a:gd name="connsiteX146" fmla="*/ 5318954 w 12192000"/>
              <a:gd name="connsiteY146" fmla="*/ 1811914 h 3021872"/>
              <a:gd name="connsiteX147" fmla="*/ 5286087 w 12192000"/>
              <a:gd name="connsiteY147" fmla="*/ 1796038 h 3021872"/>
              <a:gd name="connsiteX148" fmla="*/ 5223002 w 12192000"/>
              <a:gd name="connsiteY148" fmla="*/ 1799482 h 3021872"/>
              <a:gd name="connsiteX149" fmla="*/ 5200540 w 12192000"/>
              <a:gd name="connsiteY149" fmla="*/ 1796400 h 3021872"/>
              <a:gd name="connsiteX150" fmla="*/ 5154928 w 12192000"/>
              <a:gd name="connsiteY150" fmla="*/ 1781130 h 3021872"/>
              <a:gd name="connsiteX151" fmla="*/ 5149478 w 12192000"/>
              <a:gd name="connsiteY151" fmla="*/ 1780679 h 3021872"/>
              <a:gd name="connsiteX152" fmla="*/ 5130626 w 12192000"/>
              <a:gd name="connsiteY152" fmla="*/ 1768669 h 3021872"/>
              <a:gd name="connsiteX153" fmla="*/ 5102239 w 12192000"/>
              <a:gd name="connsiteY153" fmla="*/ 1753436 h 3021872"/>
              <a:gd name="connsiteX154" fmla="*/ 5099658 w 12192000"/>
              <a:gd name="connsiteY154" fmla="*/ 1753538 h 3021872"/>
              <a:gd name="connsiteX155" fmla="*/ 5088508 w 12192000"/>
              <a:gd name="connsiteY155" fmla="*/ 1745106 h 3021872"/>
              <a:gd name="connsiteX156" fmla="*/ 5082205 w 12192000"/>
              <a:gd name="connsiteY156" fmla="*/ 1734262 h 3021872"/>
              <a:gd name="connsiteX157" fmla="*/ 4931750 w 12192000"/>
              <a:gd name="connsiteY157" fmla="*/ 1691385 h 3021872"/>
              <a:gd name="connsiteX158" fmla="*/ 4824030 w 12192000"/>
              <a:gd name="connsiteY158" fmla="*/ 1643040 h 3021872"/>
              <a:gd name="connsiteX159" fmla="*/ 4758423 w 12192000"/>
              <a:gd name="connsiteY159" fmla="*/ 1579191 h 3021872"/>
              <a:gd name="connsiteX160" fmla="*/ 4514045 w 12192000"/>
              <a:gd name="connsiteY160" fmla="*/ 1535848 h 3021872"/>
              <a:gd name="connsiteX161" fmla="*/ 4458973 w 12192000"/>
              <a:gd name="connsiteY161" fmla="*/ 1525122 h 3021872"/>
              <a:gd name="connsiteX162" fmla="*/ 4423105 w 12192000"/>
              <a:gd name="connsiteY162" fmla="*/ 1500018 h 3021872"/>
              <a:gd name="connsiteX163" fmla="*/ 4400073 w 12192000"/>
              <a:gd name="connsiteY163" fmla="*/ 1499739 h 3021872"/>
              <a:gd name="connsiteX164" fmla="*/ 4395961 w 12192000"/>
              <a:gd name="connsiteY164" fmla="*/ 1499863 h 3021872"/>
              <a:gd name="connsiteX165" fmla="*/ 4382523 w 12192000"/>
              <a:gd name="connsiteY165" fmla="*/ 1496619 h 3021872"/>
              <a:gd name="connsiteX166" fmla="*/ 4374971 w 12192000"/>
              <a:gd name="connsiteY166" fmla="*/ 1500377 h 3021872"/>
              <a:gd name="connsiteX167" fmla="*/ 4352051 w 12192000"/>
              <a:gd name="connsiteY167" fmla="*/ 1498843 h 3021872"/>
              <a:gd name="connsiteX168" fmla="*/ 4328364 w 12192000"/>
              <a:gd name="connsiteY168" fmla="*/ 1491566 h 3021872"/>
              <a:gd name="connsiteX169" fmla="*/ 4220142 w 12192000"/>
              <a:gd name="connsiteY169" fmla="*/ 1451803 h 3021872"/>
              <a:gd name="connsiteX170" fmla="*/ 4152921 w 12192000"/>
              <a:gd name="connsiteY170" fmla="*/ 1430969 h 3021872"/>
              <a:gd name="connsiteX171" fmla="*/ 4123498 w 12192000"/>
              <a:gd name="connsiteY171" fmla="*/ 1427696 h 3021872"/>
              <a:gd name="connsiteX172" fmla="*/ 4085026 w 12192000"/>
              <a:gd name="connsiteY172" fmla="*/ 1420005 h 3021872"/>
              <a:gd name="connsiteX173" fmla="*/ 4014120 w 12192000"/>
              <a:gd name="connsiteY173" fmla="*/ 1410025 h 3021872"/>
              <a:gd name="connsiteX174" fmla="*/ 3924085 w 12192000"/>
              <a:gd name="connsiteY174" fmla="*/ 1390368 h 3021872"/>
              <a:gd name="connsiteX175" fmla="*/ 3875102 w 12192000"/>
              <a:gd name="connsiteY175" fmla="*/ 1356231 h 3021872"/>
              <a:gd name="connsiteX176" fmla="*/ 3866735 w 12192000"/>
              <a:gd name="connsiteY176" fmla="*/ 1358044 h 3021872"/>
              <a:gd name="connsiteX177" fmla="*/ 3824835 w 12192000"/>
              <a:gd name="connsiteY177" fmla="*/ 1344150 h 3021872"/>
              <a:gd name="connsiteX178" fmla="*/ 3698316 w 12192000"/>
              <a:gd name="connsiteY178" fmla="*/ 1271660 h 3021872"/>
              <a:gd name="connsiteX179" fmla="*/ 3615875 w 12192000"/>
              <a:gd name="connsiteY179" fmla="*/ 1245166 h 3021872"/>
              <a:gd name="connsiteX180" fmla="*/ 3583351 w 12192000"/>
              <a:gd name="connsiteY180" fmla="*/ 1239605 h 3021872"/>
              <a:gd name="connsiteX181" fmla="*/ 3529058 w 12192000"/>
              <a:gd name="connsiteY181" fmla="*/ 1230047 h 3021872"/>
              <a:gd name="connsiteX182" fmla="*/ 3438822 w 12192000"/>
              <a:gd name="connsiteY182" fmla="*/ 1205661 h 3021872"/>
              <a:gd name="connsiteX183" fmla="*/ 3390292 w 12192000"/>
              <a:gd name="connsiteY183" fmla="*/ 1197075 h 3021872"/>
              <a:gd name="connsiteX184" fmla="*/ 3315537 w 12192000"/>
              <a:gd name="connsiteY184" fmla="*/ 1185391 h 3021872"/>
              <a:gd name="connsiteX185" fmla="*/ 3305896 w 12192000"/>
              <a:gd name="connsiteY185" fmla="*/ 1180025 h 3021872"/>
              <a:gd name="connsiteX186" fmla="*/ 3260055 w 12192000"/>
              <a:gd name="connsiteY186" fmla="*/ 1189560 h 3021872"/>
              <a:gd name="connsiteX187" fmla="*/ 3136098 w 12192000"/>
              <a:gd name="connsiteY187" fmla="*/ 1171708 h 3021872"/>
              <a:gd name="connsiteX188" fmla="*/ 3113533 w 12192000"/>
              <a:gd name="connsiteY188" fmla="*/ 1171758 h 3021872"/>
              <a:gd name="connsiteX189" fmla="*/ 3087934 w 12192000"/>
              <a:gd name="connsiteY189" fmla="*/ 1162189 h 3021872"/>
              <a:gd name="connsiteX190" fmla="*/ 3033101 w 12192000"/>
              <a:gd name="connsiteY190" fmla="*/ 1146004 h 3021872"/>
              <a:gd name="connsiteX191" fmla="*/ 2999082 w 12192000"/>
              <a:gd name="connsiteY191" fmla="*/ 1129337 h 3021872"/>
              <a:gd name="connsiteX192" fmla="*/ 2988144 w 12192000"/>
              <a:gd name="connsiteY192" fmla="*/ 1133783 h 3021872"/>
              <a:gd name="connsiteX193" fmla="*/ 2964880 w 12192000"/>
              <a:gd name="connsiteY193" fmla="*/ 1133160 h 3021872"/>
              <a:gd name="connsiteX194" fmla="*/ 2871083 w 12192000"/>
              <a:gd name="connsiteY194" fmla="*/ 1114281 h 3021872"/>
              <a:gd name="connsiteX195" fmla="*/ 2853547 w 12192000"/>
              <a:gd name="connsiteY195" fmla="*/ 1113282 h 3021872"/>
              <a:gd name="connsiteX196" fmla="*/ 2834998 w 12192000"/>
              <a:gd name="connsiteY196" fmla="*/ 1105032 h 3021872"/>
              <a:gd name="connsiteX197" fmla="*/ 2832012 w 12192000"/>
              <a:gd name="connsiteY197" fmla="*/ 1103667 h 3021872"/>
              <a:gd name="connsiteX198" fmla="*/ 2831450 w 12192000"/>
              <a:gd name="connsiteY198" fmla="*/ 1103681 h 3021872"/>
              <a:gd name="connsiteX199" fmla="*/ 2830158 w 12192000"/>
              <a:gd name="connsiteY199" fmla="*/ 1102819 h 3021872"/>
              <a:gd name="connsiteX200" fmla="*/ 2817969 w 12192000"/>
              <a:gd name="connsiteY200" fmla="*/ 1097243 h 3021872"/>
              <a:gd name="connsiteX201" fmla="*/ 2812278 w 12192000"/>
              <a:gd name="connsiteY201" fmla="*/ 1097008 h 3021872"/>
              <a:gd name="connsiteX202" fmla="*/ 2735949 w 12192000"/>
              <a:gd name="connsiteY202" fmla="*/ 1069536 h 3021872"/>
              <a:gd name="connsiteX203" fmla="*/ 2700542 w 12192000"/>
              <a:gd name="connsiteY203" fmla="*/ 1056907 h 3021872"/>
              <a:gd name="connsiteX204" fmla="*/ 2690071 w 12192000"/>
              <a:gd name="connsiteY204" fmla="*/ 1056397 h 3021872"/>
              <a:gd name="connsiteX205" fmla="*/ 2655269 w 12192000"/>
              <a:gd name="connsiteY205" fmla="*/ 1042078 h 3021872"/>
              <a:gd name="connsiteX206" fmla="*/ 2637172 w 12192000"/>
              <a:gd name="connsiteY206" fmla="*/ 1039382 h 3021872"/>
              <a:gd name="connsiteX207" fmla="*/ 2544676 w 12192000"/>
              <a:gd name="connsiteY207" fmla="*/ 1019916 h 3021872"/>
              <a:gd name="connsiteX208" fmla="*/ 2521406 w 12192000"/>
              <a:gd name="connsiteY208" fmla="*/ 1022036 h 3021872"/>
              <a:gd name="connsiteX209" fmla="*/ 2462038 w 12192000"/>
              <a:gd name="connsiteY209" fmla="*/ 992687 h 3021872"/>
              <a:gd name="connsiteX210" fmla="*/ 2448962 w 12192000"/>
              <a:gd name="connsiteY210" fmla="*/ 988555 h 3021872"/>
              <a:gd name="connsiteX211" fmla="*/ 2444223 w 12192000"/>
              <a:gd name="connsiteY211" fmla="*/ 985580 h 3021872"/>
              <a:gd name="connsiteX212" fmla="*/ 2428175 w 12192000"/>
              <a:gd name="connsiteY212" fmla="*/ 997242 h 3021872"/>
              <a:gd name="connsiteX213" fmla="*/ 2398519 w 12192000"/>
              <a:gd name="connsiteY213" fmla="*/ 1001482 h 3021872"/>
              <a:gd name="connsiteX214" fmla="*/ 2385271 w 12192000"/>
              <a:gd name="connsiteY214" fmla="*/ 993786 h 3021872"/>
              <a:gd name="connsiteX215" fmla="*/ 2298174 w 12192000"/>
              <a:gd name="connsiteY215" fmla="*/ 956527 h 3021872"/>
              <a:gd name="connsiteX216" fmla="*/ 2271014 w 12192000"/>
              <a:gd name="connsiteY216" fmla="*/ 945440 h 3021872"/>
              <a:gd name="connsiteX217" fmla="*/ 2214838 w 12192000"/>
              <a:gd name="connsiteY217" fmla="*/ 924396 h 3021872"/>
              <a:gd name="connsiteX218" fmla="*/ 2038407 w 12192000"/>
              <a:gd name="connsiteY218" fmla="*/ 916628 h 3021872"/>
              <a:gd name="connsiteX219" fmla="*/ 1958268 w 12192000"/>
              <a:gd name="connsiteY219" fmla="*/ 931677 h 3021872"/>
              <a:gd name="connsiteX220" fmla="*/ 1740316 w 12192000"/>
              <a:gd name="connsiteY220" fmla="*/ 931710 h 3021872"/>
              <a:gd name="connsiteX221" fmla="*/ 1454477 w 12192000"/>
              <a:gd name="connsiteY221" fmla="*/ 973878 h 3021872"/>
              <a:gd name="connsiteX222" fmla="*/ 1385984 w 12192000"/>
              <a:gd name="connsiteY222" fmla="*/ 958621 h 3021872"/>
              <a:gd name="connsiteX223" fmla="*/ 1355604 w 12192000"/>
              <a:gd name="connsiteY223" fmla="*/ 960893 h 3021872"/>
              <a:gd name="connsiteX224" fmla="*/ 1305323 w 12192000"/>
              <a:gd name="connsiteY224" fmla="*/ 967511 h 3021872"/>
              <a:gd name="connsiteX225" fmla="*/ 1125607 w 12192000"/>
              <a:gd name="connsiteY225" fmla="*/ 968467 h 3021872"/>
              <a:gd name="connsiteX226" fmla="*/ 1016562 w 12192000"/>
              <a:gd name="connsiteY226" fmla="*/ 975260 h 3021872"/>
              <a:gd name="connsiteX227" fmla="*/ 818620 w 12192000"/>
              <a:gd name="connsiteY227" fmla="*/ 987723 h 3021872"/>
              <a:gd name="connsiteX228" fmla="*/ 611870 w 12192000"/>
              <a:gd name="connsiteY228" fmla="*/ 1002547 h 3021872"/>
              <a:gd name="connsiteX229" fmla="*/ 520325 w 12192000"/>
              <a:gd name="connsiteY229" fmla="*/ 1010590 h 3021872"/>
              <a:gd name="connsiteX230" fmla="*/ 386188 w 12192000"/>
              <a:gd name="connsiteY230" fmla="*/ 1040956 h 3021872"/>
              <a:gd name="connsiteX231" fmla="*/ 272629 w 12192000"/>
              <a:gd name="connsiteY231" fmla="*/ 1010300 h 3021872"/>
              <a:gd name="connsiteX232" fmla="*/ 113450 w 12192000"/>
              <a:gd name="connsiteY232" fmla="*/ 1038933 h 3021872"/>
              <a:gd name="connsiteX233" fmla="*/ 4256 w 12192000"/>
              <a:gd name="connsiteY233" fmla="*/ 1060111 h 3021872"/>
              <a:gd name="connsiteX234" fmla="*/ 0 w 12192000"/>
              <a:gd name="connsiteY234" fmla="*/ 1059714 h 3021872"/>
              <a:gd name="connsiteX235" fmla="*/ 0 w 12192000"/>
              <a:gd name="connsiteY235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55280 w 12192000"/>
              <a:gd name="connsiteY14" fmla="*/ 2766974 h 3021872"/>
              <a:gd name="connsiteX15" fmla="*/ 11346286 w 12192000"/>
              <a:gd name="connsiteY15" fmla="*/ 2771221 h 3021872"/>
              <a:gd name="connsiteX16" fmla="*/ 11307999 w 12192000"/>
              <a:gd name="connsiteY16" fmla="*/ 2758374 h 3021872"/>
              <a:gd name="connsiteX17" fmla="*/ 11228674 w 12192000"/>
              <a:gd name="connsiteY17" fmla="*/ 2738503 h 3021872"/>
              <a:gd name="connsiteX18" fmla="*/ 11208775 w 12192000"/>
              <a:gd name="connsiteY18" fmla="*/ 2733735 h 3021872"/>
              <a:gd name="connsiteX19" fmla="*/ 11191329 w 12192000"/>
              <a:gd name="connsiteY19" fmla="*/ 2735896 h 3021872"/>
              <a:gd name="connsiteX20" fmla="*/ 11095293 w 12192000"/>
              <a:gd name="connsiteY20" fmla="*/ 2734181 h 3021872"/>
              <a:gd name="connsiteX21" fmla="*/ 11072290 w 12192000"/>
              <a:gd name="connsiteY21" fmla="*/ 2737734 h 3021872"/>
              <a:gd name="connsiteX22" fmla="*/ 10980239 w 12192000"/>
              <a:gd name="connsiteY22" fmla="*/ 2729000 h 3021872"/>
              <a:gd name="connsiteX23" fmla="*/ 10980167 w 12192000"/>
              <a:gd name="connsiteY23" fmla="*/ 2728972 h 3021872"/>
              <a:gd name="connsiteX24" fmla="*/ 10943501 w 12192000"/>
              <a:gd name="connsiteY24" fmla="*/ 2723352 h 3021872"/>
              <a:gd name="connsiteX25" fmla="*/ 10740825 w 12192000"/>
              <a:gd name="connsiteY25" fmla="*/ 2642544 h 3021872"/>
              <a:gd name="connsiteX26" fmla="*/ 10621021 w 12192000"/>
              <a:gd name="connsiteY26" fmla="*/ 2583972 h 3021872"/>
              <a:gd name="connsiteX27" fmla="*/ 10501779 w 12192000"/>
              <a:gd name="connsiteY27" fmla="*/ 2548735 h 3021872"/>
              <a:gd name="connsiteX28" fmla="*/ 10403355 w 12192000"/>
              <a:gd name="connsiteY28" fmla="*/ 2512953 h 3021872"/>
              <a:gd name="connsiteX29" fmla="*/ 10337449 w 12192000"/>
              <a:gd name="connsiteY29" fmla="*/ 2488172 h 3021872"/>
              <a:gd name="connsiteX30" fmla="*/ 10324327 w 12192000"/>
              <a:gd name="connsiteY30" fmla="*/ 2478939 h 3021872"/>
              <a:gd name="connsiteX31" fmla="*/ 10321929 w 12192000"/>
              <a:gd name="connsiteY31" fmla="*/ 2478993 h 3021872"/>
              <a:gd name="connsiteX32" fmla="*/ 10290461 w 12192000"/>
              <a:gd name="connsiteY32" fmla="*/ 2462144 h 3021872"/>
              <a:gd name="connsiteX33" fmla="*/ 10268970 w 12192000"/>
              <a:gd name="connsiteY33" fmla="*/ 2448931 h 3021872"/>
              <a:gd name="connsiteX34" fmla="*/ 10263699 w 12192000"/>
              <a:gd name="connsiteY34" fmla="*/ 2448340 h 3021872"/>
              <a:gd name="connsiteX35" fmla="*/ 10228272 w 12192000"/>
              <a:gd name="connsiteY35" fmla="*/ 2431997 h 3021872"/>
              <a:gd name="connsiteX36" fmla="*/ 10215997 w 12192000"/>
              <a:gd name="connsiteY36" fmla="*/ 2431103 h 3021872"/>
              <a:gd name="connsiteX37" fmla="*/ 10193885 w 12192000"/>
              <a:gd name="connsiteY37" fmla="*/ 2427360 h 3021872"/>
              <a:gd name="connsiteX38" fmla="*/ 10135557 w 12192000"/>
              <a:gd name="connsiteY38" fmla="*/ 2429769 h 3021872"/>
              <a:gd name="connsiteX39" fmla="*/ 10092108 w 12192000"/>
              <a:gd name="connsiteY39" fmla="*/ 2409075 h 3021872"/>
              <a:gd name="connsiteX40" fmla="*/ 10091815 w 12192000"/>
              <a:gd name="connsiteY40" fmla="*/ 2409211 h 3021872"/>
              <a:gd name="connsiteX41" fmla="*/ 10083558 w 12192000"/>
              <a:gd name="connsiteY41" fmla="*/ 2406369 h 3021872"/>
              <a:gd name="connsiteX42" fmla="*/ 10078319 w 12192000"/>
              <a:gd name="connsiteY42" fmla="*/ 2403481 h 3021872"/>
              <a:gd name="connsiteX43" fmla="*/ 10063647 w 12192000"/>
              <a:gd name="connsiteY43" fmla="*/ 2397528 h 3021872"/>
              <a:gd name="connsiteX44" fmla="*/ 10057660 w 12192000"/>
              <a:gd name="connsiteY44" fmla="*/ 2396793 h 3021872"/>
              <a:gd name="connsiteX45" fmla="*/ 10003124 w 12192000"/>
              <a:gd name="connsiteY45" fmla="*/ 2406692 h 3021872"/>
              <a:gd name="connsiteX46" fmla="*/ 9898644 w 12192000"/>
              <a:gd name="connsiteY46" fmla="*/ 2393136 h 3021872"/>
              <a:gd name="connsiteX47" fmla="*/ 9794969 w 12192000"/>
              <a:gd name="connsiteY47" fmla="*/ 2376665 h 3021872"/>
              <a:gd name="connsiteX48" fmla="*/ 9690708 w 12192000"/>
              <a:gd name="connsiteY48" fmla="*/ 2362478 h 3021872"/>
              <a:gd name="connsiteX49" fmla="*/ 9656590 w 12192000"/>
              <a:gd name="connsiteY49" fmla="*/ 2365107 h 3021872"/>
              <a:gd name="connsiteX50" fmla="*/ 9651013 w 12192000"/>
              <a:gd name="connsiteY50" fmla="*/ 2365379 h 3021872"/>
              <a:gd name="connsiteX51" fmla="*/ 9629535 w 12192000"/>
              <a:gd name="connsiteY51" fmla="*/ 2359562 h 3021872"/>
              <a:gd name="connsiteX52" fmla="*/ 9621002 w 12192000"/>
              <a:gd name="connsiteY52" fmla="*/ 2358015 h 3021872"/>
              <a:gd name="connsiteX53" fmla="*/ 9620811 w 12192000"/>
              <a:gd name="connsiteY53" fmla="*/ 2358209 h 3021872"/>
              <a:gd name="connsiteX54" fmla="*/ 9612783 w 12192000"/>
              <a:gd name="connsiteY54" fmla="*/ 2356304 h 3021872"/>
              <a:gd name="connsiteX55" fmla="*/ 9573299 w 12192000"/>
              <a:gd name="connsiteY55" fmla="*/ 2344048 h 3021872"/>
              <a:gd name="connsiteX56" fmla="*/ 9523299 w 12192000"/>
              <a:gd name="connsiteY56" fmla="*/ 2356751 h 3021872"/>
              <a:gd name="connsiteX57" fmla="*/ 9502217 w 12192000"/>
              <a:gd name="connsiteY57" fmla="*/ 2356672 h 3021872"/>
              <a:gd name="connsiteX58" fmla="*/ 9491052 w 12192000"/>
              <a:gd name="connsiteY58" fmla="*/ 2357876 h 3021872"/>
              <a:gd name="connsiteX59" fmla="*/ 9490420 w 12192000"/>
              <a:gd name="connsiteY59" fmla="*/ 2358754 h 3021872"/>
              <a:gd name="connsiteX60" fmla="*/ 9422814 w 12192000"/>
              <a:gd name="connsiteY60" fmla="*/ 2337048 h 3021872"/>
              <a:gd name="connsiteX61" fmla="*/ 9387555 w 12192000"/>
              <a:gd name="connsiteY61" fmla="*/ 2324836 h 3021872"/>
              <a:gd name="connsiteX62" fmla="*/ 9385480 w 12192000"/>
              <a:gd name="connsiteY62" fmla="*/ 2325313 h 3021872"/>
              <a:gd name="connsiteX63" fmla="*/ 9369766 w 12192000"/>
              <a:gd name="connsiteY63" fmla="*/ 2317902 h 3021872"/>
              <a:gd name="connsiteX64" fmla="*/ 9356267 w 12192000"/>
              <a:gd name="connsiteY64" fmla="*/ 2307218 h 3021872"/>
              <a:gd name="connsiteX65" fmla="*/ 9240605 w 12192000"/>
              <a:gd name="connsiteY65" fmla="*/ 2292733 h 3021872"/>
              <a:gd name="connsiteX66" fmla="*/ 9083251 w 12192000"/>
              <a:gd name="connsiteY66" fmla="*/ 2245348 h 3021872"/>
              <a:gd name="connsiteX67" fmla="*/ 8956025 w 12192000"/>
              <a:gd name="connsiteY67" fmla="*/ 2219438 h 3021872"/>
              <a:gd name="connsiteX68" fmla="*/ 8791834 w 12192000"/>
              <a:gd name="connsiteY68" fmla="*/ 2194608 h 3021872"/>
              <a:gd name="connsiteX69" fmla="*/ 8677385 w 12192000"/>
              <a:gd name="connsiteY69" fmla="*/ 2172946 h 3021872"/>
              <a:gd name="connsiteX70" fmla="*/ 8628381 w 12192000"/>
              <a:gd name="connsiteY70" fmla="*/ 2151256 h 3021872"/>
              <a:gd name="connsiteX71" fmla="*/ 8608955 w 12192000"/>
              <a:gd name="connsiteY71" fmla="*/ 2154253 h 3021872"/>
              <a:gd name="connsiteX72" fmla="*/ 8605623 w 12192000"/>
              <a:gd name="connsiteY72" fmla="*/ 2154974 h 3021872"/>
              <a:gd name="connsiteX73" fmla="*/ 8591946 w 12192000"/>
              <a:gd name="connsiteY73" fmla="*/ 2153429 h 3021872"/>
              <a:gd name="connsiteX74" fmla="*/ 8588503 w 12192000"/>
              <a:gd name="connsiteY74" fmla="*/ 2158528 h 3021872"/>
              <a:gd name="connsiteX75" fmla="*/ 8542929 w 12192000"/>
              <a:gd name="connsiteY75" fmla="*/ 2155780 h 3021872"/>
              <a:gd name="connsiteX76" fmla="*/ 8422422 w 12192000"/>
              <a:gd name="connsiteY76" fmla="*/ 2128783 h 3021872"/>
              <a:gd name="connsiteX77" fmla="*/ 8350509 w 12192000"/>
              <a:gd name="connsiteY77" fmla="*/ 2116143 h 3021872"/>
              <a:gd name="connsiteX78" fmla="*/ 8323483 w 12192000"/>
              <a:gd name="connsiteY78" fmla="*/ 2116856 h 3021872"/>
              <a:gd name="connsiteX79" fmla="*/ 8285541 w 12192000"/>
              <a:gd name="connsiteY79" fmla="*/ 2114142 h 3021872"/>
              <a:gd name="connsiteX80" fmla="*/ 8156321 w 12192000"/>
              <a:gd name="connsiteY80" fmla="*/ 2105622 h 3021872"/>
              <a:gd name="connsiteX81" fmla="*/ 8115022 w 12192000"/>
              <a:gd name="connsiteY81" fmla="*/ 2097331 h 3021872"/>
              <a:gd name="connsiteX82" fmla="*/ 8109128 w 12192000"/>
              <a:gd name="connsiteY82" fmla="*/ 2095725 h 3021872"/>
              <a:gd name="connsiteX83" fmla="*/ 8061947 w 12192000"/>
              <a:gd name="connsiteY83" fmla="*/ 2076044 h 3021872"/>
              <a:gd name="connsiteX84" fmla="*/ 8056343 w 12192000"/>
              <a:gd name="connsiteY84" fmla="*/ 2079176 h 3021872"/>
              <a:gd name="connsiteX85" fmla="*/ 8039888 w 12192000"/>
              <a:gd name="connsiteY85" fmla="*/ 2079889 h 3021872"/>
              <a:gd name="connsiteX86" fmla="*/ 8027893 w 12192000"/>
              <a:gd name="connsiteY86" fmla="*/ 2071837 h 3021872"/>
              <a:gd name="connsiteX87" fmla="*/ 7968202 w 12192000"/>
              <a:gd name="connsiteY87" fmla="*/ 2048643 h 3021872"/>
              <a:gd name="connsiteX88" fmla="*/ 7879707 w 12192000"/>
              <a:gd name="connsiteY88" fmla="*/ 2019539 h 3021872"/>
              <a:gd name="connsiteX89" fmla="*/ 7867283 w 12192000"/>
              <a:gd name="connsiteY89" fmla="*/ 2011237 h 3021872"/>
              <a:gd name="connsiteX90" fmla="*/ 7843997 w 12192000"/>
              <a:gd name="connsiteY90" fmla="*/ 2004002 h 3021872"/>
              <a:gd name="connsiteX91" fmla="*/ 7819810 w 12192000"/>
              <a:gd name="connsiteY91" fmla="*/ 2003978 h 3021872"/>
              <a:gd name="connsiteX92" fmla="*/ 7766905 w 12192000"/>
              <a:gd name="connsiteY92" fmla="*/ 1994240 h 3021872"/>
              <a:gd name="connsiteX93" fmla="*/ 7748811 w 12192000"/>
              <a:gd name="connsiteY93" fmla="*/ 2001647 h 3021872"/>
              <a:gd name="connsiteX94" fmla="*/ 7745757 w 12192000"/>
              <a:gd name="connsiteY94" fmla="*/ 2003120 h 3021872"/>
              <a:gd name="connsiteX95" fmla="*/ 7732110 w 12192000"/>
              <a:gd name="connsiteY95" fmla="*/ 2004783 h 3021872"/>
              <a:gd name="connsiteX96" fmla="*/ 7730039 w 12192000"/>
              <a:gd name="connsiteY96" fmla="*/ 2010536 h 3021872"/>
              <a:gd name="connsiteX97" fmla="*/ 7685159 w 12192000"/>
              <a:gd name="connsiteY97" fmla="*/ 2018415 h 3021872"/>
              <a:gd name="connsiteX98" fmla="*/ 7561596 w 12192000"/>
              <a:gd name="connsiteY98" fmla="*/ 2020063 h 3021872"/>
              <a:gd name="connsiteX99" fmla="*/ 7488722 w 12192000"/>
              <a:gd name="connsiteY99" fmla="*/ 2024418 h 3021872"/>
              <a:gd name="connsiteX100" fmla="*/ 7462688 w 12192000"/>
              <a:gd name="connsiteY100" fmla="*/ 2031366 h 3021872"/>
              <a:gd name="connsiteX101" fmla="*/ 7425222 w 12192000"/>
              <a:gd name="connsiteY101" fmla="*/ 2037510 h 3021872"/>
              <a:gd name="connsiteX102" fmla="*/ 7360376 w 12192000"/>
              <a:gd name="connsiteY102" fmla="*/ 2052454 h 3021872"/>
              <a:gd name="connsiteX103" fmla="*/ 7297796 w 12192000"/>
              <a:gd name="connsiteY103" fmla="*/ 2059134 h 3021872"/>
              <a:gd name="connsiteX104" fmla="*/ 7255684 w 12192000"/>
              <a:gd name="connsiteY104" fmla="*/ 2060633 h 3021872"/>
              <a:gd name="connsiteX105" fmla="*/ 7249573 w 12192000"/>
              <a:gd name="connsiteY105" fmla="*/ 2060435 h 3021872"/>
              <a:gd name="connsiteX106" fmla="*/ 7198933 w 12192000"/>
              <a:gd name="connsiteY106" fmla="*/ 2052227 h 3021872"/>
              <a:gd name="connsiteX107" fmla="*/ 7194276 w 12192000"/>
              <a:gd name="connsiteY107" fmla="*/ 2056568 h 3021872"/>
              <a:gd name="connsiteX108" fmla="*/ 7178495 w 12192000"/>
              <a:gd name="connsiteY108" fmla="*/ 2061069 h 3021872"/>
              <a:gd name="connsiteX109" fmla="*/ 7164866 w 12192000"/>
              <a:gd name="connsiteY109" fmla="*/ 2056021 h 3021872"/>
              <a:gd name="connsiteX110" fmla="*/ 7101221 w 12192000"/>
              <a:gd name="connsiteY110" fmla="*/ 2047289 h 3021872"/>
              <a:gd name="connsiteX111" fmla="*/ 7008182 w 12192000"/>
              <a:gd name="connsiteY111" fmla="*/ 2039482 h 3021872"/>
              <a:gd name="connsiteX112" fmla="*/ 6994073 w 12192000"/>
              <a:gd name="connsiteY112" fmla="*/ 2034288 h 3021872"/>
              <a:gd name="connsiteX113" fmla="*/ 6902768 w 12192000"/>
              <a:gd name="connsiteY113" fmla="*/ 2021990 h 3021872"/>
              <a:gd name="connsiteX114" fmla="*/ 6854917 w 12192000"/>
              <a:gd name="connsiteY114" fmla="*/ 2020321 h 3021872"/>
              <a:gd name="connsiteX115" fmla="*/ 6849655 w 12192000"/>
              <a:gd name="connsiteY115" fmla="*/ 2025191 h 3021872"/>
              <a:gd name="connsiteX116" fmla="*/ 6835522 w 12192000"/>
              <a:gd name="connsiteY116" fmla="*/ 2024012 h 3021872"/>
              <a:gd name="connsiteX117" fmla="*/ 6707727 w 12192000"/>
              <a:gd name="connsiteY117" fmla="*/ 2006254 h 3021872"/>
              <a:gd name="connsiteX118" fmla="*/ 6561947 w 12192000"/>
              <a:gd name="connsiteY118" fmla="*/ 1975575 h 3021872"/>
              <a:gd name="connsiteX119" fmla="*/ 6464714 w 12192000"/>
              <a:gd name="connsiteY119" fmla="*/ 1978704 h 3021872"/>
              <a:gd name="connsiteX120" fmla="*/ 6242129 w 12192000"/>
              <a:gd name="connsiteY120" fmla="*/ 1915441 h 3021872"/>
              <a:gd name="connsiteX121" fmla="*/ 6080728 w 12192000"/>
              <a:gd name="connsiteY121" fmla="*/ 1895758 h 3021872"/>
              <a:gd name="connsiteX122" fmla="*/ 6069627 w 12192000"/>
              <a:gd name="connsiteY122" fmla="*/ 1885968 h 3021872"/>
              <a:gd name="connsiteX123" fmla="*/ 6055146 w 12192000"/>
              <a:gd name="connsiteY123" fmla="*/ 1879305 h 3021872"/>
              <a:gd name="connsiteX124" fmla="*/ 5953405 w 12192000"/>
              <a:gd name="connsiteY124" fmla="*/ 1849929 h 3021872"/>
              <a:gd name="connsiteX125" fmla="*/ 5940151 w 12192000"/>
              <a:gd name="connsiteY125" fmla="*/ 1852123 h 3021872"/>
              <a:gd name="connsiteX126" fmla="*/ 5917647 w 12192000"/>
              <a:gd name="connsiteY126" fmla="*/ 1852476 h 3021872"/>
              <a:gd name="connsiteX127" fmla="*/ 5860259 w 12192000"/>
              <a:gd name="connsiteY127" fmla="*/ 1865444 h 3021872"/>
              <a:gd name="connsiteX128" fmla="*/ 5821880 w 12192000"/>
              <a:gd name="connsiteY128" fmla="*/ 1854695 h 3021872"/>
              <a:gd name="connsiteX129" fmla="*/ 5813898 w 12192000"/>
              <a:gd name="connsiteY129" fmla="*/ 1853063 h 3021872"/>
              <a:gd name="connsiteX130" fmla="*/ 5813633 w 12192000"/>
              <a:gd name="connsiteY130" fmla="*/ 1853249 h 3021872"/>
              <a:gd name="connsiteX131" fmla="*/ 5804995 w 12192000"/>
              <a:gd name="connsiteY131" fmla="*/ 1851966 h 3021872"/>
              <a:gd name="connsiteX132" fmla="*/ 5799340 w 12192000"/>
              <a:gd name="connsiteY132" fmla="*/ 1850088 h 3021872"/>
              <a:gd name="connsiteX133" fmla="*/ 5783850 w 12192000"/>
              <a:gd name="connsiteY133" fmla="*/ 1846922 h 3021872"/>
              <a:gd name="connsiteX134" fmla="*/ 5777803 w 12192000"/>
              <a:gd name="connsiteY134" fmla="*/ 1847290 h 3021872"/>
              <a:gd name="connsiteX135" fmla="*/ 5774372 w 12192000"/>
              <a:gd name="connsiteY135" fmla="*/ 1849538 h 3021872"/>
              <a:gd name="connsiteX136" fmla="*/ 5740527 w 12192000"/>
              <a:gd name="connsiteY136" fmla="*/ 1850453 h 3021872"/>
              <a:gd name="connsiteX137" fmla="*/ 5671437 w 12192000"/>
              <a:gd name="connsiteY137" fmla="*/ 1845438 h 3021872"/>
              <a:gd name="connsiteX138" fmla="*/ 5633526 w 12192000"/>
              <a:gd name="connsiteY138" fmla="*/ 1839191 h 3021872"/>
              <a:gd name="connsiteX139" fmla="*/ 5527860 w 12192000"/>
              <a:gd name="connsiteY139" fmla="*/ 1825767 h 3021872"/>
              <a:gd name="connsiteX140" fmla="*/ 5420429 w 12192000"/>
              <a:gd name="connsiteY140" fmla="*/ 1815102 h 3021872"/>
              <a:gd name="connsiteX141" fmla="*/ 5339073 w 12192000"/>
              <a:gd name="connsiteY141" fmla="*/ 1819639 h 3021872"/>
              <a:gd name="connsiteX142" fmla="*/ 5334373 w 12192000"/>
              <a:gd name="connsiteY142" fmla="*/ 1817028 h 3021872"/>
              <a:gd name="connsiteX143" fmla="*/ 5326433 w 12192000"/>
              <a:gd name="connsiteY143" fmla="*/ 1814516 h 3021872"/>
              <a:gd name="connsiteX144" fmla="*/ 5326080 w 12192000"/>
              <a:gd name="connsiteY144" fmla="*/ 1814651 h 3021872"/>
              <a:gd name="connsiteX145" fmla="*/ 5318954 w 12192000"/>
              <a:gd name="connsiteY145" fmla="*/ 1811914 h 3021872"/>
              <a:gd name="connsiteX146" fmla="*/ 5286087 w 12192000"/>
              <a:gd name="connsiteY146" fmla="*/ 1796038 h 3021872"/>
              <a:gd name="connsiteX147" fmla="*/ 5223002 w 12192000"/>
              <a:gd name="connsiteY147" fmla="*/ 1799482 h 3021872"/>
              <a:gd name="connsiteX148" fmla="*/ 5200540 w 12192000"/>
              <a:gd name="connsiteY148" fmla="*/ 1796400 h 3021872"/>
              <a:gd name="connsiteX149" fmla="*/ 5154928 w 12192000"/>
              <a:gd name="connsiteY149" fmla="*/ 1781130 h 3021872"/>
              <a:gd name="connsiteX150" fmla="*/ 5149478 w 12192000"/>
              <a:gd name="connsiteY150" fmla="*/ 1780679 h 3021872"/>
              <a:gd name="connsiteX151" fmla="*/ 5130626 w 12192000"/>
              <a:gd name="connsiteY151" fmla="*/ 1768669 h 3021872"/>
              <a:gd name="connsiteX152" fmla="*/ 5102239 w 12192000"/>
              <a:gd name="connsiteY152" fmla="*/ 1753436 h 3021872"/>
              <a:gd name="connsiteX153" fmla="*/ 5099658 w 12192000"/>
              <a:gd name="connsiteY153" fmla="*/ 1753538 h 3021872"/>
              <a:gd name="connsiteX154" fmla="*/ 5088508 w 12192000"/>
              <a:gd name="connsiteY154" fmla="*/ 1745106 h 3021872"/>
              <a:gd name="connsiteX155" fmla="*/ 5082205 w 12192000"/>
              <a:gd name="connsiteY155" fmla="*/ 1734262 h 3021872"/>
              <a:gd name="connsiteX156" fmla="*/ 4931750 w 12192000"/>
              <a:gd name="connsiteY156" fmla="*/ 1691385 h 3021872"/>
              <a:gd name="connsiteX157" fmla="*/ 4824030 w 12192000"/>
              <a:gd name="connsiteY157" fmla="*/ 1643040 h 3021872"/>
              <a:gd name="connsiteX158" fmla="*/ 4758423 w 12192000"/>
              <a:gd name="connsiteY158" fmla="*/ 1579191 h 3021872"/>
              <a:gd name="connsiteX159" fmla="*/ 4514045 w 12192000"/>
              <a:gd name="connsiteY159" fmla="*/ 1535848 h 3021872"/>
              <a:gd name="connsiteX160" fmla="*/ 4458973 w 12192000"/>
              <a:gd name="connsiteY160" fmla="*/ 1525122 h 3021872"/>
              <a:gd name="connsiteX161" fmla="*/ 4423105 w 12192000"/>
              <a:gd name="connsiteY161" fmla="*/ 1500018 h 3021872"/>
              <a:gd name="connsiteX162" fmla="*/ 4400073 w 12192000"/>
              <a:gd name="connsiteY162" fmla="*/ 1499739 h 3021872"/>
              <a:gd name="connsiteX163" fmla="*/ 4395961 w 12192000"/>
              <a:gd name="connsiteY163" fmla="*/ 1499863 h 3021872"/>
              <a:gd name="connsiteX164" fmla="*/ 4382523 w 12192000"/>
              <a:gd name="connsiteY164" fmla="*/ 1496619 h 3021872"/>
              <a:gd name="connsiteX165" fmla="*/ 4374971 w 12192000"/>
              <a:gd name="connsiteY165" fmla="*/ 1500377 h 3021872"/>
              <a:gd name="connsiteX166" fmla="*/ 4352051 w 12192000"/>
              <a:gd name="connsiteY166" fmla="*/ 1498843 h 3021872"/>
              <a:gd name="connsiteX167" fmla="*/ 4328364 w 12192000"/>
              <a:gd name="connsiteY167" fmla="*/ 1491566 h 3021872"/>
              <a:gd name="connsiteX168" fmla="*/ 4220142 w 12192000"/>
              <a:gd name="connsiteY168" fmla="*/ 1451803 h 3021872"/>
              <a:gd name="connsiteX169" fmla="*/ 4152921 w 12192000"/>
              <a:gd name="connsiteY169" fmla="*/ 1430969 h 3021872"/>
              <a:gd name="connsiteX170" fmla="*/ 4123498 w 12192000"/>
              <a:gd name="connsiteY170" fmla="*/ 1427696 h 3021872"/>
              <a:gd name="connsiteX171" fmla="*/ 4085026 w 12192000"/>
              <a:gd name="connsiteY171" fmla="*/ 1420005 h 3021872"/>
              <a:gd name="connsiteX172" fmla="*/ 4014120 w 12192000"/>
              <a:gd name="connsiteY172" fmla="*/ 1410025 h 3021872"/>
              <a:gd name="connsiteX173" fmla="*/ 3924085 w 12192000"/>
              <a:gd name="connsiteY173" fmla="*/ 1390368 h 3021872"/>
              <a:gd name="connsiteX174" fmla="*/ 3875102 w 12192000"/>
              <a:gd name="connsiteY174" fmla="*/ 1356231 h 3021872"/>
              <a:gd name="connsiteX175" fmla="*/ 3866735 w 12192000"/>
              <a:gd name="connsiteY175" fmla="*/ 1358044 h 3021872"/>
              <a:gd name="connsiteX176" fmla="*/ 3824835 w 12192000"/>
              <a:gd name="connsiteY176" fmla="*/ 1344150 h 3021872"/>
              <a:gd name="connsiteX177" fmla="*/ 3698316 w 12192000"/>
              <a:gd name="connsiteY177" fmla="*/ 1271660 h 3021872"/>
              <a:gd name="connsiteX178" fmla="*/ 3615875 w 12192000"/>
              <a:gd name="connsiteY178" fmla="*/ 1245166 h 3021872"/>
              <a:gd name="connsiteX179" fmla="*/ 3583351 w 12192000"/>
              <a:gd name="connsiteY179" fmla="*/ 1239605 h 3021872"/>
              <a:gd name="connsiteX180" fmla="*/ 3529058 w 12192000"/>
              <a:gd name="connsiteY180" fmla="*/ 1230047 h 3021872"/>
              <a:gd name="connsiteX181" fmla="*/ 3438822 w 12192000"/>
              <a:gd name="connsiteY181" fmla="*/ 1205661 h 3021872"/>
              <a:gd name="connsiteX182" fmla="*/ 3390292 w 12192000"/>
              <a:gd name="connsiteY182" fmla="*/ 1197075 h 3021872"/>
              <a:gd name="connsiteX183" fmla="*/ 3315537 w 12192000"/>
              <a:gd name="connsiteY183" fmla="*/ 1185391 h 3021872"/>
              <a:gd name="connsiteX184" fmla="*/ 3305896 w 12192000"/>
              <a:gd name="connsiteY184" fmla="*/ 1180025 h 3021872"/>
              <a:gd name="connsiteX185" fmla="*/ 3260055 w 12192000"/>
              <a:gd name="connsiteY185" fmla="*/ 1189560 h 3021872"/>
              <a:gd name="connsiteX186" fmla="*/ 3136098 w 12192000"/>
              <a:gd name="connsiteY186" fmla="*/ 1171708 h 3021872"/>
              <a:gd name="connsiteX187" fmla="*/ 3113533 w 12192000"/>
              <a:gd name="connsiteY187" fmla="*/ 1171758 h 3021872"/>
              <a:gd name="connsiteX188" fmla="*/ 3087934 w 12192000"/>
              <a:gd name="connsiteY188" fmla="*/ 1162189 h 3021872"/>
              <a:gd name="connsiteX189" fmla="*/ 3033101 w 12192000"/>
              <a:gd name="connsiteY189" fmla="*/ 1146004 h 3021872"/>
              <a:gd name="connsiteX190" fmla="*/ 2999082 w 12192000"/>
              <a:gd name="connsiteY190" fmla="*/ 1129337 h 3021872"/>
              <a:gd name="connsiteX191" fmla="*/ 2988144 w 12192000"/>
              <a:gd name="connsiteY191" fmla="*/ 1133783 h 3021872"/>
              <a:gd name="connsiteX192" fmla="*/ 2964880 w 12192000"/>
              <a:gd name="connsiteY192" fmla="*/ 1133160 h 3021872"/>
              <a:gd name="connsiteX193" fmla="*/ 2871083 w 12192000"/>
              <a:gd name="connsiteY193" fmla="*/ 1114281 h 3021872"/>
              <a:gd name="connsiteX194" fmla="*/ 2853547 w 12192000"/>
              <a:gd name="connsiteY194" fmla="*/ 1113282 h 3021872"/>
              <a:gd name="connsiteX195" fmla="*/ 2834998 w 12192000"/>
              <a:gd name="connsiteY195" fmla="*/ 1105032 h 3021872"/>
              <a:gd name="connsiteX196" fmla="*/ 2832012 w 12192000"/>
              <a:gd name="connsiteY196" fmla="*/ 1103667 h 3021872"/>
              <a:gd name="connsiteX197" fmla="*/ 2831450 w 12192000"/>
              <a:gd name="connsiteY197" fmla="*/ 1103681 h 3021872"/>
              <a:gd name="connsiteX198" fmla="*/ 2830158 w 12192000"/>
              <a:gd name="connsiteY198" fmla="*/ 1102819 h 3021872"/>
              <a:gd name="connsiteX199" fmla="*/ 2817969 w 12192000"/>
              <a:gd name="connsiteY199" fmla="*/ 1097243 h 3021872"/>
              <a:gd name="connsiteX200" fmla="*/ 2812278 w 12192000"/>
              <a:gd name="connsiteY200" fmla="*/ 1097008 h 3021872"/>
              <a:gd name="connsiteX201" fmla="*/ 2735949 w 12192000"/>
              <a:gd name="connsiteY201" fmla="*/ 1069536 h 3021872"/>
              <a:gd name="connsiteX202" fmla="*/ 2700542 w 12192000"/>
              <a:gd name="connsiteY202" fmla="*/ 1056907 h 3021872"/>
              <a:gd name="connsiteX203" fmla="*/ 2690071 w 12192000"/>
              <a:gd name="connsiteY203" fmla="*/ 1056397 h 3021872"/>
              <a:gd name="connsiteX204" fmla="*/ 2655269 w 12192000"/>
              <a:gd name="connsiteY204" fmla="*/ 1042078 h 3021872"/>
              <a:gd name="connsiteX205" fmla="*/ 2637172 w 12192000"/>
              <a:gd name="connsiteY205" fmla="*/ 1039382 h 3021872"/>
              <a:gd name="connsiteX206" fmla="*/ 2544676 w 12192000"/>
              <a:gd name="connsiteY206" fmla="*/ 1019916 h 3021872"/>
              <a:gd name="connsiteX207" fmla="*/ 2521406 w 12192000"/>
              <a:gd name="connsiteY207" fmla="*/ 1022036 h 3021872"/>
              <a:gd name="connsiteX208" fmla="*/ 2462038 w 12192000"/>
              <a:gd name="connsiteY208" fmla="*/ 992687 h 3021872"/>
              <a:gd name="connsiteX209" fmla="*/ 2448962 w 12192000"/>
              <a:gd name="connsiteY209" fmla="*/ 988555 h 3021872"/>
              <a:gd name="connsiteX210" fmla="*/ 2444223 w 12192000"/>
              <a:gd name="connsiteY210" fmla="*/ 985580 h 3021872"/>
              <a:gd name="connsiteX211" fmla="*/ 2428175 w 12192000"/>
              <a:gd name="connsiteY211" fmla="*/ 997242 h 3021872"/>
              <a:gd name="connsiteX212" fmla="*/ 2398519 w 12192000"/>
              <a:gd name="connsiteY212" fmla="*/ 1001482 h 3021872"/>
              <a:gd name="connsiteX213" fmla="*/ 2385271 w 12192000"/>
              <a:gd name="connsiteY213" fmla="*/ 993786 h 3021872"/>
              <a:gd name="connsiteX214" fmla="*/ 2298174 w 12192000"/>
              <a:gd name="connsiteY214" fmla="*/ 956527 h 3021872"/>
              <a:gd name="connsiteX215" fmla="*/ 2271014 w 12192000"/>
              <a:gd name="connsiteY215" fmla="*/ 945440 h 3021872"/>
              <a:gd name="connsiteX216" fmla="*/ 2214838 w 12192000"/>
              <a:gd name="connsiteY216" fmla="*/ 924396 h 3021872"/>
              <a:gd name="connsiteX217" fmla="*/ 2038407 w 12192000"/>
              <a:gd name="connsiteY217" fmla="*/ 916628 h 3021872"/>
              <a:gd name="connsiteX218" fmla="*/ 1958268 w 12192000"/>
              <a:gd name="connsiteY218" fmla="*/ 931677 h 3021872"/>
              <a:gd name="connsiteX219" fmla="*/ 1740316 w 12192000"/>
              <a:gd name="connsiteY219" fmla="*/ 931710 h 3021872"/>
              <a:gd name="connsiteX220" fmla="*/ 1454477 w 12192000"/>
              <a:gd name="connsiteY220" fmla="*/ 973878 h 3021872"/>
              <a:gd name="connsiteX221" fmla="*/ 1385984 w 12192000"/>
              <a:gd name="connsiteY221" fmla="*/ 958621 h 3021872"/>
              <a:gd name="connsiteX222" fmla="*/ 1355604 w 12192000"/>
              <a:gd name="connsiteY222" fmla="*/ 960893 h 3021872"/>
              <a:gd name="connsiteX223" fmla="*/ 1305323 w 12192000"/>
              <a:gd name="connsiteY223" fmla="*/ 967511 h 3021872"/>
              <a:gd name="connsiteX224" fmla="*/ 1125607 w 12192000"/>
              <a:gd name="connsiteY224" fmla="*/ 968467 h 3021872"/>
              <a:gd name="connsiteX225" fmla="*/ 1016562 w 12192000"/>
              <a:gd name="connsiteY225" fmla="*/ 975260 h 3021872"/>
              <a:gd name="connsiteX226" fmla="*/ 818620 w 12192000"/>
              <a:gd name="connsiteY226" fmla="*/ 987723 h 3021872"/>
              <a:gd name="connsiteX227" fmla="*/ 611870 w 12192000"/>
              <a:gd name="connsiteY227" fmla="*/ 1002547 h 3021872"/>
              <a:gd name="connsiteX228" fmla="*/ 520325 w 12192000"/>
              <a:gd name="connsiteY228" fmla="*/ 1010590 h 3021872"/>
              <a:gd name="connsiteX229" fmla="*/ 386188 w 12192000"/>
              <a:gd name="connsiteY229" fmla="*/ 1040956 h 3021872"/>
              <a:gd name="connsiteX230" fmla="*/ 272629 w 12192000"/>
              <a:gd name="connsiteY230" fmla="*/ 1010300 h 3021872"/>
              <a:gd name="connsiteX231" fmla="*/ 113450 w 12192000"/>
              <a:gd name="connsiteY231" fmla="*/ 1038933 h 3021872"/>
              <a:gd name="connsiteX232" fmla="*/ 4256 w 12192000"/>
              <a:gd name="connsiteY232" fmla="*/ 1060111 h 3021872"/>
              <a:gd name="connsiteX233" fmla="*/ 0 w 12192000"/>
              <a:gd name="connsiteY233" fmla="*/ 1059714 h 3021872"/>
              <a:gd name="connsiteX234" fmla="*/ 0 w 12192000"/>
              <a:gd name="connsiteY234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55280 w 12192000"/>
              <a:gd name="connsiteY14" fmla="*/ 2766974 h 3021872"/>
              <a:gd name="connsiteX15" fmla="*/ 11307999 w 12192000"/>
              <a:gd name="connsiteY15" fmla="*/ 2758374 h 3021872"/>
              <a:gd name="connsiteX16" fmla="*/ 11228674 w 12192000"/>
              <a:gd name="connsiteY16" fmla="*/ 2738503 h 3021872"/>
              <a:gd name="connsiteX17" fmla="*/ 11208775 w 12192000"/>
              <a:gd name="connsiteY17" fmla="*/ 2733735 h 3021872"/>
              <a:gd name="connsiteX18" fmla="*/ 11191329 w 12192000"/>
              <a:gd name="connsiteY18" fmla="*/ 2735896 h 3021872"/>
              <a:gd name="connsiteX19" fmla="*/ 11095293 w 12192000"/>
              <a:gd name="connsiteY19" fmla="*/ 2734181 h 3021872"/>
              <a:gd name="connsiteX20" fmla="*/ 11072290 w 12192000"/>
              <a:gd name="connsiteY20" fmla="*/ 2737734 h 3021872"/>
              <a:gd name="connsiteX21" fmla="*/ 10980239 w 12192000"/>
              <a:gd name="connsiteY21" fmla="*/ 2729000 h 3021872"/>
              <a:gd name="connsiteX22" fmla="*/ 10980167 w 12192000"/>
              <a:gd name="connsiteY22" fmla="*/ 2728972 h 3021872"/>
              <a:gd name="connsiteX23" fmla="*/ 10943501 w 12192000"/>
              <a:gd name="connsiteY23" fmla="*/ 2723352 h 3021872"/>
              <a:gd name="connsiteX24" fmla="*/ 10740825 w 12192000"/>
              <a:gd name="connsiteY24" fmla="*/ 2642544 h 3021872"/>
              <a:gd name="connsiteX25" fmla="*/ 10621021 w 12192000"/>
              <a:gd name="connsiteY25" fmla="*/ 2583972 h 3021872"/>
              <a:gd name="connsiteX26" fmla="*/ 10501779 w 12192000"/>
              <a:gd name="connsiteY26" fmla="*/ 2548735 h 3021872"/>
              <a:gd name="connsiteX27" fmla="*/ 10403355 w 12192000"/>
              <a:gd name="connsiteY27" fmla="*/ 2512953 h 3021872"/>
              <a:gd name="connsiteX28" fmla="*/ 10337449 w 12192000"/>
              <a:gd name="connsiteY28" fmla="*/ 2488172 h 3021872"/>
              <a:gd name="connsiteX29" fmla="*/ 10324327 w 12192000"/>
              <a:gd name="connsiteY29" fmla="*/ 2478939 h 3021872"/>
              <a:gd name="connsiteX30" fmla="*/ 10321929 w 12192000"/>
              <a:gd name="connsiteY30" fmla="*/ 2478993 h 3021872"/>
              <a:gd name="connsiteX31" fmla="*/ 10290461 w 12192000"/>
              <a:gd name="connsiteY31" fmla="*/ 2462144 h 3021872"/>
              <a:gd name="connsiteX32" fmla="*/ 10268970 w 12192000"/>
              <a:gd name="connsiteY32" fmla="*/ 2448931 h 3021872"/>
              <a:gd name="connsiteX33" fmla="*/ 10263699 w 12192000"/>
              <a:gd name="connsiteY33" fmla="*/ 2448340 h 3021872"/>
              <a:gd name="connsiteX34" fmla="*/ 10228272 w 12192000"/>
              <a:gd name="connsiteY34" fmla="*/ 2431997 h 3021872"/>
              <a:gd name="connsiteX35" fmla="*/ 10215997 w 12192000"/>
              <a:gd name="connsiteY35" fmla="*/ 2431103 h 3021872"/>
              <a:gd name="connsiteX36" fmla="*/ 10193885 w 12192000"/>
              <a:gd name="connsiteY36" fmla="*/ 2427360 h 3021872"/>
              <a:gd name="connsiteX37" fmla="*/ 10135557 w 12192000"/>
              <a:gd name="connsiteY37" fmla="*/ 2429769 h 3021872"/>
              <a:gd name="connsiteX38" fmla="*/ 10092108 w 12192000"/>
              <a:gd name="connsiteY38" fmla="*/ 2409075 h 3021872"/>
              <a:gd name="connsiteX39" fmla="*/ 10091815 w 12192000"/>
              <a:gd name="connsiteY39" fmla="*/ 2409211 h 3021872"/>
              <a:gd name="connsiteX40" fmla="*/ 10083558 w 12192000"/>
              <a:gd name="connsiteY40" fmla="*/ 2406369 h 3021872"/>
              <a:gd name="connsiteX41" fmla="*/ 10078319 w 12192000"/>
              <a:gd name="connsiteY41" fmla="*/ 2403481 h 3021872"/>
              <a:gd name="connsiteX42" fmla="*/ 10063647 w 12192000"/>
              <a:gd name="connsiteY42" fmla="*/ 2397528 h 3021872"/>
              <a:gd name="connsiteX43" fmla="*/ 10057660 w 12192000"/>
              <a:gd name="connsiteY43" fmla="*/ 2396793 h 3021872"/>
              <a:gd name="connsiteX44" fmla="*/ 10003124 w 12192000"/>
              <a:gd name="connsiteY44" fmla="*/ 2406692 h 3021872"/>
              <a:gd name="connsiteX45" fmla="*/ 9898644 w 12192000"/>
              <a:gd name="connsiteY45" fmla="*/ 2393136 h 3021872"/>
              <a:gd name="connsiteX46" fmla="*/ 9794969 w 12192000"/>
              <a:gd name="connsiteY46" fmla="*/ 2376665 h 3021872"/>
              <a:gd name="connsiteX47" fmla="*/ 9690708 w 12192000"/>
              <a:gd name="connsiteY47" fmla="*/ 2362478 h 3021872"/>
              <a:gd name="connsiteX48" fmla="*/ 9656590 w 12192000"/>
              <a:gd name="connsiteY48" fmla="*/ 2365107 h 3021872"/>
              <a:gd name="connsiteX49" fmla="*/ 9651013 w 12192000"/>
              <a:gd name="connsiteY49" fmla="*/ 2365379 h 3021872"/>
              <a:gd name="connsiteX50" fmla="*/ 9629535 w 12192000"/>
              <a:gd name="connsiteY50" fmla="*/ 2359562 h 3021872"/>
              <a:gd name="connsiteX51" fmla="*/ 9621002 w 12192000"/>
              <a:gd name="connsiteY51" fmla="*/ 2358015 h 3021872"/>
              <a:gd name="connsiteX52" fmla="*/ 9620811 w 12192000"/>
              <a:gd name="connsiteY52" fmla="*/ 2358209 h 3021872"/>
              <a:gd name="connsiteX53" fmla="*/ 9612783 w 12192000"/>
              <a:gd name="connsiteY53" fmla="*/ 2356304 h 3021872"/>
              <a:gd name="connsiteX54" fmla="*/ 9573299 w 12192000"/>
              <a:gd name="connsiteY54" fmla="*/ 2344048 h 3021872"/>
              <a:gd name="connsiteX55" fmla="*/ 9523299 w 12192000"/>
              <a:gd name="connsiteY55" fmla="*/ 2356751 h 3021872"/>
              <a:gd name="connsiteX56" fmla="*/ 9502217 w 12192000"/>
              <a:gd name="connsiteY56" fmla="*/ 2356672 h 3021872"/>
              <a:gd name="connsiteX57" fmla="*/ 9491052 w 12192000"/>
              <a:gd name="connsiteY57" fmla="*/ 2357876 h 3021872"/>
              <a:gd name="connsiteX58" fmla="*/ 9490420 w 12192000"/>
              <a:gd name="connsiteY58" fmla="*/ 2358754 h 3021872"/>
              <a:gd name="connsiteX59" fmla="*/ 9422814 w 12192000"/>
              <a:gd name="connsiteY59" fmla="*/ 2337048 h 3021872"/>
              <a:gd name="connsiteX60" fmla="*/ 9387555 w 12192000"/>
              <a:gd name="connsiteY60" fmla="*/ 2324836 h 3021872"/>
              <a:gd name="connsiteX61" fmla="*/ 9385480 w 12192000"/>
              <a:gd name="connsiteY61" fmla="*/ 2325313 h 3021872"/>
              <a:gd name="connsiteX62" fmla="*/ 9369766 w 12192000"/>
              <a:gd name="connsiteY62" fmla="*/ 2317902 h 3021872"/>
              <a:gd name="connsiteX63" fmla="*/ 9356267 w 12192000"/>
              <a:gd name="connsiteY63" fmla="*/ 2307218 h 3021872"/>
              <a:gd name="connsiteX64" fmla="*/ 9240605 w 12192000"/>
              <a:gd name="connsiteY64" fmla="*/ 2292733 h 3021872"/>
              <a:gd name="connsiteX65" fmla="*/ 9083251 w 12192000"/>
              <a:gd name="connsiteY65" fmla="*/ 2245348 h 3021872"/>
              <a:gd name="connsiteX66" fmla="*/ 8956025 w 12192000"/>
              <a:gd name="connsiteY66" fmla="*/ 2219438 h 3021872"/>
              <a:gd name="connsiteX67" fmla="*/ 8791834 w 12192000"/>
              <a:gd name="connsiteY67" fmla="*/ 2194608 h 3021872"/>
              <a:gd name="connsiteX68" fmla="*/ 8677385 w 12192000"/>
              <a:gd name="connsiteY68" fmla="*/ 2172946 h 3021872"/>
              <a:gd name="connsiteX69" fmla="*/ 8628381 w 12192000"/>
              <a:gd name="connsiteY69" fmla="*/ 2151256 h 3021872"/>
              <a:gd name="connsiteX70" fmla="*/ 8608955 w 12192000"/>
              <a:gd name="connsiteY70" fmla="*/ 2154253 h 3021872"/>
              <a:gd name="connsiteX71" fmla="*/ 8605623 w 12192000"/>
              <a:gd name="connsiteY71" fmla="*/ 2154974 h 3021872"/>
              <a:gd name="connsiteX72" fmla="*/ 8591946 w 12192000"/>
              <a:gd name="connsiteY72" fmla="*/ 2153429 h 3021872"/>
              <a:gd name="connsiteX73" fmla="*/ 8588503 w 12192000"/>
              <a:gd name="connsiteY73" fmla="*/ 2158528 h 3021872"/>
              <a:gd name="connsiteX74" fmla="*/ 8542929 w 12192000"/>
              <a:gd name="connsiteY74" fmla="*/ 2155780 h 3021872"/>
              <a:gd name="connsiteX75" fmla="*/ 8422422 w 12192000"/>
              <a:gd name="connsiteY75" fmla="*/ 2128783 h 3021872"/>
              <a:gd name="connsiteX76" fmla="*/ 8350509 w 12192000"/>
              <a:gd name="connsiteY76" fmla="*/ 2116143 h 3021872"/>
              <a:gd name="connsiteX77" fmla="*/ 8323483 w 12192000"/>
              <a:gd name="connsiteY77" fmla="*/ 2116856 h 3021872"/>
              <a:gd name="connsiteX78" fmla="*/ 8285541 w 12192000"/>
              <a:gd name="connsiteY78" fmla="*/ 2114142 h 3021872"/>
              <a:gd name="connsiteX79" fmla="*/ 8156321 w 12192000"/>
              <a:gd name="connsiteY79" fmla="*/ 2105622 h 3021872"/>
              <a:gd name="connsiteX80" fmla="*/ 8115022 w 12192000"/>
              <a:gd name="connsiteY80" fmla="*/ 2097331 h 3021872"/>
              <a:gd name="connsiteX81" fmla="*/ 8109128 w 12192000"/>
              <a:gd name="connsiteY81" fmla="*/ 2095725 h 3021872"/>
              <a:gd name="connsiteX82" fmla="*/ 8061947 w 12192000"/>
              <a:gd name="connsiteY82" fmla="*/ 2076044 h 3021872"/>
              <a:gd name="connsiteX83" fmla="*/ 8056343 w 12192000"/>
              <a:gd name="connsiteY83" fmla="*/ 2079176 h 3021872"/>
              <a:gd name="connsiteX84" fmla="*/ 8039888 w 12192000"/>
              <a:gd name="connsiteY84" fmla="*/ 2079889 h 3021872"/>
              <a:gd name="connsiteX85" fmla="*/ 8027893 w 12192000"/>
              <a:gd name="connsiteY85" fmla="*/ 2071837 h 3021872"/>
              <a:gd name="connsiteX86" fmla="*/ 7968202 w 12192000"/>
              <a:gd name="connsiteY86" fmla="*/ 2048643 h 3021872"/>
              <a:gd name="connsiteX87" fmla="*/ 7879707 w 12192000"/>
              <a:gd name="connsiteY87" fmla="*/ 2019539 h 3021872"/>
              <a:gd name="connsiteX88" fmla="*/ 7867283 w 12192000"/>
              <a:gd name="connsiteY88" fmla="*/ 2011237 h 3021872"/>
              <a:gd name="connsiteX89" fmla="*/ 7843997 w 12192000"/>
              <a:gd name="connsiteY89" fmla="*/ 2004002 h 3021872"/>
              <a:gd name="connsiteX90" fmla="*/ 7819810 w 12192000"/>
              <a:gd name="connsiteY90" fmla="*/ 2003978 h 3021872"/>
              <a:gd name="connsiteX91" fmla="*/ 7766905 w 12192000"/>
              <a:gd name="connsiteY91" fmla="*/ 1994240 h 3021872"/>
              <a:gd name="connsiteX92" fmla="*/ 7748811 w 12192000"/>
              <a:gd name="connsiteY92" fmla="*/ 2001647 h 3021872"/>
              <a:gd name="connsiteX93" fmla="*/ 7745757 w 12192000"/>
              <a:gd name="connsiteY93" fmla="*/ 2003120 h 3021872"/>
              <a:gd name="connsiteX94" fmla="*/ 7732110 w 12192000"/>
              <a:gd name="connsiteY94" fmla="*/ 2004783 h 3021872"/>
              <a:gd name="connsiteX95" fmla="*/ 7730039 w 12192000"/>
              <a:gd name="connsiteY95" fmla="*/ 2010536 h 3021872"/>
              <a:gd name="connsiteX96" fmla="*/ 7685159 w 12192000"/>
              <a:gd name="connsiteY96" fmla="*/ 2018415 h 3021872"/>
              <a:gd name="connsiteX97" fmla="*/ 7561596 w 12192000"/>
              <a:gd name="connsiteY97" fmla="*/ 2020063 h 3021872"/>
              <a:gd name="connsiteX98" fmla="*/ 7488722 w 12192000"/>
              <a:gd name="connsiteY98" fmla="*/ 2024418 h 3021872"/>
              <a:gd name="connsiteX99" fmla="*/ 7462688 w 12192000"/>
              <a:gd name="connsiteY99" fmla="*/ 2031366 h 3021872"/>
              <a:gd name="connsiteX100" fmla="*/ 7425222 w 12192000"/>
              <a:gd name="connsiteY100" fmla="*/ 2037510 h 3021872"/>
              <a:gd name="connsiteX101" fmla="*/ 7360376 w 12192000"/>
              <a:gd name="connsiteY101" fmla="*/ 2052454 h 3021872"/>
              <a:gd name="connsiteX102" fmla="*/ 7297796 w 12192000"/>
              <a:gd name="connsiteY102" fmla="*/ 2059134 h 3021872"/>
              <a:gd name="connsiteX103" fmla="*/ 7255684 w 12192000"/>
              <a:gd name="connsiteY103" fmla="*/ 2060633 h 3021872"/>
              <a:gd name="connsiteX104" fmla="*/ 7249573 w 12192000"/>
              <a:gd name="connsiteY104" fmla="*/ 2060435 h 3021872"/>
              <a:gd name="connsiteX105" fmla="*/ 7198933 w 12192000"/>
              <a:gd name="connsiteY105" fmla="*/ 2052227 h 3021872"/>
              <a:gd name="connsiteX106" fmla="*/ 7194276 w 12192000"/>
              <a:gd name="connsiteY106" fmla="*/ 2056568 h 3021872"/>
              <a:gd name="connsiteX107" fmla="*/ 7178495 w 12192000"/>
              <a:gd name="connsiteY107" fmla="*/ 2061069 h 3021872"/>
              <a:gd name="connsiteX108" fmla="*/ 7164866 w 12192000"/>
              <a:gd name="connsiteY108" fmla="*/ 2056021 h 3021872"/>
              <a:gd name="connsiteX109" fmla="*/ 7101221 w 12192000"/>
              <a:gd name="connsiteY109" fmla="*/ 2047289 h 3021872"/>
              <a:gd name="connsiteX110" fmla="*/ 7008182 w 12192000"/>
              <a:gd name="connsiteY110" fmla="*/ 2039482 h 3021872"/>
              <a:gd name="connsiteX111" fmla="*/ 6994073 w 12192000"/>
              <a:gd name="connsiteY111" fmla="*/ 2034288 h 3021872"/>
              <a:gd name="connsiteX112" fmla="*/ 6902768 w 12192000"/>
              <a:gd name="connsiteY112" fmla="*/ 2021990 h 3021872"/>
              <a:gd name="connsiteX113" fmla="*/ 6854917 w 12192000"/>
              <a:gd name="connsiteY113" fmla="*/ 2020321 h 3021872"/>
              <a:gd name="connsiteX114" fmla="*/ 6849655 w 12192000"/>
              <a:gd name="connsiteY114" fmla="*/ 2025191 h 3021872"/>
              <a:gd name="connsiteX115" fmla="*/ 6835522 w 12192000"/>
              <a:gd name="connsiteY115" fmla="*/ 2024012 h 3021872"/>
              <a:gd name="connsiteX116" fmla="*/ 6707727 w 12192000"/>
              <a:gd name="connsiteY116" fmla="*/ 2006254 h 3021872"/>
              <a:gd name="connsiteX117" fmla="*/ 6561947 w 12192000"/>
              <a:gd name="connsiteY117" fmla="*/ 1975575 h 3021872"/>
              <a:gd name="connsiteX118" fmla="*/ 6464714 w 12192000"/>
              <a:gd name="connsiteY118" fmla="*/ 1978704 h 3021872"/>
              <a:gd name="connsiteX119" fmla="*/ 6242129 w 12192000"/>
              <a:gd name="connsiteY119" fmla="*/ 1915441 h 3021872"/>
              <a:gd name="connsiteX120" fmla="*/ 6080728 w 12192000"/>
              <a:gd name="connsiteY120" fmla="*/ 1895758 h 3021872"/>
              <a:gd name="connsiteX121" fmla="*/ 6069627 w 12192000"/>
              <a:gd name="connsiteY121" fmla="*/ 1885968 h 3021872"/>
              <a:gd name="connsiteX122" fmla="*/ 6055146 w 12192000"/>
              <a:gd name="connsiteY122" fmla="*/ 1879305 h 3021872"/>
              <a:gd name="connsiteX123" fmla="*/ 5953405 w 12192000"/>
              <a:gd name="connsiteY123" fmla="*/ 1849929 h 3021872"/>
              <a:gd name="connsiteX124" fmla="*/ 5940151 w 12192000"/>
              <a:gd name="connsiteY124" fmla="*/ 1852123 h 3021872"/>
              <a:gd name="connsiteX125" fmla="*/ 5917647 w 12192000"/>
              <a:gd name="connsiteY125" fmla="*/ 1852476 h 3021872"/>
              <a:gd name="connsiteX126" fmla="*/ 5860259 w 12192000"/>
              <a:gd name="connsiteY126" fmla="*/ 1865444 h 3021872"/>
              <a:gd name="connsiteX127" fmla="*/ 5821880 w 12192000"/>
              <a:gd name="connsiteY127" fmla="*/ 1854695 h 3021872"/>
              <a:gd name="connsiteX128" fmla="*/ 5813898 w 12192000"/>
              <a:gd name="connsiteY128" fmla="*/ 1853063 h 3021872"/>
              <a:gd name="connsiteX129" fmla="*/ 5813633 w 12192000"/>
              <a:gd name="connsiteY129" fmla="*/ 1853249 h 3021872"/>
              <a:gd name="connsiteX130" fmla="*/ 5804995 w 12192000"/>
              <a:gd name="connsiteY130" fmla="*/ 1851966 h 3021872"/>
              <a:gd name="connsiteX131" fmla="*/ 5799340 w 12192000"/>
              <a:gd name="connsiteY131" fmla="*/ 1850088 h 3021872"/>
              <a:gd name="connsiteX132" fmla="*/ 5783850 w 12192000"/>
              <a:gd name="connsiteY132" fmla="*/ 1846922 h 3021872"/>
              <a:gd name="connsiteX133" fmla="*/ 5777803 w 12192000"/>
              <a:gd name="connsiteY133" fmla="*/ 1847290 h 3021872"/>
              <a:gd name="connsiteX134" fmla="*/ 5774372 w 12192000"/>
              <a:gd name="connsiteY134" fmla="*/ 1849538 h 3021872"/>
              <a:gd name="connsiteX135" fmla="*/ 5740527 w 12192000"/>
              <a:gd name="connsiteY135" fmla="*/ 1850453 h 3021872"/>
              <a:gd name="connsiteX136" fmla="*/ 5671437 w 12192000"/>
              <a:gd name="connsiteY136" fmla="*/ 1845438 h 3021872"/>
              <a:gd name="connsiteX137" fmla="*/ 5633526 w 12192000"/>
              <a:gd name="connsiteY137" fmla="*/ 1839191 h 3021872"/>
              <a:gd name="connsiteX138" fmla="*/ 5527860 w 12192000"/>
              <a:gd name="connsiteY138" fmla="*/ 1825767 h 3021872"/>
              <a:gd name="connsiteX139" fmla="*/ 5420429 w 12192000"/>
              <a:gd name="connsiteY139" fmla="*/ 1815102 h 3021872"/>
              <a:gd name="connsiteX140" fmla="*/ 5339073 w 12192000"/>
              <a:gd name="connsiteY140" fmla="*/ 1819639 h 3021872"/>
              <a:gd name="connsiteX141" fmla="*/ 5334373 w 12192000"/>
              <a:gd name="connsiteY141" fmla="*/ 1817028 h 3021872"/>
              <a:gd name="connsiteX142" fmla="*/ 5326433 w 12192000"/>
              <a:gd name="connsiteY142" fmla="*/ 1814516 h 3021872"/>
              <a:gd name="connsiteX143" fmla="*/ 5326080 w 12192000"/>
              <a:gd name="connsiteY143" fmla="*/ 1814651 h 3021872"/>
              <a:gd name="connsiteX144" fmla="*/ 5318954 w 12192000"/>
              <a:gd name="connsiteY144" fmla="*/ 1811914 h 3021872"/>
              <a:gd name="connsiteX145" fmla="*/ 5286087 w 12192000"/>
              <a:gd name="connsiteY145" fmla="*/ 1796038 h 3021872"/>
              <a:gd name="connsiteX146" fmla="*/ 5223002 w 12192000"/>
              <a:gd name="connsiteY146" fmla="*/ 1799482 h 3021872"/>
              <a:gd name="connsiteX147" fmla="*/ 5200540 w 12192000"/>
              <a:gd name="connsiteY147" fmla="*/ 1796400 h 3021872"/>
              <a:gd name="connsiteX148" fmla="*/ 5154928 w 12192000"/>
              <a:gd name="connsiteY148" fmla="*/ 1781130 h 3021872"/>
              <a:gd name="connsiteX149" fmla="*/ 5149478 w 12192000"/>
              <a:gd name="connsiteY149" fmla="*/ 1780679 h 3021872"/>
              <a:gd name="connsiteX150" fmla="*/ 5130626 w 12192000"/>
              <a:gd name="connsiteY150" fmla="*/ 1768669 h 3021872"/>
              <a:gd name="connsiteX151" fmla="*/ 5102239 w 12192000"/>
              <a:gd name="connsiteY151" fmla="*/ 1753436 h 3021872"/>
              <a:gd name="connsiteX152" fmla="*/ 5099658 w 12192000"/>
              <a:gd name="connsiteY152" fmla="*/ 1753538 h 3021872"/>
              <a:gd name="connsiteX153" fmla="*/ 5088508 w 12192000"/>
              <a:gd name="connsiteY153" fmla="*/ 1745106 h 3021872"/>
              <a:gd name="connsiteX154" fmla="*/ 5082205 w 12192000"/>
              <a:gd name="connsiteY154" fmla="*/ 1734262 h 3021872"/>
              <a:gd name="connsiteX155" fmla="*/ 4931750 w 12192000"/>
              <a:gd name="connsiteY155" fmla="*/ 1691385 h 3021872"/>
              <a:gd name="connsiteX156" fmla="*/ 4824030 w 12192000"/>
              <a:gd name="connsiteY156" fmla="*/ 1643040 h 3021872"/>
              <a:gd name="connsiteX157" fmla="*/ 4758423 w 12192000"/>
              <a:gd name="connsiteY157" fmla="*/ 1579191 h 3021872"/>
              <a:gd name="connsiteX158" fmla="*/ 4514045 w 12192000"/>
              <a:gd name="connsiteY158" fmla="*/ 1535848 h 3021872"/>
              <a:gd name="connsiteX159" fmla="*/ 4458973 w 12192000"/>
              <a:gd name="connsiteY159" fmla="*/ 1525122 h 3021872"/>
              <a:gd name="connsiteX160" fmla="*/ 4423105 w 12192000"/>
              <a:gd name="connsiteY160" fmla="*/ 1500018 h 3021872"/>
              <a:gd name="connsiteX161" fmla="*/ 4400073 w 12192000"/>
              <a:gd name="connsiteY161" fmla="*/ 1499739 h 3021872"/>
              <a:gd name="connsiteX162" fmla="*/ 4395961 w 12192000"/>
              <a:gd name="connsiteY162" fmla="*/ 1499863 h 3021872"/>
              <a:gd name="connsiteX163" fmla="*/ 4382523 w 12192000"/>
              <a:gd name="connsiteY163" fmla="*/ 1496619 h 3021872"/>
              <a:gd name="connsiteX164" fmla="*/ 4374971 w 12192000"/>
              <a:gd name="connsiteY164" fmla="*/ 1500377 h 3021872"/>
              <a:gd name="connsiteX165" fmla="*/ 4352051 w 12192000"/>
              <a:gd name="connsiteY165" fmla="*/ 1498843 h 3021872"/>
              <a:gd name="connsiteX166" fmla="*/ 4328364 w 12192000"/>
              <a:gd name="connsiteY166" fmla="*/ 1491566 h 3021872"/>
              <a:gd name="connsiteX167" fmla="*/ 4220142 w 12192000"/>
              <a:gd name="connsiteY167" fmla="*/ 1451803 h 3021872"/>
              <a:gd name="connsiteX168" fmla="*/ 4152921 w 12192000"/>
              <a:gd name="connsiteY168" fmla="*/ 1430969 h 3021872"/>
              <a:gd name="connsiteX169" fmla="*/ 4123498 w 12192000"/>
              <a:gd name="connsiteY169" fmla="*/ 1427696 h 3021872"/>
              <a:gd name="connsiteX170" fmla="*/ 4085026 w 12192000"/>
              <a:gd name="connsiteY170" fmla="*/ 1420005 h 3021872"/>
              <a:gd name="connsiteX171" fmla="*/ 4014120 w 12192000"/>
              <a:gd name="connsiteY171" fmla="*/ 1410025 h 3021872"/>
              <a:gd name="connsiteX172" fmla="*/ 3924085 w 12192000"/>
              <a:gd name="connsiteY172" fmla="*/ 1390368 h 3021872"/>
              <a:gd name="connsiteX173" fmla="*/ 3875102 w 12192000"/>
              <a:gd name="connsiteY173" fmla="*/ 1356231 h 3021872"/>
              <a:gd name="connsiteX174" fmla="*/ 3866735 w 12192000"/>
              <a:gd name="connsiteY174" fmla="*/ 1358044 h 3021872"/>
              <a:gd name="connsiteX175" fmla="*/ 3824835 w 12192000"/>
              <a:gd name="connsiteY175" fmla="*/ 1344150 h 3021872"/>
              <a:gd name="connsiteX176" fmla="*/ 3698316 w 12192000"/>
              <a:gd name="connsiteY176" fmla="*/ 1271660 h 3021872"/>
              <a:gd name="connsiteX177" fmla="*/ 3615875 w 12192000"/>
              <a:gd name="connsiteY177" fmla="*/ 1245166 h 3021872"/>
              <a:gd name="connsiteX178" fmla="*/ 3583351 w 12192000"/>
              <a:gd name="connsiteY178" fmla="*/ 1239605 h 3021872"/>
              <a:gd name="connsiteX179" fmla="*/ 3529058 w 12192000"/>
              <a:gd name="connsiteY179" fmla="*/ 1230047 h 3021872"/>
              <a:gd name="connsiteX180" fmla="*/ 3438822 w 12192000"/>
              <a:gd name="connsiteY180" fmla="*/ 1205661 h 3021872"/>
              <a:gd name="connsiteX181" fmla="*/ 3390292 w 12192000"/>
              <a:gd name="connsiteY181" fmla="*/ 1197075 h 3021872"/>
              <a:gd name="connsiteX182" fmla="*/ 3315537 w 12192000"/>
              <a:gd name="connsiteY182" fmla="*/ 1185391 h 3021872"/>
              <a:gd name="connsiteX183" fmla="*/ 3305896 w 12192000"/>
              <a:gd name="connsiteY183" fmla="*/ 1180025 h 3021872"/>
              <a:gd name="connsiteX184" fmla="*/ 3260055 w 12192000"/>
              <a:gd name="connsiteY184" fmla="*/ 1189560 h 3021872"/>
              <a:gd name="connsiteX185" fmla="*/ 3136098 w 12192000"/>
              <a:gd name="connsiteY185" fmla="*/ 1171708 h 3021872"/>
              <a:gd name="connsiteX186" fmla="*/ 3113533 w 12192000"/>
              <a:gd name="connsiteY186" fmla="*/ 1171758 h 3021872"/>
              <a:gd name="connsiteX187" fmla="*/ 3087934 w 12192000"/>
              <a:gd name="connsiteY187" fmla="*/ 1162189 h 3021872"/>
              <a:gd name="connsiteX188" fmla="*/ 3033101 w 12192000"/>
              <a:gd name="connsiteY188" fmla="*/ 1146004 h 3021872"/>
              <a:gd name="connsiteX189" fmla="*/ 2999082 w 12192000"/>
              <a:gd name="connsiteY189" fmla="*/ 1129337 h 3021872"/>
              <a:gd name="connsiteX190" fmla="*/ 2988144 w 12192000"/>
              <a:gd name="connsiteY190" fmla="*/ 1133783 h 3021872"/>
              <a:gd name="connsiteX191" fmla="*/ 2964880 w 12192000"/>
              <a:gd name="connsiteY191" fmla="*/ 1133160 h 3021872"/>
              <a:gd name="connsiteX192" fmla="*/ 2871083 w 12192000"/>
              <a:gd name="connsiteY192" fmla="*/ 1114281 h 3021872"/>
              <a:gd name="connsiteX193" fmla="*/ 2853547 w 12192000"/>
              <a:gd name="connsiteY193" fmla="*/ 1113282 h 3021872"/>
              <a:gd name="connsiteX194" fmla="*/ 2834998 w 12192000"/>
              <a:gd name="connsiteY194" fmla="*/ 1105032 h 3021872"/>
              <a:gd name="connsiteX195" fmla="*/ 2832012 w 12192000"/>
              <a:gd name="connsiteY195" fmla="*/ 1103667 h 3021872"/>
              <a:gd name="connsiteX196" fmla="*/ 2831450 w 12192000"/>
              <a:gd name="connsiteY196" fmla="*/ 1103681 h 3021872"/>
              <a:gd name="connsiteX197" fmla="*/ 2830158 w 12192000"/>
              <a:gd name="connsiteY197" fmla="*/ 1102819 h 3021872"/>
              <a:gd name="connsiteX198" fmla="*/ 2817969 w 12192000"/>
              <a:gd name="connsiteY198" fmla="*/ 1097243 h 3021872"/>
              <a:gd name="connsiteX199" fmla="*/ 2812278 w 12192000"/>
              <a:gd name="connsiteY199" fmla="*/ 1097008 h 3021872"/>
              <a:gd name="connsiteX200" fmla="*/ 2735949 w 12192000"/>
              <a:gd name="connsiteY200" fmla="*/ 1069536 h 3021872"/>
              <a:gd name="connsiteX201" fmla="*/ 2700542 w 12192000"/>
              <a:gd name="connsiteY201" fmla="*/ 1056907 h 3021872"/>
              <a:gd name="connsiteX202" fmla="*/ 2690071 w 12192000"/>
              <a:gd name="connsiteY202" fmla="*/ 1056397 h 3021872"/>
              <a:gd name="connsiteX203" fmla="*/ 2655269 w 12192000"/>
              <a:gd name="connsiteY203" fmla="*/ 1042078 h 3021872"/>
              <a:gd name="connsiteX204" fmla="*/ 2637172 w 12192000"/>
              <a:gd name="connsiteY204" fmla="*/ 1039382 h 3021872"/>
              <a:gd name="connsiteX205" fmla="*/ 2544676 w 12192000"/>
              <a:gd name="connsiteY205" fmla="*/ 1019916 h 3021872"/>
              <a:gd name="connsiteX206" fmla="*/ 2521406 w 12192000"/>
              <a:gd name="connsiteY206" fmla="*/ 1022036 h 3021872"/>
              <a:gd name="connsiteX207" fmla="*/ 2462038 w 12192000"/>
              <a:gd name="connsiteY207" fmla="*/ 992687 h 3021872"/>
              <a:gd name="connsiteX208" fmla="*/ 2448962 w 12192000"/>
              <a:gd name="connsiteY208" fmla="*/ 988555 h 3021872"/>
              <a:gd name="connsiteX209" fmla="*/ 2444223 w 12192000"/>
              <a:gd name="connsiteY209" fmla="*/ 985580 h 3021872"/>
              <a:gd name="connsiteX210" fmla="*/ 2428175 w 12192000"/>
              <a:gd name="connsiteY210" fmla="*/ 997242 h 3021872"/>
              <a:gd name="connsiteX211" fmla="*/ 2398519 w 12192000"/>
              <a:gd name="connsiteY211" fmla="*/ 1001482 h 3021872"/>
              <a:gd name="connsiteX212" fmla="*/ 2385271 w 12192000"/>
              <a:gd name="connsiteY212" fmla="*/ 993786 h 3021872"/>
              <a:gd name="connsiteX213" fmla="*/ 2298174 w 12192000"/>
              <a:gd name="connsiteY213" fmla="*/ 956527 h 3021872"/>
              <a:gd name="connsiteX214" fmla="*/ 2271014 w 12192000"/>
              <a:gd name="connsiteY214" fmla="*/ 945440 h 3021872"/>
              <a:gd name="connsiteX215" fmla="*/ 2214838 w 12192000"/>
              <a:gd name="connsiteY215" fmla="*/ 924396 h 3021872"/>
              <a:gd name="connsiteX216" fmla="*/ 2038407 w 12192000"/>
              <a:gd name="connsiteY216" fmla="*/ 916628 h 3021872"/>
              <a:gd name="connsiteX217" fmla="*/ 1958268 w 12192000"/>
              <a:gd name="connsiteY217" fmla="*/ 931677 h 3021872"/>
              <a:gd name="connsiteX218" fmla="*/ 1740316 w 12192000"/>
              <a:gd name="connsiteY218" fmla="*/ 931710 h 3021872"/>
              <a:gd name="connsiteX219" fmla="*/ 1454477 w 12192000"/>
              <a:gd name="connsiteY219" fmla="*/ 973878 h 3021872"/>
              <a:gd name="connsiteX220" fmla="*/ 1385984 w 12192000"/>
              <a:gd name="connsiteY220" fmla="*/ 958621 h 3021872"/>
              <a:gd name="connsiteX221" fmla="*/ 1355604 w 12192000"/>
              <a:gd name="connsiteY221" fmla="*/ 960893 h 3021872"/>
              <a:gd name="connsiteX222" fmla="*/ 1305323 w 12192000"/>
              <a:gd name="connsiteY222" fmla="*/ 967511 h 3021872"/>
              <a:gd name="connsiteX223" fmla="*/ 1125607 w 12192000"/>
              <a:gd name="connsiteY223" fmla="*/ 968467 h 3021872"/>
              <a:gd name="connsiteX224" fmla="*/ 1016562 w 12192000"/>
              <a:gd name="connsiteY224" fmla="*/ 975260 h 3021872"/>
              <a:gd name="connsiteX225" fmla="*/ 818620 w 12192000"/>
              <a:gd name="connsiteY225" fmla="*/ 987723 h 3021872"/>
              <a:gd name="connsiteX226" fmla="*/ 611870 w 12192000"/>
              <a:gd name="connsiteY226" fmla="*/ 1002547 h 3021872"/>
              <a:gd name="connsiteX227" fmla="*/ 520325 w 12192000"/>
              <a:gd name="connsiteY227" fmla="*/ 1010590 h 3021872"/>
              <a:gd name="connsiteX228" fmla="*/ 386188 w 12192000"/>
              <a:gd name="connsiteY228" fmla="*/ 1040956 h 3021872"/>
              <a:gd name="connsiteX229" fmla="*/ 272629 w 12192000"/>
              <a:gd name="connsiteY229" fmla="*/ 1010300 h 3021872"/>
              <a:gd name="connsiteX230" fmla="*/ 113450 w 12192000"/>
              <a:gd name="connsiteY230" fmla="*/ 1038933 h 3021872"/>
              <a:gd name="connsiteX231" fmla="*/ 4256 w 12192000"/>
              <a:gd name="connsiteY231" fmla="*/ 1060111 h 3021872"/>
              <a:gd name="connsiteX232" fmla="*/ 0 w 12192000"/>
              <a:gd name="connsiteY232" fmla="*/ 1059714 h 3021872"/>
              <a:gd name="connsiteX233" fmla="*/ 0 w 12192000"/>
              <a:gd name="connsiteY233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80680 w 12192000"/>
              <a:gd name="connsiteY14" fmla="*/ 2855874 h 3021872"/>
              <a:gd name="connsiteX15" fmla="*/ 11307999 w 12192000"/>
              <a:gd name="connsiteY15" fmla="*/ 2758374 h 3021872"/>
              <a:gd name="connsiteX16" fmla="*/ 11228674 w 12192000"/>
              <a:gd name="connsiteY16" fmla="*/ 2738503 h 3021872"/>
              <a:gd name="connsiteX17" fmla="*/ 11208775 w 12192000"/>
              <a:gd name="connsiteY17" fmla="*/ 2733735 h 3021872"/>
              <a:gd name="connsiteX18" fmla="*/ 11191329 w 12192000"/>
              <a:gd name="connsiteY18" fmla="*/ 2735896 h 3021872"/>
              <a:gd name="connsiteX19" fmla="*/ 11095293 w 12192000"/>
              <a:gd name="connsiteY19" fmla="*/ 2734181 h 3021872"/>
              <a:gd name="connsiteX20" fmla="*/ 11072290 w 12192000"/>
              <a:gd name="connsiteY20" fmla="*/ 2737734 h 3021872"/>
              <a:gd name="connsiteX21" fmla="*/ 10980239 w 12192000"/>
              <a:gd name="connsiteY21" fmla="*/ 2729000 h 3021872"/>
              <a:gd name="connsiteX22" fmla="*/ 10980167 w 12192000"/>
              <a:gd name="connsiteY22" fmla="*/ 2728972 h 3021872"/>
              <a:gd name="connsiteX23" fmla="*/ 10943501 w 12192000"/>
              <a:gd name="connsiteY23" fmla="*/ 2723352 h 3021872"/>
              <a:gd name="connsiteX24" fmla="*/ 10740825 w 12192000"/>
              <a:gd name="connsiteY24" fmla="*/ 2642544 h 3021872"/>
              <a:gd name="connsiteX25" fmla="*/ 10621021 w 12192000"/>
              <a:gd name="connsiteY25" fmla="*/ 2583972 h 3021872"/>
              <a:gd name="connsiteX26" fmla="*/ 10501779 w 12192000"/>
              <a:gd name="connsiteY26" fmla="*/ 2548735 h 3021872"/>
              <a:gd name="connsiteX27" fmla="*/ 10403355 w 12192000"/>
              <a:gd name="connsiteY27" fmla="*/ 2512953 h 3021872"/>
              <a:gd name="connsiteX28" fmla="*/ 10337449 w 12192000"/>
              <a:gd name="connsiteY28" fmla="*/ 2488172 h 3021872"/>
              <a:gd name="connsiteX29" fmla="*/ 10324327 w 12192000"/>
              <a:gd name="connsiteY29" fmla="*/ 2478939 h 3021872"/>
              <a:gd name="connsiteX30" fmla="*/ 10321929 w 12192000"/>
              <a:gd name="connsiteY30" fmla="*/ 2478993 h 3021872"/>
              <a:gd name="connsiteX31" fmla="*/ 10290461 w 12192000"/>
              <a:gd name="connsiteY31" fmla="*/ 2462144 h 3021872"/>
              <a:gd name="connsiteX32" fmla="*/ 10268970 w 12192000"/>
              <a:gd name="connsiteY32" fmla="*/ 2448931 h 3021872"/>
              <a:gd name="connsiteX33" fmla="*/ 10263699 w 12192000"/>
              <a:gd name="connsiteY33" fmla="*/ 2448340 h 3021872"/>
              <a:gd name="connsiteX34" fmla="*/ 10228272 w 12192000"/>
              <a:gd name="connsiteY34" fmla="*/ 2431997 h 3021872"/>
              <a:gd name="connsiteX35" fmla="*/ 10215997 w 12192000"/>
              <a:gd name="connsiteY35" fmla="*/ 2431103 h 3021872"/>
              <a:gd name="connsiteX36" fmla="*/ 10193885 w 12192000"/>
              <a:gd name="connsiteY36" fmla="*/ 2427360 h 3021872"/>
              <a:gd name="connsiteX37" fmla="*/ 10135557 w 12192000"/>
              <a:gd name="connsiteY37" fmla="*/ 2429769 h 3021872"/>
              <a:gd name="connsiteX38" fmla="*/ 10092108 w 12192000"/>
              <a:gd name="connsiteY38" fmla="*/ 2409075 h 3021872"/>
              <a:gd name="connsiteX39" fmla="*/ 10091815 w 12192000"/>
              <a:gd name="connsiteY39" fmla="*/ 2409211 h 3021872"/>
              <a:gd name="connsiteX40" fmla="*/ 10083558 w 12192000"/>
              <a:gd name="connsiteY40" fmla="*/ 2406369 h 3021872"/>
              <a:gd name="connsiteX41" fmla="*/ 10078319 w 12192000"/>
              <a:gd name="connsiteY41" fmla="*/ 2403481 h 3021872"/>
              <a:gd name="connsiteX42" fmla="*/ 10063647 w 12192000"/>
              <a:gd name="connsiteY42" fmla="*/ 2397528 h 3021872"/>
              <a:gd name="connsiteX43" fmla="*/ 10057660 w 12192000"/>
              <a:gd name="connsiteY43" fmla="*/ 2396793 h 3021872"/>
              <a:gd name="connsiteX44" fmla="*/ 10003124 w 12192000"/>
              <a:gd name="connsiteY44" fmla="*/ 2406692 h 3021872"/>
              <a:gd name="connsiteX45" fmla="*/ 9898644 w 12192000"/>
              <a:gd name="connsiteY45" fmla="*/ 2393136 h 3021872"/>
              <a:gd name="connsiteX46" fmla="*/ 9794969 w 12192000"/>
              <a:gd name="connsiteY46" fmla="*/ 2376665 h 3021872"/>
              <a:gd name="connsiteX47" fmla="*/ 9690708 w 12192000"/>
              <a:gd name="connsiteY47" fmla="*/ 2362478 h 3021872"/>
              <a:gd name="connsiteX48" fmla="*/ 9656590 w 12192000"/>
              <a:gd name="connsiteY48" fmla="*/ 2365107 h 3021872"/>
              <a:gd name="connsiteX49" fmla="*/ 9651013 w 12192000"/>
              <a:gd name="connsiteY49" fmla="*/ 2365379 h 3021872"/>
              <a:gd name="connsiteX50" fmla="*/ 9629535 w 12192000"/>
              <a:gd name="connsiteY50" fmla="*/ 2359562 h 3021872"/>
              <a:gd name="connsiteX51" fmla="*/ 9621002 w 12192000"/>
              <a:gd name="connsiteY51" fmla="*/ 2358015 h 3021872"/>
              <a:gd name="connsiteX52" fmla="*/ 9620811 w 12192000"/>
              <a:gd name="connsiteY52" fmla="*/ 2358209 h 3021872"/>
              <a:gd name="connsiteX53" fmla="*/ 9612783 w 12192000"/>
              <a:gd name="connsiteY53" fmla="*/ 2356304 h 3021872"/>
              <a:gd name="connsiteX54" fmla="*/ 9573299 w 12192000"/>
              <a:gd name="connsiteY54" fmla="*/ 2344048 h 3021872"/>
              <a:gd name="connsiteX55" fmla="*/ 9523299 w 12192000"/>
              <a:gd name="connsiteY55" fmla="*/ 2356751 h 3021872"/>
              <a:gd name="connsiteX56" fmla="*/ 9502217 w 12192000"/>
              <a:gd name="connsiteY56" fmla="*/ 2356672 h 3021872"/>
              <a:gd name="connsiteX57" fmla="*/ 9491052 w 12192000"/>
              <a:gd name="connsiteY57" fmla="*/ 2357876 h 3021872"/>
              <a:gd name="connsiteX58" fmla="*/ 9490420 w 12192000"/>
              <a:gd name="connsiteY58" fmla="*/ 2358754 h 3021872"/>
              <a:gd name="connsiteX59" fmla="*/ 9422814 w 12192000"/>
              <a:gd name="connsiteY59" fmla="*/ 2337048 h 3021872"/>
              <a:gd name="connsiteX60" fmla="*/ 9387555 w 12192000"/>
              <a:gd name="connsiteY60" fmla="*/ 2324836 h 3021872"/>
              <a:gd name="connsiteX61" fmla="*/ 9385480 w 12192000"/>
              <a:gd name="connsiteY61" fmla="*/ 2325313 h 3021872"/>
              <a:gd name="connsiteX62" fmla="*/ 9369766 w 12192000"/>
              <a:gd name="connsiteY62" fmla="*/ 2317902 h 3021872"/>
              <a:gd name="connsiteX63" fmla="*/ 9356267 w 12192000"/>
              <a:gd name="connsiteY63" fmla="*/ 2307218 h 3021872"/>
              <a:gd name="connsiteX64" fmla="*/ 9240605 w 12192000"/>
              <a:gd name="connsiteY64" fmla="*/ 2292733 h 3021872"/>
              <a:gd name="connsiteX65" fmla="*/ 9083251 w 12192000"/>
              <a:gd name="connsiteY65" fmla="*/ 2245348 h 3021872"/>
              <a:gd name="connsiteX66" fmla="*/ 8956025 w 12192000"/>
              <a:gd name="connsiteY66" fmla="*/ 2219438 h 3021872"/>
              <a:gd name="connsiteX67" fmla="*/ 8791834 w 12192000"/>
              <a:gd name="connsiteY67" fmla="*/ 2194608 h 3021872"/>
              <a:gd name="connsiteX68" fmla="*/ 8677385 w 12192000"/>
              <a:gd name="connsiteY68" fmla="*/ 2172946 h 3021872"/>
              <a:gd name="connsiteX69" fmla="*/ 8628381 w 12192000"/>
              <a:gd name="connsiteY69" fmla="*/ 2151256 h 3021872"/>
              <a:gd name="connsiteX70" fmla="*/ 8608955 w 12192000"/>
              <a:gd name="connsiteY70" fmla="*/ 2154253 h 3021872"/>
              <a:gd name="connsiteX71" fmla="*/ 8605623 w 12192000"/>
              <a:gd name="connsiteY71" fmla="*/ 2154974 h 3021872"/>
              <a:gd name="connsiteX72" fmla="*/ 8591946 w 12192000"/>
              <a:gd name="connsiteY72" fmla="*/ 2153429 h 3021872"/>
              <a:gd name="connsiteX73" fmla="*/ 8588503 w 12192000"/>
              <a:gd name="connsiteY73" fmla="*/ 2158528 h 3021872"/>
              <a:gd name="connsiteX74" fmla="*/ 8542929 w 12192000"/>
              <a:gd name="connsiteY74" fmla="*/ 2155780 h 3021872"/>
              <a:gd name="connsiteX75" fmla="*/ 8422422 w 12192000"/>
              <a:gd name="connsiteY75" fmla="*/ 2128783 h 3021872"/>
              <a:gd name="connsiteX76" fmla="*/ 8350509 w 12192000"/>
              <a:gd name="connsiteY76" fmla="*/ 2116143 h 3021872"/>
              <a:gd name="connsiteX77" fmla="*/ 8323483 w 12192000"/>
              <a:gd name="connsiteY77" fmla="*/ 2116856 h 3021872"/>
              <a:gd name="connsiteX78" fmla="*/ 8285541 w 12192000"/>
              <a:gd name="connsiteY78" fmla="*/ 2114142 h 3021872"/>
              <a:gd name="connsiteX79" fmla="*/ 8156321 w 12192000"/>
              <a:gd name="connsiteY79" fmla="*/ 2105622 h 3021872"/>
              <a:gd name="connsiteX80" fmla="*/ 8115022 w 12192000"/>
              <a:gd name="connsiteY80" fmla="*/ 2097331 h 3021872"/>
              <a:gd name="connsiteX81" fmla="*/ 8109128 w 12192000"/>
              <a:gd name="connsiteY81" fmla="*/ 2095725 h 3021872"/>
              <a:gd name="connsiteX82" fmla="*/ 8061947 w 12192000"/>
              <a:gd name="connsiteY82" fmla="*/ 2076044 h 3021872"/>
              <a:gd name="connsiteX83" fmla="*/ 8056343 w 12192000"/>
              <a:gd name="connsiteY83" fmla="*/ 2079176 h 3021872"/>
              <a:gd name="connsiteX84" fmla="*/ 8039888 w 12192000"/>
              <a:gd name="connsiteY84" fmla="*/ 2079889 h 3021872"/>
              <a:gd name="connsiteX85" fmla="*/ 8027893 w 12192000"/>
              <a:gd name="connsiteY85" fmla="*/ 2071837 h 3021872"/>
              <a:gd name="connsiteX86" fmla="*/ 7968202 w 12192000"/>
              <a:gd name="connsiteY86" fmla="*/ 2048643 h 3021872"/>
              <a:gd name="connsiteX87" fmla="*/ 7879707 w 12192000"/>
              <a:gd name="connsiteY87" fmla="*/ 2019539 h 3021872"/>
              <a:gd name="connsiteX88" fmla="*/ 7867283 w 12192000"/>
              <a:gd name="connsiteY88" fmla="*/ 2011237 h 3021872"/>
              <a:gd name="connsiteX89" fmla="*/ 7843997 w 12192000"/>
              <a:gd name="connsiteY89" fmla="*/ 2004002 h 3021872"/>
              <a:gd name="connsiteX90" fmla="*/ 7819810 w 12192000"/>
              <a:gd name="connsiteY90" fmla="*/ 2003978 h 3021872"/>
              <a:gd name="connsiteX91" fmla="*/ 7766905 w 12192000"/>
              <a:gd name="connsiteY91" fmla="*/ 1994240 h 3021872"/>
              <a:gd name="connsiteX92" fmla="*/ 7748811 w 12192000"/>
              <a:gd name="connsiteY92" fmla="*/ 2001647 h 3021872"/>
              <a:gd name="connsiteX93" fmla="*/ 7745757 w 12192000"/>
              <a:gd name="connsiteY93" fmla="*/ 2003120 h 3021872"/>
              <a:gd name="connsiteX94" fmla="*/ 7732110 w 12192000"/>
              <a:gd name="connsiteY94" fmla="*/ 2004783 h 3021872"/>
              <a:gd name="connsiteX95" fmla="*/ 7730039 w 12192000"/>
              <a:gd name="connsiteY95" fmla="*/ 2010536 h 3021872"/>
              <a:gd name="connsiteX96" fmla="*/ 7685159 w 12192000"/>
              <a:gd name="connsiteY96" fmla="*/ 2018415 h 3021872"/>
              <a:gd name="connsiteX97" fmla="*/ 7561596 w 12192000"/>
              <a:gd name="connsiteY97" fmla="*/ 2020063 h 3021872"/>
              <a:gd name="connsiteX98" fmla="*/ 7488722 w 12192000"/>
              <a:gd name="connsiteY98" fmla="*/ 2024418 h 3021872"/>
              <a:gd name="connsiteX99" fmla="*/ 7462688 w 12192000"/>
              <a:gd name="connsiteY99" fmla="*/ 2031366 h 3021872"/>
              <a:gd name="connsiteX100" fmla="*/ 7425222 w 12192000"/>
              <a:gd name="connsiteY100" fmla="*/ 2037510 h 3021872"/>
              <a:gd name="connsiteX101" fmla="*/ 7360376 w 12192000"/>
              <a:gd name="connsiteY101" fmla="*/ 2052454 h 3021872"/>
              <a:gd name="connsiteX102" fmla="*/ 7297796 w 12192000"/>
              <a:gd name="connsiteY102" fmla="*/ 2059134 h 3021872"/>
              <a:gd name="connsiteX103" fmla="*/ 7255684 w 12192000"/>
              <a:gd name="connsiteY103" fmla="*/ 2060633 h 3021872"/>
              <a:gd name="connsiteX104" fmla="*/ 7249573 w 12192000"/>
              <a:gd name="connsiteY104" fmla="*/ 2060435 h 3021872"/>
              <a:gd name="connsiteX105" fmla="*/ 7198933 w 12192000"/>
              <a:gd name="connsiteY105" fmla="*/ 2052227 h 3021872"/>
              <a:gd name="connsiteX106" fmla="*/ 7194276 w 12192000"/>
              <a:gd name="connsiteY106" fmla="*/ 2056568 h 3021872"/>
              <a:gd name="connsiteX107" fmla="*/ 7178495 w 12192000"/>
              <a:gd name="connsiteY107" fmla="*/ 2061069 h 3021872"/>
              <a:gd name="connsiteX108" fmla="*/ 7164866 w 12192000"/>
              <a:gd name="connsiteY108" fmla="*/ 2056021 h 3021872"/>
              <a:gd name="connsiteX109" fmla="*/ 7101221 w 12192000"/>
              <a:gd name="connsiteY109" fmla="*/ 2047289 h 3021872"/>
              <a:gd name="connsiteX110" fmla="*/ 7008182 w 12192000"/>
              <a:gd name="connsiteY110" fmla="*/ 2039482 h 3021872"/>
              <a:gd name="connsiteX111" fmla="*/ 6994073 w 12192000"/>
              <a:gd name="connsiteY111" fmla="*/ 2034288 h 3021872"/>
              <a:gd name="connsiteX112" fmla="*/ 6902768 w 12192000"/>
              <a:gd name="connsiteY112" fmla="*/ 2021990 h 3021872"/>
              <a:gd name="connsiteX113" fmla="*/ 6854917 w 12192000"/>
              <a:gd name="connsiteY113" fmla="*/ 2020321 h 3021872"/>
              <a:gd name="connsiteX114" fmla="*/ 6849655 w 12192000"/>
              <a:gd name="connsiteY114" fmla="*/ 2025191 h 3021872"/>
              <a:gd name="connsiteX115" fmla="*/ 6835522 w 12192000"/>
              <a:gd name="connsiteY115" fmla="*/ 2024012 h 3021872"/>
              <a:gd name="connsiteX116" fmla="*/ 6707727 w 12192000"/>
              <a:gd name="connsiteY116" fmla="*/ 2006254 h 3021872"/>
              <a:gd name="connsiteX117" fmla="*/ 6561947 w 12192000"/>
              <a:gd name="connsiteY117" fmla="*/ 1975575 h 3021872"/>
              <a:gd name="connsiteX118" fmla="*/ 6464714 w 12192000"/>
              <a:gd name="connsiteY118" fmla="*/ 1978704 h 3021872"/>
              <a:gd name="connsiteX119" fmla="*/ 6242129 w 12192000"/>
              <a:gd name="connsiteY119" fmla="*/ 1915441 h 3021872"/>
              <a:gd name="connsiteX120" fmla="*/ 6080728 w 12192000"/>
              <a:gd name="connsiteY120" fmla="*/ 1895758 h 3021872"/>
              <a:gd name="connsiteX121" fmla="*/ 6069627 w 12192000"/>
              <a:gd name="connsiteY121" fmla="*/ 1885968 h 3021872"/>
              <a:gd name="connsiteX122" fmla="*/ 6055146 w 12192000"/>
              <a:gd name="connsiteY122" fmla="*/ 1879305 h 3021872"/>
              <a:gd name="connsiteX123" fmla="*/ 5953405 w 12192000"/>
              <a:gd name="connsiteY123" fmla="*/ 1849929 h 3021872"/>
              <a:gd name="connsiteX124" fmla="*/ 5940151 w 12192000"/>
              <a:gd name="connsiteY124" fmla="*/ 1852123 h 3021872"/>
              <a:gd name="connsiteX125" fmla="*/ 5917647 w 12192000"/>
              <a:gd name="connsiteY125" fmla="*/ 1852476 h 3021872"/>
              <a:gd name="connsiteX126" fmla="*/ 5860259 w 12192000"/>
              <a:gd name="connsiteY126" fmla="*/ 1865444 h 3021872"/>
              <a:gd name="connsiteX127" fmla="*/ 5821880 w 12192000"/>
              <a:gd name="connsiteY127" fmla="*/ 1854695 h 3021872"/>
              <a:gd name="connsiteX128" fmla="*/ 5813898 w 12192000"/>
              <a:gd name="connsiteY128" fmla="*/ 1853063 h 3021872"/>
              <a:gd name="connsiteX129" fmla="*/ 5813633 w 12192000"/>
              <a:gd name="connsiteY129" fmla="*/ 1853249 h 3021872"/>
              <a:gd name="connsiteX130" fmla="*/ 5804995 w 12192000"/>
              <a:gd name="connsiteY130" fmla="*/ 1851966 h 3021872"/>
              <a:gd name="connsiteX131" fmla="*/ 5799340 w 12192000"/>
              <a:gd name="connsiteY131" fmla="*/ 1850088 h 3021872"/>
              <a:gd name="connsiteX132" fmla="*/ 5783850 w 12192000"/>
              <a:gd name="connsiteY132" fmla="*/ 1846922 h 3021872"/>
              <a:gd name="connsiteX133" fmla="*/ 5777803 w 12192000"/>
              <a:gd name="connsiteY133" fmla="*/ 1847290 h 3021872"/>
              <a:gd name="connsiteX134" fmla="*/ 5774372 w 12192000"/>
              <a:gd name="connsiteY134" fmla="*/ 1849538 h 3021872"/>
              <a:gd name="connsiteX135" fmla="*/ 5740527 w 12192000"/>
              <a:gd name="connsiteY135" fmla="*/ 1850453 h 3021872"/>
              <a:gd name="connsiteX136" fmla="*/ 5671437 w 12192000"/>
              <a:gd name="connsiteY136" fmla="*/ 1845438 h 3021872"/>
              <a:gd name="connsiteX137" fmla="*/ 5633526 w 12192000"/>
              <a:gd name="connsiteY137" fmla="*/ 1839191 h 3021872"/>
              <a:gd name="connsiteX138" fmla="*/ 5527860 w 12192000"/>
              <a:gd name="connsiteY138" fmla="*/ 1825767 h 3021872"/>
              <a:gd name="connsiteX139" fmla="*/ 5420429 w 12192000"/>
              <a:gd name="connsiteY139" fmla="*/ 1815102 h 3021872"/>
              <a:gd name="connsiteX140" fmla="*/ 5339073 w 12192000"/>
              <a:gd name="connsiteY140" fmla="*/ 1819639 h 3021872"/>
              <a:gd name="connsiteX141" fmla="*/ 5334373 w 12192000"/>
              <a:gd name="connsiteY141" fmla="*/ 1817028 h 3021872"/>
              <a:gd name="connsiteX142" fmla="*/ 5326433 w 12192000"/>
              <a:gd name="connsiteY142" fmla="*/ 1814516 h 3021872"/>
              <a:gd name="connsiteX143" fmla="*/ 5326080 w 12192000"/>
              <a:gd name="connsiteY143" fmla="*/ 1814651 h 3021872"/>
              <a:gd name="connsiteX144" fmla="*/ 5318954 w 12192000"/>
              <a:gd name="connsiteY144" fmla="*/ 1811914 h 3021872"/>
              <a:gd name="connsiteX145" fmla="*/ 5286087 w 12192000"/>
              <a:gd name="connsiteY145" fmla="*/ 1796038 h 3021872"/>
              <a:gd name="connsiteX146" fmla="*/ 5223002 w 12192000"/>
              <a:gd name="connsiteY146" fmla="*/ 1799482 h 3021872"/>
              <a:gd name="connsiteX147" fmla="*/ 5200540 w 12192000"/>
              <a:gd name="connsiteY147" fmla="*/ 1796400 h 3021872"/>
              <a:gd name="connsiteX148" fmla="*/ 5154928 w 12192000"/>
              <a:gd name="connsiteY148" fmla="*/ 1781130 h 3021872"/>
              <a:gd name="connsiteX149" fmla="*/ 5149478 w 12192000"/>
              <a:gd name="connsiteY149" fmla="*/ 1780679 h 3021872"/>
              <a:gd name="connsiteX150" fmla="*/ 5130626 w 12192000"/>
              <a:gd name="connsiteY150" fmla="*/ 1768669 h 3021872"/>
              <a:gd name="connsiteX151" fmla="*/ 5102239 w 12192000"/>
              <a:gd name="connsiteY151" fmla="*/ 1753436 h 3021872"/>
              <a:gd name="connsiteX152" fmla="*/ 5099658 w 12192000"/>
              <a:gd name="connsiteY152" fmla="*/ 1753538 h 3021872"/>
              <a:gd name="connsiteX153" fmla="*/ 5088508 w 12192000"/>
              <a:gd name="connsiteY153" fmla="*/ 1745106 h 3021872"/>
              <a:gd name="connsiteX154" fmla="*/ 5082205 w 12192000"/>
              <a:gd name="connsiteY154" fmla="*/ 1734262 h 3021872"/>
              <a:gd name="connsiteX155" fmla="*/ 4931750 w 12192000"/>
              <a:gd name="connsiteY155" fmla="*/ 1691385 h 3021872"/>
              <a:gd name="connsiteX156" fmla="*/ 4824030 w 12192000"/>
              <a:gd name="connsiteY156" fmla="*/ 1643040 h 3021872"/>
              <a:gd name="connsiteX157" fmla="*/ 4758423 w 12192000"/>
              <a:gd name="connsiteY157" fmla="*/ 1579191 h 3021872"/>
              <a:gd name="connsiteX158" fmla="*/ 4514045 w 12192000"/>
              <a:gd name="connsiteY158" fmla="*/ 1535848 h 3021872"/>
              <a:gd name="connsiteX159" fmla="*/ 4458973 w 12192000"/>
              <a:gd name="connsiteY159" fmla="*/ 1525122 h 3021872"/>
              <a:gd name="connsiteX160" fmla="*/ 4423105 w 12192000"/>
              <a:gd name="connsiteY160" fmla="*/ 1500018 h 3021872"/>
              <a:gd name="connsiteX161" fmla="*/ 4400073 w 12192000"/>
              <a:gd name="connsiteY161" fmla="*/ 1499739 h 3021872"/>
              <a:gd name="connsiteX162" fmla="*/ 4395961 w 12192000"/>
              <a:gd name="connsiteY162" fmla="*/ 1499863 h 3021872"/>
              <a:gd name="connsiteX163" fmla="*/ 4382523 w 12192000"/>
              <a:gd name="connsiteY163" fmla="*/ 1496619 h 3021872"/>
              <a:gd name="connsiteX164" fmla="*/ 4374971 w 12192000"/>
              <a:gd name="connsiteY164" fmla="*/ 1500377 h 3021872"/>
              <a:gd name="connsiteX165" fmla="*/ 4352051 w 12192000"/>
              <a:gd name="connsiteY165" fmla="*/ 1498843 h 3021872"/>
              <a:gd name="connsiteX166" fmla="*/ 4328364 w 12192000"/>
              <a:gd name="connsiteY166" fmla="*/ 1491566 h 3021872"/>
              <a:gd name="connsiteX167" fmla="*/ 4220142 w 12192000"/>
              <a:gd name="connsiteY167" fmla="*/ 1451803 h 3021872"/>
              <a:gd name="connsiteX168" fmla="*/ 4152921 w 12192000"/>
              <a:gd name="connsiteY168" fmla="*/ 1430969 h 3021872"/>
              <a:gd name="connsiteX169" fmla="*/ 4123498 w 12192000"/>
              <a:gd name="connsiteY169" fmla="*/ 1427696 h 3021872"/>
              <a:gd name="connsiteX170" fmla="*/ 4085026 w 12192000"/>
              <a:gd name="connsiteY170" fmla="*/ 1420005 h 3021872"/>
              <a:gd name="connsiteX171" fmla="*/ 4014120 w 12192000"/>
              <a:gd name="connsiteY171" fmla="*/ 1410025 h 3021872"/>
              <a:gd name="connsiteX172" fmla="*/ 3924085 w 12192000"/>
              <a:gd name="connsiteY172" fmla="*/ 1390368 h 3021872"/>
              <a:gd name="connsiteX173" fmla="*/ 3875102 w 12192000"/>
              <a:gd name="connsiteY173" fmla="*/ 1356231 h 3021872"/>
              <a:gd name="connsiteX174" fmla="*/ 3866735 w 12192000"/>
              <a:gd name="connsiteY174" fmla="*/ 1358044 h 3021872"/>
              <a:gd name="connsiteX175" fmla="*/ 3824835 w 12192000"/>
              <a:gd name="connsiteY175" fmla="*/ 1344150 h 3021872"/>
              <a:gd name="connsiteX176" fmla="*/ 3698316 w 12192000"/>
              <a:gd name="connsiteY176" fmla="*/ 1271660 h 3021872"/>
              <a:gd name="connsiteX177" fmla="*/ 3615875 w 12192000"/>
              <a:gd name="connsiteY177" fmla="*/ 1245166 h 3021872"/>
              <a:gd name="connsiteX178" fmla="*/ 3583351 w 12192000"/>
              <a:gd name="connsiteY178" fmla="*/ 1239605 h 3021872"/>
              <a:gd name="connsiteX179" fmla="*/ 3529058 w 12192000"/>
              <a:gd name="connsiteY179" fmla="*/ 1230047 h 3021872"/>
              <a:gd name="connsiteX180" fmla="*/ 3438822 w 12192000"/>
              <a:gd name="connsiteY180" fmla="*/ 1205661 h 3021872"/>
              <a:gd name="connsiteX181" fmla="*/ 3390292 w 12192000"/>
              <a:gd name="connsiteY181" fmla="*/ 1197075 h 3021872"/>
              <a:gd name="connsiteX182" fmla="*/ 3315537 w 12192000"/>
              <a:gd name="connsiteY182" fmla="*/ 1185391 h 3021872"/>
              <a:gd name="connsiteX183" fmla="*/ 3305896 w 12192000"/>
              <a:gd name="connsiteY183" fmla="*/ 1180025 h 3021872"/>
              <a:gd name="connsiteX184" fmla="*/ 3260055 w 12192000"/>
              <a:gd name="connsiteY184" fmla="*/ 1189560 h 3021872"/>
              <a:gd name="connsiteX185" fmla="*/ 3136098 w 12192000"/>
              <a:gd name="connsiteY185" fmla="*/ 1171708 h 3021872"/>
              <a:gd name="connsiteX186" fmla="*/ 3113533 w 12192000"/>
              <a:gd name="connsiteY186" fmla="*/ 1171758 h 3021872"/>
              <a:gd name="connsiteX187" fmla="*/ 3087934 w 12192000"/>
              <a:gd name="connsiteY187" fmla="*/ 1162189 h 3021872"/>
              <a:gd name="connsiteX188" fmla="*/ 3033101 w 12192000"/>
              <a:gd name="connsiteY188" fmla="*/ 1146004 h 3021872"/>
              <a:gd name="connsiteX189" fmla="*/ 2999082 w 12192000"/>
              <a:gd name="connsiteY189" fmla="*/ 1129337 h 3021872"/>
              <a:gd name="connsiteX190" fmla="*/ 2988144 w 12192000"/>
              <a:gd name="connsiteY190" fmla="*/ 1133783 h 3021872"/>
              <a:gd name="connsiteX191" fmla="*/ 2964880 w 12192000"/>
              <a:gd name="connsiteY191" fmla="*/ 1133160 h 3021872"/>
              <a:gd name="connsiteX192" fmla="*/ 2871083 w 12192000"/>
              <a:gd name="connsiteY192" fmla="*/ 1114281 h 3021872"/>
              <a:gd name="connsiteX193" fmla="*/ 2853547 w 12192000"/>
              <a:gd name="connsiteY193" fmla="*/ 1113282 h 3021872"/>
              <a:gd name="connsiteX194" fmla="*/ 2834998 w 12192000"/>
              <a:gd name="connsiteY194" fmla="*/ 1105032 h 3021872"/>
              <a:gd name="connsiteX195" fmla="*/ 2832012 w 12192000"/>
              <a:gd name="connsiteY195" fmla="*/ 1103667 h 3021872"/>
              <a:gd name="connsiteX196" fmla="*/ 2831450 w 12192000"/>
              <a:gd name="connsiteY196" fmla="*/ 1103681 h 3021872"/>
              <a:gd name="connsiteX197" fmla="*/ 2830158 w 12192000"/>
              <a:gd name="connsiteY197" fmla="*/ 1102819 h 3021872"/>
              <a:gd name="connsiteX198" fmla="*/ 2817969 w 12192000"/>
              <a:gd name="connsiteY198" fmla="*/ 1097243 h 3021872"/>
              <a:gd name="connsiteX199" fmla="*/ 2812278 w 12192000"/>
              <a:gd name="connsiteY199" fmla="*/ 1097008 h 3021872"/>
              <a:gd name="connsiteX200" fmla="*/ 2735949 w 12192000"/>
              <a:gd name="connsiteY200" fmla="*/ 1069536 h 3021872"/>
              <a:gd name="connsiteX201" fmla="*/ 2700542 w 12192000"/>
              <a:gd name="connsiteY201" fmla="*/ 1056907 h 3021872"/>
              <a:gd name="connsiteX202" fmla="*/ 2690071 w 12192000"/>
              <a:gd name="connsiteY202" fmla="*/ 1056397 h 3021872"/>
              <a:gd name="connsiteX203" fmla="*/ 2655269 w 12192000"/>
              <a:gd name="connsiteY203" fmla="*/ 1042078 h 3021872"/>
              <a:gd name="connsiteX204" fmla="*/ 2637172 w 12192000"/>
              <a:gd name="connsiteY204" fmla="*/ 1039382 h 3021872"/>
              <a:gd name="connsiteX205" fmla="*/ 2544676 w 12192000"/>
              <a:gd name="connsiteY205" fmla="*/ 1019916 h 3021872"/>
              <a:gd name="connsiteX206" fmla="*/ 2521406 w 12192000"/>
              <a:gd name="connsiteY206" fmla="*/ 1022036 h 3021872"/>
              <a:gd name="connsiteX207" fmla="*/ 2462038 w 12192000"/>
              <a:gd name="connsiteY207" fmla="*/ 992687 h 3021872"/>
              <a:gd name="connsiteX208" fmla="*/ 2448962 w 12192000"/>
              <a:gd name="connsiteY208" fmla="*/ 988555 h 3021872"/>
              <a:gd name="connsiteX209" fmla="*/ 2444223 w 12192000"/>
              <a:gd name="connsiteY209" fmla="*/ 985580 h 3021872"/>
              <a:gd name="connsiteX210" fmla="*/ 2428175 w 12192000"/>
              <a:gd name="connsiteY210" fmla="*/ 997242 h 3021872"/>
              <a:gd name="connsiteX211" fmla="*/ 2398519 w 12192000"/>
              <a:gd name="connsiteY211" fmla="*/ 1001482 h 3021872"/>
              <a:gd name="connsiteX212" fmla="*/ 2385271 w 12192000"/>
              <a:gd name="connsiteY212" fmla="*/ 993786 h 3021872"/>
              <a:gd name="connsiteX213" fmla="*/ 2298174 w 12192000"/>
              <a:gd name="connsiteY213" fmla="*/ 956527 h 3021872"/>
              <a:gd name="connsiteX214" fmla="*/ 2271014 w 12192000"/>
              <a:gd name="connsiteY214" fmla="*/ 945440 h 3021872"/>
              <a:gd name="connsiteX215" fmla="*/ 2214838 w 12192000"/>
              <a:gd name="connsiteY215" fmla="*/ 924396 h 3021872"/>
              <a:gd name="connsiteX216" fmla="*/ 2038407 w 12192000"/>
              <a:gd name="connsiteY216" fmla="*/ 916628 h 3021872"/>
              <a:gd name="connsiteX217" fmla="*/ 1958268 w 12192000"/>
              <a:gd name="connsiteY217" fmla="*/ 931677 h 3021872"/>
              <a:gd name="connsiteX218" fmla="*/ 1740316 w 12192000"/>
              <a:gd name="connsiteY218" fmla="*/ 931710 h 3021872"/>
              <a:gd name="connsiteX219" fmla="*/ 1454477 w 12192000"/>
              <a:gd name="connsiteY219" fmla="*/ 973878 h 3021872"/>
              <a:gd name="connsiteX220" fmla="*/ 1385984 w 12192000"/>
              <a:gd name="connsiteY220" fmla="*/ 958621 h 3021872"/>
              <a:gd name="connsiteX221" fmla="*/ 1355604 w 12192000"/>
              <a:gd name="connsiteY221" fmla="*/ 960893 h 3021872"/>
              <a:gd name="connsiteX222" fmla="*/ 1305323 w 12192000"/>
              <a:gd name="connsiteY222" fmla="*/ 967511 h 3021872"/>
              <a:gd name="connsiteX223" fmla="*/ 1125607 w 12192000"/>
              <a:gd name="connsiteY223" fmla="*/ 968467 h 3021872"/>
              <a:gd name="connsiteX224" fmla="*/ 1016562 w 12192000"/>
              <a:gd name="connsiteY224" fmla="*/ 975260 h 3021872"/>
              <a:gd name="connsiteX225" fmla="*/ 818620 w 12192000"/>
              <a:gd name="connsiteY225" fmla="*/ 987723 h 3021872"/>
              <a:gd name="connsiteX226" fmla="*/ 611870 w 12192000"/>
              <a:gd name="connsiteY226" fmla="*/ 1002547 h 3021872"/>
              <a:gd name="connsiteX227" fmla="*/ 520325 w 12192000"/>
              <a:gd name="connsiteY227" fmla="*/ 1010590 h 3021872"/>
              <a:gd name="connsiteX228" fmla="*/ 386188 w 12192000"/>
              <a:gd name="connsiteY228" fmla="*/ 1040956 h 3021872"/>
              <a:gd name="connsiteX229" fmla="*/ 272629 w 12192000"/>
              <a:gd name="connsiteY229" fmla="*/ 1010300 h 3021872"/>
              <a:gd name="connsiteX230" fmla="*/ 113450 w 12192000"/>
              <a:gd name="connsiteY230" fmla="*/ 1038933 h 3021872"/>
              <a:gd name="connsiteX231" fmla="*/ 4256 w 12192000"/>
              <a:gd name="connsiteY231" fmla="*/ 1060111 h 3021872"/>
              <a:gd name="connsiteX232" fmla="*/ 0 w 12192000"/>
              <a:gd name="connsiteY232" fmla="*/ 1059714 h 3021872"/>
              <a:gd name="connsiteX233" fmla="*/ 0 w 12192000"/>
              <a:gd name="connsiteY233" fmla="*/ 0 h 3021872"/>
              <a:gd name="connsiteX0" fmla="*/ 0 w 12192000"/>
              <a:gd name="connsiteY0" fmla="*/ 0 h 3021872"/>
              <a:gd name="connsiteX1" fmla="*/ 12192000 w 12192000"/>
              <a:gd name="connsiteY1" fmla="*/ 0 h 3021872"/>
              <a:gd name="connsiteX2" fmla="*/ 12192000 w 12192000"/>
              <a:gd name="connsiteY2" fmla="*/ 2802781 h 3021872"/>
              <a:gd name="connsiteX3" fmla="*/ 12174273 w 12192000"/>
              <a:gd name="connsiteY3" fmla="*/ 2805362 h 3021872"/>
              <a:gd name="connsiteX4" fmla="*/ 12112141 w 12192000"/>
              <a:gd name="connsiteY4" fmla="*/ 2896170 h 3021872"/>
              <a:gd name="connsiteX5" fmla="*/ 12013268 w 12192000"/>
              <a:gd name="connsiteY5" fmla="*/ 2939595 h 3021872"/>
              <a:gd name="connsiteX6" fmla="*/ 11844564 w 12192000"/>
              <a:gd name="connsiteY6" fmla="*/ 2972630 h 3021872"/>
              <a:gd name="connsiteX7" fmla="*/ 11754334 w 12192000"/>
              <a:gd name="connsiteY7" fmla="*/ 2963535 h 3021872"/>
              <a:gd name="connsiteX8" fmla="*/ 11683126 w 12192000"/>
              <a:gd name="connsiteY8" fmla="*/ 2966141 h 3021872"/>
              <a:gd name="connsiteX9" fmla="*/ 11641086 w 12192000"/>
              <a:gd name="connsiteY9" fmla="*/ 2983775 h 3021872"/>
              <a:gd name="connsiteX10" fmla="*/ 11595224 w 12192000"/>
              <a:gd name="connsiteY10" fmla="*/ 3021872 h 3021872"/>
              <a:gd name="connsiteX11" fmla="*/ 11557571 w 12192000"/>
              <a:gd name="connsiteY11" fmla="*/ 2990841 h 3021872"/>
              <a:gd name="connsiteX12" fmla="*/ 11494397 w 12192000"/>
              <a:gd name="connsiteY12" fmla="*/ 2946810 h 3021872"/>
              <a:gd name="connsiteX13" fmla="*/ 11438556 w 12192000"/>
              <a:gd name="connsiteY13" fmla="*/ 2873658 h 3021872"/>
              <a:gd name="connsiteX14" fmla="*/ 11380680 w 12192000"/>
              <a:gd name="connsiteY14" fmla="*/ 2855874 h 3021872"/>
              <a:gd name="connsiteX15" fmla="*/ 11307999 w 12192000"/>
              <a:gd name="connsiteY15" fmla="*/ 2809174 h 3021872"/>
              <a:gd name="connsiteX16" fmla="*/ 11228674 w 12192000"/>
              <a:gd name="connsiteY16" fmla="*/ 2738503 h 3021872"/>
              <a:gd name="connsiteX17" fmla="*/ 11208775 w 12192000"/>
              <a:gd name="connsiteY17" fmla="*/ 2733735 h 3021872"/>
              <a:gd name="connsiteX18" fmla="*/ 11191329 w 12192000"/>
              <a:gd name="connsiteY18" fmla="*/ 2735896 h 3021872"/>
              <a:gd name="connsiteX19" fmla="*/ 11095293 w 12192000"/>
              <a:gd name="connsiteY19" fmla="*/ 2734181 h 3021872"/>
              <a:gd name="connsiteX20" fmla="*/ 11072290 w 12192000"/>
              <a:gd name="connsiteY20" fmla="*/ 2737734 h 3021872"/>
              <a:gd name="connsiteX21" fmla="*/ 10980239 w 12192000"/>
              <a:gd name="connsiteY21" fmla="*/ 2729000 h 3021872"/>
              <a:gd name="connsiteX22" fmla="*/ 10980167 w 12192000"/>
              <a:gd name="connsiteY22" fmla="*/ 2728972 h 3021872"/>
              <a:gd name="connsiteX23" fmla="*/ 10943501 w 12192000"/>
              <a:gd name="connsiteY23" fmla="*/ 2723352 h 3021872"/>
              <a:gd name="connsiteX24" fmla="*/ 10740825 w 12192000"/>
              <a:gd name="connsiteY24" fmla="*/ 2642544 h 3021872"/>
              <a:gd name="connsiteX25" fmla="*/ 10621021 w 12192000"/>
              <a:gd name="connsiteY25" fmla="*/ 2583972 h 3021872"/>
              <a:gd name="connsiteX26" fmla="*/ 10501779 w 12192000"/>
              <a:gd name="connsiteY26" fmla="*/ 2548735 h 3021872"/>
              <a:gd name="connsiteX27" fmla="*/ 10403355 w 12192000"/>
              <a:gd name="connsiteY27" fmla="*/ 2512953 h 3021872"/>
              <a:gd name="connsiteX28" fmla="*/ 10337449 w 12192000"/>
              <a:gd name="connsiteY28" fmla="*/ 2488172 h 3021872"/>
              <a:gd name="connsiteX29" fmla="*/ 10324327 w 12192000"/>
              <a:gd name="connsiteY29" fmla="*/ 2478939 h 3021872"/>
              <a:gd name="connsiteX30" fmla="*/ 10321929 w 12192000"/>
              <a:gd name="connsiteY30" fmla="*/ 2478993 h 3021872"/>
              <a:gd name="connsiteX31" fmla="*/ 10290461 w 12192000"/>
              <a:gd name="connsiteY31" fmla="*/ 2462144 h 3021872"/>
              <a:gd name="connsiteX32" fmla="*/ 10268970 w 12192000"/>
              <a:gd name="connsiteY32" fmla="*/ 2448931 h 3021872"/>
              <a:gd name="connsiteX33" fmla="*/ 10263699 w 12192000"/>
              <a:gd name="connsiteY33" fmla="*/ 2448340 h 3021872"/>
              <a:gd name="connsiteX34" fmla="*/ 10228272 w 12192000"/>
              <a:gd name="connsiteY34" fmla="*/ 2431997 h 3021872"/>
              <a:gd name="connsiteX35" fmla="*/ 10215997 w 12192000"/>
              <a:gd name="connsiteY35" fmla="*/ 2431103 h 3021872"/>
              <a:gd name="connsiteX36" fmla="*/ 10193885 w 12192000"/>
              <a:gd name="connsiteY36" fmla="*/ 2427360 h 3021872"/>
              <a:gd name="connsiteX37" fmla="*/ 10135557 w 12192000"/>
              <a:gd name="connsiteY37" fmla="*/ 2429769 h 3021872"/>
              <a:gd name="connsiteX38" fmla="*/ 10092108 w 12192000"/>
              <a:gd name="connsiteY38" fmla="*/ 2409075 h 3021872"/>
              <a:gd name="connsiteX39" fmla="*/ 10091815 w 12192000"/>
              <a:gd name="connsiteY39" fmla="*/ 2409211 h 3021872"/>
              <a:gd name="connsiteX40" fmla="*/ 10083558 w 12192000"/>
              <a:gd name="connsiteY40" fmla="*/ 2406369 h 3021872"/>
              <a:gd name="connsiteX41" fmla="*/ 10078319 w 12192000"/>
              <a:gd name="connsiteY41" fmla="*/ 2403481 h 3021872"/>
              <a:gd name="connsiteX42" fmla="*/ 10063647 w 12192000"/>
              <a:gd name="connsiteY42" fmla="*/ 2397528 h 3021872"/>
              <a:gd name="connsiteX43" fmla="*/ 10057660 w 12192000"/>
              <a:gd name="connsiteY43" fmla="*/ 2396793 h 3021872"/>
              <a:gd name="connsiteX44" fmla="*/ 10003124 w 12192000"/>
              <a:gd name="connsiteY44" fmla="*/ 2406692 h 3021872"/>
              <a:gd name="connsiteX45" fmla="*/ 9898644 w 12192000"/>
              <a:gd name="connsiteY45" fmla="*/ 2393136 h 3021872"/>
              <a:gd name="connsiteX46" fmla="*/ 9794969 w 12192000"/>
              <a:gd name="connsiteY46" fmla="*/ 2376665 h 3021872"/>
              <a:gd name="connsiteX47" fmla="*/ 9690708 w 12192000"/>
              <a:gd name="connsiteY47" fmla="*/ 2362478 h 3021872"/>
              <a:gd name="connsiteX48" fmla="*/ 9656590 w 12192000"/>
              <a:gd name="connsiteY48" fmla="*/ 2365107 h 3021872"/>
              <a:gd name="connsiteX49" fmla="*/ 9651013 w 12192000"/>
              <a:gd name="connsiteY49" fmla="*/ 2365379 h 3021872"/>
              <a:gd name="connsiteX50" fmla="*/ 9629535 w 12192000"/>
              <a:gd name="connsiteY50" fmla="*/ 2359562 h 3021872"/>
              <a:gd name="connsiteX51" fmla="*/ 9621002 w 12192000"/>
              <a:gd name="connsiteY51" fmla="*/ 2358015 h 3021872"/>
              <a:gd name="connsiteX52" fmla="*/ 9620811 w 12192000"/>
              <a:gd name="connsiteY52" fmla="*/ 2358209 h 3021872"/>
              <a:gd name="connsiteX53" fmla="*/ 9612783 w 12192000"/>
              <a:gd name="connsiteY53" fmla="*/ 2356304 h 3021872"/>
              <a:gd name="connsiteX54" fmla="*/ 9573299 w 12192000"/>
              <a:gd name="connsiteY54" fmla="*/ 2344048 h 3021872"/>
              <a:gd name="connsiteX55" fmla="*/ 9523299 w 12192000"/>
              <a:gd name="connsiteY55" fmla="*/ 2356751 h 3021872"/>
              <a:gd name="connsiteX56" fmla="*/ 9502217 w 12192000"/>
              <a:gd name="connsiteY56" fmla="*/ 2356672 h 3021872"/>
              <a:gd name="connsiteX57" fmla="*/ 9491052 w 12192000"/>
              <a:gd name="connsiteY57" fmla="*/ 2357876 h 3021872"/>
              <a:gd name="connsiteX58" fmla="*/ 9490420 w 12192000"/>
              <a:gd name="connsiteY58" fmla="*/ 2358754 h 3021872"/>
              <a:gd name="connsiteX59" fmla="*/ 9422814 w 12192000"/>
              <a:gd name="connsiteY59" fmla="*/ 2337048 h 3021872"/>
              <a:gd name="connsiteX60" fmla="*/ 9387555 w 12192000"/>
              <a:gd name="connsiteY60" fmla="*/ 2324836 h 3021872"/>
              <a:gd name="connsiteX61" fmla="*/ 9385480 w 12192000"/>
              <a:gd name="connsiteY61" fmla="*/ 2325313 h 3021872"/>
              <a:gd name="connsiteX62" fmla="*/ 9369766 w 12192000"/>
              <a:gd name="connsiteY62" fmla="*/ 2317902 h 3021872"/>
              <a:gd name="connsiteX63" fmla="*/ 9356267 w 12192000"/>
              <a:gd name="connsiteY63" fmla="*/ 2307218 h 3021872"/>
              <a:gd name="connsiteX64" fmla="*/ 9240605 w 12192000"/>
              <a:gd name="connsiteY64" fmla="*/ 2292733 h 3021872"/>
              <a:gd name="connsiteX65" fmla="*/ 9083251 w 12192000"/>
              <a:gd name="connsiteY65" fmla="*/ 2245348 h 3021872"/>
              <a:gd name="connsiteX66" fmla="*/ 8956025 w 12192000"/>
              <a:gd name="connsiteY66" fmla="*/ 2219438 h 3021872"/>
              <a:gd name="connsiteX67" fmla="*/ 8791834 w 12192000"/>
              <a:gd name="connsiteY67" fmla="*/ 2194608 h 3021872"/>
              <a:gd name="connsiteX68" fmla="*/ 8677385 w 12192000"/>
              <a:gd name="connsiteY68" fmla="*/ 2172946 h 3021872"/>
              <a:gd name="connsiteX69" fmla="*/ 8628381 w 12192000"/>
              <a:gd name="connsiteY69" fmla="*/ 2151256 h 3021872"/>
              <a:gd name="connsiteX70" fmla="*/ 8608955 w 12192000"/>
              <a:gd name="connsiteY70" fmla="*/ 2154253 h 3021872"/>
              <a:gd name="connsiteX71" fmla="*/ 8605623 w 12192000"/>
              <a:gd name="connsiteY71" fmla="*/ 2154974 h 3021872"/>
              <a:gd name="connsiteX72" fmla="*/ 8591946 w 12192000"/>
              <a:gd name="connsiteY72" fmla="*/ 2153429 h 3021872"/>
              <a:gd name="connsiteX73" fmla="*/ 8588503 w 12192000"/>
              <a:gd name="connsiteY73" fmla="*/ 2158528 h 3021872"/>
              <a:gd name="connsiteX74" fmla="*/ 8542929 w 12192000"/>
              <a:gd name="connsiteY74" fmla="*/ 2155780 h 3021872"/>
              <a:gd name="connsiteX75" fmla="*/ 8422422 w 12192000"/>
              <a:gd name="connsiteY75" fmla="*/ 2128783 h 3021872"/>
              <a:gd name="connsiteX76" fmla="*/ 8350509 w 12192000"/>
              <a:gd name="connsiteY76" fmla="*/ 2116143 h 3021872"/>
              <a:gd name="connsiteX77" fmla="*/ 8323483 w 12192000"/>
              <a:gd name="connsiteY77" fmla="*/ 2116856 h 3021872"/>
              <a:gd name="connsiteX78" fmla="*/ 8285541 w 12192000"/>
              <a:gd name="connsiteY78" fmla="*/ 2114142 h 3021872"/>
              <a:gd name="connsiteX79" fmla="*/ 8156321 w 12192000"/>
              <a:gd name="connsiteY79" fmla="*/ 2105622 h 3021872"/>
              <a:gd name="connsiteX80" fmla="*/ 8115022 w 12192000"/>
              <a:gd name="connsiteY80" fmla="*/ 2097331 h 3021872"/>
              <a:gd name="connsiteX81" fmla="*/ 8109128 w 12192000"/>
              <a:gd name="connsiteY81" fmla="*/ 2095725 h 3021872"/>
              <a:gd name="connsiteX82" fmla="*/ 8061947 w 12192000"/>
              <a:gd name="connsiteY82" fmla="*/ 2076044 h 3021872"/>
              <a:gd name="connsiteX83" fmla="*/ 8056343 w 12192000"/>
              <a:gd name="connsiteY83" fmla="*/ 2079176 h 3021872"/>
              <a:gd name="connsiteX84" fmla="*/ 8039888 w 12192000"/>
              <a:gd name="connsiteY84" fmla="*/ 2079889 h 3021872"/>
              <a:gd name="connsiteX85" fmla="*/ 8027893 w 12192000"/>
              <a:gd name="connsiteY85" fmla="*/ 2071837 h 3021872"/>
              <a:gd name="connsiteX86" fmla="*/ 7968202 w 12192000"/>
              <a:gd name="connsiteY86" fmla="*/ 2048643 h 3021872"/>
              <a:gd name="connsiteX87" fmla="*/ 7879707 w 12192000"/>
              <a:gd name="connsiteY87" fmla="*/ 2019539 h 3021872"/>
              <a:gd name="connsiteX88" fmla="*/ 7867283 w 12192000"/>
              <a:gd name="connsiteY88" fmla="*/ 2011237 h 3021872"/>
              <a:gd name="connsiteX89" fmla="*/ 7843997 w 12192000"/>
              <a:gd name="connsiteY89" fmla="*/ 2004002 h 3021872"/>
              <a:gd name="connsiteX90" fmla="*/ 7819810 w 12192000"/>
              <a:gd name="connsiteY90" fmla="*/ 2003978 h 3021872"/>
              <a:gd name="connsiteX91" fmla="*/ 7766905 w 12192000"/>
              <a:gd name="connsiteY91" fmla="*/ 1994240 h 3021872"/>
              <a:gd name="connsiteX92" fmla="*/ 7748811 w 12192000"/>
              <a:gd name="connsiteY92" fmla="*/ 2001647 h 3021872"/>
              <a:gd name="connsiteX93" fmla="*/ 7745757 w 12192000"/>
              <a:gd name="connsiteY93" fmla="*/ 2003120 h 3021872"/>
              <a:gd name="connsiteX94" fmla="*/ 7732110 w 12192000"/>
              <a:gd name="connsiteY94" fmla="*/ 2004783 h 3021872"/>
              <a:gd name="connsiteX95" fmla="*/ 7730039 w 12192000"/>
              <a:gd name="connsiteY95" fmla="*/ 2010536 h 3021872"/>
              <a:gd name="connsiteX96" fmla="*/ 7685159 w 12192000"/>
              <a:gd name="connsiteY96" fmla="*/ 2018415 h 3021872"/>
              <a:gd name="connsiteX97" fmla="*/ 7561596 w 12192000"/>
              <a:gd name="connsiteY97" fmla="*/ 2020063 h 3021872"/>
              <a:gd name="connsiteX98" fmla="*/ 7488722 w 12192000"/>
              <a:gd name="connsiteY98" fmla="*/ 2024418 h 3021872"/>
              <a:gd name="connsiteX99" fmla="*/ 7462688 w 12192000"/>
              <a:gd name="connsiteY99" fmla="*/ 2031366 h 3021872"/>
              <a:gd name="connsiteX100" fmla="*/ 7425222 w 12192000"/>
              <a:gd name="connsiteY100" fmla="*/ 2037510 h 3021872"/>
              <a:gd name="connsiteX101" fmla="*/ 7360376 w 12192000"/>
              <a:gd name="connsiteY101" fmla="*/ 2052454 h 3021872"/>
              <a:gd name="connsiteX102" fmla="*/ 7297796 w 12192000"/>
              <a:gd name="connsiteY102" fmla="*/ 2059134 h 3021872"/>
              <a:gd name="connsiteX103" fmla="*/ 7255684 w 12192000"/>
              <a:gd name="connsiteY103" fmla="*/ 2060633 h 3021872"/>
              <a:gd name="connsiteX104" fmla="*/ 7249573 w 12192000"/>
              <a:gd name="connsiteY104" fmla="*/ 2060435 h 3021872"/>
              <a:gd name="connsiteX105" fmla="*/ 7198933 w 12192000"/>
              <a:gd name="connsiteY105" fmla="*/ 2052227 h 3021872"/>
              <a:gd name="connsiteX106" fmla="*/ 7194276 w 12192000"/>
              <a:gd name="connsiteY106" fmla="*/ 2056568 h 3021872"/>
              <a:gd name="connsiteX107" fmla="*/ 7178495 w 12192000"/>
              <a:gd name="connsiteY107" fmla="*/ 2061069 h 3021872"/>
              <a:gd name="connsiteX108" fmla="*/ 7164866 w 12192000"/>
              <a:gd name="connsiteY108" fmla="*/ 2056021 h 3021872"/>
              <a:gd name="connsiteX109" fmla="*/ 7101221 w 12192000"/>
              <a:gd name="connsiteY109" fmla="*/ 2047289 h 3021872"/>
              <a:gd name="connsiteX110" fmla="*/ 7008182 w 12192000"/>
              <a:gd name="connsiteY110" fmla="*/ 2039482 h 3021872"/>
              <a:gd name="connsiteX111" fmla="*/ 6994073 w 12192000"/>
              <a:gd name="connsiteY111" fmla="*/ 2034288 h 3021872"/>
              <a:gd name="connsiteX112" fmla="*/ 6902768 w 12192000"/>
              <a:gd name="connsiteY112" fmla="*/ 2021990 h 3021872"/>
              <a:gd name="connsiteX113" fmla="*/ 6854917 w 12192000"/>
              <a:gd name="connsiteY113" fmla="*/ 2020321 h 3021872"/>
              <a:gd name="connsiteX114" fmla="*/ 6849655 w 12192000"/>
              <a:gd name="connsiteY114" fmla="*/ 2025191 h 3021872"/>
              <a:gd name="connsiteX115" fmla="*/ 6835522 w 12192000"/>
              <a:gd name="connsiteY115" fmla="*/ 2024012 h 3021872"/>
              <a:gd name="connsiteX116" fmla="*/ 6707727 w 12192000"/>
              <a:gd name="connsiteY116" fmla="*/ 2006254 h 3021872"/>
              <a:gd name="connsiteX117" fmla="*/ 6561947 w 12192000"/>
              <a:gd name="connsiteY117" fmla="*/ 1975575 h 3021872"/>
              <a:gd name="connsiteX118" fmla="*/ 6464714 w 12192000"/>
              <a:gd name="connsiteY118" fmla="*/ 1978704 h 3021872"/>
              <a:gd name="connsiteX119" fmla="*/ 6242129 w 12192000"/>
              <a:gd name="connsiteY119" fmla="*/ 1915441 h 3021872"/>
              <a:gd name="connsiteX120" fmla="*/ 6080728 w 12192000"/>
              <a:gd name="connsiteY120" fmla="*/ 1895758 h 3021872"/>
              <a:gd name="connsiteX121" fmla="*/ 6069627 w 12192000"/>
              <a:gd name="connsiteY121" fmla="*/ 1885968 h 3021872"/>
              <a:gd name="connsiteX122" fmla="*/ 6055146 w 12192000"/>
              <a:gd name="connsiteY122" fmla="*/ 1879305 h 3021872"/>
              <a:gd name="connsiteX123" fmla="*/ 5953405 w 12192000"/>
              <a:gd name="connsiteY123" fmla="*/ 1849929 h 3021872"/>
              <a:gd name="connsiteX124" fmla="*/ 5940151 w 12192000"/>
              <a:gd name="connsiteY124" fmla="*/ 1852123 h 3021872"/>
              <a:gd name="connsiteX125" fmla="*/ 5917647 w 12192000"/>
              <a:gd name="connsiteY125" fmla="*/ 1852476 h 3021872"/>
              <a:gd name="connsiteX126" fmla="*/ 5860259 w 12192000"/>
              <a:gd name="connsiteY126" fmla="*/ 1865444 h 3021872"/>
              <a:gd name="connsiteX127" fmla="*/ 5821880 w 12192000"/>
              <a:gd name="connsiteY127" fmla="*/ 1854695 h 3021872"/>
              <a:gd name="connsiteX128" fmla="*/ 5813898 w 12192000"/>
              <a:gd name="connsiteY128" fmla="*/ 1853063 h 3021872"/>
              <a:gd name="connsiteX129" fmla="*/ 5813633 w 12192000"/>
              <a:gd name="connsiteY129" fmla="*/ 1853249 h 3021872"/>
              <a:gd name="connsiteX130" fmla="*/ 5804995 w 12192000"/>
              <a:gd name="connsiteY130" fmla="*/ 1851966 h 3021872"/>
              <a:gd name="connsiteX131" fmla="*/ 5799340 w 12192000"/>
              <a:gd name="connsiteY131" fmla="*/ 1850088 h 3021872"/>
              <a:gd name="connsiteX132" fmla="*/ 5783850 w 12192000"/>
              <a:gd name="connsiteY132" fmla="*/ 1846922 h 3021872"/>
              <a:gd name="connsiteX133" fmla="*/ 5777803 w 12192000"/>
              <a:gd name="connsiteY133" fmla="*/ 1847290 h 3021872"/>
              <a:gd name="connsiteX134" fmla="*/ 5774372 w 12192000"/>
              <a:gd name="connsiteY134" fmla="*/ 1849538 h 3021872"/>
              <a:gd name="connsiteX135" fmla="*/ 5740527 w 12192000"/>
              <a:gd name="connsiteY135" fmla="*/ 1850453 h 3021872"/>
              <a:gd name="connsiteX136" fmla="*/ 5671437 w 12192000"/>
              <a:gd name="connsiteY136" fmla="*/ 1845438 h 3021872"/>
              <a:gd name="connsiteX137" fmla="*/ 5633526 w 12192000"/>
              <a:gd name="connsiteY137" fmla="*/ 1839191 h 3021872"/>
              <a:gd name="connsiteX138" fmla="*/ 5527860 w 12192000"/>
              <a:gd name="connsiteY138" fmla="*/ 1825767 h 3021872"/>
              <a:gd name="connsiteX139" fmla="*/ 5420429 w 12192000"/>
              <a:gd name="connsiteY139" fmla="*/ 1815102 h 3021872"/>
              <a:gd name="connsiteX140" fmla="*/ 5339073 w 12192000"/>
              <a:gd name="connsiteY140" fmla="*/ 1819639 h 3021872"/>
              <a:gd name="connsiteX141" fmla="*/ 5334373 w 12192000"/>
              <a:gd name="connsiteY141" fmla="*/ 1817028 h 3021872"/>
              <a:gd name="connsiteX142" fmla="*/ 5326433 w 12192000"/>
              <a:gd name="connsiteY142" fmla="*/ 1814516 h 3021872"/>
              <a:gd name="connsiteX143" fmla="*/ 5326080 w 12192000"/>
              <a:gd name="connsiteY143" fmla="*/ 1814651 h 3021872"/>
              <a:gd name="connsiteX144" fmla="*/ 5318954 w 12192000"/>
              <a:gd name="connsiteY144" fmla="*/ 1811914 h 3021872"/>
              <a:gd name="connsiteX145" fmla="*/ 5286087 w 12192000"/>
              <a:gd name="connsiteY145" fmla="*/ 1796038 h 3021872"/>
              <a:gd name="connsiteX146" fmla="*/ 5223002 w 12192000"/>
              <a:gd name="connsiteY146" fmla="*/ 1799482 h 3021872"/>
              <a:gd name="connsiteX147" fmla="*/ 5200540 w 12192000"/>
              <a:gd name="connsiteY147" fmla="*/ 1796400 h 3021872"/>
              <a:gd name="connsiteX148" fmla="*/ 5154928 w 12192000"/>
              <a:gd name="connsiteY148" fmla="*/ 1781130 h 3021872"/>
              <a:gd name="connsiteX149" fmla="*/ 5149478 w 12192000"/>
              <a:gd name="connsiteY149" fmla="*/ 1780679 h 3021872"/>
              <a:gd name="connsiteX150" fmla="*/ 5130626 w 12192000"/>
              <a:gd name="connsiteY150" fmla="*/ 1768669 h 3021872"/>
              <a:gd name="connsiteX151" fmla="*/ 5102239 w 12192000"/>
              <a:gd name="connsiteY151" fmla="*/ 1753436 h 3021872"/>
              <a:gd name="connsiteX152" fmla="*/ 5099658 w 12192000"/>
              <a:gd name="connsiteY152" fmla="*/ 1753538 h 3021872"/>
              <a:gd name="connsiteX153" fmla="*/ 5088508 w 12192000"/>
              <a:gd name="connsiteY153" fmla="*/ 1745106 h 3021872"/>
              <a:gd name="connsiteX154" fmla="*/ 5082205 w 12192000"/>
              <a:gd name="connsiteY154" fmla="*/ 1734262 h 3021872"/>
              <a:gd name="connsiteX155" fmla="*/ 4931750 w 12192000"/>
              <a:gd name="connsiteY155" fmla="*/ 1691385 h 3021872"/>
              <a:gd name="connsiteX156" fmla="*/ 4824030 w 12192000"/>
              <a:gd name="connsiteY156" fmla="*/ 1643040 h 3021872"/>
              <a:gd name="connsiteX157" fmla="*/ 4758423 w 12192000"/>
              <a:gd name="connsiteY157" fmla="*/ 1579191 h 3021872"/>
              <a:gd name="connsiteX158" fmla="*/ 4514045 w 12192000"/>
              <a:gd name="connsiteY158" fmla="*/ 1535848 h 3021872"/>
              <a:gd name="connsiteX159" fmla="*/ 4458973 w 12192000"/>
              <a:gd name="connsiteY159" fmla="*/ 1525122 h 3021872"/>
              <a:gd name="connsiteX160" fmla="*/ 4423105 w 12192000"/>
              <a:gd name="connsiteY160" fmla="*/ 1500018 h 3021872"/>
              <a:gd name="connsiteX161" fmla="*/ 4400073 w 12192000"/>
              <a:gd name="connsiteY161" fmla="*/ 1499739 h 3021872"/>
              <a:gd name="connsiteX162" fmla="*/ 4395961 w 12192000"/>
              <a:gd name="connsiteY162" fmla="*/ 1499863 h 3021872"/>
              <a:gd name="connsiteX163" fmla="*/ 4382523 w 12192000"/>
              <a:gd name="connsiteY163" fmla="*/ 1496619 h 3021872"/>
              <a:gd name="connsiteX164" fmla="*/ 4374971 w 12192000"/>
              <a:gd name="connsiteY164" fmla="*/ 1500377 h 3021872"/>
              <a:gd name="connsiteX165" fmla="*/ 4352051 w 12192000"/>
              <a:gd name="connsiteY165" fmla="*/ 1498843 h 3021872"/>
              <a:gd name="connsiteX166" fmla="*/ 4328364 w 12192000"/>
              <a:gd name="connsiteY166" fmla="*/ 1491566 h 3021872"/>
              <a:gd name="connsiteX167" fmla="*/ 4220142 w 12192000"/>
              <a:gd name="connsiteY167" fmla="*/ 1451803 h 3021872"/>
              <a:gd name="connsiteX168" fmla="*/ 4152921 w 12192000"/>
              <a:gd name="connsiteY168" fmla="*/ 1430969 h 3021872"/>
              <a:gd name="connsiteX169" fmla="*/ 4123498 w 12192000"/>
              <a:gd name="connsiteY169" fmla="*/ 1427696 h 3021872"/>
              <a:gd name="connsiteX170" fmla="*/ 4085026 w 12192000"/>
              <a:gd name="connsiteY170" fmla="*/ 1420005 h 3021872"/>
              <a:gd name="connsiteX171" fmla="*/ 4014120 w 12192000"/>
              <a:gd name="connsiteY171" fmla="*/ 1410025 h 3021872"/>
              <a:gd name="connsiteX172" fmla="*/ 3924085 w 12192000"/>
              <a:gd name="connsiteY172" fmla="*/ 1390368 h 3021872"/>
              <a:gd name="connsiteX173" fmla="*/ 3875102 w 12192000"/>
              <a:gd name="connsiteY173" fmla="*/ 1356231 h 3021872"/>
              <a:gd name="connsiteX174" fmla="*/ 3866735 w 12192000"/>
              <a:gd name="connsiteY174" fmla="*/ 1358044 h 3021872"/>
              <a:gd name="connsiteX175" fmla="*/ 3824835 w 12192000"/>
              <a:gd name="connsiteY175" fmla="*/ 1344150 h 3021872"/>
              <a:gd name="connsiteX176" fmla="*/ 3698316 w 12192000"/>
              <a:gd name="connsiteY176" fmla="*/ 1271660 h 3021872"/>
              <a:gd name="connsiteX177" fmla="*/ 3615875 w 12192000"/>
              <a:gd name="connsiteY177" fmla="*/ 1245166 h 3021872"/>
              <a:gd name="connsiteX178" fmla="*/ 3583351 w 12192000"/>
              <a:gd name="connsiteY178" fmla="*/ 1239605 h 3021872"/>
              <a:gd name="connsiteX179" fmla="*/ 3529058 w 12192000"/>
              <a:gd name="connsiteY179" fmla="*/ 1230047 h 3021872"/>
              <a:gd name="connsiteX180" fmla="*/ 3438822 w 12192000"/>
              <a:gd name="connsiteY180" fmla="*/ 1205661 h 3021872"/>
              <a:gd name="connsiteX181" fmla="*/ 3390292 w 12192000"/>
              <a:gd name="connsiteY181" fmla="*/ 1197075 h 3021872"/>
              <a:gd name="connsiteX182" fmla="*/ 3315537 w 12192000"/>
              <a:gd name="connsiteY182" fmla="*/ 1185391 h 3021872"/>
              <a:gd name="connsiteX183" fmla="*/ 3305896 w 12192000"/>
              <a:gd name="connsiteY183" fmla="*/ 1180025 h 3021872"/>
              <a:gd name="connsiteX184" fmla="*/ 3260055 w 12192000"/>
              <a:gd name="connsiteY184" fmla="*/ 1189560 h 3021872"/>
              <a:gd name="connsiteX185" fmla="*/ 3136098 w 12192000"/>
              <a:gd name="connsiteY185" fmla="*/ 1171708 h 3021872"/>
              <a:gd name="connsiteX186" fmla="*/ 3113533 w 12192000"/>
              <a:gd name="connsiteY186" fmla="*/ 1171758 h 3021872"/>
              <a:gd name="connsiteX187" fmla="*/ 3087934 w 12192000"/>
              <a:gd name="connsiteY187" fmla="*/ 1162189 h 3021872"/>
              <a:gd name="connsiteX188" fmla="*/ 3033101 w 12192000"/>
              <a:gd name="connsiteY188" fmla="*/ 1146004 h 3021872"/>
              <a:gd name="connsiteX189" fmla="*/ 2999082 w 12192000"/>
              <a:gd name="connsiteY189" fmla="*/ 1129337 h 3021872"/>
              <a:gd name="connsiteX190" fmla="*/ 2988144 w 12192000"/>
              <a:gd name="connsiteY190" fmla="*/ 1133783 h 3021872"/>
              <a:gd name="connsiteX191" fmla="*/ 2964880 w 12192000"/>
              <a:gd name="connsiteY191" fmla="*/ 1133160 h 3021872"/>
              <a:gd name="connsiteX192" fmla="*/ 2871083 w 12192000"/>
              <a:gd name="connsiteY192" fmla="*/ 1114281 h 3021872"/>
              <a:gd name="connsiteX193" fmla="*/ 2853547 w 12192000"/>
              <a:gd name="connsiteY193" fmla="*/ 1113282 h 3021872"/>
              <a:gd name="connsiteX194" fmla="*/ 2834998 w 12192000"/>
              <a:gd name="connsiteY194" fmla="*/ 1105032 h 3021872"/>
              <a:gd name="connsiteX195" fmla="*/ 2832012 w 12192000"/>
              <a:gd name="connsiteY195" fmla="*/ 1103667 h 3021872"/>
              <a:gd name="connsiteX196" fmla="*/ 2831450 w 12192000"/>
              <a:gd name="connsiteY196" fmla="*/ 1103681 h 3021872"/>
              <a:gd name="connsiteX197" fmla="*/ 2830158 w 12192000"/>
              <a:gd name="connsiteY197" fmla="*/ 1102819 h 3021872"/>
              <a:gd name="connsiteX198" fmla="*/ 2817969 w 12192000"/>
              <a:gd name="connsiteY198" fmla="*/ 1097243 h 3021872"/>
              <a:gd name="connsiteX199" fmla="*/ 2812278 w 12192000"/>
              <a:gd name="connsiteY199" fmla="*/ 1097008 h 3021872"/>
              <a:gd name="connsiteX200" fmla="*/ 2735949 w 12192000"/>
              <a:gd name="connsiteY200" fmla="*/ 1069536 h 3021872"/>
              <a:gd name="connsiteX201" fmla="*/ 2700542 w 12192000"/>
              <a:gd name="connsiteY201" fmla="*/ 1056907 h 3021872"/>
              <a:gd name="connsiteX202" fmla="*/ 2690071 w 12192000"/>
              <a:gd name="connsiteY202" fmla="*/ 1056397 h 3021872"/>
              <a:gd name="connsiteX203" fmla="*/ 2655269 w 12192000"/>
              <a:gd name="connsiteY203" fmla="*/ 1042078 h 3021872"/>
              <a:gd name="connsiteX204" fmla="*/ 2637172 w 12192000"/>
              <a:gd name="connsiteY204" fmla="*/ 1039382 h 3021872"/>
              <a:gd name="connsiteX205" fmla="*/ 2544676 w 12192000"/>
              <a:gd name="connsiteY205" fmla="*/ 1019916 h 3021872"/>
              <a:gd name="connsiteX206" fmla="*/ 2521406 w 12192000"/>
              <a:gd name="connsiteY206" fmla="*/ 1022036 h 3021872"/>
              <a:gd name="connsiteX207" fmla="*/ 2462038 w 12192000"/>
              <a:gd name="connsiteY207" fmla="*/ 992687 h 3021872"/>
              <a:gd name="connsiteX208" fmla="*/ 2448962 w 12192000"/>
              <a:gd name="connsiteY208" fmla="*/ 988555 h 3021872"/>
              <a:gd name="connsiteX209" fmla="*/ 2444223 w 12192000"/>
              <a:gd name="connsiteY209" fmla="*/ 985580 h 3021872"/>
              <a:gd name="connsiteX210" fmla="*/ 2428175 w 12192000"/>
              <a:gd name="connsiteY210" fmla="*/ 997242 h 3021872"/>
              <a:gd name="connsiteX211" fmla="*/ 2398519 w 12192000"/>
              <a:gd name="connsiteY211" fmla="*/ 1001482 h 3021872"/>
              <a:gd name="connsiteX212" fmla="*/ 2385271 w 12192000"/>
              <a:gd name="connsiteY212" fmla="*/ 993786 h 3021872"/>
              <a:gd name="connsiteX213" fmla="*/ 2298174 w 12192000"/>
              <a:gd name="connsiteY213" fmla="*/ 956527 h 3021872"/>
              <a:gd name="connsiteX214" fmla="*/ 2271014 w 12192000"/>
              <a:gd name="connsiteY214" fmla="*/ 945440 h 3021872"/>
              <a:gd name="connsiteX215" fmla="*/ 2214838 w 12192000"/>
              <a:gd name="connsiteY215" fmla="*/ 924396 h 3021872"/>
              <a:gd name="connsiteX216" fmla="*/ 2038407 w 12192000"/>
              <a:gd name="connsiteY216" fmla="*/ 916628 h 3021872"/>
              <a:gd name="connsiteX217" fmla="*/ 1958268 w 12192000"/>
              <a:gd name="connsiteY217" fmla="*/ 931677 h 3021872"/>
              <a:gd name="connsiteX218" fmla="*/ 1740316 w 12192000"/>
              <a:gd name="connsiteY218" fmla="*/ 931710 h 3021872"/>
              <a:gd name="connsiteX219" fmla="*/ 1454477 w 12192000"/>
              <a:gd name="connsiteY219" fmla="*/ 973878 h 3021872"/>
              <a:gd name="connsiteX220" fmla="*/ 1385984 w 12192000"/>
              <a:gd name="connsiteY220" fmla="*/ 958621 h 3021872"/>
              <a:gd name="connsiteX221" fmla="*/ 1355604 w 12192000"/>
              <a:gd name="connsiteY221" fmla="*/ 960893 h 3021872"/>
              <a:gd name="connsiteX222" fmla="*/ 1305323 w 12192000"/>
              <a:gd name="connsiteY222" fmla="*/ 967511 h 3021872"/>
              <a:gd name="connsiteX223" fmla="*/ 1125607 w 12192000"/>
              <a:gd name="connsiteY223" fmla="*/ 968467 h 3021872"/>
              <a:gd name="connsiteX224" fmla="*/ 1016562 w 12192000"/>
              <a:gd name="connsiteY224" fmla="*/ 975260 h 3021872"/>
              <a:gd name="connsiteX225" fmla="*/ 818620 w 12192000"/>
              <a:gd name="connsiteY225" fmla="*/ 987723 h 3021872"/>
              <a:gd name="connsiteX226" fmla="*/ 611870 w 12192000"/>
              <a:gd name="connsiteY226" fmla="*/ 1002547 h 3021872"/>
              <a:gd name="connsiteX227" fmla="*/ 520325 w 12192000"/>
              <a:gd name="connsiteY227" fmla="*/ 1010590 h 3021872"/>
              <a:gd name="connsiteX228" fmla="*/ 386188 w 12192000"/>
              <a:gd name="connsiteY228" fmla="*/ 1040956 h 3021872"/>
              <a:gd name="connsiteX229" fmla="*/ 272629 w 12192000"/>
              <a:gd name="connsiteY229" fmla="*/ 1010300 h 3021872"/>
              <a:gd name="connsiteX230" fmla="*/ 113450 w 12192000"/>
              <a:gd name="connsiteY230" fmla="*/ 1038933 h 3021872"/>
              <a:gd name="connsiteX231" fmla="*/ 4256 w 12192000"/>
              <a:gd name="connsiteY231" fmla="*/ 1060111 h 3021872"/>
              <a:gd name="connsiteX232" fmla="*/ 0 w 12192000"/>
              <a:gd name="connsiteY232" fmla="*/ 1059714 h 3021872"/>
              <a:gd name="connsiteX233" fmla="*/ 0 w 12192000"/>
              <a:gd name="connsiteY233" fmla="*/ 0 h 3021872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28674 w 12192000"/>
              <a:gd name="connsiteY15" fmla="*/ 2738503 h 2990841"/>
              <a:gd name="connsiteX16" fmla="*/ 11208775 w 12192000"/>
              <a:gd name="connsiteY16" fmla="*/ 2733735 h 2990841"/>
              <a:gd name="connsiteX17" fmla="*/ 11191329 w 12192000"/>
              <a:gd name="connsiteY17" fmla="*/ 2735896 h 2990841"/>
              <a:gd name="connsiteX18" fmla="*/ 11095293 w 12192000"/>
              <a:gd name="connsiteY18" fmla="*/ 2734181 h 2990841"/>
              <a:gd name="connsiteX19" fmla="*/ 11072290 w 12192000"/>
              <a:gd name="connsiteY19" fmla="*/ 2737734 h 2990841"/>
              <a:gd name="connsiteX20" fmla="*/ 10980239 w 12192000"/>
              <a:gd name="connsiteY20" fmla="*/ 2729000 h 2990841"/>
              <a:gd name="connsiteX21" fmla="*/ 10980167 w 12192000"/>
              <a:gd name="connsiteY21" fmla="*/ 2728972 h 2990841"/>
              <a:gd name="connsiteX22" fmla="*/ 10943501 w 12192000"/>
              <a:gd name="connsiteY22" fmla="*/ 2723352 h 2990841"/>
              <a:gd name="connsiteX23" fmla="*/ 10740825 w 12192000"/>
              <a:gd name="connsiteY23" fmla="*/ 2642544 h 2990841"/>
              <a:gd name="connsiteX24" fmla="*/ 10621021 w 12192000"/>
              <a:gd name="connsiteY24" fmla="*/ 2583972 h 2990841"/>
              <a:gd name="connsiteX25" fmla="*/ 10501779 w 12192000"/>
              <a:gd name="connsiteY25" fmla="*/ 2548735 h 2990841"/>
              <a:gd name="connsiteX26" fmla="*/ 10403355 w 12192000"/>
              <a:gd name="connsiteY26" fmla="*/ 2512953 h 2990841"/>
              <a:gd name="connsiteX27" fmla="*/ 10337449 w 12192000"/>
              <a:gd name="connsiteY27" fmla="*/ 2488172 h 2990841"/>
              <a:gd name="connsiteX28" fmla="*/ 10324327 w 12192000"/>
              <a:gd name="connsiteY28" fmla="*/ 2478939 h 2990841"/>
              <a:gd name="connsiteX29" fmla="*/ 10321929 w 12192000"/>
              <a:gd name="connsiteY29" fmla="*/ 2478993 h 2990841"/>
              <a:gd name="connsiteX30" fmla="*/ 10290461 w 12192000"/>
              <a:gd name="connsiteY30" fmla="*/ 2462144 h 2990841"/>
              <a:gd name="connsiteX31" fmla="*/ 10268970 w 12192000"/>
              <a:gd name="connsiteY31" fmla="*/ 2448931 h 2990841"/>
              <a:gd name="connsiteX32" fmla="*/ 10263699 w 12192000"/>
              <a:gd name="connsiteY32" fmla="*/ 2448340 h 2990841"/>
              <a:gd name="connsiteX33" fmla="*/ 10228272 w 12192000"/>
              <a:gd name="connsiteY33" fmla="*/ 2431997 h 2990841"/>
              <a:gd name="connsiteX34" fmla="*/ 10215997 w 12192000"/>
              <a:gd name="connsiteY34" fmla="*/ 2431103 h 2990841"/>
              <a:gd name="connsiteX35" fmla="*/ 10193885 w 12192000"/>
              <a:gd name="connsiteY35" fmla="*/ 2427360 h 2990841"/>
              <a:gd name="connsiteX36" fmla="*/ 10135557 w 12192000"/>
              <a:gd name="connsiteY36" fmla="*/ 2429769 h 2990841"/>
              <a:gd name="connsiteX37" fmla="*/ 10092108 w 12192000"/>
              <a:gd name="connsiteY37" fmla="*/ 2409075 h 2990841"/>
              <a:gd name="connsiteX38" fmla="*/ 10091815 w 12192000"/>
              <a:gd name="connsiteY38" fmla="*/ 2409211 h 2990841"/>
              <a:gd name="connsiteX39" fmla="*/ 10083558 w 12192000"/>
              <a:gd name="connsiteY39" fmla="*/ 2406369 h 2990841"/>
              <a:gd name="connsiteX40" fmla="*/ 10078319 w 12192000"/>
              <a:gd name="connsiteY40" fmla="*/ 2403481 h 2990841"/>
              <a:gd name="connsiteX41" fmla="*/ 10063647 w 12192000"/>
              <a:gd name="connsiteY41" fmla="*/ 2397528 h 2990841"/>
              <a:gd name="connsiteX42" fmla="*/ 10057660 w 12192000"/>
              <a:gd name="connsiteY42" fmla="*/ 2396793 h 2990841"/>
              <a:gd name="connsiteX43" fmla="*/ 10003124 w 12192000"/>
              <a:gd name="connsiteY43" fmla="*/ 2406692 h 2990841"/>
              <a:gd name="connsiteX44" fmla="*/ 9898644 w 12192000"/>
              <a:gd name="connsiteY44" fmla="*/ 2393136 h 2990841"/>
              <a:gd name="connsiteX45" fmla="*/ 9794969 w 12192000"/>
              <a:gd name="connsiteY45" fmla="*/ 2376665 h 2990841"/>
              <a:gd name="connsiteX46" fmla="*/ 9690708 w 12192000"/>
              <a:gd name="connsiteY46" fmla="*/ 2362478 h 2990841"/>
              <a:gd name="connsiteX47" fmla="*/ 9656590 w 12192000"/>
              <a:gd name="connsiteY47" fmla="*/ 2365107 h 2990841"/>
              <a:gd name="connsiteX48" fmla="*/ 9651013 w 12192000"/>
              <a:gd name="connsiteY48" fmla="*/ 2365379 h 2990841"/>
              <a:gd name="connsiteX49" fmla="*/ 9629535 w 12192000"/>
              <a:gd name="connsiteY49" fmla="*/ 2359562 h 2990841"/>
              <a:gd name="connsiteX50" fmla="*/ 9621002 w 12192000"/>
              <a:gd name="connsiteY50" fmla="*/ 2358015 h 2990841"/>
              <a:gd name="connsiteX51" fmla="*/ 9620811 w 12192000"/>
              <a:gd name="connsiteY51" fmla="*/ 2358209 h 2990841"/>
              <a:gd name="connsiteX52" fmla="*/ 9612783 w 12192000"/>
              <a:gd name="connsiteY52" fmla="*/ 2356304 h 2990841"/>
              <a:gd name="connsiteX53" fmla="*/ 9573299 w 12192000"/>
              <a:gd name="connsiteY53" fmla="*/ 2344048 h 2990841"/>
              <a:gd name="connsiteX54" fmla="*/ 9523299 w 12192000"/>
              <a:gd name="connsiteY54" fmla="*/ 2356751 h 2990841"/>
              <a:gd name="connsiteX55" fmla="*/ 9502217 w 12192000"/>
              <a:gd name="connsiteY55" fmla="*/ 2356672 h 2990841"/>
              <a:gd name="connsiteX56" fmla="*/ 9491052 w 12192000"/>
              <a:gd name="connsiteY56" fmla="*/ 2357876 h 2990841"/>
              <a:gd name="connsiteX57" fmla="*/ 9490420 w 12192000"/>
              <a:gd name="connsiteY57" fmla="*/ 2358754 h 2990841"/>
              <a:gd name="connsiteX58" fmla="*/ 9422814 w 12192000"/>
              <a:gd name="connsiteY58" fmla="*/ 2337048 h 2990841"/>
              <a:gd name="connsiteX59" fmla="*/ 9387555 w 12192000"/>
              <a:gd name="connsiteY59" fmla="*/ 2324836 h 2990841"/>
              <a:gd name="connsiteX60" fmla="*/ 9385480 w 12192000"/>
              <a:gd name="connsiteY60" fmla="*/ 2325313 h 2990841"/>
              <a:gd name="connsiteX61" fmla="*/ 9369766 w 12192000"/>
              <a:gd name="connsiteY61" fmla="*/ 2317902 h 2990841"/>
              <a:gd name="connsiteX62" fmla="*/ 9356267 w 12192000"/>
              <a:gd name="connsiteY62" fmla="*/ 2307218 h 2990841"/>
              <a:gd name="connsiteX63" fmla="*/ 9240605 w 12192000"/>
              <a:gd name="connsiteY63" fmla="*/ 2292733 h 2990841"/>
              <a:gd name="connsiteX64" fmla="*/ 9083251 w 12192000"/>
              <a:gd name="connsiteY64" fmla="*/ 2245348 h 2990841"/>
              <a:gd name="connsiteX65" fmla="*/ 8956025 w 12192000"/>
              <a:gd name="connsiteY65" fmla="*/ 2219438 h 2990841"/>
              <a:gd name="connsiteX66" fmla="*/ 8791834 w 12192000"/>
              <a:gd name="connsiteY66" fmla="*/ 2194608 h 2990841"/>
              <a:gd name="connsiteX67" fmla="*/ 8677385 w 12192000"/>
              <a:gd name="connsiteY67" fmla="*/ 2172946 h 2990841"/>
              <a:gd name="connsiteX68" fmla="*/ 8628381 w 12192000"/>
              <a:gd name="connsiteY68" fmla="*/ 2151256 h 2990841"/>
              <a:gd name="connsiteX69" fmla="*/ 8608955 w 12192000"/>
              <a:gd name="connsiteY69" fmla="*/ 2154253 h 2990841"/>
              <a:gd name="connsiteX70" fmla="*/ 8605623 w 12192000"/>
              <a:gd name="connsiteY70" fmla="*/ 2154974 h 2990841"/>
              <a:gd name="connsiteX71" fmla="*/ 8591946 w 12192000"/>
              <a:gd name="connsiteY71" fmla="*/ 2153429 h 2990841"/>
              <a:gd name="connsiteX72" fmla="*/ 8588503 w 12192000"/>
              <a:gd name="connsiteY72" fmla="*/ 2158528 h 2990841"/>
              <a:gd name="connsiteX73" fmla="*/ 8542929 w 12192000"/>
              <a:gd name="connsiteY73" fmla="*/ 2155780 h 2990841"/>
              <a:gd name="connsiteX74" fmla="*/ 8422422 w 12192000"/>
              <a:gd name="connsiteY74" fmla="*/ 2128783 h 2990841"/>
              <a:gd name="connsiteX75" fmla="*/ 8350509 w 12192000"/>
              <a:gd name="connsiteY75" fmla="*/ 2116143 h 2990841"/>
              <a:gd name="connsiteX76" fmla="*/ 8323483 w 12192000"/>
              <a:gd name="connsiteY76" fmla="*/ 2116856 h 2990841"/>
              <a:gd name="connsiteX77" fmla="*/ 8285541 w 12192000"/>
              <a:gd name="connsiteY77" fmla="*/ 2114142 h 2990841"/>
              <a:gd name="connsiteX78" fmla="*/ 8156321 w 12192000"/>
              <a:gd name="connsiteY78" fmla="*/ 2105622 h 2990841"/>
              <a:gd name="connsiteX79" fmla="*/ 8115022 w 12192000"/>
              <a:gd name="connsiteY79" fmla="*/ 2097331 h 2990841"/>
              <a:gd name="connsiteX80" fmla="*/ 8109128 w 12192000"/>
              <a:gd name="connsiteY80" fmla="*/ 2095725 h 2990841"/>
              <a:gd name="connsiteX81" fmla="*/ 8061947 w 12192000"/>
              <a:gd name="connsiteY81" fmla="*/ 2076044 h 2990841"/>
              <a:gd name="connsiteX82" fmla="*/ 8056343 w 12192000"/>
              <a:gd name="connsiteY82" fmla="*/ 2079176 h 2990841"/>
              <a:gd name="connsiteX83" fmla="*/ 8039888 w 12192000"/>
              <a:gd name="connsiteY83" fmla="*/ 2079889 h 2990841"/>
              <a:gd name="connsiteX84" fmla="*/ 8027893 w 12192000"/>
              <a:gd name="connsiteY84" fmla="*/ 2071837 h 2990841"/>
              <a:gd name="connsiteX85" fmla="*/ 7968202 w 12192000"/>
              <a:gd name="connsiteY85" fmla="*/ 2048643 h 2990841"/>
              <a:gd name="connsiteX86" fmla="*/ 7879707 w 12192000"/>
              <a:gd name="connsiteY86" fmla="*/ 2019539 h 2990841"/>
              <a:gd name="connsiteX87" fmla="*/ 7867283 w 12192000"/>
              <a:gd name="connsiteY87" fmla="*/ 2011237 h 2990841"/>
              <a:gd name="connsiteX88" fmla="*/ 7843997 w 12192000"/>
              <a:gd name="connsiteY88" fmla="*/ 2004002 h 2990841"/>
              <a:gd name="connsiteX89" fmla="*/ 7819810 w 12192000"/>
              <a:gd name="connsiteY89" fmla="*/ 2003978 h 2990841"/>
              <a:gd name="connsiteX90" fmla="*/ 7766905 w 12192000"/>
              <a:gd name="connsiteY90" fmla="*/ 1994240 h 2990841"/>
              <a:gd name="connsiteX91" fmla="*/ 7748811 w 12192000"/>
              <a:gd name="connsiteY91" fmla="*/ 2001647 h 2990841"/>
              <a:gd name="connsiteX92" fmla="*/ 7745757 w 12192000"/>
              <a:gd name="connsiteY92" fmla="*/ 2003120 h 2990841"/>
              <a:gd name="connsiteX93" fmla="*/ 7732110 w 12192000"/>
              <a:gd name="connsiteY93" fmla="*/ 2004783 h 2990841"/>
              <a:gd name="connsiteX94" fmla="*/ 7730039 w 12192000"/>
              <a:gd name="connsiteY94" fmla="*/ 2010536 h 2990841"/>
              <a:gd name="connsiteX95" fmla="*/ 7685159 w 12192000"/>
              <a:gd name="connsiteY95" fmla="*/ 2018415 h 2990841"/>
              <a:gd name="connsiteX96" fmla="*/ 7561596 w 12192000"/>
              <a:gd name="connsiteY96" fmla="*/ 2020063 h 2990841"/>
              <a:gd name="connsiteX97" fmla="*/ 7488722 w 12192000"/>
              <a:gd name="connsiteY97" fmla="*/ 2024418 h 2990841"/>
              <a:gd name="connsiteX98" fmla="*/ 7462688 w 12192000"/>
              <a:gd name="connsiteY98" fmla="*/ 2031366 h 2990841"/>
              <a:gd name="connsiteX99" fmla="*/ 7425222 w 12192000"/>
              <a:gd name="connsiteY99" fmla="*/ 2037510 h 2990841"/>
              <a:gd name="connsiteX100" fmla="*/ 7360376 w 12192000"/>
              <a:gd name="connsiteY100" fmla="*/ 2052454 h 2990841"/>
              <a:gd name="connsiteX101" fmla="*/ 7297796 w 12192000"/>
              <a:gd name="connsiteY101" fmla="*/ 2059134 h 2990841"/>
              <a:gd name="connsiteX102" fmla="*/ 7255684 w 12192000"/>
              <a:gd name="connsiteY102" fmla="*/ 2060633 h 2990841"/>
              <a:gd name="connsiteX103" fmla="*/ 7249573 w 12192000"/>
              <a:gd name="connsiteY103" fmla="*/ 2060435 h 2990841"/>
              <a:gd name="connsiteX104" fmla="*/ 7198933 w 12192000"/>
              <a:gd name="connsiteY104" fmla="*/ 2052227 h 2990841"/>
              <a:gd name="connsiteX105" fmla="*/ 7194276 w 12192000"/>
              <a:gd name="connsiteY105" fmla="*/ 2056568 h 2990841"/>
              <a:gd name="connsiteX106" fmla="*/ 7178495 w 12192000"/>
              <a:gd name="connsiteY106" fmla="*/ 2061069 h 2990841"/>
              <a:gd name="connsiteX107" fmla="*/ 7164866 w 12192000"/>
              <a:gd name="connsiteY107" fmla="*/ 2056021 h 2990841"/>
              <a:gd name="connsiteX108" fmla="*/ 7101221 w 12192000"/>
              <a:gd name="connsiteY108" fmla="*/ 2047289 h 2990841"/>
              <a:gd name="connsiteX109" fmla="*/ 7008182 w 12192000"/>
              <a:gd name="connsiteY109" fmla="*/ 2039482 h 2990841"/>
              <a:gd name="connsiteX110" fmla="*/ 6994073 w 12192000"/>
              <a:gd name="connsiteY110" fmla="*/ 2034288 h 2990841"/>
              <a:gd name="connsiteX111" fmla="*/ 6902768 w 12192000"/>
              <a:gd name="connsiteY111" fmla="*/ 2021990 h 2990841"/>
              <a:gd name="connsiteX112" fmla="*/ 6854917 w 12192000"/>
              <a:gd name="connsiteY112" fmla="*/ 2020321 h 2990841"/>
              <a:gd name="connsiteX113" fmla="*/ 6849655 w 12192000"/>
              <a:gd name="connsiteY113" fmla="*/ 2025191 h 2990841"/>
              <a:gd name="connsiteX114" fmla="*/ 6835522 w 12192000"/>
              <a:gd name="connsiteY114" fmla="*/ 2024012 h 2990841"/>
              <a:gd name="connsiteX115" fmla="*/ 6707727 w 12192000"/>
              <a:gd name="connsiteY115" fmla="*/ 2006254 h 2990841"/>
              <a:gd name="connsiteX116" fmla="*/ 6561947 w 12192000"/>
              <a:gd name="connsiteY116" fmla="*/ 1975575 h 2990841"/>
              <a:gd name="connsiteX117" fmla="*/ 6464714 w 12192000"/>
              <a:gd name="connsiteY117" fmla="*/ 1978704 h 2990841"/>
              <a:gd name="connsiteX118" fmla="*/ 6242129 w 12192000"/>
              <a:gd name="connsiteY118" fmla="*/ 1915441 h 2990841"/>
              <a:gd name="connsiteX119" fmla="*/ 6080728 w 12192000"/>
              <a:gd name="connsiteY119" fmla="*/ 1895758 h 2990841"/>
              <a:gd name="connsiteX120" fmla="*/ 6069627 w 12192000"/>
              <a:gd name="connsiteY120" fmla="*/ 1885968 h 2990841"/>
              <a:gd name="connsiteX121" fmla="*/ 6055146 w 12192000"/>
              <a:gd name="connsiteY121" fmla="*/ 1879305 h 2990841"/>
              <a:gd name="connsiteX122" fmla="*/ 5953405 w 12192000"/>
              <a:gd name="connsiteY122" fmla="*/ 1849929 h 2990841"/>
              <a:gd name="connsiteX123" fmla="*/ 5940151 w 12192000"/>
              <a:gd name="connsiteY123" fmla="*/ 1852123 h 2990841"/>
              <a:gd name="connsiteX124" fmla="*/ 5917647 w 12192000"/>
              <a:gd name="connsiteY124" fmla="*/ 1852476 h 2990841"/>
              <a:gd name="connsiteX125" fmla="*/ 5860259 w 12192000"/>
              <a:gd name="connsiteY125" fmla="*/ 1865444 h 2990841"/>
              <a:gd name="connsiteX126" fmla="*/ 5821880 w 12192000"/>
              <a:gd name="connsiteY126" fmla="*/ 1854695 h 2990841"/>
              <a:gd name="connsiteX127" fmla="*/ 5813898 w 12192000"/>
              <a:gd name="connsiteY127" fmla="*/ 1853063 h 2990841"/>
              <a:gd name="connsiteX128" fmla="*/ 5813633 w 12192000"/>
              <a:gd name="connsiteY128" fmla="*/ 1853249 h 2990841"/>
              <a:gd name="connsiteX129" fmla="*/ 5804995 w 12192000"/>
              <a:gd name="connsiteY129" fmla="*/ 1851966 h 2990841"/>
              <a:gd name="connsiteX130" fmla="*/ 5799340 w 12192000"/>
              <a:gd name="connsiteY130" fmla="*/ 1850088 h 2990841"/>
              <a:gd name="connsiteX131" fmla="*/ 5783850 w 12192000"/>
              <a:gd name="connsiteY131" fmla="*/ 1846922 h 2990841"/>
              <a:gd name="connsiteX132" fmla="*/ 5777803 w 12192000"/>
              <a:gd name="connsiteY132" fmla="*/ 1847290 h 2990841"/>
              <a:gd name="connsiteX133" fmla="*/ 5774372 w 12192000"/>
              <a:gd name="connsiteY133" fmla="*/ 1849538 h 2990841"/>
              <a:gd name="connsiteX134" fmla="*/ 5740527 w 12192000"/>
              <a:gd name="connsiteY134" fmla="*/ 1850453 h 2990841"/>
              <a:gd name="connsiteX135" fmla="*/ 5671437 w 12192000"/>
              <a:gd name="connsiteY135" fmla="*/ 1845438 h 2990841"/>
              <a:gd name="connsiteX136" fmla="*/ 5633526 w 12192000"/>
              <a:gd name="connsiteY136" fmla="*/ 1839191 h 2990841"/>
              <a:gd name="connsiteX137" fmla="*/ 5527860 w 12192000"/>
              <a:gd name="connsiteY137" fmla="*/ 1825767 h 2990841"/>
              <a:gd name="connsiteX138" fmla="*/ 5420429 w 12192000"/>
              <a:gd name="connsiteY138" fmla="*/ 1815102 h 2990841"/>
              <a:gd name="connsiteX139" fmla="*/ 5339073 w 12192000"/>
              <a:gd name="connsiteY139" fmla="*/ 1819639 h 2990841"/>
              <a:gd name="connsiteX140" fmla="*/ 5334373 w 12192000"/>
              <a:gd name="connsiteY140" fmla="*/ 1817028 h 2990841"/>
              <a:gd name="connsiteX141" fmla="*/ 5326433 w 12192000"/>
              <a:gd name="connsiteY141" fmla="*/ 1814516 h 2990841"/>
              <a:gd name="connsiteX142" fmla="*/ 5326080 w 12192000"/>
              <a:gd name="connsiteY142" fmla="*/ 1814651 h 2990841"/>
              <a:gd name="connsiteX143" fmla="*/ 5318954 w 12192000"/>
              <a:gd name="connsiteY143" fmla="*/ 1811914 h 2990841"/>
              <a:gd name="connsiteX144" fmla="*/ 5286087 w 12192000"/>
              <a:gd name="connsiteY144" fmla="*/ 1796038 h 2990841"/>
              <a:gd name="connsiteX145" fmla="*/ 5223002 w 12192000"/>
              <a:gd name="connsiteY145" fmla="*/ 1799482 h 2990841"/>
              <a:gd name="connsiteX146" fmla="*/ 5200540 w 12192000"/>
              <a:gd name="connsiteY146" fmla="*/ 1796400 h 2990841"/>
              <a:gd name="connsiteX147" fmla="*/ 5154928 w 12192000"/>
              <a:gd name="connsiteY147" fmla="*/ 1781130 h 2990841"/>
              <a:gd name="connsiteX148" fmla="*/ 5149478 w 12192000"/>
              <a:gd name="connsiteY148" fmla="*/ 1780679 h 2990841"/>
              <a:gd name="connsiteX149" fmla="*/ 5130626 w 12192000"/>
              <a:gd name="connsiteY149" fmla="*/ 1768669 h 2990841"/>
              <a:gd name="connsiteX150" fmla="*/ 5102239 w 12192000"/>
              <a:gd name="connsiteY150" fmla="*/ 1753436 h 2990841"/>
              <a:gd name="connsiteX151" fmla="*/ 5099658 w 12192000"/>
              <a:gd name="connsiteY151" fmla="*/ 1753538 h 2990841"/>
              <a:gd name="connsiteX152" fmla="*/ 5088508 w 12192000"/>
              <a:gd name="connsiteY152" fmla="*/ 1745106 h 2990841"/>
              <a:gd name="connsiteX153" fmla="*/ 5082205 w 12192000"/>
              <a:gd name="connsiteY153" fmla="*/ 1734262 h 2990841"/>
              <a:gd name="connsiteX154" fmla="*/ 4931750 w 12192000"/>
              <a:gd name="connsiteY154" fmla="*/ 1691385 h 2990841"/>
              <a:gd name="connsiteX155" fmla="*/ 4824030 w 12192000"/>
              <a:gd name="connsiteY155" fmla="*/ 1643040 h 2990841"/>
              <a:gd name="connsiteX156" fmla="*/ 4758423 w 12192000"/>
              <a:gd name="connsiteY156" fmla="*/ 1579191 h 2990841"/>
              <a:gd name="connsiteX157" fmla="*/ 4514045 w 12192000"/>
              <a:gd name="connsiteY157" fmla="*/ 1535848 h 2990841"/>
              <a:gd name="connsiteX158" fmla="*/ 4458973 w 12192000"/>
              <a:gd name="connsiteY158" fmla="*/ 1525122 h 2990841"/>
              <a:gd name="connsiteX159" fmla="*/ 4423105 w 12192000"/>
              <a:gd name="connsiteY159" fmla="*/ 1500018 h 2990841"/>
              <a:gd name="connsiteX160" fmla="*/ 4400073 w 12192000"/>
              <a:gd name="connsiteY160" fmla="*/ 1499739 h 2990841"/>
              <a:gd name="connsiteX161" fmla="*/ 4395961 w 12192000"/>
              <a:gd name="connsiteY161" fmla="*/ 1499863 h 2990841"/>
              <a:gd name="connsiteX162" fmla="*/ 4382523 w 12192000"/>
              <a:gd name="connsiteY162" fmla="*/ 1496619 h 2990841"/>
              <a:gd name="connsiteX163" fmla="*/ 4374971 w 12192000"/>
              <a:gd name="connsiteY163" fmla="*/ 1500377 h 2990841"/>
              <a:gd name="connsiteX164" fmla="*/ 4352051 w 12192000"/>
              <a:gd name="connsiteY164" fmla="*/ 1498843 h 2990841"/>
              <a:gd name="connsiteX165" fmla="*/ 4328364 w 12192000"/>
              <a:gd name="connsiteY165" fmla="*/ 1491566 h 2990841"/>
              <a:gd name="connsiteX166" fmla="*/ 4220142 w 12192000"/>
              <a:gd name="connsiteY166" fmla="*/ 1451803 h 2990841"/>
              <a:gd name="connsiteX167" fmla="*/ 4152921 w 12192000"/>
              <a:gd name="connsiteY167" fmla="*/ 1430969 h 2990841"/>
              <a:gd name="connsiteX168" fmla="*/ 4123498 w 12192000"/>
              <a:gd name="connsiteY168" fmla="*/ 1427696 h 2990841"/>
              <a:gd name="connsiteX169" fmla="*/ 4085026 w 12192000"/>
              <a:gd name="connsiteY169" fmla="*/ 1420005 h 2990841"/>
              <a:gd name="connsiteX170" fmla="*/ 4014120 w 12192000"/>
              <a:gd name="connsiteY170" fmla="*/ 1410025 h 2990841"/>
              <a:gd name="connsiteX171" fmla="*/ 3924085 w 12192000"/>
              <a:gd name="connsiteY171" fmla="*/ 1390368 h 2990841"/>
              <a:gd name="connsiteX172" fmla="*/ 3875102 w 12192000"/>
              <a:gd name="connsiteY172" fmla="*/ 1356231 h 2990841"/>
              <a:gd name="connsiteX173" fmla="*/ 3866735 w 12192000"/>
              <a:gd name="connsiteY173" fmla="*/ 1358044 h 2990841"/>
              <a:gd name="connsiteX174" fmla="*/ 3824835 w 12192000"/>
              <a:gd name="connsiteY174" fmla="*/ 1344150 h 2990841"/>
              <a:gd name="connsiteX175" fmla="*/ 3698316 w 12192000"/>
              <a:gd name="connsiteY175" fmla="*/ 1271660 h 2990841"/>
              <a:gd name="connsiteX176" fmla="*/ 3615875 w 12192000"/>
              <a:gd name="connsiteY176" fmla="*/ 1245166 h 2990841"/>
              <a:gd name="connsiteX177" fmla="*/ 3583351 w 12192000"/>
              <a:gd name="connsiteY177" fmla="*/ 1239605 h 2990841"/>
              <a:gd name="connsiteX178" fmla="*/ 3529058 w 12192000"/>
              <a:gd name="connsiteY178" fmla="*/ 1230047 h 2990841"/>
              <a:gd name="connsiteX179" fmla="*/ 3438822 w 12192000"/>
              <a:gd name="connsiteY179" fmla="*/ 1205661 h 2990841"/>
              <a:gd name="connsiteX180" fmla="*/ 3390292 w 12192000"/>
              <a:gd name="connsiteY180" fmla="*/ 1197075 h 2990841"/>
              <a:gd name="connsiteX181" fmla="*/ 3315537 w 12192000"/>
              <a:gd name="connsiteY181" fmla="*/ 1185391 h 2990841"/>
              <a:gd name="connsiteX182" fmla="*/ 3305896 w 12192000"/>
              <a:gd name="connsiteY182" fmla="*/ 1180025 h 2990841"/>
              <a:gd name="connsiteX183" fmla="*/ 3260055 w 12192000"/>
              <a:gd name="connsiteY183" fmla="*/ 1189560 h 2990841"/>
              <a:gd name="connsiteX184" fmla="*/ 3136098 w 12192000"/>
              <a:gd name="connsiteY184" fmla="*/ 1171708 h 2990841"/>
              <a:gd name="connsiteX185" fmla="*/ 3113533 w 12192000"/>
              <a:gd name="connsiteY185" fmla="*/ 1171758 h 2990841"/>
              <a:gd name="connsiteX186" fmla="*/ 3087934 w 12192000"/>
              <a:gd name="connsiteY186" fmla="*/ 1162189 h 2990841"/>
              <a:gd name="connsiteX187" fmla="*/ 3033101 w 12192000"/>
              <a:gd name="connsiteY187" fmla="*/ 1146004 h 2990841"/>
              <a:gd name="connsiteX188" fmla="*/ 2999082 w 12192000"/>
              <a:gd name="connsiteY188" fmla="*/ 1129337 h 2990841"/>
              <a:gd name="connsiteX189" fmla="*/ 2988144 w 12192000"/>
              <a:gd name="connsiteY189" fmla="*/ 1133783 h 2990841"/>
              <a:gd name="connsiteX190" fmla="*/ 2964880 w 12192000"/>
              <a:gd name="connsiteY190" fmla="*/ 1133160 h 2990841"/>
              <a:gd name="connsiteX191" fmla="*/ 2871083 w 12192000"/>
              <a:gd name="connsiteY191" fmla="*/ 1114281 h 2990841"/>
              <a:gd name="connsiteX192" fmla="*/ 2853547 w 12192000"/>
              <a:gd name="connsiteY192" fmla="*/ 1113282 h 2990841"/>
              <a:gd name="connsiteX193" fmla="*/ 2834998 w 12192000"/>
              <a:gd name="connsiteY193" fmla="*/ 1105032 h 2990841"/>
              <a:gd name="connsiteX194" fmla="*/ 2832012 w 12192000"/>
              <a:gd name="connsiteY194" fmla="*/ 1103667 h 2990841"/>
              <a:gd name="connsiteX195" fmla="*/ 2831450 w 12192000"/>
              <a:gd name="connsiteY195" fmla="*/ 1103681 h 2990841"/>
              <a:gd name="connsiteX196" fmla="*/ 2830158 w 12192000"/>
              <a:gd name="connsiteY196" fmla="*/ 1102819 h 2990841"/>
              <a:gd name="connsiteX197" fmla="*/ 2817969 w 12192000"/>
              <a:gd name="connsiteY197" fmla="*/ 1097243 h 2990841"/>
              <a:gd name="connsiteX198" fmla="*/ 2812278 w 12192000"/>
              <a:gd name="connsiteY198" fmla="*/ 1097008 h 2990841"/>
              <a:gd name="connsiteX199" fmla="*/ 2735949 w 12192000"/>
              <a:gd name="connsiteY199" fmla="*/ 1069536 h 2990841"/>
              <a:gd name="connsiteX200" fmla="*/ 2700542 w 12192000"/>
              <a:gd name="connsiteY200" fmla="*/ 1056907 h 2990841"/>
              <a:gd name="connsiteX201" fmla="*/ 2690071 w 12192000"/>
              <a:gd name="connsiteY201" fmla="*/ 1056397 h 2990841"/>
              <a:gd name="connsiteX202" fmla="*/ 2655269 w 12192000"/>
              <a:gd name="connsiteY202" fmla="*/ 1042078 h 2990841"/>
              <a:gd name="connsiteX203" fmla="*/ 2637172 w 12192000"/>
              <a:gd name="connsiteY203" fmla="*/ 1039382 h 2990841"/>
              <a:gd name="connsiteX204" fmla="*/ 2544676 w 12192000"/>
              <a:gd name="connsiteY204" fmla="*/ 1019916 h 2990841"/>
              <a:gd name="connsiteX205" fmla="*/ 2521406 w 12192000"/>
              <a:gd name="connsiteY205" fmla="*/ 1022036 h 2990841"/>
              <a:gd name="connsiteX206" fmla="*/ 2462038 w 12192000"/>
              <a:gd name="connsiteY206" fmla="*/ 992687 h 2990841"/>
              <a:gd name="connsiteX207" fmla="*/ 2448962 w 12192000"/>
              <a:gd name="connsiteY207" fmla="*/ 988555 h 2990841"/>
              <a:gd name="connsiteX208" fmla="*/ 2444223 w 12192000"/>
              <a:gd name="connsiteY208" fmla="*/ 985580 h 2990841"/>
              <a:gd name="connsiteX209" fmla="*/ 2428175 w 12192000"/>
              <a:gd name="connsiteY209" fmla="*/ 997242 h 2990841"/>
              <a:gd name="connsiteX210" fmla="*/ 2398519 w 12192000"/>
              <a:gd name="connsiteY210" fmla="*/ 1001482 h 2990841"/>
              <a:gd name="connsiteX211" fmla="*/ 2385271 w 12192000"/>
              <a:gd name="connsiteY211" fmla="*/ 993786 h 2990841"/>
              <a:gd name="connsiteX212" fmla="*/ 2298174 w 12192000"/>
              <a:gd name="connsiteY212" fmla="*/ 956527 h 2990841"/>
              <a:gd name="connsiteX213" fmla="*/ 2271014 w 12192000"/>
              <a:gd name="connsiteY213" fmla="*/ 945440 h 2990841"/>
              <a:gd name="connsiteX214" fmla="*/ 2214838 w 12192000"/>
              <a:gd name="connsiteY214" fmla="*/ 924396 h 2990841"/>
              <a:gd name="connsiteX215" fmla="*/ 2038407 w 12192000"/>
              <a:gd name="connsiteY215" fmla="*/ 916628 h 2990841"/>
              <a:gd name="connsiteX216" fmla="*/ 1958268 w 12192000"/>
              <a:gd name="connsiteY216" fmla="*/ 931677 h 2990841"/>
              <a:gd name="connsiteX217" fmla="*/ 1740316 w 12192000"/>
              <a:gd name="connsiteY217" fmla="*/ 931710 h 2990841"/>
              <a:gd name="connsiteX218" fmla="*/ 1454477 w 12192000"/>
              <a:gd name="connsiteY218" fmla="*/ 973878 h 2990841"/>
              <a:gd name="connsiteX219" fmla="*/ 1385984 w 12192000"/>
              <a:gd name="connsiteY219" fmla="*/ 958621 h 2990841"/>
              <a:gd name="connsiteX220" fmla="*/ 1355604 w 12192000"/>
              <a:gd name="connsiteY220" fmla="*/ 960893 h 2990841"/>
              <a:gd name="connsiteX221" fmla="*/ 1305323 w 12192000"/>
              <a:gd name="connsiteY221" fmla="*/ 967511 h 2990841"/>
              <a:gd name="connsiteX222" fmla="*/ 1125607 w 12192000"/>
              <a:gd name="connsiteY222" fmla="*/ 968467 h 2990841"/>
              <a:gd name="connsiteX223" fmla="*/ 1016562 w 12192000"/>
              <a:gd name="connsiteY223" fmla="*/ 975260 h 2990841"/>
              <a:gd name="connsiteX224" fmla="*/ 818620 w 12192000"/>
              <a:gd name="connsiteY224" fmla="*/ 987723 h 2990841"/>
              <a:gd name="connsiteX225" fmla="*/ 611870 w 12192000"/>
              <a:gd name="connsiteY225" fmla="*/ 1002547 h 2990841"/>
              <a:gd name="connsiteX226" fmla="*/ 520325 w 12192000"/>
              <a:gd name="connsiteY226" fmla="*/ 1010590 h 2990841"/>
              <a:gd name="connsiteX227" fmla="*/ 386188 w 12192000"/>
              <a:gd name="connsiteY227" fmla="*/ 1040956 h 2990841"/>
              <a:gd name="connsiteX228" fmla="*/ 272629 w 12192000"/>
              <a:gd name="connsiteY228" fmla="*/ 1010300 h 2990841"/>
              <a:gd name="connsiteX229" fmla="*/ 113450 w 12192000"/>
              <a:gd name="connsiteY229" fmla="*/ 1038933 h 2990841"/>
              <a:gd name="connsiteX230" fmla="*/ 4256 w 12192000"/>
              <a:gd name="connsiteY230" fmla="*/ 1060111 h 2990841"/>
              <a:gd name="connsiteX231" fmla="*/ 0 w 12192000"/>
              <a:gd name="connsiteY231" fmla="*/ 1059714 h 2990841"/>
              <a:gd name="connsiteX232" fmla="*/ 0 w 12192000"/>
              <a:gd name="connsiteY232" fmla="*/ 0 h 2990841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28674 w 12192000"/>
              <a:gd name="connsiteY15" fmla="*/ 2738503 h 2990841"/>
              <a:gd name="connsiteX16" fmla="*/ 11208775 w 12192000"/>
              <a:gd name="connsiteY16" fmla="*/ 2733735 h 2990841"/>
              <a:gd name="connsiteX17" fmla="*/ 11191329 w 12192000"/>
              <a:gd name="connsiteY17" fmla="*/ 2735896 h 2990841"/>
              <a:gd name="connsiteX18" fmla="*/ 11095293 w 12192000"/>
              <a:gd name="connsiteY18" fmla="*/ 2734181 h 2990841"/>
              <a:gd name="connsiteX19" fmla="*/ 11072290 w 12192000"/>
              <a:gd name="connsiteY19" fmla="*/ 2737734 h 2990841"/>
              <a:gd name="connsiteX20" fmla="*/ 10980239 w 12192000"/>
              <a:gd name="connsiteY20" fmla="*/ 2729000 h 2990841"/>
              <a:gd name="connsiteX21" fmla="*/ 10980167 w 12192000"/>
              <a:gd name="connsiteY21" fmla="*/ 2728972 h 2990841"/>
              <a:gd name="connsiteX22" fmla="*/ 10943501 w 12192000"/>
              <a:gd name="connsiteY22" fmla="*/ 2723352 h 2990841"/>
              <a:gd name="connsiteX23" fmla="*/ 10740825 w 12192000"/>
              <a:gd name="connsiteY23" fmla="*/ 2642544 h 2990841"/>
              <a:gd name="connsiteX24" fmla="*/ 10621021 w 12192000"/>
              <a:gd name="connsiteY24" fmla="*/ 2583972 h 2990841"/>
              <a:gd name="connsiteX25" fmla="*/ 10501779 w 12192000"/>
              <a:gd name="connsiteY25" fmla="*/ 2548735 h 2990841"/>
              <a:gd name="connsiteX26" fmla="*/ 10403355 w 12192000"/>
              <a:gd name="connsiteY26" fmla="*/ 2512953 h 2990841"/>
              <a:gd name="connsiteX27" fmla="*/ 10337449 w 12192000"/>
              <a:gd name="connsiteY27" fmla="*/ 2488172 h 2990841"/>
              <a:gd name="connsiteX28" fmla="*/ 10324327 w 12192000"/>
              <a:gd name="connsiteY28" fmla="*/ 2478939 h 2990841"/>
              <a:gd name="connsiteX29" fmla="*/ 10321929 w 12192000"/>
              <a:gd name="connsiteY29" fmla="*/ 2478993 h 2990841"/>
              <a:gd name="connsiteX30" fmla="*/ 10290461 w 12192000"/>
              <a:gd name="connsiteY30" fmla="*/ 2462144 h 2990841"/>
              <a:gd name="connsiteX31" fmla="*/ 10268970 w 12192000"/>
              <a:gd name="connsiteY31" fmla="*/ 2448931 h 2990841"/>
              <a:gd name="connsiteX32" fmla="*/ 10263699 w 12192000"/>
              <a:gd name="connsiteY32" fmla="*/ 2448340 h 2990841"/>
              <a:gd name="connsiteX33" fmla="*/ 10228272 w 12192000"/>
              <a:gd name="connsiteY33" fmla="*/ 2431997 h 2990841"/>
              <a:gd name="connsiteX34" fmla="*/ 10215997 w 12192000"/>
              <a:gd name="connsiteY34" fmla="*/ 2431103 h 2990841"/>
              <a:gd name="connsiteX35" fmla="*/ 10193885 w 12192000"/>
              <a:gd name="connsiteY35" fmla="*/ 2427360 h 2990841"/>
              <a:gd name="connsiteX36" fmla="*/ 10135557 w 12192000"/>
              <a:gd name="connsiteY36" fmla="*/ 2429769 h 2990841"/>
              <a:gd name="connsiteX37" fmla="*/ 10092108 w 12192000"/>
              <a:gd name="connsiteY37" fmla="*/ 2409075 h 2990841"/>
              <a:gd name="connsiteX38" fmla="*/ 10091815 w 12192000"/>
              <a:gd name="connsiteY38" fmla="*/ 2409211 h 2990841"/>
              <a:gd name="connsiteX39" fmla="*/ 10083558 w 12192000"/>
              <a:gd name="connsiteY39" fmla="*/ 2406369 h 2990841"/>
              <a:gd name="connsiteX40" fmla="*/ 10078319 w 12192000"/>
              <a:gd name="connsiteY40" fmla="*/ 2403481 h 2990841"/>
              <a:gd name="connsiteX41" fmla="*/ 10063647 w 12192000"/>
              <a:gd name="connsiteY41" fmla="*/ 2397528 h 2990841"/>
              <a:gd name="connsiteX42" fmla="*/ 10057660 w 12192000"/>
              <a:gd name="connsiteY42" fmla="*/ 2396793 h 2990841"/>
              <a:gd name="connsiteX43" fmla="*/ 10003124 w 12192000"/>
              <a:gd name="connsiteY43" fmla="*/ 2406692 h 2990841"/>
              <a:gd name="connsiteX44" fmla="*/ 9898644 w 12192000"/>
              <a:gd name="connsiteY44" fmla="*/ 2393136 h 2990841"/>
              <a:gd name="connsiteX45" fmla="*/ 9794969 w 12192000"/>
              <a:gd name="connsiteY45" fmla="*/ 2376665 h 2990841"/>
              <a:gd name="connsiteX46" fmla="*/ 9690708 w 12192000"/>
              <a:gd name="connsiteY46" fmla="*/ 2362478 h 2990841"/>
              <a:gd name="connsiteX47" fmla="*/ 9656590 w 12192000"/>
              <a:gd name="connsiteY47" fmla="*/ 2365107 h 2990841"/>
              <a:gd name="connsiteX48" fmla="*/ 9651013 w 12192000"/>
              <a:gd name="connsiteY48" fmla="*/ 2365379 h 2990841"/>
              <a:gd name="connsiteX49" fmla="*/ 9629535 w 12192000"/>
              <a:gd name="connsiteY49" fmla="*/ 2359562 h 2990841"/>
              <a:gd name="connsiteX50" fmla="*/ 9621002 w 12192000"/>
              <a:gd name="connsiteY50" fmla="*/ 2358015 h 2990841"/>
              <a:gd name="connsiteX51" fmla="*/ 9620811 w 12192000"/>
              <a:gd name="connsiteY51" fmla="*/ 2358209 h 2990841"/>
              <a:gd name="connsiteX52" fmla="*/ 9612783 w 12192000"/>
              <a:gd name="connsiteY52" fmla="*/ 2356304 h 2990841"/>
              <a:gd name="connsiteX53" fmla="*/ 9573299 w 12192000"/>
              <a:gd name="connsiteY53" fmla="*/ 2344048 h 2990841"/>
              <a:gd name="connsiteX54" fmla="*/ 9523299 w 12192000"/>
              <a:gd name="connsiteY54" fmla="*/ 2356751 h 2990841"/>
              <a:gd name="connsiteX55" fmla="*/ 9502217 w 12192000"/>
              <a:gd name="connsiteY55" fmla="*/ 2356672 h 2990841"/>
              <a:gd name="connsiteX56" fmla="*/ 9491052 w 12192000"/>
              <a:gd name="connsiteY56" fmla="*/ 2357876 h 2990841"/>
              <a:gd name="connsiteX57" fmla="*/ 9490420 w 12192000"/>
              <a:gd name="connsiteY57" fmla="*/ 2358754 h 2990841"/>
              <a:gd name="connsiteX58" fmla="*/ 9422814 w 12192000"/>
              <a:gd name="connsiteY58" fmla="*/ 2337048 h 2990841"/>
              <a:gd name="connsiteX59" fmla="*/ 9387555 w 12192000"/>
              <a:gd name="connsiteY59" fmla="*/ 2324836 h 2990841"/>
              <a:gd name="connsiteX60" fmla="*/ 9385480 w 12192000"/>
              <a:gd name="connsiteY60" fmla="*/ 2325313 h 2990841"/>
              <a:gd name="connsiteX61" fmla="*/ 9369766 w 12192000"/>
              <a:gd name="connsiteY61" fmla="*/ 2317902 h 2990841"/>
              <a:gd name="connsiteX62" fmla="*/ 9356267 w 12192000"/>
              <a:gd name="connsiteY62" fmla="*/ 2307218 h 2990841"/>
              <a:gd name="connsiteX63" fmla="*/ 9240605 w 12192000"/>
              <a:gd name="connsiteY63" fmla="*/ 2292733 h 2990841"/>
              <a:gd name="connsiteX64" fmla="*/ 9083251 w 12192000"/>
              <a:gd name="connsiteY64" fmla="*/ 2245348 h 2990841"/>
              <a:gd name="connsiteX65" fmla="*/ 8956025 w 12192000"/>
              <a:gd name="connsiteY65" fmla="*/ 2219438 h 2990841"/>
              <a:gd name="connsiteX66" fmla="*/ 8791834 w 12192000"/>
              <a:gd name="connsiteY66" fmla="*/ 2194608 h 2990841"/>
              <a:gd name="connsiteX67" fmla="*/ 8677385 w 12192000"/>
              <a:gd name="connsiteY67" fmla="*/ 2172946 h 2990841"/>
              <a:gd name="connsiteX68" fmla="*/ 8628381 w 12192000"/>
              <a:gd name="connsiteY68" fmla="*/ 2151256 h 2990841"/>
              <a:gd name="connsiteX69" fmla="*/ 8608955 w 12192000"/>
              <a:gd name="connsiteY69" fmla="*/ 2154253 h 2990841"/>
              <a:gd name="connsiteX70" fmla="*/ 8605623 w 12192000"/>
              <a:gd name="connsiteY70" fmla="*/ 2154974 h 2990841"/>
              <a:gd name="connsiteX71" fmla="*/ 8591946 w 12192000"/>
              <a:gd name="connsiteY71" fmla="*/ 2153429 h 2990841"/>
              <a:gd name="connsiteX72" fmla="*/ 8588503 w 12192000"/>
              <a:gd name="connsiteY72" fmla="*/ 2158528 h 2990841"/>
              <a:gd name="connsiteX73" fmla="*/ 8542929 w 12192000"/>
              <a:gd name="connsiteY73" fmla="*/ 2155780 h 2990841"/>
              <a:gd name="connsiteX74" fmla="*/ 8422422 w 12192000"/>
              <a:gd name="connsiteY74" fmla="*/ 2128783 h 2990841"/>
              <a:gd name="connsiteX75" fmla="*/ 8350509 w 12192000"/>
              <a:gd name="connsiteY75" fmla="*/ 2116143 h 2990841"/>
              <a:gd name="connsiteX76" fmla="*/ 8323483 w 12192000"/>
              <a:gd name="connsiteY76" fmla="*/ 2116856 h 2990841"/>
              <a:gd name="connsiteX77" fmla="*/ 8285541 w 12192000"/>
              <a:gd name="connsiteY77" fmla="*/ 2114142 h 2990841"/>
              <a:gd name="connsiteX78" fmla="*/ 8156321 w 12192000"/>
              <a:gd name="connsiteY78" fmla="*/ 2105622 h 2990841"/>
              <a:gd name="connsiteX79" fmla="*/ 8115022 w 12192000"/>
              <a:gd name="connsiteY79" fmla="*/ 2097331 h 2990841"/>
              <a:gd name="connsiteX80" fmla="*/ 8109128 w 12192000"/>
              <a:gd name="connsiteY80" fmla="*/ 2095725 h 2990841"/>
              <a:gd name="connsiteX81" fmla="*/ 8061947 w 12192000"/>
              <a:gd name="connsiteY81" fmla="*/ 2076044 h 2990841"/>
              <a:gd name="connsiteX82" fmla="*/ 8056343 w 12192000"/>
              <a:gd name="connsiteY82" fmla="*/ 2079176 h 2990841"/>
              <a:gd name="connsiteX83" fmla="*/ 8039888 w 12192000"/>
              <a:gd name="connsiteY83" fmla="*/ 2079889 h 2990841"/>
              <a:gd name="connsiteX84" fmla="*/ 8027893 w 12192000"/>
              <a:gd name="connsiteY84" fmla="*/ 2071837 h 2990841"/>
              <a:gd name="connsiteX85" fmla="*/ 7968202 w 12192000"/>
              <a:gd name="connsiteY85" fmla="*/ 2048643 h 2990841"/>
              <a:gd name="connsiteX86" fmla="*/ 7879707 w 12192000"/>
              <a:gd name="connsiteY86" fmla="*/ 2019539 h 2990841"/>
              <a:gd name="connsiteX87" fmla="*/ 7867283 w 12192000"/>
              <a:gd name="connsiteY87" fmla="*/ 2011237 h 2990841"/>
              <a:gd name="connsiteX88" fmla="*/ 7843997 w 12192000"/>
              <a:gd name="connsiteY88" fmla="*/ 2004002 h 2990841"/>
              <a:gd name="connsiteX89" fmla="*/ 7766905 w 12192000"/>
              <a:gd name="connsiteY89" fmla="*/ 1994240 h 2990841"/>
              <a:gd name="connsiteX90" fmla="*/ 7748811 w 12192000"/>
              <a:gd name="connsiteY90" fmla="*/ 2001647 h 2990841"/>
              <a:gd name="connsiteX91" fmla="*/ 7745757 w 12192000"/>
              <a:gd name="connsiteY91" fmla="*/ 2003120 h 2990841"/>
              <a:gd name="connsiteX92" fmla="*/ 7732110 w 12192000"/>
              <a:gd name="connsiteY92" fmla="*/ 2004783 h 2990841"/>
              <a:gd name="connsiteX93" fmla="*/ 7730039 w 12192000"/>
              <a:gd name="connsiteY93" fmla="*/ 2010536 h 2990841"/>
              <a:gd name="connsiteX94" fmla="*/ 7685159 w 12192000"/>
              <a:gd name="connsiteY94" fmla="*/ 2018415 h 2990841"/>
              <a:gd name="connsiteX95" fmla="*/ 7561596 w 12192000"/>
              <a:gd name="connsiteY95" fmla="*/ 2020063 h 2990841"/>
              <a:gd name="connsiteX96" fmla="*/ 7488722 w 12192000"/>
              <a:gd name="connsiteY96" fmla="*/ 2024418 h 2990841"/>
              <a:gd name="connsiteX97" fmla="*/ 7462688 w 12192000"/>
              <a:gd name="connsiteY97" fmla="*/ 2031366 h 2990841"/>
              <a:gd name="connsiteX98" fmla="*/ 7425222 w 12192000"/>
              <a:gd name="connsiteY98" fmla="*/ 2037510 h 2990841"/>
              <a:gd name="connsiteX99" fmla="*/ 7360376 w 12192000"/>
              <a:gd name="connsiteY99" fmla="*/ 2052454 h 2990841"/>
              <a:gd name="connsiteX100" fmla="*/ 7297796 w 12192000"/>
              <a:gd name="connsiteY100" fmla="*/ 2059134 h 2990841"/>
              <a:gd name="connsiteX101" fmla="*/ 7255684 w 12192000"/>
              <a:gd name="connsiteY101" fmla="*/ 2060633 h 2990841"/>
              <a:gd name="connsiteX102" fmla="*/ 7249573 w 12192000"/>
              <a:gd name="connsiteY102" fmla="*/ 2060435 h 2990841"/>
              <a:gd name="connsiteX103" fmla="*/ 7198933 w 12192000"/>
              <a:gd name="connsiteY103" fmla="*/ 2052227 h 2990841"/>
              <a:gd name="connsiteX104" fmla="*/ 7194276 w 12192000"/>
              <a:gd name="connsiteY104" fmla="*/ 2056568 h 2990841"/>
              <a:gd name="connsiteX105" fmla="*/ 7178495 w 12192000"/>
              <a:gd name="connsiteY105" fmla="*/ 2061069 h 2990841"/>
              <a:gd name="connsiteX106" fmla="*/ 7164866 w 12192000"/>
              <a:gd name="connsiteY106" fmla="*/ 2056021 h 2990841"/>
              <a:gd name="connsiteX107" fmla="*/ 7101221 w 12192000"/>
              <a:gd name="connsiteY107" fmla="*/ 2047289 h 2990841"/>
              <a:gd name="connsiteX108" fmla="*/ 7008182 w 12192000"/>
              <a:gd name="connsiteY108" fmla="*/ 2039482 h 2990841"/>
              <a:gd name="connsiteX109" fmla="*/ 6994073 w 12192000"/>
              <a:gd name="connsiteY109" fmla="*/ 2034288 h 2990841"/>
              <a:gd name="connsiteX110" fmla="*/ 6902768 w 12192000"/>
              <a:gd name="connsiteY110" fmla="*/ 2021990 h 2990841"/>
              <a:gd name="connsiteX111" fmla="*/ 6854917 w 12192000"/>
              <a:gd name="connsiteY111" fmla="*/ 2020321 h 2990841"/>
              <a:gd name="connsiteX112" fmla="*/ 6849655 w 12192000"/>
              <a:gd name="connsiteY112" fmla="*/ 2025191 h 2990841"/>
              <a:gd name="connsiteX113" fmla="*/ 6835522 w 12192000"/>
              <a:gd name="connsiteY113" fmla="*/ 2024012 h 2990841"/>
              <a:gd name="connsiteX114" fmla="*/ 6707727 w 12192000"/>
              <a:gd name="connsiteY114" fmla="*/ 2006254 h 2990841"/>
              <a:gd name="connsiteX115" fmla="*/ 6561947 w 12192000"/>
              <a:gd name="connsiteY115" fmla="*/ 1975575 h 2990841"/>
              <a:gd name="connsiteX116" fmla="*/ 6464714 w 12192000"/>
              <a:gd name="connsiteY116" fmla="*/ 1978704 h 2990841"/>
              <a:gd name="connsiteX117" fmla="*/ 6242129 w 12192000"/>
              <a:gd name="connsiteY117" fmla="*/ 1915441 h 2990841"/>
              <a:gd name="connsiteX118" fmla="*/ 6080728 w 12192000"/>
              <a:gd name="connsiteY118" fmla="*/ 1895758 h 2990841"/>
              <a:gd name="connsiteX119" fmla="*/ 6069627 w 12192000"/>
              <a:gd name="connsiteY119" fmla="*/ 1885968 h 2990841"/>
              <a:gd name="connsiteX120" fmla="*/ 6055146 w 12192000"/>
              <a:gd name="connsiteY120" fmla="*/ 1879305 h 2990841"/>
              <a:gd name="connsiteX121" fmla="*/ 5953405 w 12192000"/>
              <a:gd name="connsiteY121" fmla="*/ 1849929 h 2990841"/>
              <a:gd name="connsiteX122" fmla="*/ 5940151 w 12192000"/>
              <a:gd name="connsiteY122" fmla="*/ 1852123 h 2990841"/>
              <a:gd name="connsiteX123" fmla="*/ 5917647 w 12192000"/>
              <a:gd name="connsiteY123" fmla="*/ 1852476 h 2990841"/>
              <a:gd name="connsiteX124" fmla="*/ 5860259 w 12192000"/>
              <a:gd name="connsiteY124" fmla="*/ 1865444 h 2990841"/>
              <a:gd name="connsiteX125" fmla="*/ 5821880 w 12192000"/>
              <a:gd name="connsiteY125" fmla="*/ 1854695 h 2990841"/>
              <a:gd name="connsiteX126" fmla="*/ 5813898 w 12192000"/>
              <a:gd name="connsiteY126" fmla="*/ 1853063 h 2990841"/>
              <a:gd name="connsiteX127" fmla="*/ 5813633 w 12192000"/>
              <a:gd name="connsiteY127" fmla="*/ 1853249 h 2990841"/>
              <a:gd name="connsiteX128" fmla="*/ 5804995 w 12192000"/>
              <a:gd name="connsiteY128" fmla="*/ 1851966 h 2990841"/>
              <a:gd name="connsiteX129" fmla="*/ 5799340 w 12192000"/>
              <a:gd name="connsiteY129" fmla="*/ 1850088 h 2990841"/>
              <a:gd name="connsiteX130" fmla="*/ 5783850 w 12192000"/>
              <a:gd name="connsiteY130" fmla="*/ 1846922 h 2990841"/>
              <a:gd name="connsiteX131" fmla="*/ 5777803 w 12192000"/>
              <a:gd name="connsiteY131" fmla="*/ 1847290 h 2990841"/>
              <a:gd name="connsiteX132" fmla="*/ 5774372 w 12192000"/>
              <a:gd name="connsiteY132" fmla="*/ 1849538 h 2990841"/>
              <a:gd name="connsiteX133" fmla="*/ 5740527 w 12192000"/>
              <a:gd name="connsiteY133" fmla="*/ 1850453 h 2990841"/>
              <a:gd name="connsiteX134" fmla="*/ 5671437 w 12192000"/>
              <a:gd name="connsiteY134" fmla="*/ 1845438 h 2990841"/>
              <a:gd name="connsiteX135" fmla="*/ 5633526 w 12192000"/>
              <a:gd name="connsiteY135" fmla="*/ 1839191 h 2990841"/>
              <a:gd name="connsiteX136" fmla="*/ 5527860 w 12192000"/>
              <a:gd name="connsiteY136" fmla="*/ 1825767 h 2990841"/>
              <a:gd name="connsiteX137" fmla="*/ 5420429 w 12192000"/>
              <a:gd name="connsiteY137" fmla="*/ 1815102 h 2990841"/>
              <a:gd name="connsiteX138" fmla="*/ 5339073 w 12192000"/>
              <a:gd name="connsiteY138" fmla="*/ 1819639 h 2990841"/>
              <a:gd name="connsiteX139" fmla="*/ 5334373 w 12192000"/>
              <a:gd name="connsiteY139" fmla="*/ 1817028 h 2990841"/>
              <a:gd name="connsiteX140" fmla="*/ 5326433 w 12192000"/>
              <a:gd name="connsiteY140" fmla="*/ 1814516 h 2990841"/>
              <a:gd name="connsiteX141" fmla="*/ 5326080 w 12192000"/>
              <a:gd name="connsiteY141" fmla="*/ 1814651 h 2990841"/>
              <a:gd name="connsiteX142" fmla="*/ 5318954 w 12192000"/>
              <a:gd name="connsiteY142" fmla="*/ 1811914 h 2990841"/>
              <a:gd name="connsiteX143" fmla="*/ 5286087 w 12192000"/>
              <a:gd name="connsiteY143" fmla="*/ 1796038 h 2990841"/>
              <a:gd name="connsiteX144" fmla="*/ 5223002 w 12192000"/>
              <a:gd name="connsiteY144" fmla="*/ 1799482 h 2990841"/>
              <a:gd name="connsiteX145" fmla="*/ 5200540 w 12192000"/>
              <a:gd name="connsiteY145" fmla="*/ 1796400 h 2990841"/>
              <a:gd name="connsiteX146" fmla="*/ 5154928 w 12192000"/>
              <a:gd name="connsiteY146" fmla="*/ 1781130 h 2990841"/>
              <a:gd name="connsiteX147" fmla="*/ 5149478 w 12192000"/>
              <a:gd name="connsiteY147" fmla="*/ 1780679 h 2990841"/>
              <a:gd name="connsiteX148" fmla="*/ 5130626 w 12192000"/>
              <a:gd name="connsiteY148" fmla="*/ 1768669 h 2990841"/>
              <a:gd name="connsiteX149" fmla="*/ 5102239 w 12192000"/>
              <a:gd name="connsiteY149" fmla="*/ 1753436 h 2990841"/>
              <a:gd name="connsiteX150" fmla="*/ 5099658 w 12192000"/>
              <a:gd name="connsiteY150" fmla="*/ 1753538 h 2990841"/>
              <a:gd name="connsiteX151" fmla="*/ 5088508 w 12192000"/>
              <a:gd name="connsiteY151" fmla="*/ 1745106 h 2990841"/>
              <a:gd name="connsiteX152" fmla="*/ 5082205 w 12192000"/>
              <a:gd name="connsiteY152" fmla="*/ 1734262 h 2990841"/>
              <a:gd name="connsiteX153" fmla="*/ 4931750 w 12192000"/>
              <a:gd name="connsiteY153" fmla="*/ 1691385 h 2990841"/>
              <a:gd name="connsiteX154" fmla="*/ 4824030 w 12192000"/>
              <a:gd name="connsiteY154" fmla="*/ 1643040 h 2990841"/>
              <a:gd name="connsiteX155" fmla="*/ 4758423 w 12192000"/>
              <a:gd name="connsiteY155" fmla="*/ 1579191 h 2990841"/>
              <a:gd name="connsiteX156" fmla="*/ 4514045 w 12192000"/>
              <a:gd name="connsiteY156" fmla="*/ 1535848 h 2990841"/>
              <a:gd name="connsiteX157" fmla="*/ 4458973 w 12192000"/>
              <a:gd name="connsiteY157" fmla="*/ 1525122 h 2990841"/>
              <a:gd name="connsiteX158" fmla="*/ 4423105 w 12192000"/>
              <a:gd name="connsiteY158" fmla="*/ 1500018 h 2990841"/>
              <a:gd name="connsiteX159" fmla="*/ 4400073 w 12192000"/>
              <a:gd name="connsiteY159" fmla="*/ 1499739 h 2990841"/>
              <a:gd name="connsiteX160" fmla="*/ 4395961 w 12192000"/>
              <a:gd name="connsiteY160" fmla="*/ 1499863 h 2990841"/>
              <a:gd name="connsiteX161" fmla="*/ 4382523 w 12192000"/>
              <a:gd name="connsiteY161" fmla="*/ 1496619 h 2990841"/>
              <a:gd name="connsiteX162" fmla="*/ 4374971 w 12192000"/>
              <a:gd name="connsiteY162" fmla="*/ 1500377 h 2990841"/>
              <a:gd name="connsiteX163" fmla="*/ 4352051 w 12192000"/>
              <a:gd name="connsiteY163" fmla="*/ 1498843 h 2990841"/>
              <a:gd name="connsiteX164" fmla="*/ 4328364 w 12192000"/>
              <a:gd name="connsiteY164" fmla="*/ 1491566 h 2990841"/>
              <a:gd name="connsiteX165" fmla="*/ 4220142 w 12192000"/>
              <a:gd name="connsiteY165" fmla="*/ 1451803 h 2990841"/>
              <a:gd name="connsiteX166" fmla="*/ 4152921 w 12192000"/>
              <a:gd name="connsiteY166" fmla="*/ 1430969 h 2990841"/>
              <a:gd name="connsiteX167" fmla="*/ 4123498 w 12192000"/>
              <a:gd name="connsiteY167" fmla="*/ 1427696 h 2990841"/>
              <a:gd name="connsiteX168" fmla="*/ 4085026 w 12192000"/>
              <a:gd name="connsiteY168" fmla="*/ 1420005 h 2990841"/>
              <a:gd name="connsiteX169" fmla="*/ 4014120 w 12192000"/>
              <a:gd name="connsiteY169" fmla="*/ 1410025 h 2990841"/>
              <a:gd name="connsiteX170" fmla="*/ 3924085 w 12192000"/>
              <a:gd name="connsiteY170" fmla="*/ 1390368 h 2990841"/>
              <a:gd name="connsiteX171" fmla="*/ 3875102 w 12192000"/>
              <a:gd name="connsiteY171" fmla="*/ 1356231 h 2990841"/>
              <a:gd name="connsiteX172" fmla="*/ 3866735 w 12192000"/>
              <a:gd name="connsiteY172" fmla="*/ 1358044 h 2990841"/>
              <a:gd name="connsiteX173" fmla="*/ 3824835 w 12192000"/>
              <a:gd name="connsiteY173" fmla="*/ 1344150 h 2990841"/>
              <a:gd name="connsiteX174" fmla="*/ 3698316 w 12192000"/>
              <a:gd name="connsiteY174" fmla="*/ 1271660 h 2990841"/>
              <a:gd name="connsiteX175" fmla="*/ 3615875 w 12192000"/>
              <a:gd name="connsiteY175" fmla="*/ 1245166 h 2990841"/>
              <a:gd name="connsiteX176" fmla="*/ 3583351 w 12192000"/>
              <a:gd name="connsiteY176" fmla="*/ 1239605 h 2990841"/>
              <a:gd name="connsiteX177" fmla="*/ 3529058 w 12192000"/>
              <a:gd name="connsiteY177" fmla="*/ 1230047 h 2990841"/>
              <a:gd name="connsiteX178" fmla="*/ 3438822 w 12192000"/>
              <a:gd name="connsiteY178" fmla="*/ 1205661 h 2990841"/>
              <a:gd name="connsiteX179" fmla="*/ 3390292 w 12192000"/>
              <a:gd name="connsiteY179" fmla="*/ 1197075 h 2990841"/>
              <a:gd name="connsiteX180" fmla="*/ 3315537 w 12192000"/>
              <a:gd name="connsiteY180" fmla="*/ 1185391 h 2990841"/>
              <a:gd name="connsiteX181" fmla="*/ 3305896 w 12192000"/>
              <a:gd name="connsiteY181" fmla="*/ 1180025 h 2990841"/>
              <a:gd name="connsiteX182" fmla="*/ 3260055 w 12192000"/>
              <a:gd name="connsiteY182" fmla="*/ 1189560 h 2990841"/>
              <a:gd name="connsiteX183" fmla="*/ 3136098 w 12192000"/>
              <a:gd name="connsiteY183" fmla="*/ 1171708 h 2990841"/>
              <a:gd name="connsiteX184" fmla="*/ 3113533 w 12192000"/>
              <a:gd name="connsiteY184" fmla="*/ 1171758 h 2990841"/>
              <a:gd name="connsiteX185" fmla="*/ 3087934 w 12192000"/>
              <a:gd name="connsiteY185" fmla="*/ 1162189 h 2990841"/>
              <a:gd name="connsiteX186" fmla="*/ 3033101 w 12192000"/>
              <a:gd name="connsiteY186" fmla="*/ 1146004 h 2990841"/>
              <a:gd name="connsiteX187" fmla="*/ 2999082 w 12192000"/>
              <a:gd name="connsiteY187" fmla="*/ 1129337 h 2990841"/>
              <a:gd name="connsiteX188" fmla="*/ 2988144 w 12192000"/>
              <a:gd name="connsiteY188" fmla="*/ 1133783 h 2990841"/>
              <a:gd name="connsiteX189" fmla="*/ 2964880 w 12192000"/>
              <a:gd name="connsiteY189" fmla="*/ 1133160 h 2990841"/>
              <a:gd name="connsiteX190" fmla="*/ 2871083 w 12192000"/>
              <a:gd name="connsiteY190" fmla="*/ 1114281 h 2990841"/>
              <a:gd name="connsiteX191" fmla="*/ 2853547 w 12192000"/>
              <a:gd name="connsiteY191" fmla="*/ 1113282 h 2990841"/>
              <a:gd name="connsiteX192" fmla="*/ 2834998 w 12192000"/>
              <a:gd name="connsiteY192" fmla="*/ 1105032 h 2990841"/>
              <a:gd name="connsiteX193" fmla="*/ 2832012 w 12192000"/>
              <a:gd name="connsiteY193" fmla="*/ 1103667 h 2990841"/>
              <a:gd name="connsiteX194" fmla="*/ 2831450 w 12192000"/>
              <a:gd name="connsiteY194" fmla="*/ 1103681 h 2990841"/>
              <a:gd name="connsiteX195" fmla="*/ 2830158 w 12192000"/>
              <a:gd name="connsiteY195" fmla="*/ 1102819 h 2990841"/>
              <a:gd name="connsiteX196" fmla="*/ 2817969 w 12192000"/>
              <a:gd name="connsiteY196" fmla="*/ 1097243 h 2990841"/>
              <a:gd name="connsiteX197" fmla="*/ 2812278 w 12192000"/>
              <a:gd name="connsiteY197" fmla="*/ 1097008 h 2990841"/>
              <a:gd name="connsiteX198" fmla="*/ 2735949 w 12192000"/>
              <a:gd name="connsiteY198" fmla="*/ 1069536 h 2990841"/>
              <a:gd name="connsiteX199" fmla="*/ 2700542 w 12192000"/>
              <a:gd name="connsiteY199" fmla="*/ 1056907 h 2990841"/>
              <a:gd name="connsiteX200" fmla="*/ 2690071 w 12192000"/>
              <a:gd name="connsiteY200" fmla="*/ 1056397 h 2990841"/>
              <a:gd name="connsiteX201" fmla="*/ 2655269 w 12192000"/>
              <a:gd name="connsiteY201" fmla="*/ 1042078 h 2990841"/>
              <a:gd name="connsiteX202" fmla="*/ 2637172 w 12192000"/>
              <a:gd name="connsiteY202" fmla="*/ 1039382 h 2990841"/>
              <a:gd name="connsiteX203" fmla="*/ 2544676 w 12192000"/>
              <a:gd name="connsiteY203" fmla="*/ 1019916 h 2990841"/>
              <a:gd name="connsiteX204" fmla="*/ 2521406 w 12192000"/>
              <a:gd name="connsiteY204" fmla="*/ 1022036 h 2990841"/>
              <a:gd name="connsiteX205" fmla="*/ 2462038 w 12192000"/>
              <a:gd name="connsiteY205" fmla="*/ 992687 h 2990841"/>
              <a:gd name="connsiteX206" fmla="*/ 2448962 w 12192000"/>
              <a:gd name="connsiteY206" fmla="*/ 988555 h 2990841"/>
              <a:gd name="connsiteX207" fmla="*/ 2444223 w 12192000"/>
              <a:gd name="connsiteY207" fmla="*/ 985580 h 2990841"/>
              <a:gd name="connsiteX208" fmla="*/ 2428175 w 12192000"/>
              <a:gd name="connsiteY208" fmla="*/ 997242 h 2990841"/>
              <a:gd name="connsiteX209" fmla="*/ 2398519 w 12192000"/>
              <a:gd name="connsiteY209" fmla="*/ 1001482 h 2990841"/>
              <a:gd name="connsiteX210" fmla="*/ 2385271 w 12192000"/>
              <a:gd name="connsiteY210" fmla="*/ 993786 h 2990841"/>
              <a:gd name="connsiteX211" fmla="*/ 2298174 w 12192000"/>
              <a:gd name="connsiteY211" fmla="*/ 956527 h 2990841"/>
              <a:gd name="connsiteX212" fmla="*/ 2271014 w 12192000"/>
              <a:gd name="connsiteY212" fmla="*/ 945440 h 2990841"/>
              <a:gd name="connsiteX213" fmla="*/ 2214838 w 12192000"/>
              <a:gd name="connsiteY213" fmla="*/ 924396 h 2990841"/>
              <a:gd name="connsiteX214" fmla="*/ 2038407 w 12192000"/>
              <a:gd name="connsiteY214" fmla="*/ 916628 h 2990841"/>
              <a:gd name="connsiteX215" fmla="*/ 1958268 w 12192000"/>
              <a:gd name="connsiteY215" fmla="*/ 931677 h 2990841"/>
              <a:gd name="connsiteX216" fmla="*/ 1740316 w 12192000"/>
              <a:gd name="connsiteY216" fmla="*/ 931710 h 2990841"/>
              <a:gd name="connsiteX217" fmla="*/ 1454477 w 12192000"/>
              <a:gd name="connsiteY217" fmla="*/ 973878 h 2990841"/>
              <a:gd name="connsiteX218" fmla="*/ 1385984 w 12192000"/>
              <a:gd name="connsiteY218" fmla="*/ 958621 h 2990841"/>
              <a:gd name="connsiteX219" fmla="*/ 1355604 w 12192000"/>
              <a:gd name="connsiteY219" fmla="*/ 960893 h 2990841"/>
              <a:gd name="connsiteX220" fmla="*/ 1305323 w 12192000"/>
              <a:gd name="connsiteY220" fmla="*/ 967511 h 2990841"/>
              <a:gd name="connsiteX221" fmla="*/ 1125607 w 12192000"/>
              <a:gd name="connsiteY221" fmla="*/ 968467 h 2990841"/>
              <a:gd name="connsiteX222" fmla="*/ 1016562 w 12192000"/>
              <a:gd name="connsiteY222" fmla="*/ 975260 h 2990841"/>
              <a:gd name="connsiteX223" fmla="*/ 818620 w 12192000"/>
              <a:gd name="connsiteY223" fmla="*/ 987723 h 2990841"/>
              <a:gd name="connsiteX224" fmla="*/ 611870 w 12192000"/>
              <a:gd name="connsiteY224" fmla="*/ 1002547 h 2990841"/>
              <a:gd name="connsiteX225" fmla="*/ 520325 w 12192000"/>
              <a:gd name="connsiteY225" fmla="*/ 1010590 h 2990841"/>
              <a:gd name="connsiteX226" fmla="*/ 386188 w 12192000"/>
              <a:gd name="connsiteY226" fmla="*/ 1040956 h 2990841"/>
              <a:gd name="connsiteX227" fmla="*/ 272629 w 12192000"/>
              <a:gd name="connsiteY227" fmla="*/ 1010300 h 2990841"/>
              <a:gd name="connsiteX228" fmla="*/ 113450 w 12192000"/>
              <a:gd name="connsiteY228" fmla="*/ 1038933 h 2990841"/>
              <a:gd name="connsiteX229" fmla="*/ 4256 w 12192000"/>
              <a:gd name="connsiteY229" fmla="*/ 1060111 h 2990841"/>
              <a:gd name="connsiteX230" fmla="*/ 0 w 12192000"/>
              <a:gd name="connsiteY230" fmla="*/ 1059714 h 2990841"/>
              <a:gd name="connsiteX231" fmla="*/ 0 w 12192000"/>
              <a:gd name="connsiteY231" fmla="*/ 0 h 2990841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28674 w 12192000"/>
              <a:gd name="connsiteY15" fmla="*/ 2738503 h 2990841"/>
              <a:gd name="connsiteX16" fmla="*/ 11208775 w 12192000"/>
              <a:gd name="connsiteY16" fmla="*/ 2733735 h 2990841"/>
              <a:gd name="connsiteX17" fmla="*/ 11095293 w 12192000"/>
              <a:gd name="connsiteY17" fmla="*/ 2734181 h 2990841"/>
              <a:gd name="connsiteX18" fmla="*/ 11072290 w 12192000"/>
              <a:gd name="connsiteY18" fmla="*/ 2737734 h 2990841"/>
              <a:gd name="connsiteX19" fmla="*/ 10980239 w 12192000"/>
              <a:gd name="connsiteY19" fmla="*/ 2729000 h 2990841"/>
              <a:gd name="connsiteX20" fmla="*/ 10980167 w 12192000"/>
              <a:gd name="connsiteY20" fmla="*/ 2728972 h 2990841"/>
              <a:gd name="connsiteX21" fmla="*/ 10943501 w 12192000"/>
              <a:gd name="connsiteY21" fmla="*/ 2723352 h 2990841"/>
              <a:gd name="connsiteX22" fmla="*/ 10740825 w 12192000"/>
              <a:gd name="connsiteY22" fmla="*/ 2642544 h 2990841"/>
              <a:gd name="connsiteX23" fmla="*/ 10621021 w 12192000"/>
              <a:gd name="connsiteY23" fmla="*/ 2583972 h 2990841"/>
              <a:gd name="connsiteX24" fmla="*/ 10501779 w 12192000"/>
              <a:gd name="connsiteY24" fmla="*/ 2548735 h 2990841"/>
              <a:gd name="connsiteX25" fmla="*/ 10403355 w 12192000"/>
              <a:gd name="connsiteY25" fmla="*/ 2512953 h 2990841"/>
              <a:gd name="connsiteX26" fmla="*/ 10337449 w 12192000"/>
              <a:gd name="connsiteY26" fmla="*/ 2488172 h 2990841"/>
              <a:gd name="connsiteX27" fmla="*/ 10324327 w 12192000"/>
              <a:gd name="connsiteY27" fmla="*/ 2478939 h 2990841"/>
              <a:gd name="connsiteX28" fmla="*/ 10321929 w 12192000"/>
              <a:gd name="connsiteY28" fmla="*/ 2478993 h 2990841"/>
              <a:gd name="connsiteX29" fmla="*/ 10290461 w 12192000"/>
              <a:gd name="connsiteY29" fmla="*/ 2462144 h 2990841"/>
              <a:gd name="connsiteX30" fmla="*/ 10268970 w 12192000"/>
              <a:gd name="connsiteY30" fmla="*/ 2448931 h 2990841"/>
              <a:gd name="connsiteX31" fmla="*/ 10263699 w 12192000"/>
              <a:gd name="connsiteY31" fmla="*/ 2448340 h 2990841"/>
              <a:gd name="connsiteX32" fmla="*/ 10228272 w 12192000"/>
              <a:gd name="connsiteY32" fmla="*/ 2431997 h 2990841"/>
              <a:gd name="connsiteX33" fmla="*/ 10215997 w 12192000"/>
              <a:gd name="connsiteY33" fmla="*/ 2431103 h 2990841"/>
              <a:gd name="connsiteX34" fmla="*/ 10193885 w 12192000"/>
              <a:gd name="connsiteY34" fmla="*/ 2427360 h 2990841"/>
              <a:gd name="connsiteX35" fmla="*/ 10135557 w 12192000"/>
              <a:gd name="connsiteY35" fmla="*/ 2429769 h 2990841"/>
              <a:gd name="connsiteX36" fmla="*/ 10092108 w 12192000"/>
              <a:gd name="connsiteY36" fmla="*/ 2409075 h 2990841"/>
              <a:gd name="connsiteX37" fmla="*/ 10091815 w 12192000"/>
              <a:gd name="connsiteY37" fmla="*/ 2409211 h 2990841"/>
              <a:gd name="connsiteX38" fmla="*/ 10083558 w 12192000"/>
              <a:gd name="connsiteY38" fmla="*/ 2406369 h 2990841"/>
              <a:gd name="connsiteX39" fmla="*/ 10078319 w 12192000"/>
              <a:gd name="connsiteY39" fmla="*/ 2403481 h 2990841"/>
              <a:gd name="connsiteX40" fmla="*/ 10063647 w 12192000"/>
              <a:gd name="connsiteY40" fmla="*/ 2397528 h 2990841"/>
              <a:gd name="connsiteX41" fmla="*/ 10057660 w 12192000"/>
              <a:gd name="connsiteY41" fmla="*/ 2396793 h 2990841"/>
              <a:gd name="connsiteX42" fmla="*/ 10003124 w 12192000"/>
              <a:gd name="connsiteY42" fmla="*/ 2406692 h 2990841"/>
              <a:gd name="connsiteX43" fmla="*/ 9898644 w 12192000"/>
              <a:gd name="connsiteY43" fmla="*/ 2393136 h 2990841"/>
              <a:gd name="connsiteX44" fmla="*/ 9794969 w 12192000"/>
              <a:gd name="connsiteY44" fmla="*/ 2376665 h 2990841"/>
              <a:gd name="connsiteX45" fmla="*/ 9690708 w 12192000"/>
              <a:gd name="connsiteY45" fmla="*/ 2362478 h 2990841"/>
              <a:gd name="connsiteX46" fmla="*/ 9656590 w 12192000"/>
              <a:gd name="connsiteY46" fmla="*/ 2365107 h 2990841"/>
              <a:gd name="connsiteX47" fmla="*/ 9651013 w 12192000"/>
              <a:gd name="connsiteY47" fmla="*/ 2365379 h 2990841"/>
              <a:gd name="connsiteX48" fmla="*/ 9629535 w 12192000"/>
              <a:gd name="connsiteY48" fmla="*/ 2359562 h 2990841"/>
              <a:gd name="connsiteX49" fmla="*/ 9621002 w 12192000"/>
              <a:gd name="connsiteY49" fmla="*/ 2358015 h 2990841"/>
              <a:gd name="connsiteX50" fmla="*/ 9620811 w 12192000"/>
              <a:gd name="connsiteY50" fmla="*/ 2358209 h 2990841"/>
              <a:gd name="connsiteX51" fmla="*/ 9612783 w 12192000"/>
              <a:gd name="connsiteY51" fmla="*/ 2356304 h 2990841"/>
              <a:gd name="connsiteX52" fmla="*/ 9573299 w 12192000"/>
              <a:gd name="connsiteY52" fmla="*/ 2344048 h 2990841"/>
              <a:gd name="connsiteX53" fmla="*/ 9523299 w 12192000"/>
              <a:gd name="connsiteY53" fmla="*/ 2356751 h 2990841"/>
              <a:gd name="connsiteX54" fmla="*/ 9502217 w 12192000"/>
              <a:gd name="connsiteY54" fmla="*/ 2356672 h 2990841"/>
              <a:gd name="connsiteX55" fmla="*/ 9491052 w 12192000"/>
              <a:gd name="connsiteY55" fmla="*/ 2357876 h 2990841"/>
              <a:gd name="connsiteX56" fmla="*/ 9490420 w 12192000"/>
              <a:gd name="connsiteY56" fmla="*/ 2358754 h 2990841"/>
              <a:gd name="connsiteX57" fmla="*/ 9422814 w 12192000"/>
              <a:gd name="connsiteY57" fmla="*/ 2337048 h 2990841"/>
              <a:gd name="connsiteX58" fmla="*/ 9387555 w 12192000"/>
              <a:gd name="connsiteY58" fmla="*/ 2324836 h 2990841"/>
              <a:gd name="connsiteX59" fmla="*/ 9385480 w 12192000"/>
              <a:gd name="connsiteY59" fmla="*/ 2325313 h 2990841"/>
              <a:gd name="connsiteX60" fmla="*/ 9369766 w 12192000"/>
              <a:gd name="connsiteY60" fmla="*/ 2317902 h 2990841"/>
              <a:gd name="connsiteX61" fmla="*/ 9356267 w 12192000"/>
              <a:gd name="connsiteY61" fmla="*/ 2307218 h 2990841"/>
              <a:gd name="connsiteX62" fmla="*/ 9240605 w 12192000"/>
              <a:gd name="connsiteY62" fmla="*/ 2292733 h 2990841"/>
              <a:gd name="connsiteX63" fmla="*/ 9083251 w 12192000"/>
              <a:gd name="connsiteY63" fmla="*/ 2245348 h 2990841"/>
              <a:gd name="connsiteX64" fmla="*/ 8956025 w 12192000"/>
              <a:gd name="connsiteY64" fmla="*/ 2219438 h 2990841"/>
              <a:gd name="connsiteX65" fmla="*/ 8791834 w 12192000"/>
              <a:gd name="connsiteY65" fmla="*/ 2194608 h 2990841"/>
              <a:gd name="connsiteX66" fmla="*/ 8677385 w 12192000"/>
              <a:gd name="connsiteY66" fmla="*/ 2172946 h 2990841"/>
              <a:gd name="connsiteX67" fmla="*/ 8628381 w 12192000"/>
              <a:gd name="connsiteY67" fmla="*/ 2151256 h 2990841"/>
              <a:gd name="connsiteX68" fmla="*/ 8608955 w 12192000"/>
              <a:gd name="connsiteY68" fmla="*/ 2154253 h 2990841"/>
              <a:gd name="connsiteX69" fmla="*/ 8605623 w 12192000"/>
              <a:gd name="connsiteY69" fmla="*/ 2154974 h 2990841"/>
              <a:gd name="connsiteX70" fmla="*/ 8591946 w 12192000"/>
              <a:gd name="connsiteY70" fmla="*/ 2153429 h 2990841"/>
              <a:gd name="connsiteX71" fmla="*/ 8588503 w 12192000"/>
              <a:gd name="connsiteY71" fmla="*/ 2158528 h 2990841"/>
              <a:gd name="connsiteX72" fmla="*/ 8542929 w 12192000"/>
              <a:gd name="connsiteY72" fmla="*/ 2155780 h 2990841"/>
              <a:gd name="connsiteX73" fmla="*/ 8422422 w 12192000"/>
              <a:gd name="connsiteY73" fmla="*/ 2128783 h 2990841"/>
              <a:gd name="connsiteX74" fmla="*/ 8350509 w 12192000"/>
              <a:gd name="connsiteY74" fmla="*/ 2116143 h 2990841"/>
              <a:gd name="connsiteX75" fmla="*/ 8323483 w 12192000"/>
              <a:gd name="connsiteY75" fmla="*/ 2116856 h 2990841"/>
              <a:gd name="connsiteX76" fmla="*/ 8285541 w 12192000"/>
              <a:gd name="connsiteY76" fmla="*/ 2114142 h 2990841"/>
              <a:gd name="connsiteX77" fmla="*/ 8156321 w 12192000"/>
              <a:gd name="connsiteY77" fmla="*/ 2105622 h 2990841"/>
              <a:gd name="connsiteX78" fmla="*/ 8115022 w 12192000"/>
              <a:gd name="connsiteY78" fmla="*/ 2097331 h 2990841"/>
              <a:gd name="connsiteX79" fmla="*/ 8109128 w 12192000"/>
              <a:gd name="connsiteY79" fmla="*/ 2095725 h 2990841"/>
              <a:gd name="connsiteX80" fmla="*/ 8061947 w 12192000"/>
              <a:gd name="connsiteY80" fmla="*/ 2076044 h 2990841"/>
              <a:gd name="connsiteX81" fmla="*/ 8056343 w 12192000"/>
              <a:gd name="connsiteY81" fmla="*/ 2079176 h 2990841"/>
              <a:gd name="connsiteX82" fmla="*/ 8039888 w 12192000"/>
              <a:gd name="connsiteY82" fmla="*/ 2079889 h 2990841"/>
              <a:gd name="connsiteX83" fmla="*/ 8027893 w 12192000"/>
              <a:gd name="connsiteY83" fmla="*/ 2071837 h 2990841"/>
              <a:gd name="connsiteX84" fmla="*/ 7968202 w 12192000"/>
              <a:gd name="connsiteY84" fmla="*/ 2048643 h 2990841"/>
              <a:gd name="connsiteX85" fmla="*/ 7879707 w 12192000"/>
              <a:gd name="connsiteY85" fmla="*/ 2019539 h 2990841"/>
              <a:gd name="connsiteX86" fmla="*/ 7867283 w 12192000"/>
              <a:gd name="connsiteY86" fmla="*/ 2011237 h 2990841"/>
              <a:gd name="connsiteX87" fmla="*/ 7843997 w 12192000"/>
              <a:gd name="connsiteY87" fmla="*/ 2004002 h 2990841"/>
              <a:gd name="connsiteX88" fmla="*/ 7766905 w 12192000"/>
              <a:gd name="connsiteY88" fmla="*/ 1994240 h 2990841"/>
              <a:gd name="connsiteX89" fmla="*/ 7748811 w 12192000"/>
              <a:gd name="connsiteY89" fmla="*/ 2001647 h 2990841"/>
              <a:gd name="connsiteX90" fmla="*/ 7745757 w 12192000"/>
              <a:gd name="connsiteY90" fmla="*/ 2003120 h 2990841"/>
              <a:gd name="connsiteX91" fmla="*/ 7732110 w 12192000"/>
              <a:gd name="connsiteY91" fmla="*/ 2004783 h 2990841"/>
              <a:gd name="connsiteX92" fmla="*/ 7730039 w 12192000"/>
              <a:gd name="connsiteY92" fmla="*/ 2010536 h 2990841"/>
              <a:gd name="connsiteX93" fmla="*/ 7685159 w 12192000"/>
              <a:gd name="connsiteY93" fmla="*/ 2018415 h 2990841"/>
              <a:gd name="connsiteX94" fmla="*/ 7561596 w 12192000"/>
              <a:gd name="connsiteY94" fmla="*/ 2020063 h 2990841"/>
              <a:gd name="connsiteX95" fmla="*/ 7488722 w 12192000"/>
              <a:gd name="connsiteY95" fmla="*/ 2024418 h 2990841"/>
              <a:gd name="connsiteX96" fmla="*/ 7462688 w 12192000"/>
              <a:gd name="connsiteY96" fmla="*/ 2031366 h 2990841"/>
              <a:gd name="connsiteX97" fmla="*/ 7425222 w 12192000"/>
              <a:gd name="connsiteY97" fmla="*/ 2037510 h 2990841"/>
              <a:gd name="connsiteX98" fmla="*/ 7360376 w 12192000"/>
              <a:gd name="connsiteY98" fmla="*/ 2052454 h 2990841"/>
              <a:gd name="connsiteX99" fmla="*/ 7297796 w 12192000"/>
              <a:gd name="connsiteY99" fmla="*/ 2059134 h 2990841"/>
              <a:gd name="connsiteX100" fmla="*/ 7255684 w 12192000"/>
              <a:gd name="connsiteY100" fmla="*/ 2060633 h 2990841"/>
              <a:gd name="connsiteX101" fmla="*/ 7249573 w 12192000"/>
              <a:gd name="connsiteY101" fmla="*/ 2060435 h 2990841"/>
              <a:gd name="connsiteX102" fmla="*/ 7198933 w 12192000"/>
              <a:gd name="connsiteY102" fmla="*/ 2052227 h 2990841"/>
              <a:gd name="connsiteX103" fmla="*/ 7194276 w 12192000"/>
              <a:gd name="connsiteY103" fmla="*/ 2056568 h 2990841"/>
              <a:gd name="connsiteX104" fmla="*/ 7178495 w 12192000"/>
              <a:gd name="connsiteY104" fmla="*/ 2061069 h 2990841"/>
              <a:gd name="connsiteX105" fmla="*/ 7164866 w 12192000"/>
              <a:gd name="connsiteY105" fmla="*/ 2056021 h 2990841"/>
              <a:gd name="connsiteX106" fmla="*/ 7101221 w 12192000"/>
              <a:gd name="connsiteY106" fmla="*/ 2047289 h 2990841"/>
              <a:gd name="connsiteX107" fmla="*/ 7008182 w 12192000"/>
              <a:gd name="connsiteY107" fmla="*/ 2039482 h 2990841"/>
              <a:gd name="connsiteX108" fmla="*/ 6994073 w 12192000"/>
              <a:gd name="connsiteY108" fmla="*/ 2034288 h 2990841"/>
              <a:gd name="connsiteX109" fmla="*/ 6902768 w 12192000"/>
              <a:gd name="connsiteY109" fmla="*/ 2021990 h 2990841"/>
              <a:gd name="connsiteX110" fmla="*/ 6854917 w 12192000"/>
              <a:gd name="connsiteY110" fmla="*/ 2020321 h 2990841"/>
              <a:gd name="connsiteX111" fmla="*/ 6849655 w 12192000"/>
              <a:gd name="connsiteY111" fmla="*/ 2025191 h 2990841"/>
              <a:gd name="connsiteX112" fmla="*/ 6835522 w 12192000"/>
              <a:gd name="connsiteY112" fmla="*/ 2024012 h 2990841"/>
              <a:gd name="connsiteX113" fmla="*/ 6707727 w 12192000"/>
              <a:gd name="connsiteY113" fmla="*/ 2006254 h 2990841"/>
              <a:gd name="connsiteX114" fmla="*/ 6561947 w 12192000"/>
              <a:gd name="connsiteY114" fmla="*/ 1975575 h 2990841"/>
              <a:gd name="connsiteX115" fmla="*/ 6464714 w 12192000"/>
              <a:gd name="connsiteY115" fmla="*/ 1978704 h 2990841"/>
              <a:gd name="connsiteX116" fmla="*/ 6242129 w 12192000"/>
              <a:gd name="connsiteY116" fmla="*/ 1915441 h 2990841"/>
              <a:gd name="connsiteX117" fmla="*/ 6080728 w 12192000"/>
              <a:gd name="connsiteY117" fmla="*/ 1895758 h 2990841"/>
              <a:gd name="connsiteX118" fmla="*/ 6069627 w 12192000"/>
              <a:gd name="connsiteY118" fmla="*/ 1885968 h 2990841"/>
              <a:gd name="connsiteX119" fmla="*/ 6055146 w 12192000"/>
              <a:gd name="connsiteY119" fmla="*/ 1879305 h 2990841"/>
              <a:gd name="connsiteX120" fmla="*/ 5953405 w 12192000"/>
              <a:gd name="connsiteY120" fmla="*/ 1849929 h 2990841"/>
              <a:gd name="connsiteX121" fmla="*/ 5940151 w 12192000"/>
              <a:gd name="connsiteY121" fmla="*/ 1852123 h 2990841"/>
              <a:gd name="connsiteX122" fmla="*/ 5917647 w 12192000"/>
              <a:gd name="connsiteY122" fmla="*/ 1852476 h 2990841"/>
              <a:gd name="connsiteX123" fmla="*/ 5860259 w 12192000"/>
              <a:gd name="connsiteY123" fmla="*/ 1865444 h 2990841"/>
              <a:gd name="connsiteX124" fmla="*/ 5821880 w 12192000"/>
              <a:gd name="connsiteY124" fmla="*/ 1854695 h 2990841"/>
              <a:gd name="connsiteX125" fmla="*/ 5813898 w 12192000"/>
              <a:gd name="connsiteY125" fmla="*/ 1853063 h 2990841"/>
              <a:gd name="connsiteX126" fmla="*/ 5813633 w 12192000"/>
              <a:gd name="connsiteY126" fmla="*/ 1853249 h 2990841"/>
              <a:gd name="connsiteX127" fmla="*/ 5804995 w 12192000"/>
              <a:gd name="connsiteY127" fmla="*/ 1851966 h 2990841"/>
              <a:gd name="connsiteX128" fmla="*/ 5799340 w 12192000"/>
              <a:gd name="connsiteY128" fmla="*/ 1850088 h 2990841"/>
              <a:gd name="connsiteX129" fmla="*/ 5783850 w 12192000"/>
              <a:gd name="connsiteY129" fmla="*/ 1846922 h 2990841"/>
              <a:gd name="connsiteX130" fmla="*/ 5777803 w 12192000"/>
              <a:gd name="connsiteY130" fmla="*/ 1847290 h 2990841"/>
              <a:gd name="connsiteX131" fmla="*/ 5774372 w 12192000"/>
              <a:gd name="connsiteY131" fmla="*/ 1849538 h 2990841"/>
              <a:gd name="connsiteX132" fmla="*/ 5740527 w 12192000"/>
              <a:gd name="connsiteY132" fmla="*/ 1850453 h 2990841"/>
              <a:gd name="connsiteX133" fmla="*/ 5671437 w 12192000"/>
              <a:gd name="connsiteY133" fmla="*/ 1845438 h 2990841"/>
              <a:gd name="connsiteX134" fmla="*/ 5633526 w 12192000"/>
              <a:gd name="connsiteY134" fmla="*/ 1839191 h 2990841"/>
              <a:gd name="connsiteX135" fmla="*/ 5527860 w 12192000"/>
              <a:gd name="connsiteY135" fmla="*/ 1825767 h 2990841"/>
              <a:gd name="connsiteX136" fmla="*/ 5420429 w 12192000"/>
              <a:gd name="connsiteY136" fmla="*/ 1815102 h 2990841"/>
              <a:gd name="connsiteX137" fmla="*/ 5339073 w 12192000"/>
              <a:gd name="connsiteY137" fmla="*/ 1819639 h 2990841"/>
              <a:gd name="connsiteX138" fmla="*/ 5334373 w 12192000"/>
              <a:gd name="connsiteY138" fmla="*/ 1817028 h 2990841"/>
              <a:gd name="connsiteX139" fmla="*/ 5326433 w 12192000"/>
              <a:gd name="connsiteY139" fmla="*/ 1814516 h 2990841"/>
              <a:gd name="connsiteX140" fmla="*/ 5326080 w 12192000"/>
              <a:gd name="connsiteY140" fmla="*/ 1814651 h 2990841"/>
              <a:gd name="connsiteX141" fmla="*/ 5318954 w 12192000"/>
              <a:gd name="connsiteY141" fmla="*/ 1811914 h 2990841"/>
              <a:gd name="connsiteX142" fmla="*/ 5286087 w 12192000"/>
              <a:gd name="connsiteY142" fmla="*/ 1796038 h 2990841"/>
              <a:gd name="connsiteX143" fmla="*/ 5223002 w 12192000"/>
              <a:gd name="connsiteY143" fmla="*/ 1799482 h 2990841"/>
              <a:gd name="connsiteX144" fmla="*/ 5200540 w 12192000"/>
              <a:gd name="connsiteY144" fmla="*/ 1796400 h 2990841"/>
              <a:gd name="connsiteX145" fmla="*/ 5154928 w 12192000"/>
              <a:gd name="connsiteY145" fmla="*/ 1781130 h 2990841"/>
              <a:gd name="connsiteX146" fmla="*/ 5149478 w 12192000"/>
              <a:gd name="connsiteY146" fmla="*/ 1780679 h 2990841"/>
              <a:gd name="connsiteX147" fmla="*/ 5130626 w 12192000"/>
              <a:gd name="connsiteY147" fmla="*/ 1768669 h 2990841"/>
              <a:gd name="connsiteX148" fmla="*/ 5102239 w 12192000"/>
              <a:gd name="connsiteY148" fmla="*/ 1753436 h 2990841"/>
              <a:gd name="connsiteX149" fmla="*/ 5099658 w 12192000"/>
              <a:gd name="connsiteY149" fmla="*/ 1753538 h 2990841"/>
              <a:gd name="connsiteX150" fmla="*/ 5088508 w 12192000"/>
              <a:gd name="connsiteY150" fmla="*/ 1745106 h 2990841"/>
              <a:gd name="connsiteX151" fmla="*/ 5082205 w 12192000"/>
              <a:gd name="connsiteY151" fmla="*/ 1734262 h 2990841"/>
              <a:gd name="connsiteX152" fmla="*/ 4931750 w 12192000"/>
              <a:gd name="connsiteY152" fmla="*/ 1691385 h 2990841"/>
              <a:gd name="connsiteX153" fmla="*/ 4824030 w 12192000"/>
              <a:gd name="connsiteY153" fmla="*/ 1643040 h 2990841"/>
              <a:gd name="connsiteX154" fmla="*/ 4758423 w 12192000"/>
              <a:gd name="connsiteY154" fmla="*/ 1579191 h 2990841"/>
              <a:gd name="connsiteX155" fmla="*/ 4514045 w 12192000"/>
              <a:gd name="connsiteY155" fmla="*/ 1535848 h 2990841"/>
              <a:gd name="connsiteX156" fmla="*/ 4458973 w 12192000"/>
              <a:gd name="connsiteY156" fmla="*/ 1525122 h 2990841"/>
              <a:gd name="connsiteX157" fmla="*/ 4423105 w 12192000"/>
              <a:gd name="connsiteY157" fmla="*/ 1500018 h 2990841"/>
              <a:gd name="connsiteX158" fmla="*/ 4400073 w 12192000"/>
              <a:gd name="connsiteY158" fmla="*/ 1499739 h 2990841"/>
              <a:gd name="connsiteX159" fmla="*/ 4395961 w 12192000"/>
              <a:gd name="connsiteY159" fmla="*/ 1499863 h 2990841"/>
              <a:gd name="connsiteX160" fmla="*/ 4382523 w 12192000"/>
              <a:gd name="connsiteY160" fmla="*/ 1496619 h 2990841"/>
              <a:gd name="connsiteX161" fmla="*/ 4374971 w 12192000"/>
              <a:gd name="connsiteY161" fmla="*/ 1500377 h 2990841"/>
              <a:gd name="connsiteX162" fmla="*/ 4352051 w 12192000"/>
              <a:gd name="connsiteY162" fmla="*/ 1498843 h 2990841"/>
              <a:gd name="connsiteX163" fmla="*/ 4328364 w 12192000"/>
              <a:gd name="connsiteY163" fmla="*/ 1491566 h 2990841"/>
              <a:gd name="connsiteX164" fmla="*/ 4220142 w 12192000"/>
              <a:gd name="connsiteY164" fmla="*/ 1451803 h 2990841"/>
              <a:gd name="connsiteX165" fmla="*/ 4152921 w 12192000"/>
              <a:gd name="connsiteY165" fmla="*/ 1430969 h 2990841"/>
              <a:gd name="connsiteX166" fmla="*/ 4123498 w 12192000"/>
              <a:gd name="connsiteY166" fmla="*/ 1427696 h 2990841"/>
              <a:gd name="connsiteX167" fmla="*/ 4085026 w 12192000"/>
              <a:gd name="connsiteY167" fmla="*/ 1420005 h 2990841"/>
              <a:gd name="connsiteX168" fmla="*/ 4014120 w 12192000"/>
              <a:gd name="connsiteY168" fmla="*/ 1410025 h 2990841"/>
              <a:gd name="connsiteX169" fmla="*/ 3924085 w 12192000"/>
              <a:gd name="connsiteY169" fmla="*/ 1390368 h 2990841"/>
              <a:gd name="connsiteX170" fmla="*/ 3875102 w 12192000"/>
              <a:gd name="connsiteY170" fmla="*/ 1356231 h 2990841"/>
              <a:gd name="connsiteX171" fmla="*/ 3866735 w 12192000"/>
              <a:gd name="connsiteY171" fmla="*/ 1358044 h 2990841"/>
              <a:gd name="connsiteX172" fmla="*/ 3824835 w 12192000"/>
              <a:gd name="connsiteY172" fmla="*/ 1344150 h 2990841"/>
              <a:gd name="connsiteX173" fmla="*/ 3698316 w 12192000"/>
              <a:gd name="connsiteY173" fmla="*/ 1271660 h 2990841"/>
              <a:gd name="connsiteX174" fmla="*/ 3615875 w 12192000"/>
              <a:gd name="connsiteY174" fmla="*/ 1245166 h 2990841"/>
              <a:gd name="connsiteX175" fmla="*/ 3583351 w 12192000"/>
              <a:gd name="connsiteY175" fmla="*/ 1239605 h 2990841"/>
              <a:gd name="connsiteX176" fmla="*/ 3529058 w 12192000"/>
              <a:gd name="connsiteY176" fmla="*/ 1230047 h 2990841"/>
              <a:gd name="connsiteX177" fmla="*/ 3438822 w 12192000"/>
              <a:gd name="connsiteY177" fmla="*/ 1205661 h 2990841"/>
              <a:gd name="connsiteX178" fmla="*/ 3390292 w 12192000"/>
              <a:gd name="connsiteY178" fmla="*/ 1197075 h 2990841"/>
              <a:gd name="connsiteX179" fmla="*/ 3315537 w 12192000"/>
              <a:gd name="connsiteY179" fmla="*/ 1185391 h 2990841"/>
              <a:gd name="connsiteX180" fmla="*/ 3305896 w 12192000"/>
              <a:gd name="connsiteY180" fmla="*/ 1180025 h 2990841"/>
              <a:gd name="connsiteX181" fmla="*/ 3260055 w 12192000"/>
              <a:gd name="connsiteY181" fmla="*/ 1189560 h 2990841"/>
              <a:gd name="connsiteX182" fmla="*/ 3136098 w 12192000"/>
              <a:gd name="connsiteY182" fmla="*/ 1171708 h 2990841"/>
              <a:gd name="connsiteX183" fmla="*/ 3113533 w 12192000"/>
              <a:gd name="connsiteY183" fmla="*/ 1171758 h 2990841"/>
              <a:gd name="connsiteX184" fmla="*/ 3087934 w 12192000"/>
              <a:gd name="connsiteY184" fmla="*/ 1162189 h 2990841"/>
              <a:gd name="connsiteX185" fmla="*/ 3033101 w 12192000"/>
              <a:gd name="connsiteY185" fmla="*/ 1146004 h 2990841"/>
              <a:gd name="connsiteX186" fmla="*/ 2999082 w 12192000"/>
              <a:gd name="connsiteY186" fmla="*/ 1129337 h 2990841"/>
              <a:gd name="connsiteX187" fmla="*/ 2988144 w 12192000"/>
              <a:gd name="connsiteY187" fmla="*/ 1133783 h 2990841"/>
              <a:gd name="connsiteX188" fmla="*/ 2964880 w 12192000"/>
              <a:gd name="connsiteY188" fmla="*/ 1133160 h 2990841"/>
              <a:gd name="connsiteX189" fmla="*/ 2871083 w 12192000"/>
              <a:gd name="connsiteY189" fmla="*/ 1114281 h 2990841"/>
              <a:gd name="connsiteX190" fmla="*/ 2853547 w 12192000"/>
              <a:gd name="connsiteY190" fmla="*/ 1113282 h 2990841"/>
              <a:gd name="connsiteX191" fmla="*/ 2834998 w 12192000"/>
              <a:gd name="connsiteY191" fmla="*/ 1105032 h 2990841"/>
              <a:gd name="connsiteX192" fmla="*/ 2832012 w 12192000"/>
              <a:gd name="connsiteY192" fmla="*/ 1103667 h 2990841"/>
              <a:gd name="connsiteX193" fmla="*/ 2831450 w 12192000"/>
              <a:gd name="connsiteY193" fmla="*/ 1103681 h 2990841"/>
              <a:gd name="connsiteX194" fmla="*/ 2830158 w 12192000"/>
              <a:gd name="connsiteY194" fmla="*/ 1102819 h 2990841"/>
              <a:gd name="connsiteX195" fmla="*/ 2817969 w 12192000"/>
              <a:gd name="connsiteY195" fmla="*/ 1097243 h 2990841"/>
              <a:gd name="connsiteX196" fmla="*/ 2812278 w 12192000"/>
              <a:gd name="connsiteY196" fmla="*/ 1097008 h 2990841"/>
              <a:gd name="connsiteX197" fmla="*/ 2735949 w 12192000"/>
              <a:gd name="connsiteY197" fmla="*/ 1069536 h 2990841"/>
              <a:gd name="connsiteX198" fmla="*/ 2700542 w 12192000"/>
              <a:gd name="connsiteY198" fmla="*/ 1056907 h 2990841"/>
              <a:gd name="connsiteX199" fmla="*/ 2690071 w 12192000"/>
              <a:gd name="connsiteY199" fmla="*/ 1056397 h 2990841"/>
              <a:gd name="connsiteX200" fmla="*/ 2655269 w 12192000"/>
              <a:gd name="connsiteY200" fmla="*/ 1042078 h 2990841"/>
              <a:gd name="connsiteX201" fmla="*/ 2637172 w 12192000"/>
              <a:gd name="connsiteY201" fmla="*/ 1039382 h 2990841"/>
              <a:gd name="connsiteX202" fmla="*/ 2544676 w 12192000"/>
              <a:gd name="connsiteY202" fmla="*/ 1019916 h 2990841"/>
              <a:gd name="connsiteX203" fmla="*/ 2521406 w 12192000"/>
              <a:gd name="connsiteY203" fmla="*/ 1022036 h 2990841"/>
              <a:gd name="connsiteX204" fmla="*/ 2462038 w 12192000"/>
              <a:gd name="connsiteY204" fmla="*/ 992687 h 2990841"/>
              <a:gd name="connsiteX205" fmla="*/ 2448962 w 12192000"/>
              <a:gd name="connsiteY205" fmla="*/ 988555 h 2990841"/>
              <a:gd name="connsiteX206" fmla="*/ 2444223 w 12192000"/>
              <a:gd name="connsiteY206" fmla="*/ 985580 h 2990841"/>
              <a:gd name="connsiteX207" fmla="*/ 2428175 w 12192000"/>
              <a:gd name="connsiteY207" fmla="*/ 997242 h 2990841"/>
              <a:gd name="connsiteX208" fmla="*/ 2398519 w 12192000"/>
              <a:gd name="connsiteY208" fmla="*/ 1001482 h 2990841"/>
              <a:gd name="connsiteX209" fmla="*/ 2385271 w 12192000"/>
              <a:gd name="connsiteY209" fmla="*/ 993786 h 2990841"/>
              <a:gd name="connsiteX210" fmla="*/ 2298174 w 12192000"/>
              <a:gd name="connsiteY210" fmla="*/ 956527 h 2990841"/>
              <a:gd name="connsiteX211" fmla="*/ 2271014 w 12192000"/>
              <a:gd name="connsiteY211" fmla="*/ 945440 h 2990841"/>
              <a:gd name="connsiteX212" fmla="*/ 2214838 w 12192000"/>
              <a:gd name="connsiteY212" fmla="*/ 924396 h 2990841"/>
              <a:gd name="connsiteX213" fmla="*/ 2038407 w 12192000"/>
              <a:gd name="connsiteY213" fmla="*/ 916628 h 2990841"/>
              <a:gd name="connsiteX214" fmla="*/ 1958268 w 12192000"/>
              <a:gd name="connsiteY214" fmla="*/ 931677 h 2990841"/>
              <a:gd name="connsiteX215" fmla="*/ 1740316 w 12192000"/>
              <a:gd name="connsiteY215" fmla="*/ 931710 h 2990841"/>
              <a:gd name="connsiteX216" fmla="*/ 1454477 w 12192000"/>
              <a:gd name="connsiteY216" fmla="*/ 973878 h 2990841"/>
              <a:gd name="connsiteX217" fmla="*/ 1385984 w 12192000"/>
              <a:gd name="connsiteY217" fmla="*/ 958621 h 2990841"/>
              <a:gd name="connsiteX218" fmla="*/ 1355604 w 12192000"/>
              <a:gd name="connsiteY218" fmla="*/ 960893 h 2990841"/>
              <a:gd name="connsiteX219" fmla="*/ 1305323 w 12192000"/>
              <a:gd name="connsiteY219" fmla="*/ 967511 h 2990841"/>
              <a:gd name="connsiteX220" fmla="*/ 1125607 w 12192000"/>
              <a:gd name="connsiteY220" fmla="*/ 968467 h 2990841"/>
              <a:gd name="connsiteX221" fmla="*/ 1016562 w 12192000"/>
              <a:gd name="connsiteY221" fmla="*/ 975260 h 2990841"/>
              <a:gd name="connsiteX222" fmla="*/ 818620 w 12192000"/>
              <a:gd name="connsiteY222" fmla="*/ 987723 h 2990841"/>
              <a:gd name="connsiteX223" fmla="*/ 611870 w 12192000"/>
              <a:gd name="connsiteY223" fmla="*/ 1002547 h 2990841"/>
              <a:gd name="connsiteX224" fmla="*/ 520325 w 12192000"/>
              <a:gd name="connsiteY224" fmla="*/ 1010590 h 2990841"/>
              <a:gd name="connsiteX225" fmla="*/ 386188 w 12192000"/>
              <a:gd name="connsiteY225" fmla="*/ 1040956 h 2990841"/>
              <a:gd name="connsiteX226" fmla="*/ 272629 w 12192000"/>
              <a:gd name="connsiteY226" fmla="*/ 1010300 h 2990841"/>
              <a:gd name="connsiteX227" fmla="*/ 113450 w 12192000"/>
              <a:gd name="connsiteY227" fmla="*/ 1038933 h 2990841"/>
              <a:gd name="connsiteX228" fmla="*/ 4256 w 12192000"/>
              <a:gd name="connsiteY228" fmla="*/ 1060111 h 2990841"/>
              <a:gd name="connsiteX229" fmla="*/ 0 w 12192000"/>
              <a:gd name="connsiteY229" fmla="*/ 1059714 h 2990841"/>
              <a:gd name="connsiteX230" fmla="*/ 0 w 12192000"/>
              <a:gd name="connsiteY230" fmla="*/ 0 h 2990841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28674 w 12192000"/>
              <a:gd name="connsiteY15" fmla="*/ 2738503 h 2990841"/>
              <a:gd name="connsiteX16" fmla="*/ 11095293 w 12192000"/>
              <a:gd name="connsiteY16" fmla="*/ 2734181 h 2990841"/>
              <a:gd name="connsiteX17" fmla="*/ 11072290 w 12192000"/>
              <a:gd name="connsiteY17" fmla="*/ 2737734 h 2990841"/>
              <a:gd name="connsiteX18" fmla="*/ 10980239 w 12192000"/>
              <a:gd name="connsiteY18" fmla="*/ 2729000 h 2990841"/>
              <a:gd name="connsiteX19" fmla="*/ 10980167 w 12192000"/>
              <a:gd name="connsiteY19" fmla="*/ 2728972 h 2990841"/>
              <a:gd name="connsiteX20" fmla="*/ 10943501 w 12192000"/>
              <a:gd name="connsiteY20" fmla="*/ 2723352 h 2990841"/>
              <a:gd name="connsiteX21" fmla="*/ 10740825 w 12192000"/>
              <a:gd name="connsiteY21" fmla="*/ 2642544 h 2990841"/>
              <a:gd name="connsiteX22" fmla="*/ 10621021 w 12192000"/>
              <a:gd name="connsiteY22" fmla="*/ 2583972 h 2990841"/>
              <a:gd name="connsiteX23" fmla="*/ 10501779 w 12192000"/>
              <a:gd name="connsiteY23" fmla="*/ 2548735 h 2990841"/>
              <a:gd name="connsiteX24" fmla="*/ 10403355 w 12192000"/>
              <a:gd name="connsiteY24" fmla="*/ 2512953 h 2990841"/>
              <a:gd name="connsiteX25" fmla="*/ 10337449 w 12192000"/>
              <a:gd name="connsiteY25" fmla="*/ 2488172 h 2990841"/>
              <a:gd name="connsiteX26" fmla="*/ 10324327 w 12192000"/>
              <a:gd name="connsiteY26" fmla="*/ 2478939 h 2990841"/>
              <a:gd name="connsiteX27" fmla="*/ 10321929 w 12192000"/>
              <a:gd name="connsiteY27" fmla="*/ 2478993 h 2990841"/>
              <a:gd name="connsiteX28" fmla="*/ 10290461 w 12192000"/>
              <a:gd name="connsiteY28" fmla="*/ 2462144 h 2990841"/>
              <a:gd name="connsiteX29" fmla="*/ 10268970 w 12192000"/>
              <a:gd name="connsiteY29" fmla="*/ 2448931 h 2990841"/>
              <a:gd name="connsiteX30" fmla="*/ 10263699 w 12192000"/>
              <a:gd name="connsiteY30" fmla="*/ 2448340 h 2990841"/>
              <a:gd name="connsiteX31" fmla="*/ 10228272 w 12192000"/>
              <a:gd name="connsiteY31" fmla="*/ 2431997 h 2990841"/>
              <a:gd name="connsiteX32" fmla="*/ 10215997 w 12192000"/>
              <a:gd name="connsiteY32" fmla="*/ 2431103 h 2990841"/>
              <a:gd name="connsiteX33" fmla="*/ 10193885 w 12192000"/>
              <a:gd name="connsiteY33" fmla="*/ 2427360 h 2990841"/>
              <a:gd name="connsiteX34" fmla="*/ 10135557 w 12192000"/>
              <a:gd name="connsiteY34" fmla="*/ 2429769 h 2990841"/>
              <a:gd name="connsiteX35" fmla="*/ 10092108 w 12192000"/>
              <a:gd name="connsiteY35" fmla="*/ 2409075 h 2990841"/>
              <a:gd name="connsiteX36" fmla="*/ 10091815 w 12192000"/>
              <a:gd name="connsiteY36" fmla="*/ 2409211 h 2990841"/>
              <a:gd name="connsiteX37" fmla="*/ 10083558 w 12192000"/>
              <a:gd name="connsiteY37" fmla="*/ 2406369 h 2990841"/>
              <a:gd name="connsiteX38" fmla="*/ 10078319 w 12192000"/>
              <a:gd name="connsiteY38" fmla="*/ 2403481 h 2990841"/>
              <a:gd name="connsiteX39" fmla="*/ 10063647 w 12192000"/>
              <a:gd name="connsiteY39" fmla="*/ 2397528 h 2990841"/>
              <a:gd name="connsiteX40" fmla="*/ 10057660 w 12192000"/>
              <a:gd name="connsiteY40" fmla="*/ 2396793 h 2990841"/>
              <a:gd name="connsiteX41" fmla="*/ 10003124 w 12192000"/>
              <a:gd name="connsiteY41" fmla="*/ 2406692 h 2990841"/>
              <a:gd name="connsiteX42" fmla="*/ 9898644 w 12192000"/>
              <a:gd name="connsiteY42" fmla="*/ 2393136 h 2990841"/>
              <a:gd name="connsiteX43" fmla="*/ 9794969 w 12192000"/>
              <a:gd name="connsiteY43" fmla="*/ 2376665 h 2990841"/>
              <a:gd name="connsiteX44" fmla="*/ 9690708 w 12192000"/>
              <a:gd name="connsiteY44" fmla="*/ 2362478 h 2990841"/>
              <a:gd name="connsiteX45" fmla="*/ 9656590 w 12192000"/>
              <a:gd name="connsiteY45" fmla="*/ 2365107 h 2990841"/>
              <a:gd name="connsiteX46" fmla="*/ 9651013 w 12192000"/>
              <a:gd name="connsiteY46" fmla="*/ 2365379 h 2990841"/>
              <a:gd name="connsiteX47" fmla="*/ 9629535 w 12192000"/>
              <a:gd name="connsiteY47" fmla="*/ 2359562 h 2990841"/>
              <a:gd name="connsiteX48" fmla="*/ 9621002 w 12192000"/>
              <a:gd name="connsiteY48" fmla="*/ 2358015 h 2990841"/>
              <a:gd name="connsiteX49" fmla="*/ 9620811 w 12192000"/>
              <a:gd name="connsiteY49" fmla="*/ 2358209 h 2990841"/>
              <a:gd name="connsiteX50" fmla="*/ 9612783 w 12192000"/>
              <a:gd name="connsiteY50" fmla="*/ 2356304 h 2990841"/>
              <a:gd name="connsiteX51" fmla="*/ 9573299 w 12192000"/>
              <a:gd name="connsiteY51" fmla="*/ 2344048 h 2990841"/>
              <a:gd name="connsiteX52" fmla="*/ 9523299 w 12192000"/>
              <a:gd name="connsiteY52" fmla="*/ 2356751 h 2990841"/>
              <a:gd name="connsiteX53" fmla="*/ 9502217 w 12192000"/>
              <a:gd name="connsiteY53" fmla="*/ 2356672 h 2990841"/>
              <a:gd name="connsiteX54" fmla="*/ 9491052 w 12192000"/>
              <a:gd name="connsiteY54" fmla="*/ 2357876 h 2990841"/>
              <a:gd name="connsiteX55" fmla="*/ 9490420 w 12192000"/>
              <a:gd name="connsiteY55" fmla="*/ 2358754 h 2990841"/>
              <a:gd name="connsiteX56" fmla="*/ 9422814 w 12192000"/>
              <a:gd name="connsiteY56" fmla="*/ 2337048 h 2990841"/>
              <a:gd name="connsiteX57" fmla="*/ 9387555 w 12192000"/>
              <a:gd name="connsiteY57" fmla="*/ 2324836 h 2990841"/>
              <a:gd name="connsiteX58" fmla="*/ 9385480 w 12192000"/>
              <a:gd name="connsiteY58" fmla="*/ 2325313 h 2990841"/>
              <a:gd name="connsiteX59" fmla="*/ 9369766 w 12192000"/>
              <a:gd name="connsiteY59" fmla="*/ 2317902 h 2990841"/>
              <a:gd name="connsiteX60" fmla="*/ 9356267 w 12192000"/>
              <a:gd name="connsiteY60" fmla="*/ 2307218 h 2990841"/>
              <a:gd name="connsiteX61" fmla="*/ 9240605 w 12192000"/>
              <a:gd name="connsiteY61" fmla="*/ 2292733 h 2990841"/>
              <a:gd name="connsiteX62" fmla="*/ 9083251 w 12192000"/>
              <a:gd name="connsiteY62" fmla="*/ 2245348 h 2990841"/>
              <a:gd name="connsiteX63" fmla="*/ 8956025 w 12192000"/>
              <a:gd name="connsiteY63" fmla="*/ 2219438 h 2990841"/>
              <a:gd name="connsiteX64" fmla="*/ 8791834 w 12192000"/>
              <a:gd name="connsiteY64" fmla="*/ 2194608 h 2990841"/>
              <a:gd name="connsiteX65" fmla="*/ 8677385 w 12192000"/>
              <a:gd name="connsiteY65" fmla="*/ 2172946 h 2990841"/>
              <a:gd name="connsiteX66" fmla="*/ 8628381 w 12192000"/>
              <a:gd name="connsiteY66" fmla="*/ 2151256 h 2990841"/>
              <a:gd name="connsiteX67" fmla="*/ 8608955 w 12192000"/>
              <a:gd name="connsiteY67" fmla="*/ 2154253 h 2990841"/>
              <a:gd name="connsiteX68" fmla="*/ 8605623 w 12192000"/>
              <a:gd name="connsiteY68" fmla="*/ 2154974 h 2990841"/>
              <a:gd name="connsiteX69" fmla="*/ 8591946 w 12192000"/>
              <a:gd name="connsiteY69" fmla="*/ 2153429 h 2990841"/>
              <a:gd name="connsiteX70" fmla="*/ 8588503 w 12192000"/>
              <a:gd name="connsiteY70" fmla="*/ 2158528 h 2990841"/>
              <a:gd name="connsiteX71" fmla="*/ 8542929 w 12192000"/>
              <a:gd name="connsiteY71" fmla="*/ 2155780 h 2990841"/>
              <a:gd name="connsiteX72" fmla="*/ 8422422 w 12192000"/>
              <a:gd name="connsiteY72" fmla="*/ 2128783 h 2990841"/>
              <a:gd name="connsiteX73" fmla="*/ 8350509 w 12192000"/>
              <a:gd name="connsiteY73" fmla="*/ 2116143 h 2990841"/>
              <a:gd name="connsiteX74" fmla="*/ 8323483 w 12192000"/>
              <a:gd name="connsiteY74" fmla="*/ 2116856 h 2990841"/>
              <a:gd name="connsiteX75" fmla="*/ 8285541 w 12192000"/>
              <a:gd name="connsiteY75" fmla="*/ 2114142 h 2990841"/>
              <a:gd name="connsiteX76" fmla="*/ 8156321 w 12192000"/>
              <a:gd name="connsiteY76" fmla="*/ 2105622 h 2990841"/>
              <a:gd name="connsiteX77" fmla="*/ 8115022 w 12192000"/>
              <a:gd name="connsiteY77" fmla="*/ 2097331 h 2990841"/>
              <a:gd name="connsiteX78" fmla="*/ 8109128 w 12192000"/>
              <a:gd name="connsiteY78" fmla="*/ 2095725 h 2990841"/>
              <a:gd name="connsiteX79" fmla="*/ 8061947 w 12192000"/>
              <a:gd name="connsiteY79" fmla="*/ 2076044 h 2990841"/>
              <a:gd name="connsiteX80" fmla="*/ 8056343 w 12192000"/>
              <a:gd name="connsiteY80" fmla="*/ 2079176 h 2990841"/>
              <a:gd name="connsiteX81" fmla="*/ 8039888 w 12192000"/>
              <a:gd name="connsiteY81" fmla="*/ 2079889 h 2990841"/>
              <a:gd name="connsiteX82" fmla="*/ 8027893 w 12192000"/>
              <a:gd name="connsiteY82" fmla="*/ 2071837 h 2990841"/>
              <a:gd name="connsiteX83" fmla="*/ 7968202 w 12192000"/>
              <a:gd name="connsiteY83" fmla="*/ 2048643 h 2990841"/>
              <a:gd name="connsiteX84" fmla="*/ 7879707 w 12192000"/>
              <a:gd name="connsiteY84" fmla="*/ 2019539 h 2990841"/>
              <a:gd name="connsiteX85" fmla="*/ 7867283 w 12192000"/>
              <a:gd name="connsiteY85" fmla="*/ 2011237 h 2990841"/>
              <a:gd name="connsiteX86" fmla="*/ 7843997 w 12192000"/>
              <a:gd name="connsiteY86" fmla="*/ 2004002 h 2990841"/>
              <a:gd name="connsiteX87" fmla="*/ 7766905 w 12192000"/>
              <a:gd name="connsiteY87" fmla="*/ 1994240 h 2990841"/>
              <a:gd name="connsiteX88" fmla="*/ 7748811 w 12192000"/>
              <a:gd name="connsiteY88" fmla="*/ 2001647 h 2990841"/>
              <a:gd name="connsiteX89" fmla="*/ 7745757 w 12192000"/>
              <a:gd name="connsiteY89" fmla="*/ 2003120 h 2990841"/>
              <a:gd name="connsiteX90" fmla="*/ 7732110 w 12192000"/>
              <a:gd name="connsiteY90" fmla="*/ 2004783 h 2990841"/>
              <a:gd name="connsiteX91" fmla="*/ 7730039 w 12192000"/>
              <a:gd name="connsiteY91" fmla="*/ 2010536 h 2990841"/>
              <a:gd name="connsiteX92" fmla="*/ 7685159 w 12192000"/>
              <a:gd name="connsiteY92" fmla="*/ 2018415 h 2990841"/>
              <a:gd name="connsiteX93" fmla="*/ 7561596 w 12192000"/>
              <a:gd name="connsiteY93" fmla="*/ 2020063 h 2990841"/>
              <a:gd name="connsiteX94" fmla="*/ 7488722 w 12192000"/>
              <a:gd name="connsiteY94" fmla="*/ 2024418 h 2990841"/>
              <a:gd name="connsiteX95" fmla="*/ 7462688 w 12192000"/>
              <a:gd name="connsiteY95" fmla="*/ 2031366 h 2990841"/>
              <a:gd name="connsiteX96" fmla="*/ 7425222 w 12192000"/>
              <a:gd name="connsiteY96" fmla="*/ 2037510 h 2990841"/>
              <a:gd name="connsiteX97" fmla="*/ 7360376 w 12192000"/>
              <a:gd name="connsiteY97" fmla="*/ 2052454 h 2990841"/>
              <a:gd name="connsiteX98" fmla="*/ 7297796 w 12192000"/>
              <a:gd name="connsiteY98" fmla="*/ 2059134 h 2990841"/>
              <a:gd name="connsiteX99" fmla="*/ 7255684 w 12192000"/>
              <a:gd name="connsiteY99" fmla="*/ 2060633 h 2990841"/>
              <a:gd name="connsiteX100" fmla="*/ 7249573 w 12192000"/>
              <a:gd name="connsiteY100" fmla="*/ 2060435 h 2990841"/>
              <a:gd name="connsiteX101" fmla="*/ 7198933 w 12192000"/>
              <a:gd name="connsiteY101" fmla="*/ 2052227 h 2990841"/>
              <a:gd name="connsiteX102" fmla="*/ 7194276 w 12192000"/>
              <a:gd name="connsiteY102" fmla="*/ 2056568 h 2990841"/>
              <a:gd name="connsiteX103" fmla="*/ 7178495 w 12192000"/>
              <a:gd name="connsiteY103" fmla="*/ 2061069 h 2990841"/>
              <a:gd name="connsiteX104" fmla="*/ 7164866 w 12192000"/>
              <a:gd name="connsiteY104" fmla="*/ 2056021 h 2990841"/>
              <a:gd name="connsiteX105" fmla="*/ 7101221 w 12192000"/>
              <a:gd name="connsiteY105" fmla="*/ 2047289 h 2990841"/>
              <a:gd name="connsiteX106" fmla="*/ 7008182 w 12192000"/>
              <a:gd name="connsiteY106" fmla="*/ 2039482 h 2990841"/>
              <a:gd name="connsiteX107" fmla="*/ 6994073 w 12192000"/>
              <a:gd name="connsiteY107" fmla="*/ 2034288 h 2990841"/>
              <a:gd name="connsiteX108" fmla="*/ 6902768 w 12192000"/>
              <a:gd name="connsiteY108" fmla="*/ 2021990 h 2990841"/>
              <a:gd name="connsiteX109" fmla="*/ 6854917 w 12192000"/>
              <a:gd name="connsiteY109" fmla="*/ 2020321 h 2990841"/>
              <a:gd name="connsiteX110" fmla="*/ 6849655 w 12192000"/>
              <a:gd name="connsiteY110" fmla="*/ 2025191 h 2990841"/>
              <a:gd name="connsiteX111" fmla="*/ 6835522 w 12192000"/>
              <a:gd name="connsiteY111" fmla="*/ 2024012 h 2990841"/>
              <a:gd name="connsiteX112" fmla="*/ 6707727 w 12192000"/>
              <a:gd name="connsiteY112" fmla="*/ 2006254 h 2990841"/>
              <a:gd name="connsiteX113" fmla="*/ 6561947 w 12192000"/>
              <a:gd name="connsiteY113" fmla="*/ 1975575 h 2990841"/>
              <a:gd name="connsiteX114" fmla="*/ 6464714 w 12192000"/>
              <a:gd name="connsiteY114" fmla="*/ 1978704 h 2990841"/>
              <a:gd name="connsiteX115" fmla="*/ 6242129 w 12192000"/>
              <a:gd name="connsiteY115" fmla="*/ 1915441 h 2990841"/>
              <a:gd name="connsiteX116" fmla="*/ 6080728 w 12192000"/>
              <a:gd name="connsiteY116" fmla="*/ 1895758 h 2990841"/>
              <a:gd name="connsiteX117" fmla="*/ 6069627 w 12192000"/>
              <a:gd name="connsiteY117" fmla="*/ 1885968 h 2990841"/>
              <a:gd name="connsiteX118" fmla="*/ 6055146 w 12192000"/>
              <a:gd name="connsiteY118" fmla="*/ 1879305 h 2990841"/>
              <a:gd name="connsiteX119" fmla="*/ 5953405 w 12192000"/>
              <a:gd name="connsiteY119" fmla="*/ 1849929 h 2990841"/>
              <a:gd name="connsiteX120" fmla="*/ 5940151 w 12192000"/>
              <a:gd name="connsiteY120" fmla="*/ 1852123 h 2990841"/>
              <a:gd name="connsiteX121" fmla="*/ 5917647 w 12192000"/>
              <a:gd name="connsiteY121" fmla="*/ 1852476 h 2990841"/>
              <a:gd name="connsiteX122" fmla="*/ 5860259 w 12192000"/>
              <a:gd name="connsiteY122" fmla="*/ 1865444 h 2990841"/>
              <a:gd name="connsiteX123" fmla="*/ 5821880 w 12192000"/>
              <a:gd name="connsiteY123" fmla="*/ 1854695 h 2990841"/>
              <a:gd name="connsiteX124" fmla="*/ 5813898 w 12192000"/>
              <a:gd name="connsiteY124" fmla="*/ 1853063 h 2990841"/>
              <a:gd name="connsiteX125" fmla="*/ 5813633 w 12192000"/>
              <a:gd name="connsiteY125" fmla="*/ 1853249 h 2990841"/>
              <a:gd name="connsiteX126" fmla="*/ 5804995 w 12192000"/>
              <a:gd name="connsiteY126" fmla="*/ 1851966 h 2990841"/>
              <a:gd name="connsiteX127" fmla="*/ 5799340 w 12192000"/>
              <a:gd name="connsiteY127" fmla="*/ 1850088 h 2990841"/>
              <a:gd name="connsiteX128" fmla="*/ 5783850 w 12192000"/>
              <a:gd name="connsiteY128" fmla="*/ 1846922 h 2990841"/>
              <a:gd name="connsiteX129" fmla="*/ 5777803 w 12192000"/>
              <a:gd name="connsiteY129" fmla="*/ 1847290 h 2990841"/>
              <a:gd name="connsiteX130" fmla="*/ 5774372 w 12192000"/>
              <a:gd name="connsiteY130" fmla="*/ 1849538 h 2990841"/>
              <a:gd name="connsiteX131" fmla="*/ 5740527 w 12192000"/>
              <a:gd name="connsiteY131" fmla="*/ 1850453 h 2990841"/>
              <a:gd name="connsiteX132" fmla="*/ 5671437 w 12192000"/>
              <a:gd name="connsiteY132" fmla="*/ 1845438 h 2990841"/>
              <a:gd name="connsiteX133" fmla="*/ 5633526 w 12192000"/>
              <a:gd name="connsiteY133" fmla="*/ 1839191 h 2990841"/>
              <a:gd name="connsiteX134" fmla="*/ 5527860 w 12192000"/>
              <a:gd name="connsiteY134" fmla="*/ 1825767 h 2990841"/>
              <a:gd name="connsiteX135" fmla="*/ 5420429 w 12192000"/>
              <a:gd name="connsiteY135" fmla="*/ 1815102 h 2990841"/>
              <a:gd name="connsiteX136" fmla="*/ 5339073 w 12192000"/>
              <a:gd name="connsiteY136" fmla="*/ 1819639 h 2990841"/>
              <a:gd name="connsiteX137" fmla="*/ 5334373 w 12192000"/>
              <a:gd name="connsiteY137" fmla="*/ 1817028 h 2990841"/>
              <a:gd name="connsiteX138" fmla="*/ 5326433 w 12192000"/>
              <a:gd name="connsiteY138" fmla="*/ 1814516 h 2990841"/>
              <a:gd name="connsiteX139" fmla="*/ 5326080 w 12192000"/>
              <a:gd name="connsiteY139" fmla="*/ 1814651 h 2990841"/>
              <a:gd name="connsiteX140" fmla="*/ 5318954 w 12192000"/>
              <a:gd name="connsiteY140" fmla="*/ 1811914 h 2990841"/>
              <a:gd name="connsiteX141" fmla="*/ 5286087 w 12192000"/>
              <a:gd name="connsiteY141" fmla="*/ 1796038 h 2990841"/>
              <a:gd name="connsiteX142" fmla="*/ 5223002 w 12192000"/>
              <a:gd name="connsiteY142" fmla="*/ 1799482 h 2990841"/>
              <a:gd name="connsiteX143" fmla="*/ 5200540 w 12192000"/>
              <a:gd name="connsiteY143" fmla="*/ 1796400 h 2990841"/>
              <a:gd name="connsiteX144" fmla="*/ 5154928 w 12192000"/>
              <a:gd name="connsiteY144" fmla="*/ 1781130 h 2990841"/>
              <a:gd name="connsiteX145" fmla="*/ 5149478 w 12192000"/>
              <a:gd name="connsiteY145" fmla="*/ 1780679 h 2990841"/>
              <a:gd name="connsiteX146" fmla="*/ 5130626 w 12192000"/>
              <a:gd name="connsiteY146" fmla="*/ 1768669 h 2990841"/>
              <a:gd name="connsiteX147" fmla="*/ 5102239 w 12192000"/>
              <a:gd name="connsiteY147" fmla="*/ 1753436 h 2990841"/>
              <a:gd name="connsiteX148" fmla="*/ 5099658 w 12192000"/>
              <a:gd name="connsiteY148" fmla="*/ 1753538 h 2990841"/>
              <a:gd name="connsiteX149" fmla="*/ 5088508 w 12192000"/>
              <a:gd name="connsiteY149" fmla="*/ 1745106 h 2990841"/>
              <a:gd name="connsiteX150" fmla="*/ 5082205 w 12192000"/>
              <a:gd name="connsiteY150" fmla="*/ 1734262 h 2990841"/>
              <a:gd name="connsiteX151" fmla="*/ 4931750 w 12192000"/>
              <a:gd name="connsiteY151" fmla="*/ 1691385 h 2990841"/>
              <a:gd name="connsiteX152" fmla="*/ 4824030 w 12192000"/>
              <a:gd name="connsiteY152" fmla="*/ 1643040 h 2990841"/>
              <a:gd name="connsiteX153" fmla="*/ 4758423 w 12192000"/>
              <a:gd name="connsiteY153" fmla="*/ 1579191 h 2990841"/>
              <a:gd name="connsiteX154" fmla="*/ 4514045 w 12192000"/>
              <a:gd name="connsiteY154" fmla="*/ 1535848 h 2990841"/>
              <a:gd name="connsiteX155" fmla="*/ 4458973 w 12192000"/>
              <a:gd name="connsiteY155" fmla="*/ 1525122 h 2990841"/>
              <a:gd name="connsiteX156" fmla="*/ 4423105 w 12192000"/>
              <a:gd name="connsiteY156" fmla="*/ 1500018 h 2990841"/>
              <a:gd name="connsiteX157" fmla="*/ 4400073 w 12192000"/>
              <a:gd name="connsiteY157" fmla="*/ 1499739 h 2990841"/>
              <a:gd name="connsiteX158" fmla="*/ 4395961 w 12192000"/>
              <a:gd name="connsiteY158" fmla="*/ 1499863 h 2990841"/>
              <a:gd name="connsiteX159" fmla="*/ 4382523 w 12192000"/>
              <a:gd name="connsiteY159" fmla="*/ 1496619 h 2990841"/>
              <a:gd name="connsiteX160" fmla="*/ 4374971 w 12192000"/>
              <a:gd name="connsiteY160" fmla="*/ 1500377 h 2990841"/>
              <a:gd name="connsiteX161" fmla="*/ 4352051 w 12192000"/>
              <a:gd name="connsiteY161" fmla="*/ 1498843 h 2990841"/>
              <a:gd name="connsiteX162" fmla="*/ 4328364 w 12192000"/>
              <a:gd name="connsiteY162" fmla="*/ 1491566 h 2990841"/>
              <a:gd name="connsiteX163" fmla="*/ 4220142 w 12192000"/>
              <a:gd name="connsiteY163" fmla="*/ 1451803 h 2990841"/>
              <a:gd name="connsiteX164" fmla="*/ 4152921 w 12192000"/>
              <a:gd name="connsiteY164" fmla="*/ 1430969 h 2990841"/>
              <a:gd name="connsiteX165" fmla="*/ 4123498 w 12192000"/>
              <a:gd name="connsiteY165" fmla="*/ 1427696 h 2990841"/>
              <a:gd name="connsiteX166" fmla="*/ 4085026 w 12192000"/>
              <a:gd name="connsiteY166" fmla="*/ 1420005 h 2990841"/>
              <a:gd name="connsiteX167" fmla="*/ 4014120 w 12192000"/>
              <a:gd name="connsiteY167" fmla="*/ 1410025 h 2990841"/>
              <a:gd name="connsiteX168" fmla="*/ 3924085 w 12192000"/>
              <a:gd name="connsiteY168" fmla="*/ 1390368 h 2990841"/>
              <a:gd name="connsiteX169" fmla="*/ 3875102 w 12192000"/>
              <a:gd name="connsiteY169" fmla="*/ 1356231 h 2990841"/>
              <a:gd name="connsiteX170" fmla="*/ 3866735 w 12192000"/>
              <a:gd name="connsiteY170" fmla="*/ 1358044 h 2990841"/>
              <a:gd name="connsiteX171" fmla="*/ 3824835 w 12192000"/>
              <a:gd name="connsiteY171" fmla="*/ 1344150 h 2990841"/>
              <a:gd name="connsiteX172" fmla="*/ 3698316 w 12192000"/>
              <a:gd name="connsiteY172" fmla="*/ 1271660 h 2990841"/>
              <a:gd name="connsiteX173" fmla="*/ 3615875 w 12192000"/>
              <a:gd name="connsiteY173" fmla="*/ 1245166 h 2990841"/>
              <a:gd name="connsiteX174" fmla="*/ 3583351 w 12192000"/>
              <a:gd name="connsiteY174" fmla="*/ 1239605 h 2990841"/>
              <a:gd name="connsiteX175" fmla="*/ 3529058 w 12192000"/>
              <a:gd name="connsiteY175" fmla="*/ 1230047 h 2990841"/>
              <a:gd name="connsiteX176" fmla="*/ 3438822 w 12192000"/>
              <a:gd name="connsiteY176" fmla="*/ 1205661 h 2990841"/>
              <a:gd name="connsiteX177" fmla="*/ 3390292 w 12192000"/>
              <a:gd name="connsiteY177" fmla="*/ 1197075 h 2990841"/>
              <a:gd name="connsiteX178" fmla="*/ 3315537 w 12192000"/>
              <a:gd name="connsiteY178" fmla="*/ 1185391 h 2990841"/>
              <a:gd name="connsiteX179" fmla="*/ 3305896 w 12192000"/>
              <a:gd name="connsiteY179" fmla="*/ 1180025 h 2990841"/>
              <a:gd name="connsiteX180" fmla="*/ 3260055 w 12192000"/>
              <a:gd name="connsiteY180" fmla="*/ 1189560 h 2990841"/>
              <a:gd name="connsiteX181" fmla="*/ 3136098 w 12192000"/>
              <a:gd name="connsiteY181" fmla="*/ 1171708 h 2990841"/>
              <a:gd name="connsiteX182" fmla="*/ 3113533 w 12192000"/>
              <a:gd name="connsiteY182" fmla="*/ 1171758 h 2990841"/>
              <a:gd name="connsiteX183" fmla="*/ 3087934 w 12192000"/>
              <a:gd name="connsiteY183" fmla="*/ 1162189 h 2990841"/>
              <a:gd name="connsiteX184" fmla="*/ 3033101 w 12192000"/>
              <a:gd name="connsiteY184" fmla="*/ 1146004 h 2990841"/>
              <a:gd name="connsiteX185" fmla="*/ 2999082 w 12192000"/>
              <a:gd name="connsiteY185" fmla="*/ 1129337 h 2990841"/>
              <a:gd name="connsiteX186" fmla="*/ 2988144 w 12192000"/>
              <a:gd name="connsiteY186" fmla="*/ 1133783 h 2990841"/>
              <a:gd name="connsiteX187" fmla="*/ 2964880 w 12192000"/>
              <a:gd name="connsiteY187" fmla="*/ 1133160 h 2990841"/>
              <a:gd name="connsiteX188" fmla="*/ 2871083 w 12192000"/>
              <a:gd name="connsiteY188" fmla="*/ 1114281 h 2990841"/>
              <a:gd name="connsiteX189" fmla="*/ 2853547 w 12192000"/>
              <a:gd name="connsiteY189" fmla="*/ 1113282 h 2990841"/>
              <a:gd name="connsiteX190" fmla="*/ 2834998 w 12192000"/>
              <a:gd name="connsiteY190" fmla="*/ 1105032 h 2990841"/>
              <a:gd name="connsiteX191" fmla="*/ 2832012 w 12192000"/>
              <a:gd name="connsiteY191" fmla="*/ 1103667 h 2990841"/>
              <a:gd name="connsiteX192" fmla="*/ 2831450 w 12192000"/>
              <a:gd name="connsiteY192" fmla="*/ 1103681 h 2990841"/>
              <a:gd name="connsiteX193" fmla="*/ 2830158 w 12192000"/>
              <a:gd name="connsiteY193" fmla="*/ 1102819 h 2990841"/>
              <a:gd name="connsiteX194" fmla="*/ 2817969 w 12192000"/>
              <a:gd name="connsiteY194" fmla="*/ 1097243 h 2990841"/>
              <a:gd name="connsiteX195" fmla="*/ 2812278 w 12192000"/>
              <a:gd name="connsiteY195" fmla="*/ 1097008 h 2990841"/>
              <a:gd name="connsiteX196" fmla="*/ 2735949 w 12192000"/>
              <a:gd name="connsiteY196" fmla="*/ 1069536 h 2990841"/>
              <a:gd name="connsiteX197" fmla="*/ 2700542 w 12192000"/>
              <a:gd name="connsiteY197" fmla="*/ 1056907 h 2990841"/>
              <a:gd name="connsiteX198" fmla="*/ 2690071 w 12192000"/>
              <a:gd name="connsiteY198" fmla="*/ 1056397 h 2990841"/>
              <a:gd name="connsiteX199" fmla="*/ 2655269 w 12192000"/>
              <a:gd name="connsiteY199" fmla="*/ 1042078 h 2990841"/>
              <a:gd name="connsiteX200" fmla="*/ 2637172 w 12192000"/>
              <a:gd name="connsiteY200" fmla="*/ 1039382 h 2990841"/>
              <a:gd name="connsiteX201" fmla="*/ 2544676 w 12192000"/>
              <a:gd name="connsiteY201" fmla="*/ 1019916 h 2990841"/>
              <a:gd name="connsiteX202" fmla="*/ 2521406 w 12192000"/>
              <a:gd name="connsiteY202" fmla="*/ 1022036 h 2990841"/>
              <a:gd name="connsiteX203" fmla="*/ 2462038 w 12192000"/>
              <a:gd name="connsiteY203" fmla="*/ 992687 h 2990841"/>
              <a:gd name="connsiteX204" fmla="*/ 2448962 w 12192000"/>
              <a:gd name="connsiteY204" fmla="*/ 988555 h 2990841"/>
              <a:gd name="connsiteX205" fmla="*/ 2444223 w 12192000"/>
              <a:gd name="connsiteY205" fmla="*/ 985580 h 2990841"/>
              <a:gd name="connsiteX206" fmla="*/ 2428175 w 12192000"/>
              <a:gd name="connsiteY206" fmla="*/ 997242 h 2990841"/>
              <a:gd name="connsiteX207" fmla="*/ 2398519 w 12192000"/>
              <a:gd name="connsiteY207" fmla="*/ 1001482 h 2990841"/>
              <a:gd name="connsiteX208" fmla="*/ 2385271 w 12192000"/>
              <a:gd name="connsiteY208" fmla="*/ 993786 h 2990841"/>
              <a:gd name="connsiteX209" fmla="*/ 2298174 w 12192000"/>
              <a:gd name="connsiteY209" fmla="*/ 956527 h 2990841"/>
              <a:gd name="connsiteX210" fmla="*/ 2271014 w 12192000"/>
              <a:gd name="connsiteY210" fmla="*/ 945440 h 2990841"/>
              <a:gd name="connsiteX211" fmla="*/ 2214838 w 12192000"/>
              <a:gd name="connsiteY211" fmla="*/ 924396 h 2990841"/>
              <a:gd name="connsiteX212" fmla="*/ 2038407 w 12192000"/>
              <a:gd name="connsiteY212" fmla="*/ 916628 h 2990841"/>
              <a:gd name="connsiteX213" fmla="*/ 1958268 w 12192000"/>
              <a:gd name="connsiteY213" fmla="*/ 931677 h 2990841"/>
              <a:gd name="connsiteX214" fmla="*/ 1740316 w 12192000"/>
              <a:gd name="connsiteY214" fmla="*/ 931710 h 2990841"/>
              <a:gd name="connsiteX215" fmla="*/ 1454477 w 12192000"/>
              <a:gd name="connsiteY215" fmla="*/ 973878 h 2990841"/>
              <a:gd name="connsiteX216" fmla="*/ 1385984 w 12192000"/>
              <a:gd name="connsiteY216" fmla="*/ 958621 h 2990841"/>
              <a:gd name="connsiteX217" fmla="*/ 1355604 w 12192000"/>
              <a:gd name="connsiteY217" fmla="*/ 960893 h 2990841"/>
              <a:gd name="connsiteX218" fmla="*/ 1305323 w 12192000"/>
              <a:gd name="connsiteY218" fmla="*/ 967511 h 2990841"/>
              <a:gd name="connsiteX219" fmla="*/ 1125607 w 12192000"/>
              <a:gd name="connsiteY219" fmla="*/ 968467 h 2990841"/>
              <a:gd name="connsiteX220" fmla="*/ 1016562 w 12192000"/>
              <a:gd name="connsiteY220" fmla="*/ 975260 h 2990841"/>
              <a:gd name="connsiteX221" fmla="*/ 818620 w 12192000"/>
              <a:gd name="connsiteY221" fmla="*/ 987723 h 2990841"/>
              <a:gd name="connsiteX222" fmla="*/ 611870 w 12192000"/>
              <a:gd name="connsiteY222" fmla="*/ 1002547 h 2990841"/>
              <a:gd name="connsiteX223" fmla="*/ 520325 w 12192000"/>
              <a:gd name="connsiteY223" fmla="*/ 1010590 h 2990841"/>
              <a:gd name="connsiteX224" fmla="*/ 386188 w 12192000"/>
              <a:gd name="connsiteY224" fmla="*/ 1040956 h 2990841"/>
              <a:gd name="connsiteX225" fmla="*/ 272629 w 12192000"/>
              <a:gd name="connsiteY225" fmla="*/ 1010300 h 2990841"/>
              <a:gd name="connsiteX226" fmla="*/ 113450 w 12192000"/>
              <a:gd name="connsiteY226" fmla="*/ 1038933 h 2990841"/>
              <a:gd name="connsiteX227" fmla="*/ 4256 w 12192000"/>
              <a:gd name="connsiteY227" fmla="*/ 1060111 h 2990841"/>
              <a:gd name="connsiteX228" fmla="*/ 0 w 12192000"/>
              <a:gd name="connsiteY228" fmla="*/ 1059714 h 2990841"/>
              <a:gd name="connsiteX229" fmla="*/ 0 w 12192000"/>
              <a:gd name="connsiteY229" fmla="*/ 0 h 2990841"/>
              <a:gd name="connsiteX0" fmla="*/ 0 w 12192000"/>
              <a:gd name="connsiteY0" fmla="*/ 0 h 2990841"/>
              <a:gd name="connsiteX1" fmla="*/ 12192000 w 12192000"/>
              <a:gd name="connsiteY1" fmla="*/ 0 h 2990841"/>
              <a:gd name="connsiteX2" fmla="*/ 12192000 w 12192000"/>
              <a:gd name="connsiteY2" fmla="*/ 2802781 h 2990841"/>
              <a:gd name="connsiteX3" fmla="*/ 12174273 w 12192000"/>
              <a:gd name="connsiteY3" fmla="*/ 2805362 h 2990841"/>
              <a:gd name="connsiteX4" fmla="*/ 12112141 w 12192000"/>
              <a:gd name="connsiteY4" fmla="*/ 2896170 h 2990841"/>
              <a:gd name="connsiteX5" fmla="*/ 12013268 w 12192000"/>
              <a:gd name="connsiteY5" fmla="*/ 2939595 h 2990841"/>
              <a:gd name="connsiteX6" fmla="*/ 11844564 w 12192000"/>
              <a:gd name="connsiteY6" fmla="*/ 2972630 h 2990841"/>
              <a:gd name="connsiteX7" fmla="*/ 11754334 w 12192000"/>
              <a:gd name="connsiteY7" fmla="*/ 2963535 h 2990841"/>
              <a:gd name="connsiteX8" fmla="*/ 11683126 w 12192000"/>
              <a:gd name="connsiteY8" fmla="*/ 2966141 h 2990841"/>
              <a:gd name="connsiteX9" fmla="*/ 11641086 w 12192000"/>
              <a:gd name="connsiteY9" fmla="*/ 2983775 h 2990841"/>
              <a:gd name="connsiteX10" fmla="*/ 11557571 w 12192000"/>
              <a:gd name="connsiteY10" fmla="*/ 2990841 h 2990841"/>
              <a:gd name="connsiteX11" fmla="*/ 11494397 w 12192000"/>
              <a:gd name="connsiteY11" fmla="*/ 2946810 h 2990841"/>
              <a:gd name="connsiteX12" fmla="*/ 11438556 w 12192000"/>
              <a:gd name="connsiteY12" fmla="*/ 2873658 h 2990841"/>
              <a:gd name="connsiteX13" fmla="*/ 11380680 w 12192000"/>
              <a:gd name="connsiteY13" fmla="*/ 2855874 h 2990841"/>
              <a:gd name="connsiteX14" fmla="*/ 11307999 w 12192000"/>
              <a:gd name="connsiteY14" fmla="*/ 2809174 h 2990841"/>
              <a:gd name="connsiteX15" fmla="*/ 11203274 w 12192000"/>
              <a:gd name="connsiteY15" fmla="*/ 2782953 h 2990841"/>
              <a:gd name="connsiteX16" fmla="*/ 11095293 w 12192000"/>
              <a:gd name="connsiteY16" fmla="*/ 2734181 h 2990841"/>
              <a:gd name="connsiteX17" fmla="*/ 11072290 w 12192000"/>
              <a:gd name="connsiteY17" fmla="*/ 2737734 h 2990841"/>
              <a:gd name="connsiteX18" fmla="*/ 10980239 w 12192000"/>
              <a:gd name="connsiteY18" fmla="*/ 2729000 h 2990841"/>
              <a:gd name="connsiteX19" fmla="*/ 10980167 w 12192000"/>
              <a:gd name="connsiteY19" fmla="*/ 2728972 h 2990841"/>
              <a:gd name="connsiteX20" fmla="*/ 10943501 w 12192000"/>
              <a:gd name="connsiteY20" fmla="*/ 2723352 h 2990841"/>
              <a:gd name="connsiteX21" fmla="*/ 10740825 w 12192000"/>
              <a:gd name="connsiteY21" fmla="*/ 2642544 h 2990841"/>
              <a:gd name="connsiteX22" fmla="*/ 10621021 w 12192000"/>
              <a:gd name="connsiteY22" fmla="*/ 2583972 h 2990841"/>
              <a:gd name="connsiteX23" fmla="*/ 10501779 w 12192000"/>
              <a:gd name="connsiteY23" fmla="*/ 2548735 h 2990841"/>
              <a:gd name="connsiteX24" fmla="*/ 10403355 w 12192000"/>
              <a:gd name="connsiteY24" fmla="*/ 2512953 h 2990841"/>
              <a:gd name="connsiteX25" fmla="*/ 10337449 w 12192000"/>
              <a:gd name="connsiteY25" fmla="*/ 2488172 h 2990841"/>
              <a:gd name="connsiteX26" fmla="*/ 10324327 w 12192000"/>
              <a:gd name="connsiteY26" fmla="*/ 2478939 h 2990841"/>
              <a:gd name="connsiteX27" fmla="*/ 10321929 w 12192000"/>
              <a:gd name="connsiteY27" fmla="*/ 2478993 h 2990841"/>
              <a:gd name="connsiteX28" fmla="*/ 10290461 w 12192000"/>
              <a:gd name="connsiteY28" fmla="*/ 2462144 h 2990841"/>
              <a:gd name="connsiteX29" fmla="*/ 10268970 w 12192000"/>
              <a:gd name="connsiteY29" fmla="*/ 2448931 h 2990841"/>
              <a:gd name="connsiteX30" fmla="*/ 10263699 w 12192000"/>
              <a:gd name="connsiteY30" fmla="*/ 2448340 h 2990841"/>
              <a:gd name="connsiteX31" fmla="*/ 10228272 w 12192000"/>
              <a:gd name="connsiteY31" fmla="*/ 2431997 h 2990841"/>
              <a:gd name="connsiteX32" fmla="*/ 10215997 w 12192000"/>
              <a:gd name="connsiteY32" fmla="*/ 2431103 h 2990841"/>
              <a:gd name="connsiteX33" fmla="*/ 10193885 w 12192000"/>
              <a:gd name="connsiteY33" fmla="*/ 2427360 h 2990841"/>
              <a:gd name="connsiteX34" fmla="*/ 10135557 w 12192000"/>
              <a:gd name="connsiteY34" fmla="*/ 2429769 h 2990841"/>
              <a:gd name="connsiteX35" fmla="*/ 10092108 w 12192000"/>
              <a:gd name="connsiteY35" fmla="*/ 2409075 h 2990841"/>
              <a:gd name="connsiteX36" fmla="*/ 10091815 w 12192000"/>
              <a:gd name="connsiteY36" fmla="*/ 2409211 h 2990841"/>
              <a:gd name="connsiteX37" fmla="*/ 10083558 w 12192000"/>
              <a:gd name="connsiteY37" fmla="*/ 2406369 h 2990841"/>
              <a:gd name="connsiteX38" fmla="*/ 10078319 w 12192000"/>
              <a:gd name="connsiteY38" fmla="*/ 2403481 h 2990841"/>
              <a:gd name="connsiteX39" fmla="*/ 10063647 w 12192000"/>
              <a:gd name="connsiteY39" fmla="*/ 2397528 h 2990841"/>
              <a:gd name="connsiteX40" fmla="*/ 10057660 w 12192000"/>
              <a:gd name="connsiteY40" fmla="*/ 2396793 h 2990841"/>
              <a:gd name="connsiteX41" fmla="*/ 10003124 w 12192000"/>
              <a:gd name="connsiteY41" fmla="*/ 2406692 h 2990841"/>
              <a:gd name="connsiteX42" fmla="*/ 9898644 w 12192000"/>
              <a:gd name="connsiteY42" fmla="*/ 2393136 h 2990841"/>
              <a:gd name="connsiteX43" fmla="*/ 9794969 w 12192000"/>
              <a:gd name="connsiteY43" fmla="*/ 2376665 h 2990841"/>
              <a:gd name="connsiteX44" fmla="*/ 9690708 w 12192000"/>
              <a:gd name="connsiteY44" fmla="*/ 2362478 h 2990841"/>
              <a:gd name="connsiteX45" fmla="*/ 9656590 w 12192000"/>
              <a:gd name="connsiteY45" fmla="*/ 2365107 h 2990841"/>
              <a:gd name="connsiteX46" fmla="*/ 9651013 w 12192000"/>
              <a:gd name="connsiteY46" fmla="*/ 2365379 h 2990841"/>
              <a:gd name="connsiteX47" fmla="*/ 9629535 w 12192000"/>
              <a:gd name="connsiteY47" fmla="*/ 2359562 h 2990841"/>
              <a:gd name="connsiteX48" fmla="*/ 9621002 w 12192000"/>
              <a:gd name="connsiteY48" fmla="*/ 2358015 h 2990841"/>
              <a:gd name="connsiteX49" fmla="*/ 9620811 w 12192000"/>
              <a:gd name="connsiteY49" fmla="*/ 2358209 h 2990841"/>
              <a:gd name="connsiteX50" fmla="*/ 9612783 w 12192000"/>
              <a:gd name="connsiteY50" fmla="*/ 2356304 h 2990841"/>
              <a:gd name="connsiteX51" fmla="*/ 9573299 w 12192000"/>
              <a:gd name="connsiteY51" fmla="*/ 2344048 h 2990841"/>
              <a:gd name="connsiteX52" fmla="*/ 9523299 w 12192000"/>
              <a:gd name="connsiteY52" fmla="*/ 2356751 h 2990841"/>
              <a:gd name="connsiteX53" fmla="*/ 9502217 w 12192000"/>
              <a:gd name="connsiteY53" fmla="*/ 2356672 h 2990841"/>
              <a:gd name="connsiteX54" fmla="*/ 9491052 w 12192000"/>
              <a:gd name="connsiteY54" fmla="*/ 2357876 h 2990841"/>
              <a:gd name="connsiteX55" fmla="*/ 9490420 w 12192000"/>
              <a:gd name="connsiteY55" fmla="*/ 2358754 h 2990841"/>
              <a:gd name="connsiteX56" fmla="*/ 9422814 w 12192000"/>
              <a:gd name="connsiteY56" fmla="*/ 2337048 h 2990841"/>
              <a:gd name="connsiteX57" fmla="*/ 9387555 w 12192000"/>
              <a:gd name="connsiteY57" fmla="*/ 2324836 h 2990841"/>
              <a:gd name="connsiteX58" fmla="*/ 9385480 w 12192000"/>
              <a:gd name="connsiteY58" fmla="*/ 2325313 h 2990841"/>
              <a:gd name="connsiteX59" fmla="*/ 9369766 w 12192000"/>
              <a:gd name="connsiteY59" fmla="*/ 2317902 h 2990841"/>
              <a:gd name="connsiteX60" fmla="*/ 9356267 w 12192000"/>
              <a:gd name="connsiteY60" fmla="*/ 2307218 h 2990841"/>
              <a:gd name="connsiteX61" fmla="*/ 9240605 w 12192000"/>
              <a:gd name="connsiteY61" fmla="*/ 2292733 h 2990841"/>
              <a:gd name="connsiteX62" fmla="*/ 9083251 w 12192000"/>
              <a:gd name="connsiteY62" fmla="*/ 2245348 h 2990841"/>
              <a:gd name="connsiteX63" fmla="*/ 8956025 w 12192000"/>
              <a:gd name="connsiteY63" fmla="*/ 2219438 h 2990841"/>
              <a:gd name="connsiteX64" fmla="*/ 8791834 w 12192000"/>
              <a:gd name="connsiteY64" fmla="*/ 2194608 h 2990841"/>
              <a:gd name="connsiteX65" fmla="*/ 8677385 w 12192000"/>
              <a:gd name="connsiteY65" fmla="*/ 2172946 h 2990841"/>
              <a:gd name="connsiteX66" fmla="*/ 8628381 w 12192000"/>
              <a:gd name="connsiteY66" fmla="*/ 2151256 h 2990841"/>
              <a:gd name="connsiteX67" fmla="*/ 8608955 w 12192000"/>
              <a:gd name="connsiteY67" fmla="*/ 2154253 h 2990841"/>
              <a:gd name="connsiteX68" fmla="*/ 8605623 w 12192000"/>
              <a:gd name="connsiteY68" fmla="*/ 2154974 h 2990841"/>
              <a:gd name="connsiteX69" fmla="*/ 8591946 w 12192000"/>
              <a:gd name="connsiteY69" fmla="*/ 2153429 h 2990841"/>
              <a:gd name="connsiteX70" fmla="*/ 8588503 w 12192000"/>
              <a:gd name="connsiteY70" fmla="*/ 2158528 h 2990841"/>
              <a:gd name="connsiteX71" fmla="*/ 8542929 w 12192000"/>
              <a:gd name="connsiteY71" fmla="*/ 2155780 h 2990841"/>
              <a:gd name="connsiteX72" fmla="*/ 8422422 w 12192000"/>
              <a:gd name="connsiteY72" fmla="*/ 2128783 h 2990841"/>
              <a:gd name="connsiteX73" fmla="*/ 8350509 w 12192000"/>
              <a:gd name="connsiteY73" fmla="*/ 2116143 h 2990841"/>
              <a:gd name="connsiteX74" fmla="*/ 8323483 w 12192000"/>
              <a:gd name="connsiteY74" fmla="*/ 2116856 h 2990841"/>
              <a:gd name="connsiteX75" fmla="*/ 8285541 w 12192000"/>
              <a:gd name="connsiteY75" fmla="*/ 2114142 h 2990841"/>
              <a:gd name="connsiteX76" fmla="*/ 8156321 w 12192000"/>
              <a:gd name="connsiteY76" fmla="*/ 2105622 h 2990841"/>
              <a:gd name="connsiteX77" fmla="*/ 8115022 w 12192000"/>
              <a:gd name="connsiteY77" fmla="*/ 2097331 h 2990841"/>
              <a:gd name="connsiteX78" fmla="*/ 8109128 w 12192000"/>
              <a:gd name="connsiteY78" fmla="*/ 2095725 h 2990841"/>
              <a:gd name="connsiteX79" fmla="*/ 8061947 w 12192000"/>
              <a:gd name="connsiteY79" fmla="*/ 2076044 h 2990841"/>
              <a:gd name="connsiteX80" fmla="*/ 8056343 w 12192000"/>
              <a:gd name="connsiteY80" fmla="*/ 2079176 h 2990841"/>
              <a:gd name="connsiteX81" fmla="*/ 8039888 w 12192000"/>
              <a:gd name="connsiteY81" fmla="*/ 2079889 h 2990841"/>
              <a:gd name="connsiteX82" fmla="*/ 8027893 w 12192000"/>
              <a:gd name="connsiteY82" fmla="*/ 2071837 h 2990841"/>
              <a:gd name="connsiteX83" fmla="*/ 7968202 w 12192000"/>
              <a:gd name="connsiteY83" fmla="*/ 2048643 h 2990841"/>
              <a:gd name="connsiteX84" fmla="*/ 7879707 w 12192000"/>
              <a:gd name="connsiteY84" fmla="*/ 2019539 h 2990841"/>
              <a:gd name="connsiteX85" fmla="*/ 7867283 w 12192000"/>
              <a:gd name="connsiteY85" fmla="*/ 2011237 h 2990841"/>
              <a:gd name="connsiteX86" fmla="*/ 7843997 w 12192000"/>
              <a:gd name="connsiteY86" fmla="*/ 2004002 h 2990841"/>
              <a:gd name="connsiteX87" fmla="*/ 7766905 w 12192000"/>
              <a:gd name="connsiteY87" fmla="*/ 1994240 h 2990841"/>
              <a:gd name="connsiteX88" fmla="*/ 7748811 w 12192000"/>
              <a:gd name="connsiteY88" fmla="*/ 2001647 h 2990841"/>
              <a:gd name="connsiteX89" fmla="*/ 7745757 w 12192000"/>
              <a:gd name="connsiteY89" fmla="*/ 2003120 h 2990841"/>
              <a:gd name="connsiteX90" fmla="*/ 7732110 w 12192000"/>
              <a:gd name="connsiteY90" fmla="*/ 2004783 h 2990841"/>
              <a:gd name="connsiteX91" fmla="*/ 7730039 w 12192000"/>
              <a:gd name="connsiteY91" fmla="*/ 2010536 h 2990841"/>
              <a:gd name="connsiteX92" fmla="*/ 7685159 w 12192000"/>
              <a:gd name="connsiteY92" fmla="*/ 2018415 h 2990841"/>
              <a:gd name="connsiteX93" fmla="*/ 7561596 w 12192000"/>
              <a:gd name="connsiteY93" fmla="*/ 2020063 h 2990841"/>
              <a:gd name="connsiteX94" fmla="*/ 7488722 w 12192000"/>
              <a:gd name="connsiteY94" fmla="*/ 2024418 h 2990841"/>
              <a:gd name="connsiteX95" fmla="*/ 7462688 w 12192000"/>
              <a:gd name="connsiteY95" fmla="*/ 2031366 h 2990841"/>
              <a:gd name="connsiteX96" fmla="*/ 7425222 w 12192000"/>
              <a:gd name="connsiteY96" fmla="*/ 2037510 h 2990841"/>
              <a:gd name="connsiteX97" fmla="*/ 7360376 w 12192000"/>
              <a:gd name="connsiteY97" fmla="*/ 2052454 h 2990841"/>
              <a:gd name="connsiteX98" fmla="*/ 7297796 w 12192000"/>
              <a:gd name="connsiteY98" fmla="*/ 2059134 h 2990841"/>
              <a:gd name="connsiteX99" fmla="*/ 7255684 w 12192000"/>
              <a:gd name="connsiteY99" fmla="*/ 2060633 h 2990841"/>
              <a:gd name="connsiteX100" fmla="*/ 7249573 w 12192000"/>
              <a:gd name="connsiteY100" fmla="*/ 2060435 h 2990841"/>
              <a:gd name="connsiteX101" fmla="*/ 7198933 w 12192000"/>
              <a:gd name="connsiteY101" fmla="*/ 2052227 h 2990841"/>
              <a:gd name="connsiteX102" fmla="*/ 7194276 w 12192000"/>
              <a:gd name="connsiteY102" fmla="*/ 2056568 h 2990841"/>
              <a:gd name="connsiteX103" fmla="*/ 7178495 w 12192000"/>
              <a:gd name="connsiteY103" fmla="*/ 2061069 h 2990841"/>
              <a:gd name="connsiteX104" fmla="*/ 7164866 w 12192000"/>
              <a:gd name="connsiteY104" fmla="*/ 2056021 h 2990841"/>
              <a:gd name="connsiteX105" fmla="*/ 7101221 w 12192000"/>
              <a:gd name="connsiteY105" fmla="*/ 2047289 h 2990841"/>
              <a:gd name="connsiteX106" fmla="*/ 7008182 w 12192000"/>
              <a:gd name="connsiteY106" fmla="*/ 2039482 h 2990841"/>
              <a:gd name="connsiteX107" fmla="*/ 6994073 w 12192000"/>
              <a:gd name="connsiteY107" fmla="*/ 2034288 h 2990841"/>
              <a:gd name="connsiteX108" fmla="*/ 6902768 w 12192000"/>
              <a:gd name="connsiteY108" fmla="*/ 2021990 h 2990841"/>
              <a:gd name="connsiteX109" fmla="*/ 6854917 w 12192000"/>
              <a:gd name="connsiteY109" fmla="*/ 2020321 h 2990841"/>
              <a:gd name="connsiteX110" fmla="*/ 6849655 w 12192000"/>
              <a:gd name="connsiteY110" fmla="*/ 2025191 h 2990841"/>
              <a:gd name="connsiteX111" fmla="*/ 6835522 w 12192000"/>
              <a:gd name="connsiteY111" fmla="*/ 2024012 h 2990841"/>
              <a:gd name="connsiteX112" fmla="*/ 6707727 w 12192000"/>
              <a:gd name="connsiteY112" fmla="*/ 2006254 h 2990841"/>
              <a:gd name="connsiteX113" fmla="*/ 6561947 w 12192000"/>
              <a:gd name="connsiteY113" fmla="*/ 1975575 h 2990841"/>
              <a:gd name="connsiteX114" fmla="*/ 6464714 w 12192000"/>
              <a:gd name="connsiteY114" fmla="*/ 1978704 h 2990841"/>
              <a:gd name="connsiteX115" fmla="*/ 6242129 w 12192000"/>
              <a:gd name="connsiteY115" fmla="*/ 1915441 h 2990841"/>
              <a:gd name="connsiteX116" fmla="*/ 6080728 w 12192000"/>
              <a:gd name="connsiteY116" fmla="*/ 1895758 h 2990841"/>
              <a:gd name="connsiteX117" fmla="*/ 6069627 w 12192000"/>
              <a:gd name="connsiteY117" fmla="*/ 1885968 h 2990841"/>
              <a:gd name="connsiteX118" fmla="*/ 6055146 w 12192000"/>
              <a:gd name="connsiteY118" fmla="*/ 1879305 h 2990841"/>
              <a:gd name="connsiteX119" fmla="*/ 5953405 w 12192000"/>
              <a:gd name="connsiteY119" fmla="*/ 1849929 h 2990841"/>
              <a:gd name="connsiteX120" fmla="*/ 5940151 w 12192000"/>
              <a:gd name="connsiteY120" fmla="*/ 1852123 h 2990841"/>
              <a:gd name="connsiteX121" fmla="*/ 5917647 w 12192000"/>
              <a:gd name="connsiteY121" fmla="*/ 1852476 h 2990841"/>
              <a:gd name="connsiteX122" fmla="*/ 5860259 w 12192000"/>
              <a:gd name="connsiteY122" fmla="*/ 1865444 h 2990841"/>
              <a:gd name="connsiteX123" fmla="*/ 5821880 w 12192000"/>
              <a:gd name="connsiteY123" fmla="*/ 1854695 h 2990841"/>
              <a:gd name="connsiteX124" fmla="*/ 5813898 w 12192000"/>
              <a:gd name="connsiteY124" fmla="*/ 1853063 h 2990841"/>
              <a:gd name="connsiteX125" fmla="*/ 5813633 w 12192000"/>
              <a:gd name="connsiteY125" fmla="*/ 1853249 h 2990841"/>
              <a:gd name="connsiteX126" fmla="*/ 5804995 w 12192000"/>
              <a:gd name="connsiteY126" fmla="*/ 1851966 h 2990841"/>
              <a:gd name="connsiteX127" fmla="*/ 5799340 w 12192000"/>
              <a:gd name="connsiteY127" fmla="*/ 1850088 h 2990841"/>
              <a:gd name="connsiteX128" fmla="*/ 5783850 w 12192000"/>
              <a:gd name="connsiteY128" fmla="*/ 1846922 h 2990841"/>
              <a:gd name="connsiteX129" fmla="*/ 5777803 w 12192000"/>
              <a:gd name="connsiteY129" fmla="*/ 1847290 h 2990841"/>
              <a:gd name="connsiteX130" fmla="*/ 5774372 w 12192000"/>
              <a:gd name="connsiteY130" fmla="*/ 1849538 h 2990841"/>
              <a:gd name="connsiteX131" fmla="*/ 5740527 w 12192000"/>
              <a:gd name="connsiteY131" fmla="*/ 1850453 h 2990841"/>
              <a:gd name="connsiteX132" fmla="*/ 5671437 w 12192000"/>
              <a:gd name="connsiteY132" fmla="*/ 1845438 h 2990841"/>
              <a:gd name="connsiteX133" fmla="*/ 5633526 w 12192000"/>
              <a:gd name="connsiteY133" fmla="*/ 1839191 h 2990841"/>
              <a:gd name="connsiteX134" fmla="*/ 5527860 w 12192000"/>
              <a:gd name="connsiteY134" fmla="*/ 1825767 h 2990841"/>
              <a:gd name="connsiteX135" fmla="*/ 5420429 w 12192000"/>
              <a:gd name="connsiteY135" fmla="*/ 1815102 h 2990841"/>
              <a:gd name="connsiteX136" fmla="*/ 5339073 w 12192000"/>
              <a:gd name="connsiteY136" fmla="*/ 1819639 h 2990841"/>
              <a:gd name="connsiteX137" fmla="*/ 5334373 w 12192000"/>
              <a:gd name="connsiteY137" fmla="*/ 1817028 h 2990841"/>
              <a:gd name="connsiteX138" fmla="*/ 5326433 w 12192000"/>
              <a:gd name="connsiteY138" fmla="*/ 1814516 h 2990841"/>
              <a:gd name="connsiteX139" fmla="*/ 5326080 w 12192000"/>
              <a:gd name="connsiteY139" fmla="*/ 1814651 h 2990841"/>
              <a:gd name="connsiteX140" fmla="*/ 5318954 w 12192000"/>
              <a:gd name="connsiteY140" fmla="*/ 1811914 h 2990841"/>
              <a:gd name="connsiteX141" fmla="*/ 5286087 w 12192000"/>
              <a:gd name="connsiteY141" fmla="*/ 1796038 h 2990841"/>
              <a:gd name="connsiteX142" fmla="*/ 5223002 w 12192000"/>
              <a:gd name="connsiteY142" fmla="*/ 1799482 h 2990841"/>
              <a:gd name="connsiteX143" fmla="*/ 5200540 w 12192000"/>
              <a:gd name="connsiteY143" fmla="*/ 1796400 h 2990841"/>
              <a:gd name="connsiteX144" fmla="*/ 5154928 w 12192000"/>
              <a:gd name="connsiteY144" fmla="*/ 1781130 h 2990841"/>
              <a:gd name="connsiteX145" fmla="*/ 5149478 w 12192000"/>
              <a:gd name="connsiteY145" fmla="*/ 1780679 h 2990841"/>
              <a:gd name="connsiteX146" fmla="*/ 5130626 w 12192000"/>
              <a:gd name="connsiteY146" fmla="*/ 1768669 h 2990841"/>
              <a:gd name="connsiteX147" fmla="*/ 5102239 w 12192000"/>
              <a:gd name="connsiteY147" fmla="*/ 1753436 h 2990841"/>
              <a:gd name="connsiteX148" fmla="*/ 5099658 w 12192000"/>
              <a:gd name="connsiteY148" fmla="*/ 1753538 h 2990841"/>
              <a:gd name="connsiteX149" fmla="*/ 5088508 w 12192000"/>
              <a:gd name="connsiteY149" fmla="*/ 1745106 h 2990841"/>
              <a:gd name="connsiteX150" fmla="*/ 5082205 w 12192000"/>
              <a:gd name="connsiteY150" fmla="*/ 1734262 h 2990841"/>
              <a:gd name="connsiteX151" fmla="*/ 4931750 w 12192000"/>
              <a:gd name="connsiteY151" fmla="*/ 1691385 h 2990841"/>
              <a:gd name="connsiteX152" fmla="*/ 4824030 w 12192000"/>
              <a:gd name="connsiteY152" fmla="*/ 1643040 h 2990841"/>
              <a:gd name="connsiteX153" fmla="*/ 4758423 w 12192000"/>
              <a:gd name="connsiteY153" fmla="*/ 1579191 h 2990841"/>
              <a:gd name="connsiteX154" fmla="*/ 4514045 w 12192000"/>
              <a:gd name="connsiteY154" fmla="*/ 1535848 h 2990841"/>
              <a:gd name="connsiteX155" fmla="*/ 4458973 w 12192000"/>
              <a:gd name="connsiteY155" fmla="*/ 1525122 h 2990841"/>
              <a:gd name="connsiteX156" fmla="*/ 4423105 w 12192000"/>
              <a:gd name="connsiteY156" fmla="*/ 1500018 h 2990841"/>
              <a:gd name="connsiteX157" fmla="*/ 4400073 w 12192000"/>
              <a:gd name="connsiteY157" fmla="*/ 1499739 h 2990841"/>
              <a:gd name="connsiteX158" fmla="*/ 4395961 w 12192000"/>
              <a:gd name="connsiteY158" fmla="*/ 1499863 h 2990841"/>
              <a:gd name="connsiteX159" fmla="*/ 4382523 w 12192000"/>
              <a:gd name="connsiteY159" fmla="*/ 1496619 h 2990841"/>
              <a:gd name="connsiteX160" fmla="*/ 4374971 w 12192000"/>
              <a:gd name="connsiteY160" fmla="*/ 1500377 h 2990841"/>
              <a:gd name="connsiteX161" fmla="*/ 4352051 w 12192000"/>
              <a:gd name="connsiteY161" fmla="*/ 1498843 h 2990841"/>
              <a:gd name="connsiteX162" fmla="*/ 4328364 w 12192000"/>
              <a:gd name="connsiteY162" fmla="*/ 1491566 h 2990841"/>
              <a:gd name="connsiteX163" fmla="*/ 4220142 w 12192000"/>
              <a:gd name="connsiteY163" fmla="*/ 1451803 h 2990841"/>
              <a:gd name="connsiteX164" fmla="*/ 4152921 w 12192000"/>
              <a:gd name="connsiteY164" fmla="*/ 1430969 h 2990841"/>
              <a:gd name="connsiteX165" fmla="*/ 4123498 w 12192000"/>
              <a:gd name="connsiteY165" fmla="*/ 1427696 h 2990841"/>
              <a:gd name="connsiteX166" fmla="*/ 4085026 w 12192000"/>
              <a:gd name="connsiteY166" fmla="*/ 1420005 h 2990841"/>
              <a:gd name="connsiteX167" fmla="*/ 4014120 w 12192000"/>
              <a:gd name="connsiteY167" fmla="*/ 1410025 h 2990841"/>
              <a:gd name="connsiteX168" fmla="*/ 3924085 w 12192000"/>
              <a:gd name="connsiteY168" fmla="*/ 1390368 h 2990841"/>
              <a:gd name="connsiteX169" fmla="*/ 3875102 w 12192000"/>
              <a:gd name="connsiteY169" fmla="*/ 1356231 h 2990841"/>
              <a:gd name="connsiteX170" fmla="*/ 3866735 w 12192000"/>
              <a:gd name="connsiteY170" fmla="*/ 1358044 h 2990841"/>
              <a:gd name="connsiteX171" fmla="*/ 3824835 w 12192000"/>
              <a:gd name="connsiteY171" fmla="*/ 1344150 h 2990841"/>
              <a:gd name="connsiteX172" fmla="*/ 3698316 w 12192000"/>
              <a:gd name="connsiteY172" fmla="*/ 1271660 h 2990841"/>
              <a:gd name="connsiteX173" fmla="*/ 3615875 w 12192000"/>
              <a:gd name="connsiteY173" fmla="*/ 1245166 h 2990841"/>
              <a:gd name="connsiteX174" fmla="*/ 3583351 w 12192000"/>
              <a:gd name="connsiteY174" fmla="*/ 1239605 h 2990841"/>
              <a:gd name="connsiteX175" fmla="*/ 3529058 w 12192000"/>
              <a:gd name="connsiteY175" fmla="*/ 1230047 h 2990841"/>
              <a:gd name="connsiteX176" fmla="*/ 3438822 w 12192000"/>
              <a:gd name="connsiteY176" fmla="*/ 1205661 h 2990841"/>
              <a:gd name="connsiteX177" fmla="*/ 3390292 w 12192000"/>
              <a:gd name="connsiteY177" fmla="*/ 1197075 h 2990841"/>
              <a:gd name="connsiteX178" fmla="*/ 3315537 w 12192000"/>
              <a:gd name="connsiteY178" fmla="*/ 1185391 h 2990841"/>
              <a:gd name="connsiteX179" fmla="*/ 3305896 w 12192000"/>
              <a:gd name="connsiteY179" fmla="*/ 1180025 h 2990841"/>
              <a:gd name="connsiteX180" fmla="*/ 3260055 w 12192000"/>
              <a:gd name="connsiteY180" fmla="*/ 1189560 h 2990841"/>
              <a:gd name="connsiteX181" fmla="*/ 3136098 w 12192000"/>
              <a:gd name="connsiteY181" fmla="*/ 1171708 h 2990841"/>
              <a:gd name="connsiteX182" fmla="*/ 3113533 w 12192000"/>
              <a:gd name="connsiteY182" fmla="*/ 1171758 h 2990841"/>
              <a:gd name="connsiteX183" fmla="*/ 3087934 w 12192000"/>
              <a:gd name="connsiteY183" fmla="*/ 1162189 h 2990841"/>
              <a:gd name="connsiteX184" fmla="*/ 3033101 w 12192000"/>
              <a:gd name="connsiteY184" fmla="*/ 1146004 h 2990841"/>
              <a:gd name="connsiteX185" fmla="*/ 2999082 w 12192000"/>
              <a:gd name="connsiteY185" fmla="*/ 1129337 h 2990841"/>
              <a:gd name="connsiteX186" fmla="*/ 2988144 w 12192000"/>
              <a:gd name="connsiteY186" fmla="*/ 1133783 h 2990841"/>
              <a:gd name="connsiteX187" fmla="*/ 2964880 w 12192000"/>
              <a:gd name="connsiteY187" fmla="*/ 1133160 h 2990841"/>
              <a:gd name="connsiteX188" fmla="*/ 2871083 w 12192000"/>
              <a:gd name="connsiteY188" fmla="*/ 1114281 h 2990841"/>
              <a:gd name="connsiteX189" fmla="*/ 2853547 w 12192000"/>
              <a:gd name="connsiteY189" fmla="*/ 1113282 h 2990841"/>
              <a:gd name="connsiteX190" fmla="*/ 2834998 w 12192000"/>
              <a:gd name="connsiteY190" fmla="*/ 1105032 h 2990841"/>
              <a:gd name="connsiteX191" fmla="*/ 2832012 w 12192000"/>
              <a:gd name="connsiteY191" fmla="*/ 1103667 h 2990841"/>
              <a:gd name="connsiteX192" fmla="*/ 2831450 w 12192000"/>
              <a:gd name="connsiteY192" fmla="*/ 1103681 h 2990841"/>
              <a:gd name="connsiteX193" fmla="*/ 2830158 w 12192000"/>
              <a:gd name="connsiteY193" fmla="*/ 1102819 h 2990841"/>
              <a:gd name="connsiteX194" fmla="*/ 2817969 w 12192000"/>
              <a:gd name="connsiteY194" fmla="*/ 1097243 h 2990841"/>
              <a:gd name="connsiteX195" fmla="*/ 2812278 w 12192000"/>
              <a:gd name="connsiteY195" fmla="*/ 1097008 h 2990841"/>
              <a:gd name="connsiteX196" fmla="*/ 2735949 w 12192000"/>
              <a:gd name="connsiteY196" fmla="*/ 1069536 h 2990841"/>
              <a:gd name="connsiteX197" fmla="*/ 2700542 w 12192000"/>
              <a:gd name="connsiteY197" fmla="*/ 1056907 h 2990841"/>
              <a:gd name="connsiteX198" fmla="*/ 2690071 w 12192000"/>
              <a:gd name="connsiteY198" fmla="*/ 1056397 h 2990841"/>
              <a:gd name="connsiteX199" fmla="*/ 2655269 w 12192000"/>
              <a:gd name="connsiteY199" fmla="*/ 1042078 h 2990841"/>
              <a:gd name="connsiteX200" fmla="*/ 2637172 w 12192000"/>
              <a:gd name="connsiteY200" fmla="*/ 1039382 h 2990841"/>
              <a:gd name="connsiteX201" fmla="*/ 2544676 w 12192000"/>
              <a:gd name="connsiteY201" fmla="*/ 1019916 h 2990841"/>
              <a:gd name="connsiteX202" fmla="*/ 2521406 w 12192000"/>
              <a:gd name="connsiteY202" fmla="*/ 1022036 h 2990841"/>
              <a:gd name="connsiteX203" fmla="*/ 2462038 w 12192000"/>
              <a:gd name="connsiteY203" fmla="*/ 992687 h 2990841"/>
              <a:gd name="connsiteX204" fmla="*/ 2448962 w 12192000"/>
              <a:gd name="connsiteY204" fmla="*/ 988555 h 2990841"/>
              <a:gd name="connsiteX205" fmla="*/ 2444223 w 12192000"/>
              <a:gd name="connsiteY205" fmla="*/ 985580 h 2990841"/>
              <a:gd name="connsiteX206" fmla="*/ 2428175 w 12192000"/>
              <a:gd name="connsiteY206" fmla="*/ 997242 h 2990841"/>
              <a:gd name="connsiteX207" fmla="*/ 2398519 w 12192000"/>
              <a:gd name="connsiteY207" fmla="*/ 1001482 h 2990841"/>
              <a:gd name="connsiteX208" fmla="*/ 2385271 w 12192000"/>
              <a:gd name="connsiteY208" fmla="*/ 993786 h 2990841"/>
              <a:gd name="connsiteX209" fmla="*/ 2298174 w 12192000"/>
              <a:gd name="connsiteY209" fmla="*/ 956527 h 2990841"/>
              <a:gd name="connsiteX210" fmla="*/ 2271014 w 12192000"/>
              <a:gd name="connsiteY210" fmla="*/ 945440 h 2990841"/>
              <a:gd name="connsiteX211" fmla="*/ 2214838 w 12192000"/>
              <a:gd name="connsiteY211" fmla="*/ 924396 h 2990841"/>
              <a:gd name="connsiteX212" fmla="*/ 2038407 w 12192000"/>
              <a:gd name="connsiteY212" fmla="*/ 916628 h 2990841"/>
              <a:gd name="connsiteX213" fmla="*/ 1958268 w 12192000"/>
              <a:gd name="connsiteY213" fmla="*/ 931677 h 2990841"/>
              <a:gd name="connsiteX214" fmla="*/ 1740316 w 12192000"/>
              <a:gd name="connsiteY214" fmla="*/ 931710 h 2990841"/>
              <a:gd name="connsiteX215" fmla="*/ 1454477 w 12192000"/>
              <a:gd name="connsiteY215" fmla="*/ 973878 h 2990841"/>
              <a:gd name="connsiteX216" fmla="*/ 1385984 w 12192000"/>
              <a:gd name="connsiteY216" fmla="*/ 958621 h 2990841"/>
              <a:gd name="connsiteX217" fmla="*/ 1355604 w 12192000"/>
              <a:gd name="connsiteY217" fmla="*/ 960893 h 2990841"/>
              <a:gd name="connsiteX218" fmla="*/ 1305323 w 12192000"/>
              <a:gd name="connsiteY218" fmla="*/ 967511 h 2990841"/>
              <a:gd name="connsiteX219" fmla="*/ 1125607 w 12192000"/>
              <a:gd name="connsiteY219" fmla="*/ 968467 h 2990841"/>
              <a:gd name="connsiteX220" fmla="*/ 1016562 w 12192000"/>
              <a:gd name="connsiteY220" fmla="*/ 975260 h 2990841"/>
              <a:gd name="connsiteX221" fmla="*/ 818620 w 12192000"/>
              <a:gd name="connsiteY221" fmla="*/ 987723 h 2990841"/>
              <a:gd name="connsiteX222" fmla="*/ 611870 w 12192000"/>
              <a:gd name="connsiteY222" fmla="*/ 1002547 h 2990841"/>
              <a:gd name="connsiteX223" fmla="*/ 520325 w 12192000"/>
              <a:gd name="connsiteY223" fmla="*/ 1010590 h 2990841"/>
              <a:gd name="connsiteX224" fmla="*/ 386188 w 12192000"/>
              <a:gd name="connsiteY224" fmla="*/ 1040956 h 2990841"/>
              <a:gd name="connsiteX225" fmla="*/ 272629 w 12192000"/>
              <a:gd name="connsiteY225" fmla="*/ 1010300 h 2990841"/>
              <a:gd name="connsiteX226" fmla="*/ 113450 w 12192000"/>
              <a:gd name="connsiteY226" fmla="*/ 1038933 h 2990841"/>
              <a:gd name="connsiteX227" fmla="*/ 4256 w 12192000"/>
              <a:gd name="connsiteY227" fmla="*/ 1060111 h 2990841"/>
              <a:gd name="connsiteX228" fmla="*/ 0 w 12192000"/>
              <a:gd name="connsiteY228" fmla="*/ 1059714 h 2990841"/>
              <a:gd name="connsiteX229" fmla="*/ 0 w 12192000"/>
              <a:gd name="connsiteY229" fmla="*/ 0 h 2990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</a:cxnLst>
            <a:rect l="l" t="t" r="r" b="b"/>
            <a:pathLst>
              <a:path w="12192000" h="2990841">
                <a:moveTo>
                  <a:pt x="0" y="0"/>
                </a:moveTo>
                <a:lnTo>
                  <a:pt x="12192000" y="0"/>
                </a:lnTo>
                <a:lnTo>
                  <a:pt x="12192000" y="2802781"/>
                </a:lnTo>
                <a:lnTo>
                  <a:pt x="12174273" y="2805362"/>
                </a:lnTo>
                <a:cubicBezTo>
                  <a:pt x="12153156" y="2808849"/>
                  <a:pt x="12141200" y="2889671"/>
                  <a:pt x="12112141" y="2896170"/>
                </a:cubicBezTo>
                <a:cubicBezTo>
                  <a:pt x="12097906" y="2905231"/>
                  <a:pt x="12020567" y="2950723"/>
                  <a:pt x="12013268" y="2939595"/>
                </a:cubicBezTo>
                <a:cubicBezTo>
                  <a:pt x="11957925" y="2959263"/>
                  <a:pt x="11866218" y="2951292"/>
                  <a:pt x="11844564" y="2972630"/>
                </a:cubicBezTo>
                <a:cubicBezTo>
                  <a:pt x="11843500" y="2945375"/>
                  <a:pt x="11766579" y="2986889"/>
                  <a:pt x="11754334" y="2963535"/>
                </a:cubicBezTo>
                <a:lnTo>
                  <a:pt x="11683126" y="2966141"/>
                </a:lnTo>
                <a:cubicBezTo>
                  <a:pt x="11673289" y="2963004"/>
                  <a:pt x="11646108" y="2985687"/>
                  <a:pt x="11641086" y="2983775"/>
                </a:cubicBezTo>
                <a:lnTo>
                  <a:pt x="11557571" y="2990841"/>
                </a:lnTo>
                <a:lnTo>
                  <a:pt x="11494397" y="2946810"/>
                </a:lnTo>
                <a:lnTo>
                  <a:pt x="11438556" y="2873658"/>
                </a:lnTo>
                <a:cubicBezTo>
                  <a:pt x="11415370" y="2835219"/>
                  <a:pt x="11396058" y="2872947"/>
                  <a:pt x="11380680" y="2855874"/>
                </a:cubicBezTo>
                <a:lnTo>
                  <a:pt x="11307999" y="2809174"/>
                </a:lnTo>
                <a:cubicBezTo>
                  <a:pt x="11285869" y="2798706"/>
                  <a:pt x="11233146" y="2785513"/>
                  <a:pt x="11203274" y="2782953"/>
                </a:cubicBezTo>
                <a:cubicBezTo>
                  <a:pt x="11167823" y="2770454"/>
                  <a:pt x="11121357" y="2734309"/>
                  <a:pt x="11095293" y="2734181"/>
                </a:cubicBezTo>
                <a:cubicBezTo>
                  <a:pt x="11086282" y="2732796"/>
                  <a:pt x="11078861" y="2734604"/>
                  <a:pt x="11072290" y="2737734"/>
                </a:cubicBezTo>
                <a:lnTo>
                  <a:pt x="10980239" y="2729000"/>
                </a:lnTo>
                <a:cubicBezTo>
                  <a:pt x="10980215" y="2728991"/>
                  <a:pt x="10980191" y="2728981"/>
                  <a:pt x="10980167" y="2728972"/>
                </a:cubicBezTo>
                <a:cubicBezTo>
                  <a:pt x="10969700" y="2721966"/>
                  <a:pt x="10976939" y="2716112"/>
                  <a:pt x="10943501" y="2723352"/>
                </a:cubicBezTo>
                <a:cubicBezTo>
                  <a:pt x="10882610" y="2691851"/>
                  <a:pt x="10789646" y="2682338"/>
                  <a:pt x="10740825" y="2642544"/>
                </a:cubicBezTo>
                <a:cubicBezTo>
                  <a:pt x="10687056" y="2626233"/>
                  <a:pt x="10660863" y="2599606"/>
                  <a:pt x="10621021" y="2583972"/>
                </a:cubicBezTo>
                <a:cubicBezTo>
                  <a:pt x="10561387" y="2561855"/>
                  <a:pt x="10541151" y="2552943"/>
                  <a:pt x="10501779" y="2548735"/>
                </a:cubicBezTo>
                <a:cubicBezTo>
                  <a:pt x="10445659" y="2532567"/>
                  <a:pt x="10460987" y="2513871"/>
                  <a:pt x="10403355" y="2512953"/>
                </a:cubicBezTo>
                <a:cubicBezTo>
                  <a:pt x="10401243" y="2508649"/>
                  <a:pt x="10341431" y="2491716"/>
                  <a:pt x="10337449" y="2488172"/>
                </a:cubicBezTo>
                <a:lnTo>
                  <a:pt x="10324327" y="2478939"/>
                </a:lnTo>
                <a:lnTo>
                  <a:pt x="10321929" y="2478993"/>
                </a:lnTo>
                <a:lnTo>
                  <a:pt x="10290461" y="2462144"/>
                </a:lnTo>
                <a:lnTo>
                  <a:pt x="10268970" y="2448931"/>
                </a:lnTo>
                <a:lnTo>
                  <a:pt x="10263699" y="2448340"/>
                </a:lnTo>
                <a:lnTo>
                  <a:pt x="10228272" y="2431997"/>
                </a:lnTo>
                <a:cubicBezTo>
                  <a:pt x="10225098" y="2433085"/>
                  <a:pt x="10221277" y="2433156"/>
                  <a:pt x="10215997" y="2431103"/>
                </a:cubicBezTo>
                <a:cubicBezTo>
                  <a:pt x="10215399" y="2447326"/>
                  <a:pt x="10209399" y="2434844"/>
                  <a:pt x="10193885" y="2427360"/>
                </a:cubicBezTo>
                <a:cubicBezTo>
                  <a:pt x="10189499" y="2450887"/>
                  <a:pt x="10150682" y="2421728"/>
                  <a:pt x="10135557" y="2429769"/>
                </a:cubicBezTo>
                <a:lnTo>
                  <a:pt x="10092108" y="2409075"/>
                </a:lnTo>
                <a:lnTo>
                  <a:pt x="10091815" y="2409211"/>
                </a:lnTo>
                <a:cubicBezTo>
                  <a:pt x="10089872" y="2408966"/>
                  <a:pt x="10087273" y="2408116"/>
                  <a:pt x="10083558" y="2406369"/>
                </a:cubicBezTo>
                <a:lnTo>
                  <a:pt x="10078319" y="2403481"/>
                </a:lnTo>
                <a:lnTo>
                  <a:pt x="10063647" y="2397528"/>
                </a:lnTo>
                <a:lnTo>
                  <a:pt x="10057660" y="2396793"/>
                </a:lnTo>
                <a:cubicBezTo>
                  <a:pt x="10035413" y="2398668"/>
                  <a:pt x="10034156" y="2431477"/>
                  <a:pt x="10003124" y="2406692"/>
                </a:cubicBezTo>
                <a:cubicBezTo>
                  <a:pt x="9962249" y="2399563"/>
                  <a:pt x="9937221" y="2412203"/>
                  <a:pt x="9898644" y="2393136"/>
                </a:cubicBezTo>
                <a:cubicBezTo>
                  <a:pt x="9860381" y="2386534"/>
                  <a:pt x="9827775" y="2387821"/>
                  <a:pt x="9794969" y="2376665"/>
                </a:cubicBezTo>
                <a:cubicBezTo>
                  <a:pt x="9760317" y="2371555"/>
                  <a:pt x="9713351" y="2364793"/>
                  <a:pt x="9690708" y="2362478"/>
                </a:cubicBezTo>
                <a:lnTo>
                  <a:pt x="9656590" y="2365107"/>
                </a:lnTo>
                <a:lnTo>
                  <a:pt x="9651013" y="2365379"/>
                </a:lnTo>
                <a:lnTo>
                  <a:pt x="9629535" y="2359562"/>
                </a:lnTo>
                <a:cubicBezTo>
                  <a:pt x="9625484" y="2358373"/>
                  <a:pt x="9622818" y="2357933"/>
                  <a:pt x="9621002" y="2358015"/>
                </a:cubicBezTo>
                <a:lnTo>
                  <a:pt x="9620811" y="2358209"/>
                </a:lnTo>
                <a:lnTo>
                  <a:pt x="9612783" y="2356304"/>
                </a:lnTo>
                <a:cubicBezTo>
                  <a:pt x="9599203" y="2352561"/>
                  <a:pt x="9585950" y="2348410"/>
                  <a:pt x="9573299" y="2344048"/>
                </a:cubicBezTo>
                <a:cubicBezTo>
                  <a:pt x="9563717" y="2355133"/>
                  <a:pt x="9516404" y="2331271"/>
                  <a:pt x="9523299" y="2356751"/>
                </a:cubicBezTo>
                <a:cubicBezTo>
                  <a:pt x="9506289" y="2351593"/>
                  <a:pt x="9495335" y="2339528"/>
                  <a:pt x="9502217" y="2356672"/>
                </a:cubicBezTo>
                <a:cubicBezTo>
                  <a:pt x="9496655" y="2355438"/>
                  <a:pt x="9493341" y="2356180"/>
                  <a:pt x="9491052" y="2357876"/>
                </a:cubicBezTo>
                <a:lnTo>
                  <a:pt x="9490420" y="2358754"/>
                </a:lnTo>
                <a:lnTo>
                  <a:pt x="9422814" y="2337048"/>
                </a:lnTo>
                <a:lnTo>
                  <a:pt x="9387555" y="2324836"/>
                </a:lnTo>
                <a:lnTo>
                  <a:pt x="9385480" y="2325313"/>
                </a:lnTo>
                <a:lnTo>
                  <a:pt x="9369766" y="2317902"/>
                </a:lnTo>
                <a:cubicBezTo>
                  <a:pt x="9364661" y="2314873"/>
                  <a:pt x="9360076" y="2311368"/>
                  <a:pt x="9356267" y="2307218"/>
                </a:cubicBezTo>
                <a:cubicBezTo>
                  <a:pt x="9305354" y="2316304"/>
                  <a:pt x="9297150" y="2299932"/>
                  <a:pt x="9240605" y="2292733"/>
                </a:cubicBezTo>
                <a:cubicBezTo>
                  <a:pt x="9201411" y="2263587"/>
                  <a:pt x="9136366" y="2247280"/>
                  <a:pt x="9083251" y="2245348"/>
                </a:cubicBezTo>
                <a:cubicBezTo>
                  <a:pt x="9051628" y="2225260"/>
                  <a:pt x="9000659" y="2236602"/>
                  <a:pt x="8956025" y="2219438"/>
                </a:cubicBezTo>
                <a:cubicBezTo>
                  <a:pt x="8897398" y="2207968"/>
                  <a:pt x="8847078" y="2203698"/>
                  <a:pt x="8791834" y="2194608"/>
                </a:cubicBezTo>
                <a:cubicBezTo>
                  <a:pt x="8757176" y="2212527"/>
                  <a:pt x="8714900" y="2175292"/>
                  <a:pt x="8677385" y="2172946"/>
                </a:cubicBezTo>
                <a:cubicBezTo>
                  <a:pt x="8686038" y="2152179"/>
                  <a:pt x="8632373" y="2177219"/>
                  <a:pt x="8628381" y="2151256"/>
                </a:cubicBezTo>
                <a:cubicBezTo>
                  <a:pt x="8621679" y="2151652"/>
                  <a:pt x="8615316" y="2152853"/>
                  <a:pt x="8608955" y="2154253"/>
                </a:cubicBezTo>
                <a:lnTo>
                  <a:pt x="8605623" y="2154974"/>
                </a:lnTo>
                <a:lnTo>
                  <a:pt x="8591946" y="2153429"/>
                </a:lnTo>
                <a:lnTo>
                  <a:pt x="8588503" y="2158528"/>
                </a:lnTo>
                <a:cubicBezTo>
                  <a:pt x="8580337" y="2158920"/>
                  <a:pt x="8570608" y="2160739"/>
                  <a:pt x="8542929" y="2155780"/>
                </a:cubicBezTo>
                <a:cubicBezTo>
                  <a:pt x="8511679" y="2136711"/>
                  <a:pt x="8460981" y="2153627"/>
                  <a:pt x="8422422" y="2128783"/>
                </a:cubicBezTo>
                <a:cubicBezTo>
                  <a:pt x="8407889" y="2121568"/>
                  <a:pt x="8360739" y="2110986"/>
                  <a:pt x="8350509" y="2116143"/>
                </a:cubicBezTo>
                <a:cubicBezTo>
                  <a:pt x="8340408" y="2115411"/>
                  <a:pt x="8329432" y="2110159"/>
                  <a:pt x="8323483" y="2116856"/>
                </a:cubicBezTo>
                <a:cubicBezTo>
                  <a:pt x="8314286" y="2124436"/>
                  <a:pt x="8282671" y="2101979"/>
                  <a:pt x="8285541" y="2114142"/>
                </a:cubicBezTo>
                <a:lnTo>
                  <a:pt x="8156321" y="2105622"/>
                </a:lnTo>
                <a:lnTo>
                  <a:pt x="8115022" y="2097331"/>
                </a:lnTo>
                <a:lnTo>
                  <a:pt x="8109128" y="2095725"/>
                </a:lnTo>
                <a:lnTo>
                  <a:pt x="8061947" y="2076044"/>
                </a:lnTo>
                <a:cubicBezTo>
                  <a:pt x="8060431" y="2077299"/>
                  <a:pt x="8058545" y="2078356"/>
                  <a:pt x="8056343" y="2079176"/>
                </a:cubicBezTo>
                <a:lnTo>
                  <a:pt x="8039888" y="2079889"/>
                </a:lnTo>
                <a:lnTo>
                  <a:pt x="8027893" y="2071837"/>
                </a:lnTo>
                <a:lnTo>
                  <a:pt x="7968202" y="2048643"/>
                </a:lnTo>
                <a:lnTo>
                  <a:pt x="7879707" y="2019539"/>
                </a:lnTo>
                <a:lnTo>
                  <a:pt x="7867283" y="2011237"/>
                </a:lnTo>
                <a:lnTo>
                  <a:pt x="7843997" y="2004002"/>
                </a:lnTo>
                <a:lnTo>
                  <a:pt x="7766905" y="1994240"/>
                </a:lnTo>
                <a:cubicBezTo>
                  <a:pt x="7760504" y="1996175"/>
                  <a:pt x="7754630" y="1998816"/>
                  <a:pt x="7748811" y="2001647"/>
                </a:cubicBezTo>
                <a:lnTo>
                  <a:pt x="7745757" y="2003120"/>
                </a:lnTo>
                <a:lnTo>
                  <a:pt x="7732110" y="2004783"/>
                </a:lnTo>
                <a:lnTo>
                  <a:pt x="7730039" y="2010536"/>
                </a:lnTo>
                <a:cubicBezTo>
                  <a:pt x="7722213" y="2012808"/>
                  <a:pt x="7713232" y="2016827"/>
                  <a:pt x="7685159" y="2018415"/>
                </a:cubicBezTo>
                <a:cubicBezTo>
                  <a:pt x="7650121" y="2007109"/>
                  <a:pt x="7605156" y="2035286"/>
                  <a:pt x="7561596" y="2020063"/>
                </a:cubicBezTo>
                <a:cubicBezTo>
                  <a:pt x="7545713" y="2016412"/>
                  <a:pt x="7497362" y="2017038"/>
                  <a:pt x="7488722" y="2024418"/>
                </a:cubicBezTo>
                <a:cubicBezTo>
                  <a:pt x="7478744" y="2026045"/>
                  <a:pt x="7466795" y="2023481"/>
                  <a:pt x="7462688" y="2031366"/>
                </a:cubicBezTo>
                <a:cubicBezTo>
                  <a:pt x="7455652" y="2040863"/>
                  <a:pt x="7419419" y="2026351"/>
                  <a:pt x="7425222" y="2037510"/>
                </a:cubicBezTo>
                <a:cubicBezTo>
                  <a:pt x="7399515" y="2027572"/>
                  <a:pt x="7381042" y="2047478"/>
                  <a:pt x="7360376" y="2052454"/>
                </a:cubicBezTo>
                <a:lnTo>
                  <a:pt x="7297796" y="2059134"/>
                </a:lnTo>
                <a:lnTo>
                  <a:pt x="7255684" y="2060633"/>
                </a:lnTo>
                <a:lnTo>
                  <a:pt x="7249573" y="2060435"/>
                </a:lnTo>
                <a:lnTo>
                  <a:pt x="7198933" y="2052227"/>
                </a:lnTo>
                <a:cubicBezTo>
                  <a:pt x="7197775" y="2053798"/>
                  <a:pt x="7196208" y="2055262"/>
                  <a:pt x="7194276" y="2056568"/>
                </a:cubicBezTo>
                <a:lnTo>
                  <a:pt x="7178495" y="2061069"/>
                </a:lnTo>
                <a:lnTo>
                  <a:pt x="7164866" y="2056021"/>
                </a:lnTo>
                <a:lnTo>
                  <a:pt x="7101221" y="2047289"/>
                </a:lnTo>
                <a:lnTo>
                  <a:pt x="7008182" y="2039482"/>
                </a:lnTo>
                <a:lnTo>
                  <a:pt x="6994073" y="2034288"/>
                </a:lnTo>
                <a:cubicBezTo>
                  <a:pt x="6961948" y="2028703"/>
                  <a:pt x="6923364" y="2034987"/>
                  <a:pt x="6902768" y="2021990"/>
                </a:cubicBezTo>
                <a:lnTo>
                  <a:pt x="6854917" y="2020321"/>
                </a:lnTo>
                <a:lnTo>
                  <a:pt x="6849655" y="2025191"/>
                </a:lnTo>
                <a:lnTo>
                  <a:pt x="6835522" y="2024012"/>
                </a:lnTo>
                <a:lnTo>
                  <a:pt x="6707727" y="2006254"/>
                </a:lnTo>
                <a:cubicBezTo>
                  <a:pt x="6642353" y="1986451"/>
                  <a:pt x="6616707" y="2005699"/>
                  <a:pt x="6561947" y="1975575"/>
                </a:cubicBezTo>
                <a:cubicBezTo>
                  <a:pt x="6570638" y="1987100"/>
                  <a:pt x="6483775" y="1984398"/>
                  <a:pt x="6464714" y="1978704"/>
                </a:cubicBezTo>
                <a:cubicBezTo>
                  <a:pt x="6442396" y="1968469"/>
                  <a:pt x="6305390" y="1929270"/>
                  <a:pt x="6242129" y="1915441"/>
                </a:cubicBezTo>
                <a:cubicBezTo>
                  <a:pt x="6183945" y="1909802"/>
                  <a:pt x="6137961" y="1886178"/>
                  <a:pt x="6080728" y="1895758"/>
                </a:cubicBezTo>
                <a:cubicBezTo>
                  <a:pt x="6077949" y="1891926"/>
                  <a:pt x="6074141" y="1888719"/>
                  <a:pt x="6069627" y="1885968"/>
                </a:cubicBezTo>
                <a:lnTo>
                  <a:pt x="6055146" y="1879305"/>
                </a:lnTo>
                <a:lnTo>
                  <a:pt x="5953405" y="1849929"/>
                </a:lnTo>
                <a:lnTo>
                  <a:pt x="5940151" y="1852123"/>
                </a:lnTo>
                <a:cubicBezTo>
                  <a:pt x="5942170" y="1868132"/>
                  <a:pt x="5934217" y="1856989"/>
                  <a:pt x="5917647" y="1852476"/>
                </a:cubicBezTo>
                <a:cubicBezTo>
                  <a:pt x="5917087" y="1876332"/>
                  <a:pt x="5873949" y="1854812"/>
                  <a:pt x="5860259" y="1865444"/>
                </a:cubicBezTo>
                <a:cubicBezTo>
                  <a:pt x="5848100" y="1861590"/>
                  <a:pt x="5835229" y="1857949"/>
                  <a:pt x="5821880" y="1854695"/>
                </a:cubicBezTo>
                <a:lnTo>
                  <a:pt x="5813898" y="1853063"/>
                </a:lnTo>
                <a:lnTo>
                  <a:pt x="5813633" y="1853249"/>
                </a:lnTo>
                <a:cubicBezTo>
                  <a:pt x="5811666" y="1853365"/>
                  <a:pt x="5808957" y="1853004"/>
                  <a:pt x="5804995" y="1851966"/>
                </a:cubicBezTo>
                <a:lnTo>
                  <a:pt x="5799340" y="1850088"/>
                </a:lnTo>
                <a:lnTo>
                  <a:pt x="5783850" y="1846922"/>
                </a:lnTo>
                <a:lnTo>
                  <a:pt x="5777803" y="1847290"/>
                </a:lnTo>
                <a:lnTo>
                  <a:pt x="5774372" y="1849538"/>
                </a:lnTo>
                <a:lnTo>
                  <a:pt x="5740527" y="1850453"/>
                </a:lnTo>
                <a:cubicBezTo>
                  <a:pt x="5719831" y="1837995"/>
                  <a:pt x="5708248" y="1848206"/>
                  <a:pt x="5671437" y="1845438"/>
                </a:cubicBezTo>
                <a:cubicBezTo>
                  <a:pt x="5661254" y="1835524"/>
                  <a:pt x="5648165" y="1835805"/>
                  <a:pt x="5633526" y="1839191"/>
                </a:cubicBezTo>
                <a:cubicBezTo>
                  <a:pt x="5601939" y="1829345"/>
                  <a:pt x="5566694" y="1831214"/>
                  <a:pt x="5527860" y="1825767"/>
                </a:cubicBezTo>
                <a:cubicBezTo>
                  <a:pt x="5492570" y="1808587"/>
                  <a:pt x="5461889" y="1820995"/>
                  <a:pt x="5420429" y="1815102"/>
                </a:cubicBezTo>
                <a:lnTo>
                  <a:pt x="5339073" y="1819639"/>
                </a:lnTo>
                <a:lnTo>
                  <a:pt x="5334373" y="1817028"/>
                </a:lnTo>
                <a:cubicBezTo>
                  <a:pt x="5330948" y="1815458"/>
                  <a:pt x="5328433" y="1814709"/>
                  <a:pt x="5326433" y="1814516"/>
                </a:cubicBezTo>
                <a:lnTo>
                  <a:pt x="5326080" y="1814651"/>
                </a:lnTo>
                <a:lnTo>
                  <a:pt x="5318954" y="1811914"/>
                </a:lnTo>
                <a:cubicBezTo>
                  <a:pt x="5307286" y="1806846"/>
                  <a:pt x="5296282" y="1801489"/>
                  <a:pt x="5286087" y="1796038"/>
                </a:cubicBezTo>
                <a:cubicBezTo>
                  <a:pt x="5267421" y="1803916"/>
                  <a:pt x="5235010" y="1777240"/>
                  <a:pt x="5223002" y="1799482"/>
                </a:cubicBezTo>
                <a:cubicBezTo>
                  <a:pt x="5208754" y="1792747"/>
                  <a:pt x="5206223" y="1781112"/>
                  <a:pt x="5200540" y="1796400"/>
                </a:cubicBezTo>
                <a:cubicBezTo>
                  <a:pt x="5189195" y="1793341"/>
                  <a:pt x="5163438" y="1783749"/>
                  <a:pt x="5154928" y="1781130"/>
                </a:cubicBezTo>
                <a:lnTo>
                  <a:pt x="5149478" y="1780679"/>
                </a:lnTo>
                <a:lnTo>
                  <a:pt x="5130626" y="1768669"/>
                </a:lnTo>
                <a:lnTo>
                  <a:pt x="5102239" y="1753436"/>
                </a:lnTo>
                <a:lnTo>
                  <a:pt x="5099658" y="1753538"/>
                </a:lnTo>
                <a:lnTo>
                  <a:pt x="5088508" y="1745106"/>
                </a:lnTo>
                <a:cubicBezTo>
                  <a:pt x="5085358" y="1741849"/>
                  <a:pt x="5083121" y="1738271"/>
                  <a:pt x="5082205" y="1734262"/>
                </a:cubicBezTo>
                <a:cubicBezTo>
                  <a:pt x="5020903" y="1734556"/>
                  <a:pt x="4986687" y="1705479"/>
                  <a:pt x="4931750" y="1691385"/>
                </a:cubicBezTo>
                <a:cubicBezTo>
                  <a:pt x="4875712" y="1668857"/>
                  <a:pt x="4861742" y="1656961"/>
                  <a:pt x="4824030" y="1643040"/>
                </a:cubicBezTo>
                <a:cubicBezTo>
                  <a:pt x="4807877" y="1634825"/>
                  <a:pt x="4755343" y="1567089"/>
                  <a:pt x="4758423" y="1579191"/>
                </a:cubicBezTo>
                <a:cubicBezTo>
                  <a:pt x="4718632" y="1542702"/>
                  <a:pt x="4569309" y="1564284"/>
                  <a:pt x="4514045" y="1535848"/>
                </a:cubicBezTo>
                <a:lnTo>
                  <a:pt x="4458973" y="1525122"/>
                </a:lnTo>
                <a:cubicBezTo>
                  <a:pt x="4484007" y="1509039"/>
                  <a:pt x="4407630" y="1522247"/>
                  <a:pt x="4423105" y="1500018"/>
                </a:cubicBezTo>
                <a:lnTo>
                  <a:pt x="4400073" y="1499739"/>
                </a:lnTo>
                <a:lnTo>
                  <a:pt x="4395961" y="1499863"/>
                </a:lnTo>
                <a:lnTo>
                  <a:pt x="4382523" y="1496619"/>
                </a:lnTo>
                <a:lnTo>
                  <a:pt x="4374971" y="1500377"/>
                </a:lnTo>
                <a:lnTo>
                  <a:pt x="4352051" y="1498843"/>
                </a:lnTo>
                <a:cubicBezTo>
                  <a:pt x="4344046" y="1497545"/>
                  <a:pt x="4336114" y="1495307"/>
                  <a:pt x="4328364" y="1491566"/>
                </a:cubicBezTo>
                <a:cubicBezTo>
                  <a:pt x="4309479" y="1471189"/>
                  <a:pt x="4242449" y="1478045"/>
                  <a:pt x="4220142" y="1451803"/>
                </a:cubicBezTo>
                <a:cubicBezTo>
                  <a:pt x="4210098" y="1443705"/>
                  <a:pt x="4167770" y="1428132"/>
                  <a:pt x="4152921" y="1430969"/>
                </a:cubicBezTo>
                <a:cubicBezTo>
                  <a:pt x="4142686" y="1428914"/>
                  <a:pt x="4134947" y="1422963"/>
                  <a:pt x="4123498" y="1427696"/>
                </a:cubicBezTo>
                <a:cubicBezTo>
                  <a:pt x="4107912" y="1432707"/>
                  <a:pt x="4091210" y="1409448"/>
                  <a:pt x="4085026" y="1420005"/>
                </a:cubicBezTo>
                <a:cubicBezTo>
                  <a:pt x="4072823" y="1403781"/>
                  <a:pt x="4036932" y="1413042"/>
                  <a:pt x="4014120" y="1410025"/>
                </a:cubicBezTo>
                <a:cubicBezTo>
                  <a:pt x="4006441" y="1395614"/>
                  <a:pt x="3966150" y="1403492"/>
                  <a:pt x="3924085" y="1390368"/>
                </a:cubicBezTo>
                <a:cubicBezTo>
                  <a:pt x="3916167" y="1374069"/>
                  <a:pt x="3895606" y="1381656"/>
                  <a:pt x="3875102" y="1356231"/>
                </a:cubicBezTo>
                <a:cubicBezTo>
                  <a:pt x="3872529" y="1357063"/>
                  <a:pt x="3869710" y="1357674"/>
                  <a:pt x="3866735" y="1358044"/>
                </a:cubicBezTo>
                <a:cubicBezTo>
                  <a:pt x="3849446" y="1360201"/>
                  <a:pt x="3830687" y="1353979"/>
                  <a:pt x="3824835" y="1344150"/>
                </a:cubicBezTo>
                <a:cubicBezTo>
                  <a:pt x="3788907" y="1307152"/>
                  <a:pt x="3740067" y="1291192"/>
                  <a:pt x="3698316" y="1271660"/>
                </a:cubicBezTo>
                <a:cubicBezTo>
                  <a:pt x="3649205" y="1251666"/>
                  <a:pt x="3663792" y="1285105"/>
                  <a:pt x="3615875" y="1245166"/>
                </a:cubicBezTo>
                <a:cubicBezTo>
                  <a:pt x="3602284" y="1250335"/>
                  <a:pt x="3593842" y="1247907"/>
                  <a:pt x="3583351" y="1239605"/>
                </a:cubicBezTo>
                <a:cubicBezTo>
                  <a:pt x="3558986" y="1230451"/>
                  <a:pt x="3544123" y="1250078"/>
                  <a:pt x="3529058" y="1230047"/>
                </a:cubicBezTo>
                <a:cubicBezTo>
                  <a:pt x="3504971" y="1224389"/>
                  <a:pt x="3461950" y="1211157"/>
                  <a:pt x="3438822" y="1205661"/>
                </a:cubicBezTo>
                <a:cubicBezTo>
                  <a:pt x="3413595" y="1198250"/>
                  <a:pt x="3430158" y="1179572"/>
                  <a:pt x="3390292" y="1197075"/>
                </a:cubicBezTo>
                <a:cubicBezTo>
                  <a:pt x="3369769" y="1182654"/>
                  <a:pt x="3355349" y="1191712"/>
                  <a:pt x="3315537" y="1185391"/>
                </a:cubicBezTo>
                <a:lnTo>
                  <a:pt x="3305896" y="1180025"/>
                </a:lnTo>
                <a:lnTo>
                  <a:pt x="3260055" y="1189560"/>
                </a:lnTo>
                <a:cubicBezTo>
                  <a:pt x="3195508" y="1150095"/>
                  <a:pt x="3250892" y="1208015"/>
                  <a:pt x="3136098" y="1171708"/>
                </a:cubicBezTo>
                <a:cubicBezTo>
                  <a:pt x="3131461" y="1166620"/>
                  <a:pt x="3114868" y="1166657"/>
                  <a:pt x="3113533" y="1171758"/>
                </a:cubicBezTo>
                <a:cubicBezTo>
                  <a:pt x="3106857" y="1168465"/>
                  <a:pt x="3094246" y="1155020"/>
                  <a:pt x="3087934" y="1162189"/>
                </a:cubicBezTo>
                <a:cubicBezTo>
                  <a:pt x="3068672" y="1158062"/>
                  <a:pt x="3050252" y="1152613"/>
                  <a:pt x="3033101" y="1146004"/>
                </a:cubicBezTo>
                <a:lnTo>
                  <a:pt x="2999082" y="1129337"/>
                </a:lnTo>
                <a:lnTo>
                  <a:pt x="2988144" y="1133783"/>
                </a:lnTo>
                <a:cubicBezTo>
                  <a:pt x="2981074" y="1135684"/>
                  <a:pt x="2973438" y="1136134"/>
                  <a:pt x="2964880" y="1133160"/>
                </a:cubicBezTo>
                <a:cubicBezTo>
                  <a:pt x="2920272" y="1101032"/>
                  <a:pt x="2955174" y="1146378"/>
                  <a:pt x="2871083" y="1114281"/>
                </a:cubicBezTo>
                <a:cubicBezTo>
                  <a:pt x="2868197" y="1110308"/>
                  <a:pt x="2855296" y="1109570"/>
                  <a:pt x="2853547" y="1113282"/>
                </a:cubicBezTo>
                <a:cubicBezTo>
                  <a:pt x="2848818" y="1110541"/>
                  <a:pt x="2840909" y="1100024"/>
                  <a:pt x="2834998" y="1105032"/>
                </a:cubicBezTo>
                <a:lnTo>
                  <a:pt x="2832012" y="1103667"/>
                </a:lnTo>
                <a:lnTo>
                  <a:pt x="2831450" y="1103681"/>
                </a:lnTo>
                <a:lnTo>
                  <a:pt x="2830158" y="1102819"/>
                </a:lnTo>
                <a:lnTo>
                  <a:pt x="2817969" y="1097243"/>
                </a:lnTo>
                <a:lnTo>
                  <a:pt x="2812278" y="1097008"/>
                </a:lnTo>
                <a:cubicBezTo>
                  <a:pt x="2782953" y="1091570"/>
                  <a:pt x="2756661" y="1082109"/>
                  <a:pt x="2735949" y="1069536"/>
                </a:cubicBezTo>
                <a:cubicBezTo>
                  <a:pt x="2704652" y="1068600"/>
                  <a:pt x="2701319" y="1062997"/>
                  <a:pt x="2700542" y="1056907"/>
                </a:cubicBezTo>
                <a:cubicBezTo>
                  <a:pt x="2692895" y="1054717"/>
                  <a:pt x="2696137" y="1057657"/>
                  <a:pt x="2690071" y="1056397"/>
                </a:cubicBezTo>
                <a:cubicBezTo>
                  <a:pt x="2682526" y="1053926"/>
                  <a:pt x="2664085" y="1044914"/>
                  <a:pt x="2655269" y="1042078"/>
                </a:cubicBezTo>
                <a:lnTo>
                  <a:pt x="2637172" y="1039382"/>
                </a:lnTo>
                <a:cubicBezTo>
                  <a:pt x="2618740" y="1035689"/>
                  <a:pt x="2563972" y="1022806"/>
                  <a:pt x="2544676" y="1019916"/>
                </a:cubicBezTo>
                <a:cubicBezTo>
                  <a:pt x="2535131" y="1024179"/>
                  <a:pt x="2527645" y="1024310"/>
                  <a:pt x="2521406" y="1022036"/>
                </a:cubicBezTo>
                <a:lnTo>
                  <a:pt x="2462038" y="992687"/>
                </a:lnTo>
                <a:cubicBezTo>
                  <a:pt x="2457267" y="998575"/>
                  <a:pt x="2454415" y="994722"/>
                  <a:pt x="2448962" y="988555"/>
                </a:cubicBezTo>
                <a:lnTo>
                  <a:pt x="2444223" y="985580"/>
                </a:lnTo>
                <a:lnTo>
                  <a:pt x="2428175" y="997242"/>
                </a:lnTo>
                <a:lnTo>
                  <a:pt x="2398519" y="1001482"/>
                </a:lnTo>
                <a:lnTo>
                  <a:pt x="2385271" y="993786"/>
                </a:lnTo>
                <a:cubicBezTo>
                  <a:pt x="2368549" y="986294"/>
                  <a:pt x="2317218" y="964586"/>
                  <a:pt x="2298174" y="956527"/>
                </a:cubicBezTo>
                <a:lnTo>
                  <a:pt x="2271014" y="945440"/>
                </a:lnTo>
                <a:cubicBezTo>
                  <a:pt x="2261629" y="920979"/>
                  <a:pt x="2212674" y="951665"/>
                  <a:pt x="2214838" y="924396"/>
                </a:cubicBezTo>
                <a:cubicBezTo>
                  <a:pt x="2190842" y="943574"/>
                  <a:pt x="2075228" y="913189"/>
                  <a:pt x="2038407" y="916628"/>
                </a:cubicBezTo>
                <a:cubicBezTo>
                  <a:pt x="2032484" y="904831"/>
                  <a:pt x="1973457" y="924022"/>
                  <a:pt x="1958268" y="931677"/>
                </a:cubicBezTo>
                <a:cubicBezTo>
                  <a:pt x="1839915" y="946361"/>
                  <a:pt x="1772277" y="921208"/>
                  <a:pt x="1740316" y="931710"/>
                </a:cubicBezTo>
                <a:cubicBezTo>
                  <a:pt x="1656352" y="938742"/>
                  <a:pt x="1517316" y="972175"/>
                  <a:pt x="1454477" y="973878"/>
                </a:cubicBezTo>
                <a:cubicBezTo>
                  <a:pt x="1447844" y="955844"/>
                  <a:pt x="1381857" y="986836"/>
                  <a:pt x="1385984" y="958621"/>
                </a:cubicBezTo>
                <a:cubicBezTo>
                  <a:pt x="1378957" y="947708"/>
                  <a:pt x="1362850" y="949599"/>
                  <a:pt x="1355604" y="960893"/>
                </a:cubicBezTo>
                <a:cubicBezTo>
                  <a:pt x="1336238" y="960625"/>
                  <a:pt x="1324013" y="948157"/>
                  <a:pt x="1305323" y="967511"/>
                </a:cubicBezTo>
                <a:cubicBezTo>
                  <a:pt x="1278705" y="967786"/>
                  <a:pt x="1146105" y="939369"/>
                  <a:pt x="1125607" y="968467"/>
                </a:cubicBezTo>
                <a:cubicBezTo>
                  <a:pt x="1041186" y="960317"/>
                  <a:pt x="1070003" y="976412"/>
                  <a:pt x="1016562" y="975260"/>
                </a:cubicBezTo>
                <a:cubicBezTo>
                  <a:pt x="920672" y="944685"/>
                  <a:pt x="862370" y="992122"/>
                  <a:pt x="818620" y="987723"/>
                </a:cubicBezTo>
                <a:cubicBezTo>
                  <a:pt x="727112" y="1020869"/>
                  <a:pt x="685054" y="997074"/>
                  <a:pt x="611870" y="1002547"/>
                </a:cubicBezTo>
                <a:cubicBezTo>
                  <a:pt x="577961" y="997418"/>
                  <a:pt x="564317" y="1026491"/>
                  <a:pt x="520325" y="1010590"/>
                </a:cubicBezTo>
                <a:cubicBezTo>
                  <a:pt x="496481" y="1040851"/>
                  <a:pt x="408644" y="1032874"/>
                  <a:pt x="386188" y="1040956"/>
                </a:cubicBezTo>
                <a:cubicBezTo>
                  <a:pt x="353018" y="1051266"/>
                  <a:pt x="333397" y="1021789"/>
                  <a:pt x="272629" y="1010300"/>
                </a:cubicBezTo>
                <a:cubicBezTo>
                  <a:pt x="249098" y="1021439"/>
                  <a:pt x="118307" y="1018785"/>
                  <a:pt x="113450" y="1038933"/>
                </a:cubicBezTo>
                <a:cubicBezTo>
                  <a:pt x="87868" y="1055176"/>
                  <a:pt x="43374" y="1053924"/>
                  <a:pt x="4256" y="1060111"/>
                </a:cubicBezTo>
                <a:lnTo>
                  <a:pt x="0" y="1059714"/>
                </a:lnTo>
                <a:lnTo>
                  <a:pt x="0" y="0"/>
                </a:ln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AEFD2FD1-B3A5-4E1D-BCC8-7684A5440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052" y="5939656"/>
            <a:ext cx="7301949" cy="91834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6423 w 9517857"/>
              <a:gd name="connsiteY3" fmla="*/ 247919 h 918356"/>
              <a:gd name="connsiteX4" fmla="*/ 4685225 w 9517857"/>
              <a:gd name="connsiteY4" fmla="*/ 246530 h 918356"/>
              <a:gd name="connsiteX5" fmla="*/ 4686133 w 9517857"/>
              <a:gd name="connsiteY5" fmla="*/ 246727 h 918356"/>
              <a:gd name="connsiteX6" fmla="*/ 4686423 w 9517857"/>
              <a:gd name="connsiteY6" fmla="*/ 247919 h 918356"/>
              <a:gd name="connsiteX7" fmla="*/ 4685225 w 9517857"/>
              <a:gd name="connsiteY7" fmla="*/ 246530 h 918356"/>
              <a:gd name="connsiteX8" fmla="*/ 9517856 w 9517857"/>
              <a:gd name="connsiteY8" fmla="*/ 0 h 918356"/>
              <a:gd name="connsiteX9" fmla="*/ 9517857 w 9517857"/>
              <a:gd name="connsiteY9" fmla="*/ 12 h 918356"/>
              <a:gd name="connsiteX10" fmla="*/ 9517857 w 9517857"/>
              <a:gd name="connsiteY10" fmla="*/ 918356 h 918356"/>
              <a:gd name="connsiteX11" fmla="*/ 14604 w 9517857"/>
              <a:gd name="connsiteY11" fmla="*/ 918356 h 918356"/>
              <a:gd name="connsiteX12" fmla="*/ 12841 w 9517857"/>
              <a:gd name="connsiteY12" fmla="*/ 917763 h 918356"/>
              <a:gd name="connsiteX13" fmla="*/ 93 w 9517857"/>
              <a:gd name="connsiteY13" fmla="*/ 912471 h 918356"/>
              <a:gd name="connsiteX14" fmla="*/ 58674 w 9517857"/>
              <a:gd name="connsiteY14" fmla="*/ 890322 h 918356"/>
              <a:gd name="connsiteX15" fmla="*/ 275005 w 9517857"/>
              <a:gd name="connsiteY15" fmla="*/ 807229 h 918356"/>
              <a:gd name="connsiteX16" fmla="*/ 587824 w 9517857"/>
              <a:gd name="connsiteY16" fmla="*/ 798195 h 918356"/>
              <a:gd name="connsiteX17" fmla="*/ 651826 w 9517857"/>
              <a:gd name="connsiteY17" fmla="*/ 738338 h 918356"/>
              <a:gd name="connsiteX18" fmla="*/ 727985 w 9517857"/>
              <a:gd name="connsiteY18" fmla="*/ 719826 h 918356"/>
              <a:gd name="connsiteX19" fmla="*/ 778982 w 9517857"/>
              <a:gd name="connsiteY19" fmla="*/ 710142 h 918356"/>
              <a:gd name="connsiteX20" fmla="*/ 849944 w 9517857"/>
              <a:gd name="connsiteY20" fmla="*/ 717987 h 918356"/>
              <a:gd name="connsiteX21" fmla="*/ 921659 w 9517857"/>
              <a:gd name="connsiteY21" fmla="*/ 712695 h 918356"/>
              <a:gd name="connsiteX22" fmla="*/ 930946 w 9517857"/>
              <a:gd name="connsiteY22" fmla="*/ 734046 h 918356"/>
              <a:gd name="connsiteX23" fmla="*/ 986250 w 9517857"/>
              <a:gd name="connsiteY23" fmla="*/ 713530 h 918356"/>
              <a:gd name="connsiteX24" fmla="*/ 1013752 w 9517857"/>
              <a:gd name="connsiteY24" fmla="*/ 713361 h 918356"/>
              <a:gd name="connsiteX25" fmla="*/ 1023734 w 9517857"/>
              <a:gd name="connsiteY25" fmla="*/ 718571 h 918356"/>
              <a:gd name="connsiteX26" fmla="*/ 1063207 w 9517857"/>
              <a:gd name="connsiteY26" fmla="*/ 715651 h 918356"/>
              <a:gd name="connsiteX27" fmla="*/ 1081980 w 9517857"/>
              <a:gd name="connsiteY27" fmla="*/ 738455 h 918356"/>
              <a:gd name="connsiteX28" fmla="*/ 1218120 w 9517857"/>
              <a:gd name="connsiteY28" fmla="*/ 713280 h 918356"/>
              <a:gd name="connsiteX29" fmla="*/ 1397459 w 9517857"/>
              <a:gd name="connsiteY29" fmla="*/ 691190 h 918356"/>
              <a:gd name="connsiteX30" fmla="*/ 1580688 w 9517857"/>
              <a:gd name="connsiteY30" fmla="*/ 693697 h 918356"/>
              <a:gd name="connsiteX31" fmla="*/ 1772334 w 9517857"/>
              <a:gd name="connsiteY31" fmla="*/ 710640 h 918356"/>
              <a:gd name="connsiteX32" fmla="*/ 2002561 w 9517857"/>
              <a:gd name="connsiteY32" fmla="*/ 659917 h 918356"/>
              <a:gd name="connsiteX33" fmla="*/ 2135144 w 9517857"/>
              <a:gd name="connsiteY33" fmla="*/ 636501 h 918356"/>
              <a:gd name="connsiteX34" fmla="*/ 2440292 w 9517857"/>
              <a:gd name="connsiteY34" fmla="*/ 593862 h 918356"/>
              <a:gd name="connsiteX35" fmla="*/ 2547829 w 9517857"/>
              <a:gd name="connsiteY35" fmla="*/ 566150 h 918356"/>
              <a:gd name="connsiteX36" fmla="*/ 2658055 w 9517857"/>
              <a:gd name="connsiteY36" fmla="*/ 578727 h 918356"/>
              <a:gd name="connsiteX37" fmla="*/ 2693698 w 9517857"/>
              <a:gd name="connsiteY37" fmla="*/ 560029 h 918356"/>
              <a:gd name="connsiteX38" fmla="*/ 2699673 w 9517857"/>
              <a:gd name="connsiteY38" fmla="*/ 556400 h 918356"/>
              <a:gd name="connsiteX39" fmla="*/ 2727306 w 9517857"/>
              <a:gd name="connsiteY39" fmla="*/ 550698 h 918356"/>
              <a:gd name="connsiteX40" fmla="*/ 2730451 w 9517857"/>
              <a:gd name="connsiteY40" fmla="*/ 538058 h 918356"/>
              <a:gd name="connsiteX41" fmla="*/ 2768713 w 9517857"/>
              <a:gd name="connsiteY41" fmla="*/ 521575 h 918356"/>
              <a:gd name="connsiteX42" fmla="*/ 2820868 w 9517857"/>
              <a:gd name="connsiteY42" fmla="*/ 514160 h 918356"/>
              <a:gd name="connsiteX43" fmla="*/ 3073635 w 9517857"/>
              <a:gd name="connsiteY43" fmla="*/ 491294 h 918356"/>
              <a:gd name="connsiteX44" fmla="*/ 3222071 w 9517857"/>
              <a:gd name="connsiteY44" fmla="*/ 470559 h 918356"/>
              <a:gd name="connsiteX45" fmla="*/ 3274069 w 9517857"/>
              <a:gd name="connsiteY45" fmla="*/ 451605 h 918356"/>
              <a:gd name="connsiteX46" fmla="*/ 3349632 w 9517857"/>
              <a:gd name="connsiteY46" fmla="*/ 432583 h 918356"/>
              <a:gd name="connsiteX47" fmla="*/ 3479593 w 9517857"/>
              <a:gd name="connsiteY47" fmla="*/ 390437 h 918356"/>
              <a:gd name="connsiteX48" fmla="*/ 3660110 w 9517857"/>
              <a:gd name="connsiteY48" fmla="*/ 348726 h 918356"/>
              <a:gd name="connsiteX49" fmla="*/ 3750023 w 9517857"/>
              <a:gd name="connsiteY49" fmla="*/ 370678 h 918356"/>
              <a:gd name="connsiteX50" fmla="*/ 3844133 w 9517857"/>
              <a:gd name="connsiteY50" fmla="*/ 360648 h 918356"/>
              <a:gd name="connsiteX51" fmla="*/ 3913545 w 9517857"/>
              <a:gd name="connsiteY51" fmla="*/ 344235 h 918356"/>
              <a:gd name="connsiteX52" fmla="*/ 4266740 w 9517857"/>
              <a:gd name="connsiteY52" fmla="*/ 361454 h 918356"/>
              <a:gd name="connsiteX53" fmla="*/ 4430770 w 9517857"/>
              <a:gd name="connsiteY53" fmla="*/ 342643 h 918356"/>
              <a:gd name="connsiteX54" fmla="*/ 4512664 w 9517857"/>
              <a:gd name="connsiteY54" fmla="*/ 319948 h 918356"/>
              <a:gd name="connsiteX55" fmla="*/ 4616423 w 9517857"/>
              <a:gd name="connsiteY55" fmla="*/ 290914 h 918356"/>
              <a:gd name="connsiteX56" fmla="*/ 4691675 w 9517857"/>
              <a:gd name="connsiteY56" fmla="*/ 254011 h 918356"/>
              <a:gd name="connsiteX57" fmla="*/ 4689051 w 9517857"/>
              <a:gd name="connsiteY57" fmla="*/ 250968 h 918356"/>
              <a:gd name="connsiteX58" fmla="*/ 4719994 w 9517857"/>
              <a:gd name="connsiteY58" fmla="*/ 245307 h 918356"/>
              <a:gd name="connsiteX59" fmla="*/ 4752894 w 9517857"/>
              <a:gd name="connsiteY59" fmla="*/ 239875 h 918356"/>
              <a:gd name="connsiteX60" fmla="*/ 4769329 w 9517857"/>
              <a:gd name="connsiteY60" fmla="*/ 233585 h 918356"/>
              <a:gd name="connsiteX61" fmla="*/ 4775634 w 9517857"/>
              <a:gd name="connsiteY61" fmla="*/ 234063 h 918356"/>
              <a:gd name="connsiteX62" fmla="*/ 4790452 w 9517857"/>
              <a:gd name="connsiteY62" fmla="*/ 233572 h 918356"/>
              <a:gd name="connsiteX63" fmla="*/ 4789062 w 9517857"/>
              <a:gd name="connsiteY63" fmla="*/ 241924 h 918356"/>
              <a:gd name="connsiteX64" fmla="*/ 4827826 w 9517857"/>
              <a:gd name="connsiteY64" fmla="*/ 246977 h 918356"/>
              <a:gd name="connsiteX65" fmla="*/ 4892569 w 9517857"/>
              <a:gd name="connsiteY65" fmla="*/ 249933 h 918356"/>
              <a:gd name="connsiteX66" fmla="*/ 4896611 w 9517857"/>
              <a:gd name="connsiteY66" fmla="*/ 240448 h 918356"/>
              <a:gd name="connsiteX67" fmla="*/ 4917286 w 9517857"/>
              <a:gd name="connsiteY67" fmla="*/ 243659 h 918356"/>
              <a:gd name="connsiteX68" fmla="*/ 4981173 w 9517857"/>
              <a:gd name="connsiteY68" fmla="*/ 247103 h 918356"/>
              <a:gd name="connsiteX69" fmla="*/ 5060397 w 9517857"/>
              <a:gd name="connsiteY69" fmla="*/ 263688 h 918356"/>
              <a:gd name="connsiteX70" fmla="*/ 5252996 w 9517857"/>
              <a:gd name="connsiteY70" fmla="*/ 270655 h 918356"/>
              <a:gd name="connsiteX71" fmla="*/ 5358056 w 9517857"/>
              <a:gd name="connsiteY71" fmla="*/ 247248 h 918356"/>
              <a:gd name="connsiteX72" fmla="*/ 5426496 w 9517857"/>
              <a:gd name="connsiteY72" fmla="*/ 235142 h 918356"/>
              <a:gd name="connsiteX73" fmla="*/ 5497161 w 9517857"/>
              <a:gd name="connsiteY73" fmla="*/ 228808 h 918356"/>
              <a:gd name="connsiteX74" fmla="*/ 5826043 w 9517857"/>
              <a:gd name="connsiteY74" fmla="*/ 148073 h 918356"/>
              <a:gd name="connsiteX75" fmla="*/ 6013415 w 9517857"/>
              <a:gd name="connsiteY75" fmla="*/ 137316 h 918356"/>
              <a:gd name="connsiteX76" fmla="*/ 6080994 w 9517857"/>
              <a:gd name="connsiteY76" fmla="*/ 142938 h 918356"/>
              <a:gd name="connsiteX77" fmla="*/ 6194152 w 9517857"/>
              <a:gd name="connsiteY77" fmla="*/ 151772 h 918356"/>
              <a:gd name="connsiteX78" fmla="*/ 6281379 w 9517857"/>
              <a:gd name="connsiteY78" fmla="*/ 181626 h 918356"/>
              <a:gd name="connsiteX79" fmla="*/ 6374947 w 9517857"/>
              <a:gd name="connsiteY79" fmla="*/ 179799 h 918356"/>
              <a:gd name="connsiteX80" fmla="*/ 6448518 w 9517857"/>
              <a:gd name="connsiteY80" fmla="*/ 164378 h 918356"/>
              <a:gd name="connsiteX81" fmla="*/ 6544700 w 9517857"/>
              <a:gd name="connsiteY81" fmla="*/ 167161 h 918356"/>
              <a:gd name="connsiteX82" fmla="*/ 6648353 w 9517857"/>
              <a:gd name="connsiteY82" fmla="*/ 172250 h 918356"/>
              <a:gd name="connsiteX83" fmla="*/ 6736227 w 9517857"/>
              <a:gd name="connsiteY83" fmla="*/ 173216 h 918356"/>
              <a:gd name="connsiteX84" fmla="*/ 6977218 w 9517857"/>
              <a:gd name="connsiteY84" fmla="*/ 184289 h 918356"/>
              <a:gd name="connsiteX85" fmla="*/ 7065221 w 9517857"/>
              <a:gd name="connsiteY85" fmla="*/ 227531 h 918356"/>
              <a:gd name="connsiteX86" fmla="*/ 7565449 w 9517857"/>
              <a:gd name="connsiteY86" fmla="*/ 258950 h 918356"/>
              <a:gd name="connsiteX87" fmla="*/ 7599285 w 9517857"/>
              <a:gd name="connsiteY87" fmla="*/ 266021 h 918356"/>
              <a:gd name="connsiteX88" fmla="*/ 7644411 w 9517857"/>
              <a:gd name="connsiteY88" fmla="*/ 258986 h 918356"/>
              <a:gd name="connsiteX89" fmla="*/ 7825110 w 9517857"/>
              <a:gd name="connsiteY89" fmla="*/ 229109 h 918356"/>
              <a:gd name="connsiteX90" fmla="*/ 7965804 w 9517857"/>
              <a:gd name="connsiteY90" fmla="*/ 190545 h 918356"/>
              <a:gd name="connsiteX91" fmla="*/ 8147401 w 9517857"/>
              <a:gd name="connsiteY91" fmla="*/ 205617 h 918356"/>
              <a:gd name="connsiteX92" fmla="*/ 8256033 w 9517857"/>
              <a:gd name="connsiteY92" fmla="*/ 193713 h 918356"/>
              <a:gd name="connsiteX93" fmla="*/ 8410677 w 9517857"/>
              <a:gd name="connsiteY93" fmla="*/ 172167 h 918356"/>
              <a:gd name="connsiteX94" fmla="*/ 8617841 w 9517857"/>
              <a:gd name="connsiteY94" fmla="*/ 155167 h 918356"/>
              <a:gd name="connsiteX95" fmla="*/ 8715976 w 9517857"/>
              <a:gd name="connsiteY95" fmla="*/ 178374 h 918356"/>
              <a:gd name="connsiteX96" fmla="*/ 8778827 w 9517857"/>
              <a:gd name="connsiteY96" fmla="*/ 172936 h 918356"/>
              <a:gd name="connsiteX97" fmla="*/ 8840778 w 9517857"/>
              <a:gd name="connsiteY97" fmla="*/ 143149 h 918356"/>
              <a:gd name="connsiteX98" fmla="*/ 9010380 w 9517857"/>
              <a:gd name="connsiteY98" fmla="*/ 91891 h 918356"/>
              <a:gd name="connsiteX99" fmla="*/ 9110856 w 9517857"/>
              <a:gd name="connsiteY99" fmla="*/ 70997 h 918356"/>
              <a:gd name="connsiteX100" fmla="*/ 9268817 w 9517857"/>
              <a:gd name="connsiteY100" fmla="*/ 53082 h 918356"/>
              <a:gd name="connsiteX101" fmla="*/ 9316667 w 9517857"/>
              <a:gd name="connsiteY101" fmla="*/ 45047 h 918356"/>
              <a:gd name="connsiteX102" fmla="*/ 9428209 w 9517857"/>
              <a:gd name="connsiteY102" fmla="*/ 29923 h 918356"/>
              <a:gd name="connsiteX103" fmla="*/ 9517856 w 9517857"/>
              <a:gd name="connsiteY103" fmla="*/ 0 h 918356"/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6423 w 9517857"/>
              <a:gd name="connsiteY3" fmla="*/ 247919 h 918356"/>
              <a:gd name="connsiteX4" fmla="*/ 4685225 w 9517857"/>
              <a:gd name="connsiteY4" fmla="*/ 246530 h 918356"/>
              <a:gd name="connsiteX5" fmla="*/ 4686133 w 9517857"/>
              <a:gd name="connsiteY5" fmla="*/ 246727 h 918356"/>
              <a:gd name="connsiteX6" fmla="*/ 4686423 w 9517857"/>
              <a:gd name="connsiteY6" fmla="*/ 247919 h 918356"/>
              <a:gd name="connsiteX7" fmla="*/ 4685225 w 9517857"/>
              <a:gd name="connsiteY7" fmla="*/ 246530 h 918356"/>
              <a:gd name="connsiteX8" fmla="*/ 9517856 w 9517857"/>
              <a:gd name="connsiteY8" fmla="*/ 0 h 918356"/>
              <a:gd name="connsiteX9" fmla="*/ 9517857 w 9517857"/>
              <a:gd name="connsiteY9" fmla="*/ 12 h 918356"/>
              <a:gd name="connsiteX10" fmla="*/ 9517857 w 9517857"/>
              <a:gd name="connsiteY10" fmla="*/ 918356 h 918356"/>
              <a:gd name="connsiteX11" fmla="*/ 14604 w 9517857"/>
              <a:gd name="connsiteY11" fmla="*/ 918356 h 918356"/>
              <a:gd name="connsiteX12" fmla="*/ 12841 w 9517857"/>
              <a:gd name="connsiteY12" fmla="*/ 917763 h 918356"/>
              <a:gd name="connsiteX13" fmla="*/ 93 w 9517857"/>
              <a:gd name="connsiteY13" fmla="*/ 912471 h 918356"/>
              <a:gd name="connsiteX14" fmla="*/ 58674 w 9517857"/>
              <a:gd name="connsiteY14" fmla="*/ 890322 h 918356"/>
              <a:gd name="connsiteX15" fmla="*/ 275005 w 9517857"/>
              <a:gd name="connsiteY15" fmla="*/ 807229 h 918356"/>
              <a:gd name="connsiteX16" fmla="*/ 587824 w 9517857"/>
              <a:gd name="connsiteY16" fmla="*/ 798195 h 918356"/>
              <a:gd name="connsiteX17" fmla="*/ 651826 w 9517857"/>
              <a:gd name="connsiteY17" fmla="*/ 738338 h 918356"/>
              <a:gd name="connsiteX18" fmla="*/ 727985 w 9517857"/>
              <a:gd name="connsiteY18" fmla="*/ 719826 h 918356"/>
              <a:gd name="connsiteX19" fmla="*/ 778982 w 9517857"/>
              <a:gd name="connsiteY19" fmla="*/ 710142 h 918356"/>
              <a:gd name="connsiteX20" fmla="*/ 849944 w 9517857"/>
              <a:gd name="connsiteY20" fmla="*/ 717987 h 918356"/>
              <a:gd name="connsiteX21" fmla="*/ 921659 w 9517857"/>
              <a:gd name="connsiteY21" fmla="*/ 712695 h 918356"/>
              <a:gd name="connsiteX22" fmla="*/ 930946 w 9517857"/>
              <a:gd name="connsiteY22" fmla="*/ 734046 h 918356"/>
              <a:gd name="connsiteX23" fmla="*/ 986250 w 9517857"/>
              <a:gd name="connsiteY23" fmla="*/ 713530 h 918356"/>
              <a:gd name="connsiteX24" fmla="*/ 1013752 w 9517857"/>
              <a:gd name="connsiteY24" fmla="*/ 713361 h 918356"/>
              <a:gd name="connsiteX25" fmla="*/ 1023734 w 9517857"/>
              <a:gd name="connsiteY25" fmla="*/ 718571 h 918356"/>
              <a:gd name="connsiteX26" fmla="*/ 1063207 w 9517857"/>
              <a:gd name="connsiteY26" fmla="*/ 715651 h 918356"/>
              <a:gd name="connsiteX27" fmla="*/ 1081980 w 9517857"/>
              <a:gd name="connsiteY27" fmla="*/ 738455 h 918356"/>
              <a:gd name="connsiteX28" fmla="*/ 1218120 w 9517857"/>
              <a:gd name="connsiteY28" fmla="*/ 713280 h 918356"/>
              <a:gd name="connsiteX29" fmla="*/ 1397459 w 9517857"/>
              <a:gd name="connsiteY29" fmla="*/ 691190 h 918356"/>
              <a:gd name="connsiteX30" fmla="*/ 1580688 w 9517857"/>
              <a:gd name="connsiteY30" fmla="*/ 693697 h 918356"/>
              <a:gd name="connsiteX31" fmla="*/ 1772334 w 9517857"/>
              <a:gd name="connsiteY31" fmla="*/ 710640 h 918356"/>
              <a:gd name="connsiteX32" fmla="*/ 2002561 w 9517857"/>
              <a:gd name="connsiteY32" fmla="*/ 659917 h 918356"/>
              <a:gd name="connsiteX33" fmla="*/ 2135144 w 9517857"/>
              <a:gd name="connsiteY33" fmla="*/ 636501 h 918356"/>
              <a:gd name="connsiteX34" fmla="*/ 2440292 w 9517857"/>
              <a:gd name="connsiteY34" fmla="*/ 593862 h 918356"/>
              <a:gd name="connsiteX35" fmla="*/ 2547829 w 9517857"/>
              <a:gd name="connsiteY35" fmla="*/ 566150 h 918356"/>
              <a:gd name="connsiteX36" fmla="*/ 2658055 w 9517857"/>
              <a:gd name="connsiteY36" fmla="*/ 578727 h 918356"/>
              <a:gd name="connsiteX37" fmla="*/ 2693698 w 9517857"/>
              <a:gd name="connsiteY37" fmla="*/ 560029 h 918356"/>
              <a:gd name="connsiteX38" fmla="*/ 2699673 w 9517857"/>
              <a:gd name="connsiteY38" fmla="*/ 556400 h 918356"/>
              <a:gd name="connsiteX39" fmla="*/ 2727306 w 9517857"/>
              <a:gd name="connsiteY39" fmla="*/ 550698 h 918356"/>
              <a:gd name="connsiteX40" fmla="*/ 2730451 w 9517857"/>
              <a:gd name="connsiteY40" fmla="*/ 538058 h 918356"/>
              <a:gd name="connsiteX41" fmla="*/ 2768713 w 9517857"/>
              <a:gd name="connsiteY41" fmla="*/ 521575 h 918356"/>
              <a:gd name="connsiteX42" fmla="*/ 2820868 w 9517857"/>
              <a:gd name="connsiteY42" fmla="*/ 514160 h 918356"/>
              <a:gd name="connsiteX43" fmla="*/ 3073635 w 9517857"/>
              <a:gd name="connsiteY43" fmla="*/ 491294 h 918356"/>
              <a:gd name="connsiteX44" fmla="*/ 3222071 w 9517857"/>
              <a:gd name="connsiteY44" fmla="*/ 470559 h 918356"/>
              <a:gd name="connsiteX45" fmla="*/ 3274069 w 9517857"/>
              <a:gd name="connsiteY45" fmla="*/ 451605 h 918356"/>
              <a:gd name="connsiteX46" fmla="*/ 3349632 w 9517857"/>
              <a:gd name="connsiteY46" fmla="*/ 432583 h 918356"/>
              <a:gd name="connsiteX47" fmla="*/ 3479593 w 9517857"/>
              <a:gd name="connsiteY47" fmla="*/ 390437 h 918356"/>
              <a:gd name="connsiteX48" fmla="*/ 3660110 w 9517857"/>
              <a:gd name="connsiteY48" fmla="*/ 348726 h 918356"/>
              <a:gd name="connsiteX49" fmla="*/ 3750023 w 9517857"/>
              <a:gd name="connsiteY49" fmla="*/ 370678 h 918356"/>
              <a:gd name="connsiteX50" fmla="*/ 3844133 w 9517857"/>
              <a:gd name="connsiteY50" fmla="*/ 360648 h 918356"/>
              <a:gd name="connsiteX51" fmla="*/ 3913545 w 9517857"/>
              <a:gd name="connsiteY51" fmla="*/ 344235 h 918356"/>
              <a:gd name="connsiteX52" fmla="*/ 4266740 w 9517857"/>
              <a:gd name="connsiteY52" fmla="*/ 361454 h 918356"/>
              <a:gd name="connsiteX53" fmla="*/ 4430770 w 9517857"/>
              <a:gd name="connsiteY53" fmla="*/ 342643 h 918356"/>
              <a:gd name="connsiteX54" fmla="*/ 4512664 w 9517857"/>
              <a:gd name="connsiteY54" fmla="*/ 319948 h 918356"/>
              <a:gd name="connsiteX55" fmla="*/ 4616423 w 9517857"/>
              <a:gd name="connsiteY55" fmla="*/ 290914 h 918356"/>
              <a:gd name="connsiteX56" fmla="*/ 4691675 w 9517857"/>
              <a:gd name="connsiteY56" fmla="*/ 254011 h 918356"/>
              <a:gd name="connsiteX57" fmla="*/ 4689051 w 9517857"/>
              <a:gd name="connsiteY57" fmla="*/ 250968 h 918356"/>
              <a:gd name="connsiteX58" fmla="*/ 4719994 w 9517857"/>
              <a:gd name="connsiteY58" fmla="*/ 245307 h 918356"/>
              <a:gd name="connsiteX59" fmla="*/ 4752894 w 9517857"/>
              <a:gd name="connsiteY59" fmla="*/ 239875 h 918356"/>
              <a:gd name="connsiteX60" fmla="*/ 4769329 w 9517857"/>
              <a:gd name="connsiteY60" fmla="*/ 233585 h 918356"/>
              <a:gd name="connsiteX61" fmla="*/ 4775634 w 9517857"/>
              <a:gd name="connsiteY61" fmla="*/ 234063 h 918356"/>
              <a:gd name="connsiteX62" fmla="*/ 4790452 w 9517857"/>
              <a:gd name="connsiteY62" fmla="*/ 233572 h 918356"/>
              <a:gd name="connsiteX63" fmla="*/ 4789062 w 9517857"/>
              <a:gd name="connsiteY63" fmla="*/ 241924 h 918356"/>
              <a:gd name="connsiteX64" fmla="*/ 4827826 w 9517857"/>
              <a:gd name="connsiteY64" fmla="*/ 246977 h 918356"/>
              <a:gd name="connsiteX65" fmla="*/ 4892569 w 9517857"/>
              <a:gd name="connsiteY65" fmla="*/ 249933 h 918356"/>
              <a:gd name="connsiteX66" fmla="*/ 4896611 w 9517857"/>
              <a:gd name="connsiteY66" fmla="*/ 240448 h 918356"/>
              <a:gd name="connsiteX67" fmla="*/ 4917286 w 9517857"/>
              <a:gd name="connsiteY67" fmla="*/ 243659 h 918356"/>
              <a:gd name="connsiteX68" fmla="*/ 4981173 w 9517857"/>
              <a:gd name="connsiteY68" fmla="*/ 247103 h 918356"/>
              <a:gd name="connsiteX69" fmla="*/ 5060397 w 9517857"/>
              <a:gd name="connsiteY69" fmla="*/ 263688 h 918356"/>
              <a:gd name="connsiteX70" fmla="*/ 5252996 w 9517857"/>
              <a:gd name="connsiteY70" fmla="*/ 270655 h 918356"/>
              <a:gd name="connsiteX71" fmla="*/ 5358056 w 9517857"/>
              <a:gd name="connsiteY71" fmla="*/ 247248 h 918356"/>
              <a:gd name="connsiteX72" fmla="*/ 5426496 w 9517857"/>
              <a:gd name="connsiteY72" fmla="*/ 235142 h 918356"/>
              <a:gd name="connsiteX73" fmla="*/ 5497161 w 9517857"/>
              <a:gd name="connsiteY73" fmla="*/ 228808 h 918356"/>
              <a:gd name="connsiteX74" fmla="*/ 5826043 w 9517857"/>
              <a:gd name="connsiteY74" fmla="*/ 148073 h 918356"/>
              <a:gd name="connsiteX75" fmla="*/ 6013415 w 9517857"/>
              <a:gd name="connsiteY75" fmla="*/ 137316 h 918356"/>
              <a:gd name="connsiteX76" fmla="*/ 6080994 w 9517857"/>
              <a:gd name="connsiteY76" fmla="*/ 142938 h 918356"/>
              <a:gd name="connsiteX77" fmla="*/ 6194152 w 9517857"/>
              <a:gd name="connsiteY77" fmla="*/ 151772 h 918356"/>
              <a:gd name="connsiteX78" fmla="*/ 6281379 w 9517857"/>
              <a:gd name="connsiteY78" fmla="*/ 181626 h 918356"/>
              <a:gd name="connsiteX79" fmla="*/ 6374947 w 9517857"/>
              <a:gd name="connsiteY79" fmla="*/ 179799 h 918356"/>
              <a:gd name="connsiteX80" fmla="*/ 6448518 w 9517857"/>
              <a:gd name="connsiteY80" fmla="*/ 164378 h 918356"/>
              <a:gd name="connsiteX81" fmla="*/ 6544700 w 9517857"/>
              <a:gd name="connsiteY81" fmla="*/ 167161 h 918356"/>
              <a:gd name="connsiteX82" fmla="*/ 6648353 w 9517857"/>
              <a:gd name="connsiteY82" fmla="*/ 172250 h 918356"/>
              <a:gd name="connsiteX83" fmla="*/ 6736227 w 9517857"/>
              <a:gd name="connsiteY83" fmla="*/ 173216 h 918356"/>
              <a:gd name="connsiteX84" fmla="*/ 6977218 w 9517857"/>
              <a:gd name="connsiteY84" fmla="*/ 184289 h 918356"/>
              <a:gd name="connsiteX85" fmla="*/ 7065221 w 9517857"/>
              <a:gd name="connsiteY85" fmla="*/ 227531 h 918356"/>
              <a:gd name="connsiteX86" fmla="*/ 7565449 w 9517857"/>
              <a:gd name="connsiteY86" fmla="*/ 258950 h 918356"/>
              <a:gd name="connsiteX87" fmla="*/ 7599285 w 9517857"/>
              <a:gd name="connsiteY87" fmla="*/ 266021 h 918356"/>
              <a:gd name="connsiteX88" fmla="*/ 7644411 w 9517857"/>
              <a:gd name="connsiteY88" fmla="*/ 258986 h 918356"/>
              <a:gd name="connsiteX89" fmla="*/ 7825110 w 9517857"/>
              <a:gd name="connsiteY89" fmla="*/ 229109 h 918356"/>
              <a:gd name="connsiteX90" fmla="*/ 7965804 w 9517857"/>
              <a:gd name="connsiteY90" fmla="*/ 190545 h 918356"/>
              <a:gd name="connsiteX91" fmla="*/ 8147401 w 9517857"/>
              <a:gd name="connsiteY91" fmla="*/ 205617 h 918356"/>
              <a:gd name="connsiteX92" fmla="*/ 8256033 w 9517857"/>
              <a:gd name="connsiteY92" fmla="*/ 193713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  <a:gd name="connsiteX102" fmla="*/ 9517856 w 9517857"/>
              <a:gd name="connsiteY102" fmla="*/ 0 h 918356"/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6423 w 9517857"/>
              <a:gd name="connsiteY3" fmla="*/ 247919 h 918356"/>
              <a:gd name="connsiteX4" fmla="*/ 4685225 w 9517857"/>
              <a:gd name="connsiteY4" fmla="*/ 246530 h 918356"/>
              <a:gd name="connsiteX5" fmla="*/ 4686133 w 9517857"/>
              <a:gd name="connsiteY5" fmla="*/ 246727 h 918356"/>
              <a:gd name="connsiteX6" fmla="*/ 4686423 w 9517857"/>
              <a:gd name="connsiteY6" fmla="*/ 247919 h 918356"/>
              <a:gd name="connsiteX7" fmla="*/ 4685225 w 9517857"/>
              <a:gd name="connsiteY7" fmla="*/ 246530 h 918356"/>
              <a:gd name="connsiteX8" fmla="*/ 9517856 w 9517857"/>
              <a:gd name="connsiteY8" fmla="*/ 0 h 918356"/>
              <a:gd name="connsiteX9" fmla="*/ 9517857 w 9517857"/>
              <a:gd name="connsiteY9" fmla="*/ 12 h 918356"/>
              <a:gd name="connsiteX10" fmla="*/ 9517857 w 9517857"/>
              <a:gd name="connsiteY10" fmla="*/ 918356 h 918356"/>
              <a:gd name="connsiteX11" fmla="*/ 14604 w 9517857"/>
              <a:gd name="connsiteY11" fmla="*/ 918356 h 918356"/>
              <a:gd name="connsiteX12" fmla="*/ 12841 w 9517857"/>
              <a:gd name="connsiteY12" fmla="*/ 917763 h 918356"/>
              <a:gd name="connsiteX13" fmla="*/ 93 w 9517857"/>
              <a:gd name="connsiteY13" fmla="*/ 912471 h 918356"/>
              <a:gd name="connsiteX14" fmla="*/ 58674 w 9517857"/>
              <a:gd name="connsiteY14" fmla="*/ 890322 h 918356"/>
              <a:gd name="connsiteX15" fmla="*/ 275005 w 9517857"/>
              <a:gd name="connsiteY15" fmla="*/ 807229 h 918356"/>
              <a:gd name="connsiteX16" fmla="*/ 587824 w 9517857"/>
              <a:gd name="connsiteY16" fmla="*/ 798195 h 918356"/>
              <a:gd name="connsiteX17" fmla="*/ 651826 w 9517857"/>
              <a:gd name="connsiteY17" fmla="*/ 738338 h 918356"/>
              <a:gd name="connsiteX18" fmla="*/ 727985 w 9517857"/>
              <a:gd name="connsiteY18" fmla="*/ 719826 h 918356"/>
              <a:gd name="connsiteX19" fmla="*/ 778982 w 9517857"/>
              <a:gd name="connsiteY19" fmla="*/ 710142 h 918356"/>
              <a:gd name="connsiteX20" fmla="*/ 849944 w 9517857"/>
              <a:gd name="connsiteY20" fmla="*/ 717987 h 918356"/>
              <a:gd name="connsiteX21" fmla="*/ 921659 w 9517857"/>
              <a:gd name="connsiteY21" fmla="*/ 712695 h 918356"/>
              <a:gd name="connsiteX22" fmla="*/ 930946 w 9517857"/>
              <a:gd name="connsiteY22" fmla="*/ 734046 h 918356"/>
              <a:gd name="connsiteX23" fmla="*/ 986250 w 9517857"/>
              <a:gd name="connsiteY23" fmla="*/ 713530 h 918356"/>
              <a:gd name="connsiteX24" fmla="*/ 1013752 w 9517857"/>
              <a:gd name="connsiteY24" fmla="*/ 713361 h 918356"/>
              <a:gd name="connsiteX25" fmla="*/ 1023734 w 9517857"/>
              <a:gd name="connsiteY25" fmla="*/ 718571 h 918356"/>
              <a:gd name="connsiteX26" fmla="*/ 1063207 w 9517857"/>
              <a:gd name="connsiteY26" fmla="*/ 715651 h 918356"/>
              <a:gd name="connsiteX27" fmla="*/ 1081980 w 9517857"/>
              <a:gd name="connsiteY27" fmla="*/ 738455 h 918356"/>
              <a:gd name="connsiteX28" fmla="*/ 1218120 w 9517857"/>
              <a:gd name="connsiteY28" fmla="*/ 713280 h 918356"/>
              <a:gd name="connsiteX29" fmla="*/ 1397459 w 9517857"/>
              <a:gd name="connsiteY29" fmla="*/ 691190 h 918356"/>
              <a:gd name="connsiteX30" fmla="*/ 1580688 w 9517857"/>
              <a:gd name="connsiteY30" fmla="*/ 693697 h 918356"/>
              <a:gd name="connsiteX31" fmla="*/ 1772334 w 9517857"/>
              <a:gd name="connsiteY31" fmla="*/ 710640 h 918356"/>
              <a:gd name="connsiteX32" fmla="*/ 2002561 w 9517857"/>
              <a:gd name="connsiteY32" fmla="*/ 659917 h 918356"/>
              <a:gd name="connsiteX33" fmla="*/ 2135144 w 9517857"/>
              <a:gd name="connsiteY33" fmla="*/ 636501 h 918356"/>
              <a:gd name="connsiteX34" fmla="*/ 2440292 w 9517857"/>
              <a:gd name="connsiteY34" fmla="*/ 593862 h 918356"/>
              <a:gd name="connsiteX35" fmla="*/ 2547829 w 9517857"/>
              <a:gd name="connsiteY35" fmla="*/ 566150 h 918356"/>
              <a:gd name="connsiteX36" fmla="*/ 2658055 w 9517857"/>
              <a:gd name="connsiteY36" fmla="*/ 578727 h 918356"/>
              <a:gd name="connsiteX37" fmla="*/ 2693698 w 9517857"/>
              <a:gd name="connsiteY37" fmla="*/ 560029 h 918356"/>
              <a:gd name="connsiteX38" fmla="*/ 2699673 w 9517857"/>
              <a:gd name="connsiteY38" fmla="*/ 556400 h 918356"/>
              <a:gd name="connsiteX39" fmla="*/ 2727306 w 9517857"/>
              <a:gd name="connsiteY39" fmla="*/ 550698 h 918356"/>
              <a:gd name="connsiteX40" fmla="*/ 2730451 w 9517857"/>
              <a:gd name="connsiteY40" fmla="*/ 538058 h 918356"/>
              <a:gd name="connsiteX41" fmla="*/ 2768713 w 9517857"/>
              <a:gd name="connsiteY41" fmla="*/ 521575 h 918356"/>
              <a:gd name="connsiteX42" fmla="*/ 2820868 w 9517857"/>
              <a:gd name="connsiteY42" fmla="*/ 514160 h 918356"/>
              <a:gd name="connsiteX43" fmla="*/ 3073635 w 9517857"/>
              <a:gd name="connsiteY43" fmla="*/ 491294 h 918356"/>
              <a:gd name="connsiteX44" fmla="*/ 3222071 w 9517857"/>
              <a:gd name="connsiteY44" fmla="*/ 470559 h 918356"/>
              <a:gd name="connsiteX45" fmla="*/ 3274069 w 9517857"/>
              <a:gd name="connsiteY45" fmla="*/ 451605 h 918356"/>
              <a:gd name="connsiteX46" fmla="*/ 3349632 w 9517857"/>
              <a:gd name="connsiteY46" fmla="*/ 432583 h 918356"/>
              <a:gd name="connsiteX47" fmla="*/ 3479593 w 9517857"/>
              <a:gd name="connsiteY47" fmla="*/ 390437 h 918356"/>
              <a:gd name="connsiteX48" fmla="*/ 3660110 w 9517857"/>
              <a:gd name="connsiteY48" fmla="*/ 348726 h 918356"/>
              <a:gd name="connsiteX49" fmla="*/ 3750023 w 9517857"/>
              <a:gd name="connsiteY49" fmla="*/ 370678 h 918356"/>
              <a:gd name="connsiteX50" fmla="*/ 3844133 w 9517857"/>
              <a:gd name="connsiteY50" fmla="*/ 360648 h 918356"/>
              <a:gd name="connsiteX51" fmla="*/ 3913545 w 9517857"/>
              <a:gd name="connsiteY51" fmla="*/ 344235 h 918356"/>
              <a:gd name="connsiteX52" fmla="*/ 4266740 w 9517857"/>
              <a:gd name="connsiteY52" fmla="*/ 361454 h 918356"/>
              <a:gd name="connsiteX53" fmla="*/ 4430770 w 9517857"/>
              <a:gd name="connsiteY53" fmla="*/ 342643 h 918356"/>
              <a:gd name="connsiteX54" fmla="*/ 4512664 w 9517857"/>
              <a:gd name="connsiteY54" fmla="*/ 319948 h 918356"/>
              <a:gd name="connsiteX55" fmla="*/ 4616423 w 9517857"/>
              <a:gd name="connsiteY55" fmla="*/ 290914 h 918356"/>
              <a:gd name="connsiteX56" fmla="*/ 4691675 w 9517857"/>
              <a:gd name="connsiteY56" fmla="*/ 254011 h 918356"/>
              <a:gd name="connsiteX57" fmla="*/ 4689051 w 9517857"/>
              <a:gd name="connsiteY57" fmla="*/ 250968 h 918356"/>
              <a:gd name="connsiteX58" fmla="*/ 4719994 w 9517857"/>
              <a:gd name="connsiteY58" fmla="*/ 245307 h 918356"/>
              <a:gd name="connsiteX59" fmla="*/ 4752894 w 9517857"/>
              <a:gd name="connsiteY59" fmla="*/ 239875 h 918356"/>
              <a:gd name="connsiteX60" fmla="*/ 4769329 w 9517857"/>
              <a:gd name="connsiteY60" fmla="*/ 233585 h 918356"/>
              <a:gd name="connsiteX61" fmla="*/ 4775634 w 9517857"/>
              <a:gd name="connsiteY61" fmla="*/ 234063 h 918356"/>
              <a:gd name="connsiteX62" fmla="*/ 4790452 w 9517857"/>
              <a:gd name="connsiteY62" fmla="*/ 233572 h 918356"/>
              <a:gd name="connsiteX63" fmla="*/ 4789062 w 9517857"/>
              <a:gd name="connsiteY63" fmla="*/ 241924 h 918356"/>
              <a:gd name="connsiteX64" fmla="*/ 4827826 w 9517857"/>
              <a:gd name="connsiteY64" fmla="*/ 246977 h 918356"/>
              <a:gd name="connsiteX65" fmla="*/ 4892569 w 9517857"/>
              <a:gd name="connsiteY65" fmla="*/ 249933 h 918356"/>
              <a:gd name="connsiteX66" fmla="*/ 4896611 w 9517857"/>
              <a:gd name="connsiteY66" fmla="*/ 240448 h 918356"/>
              <a:gd name="connsiteX67" fmla="*/ 4917286 w 9517857"/>
              <a:gd name="connsiteY67" fmla="*/ 243659 h 918356"/>
              <a:gd name="connsiteX68" fmla="*/ 4981173 w 9517857"/>
              <a:gd name="connsiteY68" fmla="*/ 247103 h 918356"/>
              <a:gd name="connsiteX69" fmla="*/ 5060397 w 9517857"/>
              <a:gd name="connsiteY69" fmla="*/ 263688 h 918356"/>
              <a:gd name="connsiteX70" fmla="*/ 5252996 w 9517857"/>
              <a:gd name="connsiteY70" fmla="*/ 270655 h 918356"/>
              <a:gd name="connsiteX71" fmla="*/ 5358056 w 9517857"/>
              <a:gd name="connsiteY71" fmla="*/ 247248 h 918356"/>
              <a:gd name="connsiteX72" fmla="*/ 5426496 w 9517857"/>
              <a:gd name="connsiteY72" fmla="*/ 235142 h 918356"/>
              <a:gd name="connsiteX73" fmla="*/ 5497161 w 9517857"/>
              <a:gd name="connsiteY73" fmla="*/ 228808 h 918356"/>
              <a:gd name="connsiteX74" fmla="*/ 5826043 w 9517857"/>
              <a:gd name="connsiteY74" fmla="*/ 148073 h 918356"/>
              <a:gd name="connsiteX75" fmla="*/ 6013415 w 9517857"/>
              <a:gd name="connsiteY75" fmla="*/ 137316 h 918356"/>
              <a:gd name="connsiteX76" fmla="*/ 6080994 w 9517857"/>
              <a:gd name="connsiteY76" fmla="*/ 142938 h 918356"/>
              <a:gd name="connsiteX77" fmla="*/ 6194152 w 9517857"/>
              <a:gd name="connsiteY77" fmla="*/ 151772 h 918356"/>
              <a:gd name="connsiteX78" fmla="*/ 6281379 w 9517857"/>
              <a:gd name="connsiteY78" fmla="*/ 181626 h 918356"/>
              <a:gd name="connsiteX79" fmla="*/ 6374947 w 9517857"/>
              <a:gd name="connsiteY79" fmla="*/ 179799 h 918356"/>
              <a:gd name="connsiteX80" fmla="*/ 6448518 w 9517857"/>
              <a:gd name="connsiteY80" fmla="*/ 164378 h 918356"/>
              <a:gd name="connsiteX81" fmla="*/ 6544700 w 9517857"/>
              <a:gd name="connsiteY81" fmla="*/ 167161 h 918356"/>
              <a:gd name="connsiteX82" fmla="*/ 6648353 w 9517857"/>
              <a:gd name="connsiteY82" fmla="*/ 172250 h 918356"/>
              <a:gd name="connsiteX83" fmla="*/ 6736227 w 9517857"/>
              <a:gd name="connsiteY83" fmla="*/ 173216 h 918356"/>
              <a:gd name="connsiteX84" fmla="*/ 6977218 w 9517857"/>
              <a:gd name="connsiteY84" fmla="*/ 184289 h 918356"/>
              <a:gd name="connsiteX85" fmla="*/ 7065221 w 9517857"/>
              <a:gd name="connsiteY85" fmla="*/ 227531 h 918356"/>
              <a:gd name="connsiteX86" fmla="*/ 7565449 w 9517857"/>
              <a:gd name="connsiteY86" fmla="*/ 258950 h 918356"/>
              <a:gd name="connsiteX87" fmla="*/ 7599285 w 9517857"/>
              <a:gd name="connsiteY87" fmla="*/ 266021 h 918356"/>
              <a:gd name="connsiteX88" fmla="*/ 7644411 w 9517857"/>
              <a:gd name="connsiteY88" fmla="*/ 258986 h 918356"/>
              <a:gd name="connsiteX89" fmla="*/ 7825110 w 9517857"/>
              <a:gd name="connsiteY89" fmla="*/ 229109 h 918356"/>
              <a:gd name="connsiteX90" fmla="*/ 7965804 w 9517857"/>
              <a:gd name="connsiteY90" fmla="*/ 190545 h 918356"/>
              <a:gd name="connsiteX91" fmla="*/ 8147401 w 9517857"/>
              <a:gd name="connsiteY91" fmla="*/ 205617 h 918356"/>
              <a:gd name="connsiteX92" fmla="*/ 8256033 w 9517857"/>
              <a:gd name="connsiteY92" fmla="*/ 193713 h 918356"/>
              <a:gd name="connsiteX93" fmla="*/ 8551625 w 9517857"/>
              <a:gd name="connsiteY93" fmla="*/ 16151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  <a:gd name="connsiteX102" fmla="*/ 9517856 w 9517857"/>
              <a:gd name="connsiteY102" fmla="*/ 0 h 918356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660110 w 9517857"/>
              <a:gd name="connsiteY48" fmla="*/ 348714 h 918344"/>
              <a:gd name="connsiteX49" fmla="*/ 3750023 w 9517857"/>
              <a:gd name="connsiteY49" fmla="*/ 370666 h 918344"/>
              <a:gd name="connsiteX50" fmla="*/ 3844133 w 9517857"/>
              <a:gd name="connsiteY50" fmla="*/ 360636 h 918344"/>
              <a:gd name="connsiteX51" fmla="*/ 3913545 w 9517857"/>
              <a:gd name="connsiteY51" fmla="*/ 344223 h 918344"/>
              <a:gd name="connsiteX52" fmla="*/ 4266740 w 9517857"/>
              <a:gd name="connsiteY52" fmla="*/ 361442 h 918344"/>
              <a:gd name="connsiteX53" fmla="*/ 4430770 w 9517857"/>
              <a:gd name="connsiteY53" fmla="*/ 342631 h 918344"/>
              <a:gd name="connsiteX54" fmla="*/ 4512664 w 9517857"/>
              <a:gd name="connsiteY54" fmla="*/ 319936 h 918344"/>
              <a:gd name="connsiteX55" fmla="*/ 4616423 w 9517857"/>
              <a:gd name="connsiteY55" fmla="*/ 290902 h 918344"/>
              <a:gd name="connsiteX56" fmla="*/ 4691675 w 9517857"/>
              <a:gd name="connsiteY56" fmla="*/ 253999 h 918344"/>
              <a:gd name="connsiteX57" fmla="*/ 4689051 w 9517857"/>
              <a:gd name="connsiteY57" fmla="*/ 250956 h 918344"/>
              <a:gd name="connsiteX58" fmla="*/ 4719994 w 9517857"/>
              <a:gd name="connsiteY58" fmla="*/ 245295 h 918344"/>
              <a:gd name="connsiteX59" fmla="*/ 4752894 w 9517857"/>
              <a:gd name="connsiteY59" fmla="*/ 239863 h 918344"/>
              <a:gd name="connsiteX60" fmla="*/ 4769329 w 9517857"/>
              <a:gd name="connsiteY60" fmla="*/ 233573 h 918344"/>
              <a:gd name="connsiteX61" fmla="*/ 4775634 w 9517857"/>
              <a:gd name="connsiteY61" fmla="*/ 234051 h 918344"/>
              <a:gd name="connsiteX62" fmla="*/ 4790452 w 9517857"/>
              <a:gd name="connsiteY62" fmla="*/ 233560 h 918344"/>
              <a:gd name="connsiteX63" fmla="*/ 4789062 w 9517857"/>
              <a:gd name="connsiteY63" fmla="*/ 241912 h 918344"/>
              <a:gd name="connsiteX64" fmla="*/ 4827826 w 9517857"/>
              <a:gd name="connsiteY64" fmla="*/ 246965 h 918344"/>
              <a:gd name="connsiteX65" fmla="*/ 4892569 w 9517857"/>
              <a:gd name="connsiteY65" fmla="*/ 249921 h 918344"/>
              <a:gd name="connsiteX66" fmla="*/ 4896611 w 9517857"/>
              <a:gd name="connsiteY66" fmla="*/ 240436 h 918344"/>
              <a:gd name="connsiteX67" fmla="*/ 4917286 w 9517857"/>
              <a:gd name="connsiteY67" fmla="*/ 243647 h 918344"/>
              <a:gd name="connsiteX68" fmla="*/ 4981173 w 9517857"/>
              <a:gd name="connsiteY68" fmla="*/ 247091 h 918344"/>
              <a:gd name="connsiteX69" fmla="*/ 5060397 w 9517857"/>
              <a:gd name="connsiteY69" fmla="*/ 263676 h 918344"/>
              <a:gd name="connsiteX70" fmla="*/ 5252996 w 9517857"/>
              <a:gd name="connsiteY70" fmla="*/ 270643 h 918344"/>
              <a:gd name="connsiteX71" fmla="*/ 5358056 w 9517857"/>
              <a:gd name="connsiteY71" fmla="*/ 247236 h 918344"/>
              <a:gd name="connsiteX72" fmla="*/ 5426496 w 9517857"/>
              <a:gd name="connsiteY72" fmla="*/ 235130 h 918344"/>
              <a:gd name="connsiteX73" fmla="*/ 5497161 w 9517857"/>
              <a:gd name="connsiteY73" fmla="*/ 228796 h 918344"/>
              <a:gd name="connsiteX74" fmla="*/ 5826043 w 9517857"/>
              <a:gd name="connsiteY74" fmla="*/ 148061 h 918344"/>
              <a:gd name="connsiteX75" fmla="*/ 6013415 w 9517857"/>
              <a:gd name="connsiteY75" fmla="*/ 137304 h 918344"/>
              <a:gd name="connsiteX76" fmla="*/ 6080994 w 9517857"/>
              <a:gd name="connsiteY76" fmla="*/ 142926 h 918344"/>
              <a:gd name="connsiteX77" fmla="*/ 6194152 w 9517857"/>
              <a:gd name="connsiteY77" fmla="*/ 151760 h 918344"/>
              <a:gd name="connsiteX78" fmla="*/ 6281379 w 9517857"/>
              <a:gd name="connsiteY78" fmla="*/ 181614 h 918344"/>
              <a:gd name="connsiteX79" fmla="*/ 6374947 w 9517857"/>
              <a:gd name="connsiteY79" fmla="*/ 179787 h 918344"/>
              <a:gd name="connsiteX80" fmla="*/ 6448518 w 9517857"/>
              <a:gd name="connsiteY80" fmla="*/ 164366 h 918344"/>
              <a:gd name="connsiteX81" fmla="*/ 6544700 w 9517857"/>
              <a:gd name="connsiteY81" fmla="*/ 167149 h 918344"/>
              <a:gd name="connsiteX82" fmla="*/ 6648353 w 9517857"/>
              <a:gd name="connsiteY82" fmla="*/ 172238 h 918344"/>
              <a:gd name="connsiteX83" fmla="*/ 6736227 w 9517857"/>
              <a:gd name="connsiteY83" fmla="*/ 173204 h 918344"/>
              <a:gd name="connsiteX84" fmla="*/ 6977218 w 9517857"/>
              <a:gd name="connsiteY84" fmla="*/ 184277 h 918344"/>
              <a:gd name="connsiteX85" fmla="*/ 7065221 w 9517857"/>
              <a:gd name="connsiteY85" fmla="*/ 227519 h 918344"/>
              <a:gd name="connsiteX86" fmla="*/ 7565449 w 9517857"/>
              <a:gd name="connsiteY86" fmla="*/ 258938 h 918344"/>
              <a:gd name="connsiteX87" fmla="*/ 7599285 w 9517857"/>
              <a:gd name="connsiteY87" fmla="*/ 266009 h 918344"/>
              <a:gd name="connsiteX88" fmla="*/ 7644411 w 9517857"/>
              <a:gd name="connsiteY88" fmla="*/ 258974 h 918344"/>
              <a:gd name="connsiteX89" fmla="*/ 7825110 w 9517857"/>
              <a:gd name="connsiteY89" fmla="*/ 229097 h 918344"/>
              <a:gd name="connsiteX90" fmla="*/ 7965804 w 9517857"/>
              <a:gd name="connsiteY90" fmla="*/ 190533 h 918344"/>
              <a:gd name="connsiteX91" fmla="*/ 8147401 w 9517857"/>
              <a:gd name="connsiteY91" fmla="*/ 205605 h 918344"/>
              <a:gd name="connsiteX92" fmla="*/ 8256033 w 9517857"/>
              <a:gd name="connsiteY92" fmla="*/ 193701 h 918344"/>
              <a:gd name="connsiteX93" fmla="*/ 8551625 w 9517857"/>
              <a:gd name="connsiteY93" fmla="*/ 161505 h 918344"/>
              <a:gd name="connsiteX94" fmla="*/ 8715976 w 9517857"/>
              <a:gd name="connsiteY94" fmla="*/ 178362 h 918344"/>
              <a:gd name="connsiteX95" fmla="*/ 8778827 w 9517857"/>
              <a:gd name="connsiteY95" fmla="*/ 172924 h 918344"/>
              <a:gd name="connsiteX96" fmla="*/ 8840778 w 9517857"/>
              <a:gd name="connsiteY96" fmla="*/ 143137 h 918344"/>
              <a:gd name="connsiteX97" fmla="*/ 9010380 w 9517857"/>
              <a:gd name="connsiteY97" fmla="*/ 91879 h 918344"/>
              <a:gd name="connsiteX98" fmla="*/ 9110856 w 9517857"/>
              <a:gd name="connsiteY98" fmla="*/ 70985 h 918344"/>
              <a:gd name="connsiteX99" fmla="*/ 9268817 w 9517857"/>
              <a:gd name="connsiteY99" fmla="*/ 53070 h 918344"/>
              <a:gd name="connsiteX100" fmla="*/ 9316667 w 9517857"/>
              <a:gd name="connsiteY100" fmla="*/ 45035 h 918344"/>
              <a:gd name="connsiteX101" fmla="*/ 9428209 w 9517857"/>
              <a:gd name="connsiteY101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660110 w 9517857"/>
              <a:gd name="connsiteY48" fmla="*/ 348714 h 918344"/>
              <a:gd name="connsiteX49" fmla="*/ 3750023 w 9517857"/>
              <a:gd name="connsiteY49" fmla="*/ 370666 h 918344"/>
              <a:gd name="connsiteX50" fmla="*/ 3844133 w 9517857"/>
              <a:gd name="connsiteY50" fmla="*/ 360636 h 918344"/>
              <a:gd name="connsiteX51" fmla="*/ 3913545 w 9517857"/>
              <a:gd name="connsiteY51" fmla="*/ 344223 h 918344"/>
              <a:gd name="connsiteX52" fmla="*/ 4266740 w 9517857"/>
              <a:gd name="connsiteY52" fmla="*/ 361442 h 918344"/>
              <a:gd name="connsiteX53" fmla="*/ 4430770 w 9517857"/>
              <a:gd name="connsiteY53" fmla="*/ 342631 h 918344"/>
              <a:gd name="connsiteX54" fmla="*/ 4512664 w 9517857"/>
              <a:gd name="connsiteY54" fmla="*/ 319936 h 918344"/>
              <a:gd name="connsiteX55" fmla="*/ 4616423 w 9517857"/>
              <a:gd name="connsiteY55" fmla="*/ 290902 h 918344"/>
              <a:gd name="connsiteX56" fmla="*/ 4691675 w 9517857"/>
              <a:gd name="connsiteY56" fmla="*/ 253999 h 918344"/>
              <a:gd name="connsiteX57" fmla="*/ 4689051 w 9517857"/>
              <a:gd name="connsiteY57" fmla="*/ 250956 h 918344"/>
              <a:gd name="connsiteX58" fmla="*/ 4719994 w 9517857"/>
              <a:gd name="connsiteY58" fmla="*/ 245295 h 918344"/>
              <a:gd name="connsiteX59" fmla="*/ 4752894 w 9517857"/>
              <a:gd name="connsiteY59" fmla="*/ 239863 h 918344"/>
              <a:gd name="connsiteX60" fmla="*/ 4769329 w 9517857"/>
              <a:gd name="connsiteY60" fmla="*/ 233573 h 918344"/>
              <a:gd name="connsiteX61" fmla="*/ 4775634 w 9517857"/>
              <a:gd name="connsiteY61" fmla="*/ 234051 h 918344"/>
              <a:gd name="connsiteX62" fmla="*/ 4790452 w 9517857"/>
              <a:gd name="connsiteY62" fmla="*/ 233560 h 918344"/>
              <a:gd name="connsiteX63" fmla="*/ 4789062 w 9517857"/>
              <a:gd name="connsiteY63" fmla="*/ 241912 h 918344"/>
              <a:gd name="connsiteX64" fmla="*/ 4827826 w 9517857"/>
              <a:gd name="connsiteY64" fmla="*/ 246965 h 918344"/>
              <a:gd name="connsiteX65" fmla="*/ 4892569 w 9517857"/>
              <a:gd name="connsiteY65" fmla="*/ 249921 h 918344"/>
              <a:gd name="connsiteX66" fmla="*/ 4896611 w 9517857"/>
              <a:gd name="connsiteY66" fmla="*/ 240436 h 918344"/>
              <a:gd name="connsiteX67" fmla="*/ 4917286 w 9517857"/>
              <a:gd name="connsiteY67" fmla="*/ 243647 h 918344"/>
              <a:gd name="connsiteX68" fmla="*/ 5060397 w 9517857"/>
              <a:gd name="connsiteY68" fmla="*/ 263676 h 918344"/>
              <a:gd name="connsiteX69" fmla="*/ 5252996 w 9517857"/>
              <a:gd name="connsiteY69" fmla="*/ 270643 h 918344"/>
              <a:gd name="connsiteX70" fmla="*/ 5358056 w 9517857"/>
              <a:gd name="connsiteY70" fmla="*/ 247236 h 918344"/>
              <a:gd name="connsiteX71" fmla="*/ 5426496 w 9517857"/>
              <a:gd name="connsiteY71" fmla="*/ 235130 h 918344"/>
              <a:gd name="connsiteX72" fmla="*/ 5497161 w 9517857"/>
              <a:gd name="connsiteY72" fmla="*/ 228796 h 918344"/>
              <a:gd name="connsiteX73" fmla="*/ 5826043 w 9517857"/>
              <a:gd name="connsiteY73" fmla="*/ 148061 h 918344"/>
              <a:gd name="connsiteX74" fmla="*/ 6013415 w 9517857"/>
              <a:gd name="connsiteY74" fmla="*/ 137304 h 918344"/>
              <a:gd name="connsiteX75" fmla="*/ 6080994 w 9517857"/>
              <a:gd name="connsiteY75" fmla="*/ 142926 h 918344"/>
              <a:gd name="connsiteX76" fmla="*/ 6194152 w 9517857"/>
              <a:gd name="connsiteY76" fmla="*/ 151760 h 918344"/>
              <a:gd name="connsiteX77" fmla="*/ 6281379 w 9517857"/>
              <a:gd name="connsiteY77" fmla="*/ 181614 h 918344"/>
              <a:gd name="connsiteX78" fmla="*/ 6374947 w 9517857"/>
              <a:gd name="connsiteY78" fmla="*/ 179787 h 918344"/>
              <a:gd name="connsiteX79" fmla="*/ 6448518 w 9517857"/>
              <a:gd name="connsiteY79" fmla="*/ 164366 h 918344"/>
              <a:gd name="connsiteX80" fmla="*/ 6544700 w 9517857"/>
              <a:gd name="connsiteY80" fmla="*/ 167149 h 918344"/>
              <a:gd name="connsiteX81" fmla="*/ 6648353 w 9517857"/>
              <a:gd name="connsiteY81" fmla="*/ 172238 h 918344"/>
              <a:gd name="connsiteX82" fmla="*/ 6736227 w 9517857"/>
              <a:gd name="connsiteY82" fmla="*/ 173204 h 918344"/>
              <a:gd name="connsiteX83" fmla="*/ 6977218 w 9517857"/>
              <a:gd name="connsiteY83" fmla="*/ 184277 h 918344"/>
              <a:gd name="connsiteX84" fmla="*/ 7065221 w 9517857"/>
              <a:gd name="connsiteY84" fmla="*/ 227519 h 918344"/>
              <a:gd name="connsiteX85" fmla="*/ 7565449 w 9517857"/>
              <a:gd name="connsiteY85" fmla="*/ 258938 h 918344"/>
              <a:gd name="connsiteX86" fmla="*/ 7599285 w 9517857"/>
              <a:gd name="connsiteY86" fmla="*/ 266009 h 918344"/>
              <a:gd name="connsiteX87" fmla="*/ 7644411 w 9517857"/>
              <a:gd name="connsiteY87" fmla="*/ 258974 h 918344"/>
              <a:gd name="connsiteX88" fmla="*/ 7825110 w 9517857"/>
              <a:gd name="connsiteY88" fmla="*/ 229097 h 918344"/>
              <a:gd name="connsiteX89" fmla="*/ 7965804 w 9517857"/>
              <a:gd name="connsiteY89" fmla="*/ 190533 h 918344"/>
              <a:gd name="connsiteX90" fmla="*/ 8147401 w 9517857"/>
              <a:gd name="connsiteY90" fmla="*/ 205605 h 918344"/>
              <a:gd name="connsiteX91" fmla="*/ 8256033 w 9517857"/>
              <a:gd name="connsiteY91" fmla="*/ 193701 h 918344"/>
              <a:gd name="connsiteX92" fmla="*/ 8551625 w 9517857"/>
              <a:gd name="connsiteY92" fmla="*/ 161505 h 918344"/>
              <a:gd name="connsiteX93" fmla="*/ 8715976 w 9517857"/>
              <a:gd name="connsiteY93" fmla="*/ 178362 h 918344"/>
              <a:gd name="connsiteX94" fmla="*/ 8778827 w 9517857"/>
              <a:gd name="connsiteY94" fmla="*/ 172924 h 918344"/>
              <a:gd name="connsiteX95" fmla="*/ 8840778 w 9517857"/>
              <a:gd name="connsiteY95" fmla="*/ 143137 h 918344"/>
              <a:gd name="connsiteX96" fmla="*/ 9010380 w 9517857"/>
              <a:gd name="connsiteY96" fmla="*/ 91879 h 918344"/>
              <a:gd name="connsiteX97" fmla="*/ 9110856 w 9517857"/>
              <a:gd name="connsiteY97" fmla="*/ 70985 h 918344"/>
              <a:gd name="connsiteX98" fmla="*/ 9268817 w 9517857"/>
              <a:gd name="connsiteY98" fmla="*/ 53070 h 918344"/>
              <a:gd name="connsiteX99" fmla="*/ 9316667 w 9517857"/>
              <a:gd name="connsiteY99" fmla="*/ 45035 h 918344"/>
              <a:gd name="connsiteX100" fmla="*/ 9428209 w 9517857"/>
              <a:gd name="connsiteY100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26043 w 9517857"/>
              <a:gd name="connsiteY72" fmla="*/ 148061 h 918344"/>
              <a:gd name="connsiteX73" fmla="*/ 6013415 w 9517857"/>
              <a:gd name="connsiteY73" fmla="*/ 137304 h 918344"/>
              <a:gd name="connsiteX74" fmla="*/ 6080994 w 9517857"/>
              <a:gd name="connsiteY74" fmla="*/ 142926 h 918344"/>
              <a:gd name="connsiteX75" fmla="*/ 6194152 w 9517857"/>
              <a:gd name="connsiteY75" fmla="*/ 151760 h 918344"/>
              <a:gd name="connsiteX76" fmla="*/ 6281379 w 9517857"/>
              <a:gd name="connsiteY76" fmla="*/ 181614 h 918344"/>
              <a:gd name="connsiteX77" fmla="*/ 6374947 w 9517857"/>
              <a:gd name="connsiteY77" fmla="*/ 179787 h 918344"/>
              <a:gd name="connsiteX78" fmla="*/ 6448518 w 9517857"/>
              <a:gd name="connsiteY78" fmla="*/ 164366 h 918344"/>
              <a:gd name="connsiteX79" fmla="*/ 6544700 w 9517857"/>
              <a:gd name="connsiteY79" fmla="*/ 167149 h 918344"/>
              <a:gd name="connsiteX80" fmla="*/ 6648353 w 9517857"/>
              <a:gd name="connsiteY80" fmla="*/ 172238 h 918344"/>
              <a:gd name="connsiteX81" fmla="*/ 6736227 w 9517857"/>
              <a:gd name="connsiteY81" fmla="*/ 173204 h 918344"/>
              <a:gd name="connsiteX82" fmla="*/ 6977218 w 9517857"/>
              <a:gd name="connsiteY82" fmla="*/ 184277 h 918344"/>
              <a:gd name="connsiteX83" fmla="*/ 7065221 w 9517857"/>
              <a:gd name="connsiteY83" fmla="*/ 227519 h 918344"/>
              <a:gd name="connsiteX84" fmla="*/ 7565449 w 9517857"/>
              <a:gd name="connsiteY84" fmla="*/ 258938 h 918344"/>
              <a:gd name="connsiteX85" fmla="*/ 7599285 w 9517857"/>
              <a:gd name="connsiteY85" fmla="*/ 266009 h 918344"/>
              <a:gd name="connsiteX86" fmla="*/ 7644411 w 9517857"/>
              <a:gd name="connsiteY86" fmla="*/ 258974 h 918344"/>
              <a:gd name="connsiteX87" fmla="*/ 7825110 w 9517857"/>
              <a:gd name="connsiteY87" fmla="*/ 229097 h 918344"/>
              <a:gd name="connsiteX88" fmla="*/ 7965804 w 9517857"/>
              <a:gd name="connsiteY88" fmla="*/ 190533 h 918344"/>
              <a:gd name="connsiteX89" fmla="*/ 8147401 w 9517857"/>
              <a:gd name="connsiteY89" fmla="*/ 205605 h 918344"/>
              <a:gd name="connsiteX90" fmla="*/ 8256033 w 9517857"/>
              <a:gd name="connsiteY90" fmla="*/ 193701 h 918344"/>
              <a:gd name="connsiteX91" fmla="*/ 8551625 w 9517857"/>
              <a:gd name="connsiteY91" fmla="*/ 161505 h 918344"/>
              <a:gd name="connsiteX92" fmla="*/ 8715976 w 9517857"/>
              <a:gd name="connsiteY92" fmla="*/ 178362 h 918344"/>
              <a:gd name="connsiteX93" fmla="*/ 8778827 w 9517857"/>
              <a:gd name="connsiteY93" fmla="*/ 172924 h 918344"/>
              <a:gd name="connsiteX94" fmla="*/ 8840778 w 9517857"/>
              <a:gd name="connsiteY94" fmla="*/ 143137 h 918344"/>
              <a:gd name="connsiteX95" fmla="*/ 9010380 w 9517857"/>
              <a:gd name="connsiteY95" fmla="*/ 91879 h 918344"/>
              <a:gd name="connsiteX96" fmla="*/ 9110856 w 9517857"/>
              <a:gd name="connsiteY96" fmla="*/ 70985 h 918344"/>
              <a:gd name="connsiteX97" fmla="*/ 9268817 w 9517857"/>
              <a:gd name="connsiteY97" fmla="*/ 53070 h 918344"/>
              <a:gd name="connsiteX98" fmla="*/ 9316667 w 9517857"/>
              <a:gd name="connsiteY98" fmla="*/ 45035 h 918344"/>
              <a:gd name="connsiteX99" fmla="*/ 9428209 w 9517857"/>
              <a:gd name="connsiteY99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6013415 w 9517857"/>
              <a:gd name="connsiteY72" fmla="*/ 137304 h 918344"/>
              <a:gd name="connsiteX73" fmla="*/ 6080994 w 9517857"/>
              <a:gd name="connsiteY73" fmla="*/ 1429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599285 w 9517857"/>
              <a:gd name="connsiteY84" fmla="*/ 2660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80994 w 9517857"/>
              <a:gd name="connsiteY73" fmla="*/ 1429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599285 w 9517857"/>
              <a:gd name="connsiteY84" fmla="*/ 2660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599285 w 9517857"/>
              <a:gd name="connsiteY84" fmla="*/ 2660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350974 w 9517857"/>
              <a:gd name="connsiteY84" fmla="*/ 3803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366801 w 9517857"/>
              <a:gd name="connsiteY83" fmla="*/ 258938 h 918344"/>
              <a:gd name="connsiteX84" fmla="*/ 7350974 w 9517857"/>
              <a:gd name="connsiteY84" fmla="*/ 3803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366801 w 9517857"/>
              <a:gd name="connsiteY83" fmla="*/ 258938 h 918344"/>
              <a:gd name="connsiteX84" fmla="*/ 7433745 w 9517857"/>
              <a:gd name="connsiteY84" fmla="*/ 24695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547829 w 9517857"/>
              <a:gd name="connsiteY34" fmla="*/ 5661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13545 w 9517857"/>
              <a:gd name="connsiteY49" fmla="*/ 34422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7965804 w 9517857"/>
              <a:gd name="connsiteY86" fmla="*/ 190533 h 918344"/>
              <a:gd name="connsiteX87" fmla="*/ 8147401 w 9517857"/>
              <a:gd name="connsiteY87" fmla="*/ 205605 h 918344"/>
              <a:gd name="connsiteX88" fmla="*/ 8256033 w 9517857"/>
              <a:gd name="connsiteY88" fmla="*/ 193701 h 918344"/>
              <a:gd name="connsiteX89" fmla="*/ 8551625 w 9517857"/>
              <a:gd name="connsiteY89" fmla="*/ 161505 h 918344"/>
              <a:gd name="connsiteX90" fmla="*/ 8715976 w 9517857"/>
              <a:gd name="connsiteY90" fmla="*/ 178362 h 918344"/>
              <a:gd name="connsiteX91" fmla="*/ 8778827 w 9517857"/>
              <a:gd name="connsiteY91" fmla="*/ 172924 h 918344"/>
              <a:gd name="connsiteX92" fmla="*/ 8840778 w 9517857"/>
              <a:gd name="connsiteY92" fmla="*/ 143137 h 918344"/>
              <a:gd name="connsiteX93" fmla="*/ 9010380 w 9517857"/>
              <a:gd name="connsiteY93" fmla="*/ 91879 h 918344"/>
              <a:gd name="connsiteX94" fmla="*/ 9110856 w 9517857"/>
              <a:gd name="connsiteY94" fmla="*/ 70985 h 918344"/>
              <a:gd name="connsiteX95" fmla="*/ 9268817 w 9517857"/>
              <a:gd name="connsiteY95" fmla="*/ 53070 h 918344"/>
              <a:gd name="connsiteX96" fmla="*/ 9316667 w 9517857"/>
              <a:gd name="connsiteY96" fmla="*/ 45035 h 918344"/>
              <a:gd name="connsiteX97" fmla="*/ 9428209 w 9517857"/>
              <a:gd name="connsiteY97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13545 w 9517857"/>
              <a:gd name="connsiteY49" fmla="*/ 34422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7965804 w 9517857"/>
              <a:gd name="connsiteY86" fmla="*/ 190533 h 918344"/>
              <a:gd name="connsiteX87" fmla="*/ 8147401 w 9517857"/>
              <a:gd name="connsiteY87" fmla="*/ 205605 h 918344"/>
              <a:gd name="connsiteX88" fmla="*/ 8256033 w 9517857"/>
              <a:gd name="connsiteY88" fmla="*/ 193701 h 918344"/>
              <a:gd name="connsiteX89" fmla="*/ 8551625 w 9517857"/>
              <a:gd name="connsiteY89" fmla="*/ 161505 h 918344"/>
              <a:gd name="connsiteX90" fmla="*/ 8715976 w 9517857"/>
              <a:gd name="connsiteY90" fmla="*/ 178362 h 918344"/>
              <a:gd name="connsiteX91" fmla="*/ 8778827 w 9517857"/>
              <a:gd name="connsiteY91" fmla="*/ 172924 h 918344"/>
              <a:gd name="connsiteX92" fmla="*/ 8840778 w 9517857"/>
              <a:gd name="connsiteY92" fmla="*/ 143137 h 918344"/>
              <a:gd name="connsiteX93" fmla="*/ 9010380 w 9517857"/>
              <a:gd name="connsiteY93" fmla="*/ 91879 h 918344"/>
              <a:gd name="connsiteX94" fmla="*/ 9110856 w 9517857"/>
              <a:gd name="connsiteY94" fmla="*/ 70985 h 918344"/>
              <a:gd name="connsiteX95" fmla="*/ 9268817 w 9517857"/>
              <a:gd name="connsiteY95" fmla="*/ 53070 h 918344"/>
              <a:gd name="connsiteX96" fmla="*/ 9316667 w 9517857"/>
              <a:gd name="connsiteY96" fmla="*/ 45035 h 918344"/>
              <a:gd name="connsiteX97" fmla="*/ 9428209 w 9517857"/>
              <a:gd name="connsiteY97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7965804 w 9517857"/>
              <a:gd name="connsiteY86" fmla="*/ 190533 h 918344"/>
              <a:gd name="connsiteX87" fmla="*/ 8147401 w 9517857"/>
              <a:gd name="connsiteY87" fmla="*/ 205605 h 918344"/>
              <a:gd name="connsiteX88" fmla="*/ 8256033 w 9517857"/>
              <a:gd name="connsiteY88" fmla="*/ 193701 h 918344"/>
              <a:gd name="connsiteX89" fmla="*/ 8551625 w 9517857"/>
              <a:gd name="connsiteY89" fmla="*/ 161505 h 918344"/>
              <a:gd name="connsiteX90" fmla="*/ 8715976 w 9517857"/>
              <a:gd name="connsiteY90" fmla="*/ 178362 h 918344"/>
              <a:gd name="connsiteX91" fmla="*/ 8778827 w 9517857"/>
              <a:gd name="connsiteY91" fmla="*/ 172924 h 918344"/>
              <a:gd name="connsiteX92" fmla="*/ 8840778 w 9517857"/>
              <a:gd name="connsiteY92" fmla="*/ 143137 h 918344"/>
              <a:gd name="connsiteX93" fmla="*/ 9010380 w 9517857"/>
              <a:gd name="connsiteY93" fmla="*/ 91879 h 918344"/>
              <a:gd name="connsiteX94" fmla="*/ 9110856 w 9517857"/>
              <a:gd name="connsiteY94" fmla="*/ 70985 h 918344"/>
              <a:gd name="connsiteX95" fmla="*/ 9268817 w 9517857"/>
              <a:gd name="connsiteY95" fmla="*/ 53070 h 918344"/>
              <a:gd name="connsiteX96" fmla="*/ 9316667 w 9517857"/>
              <a:gd name="connsiteY96" fmla="*/ 45035 h 918344"/>
              <a:gd name="connsiteX97" fmla="*/ 9428209 w 9517857"/>
              <a:gd name="connsiteY97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8147401 w 9517857"/>
              <a:gd name="connsiteY86" fmla="*/ 205605 h 918344"/>
              <a:gd name="connsiteX87" fmla="*/ 8256033 w 9517857"/>
              <a:gd name="connsiteY87" fmla="*/ 193701 h 918344"/>
              <a:gd name="connsiteX88" fmla="*/ 8551625 w 9517857"/>
              <a:gd name="connsiteY88" fmla="*/ 161505 h 918344"/>
              <a:gd name="connsiteX89" fmla="*/ 8715976 w 9517857"/>
              <a:gd name="connsiteY89" fmla="*/ 178362 h 918344"/>
              <a:gd name="connsiteX90" fmla="*/ 8778827 w 9517857"/>
              <a:gd name="connsiteY90" fmla="*/ 172924 h 918344"/>
              <a:gd name="connsiteX91" fmla="*/ 8840778 w 9517857"/>
              <a:gd name="connsiteY91" fmla="*/ 143137 h 918344"/>
              <a:gd name="connsiteX92" fmla="*/ 9010380 w 9517857"/>
              <a:gd name="connsiteY92" fmla="*/ 91879 h 918344"/>
              <a:gd name="connsiteX93" fmla="*/ 9110856 w 9517857"/>
              <a:gd name="connsiteY93" fmla="*/ 70985 h 918344"/>
              <a:gd name="connsiteX94" fmla="*/ 9268817 w 9517857"/>
              <a:gd name="connsiteY94" fmla="*/ 53070 h 918344"/>
              <a:gd name="connsiteX95" fmla="*/ 9316667 w 9517857"/>
              <a:gd name="connsiteY95" fmla="*/ 45035 h 918344"/>
              <a:gd name="connsiteX96" fmla="*/ 9428209 w 9517857"/>
              <a:gd name="connsiteY96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8106016 w 9517857"/>
              <a:gd name="connsiteY86" fmla="*/ 231005 h 918344"/>
              <a:gd name="connsiteX87" fmla="*/ 8256033 w 9517857"/>
              <a:gd name="connsiteY87" fmla="*/ 193701 h 918344"/>
              <a:gd name="connsiteX88" fmla="*/ 8551625 w 9517857"/>
              <a:gd name="connsiteY88" fmla="*/ 161505 h 918344"/>
              <a:gd name="connsiteX89" fmla="*/ 8715976 w 9517857"/>
              <a:gd name="connsiteY89" fmla="*/ 178362 h 918344"/>
              <a:gd name="connsiteX90" fmla="*/ 8778827 w 9517857"/>
              <a:gd name="connsiteY90" fmla="*/ 172924 h 918344"/>
              <a:gd name="connsiteX91" fmla="*/ 8840778 w 9517857"/>
              <a:gd name="connsiteY91" fmla="*/ 143137 h 918344"/>
              <a:gd name="connsiteX92" fmla="*/ 9010380 w 9517857"/>
              <a:gd name="connsiteY92" fmla="*/ 91879 h 918344"/>
              <a:gd name="connsiteX93" fmla="*/ 9110856 w 9517857"/>
              <a:gd name="connsiteY93" fmla="*/ 70985 h 918344"/>
              <a:gd name="connsiteX94" fmla="*/ 9268817 w 9517857"/>
              <a:gd name="connsiteY94" fmla="*/ 53070 h 918344"/>
              <a:gd name="connsiteX95" fmla="*/ 9316667 w 9517857"/>
              <a:gd name="connsiteY95" fmla="*/ 45035 h 918344"/>
              <a:gd name="connsiteX96" fmla="*/ 9428209 w 9517857"/>
              <a:gd name="connsiteY96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6014778 w 9517857"/>
              <a:gd name="connsiteY71" fmla="*/ 16832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840778 w 9517857"/>
              <a:gd name="connsiteY89" fmla="*/ 143137 h 918344"/>
              <a:gd name="connsiteX90" fmla="*/ 9010380 w 9517857"/>
              <a:gd name="connsiteY90" fmla="*/ 91879 h 918344"/>
              <a:gd name="connsiteX91" fmla="*/ 9110856 w 9517857"/>
              <a:gd name="connsiteY91" fmla="*/ 70985 h 918344"/>
              <a:gd name="connsiteX92" fmla="*/ 9268817 w 9517857"/>
              <a:gd name="connsiteY92" fmla="*/ 53070 h 918344"/>
              <a:gd name="connsiteX93" fmla="*/ 9316667 w 9517857"/>
              <a:gd name="connsiteY93" fmla="*/ 45035 h 918344"/>
              <a:gd name="connsiteX94" fmla="*/ 9428209 w 9517857"/>
              <a:gd name="connsiteY94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840778 w 9517857"/>
              <a:gd name="connsiteY88" fmla="*/ 143137 h 918344"/>
              <a:gd name="connsiteX89" fmla="*/ 9010380 w 9517857"/>
              <a:gd name="connsiteY89" fmla="*/ 9187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91116 w 9517857"/>
              <a:gd name="connsiteY88" fmla="*/ 143137 h 918344"/>
              <a:gd name="connsiteX89" fmla="*/ 9010380 w 9517857"/>
              <a:gd name="connsiteY89" fmla="*/ 9187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91116 w 9517857"/>
              <a:gd name="connsiteY88" fmla="*/ 143137 h 918344"/>
              <a:gd name="connsiteX89" fmla="*/ 9010380 w 9517857"/>
              <a:gd name="connsiteY89" fmla="*/ 9187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91116 w 9517857"/>
              <a:gd name="connsiteY88" fmla="*/ 143137 h 918344"/>
              <a:gd name="connsiteX89" fmla="*/ 9002103 w 9517857"/>
              <a:gd name="connsiteY89" fmla="*/ 8552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683515 w 9517857"/>
              <a:gd name="connsiteY88" fmla="*/ 143137 h 918344"/>
              <a:gd name="connsiteX89" fmla="*/ 9002103 w 9517857"/>
              <a:gd name="connsiteY89" fmla="*/ 8552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63955 w 9517857"/>
              <a:gd name="connsiteY85" fmla="*/ 2056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683515 w 9517857"/>
              <a:gd name="connsiteY88" fmla="*/ 143137 h 918344"/>
              <a:gd name="connsiteX89" fmla="*/ 9002103 w 9517857"/>
              <a:gd name="connsiteY89" fmla="*/ 8552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9517857" h="918344">
                <a:moveTo>
                  <a:pt x="4686423" y="247907"/>
                </a:moveTo>
                <a:lnTo>
                  <a:pt x="4689051" y="250956"/>
                </a:lnTo>
                <a:lnTo>
                  <a:pt x="4687244" y="251286"/>
                </a:lnTo>
                <a:lnTo>
                  <a:pt x="4686423" y="247907"/>
                </a:lnTo>
                <a:close/>
                <a:moveTo>
                  <a:pt x="4685225" y="246518"/>
                </a:moveTo>
                <a:cubicBezTo>
                  <a:pt x="4688837" y="243186"/>
                  <a:pt x="4687468" y="244586"/>
                  <a:pt x="4686133" y="246715"/>
                </a:cubicBezTo>
                <a:cubicBezTo>
                  <a:pt x="4686230" y="247112"/>
                  <a:pt x="4686326" y="247510"/>
                  <a:pt x="4686423" y="247907"/>
                </a:cubicBezTo>
                <a:lnTo>
                  <a:pt x="4685225" y="246518"/>
                </a:lnTo>
                <a:close/>
                <a:moveTo>
                  <a:pt x="9428209" y="29911"/>
                </a:moveTo>
                <a:lnTo>
                  <a:pt x="9517857" y="0"/>
                </a:lnTo>
                <a:lnTo>
                  <a:pt x="9517857" y="918344"/>
                </a:lnTo>
                <a:lnTo>
                  <a:pt x="14604" y="918344"/>
                </a:lnTo>
                <a:lnTo>
                  <a:pt x="12841" y="917751"/>
                </a:lnTo>
                <a:cubicBezTo>
                  <a:pt x="4532" y="914852"/>
                  <a:pt x="-773" y="912795"/>
                  <a:pt x="93" y="912459"/>
                </a:cubicBezTo>
                <a:cubicBezTo>
                  <a:pt x="172" y="912286"/>
                  <a:pt x="58594" y="890483"/>
                  <a:pt x="58674" y="890310"/>
                </a:cubicBezTo>
                <a:cubicBezTo>
                  <a:pt x="127436" y="929602"/>
                  <a:pt x="206243" y="828214"/>
                  <a:pt x="275005" y="807217"/>
                </a:cubicBezTo>
                <a:cubicBezTo>
                  <a:pt x="303983" y="806075"/>
                  <a:pt x="504960" y="777363"/>
                  <a:pt x="587824" y="798183"/>
                </a:cubicBezTo>
                <a:cubicBezTo>
                  <a:pt x="598733" y="769336"/>
                  <a:pt x="682904" y="785912"/>
                  <a:pt x="651826" y="738326"/>
                </a:cubicBezTo>
                <a:cubicBezTo>
                  <a:pt x="688440" y="737850"/>
                  <a:pt x="753255" y="750384"/>
                  <a:pt x="727985" y="719814"/>
                </a:cubicBezTo>
                <a:cubicBezTo>
                  <a:pt x="739648" y="718737"/>
                  <a:pt x="775717" y="715075"/>
                  <a:pt x="778982" y="710130"/>
                </a:cubicBezTo>
                <a:cubicBezTo>
                  <a:pt x="779189" y="709395"/>
                  <a:pt x="849736" y="718709"/>
                  <a:pt x="849944" y="717975"/>
                </a:cubicBezTo>
                <a:lnTo>
                  <a:pt x="921659" y="712683"/>
                </a:lnTo>
                <a:lnTo>
                  <a:pt x="930946" y="734034"/>
                </a:lnTo>
                <a:lnTo>
                  <a:pt x="986250" y="713518"/>
                </a:lnTo>
                <a:lnTo>
                  <a:pt x="1013752" y="713349"/>
                </a:lnTo>
                <a:lnTo>
                  <a:pt x="1023734" y="718559"/>
                </a:lnTo>
                <a:cubicBezTo>
                  <a:pt x="1033291" y="721264"/>
                  <a:pt x="1045398" y="721382"/>
                  <a:pt x="1063207" y="715639"/>
                </a:cubicBezTo>
                <a:lnTo>
                  <a:pt x="1081980" y="738443"/>
                </a:lnTo>
                <a:lnTo>
                  <a:pt x="1218120" y="713268"/>
                </a:lnTo>
                <a:cubicBezTo>
                  <a:pt x="1230137" y="716150"/>
                  <a:pt x="1387179" y="685167"/>
                  <a:pt x="1397459" y="691178"/>
                </a:cubicBezTo>
                <a:cubicBezTo>
                  <a:pt x="1490025" y="704972"/>
                  <a:pt x="1465878" y="715592"/>
                  <a:pt x="1580688" y="693685"/>
                </a:cubicBezTo>
                <a:cubicBezTo>
                  <a:pt x="1607067" y="704367"/>
                  <a:pt x="1719477" y="658227"/>
                  <a:pt x="1772334" y="710628"/>
                </a:cubicBezTo>
                <a:cubicBezTo>
                  <a:pt x="1745536" y="644812"/>
                  <a:pt x="1976078" y="716424"/>
                  <a:pt x="2002561" y="659905"/>
                </a:cubicBezTo>
                <a:cubicBezTo>
                  <a:pt x="2045346" y="660345"/>
                  <a:pt x="2166676" y="654379"/>
                  <a:pt x="2135144" y="636489"/>
                </a:cubicBezTo>
                <a:cubicBezTo>
                  <a:pt x="2226022" y="620861"/>
                  <a:pt x="2361353" y="588467"/>
                  <a:pt x="2448505" y="578838"/>
                </a:cubicBezTo>
                <a:cubicBezTo>
                  <a:pt x="2446114" y="626857"/>
                  <a:pt x="2632278" y="528268"/>
                  <a:pt x="2658055" y="578715"/>
                </a:cubicBezTo>
                <a:cubicBezTo>
                  <a:pt x="2670795" y="573569"/>
                  <a:pt x="2682322" y="566993"/>
                  <a:pt x="2693698" y="560017"/>
                </a:cubicBezTo>
                <a:lnTo>
                  <a:pt x="2699673" y="556388"/>
                </a:lnTo>
                <a:lnTo>
                  <a:pt x="2727306" y="550686"/>
                </a:lnTo>
                <a:lnTo>
                  <a:pt x="2730451" y="538046"/>
                </a:lnTo>
                <a:lnTo>
                  <a:pt x="2768713" y="521563"/>
                </a:lnTo>
                <a:cubicBezTo>
                  <a:pt x="2783756" y="517092"/>
                  <a:pt x="2800788" y="514279"/>
                  <a:pt x="2820868" y="514148"/>
                </a:cubicBezTo>
                <a:cubicBezTo>
                  <a:pt x="2894791" y="532873"/>
                  <a:pt x="2981506" y="465495"/>
                  <a:pt x="3073635" y="491282"/>
                </a:cubicBezTo>
                <a:cubicBezTo>
                  <a:pt x="3106872" y="496612"/>
                  <a:pt x="3205785" y="487706"/>
                  <a:pt x="3222071" y="470547"/>
                </a:cubicBezTo>
                <a:cubicBezTo>
                  <a:pt x="3242193" y="465502"/>
                  <a:pt x="3267163" y="469124"/>
                  <a:pt x="3274069" y="451593"/>
                </a:cubicBezTo>
                <a:cubicBezTo>
                  <a:pt x="3286659" y="430153"/>
                  <a:pt x="3363648" y="455559"/>
                  <a:pt x="3349632" y="432571"/>
                </a:cubicBezTo>
                <a:lnTo>
                  <a:pt x="3479593" y="390425"/>
                </a:lnTo>
                <a:cubicBezTo>
                  <a:pt x="3546325" y="380108"/>
                  <a:pt x="3689266" y="375631"/>
                  <a:pt x="3750023" y="370666"/>
                </a:cubicBezTo>
                <a:cubicBezTo>
                  <a:pt x="3810780" y="365701"/>
                  <a:pt x="3796187" y="363985"/>
                  <a:pt x="3844133" y="360636"/>
                </a:cubicBezTo>
                <a:cubicBezTo>
                  <a:pt x="3892079" y="357287"/>
                  <a:pt x="4007004" y="338828"/>
                  <a:pt x="4037701" y="350573"/>
                </a:cubicBezTo>
                <a:cubicBezTo>
                  <a:pt x="4133026" y="338752"/>
                  <a:pt x="4159924" y="363178"/>
                  <a:pt x="4266740" y="361442"/>
                </a:cubicBezTo>
                <a:cubicBezTo>
                  <a:pt x="4385770" y="354362"/>
                  <a:pt x="4314535" y="340131"/>
                  <a:pt x="4430770" y="342631"/>
                </a:cubicBezTo>
                <a:cubicBezTo>
                  <a:pt x="4439969" y="322582"/>
                  <a:pt x="4478290" y="314633"/>
                  <a:pt x="4512664" y="319936"/>
                </a:cubicBezTo>
                <a:cubicBezTo>
                  <a:pt x="4570011" y="315126"/>
                  <a:pt x="4549085" y="269587"/>
                  <a:pt x="4616423" y="290902"/>
                </a:cubicBezTo>
                <a:cubicBezTo>
                  <a:pt x="4599641" y="270265"/>
                  <a:pt x="4692085" y="269204"/>
                  <a:pt x="4691675" y="253999"/>
                </a:cubicBezTo>
                <a:lnTo>
                  <a:pt x="4689051" y="250956"/>
                </a:lnTo>
                <a:lnTo>
                  <a:pt x="4719994" y="245295"/>
                </a:lnTo>
                <a:cubicBezTo>
                  <a:pt x="4732635" y="242763"/>
                  <a:pt x="4745300" y="240323"/>
                  <a:pt x="4752894" y="239863"/>
                </a:cubicBezTo>
                <a:lnTo>
                  <a:pt x="4769329" y="233573"/>
                </a:lnTo>
                <a:lnTo>
                  <a:pt x="4775634" y="234051"/>
                </a:lnTo>
                <a:lnTo>
                  <a:pt x="4790452" y="233560"/>
                </a:lnTo>
                <a:lnTo>
                  <a:pt x="4789062" y="241912"/>
                </a:lnTo>
                <a:cubicBezTo>
                  <a:pt x="4786342" y="249920"/>
                  <a:pt x="4804560" y="248619"/>
                  <a:pt x="4827826" y="246965"/>
                </a:cubicBezTo>
                <a:cubicBezTo>
                  <a:pt x="4875782" y="239557"/>
                  <a:pt x="4874112" y="283401"/>
                  <a:pt x="4892569" y="249921"/>
                </a:cubicBezTo>
                <a:lnTo>
                  <a:pt x="4896611" y="240436"/>
                </a:lnTo>
                <a:lnTo>
                  <a:pt x="4917286" y="243647"/>
                </a:lnTo>
                <a:cubicBezTo>
                  <a:pt x="4944584" y="247520"/>
                  <a:pt x="5004445" y="259177"/>
                  <a:pt x="5060397" y="263676"/>
                </a:cubicBezTo>
                <a:cubicBezTo>
                  <a:pt x="5093356" y="238577"/>
                  <a:pt x="5149615" y="249939"/>
                  <a:pt x="5244719" y="245243"/>
                </a:cubicBezTo>
                <a:cubicBezTo>
                  <a:pt x="5280563" y="216460"/>
                  <a:pt x="5287005" y="287909"/>
                  <a:pt x="5358056" y="247236"/>
                </a:cubicBezTo>
                <a:cubicBezTo>
                  <a:pt x="5361752" y="250245"/>
                  <a:pt x="5403312" y="238203"/>
                  <a:pt x="5426496" y="235130"/>
                </a:cubicBezTo>
                <a:cubicBezTo>
                  <a:pt x="5449679" y="232057"/>
                  <a:pt x="5473549" y="245599"/>
                  <a:pt x="5497161" y="228796"/>
                </a:cubicBezTo>
                <a:cubicBezTo>
                  <a:pt x="5639351" y="214989"/>
                  <a:pt x="5707050" y="169433"/>
                  <a:pt x="5923732" y="187376"/>
                </a:cubicBezTo>
                <a:cubicBezTo>
                  <a:pt x="5980821" y="181528"/>
                  <a:pt x="6140195" y="184371"/>
                  <a:pt x="6194152" y="151760"/>
                </a:cubicBezTo>
                <a:cubicBezTo>
                  <a:pt x="6187280" y="177771"/>
                  <a:pt x="6304222" y="153398"/>
                  <a:pt x="6281379" y="181614"/>
                </a:cubicBezTo>
                <a:cubicBezTo>
                  <a:pt x="6321899" y="201807"/>
                  <a:pt x="6335111" y="162578"/>
                  <a:pt x="6374947" y="179787"/>
                </a:cubicBezTo>
                <a:cubicBezTo>
                  <a:pt x="6417404" y="181324"/>
                  <a:pt x="6402484" y="169682"/>
                  <a:pt x="6448518" y="164366"/>
                </a:cubicBezTo>
                <a:cubicBezTo>
                  <a:pt x="6504958" y="162476"/>
                  <a:pt x="6493438" y="111191"/>
                  <a:pt x="6544700" y="167149"/>
                </a:cubicBezTo>
                <a:cubicBezTo>
                  <a:pt x="6601507" y="148685"/>
                  <a:pt x="6566269" y="164374"/>
                  <a:pt x="6648353" y="172238"/>
                </a:cubicBezTo>
                <a:cubicBezTo>
                  <a:pt x="6680008" y="155211"/>
                  <a:pt x="6707960" y="160661"/>
                  <a:pt x="6736227" y="173204"/>
                </a:cubicBezTo>
                <a:cubicBezTo>
                  <a:pt x="6813963" y="164272"/>
                  <a:pt x="6888143" y="181284"/>
                  <a:pt x="6977218" y="184277"/>
                </a:cubicBezTo>
                <a:cubicBezTo>
                  <a:pt x="7040424" y="188306"/>
                  <a:pt x="7000291" y="215076"/>
                  <a:pt x="7065221" y="227519"/>
                </a:cubicBezTo>
                <a:cubicBezTo>
                  <a:pt x="7130151" y="239962"/>
                  <a:pt x="7277790" y="252523"/>
                  <a:pt x="7366801" y="258938"/>
                </a:cubicBezTo>
                <a:cubicBezTo>
                  <a:pt x="7377311" y="252420"/>
                  <a:pt x="7435314" y="238566"/>
                  <a:pt x="7433745" y="246959"/>
                </a:cubicBezTo>
                <a:cubicBezTo>
                  <a:pt x="7446076" y="243878"/>
                  <a:pt x="7639946" y="245807"/>
                  <a:pt x="7644411" y="258974"/>
                </a:cubicBezTo>
                <a:cubicBezTo>
                  <a:pt x="7708015" y="258000"/>
                  <a:pt x="7770249" y="247712"/>
                  <a:pt x="7825110" y="229097"/>
                </a:cubicBezTo>
                <a:cubicBezTo>
                  <a:pt x="7908941" y="220202"/>
                  <a:pt x="8092134" y="211504"/>
                  <a:pt x="8163955" y="205605"/>
                </a:cubicBezTo>
                <a:cubicBezTo>
                  <a:pt x="8183007" y="196598"/>
                  <a:pt x="8225048" y="207087"/>
                  <a:pt x="8256033" y="193701"/>
                </a:cubicBezTo>
                <a:cubicBezTo>
                  <a:pt x="8334440" y="185293"/>
                  <a:pt x="8474968" y="164062"/>
                  <a:pt x="8551625" y="161505"/>
                </a:cubicBezTo>
                <a:cubicBezTo>
                  <a:pt x="8649083" y="153078"/>
                  <a:pt x="8607056" y="154741"/>
                  <a:pt x="8683515" y="143137"/>
                </a:cubicBezTo>
                <a:cubicBezTo>
                  <a:pt x="8746256" y="121084"/>
                  <a:pt x="8897706" y="99547"/>
                  <a:pt x="9002103" y="85529"/>
                </a:cubicBezTo>
                <a:cubicBezTo>
                  <a:pt x="9018826" y="50490"/>
                  <a:pt x="9112524" y="108345"/>
                  <a:pt x="9110856" y="70985"/>
                </a:cubicBezTo>
                <a:cubicBezTo>
                  <a:pt x="9148189" y="94238"/>
                  <a:pt x="9209809" y="53273"/>
                  <a:pt x="9268817" y="53070"/>
                </a:cubicBezTo>
                <a:cubicBezTo>
                  <a:pt x="9279135" y="35985"/>
                  <a:pt x="9292736" y="36508"/>
                  <a:pt x="9316667" y="45035"/>
                </a:cubicBezTo>
                <a:cubicBezTo>
                  <a:pt x="9352186" y="45850"/>
                  <a:pt x="9390008" y="39787"/>
                  <a:pt x="9428209" y="29911"/>
                </a:cubicBez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DEDD2E-53D3-5A4C-ACC4-52E3422922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8234" y="138695"/>
            <a:ext cx="5702792" cy="626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875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7CD24CB-ADB7-42D5-B7CA-D6B8E184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85F20A-C441-F343-9818-A3BF0959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99" y="219076"/>
            <a:ext cx="11906025" cy="792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GAS laws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9168E3-50B5-4B32-B3BA-B53352278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0"/>
            <a:ext cx="12192000" cy="1371600"/>
          </a:xfrm>
          <a:custGeom>
            <a:avLst/>
            <a:gdLst>
              <a:gd name="connsiteX0" fmla="*/ 0 w 12192000"/>
              <a:gd name="connsiteY0" fmla="*/ 0 h 1008346"/>
              <a:gd name="connsiteX1" fmla="*/ 12187583 w 12192000"/>
              <a:gd name="connsiteY1" fmla="*/ 0 h 1008346"/>
              <a:gd name="connsiteX2" fmla="*/ 12192000 w 12192000"/>
              <a:gd name="connsiteY2" fmla="*/ 65613 h 1008346"/>
              <a:gd name="connsiteX3" fmla="*/ 12192000 w 12192000"/>
              <a:gd name="connsiteY3" fmla="*/ 84629 h 1008346"/>
              <a:gd name="connsiteX4" fmla="*/ 12176433 w 12192000"/>
              <a:gd name="connsiteY4" fmla="*/ 86996 h 1008346"/>
              <a:gd name="connsiteX5" fmla="*/ 11966438 w 12192000"/>
              <a:gd name="connsiteY5" fmla="*/ 112672 h 1008346"/>
              <a:gd name="connsiteX6" fmla="*/ 11916918 w 12192000"/>
              <a:gd name="connsiteY6" fmla="*/ 131001 h 1008346"/>
              <a:gd name="connsiteX7" fmla="*/ 11785675 w 12192000"/>
              <a:gd name="connsiteY7" fmla="*/ 200504 h 1008346"/>
              <a:gd name="connsiteX8" fmla="*/ 11710307 w 12192000"/>
              <a:gd name="connsiteY8" fmla="*/ 219266 h 1008346"/>
              <a:gd name="connsiteX9" fmla="*/ 11488515 w 12192000"/>
              <a:gd name="connsiteY9" fmla="*/ 272573 h 1008346"/>
              <a:gd name="connsiteX10" fmla="*/ 11419631 w 12192000"/>
              <a:gd name="connsiteY10" fmla="*/ 292041 h 1008346"/>
              <a:gd name="connsiteX11" fmla="*/ 11247844 w 12192000"/>
              <a:gd name="connsiteY11" fmla="*/ 350265 h 1008346"/>
              <a:gd name="connsiteX12" fmla="*/ 11126425 w 12192000"/>
              <a:gd name="connsiteY12" fmla="*/ 419544 h 1008346"/>
              <a:gd name="connsiteX13" fmla="*/ 11017611 w 12192000"/>
              <a:gd name="connsiteY13" fmla="*/ 445382 h 1008346"/>
              <a:gd name="connsiteX14" fmla="*/ 10964524 w 12192000"/>
              <a:gd name="connsiteY14" fmla="*/ 459636 h 1008346"/>
              <a:gd name="connsiteX15" fmla="*/ 10937482 w 12192000"/>
              <a:gd name="connsiteY15" fmla="*/ 479175 h 1008346"/>
              <a:gd name="connsiteX16" fmla="*/ 10920340 w 12192000"/>
              <a:gd name="connsiteY16" fmla="*/ 481765 h 1008346"/>
              <a:gd name="connsiteX17" fmla="*/ 10920133 w 12192000"/>
              <a:gd name="connsiteY17" fmla="*/ 482186 h 1008346"/>
              <a:gd name="connsiteX18" fmla="*/ 10815604 w 12192000"/>
              <a:gd name="connsiteY18" fmla="*/ 500583 h 1008346"/>
              <a:gd name="connsiteX19" fmla="*/ 10736979 w 12192000"/>
              <a:gd name="connsiteY19" fmla="*/ 537354 h 1008346"/>
              <a:gd name="connsiteX20" fmla="*/ 10697572 w 12192000"/>
              <a:gd name="connsiteY20" fmla="*/ 549656 h 1008346"/>
              <a:gd name="connsiteX21" fmla="*/ 10677680 w 12192000"/>
              <a:gd name="connsiteY21" fmla="*/ 558131 h 1008346"/>
              <a:gd name="connsiteX22" fmla="*/ 10677187 w 12192000"/>
              <a:gd name="connsiteY22" fmla="*/ 559888 h 1008346"/>
              <a:gd name="connsiteX23" fmla="*/ 10588288 w 12192000"/>
              <a:gd name="connsiteY23" fmla="*/ 566845 h 1008346"/>
              <a:gd name="connsiteX24" fmla="*/ 10533913 w 12192000"/>
              <a:gd name="connsiteY24" fmla="*/ 565526 h 1008346"/>
              <a:gd name="connsiteX25" fmla="*/ 10427096 w 12192000"/>
              <a:gd name="connsiteY25" fmla="*/ 571439 h 1008346"/>
              <a:gd name="connsiteX26" fmla="*/ 10283366 w 12192000"/>
              <a:gd name="connsiteY26" fmla="*/ 601076 h 1008346"/>
              <a:gd name="connsiteX27" fmla="*/ 10071988 w 12192000"/>
              <a:gd name="connsiteY27" fmla="*/ 612649 h 1008346"/>
              <a:gd name="connsiteX28" fmla="*/ 10019577 w 12192000"/>
              <a:gd name="connsiteY28" fmla="*/ 623784 h 1008346"/>
              <a:gd name="connsiteX29" fmla="*/ 9996598 w 12192000"/>
              <a:gd name="connsiteY29" fmla="*/ 629362 h 1008346"/>
              <a:gd name="connsiteX30" fmla="*/ 9994226 w 12192000"/>
              <a:gd name="connsiteY30" fmla="*/ 629693 h 1008346"/>
              <a:gd name="connsiteX31" fmla="*/ 9886928 w 12192000"/>
              <a:gd name="connsiteY31" fmla="*/ 637803 h 1008346"/>
              <a:gd name="connsiteX32" fmla="*/ 9757216 w 12192000"/>
              <a:gd name="connsiteY32" fmla="*/ 637903 h 1008346"/>
              <a:gd name="connsiteX33" fmla="*/ 9630666 w 12192000"/>
              <a:gd name="connsiteY33" fmla="*/ 634301 h 1008346"/>
              <a:gd name="connsiteX34" fmla="*/ 9552588 w 12192000"/>
              <a:gd name="connsiteY34" fmla="*/ 654919 h 1008346"/>
              <a:gd name="connsiteX35" fmla="*/ 9415821 w 12192000"/>
              <a:gd name="connsiteY35" fmla="*/ 653970 h 1008346"/>
              <a:gd name="connsiteX36" fmla="*/ 9163817 w 12192000"/>
              <a:gd name="connsiteY36" fmla="*/ 650641 h 1008346"/>
              <a:gd name="connsiteX37" fmla="*/ 9050386 w 12192000"/>
              <a:gd name="connsiteY37" fmla="*/ 653852 h 1008346"/>
              <a:gd name="connsiteX38" fmla="*/ 8929125 w 12192000"/>
              <a:gd name="connsiteY38" fmla="*/ 654038 h 1008346"/>
              <a:gd name="connsiteX39" fmla="*/ 8848784 w 12192000"/>
              <a:gd name="connsiteY39" fmla="*/ 653686 h 1008346"/>
              <a:gd name="connsiteX40" fmla="*/ 8846477 w 12192000"/>
              <a:gd name="connsiteY40" fmla="*/ 654426 h 1008346"/>
              <a:gd name="connsiteX41" fmla="*/ 8826356 w 12192000"/>
              <a:gd name="connsiteY41" fmla="*/ 654200 h 1008346"/>
              <a:gd name="connsiteX42" fmla="*/ 8788426 w 12192000"/>
              <a:gd name="connsiteY42" fmla="*/ 644734 h 1008346"/>
              <a:gd name="connsiteX43" fmla="*/ 8715784 w 12192000"/>
              <a:gd name="connsiteY43" fmla="*/ 655804 h 1008346"/>
              <a:gd name="connsiteX44" fmla="*/ 8652446 w 12192000"/>
              <a:gd name="connsiteY44" fmla="*/ 660966 h 1008346"/>
              <a:gd name="connsiteX45" fmla="*/ 8602565 w 12192000"/>
              <a:gd name="connsiteY45" fmla="*/ 669503 h 1008346"/>
              <a:gd name="connsiteX46" fmla="*/ 8593932 w 12192000"/>
              <a:gd name="connsiteY46" fmla="*/ 669427 h 1008346"/>
              <a:gd name="connsiteX47" fmla="*/ 8593705 w 12192000"/>
              <a:gd name="connsiteY47" fmla="*/ 669613 h 1008346"/>
              <a:gd name="connsiteX48" fmla="*/ 8584494 w 12192000"/>
              <a:gd name="connsiteY48" fmla="*/ 669906 h 1008346"/>
              <a:gd name="connsiteX49" fmla="*/ 8578197 w 12192000"/>
              <a:gd name="connsiteY49" fmla="*/ 669287 h 1008346"/>
              <a:gd name="connsiteX50" fmla="*/ 8506463 w 12192000"/>
              <a:gd name="connsiteY50" fmla="*/ 693584 h 1008346"/>
              <a:gd name="connsiteX51" fmla="*/ 8399267 w 12192000"/>
              <a:gd name="connsiteY51" fmla="*/ 713948 h 1008346"/>
              <a:gd name="connsiteX52" fmla="*/ 8291640 w 12192000"/>
              <a:gd name="connsiteY52" fmla="*/ 731915 h 1008346"/>
              <a:gd name="connsiteX53" fmla="*/ 8251948 w 12192000"/>
              <a:gd name="connsiteY53" fmla="*/ 737355 h 1008346"/>
              <a:gd name="connsiteX54" fmla="*/ 8184393 w 12192000"/>
              <a:gd name="connsiteY54" fmla="*/ 751751 h 1008346"/>
              <a:gd name="connsiteX55" fmla="*/ 8155434 w 12192000"/>
              <a:gd name="connsiteY55" fmla="*/ 761257 h 1008346"/>
              <a:gd name="connsiteX56" fmla="*/ 8153823 w 12192000"/>
              <a:gd name="connsiteY56" fmla="*/ 761173 h 1008346"/>
              <a:gd name="connsiteX57" fmla="*/ 8152337 w 12192000"/>
              <a:gd name="connsiteY57" fmla="*/ 763644 h 1008346"/>
              <a:gd name="connsiteX58" fmla="*/ 8147026 w 12192000"/>
              <a:gd name="connsiteY58" fmla="*/ 765472 h 1008346"/>
              <a:gd name="connsiteX59" fmla="*/ 8130352 w 12192000"/>
              <a:gd name="connsiteY59" fmla="*/ 767262 h 1008346"/>
              <a:gd name="connsiteX60" fmla="*/ 8123725 w 12192000"/>
              <a:gd name="connsiteY60" fmla="*/ 767408 h 1008346"/>
              <a:gd name="connsiteX61" fmla="*/ 8114787 w 12192000"/>
              <a:gd name="connsiteY61" fmla="*/ 768745 h 1008346"/>
              <a:gd name="connsiteX62" fmla="*/ 8114681 w 12192000"/>
              <a:gd name="connsiteY62" fmla="*/ 768946 h 1008346"/>
              <a:gd name="connsiteX63" fmla="*/ 8106087 w 12192000"/>
              <a:gd name="connsiteY63" fmla="*/ 769868 h 1008346"/>
              <a:gd name="connsiteX64" fmla="*/ 8047050 w 12192000"/>
              <a:gd name="connsiteY64" fmla="*/ 789846 h 1008346"/>
              <a:gd name="connsiteX65" fmla="*/ 7998793 w 12192000"/>
              <a:gd name="connsiteY65" fmla="*/ 802356 h 1008346"/>
              <a:gd name="connsiteX66" fmla="*/ 7988446 w 12192000"/>
              <a:gd name="connsiteY66" fmla="*/ 806503 h 1008346"/>
              <a:gd name="connsiteX67" fmla="*/ 7988194 w 12192000"/>
              <a:gd name="connsiteY67" fmla="*/ 807340 h 1008346"/>
              <a:gd name="connsiteX68" fmla="*/ 7941821 w 12192000"/>
              <a:gd name="connsiteY68" fmla="*/ 811196 h 1008346"/>
              <a:gd name="connsiteX69" fmla="*/ 7913431 w 12192000"/>
              <a:gd name="connsiteY69" fmla="*/ 810908 h 1008346"/>
              <a:gd name="connsiteX70" fmla="*/ 7899391 w 12192000"/>
              <a:gd name="connsiteY70" fmla="*/ 811681 h 1008346"/>
              <a:gd name="connsiteX71" fmla="*/ 7894134 w 12192000"/>
              <a:gd name="connsiteY71" fmla="*/ 809997 h 1008346"/>
              <a:gd name="connsiteX72" fmla="*/ 7874065 w 12192000"/>
              <a:gd name="connsiteY72" fmla="*/ 812104 h 1008346"/>
              <a:gd name="connsiteX73" fmla="*/ 7872250 w 12192000"/>
              <a:gd name="connsiteY73" fmla="*/ 813063 h 1008346"/>
              <a:gd name="connsiteX74" fmla="*/ 7825620 w 12192000"/>
              <a:gd name="connsiteY74" fmla="*/ 810757 h 1008346"/>
              <a:gd name="connsiteX75" fmla="*/ 7759398 w 12192000"/>
              <a:gd name="connsiteY75" fmla="*/ 814526 h 1008346"/>
              <a:gd name="connsiteX76" fmla="*/ 7671781 w 12192000"/>
              <a:gd name="connsiteY76" fmla="*/ 825332 h 1008346"/>
              <a:gd name="connsiteX77" fmla="*/ 7470640 w 12192000"/>
              <a:gd name="connsiteY77" fmla="*/ 840596 h 1008346"/>
              <a:gd name="connsiteX78" fmla="*/ 7464881 w 12192000"/>
              <a:gd name="connsiteY78" fmla="*/ 840011 h 1008346"/>
              <a:gd name="connsiteX79" fmla="*/ 7468828 w 12192000"/>
              <a:gd name="connsiteY79" fmla="*/ 838867 h 1008346"/>
              <a:gd name="connsiteX80" fmla="*/ 7463929 w 12192000"/>
              <a:gd name="connsiteY80" fmla="*/ 839915 h 1008346"/>
              <a:gd name="connsiteX81" fmla="*/ 7464881 w 12192000"/>
              <a:gd name="connsiteY81" fmla="*/ 840011 h 1008346"/>
              <a:gd name="connsiteX82" fmla="*/ 7462887 w 12192000"/>
              <a:gd name="connsiteY82" fmla="*/ 840589 h 1008346"/>
              <a:gd name="connsiteX83" fmla="*/ 7423655 w 12192000"/>
              <a:gd name="connsiteY83" fmla="*/ 848212 h 1008346"/>
              <a:gd name="connsiteX84" fmla="*/ 7346156 w 12192000"/>
              <a:gd name="connsiteY84" fmla="*/ 869806 h 1008346"/>
              <a:gd name="connsiteX85" fmla="*/ 7174543 w 12192000"/>
              <a:gd name="connsiteY85" fmla="*/ 893041 h 1008346"/>
              <a:gd name="connsiteX86" fmla="*/ 7120480 w 12192000"/>
              <a:gd name="connsiteY86" fmla="*/ 906142 h 1008346"/>
              <a:gd name="connsiteX87" fmla="*/ 7063799 w 12192000"/>
              <a:gd name="connsiteY87" fmla="*/ 904302 h 1008346"/>
              <a:gd name="connsiteX88" fmla="*/ 7046174 w 12192000"/>
              <a:gd name="connsiteY88" fmla="*/ 912191 h 1008346"/>
              <a:gd name="connsiteX89" fmla="*/ 7043236 w 12192000"/>
              <a:gd name="connsiteY89" fmla="*/ 913697 h 1008346"/>
              <a:gd name="connsiteX90" fmla="*/ 7029299 w 12192000"/>
              <a:gd name="connsiteY90" fmla="*/ 916535 h 1008346"/>
              <a:gd name="connsiteX91" fmla="*/ 7011341 w 12192000"/>
              <a:gd name="connsiteY91" fmla="*/ 922055 h 1008346"/>
              <a:gd name="connsiteX92" fmla="*/ 6962721 w 12192000"/>
              <a:gd name="connsiteY92" fmla="*/ 926136 h 1008346"/>
              <a:gd name="connsiteX93" fmla="*/ 6924046 w 12192000"/>
              <a:gd name="connsiteY93" fmla="*/ 935119 h 1008346"/>
              <a:gd name="connsiteX94" fmla="*/ 6803921 w 12192000"/>
              <a:gd name="connsiteY94" fmla="*/ 953749 h 1008346"/>
              <a:gd name="connsiteX95" fmla="*/ 6753130 w 12192000"/>
              <a:gd name="connsiteY95" fmla="*/ 967574 h 1008346"/>
              <a:gd name="connsiteX96" fmla="*/ 6715125 w 12192000"/>
              <a:gd name="connsiteY96" fmla="*/ 976612 h 1008346"/>
              <a:gd name="connsiteX97" fmla="*/ 6558230 w 12192000"/>
              <a:gd name="connsiteY97" fmla="*/ 992648 h 1008346"/>
              <a:gd name="connsiteX98" fmla="*/ 6424995 w 12192000"/>
              <a:gd name="connsiteY98" fmla="*/ 997785 h 1008346"/>
              <a:gd name="connsiteX99" fmla="*/ 6223993 w 12192000"/>
              <a:gd name="connsiteY99" fmla="*/ 996254 h 1008346"/>
              <a:gd name="connsiteX100" fmla="*/ 6170626 w 12192000"/>
              <a:gd name="connsiteY100" fmla="*/ 996191 h 1008346"/>
              <a:gd name="connsiteX101" fmla="*/ 6139366 w 12192000"/>
              <a:gd name="connsiteY101" fmla="*/ 1000894 h 1008346"/>
              <a:gd name="connsiteX102" fmla="*/ 6132311 w 12192000"/>
              <a:gd name="connsiteY102" fmla="*/ 1006678 h 1008346"/>
              <a:gd name="connsiteX103" fmla="*/ 6112202 w 12192000"/>
              <a:gd name="connsiteY103" fmla="*/ 1007107 h 1008346"/>
              <a:gd name="connsiteX104" fmla="*/ 6106903 w 12192000"/>
              <a:gd name="connsiteY104" fmla="*/ 1008346 h 1008346"/>
              <a:gd name="connsiteX105" fmla="*/ 6010290 w 12192000"/>
              <a:gd name="connsiteY105" fmla="*/ 999136 h 1008346"/>
              <a:gd name="connsiteX106" fmla="*/ 5859922 w 12192000"/>
              <a:gd name="connsiteY106" fmla="*/ 1004321 h 1008346"/>
              <a:gd name="connsiteX107" fmla="*/ 5623801 w 12192000"/>
              <a:gd name="connsiteY107" fmla="*/ 983916 h 1008346"/>
              <a:gd name="connsiteX108" fmla="*/ 5462286 w 12192000"/>
              <a:gd name="connsiteY108" fmla="*/ 972082 h 1008346"/>
              <a:gd name="connsiteX109" fmla="*/ 5263300 w 12192000"/>
              <a:gd name="connsiteY109" fmla="*/ 962419 h 1008346"/>
              <a:gd name="connsiteX110" fmla="*/ 5146583 w 12192000"/>
              <a:gd name="connsiteY110" fmla="*/ 948153 h 1008346"/>
              <a:gd name="connsiteX111" fmla="*/ 5067376 w 12192000"/>
              <a:gd name="connsiteY111" fmla="*/ 951851 h 1008346"/>
              <a:gd name="connsiteX112" fmla="*/ 4992329 w 12192000"/>
              <a:gd name="connsiteY112" fmla="*/ 947102 h 1008346"/>
              <a:gd name="connsiteX113" fmla="*/ 4965683 w 12192000"/>
              <a:gd name="connsiteY113" fmla="*/ 945215 h 1008346"/>
              <a:gd name="connsiteX114" fmla="*/ 4961310 w 12192000"/>
              <a:gd name="connsiteY114" fmla="*/ 941890 h 1008346"/>
              <a:gd name="connsiteX115" fmla="*/ 4943488 w 12192000"/>
              <a:gd name="connsiteY115" fmla="*/ 939683 h 1008346"/>
              <a:gd name="connsiteX116" fmla="*/ 4849224 w 12192000"/>
              <a:gd name="connsiteY116" fmla="*/ 927230 h 1008346"/>
              <a:gd name="connsiteX117" fmla="*/ 4847947 w 12192000"/>
              <a:gd name="connsiteY117" fmla="*/ 928231 h 1008346"/>
              <a:gd name="connsiteX118" fmla="*/ 4754288 w 12192000"/>
              <a:gd name="connsiteY118" fmla="*/ 938607 h 1008346"/>
              <a:gd name="connsiteX119" fmla="*/ 4663397 w 12192000"/>
              <a:gd name="connsiteY119" fmla="*/ 947888 h 1008346"/>
              <a:gd name="connsiteX120" fmla="*/ 4651959 w 12192000"/>
              <a:gd name="connsiteY120" fmla="*/ 947106 h 1008346"/>
              <a:gd name="connsiteX121" fmla="*/ 4651598 w 12192000"/>
              <a:gd name="connsiteY121" fmla="*/ 947335 h 1008346"/>
              <a:gd name="connsiteX122" fmla="*/ 4639268 w 12192000"/>
              <a:gd name="connsiteY122" fmla="*/ 946997 h 1008346"/>
              <a:gd name="connsiteX123" fmla="*/ 4631109 w 12192000"/>
              <a:gd name="connsiteY123" fmla="*/ 945679 h 1008346"/>
              <a:gd name="connsiteX124" fmla="*/ 4543237 w 12192000"/>
              <a:gd name="connsiteY124" fmla="*/ 945685 h 1008346"/>
              <a:gd name="connsiteX125" fmla="*/ 4438018 w 12192000"/>
              <a:gd name="connsiteY125" fmla="*/ 952550 h 1008346"/>
              <a:gd name="connsiteX126" fmla="*/ 4248478 w 12192000"/>
              <a:gd name="connsiteY126" fmla="*/ 943944 h 1008346"/>
              <a:gd name="connsiteX127" fmla="*/ 4060040 w 12192000"/>
              <a:gd name="connsiteY127" fmla="*/ 924627 h 1008346"/>
              <a:gd name="connsiteX128" fmla="*/ 3900993 w 12192000"/>
              <a:gd name="connsiteY128" fmla="*/ 901281 h 1008346"/>
              <a:gd name="connsiteX129" fmla="*/ 3894163 w 12192000"/>
              <a:gd name="connsiteY129" fmla="*/ 893057 h 1008346"/>
              <a:gd name="connsiteX130" fmla="*/ 3882282 w 12192000"/>
              <a:gd name="connsiteY130" fmla="*/ 887118 h 1008346"/>
              <a:gd name="connsiteX131" fmla="*/ 3879568 w 12192000"/>
              <a:gd name="connsiteY131" fmla="*/ 887386 h 1008346"/>
              <a:gd name="connsiteX132" fmla="*/ 3862018 w 12192000"/>
              <a:gd name="connsiteY132" fmla="*/ 883446 h 1008346"/>
              <a:gd name="connsiteX133" fmla="*/ 3860685 w 12192000"/>
              <a:gd name="connsiteY133" fmla="*/ 880589 h 1008346"/>
              <a:gd name="connsiteX134" fmla="*/ 3849430 w 12192000"/>
              <a:gd name="connsiteY134" fmla="*/ 877261 h 1008346"/>
              <a:gd name="connsiteX135" fmla="*/ 3829379 w 12192000"/>
              <a:gd name="connsiteY135" fmla="*/ 869021 h 1008346"/>
              <a:gd name="connsiteX136" fmla="*/ 3823641 w 12192000"/>
              <a:gd name="connsiteY136" fmla="*/ 869057 h 1008346"/>
              <a:gd name="connsiteX137" fmla="*/ 3790304 w 12192000"/>
              <a:gd name="connsiteY137" fmla="*/ 859084 h 1008346"/>
              <a:gd name="connsiteX138" fmla="*/ 3788900 w 12192000"/>
              <a:gd name="connsiteY138" fmla="*/ 859697 h 1008346"/>
              <a:gd name="connsiteX139" fmla="*/ 3775383 w 12192000"/>
              <a:gd name="connsiteY139" fmla="*/ 860158 h 1008346"/>
              <a:gd name="connsiteX140" fmla="*/ 3650549 w 12192000"/>
              <a:gd name="connsiteY140" fmla="*/ 856389 h 1008346"/>
              <a:gd name="connsiteX141" fmla="*/ 3643002 w 12192000"/>
              <a:gd name="connsiteY141" fmla="*/ 854718 h 1008346"/>
              <a:gd name="connsiteX142" fmla="*/ 3642633 w 12192000"/>
              <a:gd name="connsiteY142" fmla="*/ 854851 h 1008346"/>
              <a:gd name="connsiteX143" fmla="*/ 3634236 w 12192000"/>
              <a:gd name="connsiteY143" fmla="*/ 853421 h 1008346"/>
              <a:gd name="connsiteX144" fmla="*/ 3629243 w 12192000"/>
              <a:gd name="connsiteY144" fmla="*/ 851670 h 1008346"/>
              <a:gd name="connsiteX145" fmla="*/ 3614602 w 12192000"/>
              <a:gd name="connsiteY145" fmla="*/ 848429 h 1008346"/>
              <a:gd name="connsiteX146" fmla="*/ 3543752 w 12192000"/>
              <a:gd name="connsiteY146" fmla="*/ 861253 h 1008346"/>
              <a:gd name="connsiteX147" fmla="*/ 3430556 w 12192000"/>
              <a:gd name="connsiteY147" fmla="*/ 860564 h 1008346"/>
              <a:gd name="connsiteX148" fmla="*/ 3385450 w 12192000"/>
              <a:gd name="connsiteY148" fmla="*/ 861153 h 1008346"/>
              <a:gd name="connsiteX149" fmla="*/ 3206411 w 12192000"/>
              <a:gd name="connsiteY149" fmla="*/ 856342 h 1008346"/>
              <a:gd name="connsiteX150" fmla="*/ 3172172 w 12192000"/>
              <a:gd name="connsiteY150" fmla="*/ 859926 h 1008346"/>
              <a:gd name="connsiteX151" fmla="*/ 3167260 w 12192000"/>
              <a:gd name="connsiteY151" fmla="*/ 861600 h 1008346"/>
              <a:gd name="connsiteX152" fmla="*/ 3160907 w 12192000"/>
              <a:gd name="connsiteY152" fmla="*/ 862337 h 1008346"/>
              <a:gd name="connsiteX153" fmla="*/ 3144557 w 12192000"/>
              <a:gd name="connsiteY153" fmla="*/ 860933 h 1008346"/>
              <a:gd name="connsiteX154" fmla="*/ 3138575 w 12192000"/>
              <a:gd name="connsiteY154" fmla="*/ 859842 h 1008346"/>
              <a:gd name="connsiteX155" fmla="*/ 3129468 w 12192000"/>
              <a:gd name="connsiteY155" fmla="*/ 859445 h 1008346"/>
              <a:gd name="connsiteX156" fmla="*/ 3129191 w 12192000"/>
              <a:gd name="connsiteY156" fmla="*/ 859614 h 1008346"/>
              <a:gd name="connsiteX157" fmla="*/ 3080632 w 12192000"/>
              <a:gd name="connsiteY157" fmla="*/ 859576 h 1008346"/>
              <a:gd name="connsiteX158" fmla="*/ 3020075 w 12192000"/>
              <a:gd name="connsiteY158" fmla="*/ 867669 h 1008346"/>
              <a:gd name="connsiteX159" fmla="*/ 2996410 w 12192000"/>
              <a:gd name="connsiteY159" fmla="*/ 869598 h 1008346"/>
              <a:gd name="connsiteX160" fmla="*/ 2983493 w 12192000"/>
              <a:gd name="connsiteY160" fmla="*/ 871583 h 1008346"/>
              <a:gd name="connsiteX161" fmla="*/ 2982508 w 12192000"/>
              <a:gd name="connsiteY161" fmla="*/ 872324 h 1008346"/>
              <a:gd name="connsiteX162" fmla="*/ 2943646 w 12192000"/>
              <a:gd name="connsiteY162" fmla="*/ 866671 h 1008346"/>
              <a:gd name="connsiteX163" fmla="*/ 2937624 w 12192000"/>
              <a:gd name="connsiteY163" fmla="*/ 860873 h 1008346"/>
              <a:gd name="connsiteX164" fmla="*/ 2900278 w 12192000"/>
              <a:gd name="connsiteY164" fmla="*/ 855890 h 1008346"/>
              <a:gd name="connsiteX165" fmla="*/ 2877094 w 12192000"/>
              <a:gd name="connsiteY165" fmla="*/ 850038 h 1008346"/>
              <a:gd name="connsiteX166" fmla="*/ 2876089 w 12192000"/>
              <a:gd name="connsiteY166" fmla="*/ 849428 h 1008346"/>
              <a:gd name="connsiteX167" fmla="*/ 2858491 w 12192000"/>
              <a:gd name="connsiteY167" fmla="*/ 836891 h 1008346"/>
              <a:gd name="connsiteX168" fmla="*/ 2853221 w 12192000"/>
              <a:gd name="connsiteY168" fmla="*/ 836141 h 1008346"/>
              <a:gd name="connsiteX169" fmla="*/ 2809798 w 12192000"/>
              <a:gd name="connsiteY169" fmla="*/ 818931 h 1008346"/>
              <a:gd name="connsiteX170" fmla="*/ 2788143 w 12192000"/>
              <a:gd name="connsiteY170" fmla="*/ 814680 h 1008346"/>
              <a:gd name="connsiteX171" fmla="*/ 2726584 w 12192000"/>
              <a:gd name="connsiteY171" fmla="*/ 814258 h 1008346"/>
              <a:gd name="connsiteX172" fmla="*/ 2695593 w 12192000"/>
              <a:gd name="connsiteY172" fmla="*/ 797218 h 1008346"/>
              <a:gd name="connsiteX173" fmla="*/ 2688833 w 12192000"/>
              <a:gd name="connsiteY173" fmla="*/ 794195 h 1008346"/>
              <a:gd name="connsiteX174" fmla="*/ 2688479 w 12192000"/>
              <a:gd name="connsiteY174" fmla="*/ 794303 h 1008346"/>
              <a:gd name="connsiteX175" fmla="*/ 2680911 w 12192000"/>
              <a:gd name="connsiteY175" fmla="*/ 791446 h 1008346"/>
              <a:gd name="connsiteX176" fmla="*/ 2676500 w 12192000"/>
              <a:gd name="connsiteY176" fmla="*/ 788684 h 1008346"/>
              <a:gd name="connsiteX177" fmla="*/ 2597106 w 12192000"/>
              <a:gd name="connsiteY177" fmla="*/ 788233 h 1008346"/>
              <a:gd name="connsiteX178" fmla="*/ 2493284 w 12192000"/>
              <a:gd name="connsiteY178" fmla="*/ 771780 h 1008346"/>
              <a:gd name="connsiteX179" fmla="*/ 2391347 w 12192000"/>
              <a:gd name="connsiteY179" fmla="*/ 752808 h 1008346"/>
              <a:gd name="connsiteX180" fmla="*/ 2354862 w 12192000"/>
              <a:gd name="connsiteY180" fmla="*/ 744636 h 1008346"/>
              <a:gd name="connsiteX181" fmla="*/ 2287979 w 12192000"/>
              <a:gd name="connsiteY181" fmla="*/ 735811 h 1008346"/>
              <a:gd name="connsiteX182" fmla="*/ 2255010 w 12192000"/>
              <a:gd name="connsiteY182" fmla="*/ 734698 h 1008346"/>
              <a:gd name="connsiteX183" fmla="*/ 2251535 w 12192000"/>
              <a:gd name="connsiteY183" fmla="*/ 736637 h 1008346"/>
              <a:gd name="connsiteX184" fmla="*/ 2245631 w 12192000"/>
              <a:gd name="connsiteY184" fmla="*/ 736631 h 1008346"/>
              <a:gd name="connsiteX185" fmla="*/ 2230763 w 12192000"/>
              <a:gd name="connsiteY185" fmla="*/ 732710 h 1008346"/>
              <a:gd name="connsiteX186" fmla="*/ 2225379 w 12192000"/>
              <a:gd name="connsiteY186" fmla="*/ 730591 h 1008346"/>
              <a:gd name="connsiteX187" fmla="*/ 2217057 w 12192000"/>
              <a:gd name="connsiteY187" fmla="*/ 728862 h 1008346"/>
              <a:gd name="connsiteX188" fmla="*/ 2216788 w 12192000"/>
              <a:gd name="connsiteY188" fmla="*/ 729024 h 1008346"/>
              <a:gd name="connsiteX189" fmla="*/ 2209124 w 12192000"/>
              <a:gd name="connsiteY189" fmla="*/ 727003 h 1008346"/>
              <a:gd name="connsiteX190" fmla="*/ 2172459 w 12192000"/>
              <a:gd name="connsiteY190" fmla="*/ 714519 h 1008346"/>
              <a:gd name="connsiteX191" fmla="*/ 2115857 w 12192000"/>
              <a:gd name="connsiteY191" fmla="*/ 723498 h 1008346"/>
              <a:gd name="connsiteX192" fmla="*/ 2093949 w 12192000"/>
              <a:gd name="connsiteY192" fmla="*/ 722515 h 1008346"/>
              <a:gd name="connsiteX193" fmla="*/ 2080925 w 12192000"/>
              <a:gd name="connsiteY193" fmla="*/ 723827 h 1008346"/>
              <a:gd name="connsiteX194" fmla="*/ 1983785 w 12192000"/>
              <a:gd name="connsiteY194" fmla="*/ 689896 h 1008346"/>
              <a:gd name="connsiteX195" fmla="*/ 1959913 w 12192000"/>
              <a:gd name="connsiteY195" fmla="*/ 672734 h 1008346"/>
              <a:gd name="connsiteX196" fmla="*/ 1804159 w 12192000"/>
              <a:gd name="connsiteY196" fmla="*/ 644533 h 1008346"/>
              <a:gd name="connsiteX197" fmla="*/ 1591576 w 12192000"/>
              <a:gd name="connsiteY197" fmla="*/ 571258 h 1008346"/>
              <a:gd name="connsiteX198" fmla="*/ 1496826 w 12192000"/>
              <a:gd name="connsiteY198" fmla="*/ 568535 h 1008346"/>
              <a:gd name="connsiteX199" fmla="*/ 1356936 w 12192000"/>
              <a:gd name="connsiteY199" fmla="*/ 530781 h 1008346"/>
              <a:gd name="connsiteX200" fmla="*/ 1269628 w 12192000"/>
              <a:gd name="connsiteY200" fmla="*/ 539232 h 1008346"/>
              <a:gd name="connsiteX201" fmla="*/ 1194874 w 12192000"/>
              <a:gd name="connsiteY201" fmla="*/ 523525 h 1008346"/>
              <a:gd name="connsiteX202" fmla="*/ 1138189 w 12192000"/>
              <a:gd name="connsiteY202" fmla="*/ 509746 h 1008346"/>
              <a:gd name="connsiteX203" fmla="*/ 976781 w 12192000"/>
              <a:gd name="connsiteY203" fmla="*/ 468644 h 1008346"/>
              <a:gd name="connsiteX204" fmla="*/ 882061 w 12192000"/>
              <a:gd name="connsiteY204" fmla="*/ 458215 h 1008346"/>
              <a:gd name="connsiteX205" fmla="*/ 833317 w 12192000"/>
              <a:gd name="connsiteY205" fmla="*/ 447431 h 1008346"/>
              <a:gd name="connsiteX206" fmla="*/ 827386 w 12192000"/>
              <a:gd name="connsiteY206" fmla="*/ 446883 h 1008346"/>
              <a:gd name="connsiteX207" fmla="*/ 786341 w 12192000"/>
              <a:gd name="connsiteY207" fmla="*/ 445842 h 1008346"/>
              <a:gd name="connsiteX208" fmla="*/ 725073 w 12192000"/>
              <a:gd name="connsiteY208" fmla="*/ 448531 h 1008346"/>
              <a:gd name="connsiteX209" fmla="*/ 624284 w 12192000"/>
              <a:gd name="connsiteY209" fmla="*/ 462606 h 1008346"/>
              <a:gd name="connsiteX210" fmla="*/ 527403 w 12192000"/>
              <a:gd name="connsiteY210" fmla="*/ 467566 h 1008346"/>
              <a:gd name="connsiteX211" fmla="*/ 407139 w 12192000"/>
              <a:gd name="connsiteY211" fmla="*/ 461890 h 1008346"/>
              <a:gd name="connsiteX212" fmla="*/ 363011 w 12192000"/>
              <a:gd name="connsiteY212" fmla="*/ 466758 h 1008346"/>
              <a:gd name="connsiteX213" fmla="*/ 360644 w 12192000"/>
              <a:gd name="connsiteY213" fmla="*/ 472114 h 1008346"/>
              <a:gd name="connsiteX214" fmla="*/ 347271 w 12192000"/>
              <a:gd name="connsiteY214" fmla="*/ 472897 h 1008346"/>
              <a:gd name="connsiteX215" fmla="*/ 344210 w 12192000"/>
              <a:gd name="connsiteY215" fmla="*/ 474119 h 1008346"/>
              <a:gd name="connsiteX216" fmla="*/ 326160 w 12192000"/>
              <a:gd name="connsiteY216" fmla="*/ 480110 h 1008346"/>
              <a:gd name="connsiteX217" fmla="*/ 275309 w 12192000"/>
              <a:gd name="connsiteY217" fmla="*/ 467738 h 1008346"/>
              <a:gd name="connsiteX218" fmla="*/ 251787 w 12192000"/>
              <a:gd name="connsiteY218" fmla="*/ 466296 h 1008346"/>
              <a:gd name="connsiteX219" fmla="*/ 229585 w 12192000"/>
              <a:gd name="connsiteY219" fmla="*/ 458043 h 1008346"/>
              <a:gd name="connsiteX220" fmla="*/ 218012 w 12192000"/>
              <a:gd name="connsiteY220" fmla="*/ 449412 h 1008346"/>
              <a:gd name="connsiteX221" fmla="*/ 133735 w 12192000"/>
              <a:gd name="connsiteY221" fmla="*/ 416518 h 1008346"/>
              <a:gd name="connsiteX222" fmla="*/ 77108 w 12192000"/>
              <a:gd name="connsiteY222" fmla="*/ 390937 h 1008346"/>
              <a:gd name="connsiteX223" fmla="*/ 65936 w 12192000"/>
              <a:gd name="connsiteY223" fmla="*/ 382568 h 1008346"/>
              <a:gd name="connsiteX224" fmla="*/ 49890 w 12192000"/>
              <a:gd name="connsiteY224" fmla="*/ 382282 h 1008346"/>
              <a:gd name="connsiteX225" fmla="*/ 44249 w 12192000"/>
              <a:gd name="connsiteY225" fmla="*/ 384936 h 1008346"/>
              <a:gd name="connsiteX226" fmla="*/ 0 w 12192000"/>
              <a:gd name="connsiteY226" fmla="*/ 363641 h 100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12192000" h="1008346">
                <a:moveTo>
                  <a:pt x="0" y="0"/>
                </a:moveTo>
                <a:lnTo>
                  <a:pt x="12187583" y="0"/>
                </a:lnTo>
                <a:lnTo>
                  <a:pt x="12192000" y="65613"/>
                </a:lnTo>
                <a:lnTo>
                  <a:pt x="12192000" y="84629"/>
                </a:lnTo>
                <a:lnTo>
                  <a:pt x="12176433" y="86996"/>
                </a:lnTo>
                <a:cubicBezTo>
                  <a:pt x="12073182" y="101789"/>
                  <a:pt x="12117356" y="120931"/>
                  <a:pt x="11966438" y="112672"/>
                </a:cubicBezTo>
                <a:cubicBezTo>
                  <a:pt x="11964149" y="128655"/>
                  <a:pt x="11948882" y="132320"/>
                  <a:pt x="11916918" y="131001"/>
                </a:cubicBezTo>
                <a:cubicBezTo>
                  <a:pt x="11886791" y="145641"/>
                  <a:pt x="11820109" y="185794"/>
                  <a:pt x="11785675" y="200504"/>
                </a:cubicBezTo>
                <a:cubicBezTo>
                  <a:pt x="11767893" y="223073"/>
                  <a:pt x="11729657" y="198901"/>
                  <a:pt x="11710307" y="219266"/>
                </a:cubicBezTo>
                <a:lnTo>
                  <a:pt x="11488515" y="272573"/>
                </a:lnTo>
                <a:cubicBezTo>
                  <a:pt x="11451393" y="267628"/>
                  <a:pt x="11433126" y="277361"/>
                  <a:pt x="11419631" y="292041"/>
                </a:cubicBezTo>
                <a:cubicBezTo>
                  <a:pt x="11351766" y="302526"/>
                  <a:pt x="11316239" y="329144"/>
                  <a:pt x="11247844" y="350265"/>
                </a:cubicBezTo>
                <a:cubicBezTo>
                  <a:pt x="11176630" y="380253"/>
                  <a:pt x="11168845" y="398802"/>
                  <a:pt x="11126425" y="419544"/>
                </a:cubicBezTo>
                <a:lnTo>
                  <a:pt x="11017611" y="445382"/>
                </a:lnTo>
                <a:lnTo>
                  <a:pt x="10964524" y="459636"/>
                </a:lnTo>
                <a:lnTo>
                  <a:pt x="10937482" y="479175"/>
                </a:lnTo>
                <a:cubicBezTo>
                  <a:pt x="10928984" y="479690"/>
                  <a:pt x="10923663" y="480566"/>
                  <a:pt x="10920340" y="481765"/>
                </a:cubicBezTo>
                <a:cubicBezTo>
                  <a:pt x="10920271" y="481905"/>
                  <a:pt x="10920203" y="482045"/>
                  <a:pt x="10920133" y="482186"/>
                </a:cubicBezTo>
                <a:lnTo>
                  <a:pt x="10815604" y="500583"/>
                </a:lnTo>
                <a:lnTo>
                  <a:pt x="10736979" y="537354"/>
                </a:lnTo>
                <a:cubicBezTo>
                  <a:pt x="10701168" y="539251"/>
                  <a:pt x="10671225" y="526691"/>
                  <a:pt x="10697572" y="549656"/>
                </a:cubicBezTo>
                <a:cubicBezTo>
                  <a:pt x="10686217" y="550987"/>
                  <a:pt x="10680616" y="554110"/>
                  <a:pt x="10677680" y="558131"/>
                </a:cubicBezTo>
                <a:lnTo>
                  <a:pt x="10677187" y="559888"/>
                </a:lnTo>
                <a:lnTo>
                  <a:pt x="10588288" y="566845"/>
                </a:lnTo>
                <a:lnTo>
                  <a:pt x="10533913" y="565526"/>
                </a:lnTo>
                <a:lnTo>
                  <a:pt x="10427096" y="571439"/>
                </a:lnTo>
                <a:lnTo>
                  <a:pt x="10283366" y="601076"/>
                </a:lnTo>
                <a:cubicBezTo>
                  <a:pt x="10219534" y="608345"/>
                  <a:pt x="10191304" y="590560"/>
                  <a:pt x="10071988" y="612649"/>
                </a:cubicBezTo>
                <a:cubicBezTo>
                  <a:pt x="10057074" y="615410"/>
                  <a:pt x="10039347" y="619216"/>
                  <a:pt x="10019577" y="623784"/>
                </a:cubicBezTo>
                <a:lnTo>
                  <a:pt x="9996598" y="629362"/>
                </a:lnTo>
                <a:lnTo>
                  <a:pt x="9994226" y="629693"/>
                </a:lnTo>
                <a:cubicBezTo>
                  <a:pt x="9969462" y="631806"/>
                  <a:pt x="9926429" y="636434"/>
                  <a:pt x="9886928" y="637803"/>
                </a:cubicBezTo>
                <a:cubicBezTo>
                  <a:pt x="9846681" y="625129"/>
                  <a:pt x="9789914" y="647341"/>
                  <a:pt x="9757216" y="637903"/>
                </a:cubicBezTo>
                <a:lnTo>
                  <a:pt x="9630666" y="634301"/>
                </a:lnTo>
                <a:cubicBezTo>
                  <a:pt x="9589814" y="639083"/>
                  <a:pt x="9614560" y="612902"/>
                  <a:pt x="9552588" y="654919"/>
                </a:cubicBezTo>
                <a:cubicBezTo>
                  <a:pt x="9480258" y="649249"/>
                  <a:pt x="9479892" y="669316"/>
                  <a:pt x="9415821" y="653970"/>
                </a:cubicBezTo>
                <a:lnTo>
                  <a:pt x="9163817" y="650641"/>
                </a:lnTo>
                <a:cubicBezTo>
                  <a:pt x="9121629" y="655493"/>
                  <a:pt x="9110866" y="652022"/>
                  <a:pt x="9050386" y="653852"/>
                </a:cubicBezTo>
                <a:cubicBezTo>
                  <a:pt x="8989096" y="658189"/>
                  <a:pt x="8982352" y="653254"/>
                  <a:pt x="8929125" y="654038"/>
                </a:cubicBezTo>
                <a:cubicBezTo>
                  <a:pt x="8895525" y="654011"/>
                  <a:pt x="8854261" y="655068"/>
                  <a:pt x="8848784" y="653686"/>
                </a:cubicBezTo>
                <a:lnTo>
                  <a:pt x="8846477" y="654426"/>
                </a:lnTo>
                <a:cubicBezTo>
                  <a:pt x="8836488" y="655974"/>
                  <a:pt x="8830524" y="655525"/>
                  <a:pt x="8826356" y="654200"/>
                </a:cubicBezTo>
                <a:lnTo>
                  <a:pt x="8788426" y="644734"/>
                </a:lnTo>
                <a:lnTo>
                  <a:pt x="8715784" y="655804"/>
                </a:lnTo>
                <a:cubicBezTo>
                  <a:pt x="8700486" y="660164"/>
                  <a:pt x="8674656" y="657180"/>
                  <a:pt x="8652446" y="660966"/>
                </a:cubicBezTo>
                <a:cubicBezTo>
                  <a:pt x="8638945" y="659778"/>
                  <a:pt x="8617129" y="670043"/>
                  <a:pt x="8602565" y="669503"/>
                </a:cubicBezTo>
                <a:lnTo>
                  <a:pt x="8593932" y="669427"/>
                </a:lnTo>
                <a:lnTo>
                  <a:pt x="8593705" y="669613"/>
                </a:lnTo>
                <a:cubicBezTo>
                  <a:pt x="8591714" y="669998"/>
                  <a:pt x="8588833" y="670123"/>
                  <a:pt x="8584494" y="669906"/>
                </a:cubicBezTo>
                <a:lnTo>
                  <a:pt x="8578197" y="669287"/>
                </a:lnTo>
                <a:lnTo>
                  <a:pt x="8506463" y="693584"/>
                </a:lnTo>
                <a:cubicBezTo>
                  <a:pt x="8463764" y="700193"/>
                  <a:pt x="8447826" y="702186"/>
                  <a:pt x="8399267" y="713948"/>
                </a:cubicBezTo>
                <a:cubicBezTo>
                  <a:pt x="8359327" y="720193"/>
                  <a:pt x="8328180" y="730649"/>
                  <a:pt x="8291640" y="731915"/>
                </a:cubicBezTo>
                <a:cubicBezTo>
                  <a:pt x="8280654" y="738095"/>
                  <a:pt x="8268777" y="741688"/>
                  <a:pt x="8251948" y="737355"/>
                </a:cubicBezTo>
                <a:cubicBezTo>
                  <a:pt x="8215882" y="744957"/>
                  <a:pt x="8212832" y="755146"/>
                  <a:pt x="8184393" y="751751"/>
                </a:cubicBezTo>
                <a:cubicBezTo>
                  <a:pt x="8173075" y="769174"/>
                  <a:pt x="8168114" y="763895"/>
                  <a:pt x="8155434" y="761257"/>
                </a:cubicBezTo>
                <a:lnTo>
                  <a:pt x="8153823" y="761173"/>
                </a:lnTo>
                <a:lnTo>
                  <a:pt x="8152337" y="763644"/>
                </a:lnTo>
                <a:lnTo>
                  <a:pt x="8147026" y="765472"/>
                </a:lnTo>
                <a:lnTo>
                  <a:pt x="8130352" y="767262"/>
                </a:lnTo>
                <a:lnTo>
                  <a:pt x="8123725" y="767408"/>
                </a:lnTo>
                <a:cubicBezTo>
                  <a:pt x="8119291" y="767706"/>
                  <a:pt x="8116515" y="768155"/>
                  <a:pt x="8114787" y="768745"/>
                </a:cubicBezTo>
                <a:cubicBezTo>
                  <a:pt x="8114753" y="768812"/>
                  <a:pt x="8114716" y="768878"/>
                  <a:pt x="8114681" y="768946"/>
                </a:cubicBezTo>
                <a:lnTo>
                  <a:pt x="8106087" y="769868"/>
                </a:lnTo>
                <a:cubicBezTo>
                  <a:pt x="8090192" y="774423"/>
                  <a:pt x="8064932" y="784432"/>
                  <a:pt x="8047050" y="789846"/>
                </a:cubicBezTo>
                <a:cubicBezTo>
                  <a:pt x="8028366" y="790970"/>
                  <a:pt x="7984943" y="791619"/>
                  <a:pt x="7998793" y="802356"/>
                </a:cubicBezTo>
                <a:cubicBezTo>
                  <a:pt x="7992871" y="803059"/>
                  <a:pt x="7989962" y="804576"/>
                  <a:pt x="7988446" y="806503"/>
                </a:cubicBezTo>
                <a:cubicBezTo>
                  <a:pt x="7988363" y="806782"/>
                  <a:pt x="7988279" y="807061"/>
                  <a:pt x="7988194" y="807340"/>
                </a:cubicBezTo>
                <a:lnTo>
                  <a:pt x="7941821" y="811196"/>
                </a:lnTo>
                <a:lnTo>
                  <a:pt x="7913431" y="810908"/>
                </a:lnTo>
                <a:lnTo>
                  <a:pt x="7899391" y="811681"/>
                </a:lnTo>
                <a:lnTo>
                  <a:pt x="7894134" y="809997"/>
                </a:lnTo>
                <a:cubicBezTo>
                  <a:pt x="7889170" y="809235"/>
                  <a:pt x="7882983" y="809505"/>
                  <a:pt x="7874065" y="812104"/>
                </a:cubicBezTo>
                <a:lnTo>
                  <a:pt x="7872250" y="813063"/>
                </a:lnTo>
                <a:lnTo>
                  <a:pt x="7825620" y="810757"/>
                </a:lnTo>
                <a:cubicBezTo>
                  <a:pt x="7819392" y="809994"/>
                  <a:pt x="7764833" y="816501"/>
                  <a:pt x="7759398" y="814526"/>
                </a:cubicBezTo>
                <a:cubicBezTo>
                  <a:pt x="7724819" y="813934"/>
                  <a:pt x="7729736" y="814205"/>
                  <a:pt x="7671781" y="825332"/>
                </a:cubicBezTo>
                <a:cubicBezTo>
                  <a:pt x="7662860" y="827124"/>
                  <a:pt x="7506038" y="834490"/>
                  <a:pt x="7470640" y="840596"/>
                </a:cubicBezTo>
                <a:lnTo>
                  <a:pt x="7464881" y="840011"/>
                </a:lnTo>
                <a:lnTo>
                  <a:pt x="7468828" y="838867"/>
                </a:lnTo>
                <a:cubicBezTo>
                  <a:pt x="7467755" y="838929"/>
                  <a:pt x="7464874" y="839452"/>
                  <a:pt x="7463929" y="839915"/>
                </a:cubicBezTo>
                <a:lnTo>
                  <a:pt x="7464881" y="840011"/>
                </a:lnTo>
                <a:lnTo>
                  <a:pt x="7462887" y="840589"/>
                </a:lnTo>
                <a:cubicBezTo>
                  <a:pt x="7456605" y="841972"/>
                  <a:pt x="7444775" y="844340"/>
                  <a:pt x="7423655" y="848212"/>
                </a:cubicBezTo>
                <a:cubicBezTo>
                  <a:pt x="7401789" y="849153"/>
                  <a:pt x="7379434" y="857438"/>
                  <a:pt x="7346156" y="869806"/>
                </a:cubicBezTo>
                <a:cubicBezTo>
                  <a:pt x="7271178" y="897611"/>
                  <a:pt x="7249743" y="890013"/>
                  <a:pt x="7174543" y="893041"/>
                </a:cubicBezTo>
                <a:cubicBezTo>
                  <a:pt x="7148347" y="916454"/>
                  <a:pt x="7157917" y="896956"/>
                  <a:pt x="7120480" y="906142"/>
                </a:cubicBezTo>
                <a:cubicBezTo>
                  <a:pt x="7120216" y="888189"/>
                  <a:pt x="7078525" y="922435"/>
                  <a:pt x="7063799" y="904302"/>
                </a:cubicBezTo>
                <a:cubicBezTo>
                  <a:pt x="7057452" y="906549"/>
                  <a:pt x="7051768" y="909296"/>
                  <a:pt x="7046174" y="912191"/>
                </a:cubicBezTo>
                <a:lnTo>
                  <a:pt x="7043236" y="913697"/>
                </a:lnTo>
                <a:lnTo>
                  <a:pt x="7029299" y="916535"/>
                </a:lnTo>
                <a:lnTo>
                  <a:pt x="7011341" y="922055"/>
                </a:lnTo>
                <a:lnTo>
                  <a:pt x="6962721" y="926136"/>
                </a:lnTo>
                <a:cubicBezTo>
                  <a:pt x="6955177" y="928190"/>
                  <a:pt x="6934298" y="934551"/>
                  <a:pt x="6924046" y="935119"/>
                </a:cubicBezTo>
                <a:lnTo>
                  <a:pt x="6803921" y="953749"/>
                </a:lnTo>
                <a:cubicBezTo>
                  <a:pt x="6793798" y="956148"/>
                  <a:pt x="6756114" y="960863"/>
                  <a:pt x="6753130" y="967574"/>
                </a:cubicBezTo>
                <a:cubicBezTo>
                  <a:pt x="6747365" y="975888"/>
                  <a:pt x="6707255" y="968409"/>
                  <a:pt x="6715125" y="976612"/>
                </a:cubicBezTo>
                <a:lnTo>
                  <a:pt x="6558230" y="992648"/>
                </a:lnTo>
                <a:lnTo>
                  <a:pt x="6424995" y="997785"/>
                </a:lnTo>
                <a:lnTo>
                  <a:pt x="6223993" y="996254"/>
                </a:lnTo>
                <a:cubicBezTo>
                  <a:pt x="6210976" y="994645"/>
                  <a:pt x="6182117" y="995304"/>
                  <a:pt x="6170626" y="996191"/>
                </a:cubicBezTo>
                <a:lnTo>
                  <a:pt x="6139366" y="1000894"/>
                </a:lnTo>
                <a:lnTo>
                  <a:pt x="6132311" y="1006678"/>
                </a:lnTo>
                <a:lnTo>
                  <a:pt x="6112202" y="1007107"/>
                </a:lnTo>
                <a:lnTo>
                  <a:pt x="6106903" y="1008346"/>
                </a:lnTo>
                <a:cubicBezTo>
                  <a:pt x="6089917" y="1007017"/>
                  <a:pt x="6051453" y="999806"/>
                  <a:pt x="6010290" y="999136"/>
                </a:cubicBezTo>
                <a:cubicBezTo>
                  <a:pt x="5969128" y="998465"/>
                  <a:pt x="5880801" y="1013593"/>
                  <a:pt x="5859922" y="1004321"/>
                </a:cubicBezTo>
                <a:cubicBezTo>
                  <a:pt x="5765762" y="991088"/>
                  <a:pt x="5703766" y="1009352"/>
                  <a:pt x="5623801" y="983916"/>
                </a:cubicBezTo>
                <a:cubicBezTo>
                  <a:pt x="5544186" y="983963"/>
                  <a:pt x="5522368" y="975664"/>
                  <a:pt x="5462286" y="972082"/>
                </a:cubicBezTo>
                <a:cubicBezTo>
                  <a:pt x="5381152" y="966377"/>
                  <a:pt x="5295596" y="957595"/>
                  <a:pt x="5263300" y="962419"/>
                </a:cubicBezTo>
                <a:cubicBezTo>
                  <a:pt x="5223679" y="967819"/>
                  <a:pt x="5228790" y="951744"/>
                  <a:pt x="5146583" y="948153"/>
                </a:cubicBezTo>
                <a:cubicBezTo>
                  <a:pt x="5114696" y="951070"/>
                  <a:pt x="5103593" y="950913"/>
                  <a:pt x="5067376" y="951851"/>
                </a:cubicBezTo>
                <a:lnTo>
                  <a:pt x="4992329" y="947102"/>
                </a:lnTo>
                <a:cubicBezTo>
                  <a:pt x="4978545" y="948367"/>
                  <a:pt x="4970776" y="947303"/>
                  <a:pt x="4965683" y="945215"/>
                </a:cubicBezTo>
                <a:lnTo>
                  <a:pt x="4961310" y="941890"/>
                </a:lnTo>
                <a:lnTo>
                  <a:pt x="4943488" y="939683"/>
                </a:lnTo>
                <a:lnTo>
                  <a:pt x="4849224" y="927230"/>
                </a:lnTo>
                <a:lnTo>
                  <a:pt x="4847947" y="928231"/>
                </a:lnTo>
                <a:cubicBezTo>
                  <a:pt x="4826178" y="932813"/>
                  <a:pt x="4785045" y="935332"/>
                  <a:pt x="4754288" y="938607"/>
                </a:cubicBezTo>
                <a:cubicBezTo>
                  <a:pt x="4736761" y="935966"/>
                  <a:pt x="4682562" y="949752"/>
                  <a:pt x="4663397" y="947888"/>
                </a:cubicBezTo>
                <a:lnTo>
                  <a:pt x="4651959" y="947106"/>
                </a:lnTo>
                <a:lnTo>
                  <a:pt x="4651598" y="947335"/>
                </a:lnTo>
                <a:cubicBezTo>
                  <a:pt x="4648828" y="947687"/>
                  <a:pt x="4644956" y="947627"/>
                  <a:pt x="4639268" y="946997"/>
                </a:cubicBezTo>
                <a:lnTo>
                  <a:pt x="4631109" y="945679"/>
                </a:lnTo>
                <a:lnTo>
                  <a:pt x="4543237" y="945685"/>
                </a:lnTo>
                <a:lnTo>
                  <a:pt x="4438018" y="952550"/>
                </a:lnTo>
                <a:cubicBezTo>
                  <a:pt x="4374838" y="949681"/>
                  <a:pt x="4320080" y="950605"/>
                  <a:pt x="4248478" y="943944"/>
                </a:cubicBezTo>
                <a:cubicBezTo>
                  <a:pt x="4186345" y="948231"/>
                  <a:pt x="4126469" y="936911"/>
                  <a:pt x="4060040" y="924627"/>
                </a:cubicBezTo>
                <a:cubicBezTo>
                  <a:pt x="4001992" y="917353"/>
                  <a:pt x="3965469" y="896563"/>
                  <a:pt x="3900993" y="901281"/>
                </a:cubicBezTo>
                <a:cubicBezTo>
                  <a:pt x="3899958" y="898137"/>
                  <a:pt x="3897537" y="895435"/>
                  <a:pt x="3894163" y="893057"/>
                </a:cubicBezTo>
                <a:lnTo>
                  <a:pt x="3882282" y="887118"/>
                </a:lnTo>
                <a:lnTo>
                  <a:pt x="3879568" y="887386"/>
                </a:lnTo>
                <a:cubicBezTo>
                  <a:pt x="3869341" y="886992"/>
                  <a:pt x="3864486" y="885466"/>
                  <a:pt x="3862018" y="883446"/>
                </a:cubicBezTo>
                <a:lnTo>
                  <a:pt x="3860685" y="880589"/>
                </a:lnTo>
                <a:lnTo>
                  <a:pt x="3849430" y="877261"/>
                </a:lnTo>
                <a:lnTo>
                  <a:pt x="3829379" y="869021"/>
                </a:lnTo>
                <a:lnTo>
                  <a:pt x="3823641" y="869057"/>
                </a:lnTo>
                <a:lnTo>
                  <a:pt x="3790304" y="859084"/>
                </a:lnTo>
                <a:lnTo>
                  <a:pt x="3788900" y="859697"/>
                </a:lnTo>
                <a:cubicBezTo>
                  <a:pt x="3784995" y="860839"/>
                  <a:pt x="3780679" y="861255"/>
                  <a:pt x="3775383" y="860158"/>
                </a:cubicBezTo>
                <a:lnTo>
                  <a:pt x="3650549" y="856389"/>
                </a:lnTo>
                <a:lnTo>
                  <a:pt x="3643002" y="854718"/>
                </a:lnTo>
                <a:lnTo>
                  <a:pt x="3642633" y="854851"/>
                </a:lnTo>
                <a:cubicBezTo>
                  <a:pt x="3640525" y="854845"/>
                  <a:pt x="3637865" y="854429"/>
                  <a:pt x="3634236" y="853421"/>
                </a:cubicBezTo>
                <a:lnTo>
                  <a:pt x="3629243" y="851670"/>
                </a:lnTo>
                <a:lnTo>
                  <a:pt x="3614602" y="848429"/>
                </a:lnTo>
                <a:lnTo>
                  <a:pt x="3543752" y="861253"/>
                </a:lnTo>
                <a:cubicBezTo>
                  <a:pt x="3500035" y="859566"/>
                  <a:pt x="3467992" y="871747"/>
                  <a:pt x="3430556" y="860564"/>
                </a:cubicBezTo>
                <a:cubicBezTo>
                  <a:pt x="3389606" y="859043"/>
                  <a:pt x="3418847" y="866729"/>
                  <a:pt x="3385450" y="861153"/>
                </a:cubicBezTo>
                <a:cubicBezTo>
                  <a:pt x="3348090" y="860448"/>
                  <a:pt x="3237697" y="855648"/>
                  <a:pt x="3206411" y="856342"/>
                </a:cubicBezTo>
                <a:cubicBezTo>
                  <a:pt x="3180515" y="870648"/>
                  <a:pt x="3180956" y="864759"/>
                  <a:pt x="3172172" y="859926"/>
                </a:cubicBezTo>
                <a:lnTo>
                  <a:pt x="3167260" y="861600"/>
                </a:lnTo>
                <a:lnTo>
                  <a:pt x="3160907" y="862337"/>
                </a:lnTo>
                <a:lnTo>
                  <a:pt x="3144557" y="860933"/>
                </a:lnTo>
                <a:lnTo>
                  <a:pt x="3138575" y="859842"/>
                </a:lnTo>
                <a:cubicBezTo>
                  <a:pt x="3134393" y="859301"/>
                  <a:pt x="3131532" y="859210"/>
                  <a:pt x="3129468" y="859445"/>
                </a:cubicBezTo>
                <a:lnTo>
                  <a:pt x="3129191" y="859614"/>
                </a:lnTo>
                <a:lnTo>
                  <a:pt x="3080632" y="859576"/>
                </a:lnTo>
                <a:cubicBezTo>
                  <a:pt x="3066428" y="869092"/>
                  <a:pt x="3020225" y="848520"/>
                  <a:pt x="3020075" y="867669"/>
                </a:cubicBezTo>
                <a:cubicBezTo>
                  <a:pt x="3002560" y="865266"/>
                  <a:pt x="2993991" y="856922"/>
                  <a:pt x="2996410" y="869598"/>
                </a:cubicBezTo>
                <a:cubicBezTo>
                  <a:pt x="2990543" y="869161"/>
                  <a:pt x="2986591" y="870051"/>
                  <a:pt x="2983493" y="871583"/>
                </a:cubicBezTo>
                <a:lnTo>
                  <a:pt x="2982508" y="872324"/>
                </a:lnTo>
                <a:lnTo>
                  <a:pt x="2943646" y="866671"/>
                </a:lnTo>
                <a:lnTo>
                  <a:pt x="2937624" y="860873"/>
                </a:lnTo>
                <a:lnTo>
                  <a:pt x="2900278" y="855890"/>
                </a:lnTo>
                <a:lnTo>
                  <a:pt x="2877094" y="850038"/>
                </a:lnTo>
                <a:lnTo>
                  <a:pt x="2876089" y="849428"/>
                </a:lnTo>
                <a:lnTo>
                  <a:pt x="2858491" y="836891"/>
                </a:lnTo>
                <a:lnTo>
                  <a:pt x="2853221" y="836141"/>
                </a:lnTo>
                <a:cubicBezTo>
                  <a:pt x="2845104" y="833148"/>
                  <a:pt x="2820643" y="822508"/>
                  <a:pt x="2809798" y="818931"/>
                </a:cubicBezTo>
                <a:cubicBezTo>
                  <a:pt x="2803336" y="833150"/>
                  <a:pt x="2801586" y="821927"/>
                  <a:pt x="2788143" y="814680"/>
                </a:cubicBezTo>
                <a:cubicBezTo>
                  <a:pt x="2775104" y="835149"/>
                  <a:pt x="2745218" y="807855"/>
                  <a:pt x="2726584" y="814258"/>
                </a:cubicBezTo>
                <a:cubicBezTo>
                  <a:pt x="2717002" y="808472"/>
                  <a:pt x="2706629" y="802727"/>
                  <a:pt x="2695593" y="797218"/>
                </a:cubicBezTo>
                <a:lnTo>
                  <a:pt x="2688833" y="794195"/>
                </a:lnTo>
                <a:lnTo>
                  <a:pt x="2688479" y="794303"/>
                </a:lnTo>
                <a:cubicBezTo>
                  <a:pt x="2686546" y="794003"/>
                  <a:pt x="2684146" y="793143"/>
                  <a:pt x="2680911" y="791446"/>
                </a:cubicBezTo>
                <a:lnTo>
                  <a:pt x="2676500" y="788684"/>
                </a:lnTo>
                <a:lnTo>
                  <a:pt x="2597106" y="788233"/>
                </a:lnTo>
                <a:cubicBezTo>
                  <a:pt x="2557147" y="780192"/>
                  <a:pt x="2526549" y="790205"/>
                  <a:pt x="2493284" y="771780"/>
                </a:cubicBezTo>
                <a:cubicBezTo>
                  <a:pt x="2455850" y="764319"/>
                  <a:pt x="2421460" y="764032"/>
                  <a:pt x="2391347" y="752808"/>
                </a:cubicBezTo>
                <a:cubicBezTo>
                  <a:pt x="2376903" y="755171"/>
                  <a:pt x="2364156" y="754671"/>
                  <a:pt x="2354862" y="744636"/>
                </a:cubicBezTo>
                <a:cubicBezTo>
                  <a:pt x="2319232" y="739843"/>
                  <a:pt x="2307341" y="748884"/>
                  <a:pt x="2287979" y="735811"/>
                </a:cubicBezTo>
                <a:lnTo>
                  <a:pt x="2255010" y="734698"/>
                </a:lnTo>
                <a:lnTo>
                  <a:pt x="2251535" y="736637"/>
                </a:lnTo>
                <a:lnTo>
                  <a:pt x="2245631" y="736631"/>
                </a:lnTo>
                <a:lnTo>
                  <a:pt x="2230763" y="732710"/>
                </a:lnTo>
                <a:lnTo>
                  <a:pt x="2225379" y="730591"/>
                </a:lnTo>
                <a:cubicBezTo>
                  <a:pt x="2221589" y="729370"/>
                  <a:pt x="2218976" y="728867"/>
                  <a:pt x="2217057" y="728862"/>
                </a:cubicBezTo>
                <a:lnTo>
                  <a:pt x="2216788" y="729024"/>
                </a:lnTo>
                <a:lnTo>
                  <a:pt x="2209124" y="727003"/>
                </a:lnTo>
                <a:cubicBezTo>
                  <a:pt x="2196342" y="723123"/>
                  <a:pt x="2184048" y="718901"/>
                  <a:pt x="2172459" y="714519"/>
                </a:cubicBezTo>
                <a:cubicBezTo>
                  <a:pt x="2158494" y="723838"/>
                  <a:pt x="2117863" y="700822"/>
                  <a:pt x="2115857" y="723498"/>
                </a:cubicBezTo>
                <a:cubicBezTo>
                  <a:pt x="2100018" y="718231"/>
                  <a:pt x="2092968" y="707158"/>
                  <a:pt x="2093949" y="722515"/>
                </a:cubicBezTo>
                <a:lnTo>
                  <a:pt x="2080925" y="723827"/>
                </a:lnTo>
                <a:lnTo>
                  <a:pt x="1983785" y="689896"/>
                </a:lnTo>
                <a:cubicBezTo>
                  <a:pt x="1963617" y="681381"/>
                  <a:pt x="1989851" y="680295"/>
                  <a:pt x="1959913" y="672734"/>
                </a:cubicBezTo>
                <a:cubicBezTo>
                  <a:pt x="1903668" y="678499"/>
                  <a:pt x="1860398" y="653313"/>
                  <a:pt x="1804159" y="644533"/>
                </a:cubicBezTo>
                <a:cubicBezTo>
                  <a:pt x="1743487" y="627658"/>
                  <a:pt x="1612652" y="582310"/>
                  <a:pt x="1591576" y="571258"/>
                </a:cubicBezTo>
                <a:cubicBezTo>
                  <a:pt x="1573388" y="564719"/>
                  <a:pt x="1489080" y="557055"/>
                  <a:pt x="1496826" y="568535"/>
                </a:cubicBezTo>
                <a:cubicBezTo>
                  <a:pt x="1445419" y="536648"/>
                  <a:pt x="1419299" y="553467"/>
                  <a:pt x="1356936" y="530781"/>
                </a:cubicBezTo>
                <a:lnTo>
                  <a:pt x="1269628" y="539232"/>
                </a:lnTo>
                <a:lnTo>
                  <a:pt x="1194874" y="523525"/>
                </a:lnTo>
                <a:lnTo>
                  <a:pt x="1138189" y="509746"/>
                </a:lnTo>
                <a:lnTo>
                  <a:pt x="976781" y="468644"/>
                </a:lnTo>
                <a:cubicBezTo>
                  <a:pt x="929088" y="460952"/>
                  <a:pt x="905972" y="461750"/>
                  <a:pt x="882061" y="458215"/>
                </a:cubicBezTo>
                <a:lnTo>
                  <a:pt x="833317" y="447431"/>
                </a:lnTo>
                <a:lnTo>
                  <a:pt x="827386" y="446883"/>
                </a:lnTo>
                <a:lnTo>
                  <a:pt x="786341" y="445842"/>
                </a:lnTo>
                <a:lnTo>
                  <a:pt x="725073" y="448531"/>
                </a:lnTo>
                <a:cubicBezTo>
                  <a:pt x="698064" y="451325"/>
                  <a:pt x="645372" y="459412"/>
                  <a:pt x="624284" y="462606"/>
                </a:cubicBezTo>
                <a:cubicBezTo>
                  <a:pt x="591338" y="465778"/>
                  <a:pt x="563594" y="467685"/>
                  <a:pt x="527403" y="467566"/>
                </a:cubicBezTo>
                <a:cubicBezTo>
                  <a:pt x="485975" y="450521"/>
                  <a:pt x="440521" y="474706"/>
                  <a:pt x="407139" y="461890"/>
                </a:cubicBezTo>
                <a:cubicBezTo>
                  <a:pt x="379741" y="461756"/>
                  <a:pt x="370760" y="465054"/>
                  <a:pt x="363011" y="466758"/>
                </a:cubicBezTo>
                <a:lnTo>
                  <a:pt x="360644" y="472114"/>
                </a:lnTo>
                <a:lnTo>
                  <a:pt x="347271" y="472897"/>
                </a:lnTo>
                <a:lnTo>
                  <a:pt x="344210" y="474119"/>
                </a:lnTo>
                <a:cubicBezTo>
                  <a:pt x="338378" y="476473"/>
                  <a:pt x="332503" y="478642"/>
                  <a:pt x="326160" y="480110"/>
                </a:cubicBezTo>
                <a:cubicBezTo>
                  <a:pt x="317620" y="456362"/>
                  <a:pt x="270799" y="488667"/>
                  <a:pt x="275309" y="467738"/>
                </a:cubicBezTo>
                <a:lnTo>
                  <a:pt x="251787" y="466296"/>
                </a:lnTo>
                <a:lnTo>
                  <a:pt x="229585" y="458043"/>
                </a:lnTo>
                <a:lnTo>
                  <a:pt x="218012" y="449412"/>
                </a:lnTo>
                <a:lnTo>
                  <a:pt x="133735" y="416518"/>
                </a:lnTo>
                <a:lnTo>
                  <a:pt x="77108" y="390937"/>
                </a:lnTo>
                <a:lnTo>
                  <a:pt x="65936" y="382568"/>
                </a:lnTo>
                <a:lnTo>
                  <a:pt x="49890" y="382282"/>
                </a:lnTo>
                <a:cubicBezTo>
                  <a:pt x="47699" y="382935"/>
                  <a:pt x="45800" y="383830"/>
                  <a:pt x="44249" y="384936"/>
                </a:cubicBezTo>
                <a:lnTo>
                  <a:pt x="0" y="363641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A61ECB-521C-4BFC-9F12-1BA566BC2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4068"/>
            <a:ext cx="12192000" cy="1163932"/>
          </a:xfrm>
          <a:custGeom>
            <a:avLst/>
            <a:gdLst>
              <a:gd name="connsiteX0" fmla="*/ 2955508 w 12192000"/>
              <a:gd name="connsiteY0" fmla="*/ 929 h 1163932"/>
              <a:gd name="connsiteX1" fmla="*/ 2973472 w 12192000"/>
              <a:gd name="connsiteY1" fmla="*/ 2369 h 1163932"/>
              <a:gd name="connsiteX2" fmla="*/ 3052621 w 12192000"/>
              <a:gd name="connsiteY2" fmla="*/ 14030 h 1163932"/>
              <a:gd name="connsiteX3" fmla="*/ 3145220 w 12192000"/>
              <a:gd name="connsiteY3" fmla="*/ 16277 h 1163932"/>
              <a:gd name="connsiteX4" fmla="*/ 3233309 w 12192000"/>
              <a:gd name="connsiteY4" fmla="*/ 8968 h 1163932"/>
              <a:gd name="connsiteX5" fmla="*/ 3320851 w 12192000"/>
              <a:gd name="connsiteY5" fmla="*/ 18902 h 1163932"/>
              <a:gd name="connsiteX6" fmla="*/ 3394552 w 12192000"/>
              <a:gd name="connsiteY6" fmla="*/ 38279 h 1163932"/>
              <a:gd name="connsiteX7" fmla="*/ 3462252 w 12192000"/>
              <a:gd name="connsiteY7" fmla="*/ 68646 h 1163932"/>
              <a:gd name="connsiteX8" fmla="*/ 3504799 w 12192000"/>
              <a:gd name="connsiteY8" fmla="*/ 93363 h 1163932"/>
              <a:gd name="connsiteX9" fmla="*/ 3568807 w 12192000"/>
              <a:gd name="connsiteY9" fmla="*/ 84557 h 1163932"/>
              <a:gd name="connsiteX10" fmla="*/ 3571993 w 12192000"/>
              <a:gd name="connsiteY10" fmla="*/ 87105 h 1163932"/>
              <a:gd name="connsiteX11" fmla="*/ 3590879 w 12192000"/>
              <a:gd name="connsiteY11" fmla="*/ 100115 h 1163932"/>
              <a:gd name="connsiteX12" fmla="*/ 3623973 w 12192000"/>
              <a:gd name="connsiteY12" fmla="*/ 93084 h 1163932"/>
              <a:gd name="connsiteX13" fmla="*/ 3636728 w 12192000"/>
              <a:gd name="connsiteY13" fmla="*/ 98019 h 1163932"/>
              <a:gd name="connsiteX14" fmla="*/ 3676976 w 12192000"/>
              <a:gd name="connsiteY14" fmla="*/ 96600 h 1163932"/>
              <a:gd name="connsiteX15" fmla="*/ 3722653 w 12192000"/>
              <a:gd name="connsiteY15" fmla="*/ 115363 h 1163932"/>
              <a:gd name="connsiteX16" fmla="*/ 3775112 w 12192000"/>
              <a:gd name="connsiteY16" fmla="*/ 98970 h 1163932"/>
              <a:gd name="connsiteX17" fmla="*/ 3932956 w 12192000"/>
              <a:gd name="connsiteY17" fmla="*/ 122337 h 1163932"/>
              <a:gd name="connsiteX18" fmla="*/ 4100593 w 12192000"/>
              <a:gd name="connsiteY18" fmla="*/ 163834 h 1163932"/>
              <a:gd name="connsiteX19" fmla="*/ 4316364 w 12192000"/>
              <a:gd name="connsiteY19" fmla="*/ 177453 h 1163932"/>
              <a:gd name="connsiteX20" fmla="*/ 4387387 w 12192000"/>
              <a:gd name="connsiteY20" fmla="*/ 164360 h 1163932"/>
              <a:gd name="connsiteX21" fmla="*/ 4427957 w 12192000"/>
              <a:gd name="connsiteY21" fmla="*/ 177526 h 1163932"/>
              <a:gd name="connsiteX22" fmla="*/ 4502291 w 12192000"/>
              <a:gd name="connsiteY22" fmla="*/ 188197 h 1163932"/>
              <a:gd name="connsiteX23" fmla="*/ 4600771 w 12192000"/>
              <a:gd name="connsiteY23" fmla="*/ 212143 h 1163932"/>
              <a:gd name="connsiteX24" fmla="*/ 4644102 w 12192000"/>
              <a:gd name="connsiteY24" fmla="*/ 210363 h 1163932"/>
              <a:gd name="connsiteX25" fmla="*/ 4652752 w 12192000"/>
              <a:gd name="connsiteY25" fmla="*/ 210902 h 1163932"/>
              <a:gd name="connsiteX26" fmla="*/ 4652896 w 12192000"/>
              <a:gd name="connsiteY26" fmla="*/ 211286 h 1163932"/>
              <a:gd name="connsiteX27" fmla="*/ 4685303 w 12192000"/>
              <a:gd name="connsiteY27" fmla="*/ 212939 h 1163932"/>
              <a:gd name="connsiteX28" fmla="*/ 4690886 w 12192000"/>
              <a:gd name="connsiteY28" fmla="*/ 215767 h 1163932"/>
              <a:gd name="connsiteX29" fmla="*/ 4725430 w 12192000"/>
              <a:gd name="connsiteY29" fmla="*/ 238732 h 1163932"/>
              <a:gd name="connsiteX30" fmla="*/ 4800051 w 12192000"/>
              <a:gd name="connsiteY30" fmla="*/ 231099 h 1163932"/>
              <a:gd name="connsiteX31" fmla="*/ 4875115 w 12192000"/>
              <a:gd name="connsiteY31" fmla="*/ 264350 h 1163932"/>
              <a:gd name="connsiteX32" fmla="*/ 4936450 w 12192000"/>
              <a:gd name="connsiteY32" fmla="*/ 280902 h 1163932"/>
              <a:gd name="connsiteX33" fmla="*/ 5030961 w 12192000"/>
              <a:gd name="connsiteY33" fmla="*/ 305912 h 1163932"/>
              <a:gd name="connsiteX34" fmla="*/ 5082734 w 12192000"/>
              <a:gd name="connsiteY34" fmla="*/ 308581 h 1163932"/>
              <a:gd name="connsiteX35" fmla="*/ 5138799 w 12192000"/>
              <a:gd name="connsiteY35" fmla="*/ 303800 h 1163932"/>
              <a:gd name="connsiteX36" fmla="*/ 5259695 w 12192000"/>
              <a:gd name="connsiteY36" fmla="*/ 330476 h 1163932"/>
              <a:gd name="connsiteX37" fmla="*/ 5359642 w 12192000"/>
              <a:gd name="connsiteY37" fmla="*/ 340575 h 1163932"/>
              <a:gd name="connsiteX38" fmla="*/ 5372918 w 12192000"/>
              <a:gd name="connsiteY38" fmla="*/ 336834 h 1163932"/>
              <a:gd name="connsiteX39" fmla="*/ 5396084 w 12192000"/>
              <a:gd name="connsiteY39" fmla="*/ 328268 h 1163932"/>
              <a:gd name="connsiteX40" fmla="*/ 5414292 w 12192000"/>
              <a:gd name="connsiteY40" fmla="*/ 320863 h 1163932"/>
              <a:gd name="connsiteX41" fmla="*/ 5487276 w 12192000"/>
              <a:gd name="connsiteY41" fmla="*/ 307350 h 1163932"/>
              <a:gd name="connsiteX42" fmla="*/ 5612716 w 12192000"/>
              <a:gd name="connsiteY42" fmla="*/ 308118 h 1163932"/>
              <a:gd name="connsiteX43" fmla="*/ 5864813 w 12192000"/>
              <a:gd name="connsiteY43" fmla="*/ 257852 h 1163932"/>
              <a:gd name="connsiteX44" fmla="*/ 6151392 w 12192000"/>
              <a:gd name="connsiteY44" fmla="*/ 225732 h 1163932"/>
              <a:gd name="connsiteX45" fmla="*/ 6209396 w 12192000"/>
              <a:gd name="connsiteY45" fmla="*/ 220469 h 1163932"/>
              <a:gd name="connsiteX46" fmla="*/ 6269898 w 12192000"/>
              <a:gd name="connsiteY46" fmla="*/ 226300 h 1163932"/>
              <a:gd name="connsiteX47" fmla="*/ 6297029 w 12192000"/>
              <a:gd name="connsiteY47" fmla="*/ 224230 h 1163932"/>
              <a:gd name="connsiteX48" fmla="*/ 6352373 w 12192000"/>
              <a:gd name="connsiteY48" fmla="*/ 209161 h 1163932"/>
              <a:gd name="connsiteX49" fmla="*/ 6353759 w 12192000"/>
              <a:gd name="connsiteY49" fmla="*/ 209135 h 1163932"/>
              <a:gd name="connsiteX50" fmla="*/ 6363346 w 12192000"/>
              <a:gd name="connsiteY50" fmla="*/ 196700 h 1163932"/>
              <a:gd name="connsiteX51" fmla="*/ 6400681 w 12192000"/>
              <a:gd name="connsiteY51" fmla="*/ 204402 h 1163932"/>
              <a:gd name="connsiteX52" fmla="*/ 6402041 w 12192000"/>
              <a:gd name="connsiteY52" fmla="*/ 207073 h 1163932"/>
              <a:gd name="connsiteX53" fmla="*/ 6424912 w 12192000"/>
              <a:gd name="connsiteY53" fmla="*/ 204940 h 1163932"/>
              <a:gd name="connsiteX54" fmla="*/ 6502019 w 12192000"/>
              <a:gd name="connsiteY54" fmla="*/ 198788 h 1163932"/>
              <a:gd name="connsiteX55" fmla="*/ 6518229 w 12192000"/>
              <a:gd name="connsiteY55" fmla="*/ 197839 h 1163932"/>
              <a:gd name="connsiteX56" fmla="*/ 6519089 w 12192000"/>
              <a:gd name="connsiteY56" fmla="*/ 198274 h 1163932"/>
              <a:gd name="connsiteX57" fmla="*/ 6561047 w 12192000"/>
              <a:gd name="connsiteY57" fmla="*/ 182276 h 1163932"/>
              <a:gd name="connsiteX58" fmla="*/ 6595639 w 12192000"/>
              <a:gd name="connsiteY58" fmla="*/ 174596 h 1163932"/>
              <a:gd name="connsiteX59" fmla="*/ 6692265 w 12192000"/>
              <a:gd name="connsiteY59" fmla="*/ 171261 h 1163932"/>
              <a:gd name="connsiteX60" fmla="*/ 6697219 w 12192000"/>
              <a:gd name="connsiteY60" fmla="*/ 171733 h 1163932"/>
              <a:gd name="connsiteX61" fmla="*/ 6713656 w 12192000"/>
              <a:gd name="connsiteY61" fmla="*/ 160032 h 1163932"/>
              <a:gd name="connsiteX62" fmla="*/ 6714383 w 12192000"/>
              <a:gd name="connsiteY62" fmla="*/ 156857 h 1163932"/>
              <a:gd name="connsiteX63" fmla="*/ 6774793 w 12192000"/>
              <a:gd name="connsiteY63" fmla="*/ 166145 h 1163932"/>
              <a:gd name="connsiteX64" fmla="*/ 6782112 w 12192000"/>
              <a:gd name="connsiteY64" fmla="*/ 161687 h 1163932"/>
              <a:gd name="connsiteX65" fmla="*/ 6822392 w 12192000"/>
              <a:gd name="connsiteY65" fmla="*/ 175020 h 1163932"/>
              <a:gd name="connsiteX66" fmla="*/ 6842719 w 12192000"/>
              <a:gd name="connsiteY66" fmla="*/ 178025 h 1163932"/>
              <a:gd name="connsiteX67" fmla="*/ 6878958 w 12192000"/>
              <a:gd name="connsiteY67" fmla="*/ 187256 h 1163932"/>
              <a:gd name="connsiteX68" fmla="*/ 6881972 w 12192000"/>
              <a:gd name="connsiteY68" fmla="*/ 184277 h 1163932"/>
              <a:gd name="connsiteX69" fmla="*/ 6889133 w 12192000"/>
              <a:gd name="connsiteY69" fmla="*/ 187492 h 1163932"/>
              <a:gd name="connsiteX70" fmla="*/ 6894439 w 12192000"/>
              <a:gd name="connsiteY70" fmla="*/ 184074 h 1163932"/>
              <a:gd name="connsiteX71" fmla="*/ 6900419 w 12192000"/>
              <a:gd name="connsiteY71" fmla="*/ 185342 h 1163932"/>
              <a:gd name="connsiteX72" fmla="*/ 6963220 w 12192000"/>
              <a:gd name="connsiteY72" fmla="*/ 173736 h 1163932"/>
              <a:gd name="connsiteX73" fmla="*/ 6976706 w 12192000"/>
              <a:gd name="connsiteY73" fmla="*/ 177326 h 1163932"/>
              <a:gd name="connsiteX74" fmla="*/ 6987064 w 12192000"/>
              <a:gd name="connsiteY74" fmla="*/ 166834 h 1163932"/>
              <a:gd name="connsiteX75" fmla="*/ 7030230 w 12192000"/>
              <a:gd name="connsiteY75" fmla="*/ 166147 h 1163932"/>
              <a:gd name="connsiteX76" fmla="*/ 7045014 w 12192000"/>
              <a:gd name="connsiteY76" fmla="*/ 175533 h 1163932"/>
              <a:gd name="connsiteX77" fmla="*/ 7058714 w 12192000"/>
              <a:gd name="connsiteY77" fmla="*/ 182424 h 1163932"/>
              <a:gd name="connsiteX78" fmla="*/ 7060499 w 12192000"/>
              <a:gd name="connsiteY78" fmla="*/ 182495 h 1163932"/>
              <a:gd name="connsiteX79" fmla="*/ 7078430 w 12192000"/>
              <a:gd name="connsiteY79" fmla="*/ 183225 h 1163932"/>
              <a:gd name="connsiteX80" fmla="*/ 7176563 w 12192000"/>
              <a:gd name="connsiteY80" fmla="*/ 179676 h 1163932"/>
              <a:gd name="connsiteX81" fmla="*/ 7205529 w 12192000"/>
              <a:gd name="connsiteY81" fmla="*/ 187443 h 1163932"/>
              <a:gd name="connsiteX82" fmla="*/ 7310118 w 12192000"/>
              <a:gd name="connsiteY82" fmla="*/ 169037 h 1163932"/>
              <a:gd name="connsiteX83" fmla="*/ 7673859 w 12192000"/>
              <a:gd name="connsiteY83" fmla="*/ 156768 h 1163932"/>
              <a:gd name="connsiteX84" fmla="*/ 7692748 w 12192000"/>
              <a:gd name="connsiteY84" fmla="*/ 167969 h 1163932"/>
              <a:gd name="connsiteX85" fmla="*/ 7715729 w 12192000"/>
              <a:gd name="connsiteY85" fmla="*/ 163804 h 1163932"/>
              <a:gd name="connsiteX86" fmla="*/ 7974189 w 12192000"/>
              <a:gd name="connsiteY86" fmla="*/ 161251 h 1163932"/>
              <a:gd name="connsiteX87" fmla="*/ 8101969 w 12192000"/>
              <a:gd name="connsiteY87" fmla="*/ 150927 h 1163932"/>
              <a:gd name="connsiteX88" fmla="*/ 8106826 w 12192000"/>
              <a:gd name="connsiteY88" fmla="*/ 146285 h 1163932"/>
              <a:gd name="connsiteX89" fmla="*/ 8162058 w 12192000"/>
              <a:gd name="connsiteY89" fmla="*/ 103136 h 1163932"/>
              <a:gd name="connsiteX90" fmla="*/ 8184568 w 12192000"/>
              <a:gd name="connsiteY90" fmla="*/ 100422 h 1163932"/>
              <a:gd name="connsiteX91" fmla="*/ 8205350 w 12192000"/>
              <a:gd name="connsiteY91" fmla="*/ 106344 h 1163932"/>
              <a:gd name="connsiteX92" fmla="*/ 8228227 w 12192000"/>
              <a:gd name="connsiteY92" fmla="*/ 112404 h 1163932"/>
              <a:gd name="connsiteX93" fmla="*/ 8229109 w 12192000"/>
              <a:gd name="connsiteY93" fmla="*/ 109777 h 1163932"/>
              <a:gd name="connsiteX94" fmla="*/ 8237963 w 12192000"/>
              <a:gd name="connsiteY94" fmla="*/ 113428 h 1163932"/>
              <a:gd name="connsiteX95" fmla="*/ 8248358 w 12192000"/>
              <a:gd name="connsiteY95" fmla="*/ 112494 h 1163932"/>
              <a:gd name="connsiteX96" fmla="*/ 8249309 w 12192000"/>
              <a:gd name="connsiteY96" fmla="*/ 113130 h 1163932"/>
              <a:gd name="connsiteX97" fmla="*/ 8249997 w 12192000"/>
              <a:gd name="connsiteY97" fmla="*/ 112347 h 1163932"/>
              <a:gd name="connsiteX98" fmla="*/ 8272162 w 12192000"/>
              <a:gd name="connsiteY98" fmla="*/ 110356 h 1163932"/>
              <a:gd name="connsiteX99" fmla="*/ 8292349 w 12192000"/>
              <a:gd name="connsiteY99" fmla="*/ 103912 h 1163932"/>
              <a:gd name="connsiteX100" fmla="*/ 8292491 w 12192000"/>
              <a:gd name="connsiteY100" fmla="*/ 103935 h 1163932"/>
              <a:gd name="connsiteX101" fmla="*/ 8307239 w 12192000"/>
              <a:gd name="connsiteY101" fmla="*/ 101023 h 1163932"/>
              <a:gd name="connsiteX102" fmla="*/ 8339282 w 12192000"/>
              <a:gd name="connsiteY102" fmla="*/ 115374 h 1163932"/>
              <a:gd name="connsiteX103" fmla="*/ 8346156 w 12192000"/>
              <a:gd name="connsiteY103" fmla="*/ 117659 h 1163932"/>
              <a:gd name="connsiteX104" fmla="*/ 8346467 w 12192000"/>
              <a:gd name="connsiteY104" fmla="*/ 117456 h 1163932"/>
              <a:gd name="connsiteX105" fmla="*/ 8354069 w 12192000"/>
              <a:gd name="connsiteY105" fmla="*/ 119374 h 1163932"/>
              <a:gd name="connsiteX106" fmla="*/ 8358687 w 12192000"/>
              <a:gd name="connsiteY106" fmla="*/ 121825 h 1163932"/>
              <a:gd name="connsiteX107" fmla="*/ 8433385 w 12192000"/>
              <a:gd name="connsiteY107" fmla="*/ 106101 h 1163932"/>
              <a:gd name="connsiteX108" fmla="*/ 8533779 w 12192000"/>
              <a:gd name="connsiteY108" fmla="*/ 104806 h 1163932"/>
              <a:gd name="connsiteX109" fmla="*/ 8632833 w 12192000"/>
              <a:gd name="connsiteY109" fmla="*/ 106964 h 1163932"/>
              <a:gd name="connsiteX110" fmla="*/ 8668523 w 12192000"/>
              <a:gd name="connsiteY110" fmla="*/ 109411 h 1163932"/>
              <a:gd name="connsiteX111" fmla="*/ 8732893 w 12192000"/>
              <a:gd name="connsiteY111" fmla="*/ 106423 h 1163932"/>
              <a:gd name="connsiteX112" fmla="*/ 8764071 w 12192000"/>
              <a:gd name="connsiteY112" fmla="*/ 101019 h 1163932"/>
              <a:gd name="connsiteX113" fmla="*/ 8767004 w 12192000"/>
              <a:gd name="connsiteY113" fmla="*/ 97951 h 1163932"/>
              <a:gd name="connsiteX114" fmla="*/ 8772553 w 12192000"/>
              <a:gd name="connsiteY114" fmla="*/ 96746 h 1163932"/>
              <a:gd name="connsiteX115" fmla="*/ 8787201 w 12192000"/>
              <a:gd name="connsiteY115" fmla="*/ 98465 h 1163932"/>
              <a:gd name="connsiteX116" fmla="*/ 8792624 w 12192000"/>
              <a:gd name="connsiteY116" fmla="*/ 99935 h 1163932"/>
              <a:gd name="connsiteX117" fmla="*/ 8800741 w 12192000"/>
              <a:gd name="connsiteY117" fmla="*/ 100329 h 1163932"/>
              <a:gd name="connsiteX118" fmla="*/ 8800966 w 12192000"/>
              <a:gd name="connsiteY118" fmla="*/ 100077 h 1163932"/>
              <a:gd name="connsiteX119" fmla="*/ 8808513 w 12192000"/>
              <a:gd name="connsiteY119" fmla="*/ 100962 h 1163932"/>
              <a:gd name="connsiteX120" fmla="*/ 8845110 w 12192000"/>
              <a:gd name="connsiteY120" fmla="*/ 108611 h 1163932"/>
              <a:gd name="connsiteX121" fmla="*/ 8896773 w 12192000"/>
              <a:gd name="connsiteY121" fmla="*/ 86101 h 1163932"/>
              <a:gd name="connsiteX122" fmla="*/ 8917529 w 12192000"/>
              <a:gd name="connsiteY122" fmla="*/ 82805 h 1163932"/>
              <a:gd name="connsiteX123" fmla="*/ 8929546 w 12192000"/>
              <a:gd name="connsiteY123" fmla="*/ 78543 h 1163932"/>
              <a:gd name="connsiteX124" fmla="*/ 9026654 w 12192000"/>
              <a:gd name="connsiteY124" fmla="*/ 99852 h 1163932"/>
              <a:gd name="connsiteX125" fmla="*/ 9040737 w 12192000"/>
              <a:gd name="connsiteY125" fmla="*/ 105786 h 1163932"/>
              <a:gd name="connsiteX126" fmla="*/ 9052026 w 12192000"/>
              <a:gd name="connsiteY126" fmla="*/ 115808 h 1163932"/>
              <a:gd name="connsiteX127" fmla="*/ 9203241 w 12192000"/>
              <a:gd name="connsiteY127" fmla="*/ 118145 h 1163932"/>
              <a:gd name="connsiteX128" fmla="*/ 9415584 w 12192000"/>
              <a:gd name="connsiteY128" fmla="*/ 163588 h 1163932"/>
              <a:gd name="connsiteX129" fmla="*/ 9505102 w 12192000"/>
              <a:gd name="connsiteY129" fmla="*/ 147474 h 1163932"/>
              <a:gd name="connsiteX130" fmla="*/ 9643040 w 12192000"/>
              <a:gd name="connsiteY130" fmla="*/ 164665 h 1163932"/>
              <a:gd name="connsiteX131" fmla="*/ 9762999 w 12192000"/>
              <a:gd name="connsiteY131" fmla="*/ 169055 h 1163932"/>
              <a:gd name="connsiteX132" fmla="*/ 9776183 w 12192000"/>
              <a:gd name="connsiteY132" fmla="*/ 168623 h 1163932"/>
              <a:gd name="connsiteX133" fmla="*/ 9780532 w 12192000"/>
              <a:gd name="connsiteY133" fmla="*/ 162255 h 1163932"/>
              <a:gd name="connsiteX134" fmla="*/ 9824924 w 12192000"/>
              <a:gd name="connsiteY134" fmla="*/ 158079 h 1163932"/>
              <a:gd name="connsiteX135" fmla="*/ 9910588 w 12192000"/>
              <a:gd name="connsiteY135" fmla="*/ 160759 h 1163932"/>
              <a:gd name="connsiteX136" fmla="*/ 9924173 w 12192000"/>
              <a:gd name="connsiteY136" fmla="*/ 165023 h 1163932"/>
              <a:gd name="connsiteX137" fmla="*/ 10010969 w 12192000"/>
              <a:gd name="connsiteY137" fmla="*/ 162234 h 1163932"/>
              <a:gd name="connsiteX138" fmla="*/ 10070699 w 12192000"/>
              <a:gd name="connsiteY138" fmla="*/ 164286 h 1163932"/>
              <a:gd name="connsiteX139" fmla="*/ 10083825 w 12192000"/>
              <a:gd name="connsiteY139" fmla="*/ 168444 h 1163932"/>
              <a:gd name="connsiteX140" fmla="*/ 10097932 w 12192000"/>
              <a:gd name="connsiteY140" fmla="*/ 161160 h 1163932"/>
              <a:gd name="connsiteX141" fmla="*/ 10101779 w 12192000"/>
              <a:gd name="connsiteY141" fmla="*/ 155488 h 1163932"/>
              <a:gd name="connsiteX142" fmla="*/ 10149437 w 12192000"/>
              <a:gd name="connsiteY142" fmla="*/ 158598 h 1163932"/>
              <a:gd name="connsiteX143" fmla="*/ 10155104 w 12192000"/>
              <a:gd name="connsiteY143" fmla="*/ 158045 h 1163932"/>
              <a:gd name="connsiteX144" fmla="*/ 10250982 w 12192000"/>
              <a:gd name="connsiteY144" fmla="*/ 135074 h 1163932"/>
              <a:gd name="connsiteX145" fmla="*/ 10343301 w 12192000"/>
              <a:gd name="connsiteY145" fmla="*/ 97316 h 1163932"/>
              <a:gd name="connsiteX146" fmla="*/ 10366625 w 12192000"/>
              <a:gd name="connsiteY146" fmla="*/ 85860 h 1163932"/>
              <a:gd name="connsiteX147" fmla="*/ 10433505 w 12192000"/>
              <a:gd name="connsiteY147" fmla="*/ 71432 h 1163932"/>
              <a:gd name="connsiteX148" fmla="*/ 10547510 w 12192000"/>
              <a:gd name="connsiteY148" fmla="*/ 53678 h 1163932"/>
              <a:gd name="connsiteX149" fmla="*/ 10588150 w 12192000"/>
              <a:gd name="connsiteY149" fmla="*/ 38719 h 1163932"/>
              <a:gd name="connsiteX150" fmla="*/ 10589457 w 12192000"/>
              <a:gd name="connsiteY150" fmla="*/ 31728 h 1163932"/>
              <a:gd name="connsiteX151" fmla="*/ 10699976 w 12192000"/>
              <a:gd name="connsiteY151" fmla="*/ 49777 h 1163932"/>
              <a:gd name="connsiteX152" fmla="*/ 10812237 w 12192000"/>
              <a:gd name="connsiteY152" fmla="*/ 52759 h 1163932"/>
              <a:gd name="connsiteX153" fmla="*/ 10869837 w 12192000"/>
              <a:gd name="connsiteY153" fmla="*/ 72227 h 1163932"/>
              <a:gd name="connsiteX154" fmla="*/ 10881770 w 12192000"/>
              <a:gd name="connsiteY154" fmla="*/ 80104 h 1163932"/>
              <a:gd name="connsiteX155" fmla="*/ 10896899 w 12192000"/>
              <a:gd name="connsiteY155" fmla="*/ 77163 h 1163932"/>
              <a:gd name="connsiteX156" fmla="*/ 10901748 w 12192000"/>
              <a:gd name="connsiteY156" fmla="*/ 72784 h 1163932"/>
              <a:gd name="connsiteX157" fmla="*/ 10947419 w 12192000"/>
              <a:gd name="connsiteY157" fmla="*/ 89748 h 1163932"/>
              <a:gd name="connsiteX158" fmla="*/ 10953034 w 12192000"/>
              <a:gd name="connsiteY158" fmla="*/ 90870 h 1163932"/>
              <a:gd name="connsiteX159" fmla="*/ 10992070 w 12192000"/>
              <a:gd name="connsiteY159" fmla="*/ 95273 h 1163932"/>
              <a:gd name="connsiteX160" fmla="*/ 11112372 w 12192000"/>
              <a:gd name="connsiteY160" fmla="*/ 88679 h 1163932"/>
              <a:gd name="connsiteX161" fmla="*/ 11147719 w 12192000"/>
              <a:gd name="connsiteY161" fmla="*/ 86992 h 1163932"/>
              <a:gd name="connsiteX162" fmla="*/ 11172617 w 12192000"/>
              <a:gd name="connsiteY162" fmla="*/ 82697 h 1163932"/>
              <a:gd name="connsiteX163" fmla="*/ 11240397 w 12192000"/>
              <a:gd name="connsiteY163" fmla="*/ 88262 h 1163932"/>
              <a:gd name="connsiteX164" fmla="*/ 11270034 w 12192000"/>
              <a:gd name="connsiteY164" fmla="*/ 98379 h 1163932"/>
              <a:gd name="connsiteX165" fmla="*/ 11293091 w 12192000"/>
              <a:gd name="connsiteY165" fmla="*/ 98474 h 1163932"/>
              <a:gd name="connsiteX166" fmla="*/ 11310949 w 12192000"/>
              <a:gd name="connsiteY166" fmla="*/ 104274 h 1163932"/>
              <a:gd name="connsiteX167" fmla="*/ 11345279 w 12192000"/>
              <a:gd name="connsiteY167" fmla="*/ 101883 h 1163932"/>
              <a:gd name="connsiteX168" fmla="*/ 11354597 w 12192000"/>
              <a:gd name="connsiteY168" fmla="*/ 104385 h 1163932"/>
              <a:gd name="connsiteX169" fmla="*/ 11367725 w 12192000"/>
              <a:gd name="connsiteY169" fmla="*/ 104431 h 1163932"/>
              <a:gd name="connsiteX170" fmla="*/ 11399832 w 12192000"/>
              <a:gd name="connsiteY170" fmla="*/ 117048 h 1163932"/>
              <a:gd name="connsiteX171" fmla="*/ 11487595 w 12192000"/>
              <a:gd name="connsiteY171" fmla="*/ 158754 h 1163932"/>
              <a:gd name="connsiteX172" fmla="*/ 11590850 w 12192000"/>
              <a:gd name="connsiteY172" fmla="*/ 244984 h 1163932"/>
              <a:gd name="connsiteX173" fmla="*/ 11736204 w 12192000"/>
              <a:gd name="connsiteY173" fmla="*/ 283941 h 1163932"/>
              <a:gd name="connsiteX174" fmla="*/ 11760331 w 12192000"/>
              <a:gd name="connsiteY174" fmla="*/ 298368 h 1163932"/>
              <a:gd name="connsiteX175" fmla="*/ 11819139 w 12192000"/>
              <a:gd name="connsiteY175" fmla="*/ 310575 h 1163932"/>
              <a:gd name="connsiteX176" fmla="*/ 11821967 w 12192000"/>
              <a:gd name="connsiteY176" fmla="*/ 312222 h 1163932"/>
              <a:gd name="connsiteX177" fmla="*/ 11847125 w 12192000"/>
              <a:gd name="connsiteY177" fmla="*/ 303833 h 1163932"/>
              <a:gd name="connsiteX178" fmla="*/ 11980134 w 12192000"/>
              <a:gd name="connsiteY178" fmla="*/ 328343 h 1163932"/>
              <a:gd name="connsiteX179" fmla="*/ 12174576 w 12192000"/>
              <a:gd name="connsiteY179" fmla="*/ 382540 h 1163932"/>
              <a:gd name="connsiteX180" fmla="*/ 12192000 w 12192000"/>
              <a:gd name="connsiteY180" fmla="*/ 385665 h 1163932"/>
              <a:gd name="connsiteX181" fmla="*/ 12192000 w 12192000"/>
              <a:gd name="connsiteY181" fmla="*/ 1163932 h 1163932"/>
              <a:gd name="connsiteX182" fmla="*/ 0 w 12192000"/>
              <a:gd name="connsiteY182" fmla="*/ 1163932 h 1163932"/>
              <a:gd name="connsiteX183" fmla="*/ 0 w 12192000"/>
              <a:gd name="connsiteY183" fmla="*/ 489977 h 1163932"/>
              <a:gd name="connsiteX184" fmla="*/ 5331 w 12192000"/>
              <a:gd name="connsiteY184" fmla="*/ 489229 h 1163932"/>
              <a:gd name="connsiteX185" fmla="*/ 39902 w 12192000"/>
              <a:gd name="connsiteY185" fmla="*/ 478716 h 1163932"/>
              <a:gd name="connsiteX186" fmla="*/ 117880 w 12192000"/>
              <a:gd name="connsiteY186" fmla="*/ 427388 h 1163932"/>
              <a:gd name="connsiteX187" fmla="*/ 238140 w 12192000"/>
              <a:gd name="connsiteY187" fmla="*/ 385729 h 1163932"/>
              <a:gd name="connsiteX188" fmla="*/ 249589 w 12192000"/>
              <a:gd name="connsiteY188" fmla="*/ 385949 h 1163932"/>
              <a:gd name="connsiteX189" fmla="*/ 296963 w 12192000"/>
              <a:gd name="connsiteY189" fmla="*/ 362534 h 1163932"/>
              <a:gd name="connsiteX190" fmla="*/ 339235 w 12192000"/>
              <a:gd name="connsiteY190" fmla="*/ 330857 h 1163932"/>
              <a:gd name="connsiteX191" fmla="*/ 447152 w 12192000"/>
              <a:gd name="connsiteY191" fmla="*/ 333855 h 1163932"/>
              <a:gd name="connsiteX192" fmla="*/ 475247 w 12192000"/>
              <a:gd name="connsiteY192" fmla="*/ 343146 h 1163932"/>
              <a:gd name="connsiteX193" fmla="*/ 477967 w 12192000"/>
              <a:gd name="connsiteY193" fmla="*/ 344392 h 1163932"/>
              <a:gd name="connsiteX194" fmla="*/ 527683 w 12192000"/>
              <a:gd name="connsiteY194" fmla="*/ 339655 h 1163932"/>
              <a:gd name="connsiteX195" fmla="*/ 703732 w 12192000"/>
              <a:gd name="connsiteY195" fmla="*/ 323031 h 1163932"/>
              <a:gd name="connsiteX196" fmla="*/ 853391 w 12192000"/>
              <a:gd name="connsiteY196" fmla="*/ 310023 h 1163932"/>
              <a:gd name="connsiteX197" fmla="*/ 925332 w 12192000"/>
              <a:gd name="connsiteY197" fmla="*/ 305118 h 1163932"/>
              <a:gd name="connsiteX198" fmla="*/ 941286 w 12192000"/>
              <a:gd name="connsiteY198" fmla="*/ 295364 h 1163932"/>
              <a:gd name="connsiteX199" fmla="*/ 950845 w 12192000"/>
              <a:gd name="connsiteY199" fmla="*/ 293027 h 1163932"/>
              <a:gd name="connsiteX200" fmla="*/ 953292 w 12192000"/>
              <a:gd name="connsiteY200" fmla="*/ 287324 h 1163932"/>
              <a:gd name="connsiteX201" fmla="*/ 967499 w 12192000"/>
              <a:gd name="connsiteY201" fmla="*/ 280192 h 1163932"/>
              <a:gd name="connsiteX202" fmla="*/ 985161 w 12192000"/>
              <a:gd name="connsiteY202" fmla="*/ 277297 h 1163932"/>
              <a:gd name="connsiteX203" fmla="*/ 1069267 w 12192000"/>
              <a:gd name="connsiteY203" fmla="*/ 269198 h 1163932"/>
              <a:gd name="connsiteX204" fmla="*/ 1138407 w 12192000"/>
              <a:gd name="connsiteY204" fmla="*/ 252999 h 1163932"/>
              <a:gd name="connsiteX205" fmla="*/ 1164931 w 12192000"/>
              <a:gd name="connsiteY205" fmla="*/ 245054 h 1163932"/>
              <a:gd name="connsiteX206" fmla="*/ 1211622 w 12192000"/>
              <a:gd name="connsiteY206" fmla="*/ 227108 h 1163932"/>
              <a:gd name="connsiteX207" fmla="*/ 1274567 w 12192000"/>
              <a:gd name="connsiteY207" fmla="*/ 209812 h 1163932"/>
              <a:gd name="connsiteX208" fmla="*/ 1325029 w 12192000"/>
              <a:gd name="connsiteY208" fmla="*/ 214369 h 1163932"/>
              <a:gd name="connsiteX209" fmla="*/ 1356805 w 12192000"/>
              <a:gd name="connsiteY209" fmla="*/ 210054 h 1163932"/>
              <a:gd name="connsiteX210" fmla="*/ 1468752 w 12192000"/>
              <a:gd name="connsiteY210" fmla="*/ 221036 h 1163932"/>
              <a:gd name="connsiteX211" fmla="*/ 1650750 w 12192000"/>
              <a:gd name="connsiteY211" fmla="*/ 171522 h 1163932"/>
              <a:gd name="connsiteX212" fmla="*/ 1655056 w 12192000"/>
              <a:gd name="connsiteY212" fmla="*/ 178538 h 1163932"/>
              <a:gd name="connsiteX213" fmla="*/ 1683220 w 12192000"/>
              <a:gd name="connsiteY213" fmla="*/ 176084 h 1163932"/>
              <a:gd name="connsiteX214" fmla="*/ 1685599 w 12192000"/>
              <a:gd name="connsiteY214" fmla="*/ 171820 h 1163932"/>
              <a:gd name="connsiteX215" fmla="*/ 1689230 w 12192000"/>
              <a:gd name="connsiteY215" fmla="*/ 171091 h 1163932"/>
              <a:gd name="connsiteX216" fmla="*/ 1691052 w 12192000"/>
              <a:gd name="connsiteY216" fmla="*/ 175010 h 1163932"/>
              <a:gd name="connsiteX217" fmla="*/ 1735783 w 12192000"/>
              <a:gd name="connsiteY217" fmla="*/ 183832 h 1163932"/>
              <a:gd name="connsiteX218" fmla="*/ 1797102 w 12192000"/>
              <a:gd name="connsiteY218" fmla="*/ 188721 h 1163932"/>
              <a:gd name="connsiteX219" fmla="*/ 1845638 w 12192000"/>
              <a:gd name="connsiteY219" fmla="*/ 170206 h 1163932"/>
              <a:gd name="connsiteX220" fmla="*/ 1848980 w 12192000"/>
              <a:gd name="connsiteY220" fmla="*/ 173948 h 1163932"/>
              <a:gd name="connsiteX221" fmla="*/ 1880587 w 12192000"/>
              <a:gd name="connsiteY221" fmla="*/ 171938 h 1163932"/>
              <a:gd name="connsiteX222" fmla="*/ 1995803 w 12192000"/>
              <a:gd name="connsiteY222" fmla="*/ 138279 h 1163932"/>
              <a:gd name="connsiteX223" fmla="*/ 2057448 w 12192000"/>
              <a:gd name="connsiteY223" fmla="*/ 135082 h 1163932"/>
              <a:gd name="connsiteX224" fmla="*/ 2119088 w 12192000"/>
              <a:gd name="connsiteY224" fmla="*/ 119940 h 1163932"/>
              <a:gd name="connsiteX225" fmla="*/ 2138831 w 12192000"/>
              <a:gd name="connsiteY225" fmla="*/ 122626 h 1163932"/>
              <a:gd name="connsiteX226" fmla="*/ 2174180 w 12192000"/>
              <a:gd name="connsiteY226" fmla="*/ 117121 h 1163932"/>
              <a:gd name="connsiteX227" fmla="*/ 2214259 w 12192000"/>
              <a:gd name="connsiteY227" fmla="*/ 116974 h 1163932"/>
              <a:gd name="connsiteX228" fmla="*/ 2264911 w 12192000"/>
              <a:gd name="connsiteY228" fmla="*/ 108071 h 1163932"/>
              <a:gd name="connsiteX229" fmla="*/ 2298963 w 12192000"/>
              <a:gd name="connsiteY229" fmla="*/ 107788 h 1163932"/>
              <a:gd name="connsiteX230" fmla="*/ 2454058 w 12192000"/>
              <a:gd name="connsiteY230" fmla="*/ 73698 h 1163932"/>
              <a:gd name="connsiteX231" fmla="*/ 2534188 w 12192000"/>
              <a:gd name="connsiteY231" fmla="*/ 70162 h 1163932"/>
              <a:gd name="connsiteX232" fmla="*/ 2616912 w 12192000"/>
              <a:gd name="connsiteY232" fmla="*/ 51189 h 1163932"/>
              <a:gd name="connsiteX233" fmla="*/ 2698592 w 12192000"/>
              <a:gd name="connsiteY233" fmla="*/ 42305 h 1163932"/>
              <a:gd name="connsiteX234" fmla="*/ 2891953 w 12192000"/>
              <a:gd name="connsiteY234" fmla="*/ 34973 h 1163932"/>
              <a:gd name="connsiteX235" fmla="*/ 2955508 w 12192000"/>
              <a:gd name="connsiteY235" fmla="*/ 929 h 116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2192000" h="1163932">
                <a:moveTo>
                  <a:pt x="2955508" y="929"/>
                </a:moveTo>
                <a:cubicBezTo>
                  <a:pt x="2962603" y="-560"/>
                  <a:pt x="2968871" y="-381"/>
                  <a:pt x="2973472" y="2369"/>
                </a:cubicBezTo>
                <a:cubicBezTo>
                  <a:pt x="2988398" y="1582"/>
                  <a:pt x="3039854" y="237"/>
                  <a:pt x="3052621" y="14030"/>
                </a:cubicBezTo>
                <a:cubicBezTo>
                  <a:pt x="3074269" y="13590"/>
                  <a:pt x="3124337" y="16403"/>
                  <a:pt x="3145220" y="16277"/>
                </a:cubicBezTo>
                <a:cubicBezTo>
                  <a:pt x="3177400" y="20825"/>
                  <a:pt x="3204801" y="-725"/>
                  <a:pt x="3233309" y="8968"/>
                </a:cubicBezTo>
                <a:cubicBezTo>
                  <a:pt x="3255675" y="17814"/>
                  <a:pt x="3297066" y="12790"/>
                  <a:pt x="3320851" y="18902"/>
                </a:cubicBezTo>
                <a:cubicBezTo>
                  <a:pt x="3329831" y="31255"/>
                  <a:pt x="3377875" y="43091"/>
                  <a:pt x="3394552" y="38279"/>
                </a:cubicBezTo>
                <a:cubicBezTo>
                  <a:pt x="3429790" y="45194"/>
                  <a:pt x="3435943" y="63076"/>
                  <a:pt x="3462252" y="68646"/>
                </a:cubicBezTo>
                <a:lnTo>
                  <a:pt x="3504799" y="93363"/>
                </a:lnTo>
                <a:lnTo>
                  <a:pt x="3568807" y="84557"/>
                </a:lnTo>
                <a:lnTo>
                  <a:pt x="3571993" y="87105"/>
                </a:lnTo>
                <a:cubicBezTo>
                  <a:pt x="3578062" y="92009"/>
                  <a:pt x="3584192" y="96609"/>
                  <a:pt x="3590879" y="100115"/>
                </a:cubicBezTo>
                <a:cubicBezTo>
                  <a:pt x="3596400" y="81013"/>
                  <a:pt x="3611075" y="86890"/>
                  <a:pt x="3623973" y="93084"/>
                </a:cubicBezTo>
                <a:lnTo>
                  <a:pt x="3636728" y="98019"/>
                </a:lnTo>
                <a:lnTo>
                  <a:pt x="3676976" y="96600"/>
                </a:lnTo>
                <a:cubicBezTo>
                  <a:pt x="3705974" y="106056"/>
                  <a:pt x="3711759" y="107306"/>
                  <a:pt x="3722653" y="115363"/>
                </a:cubicBezTo>
                <a:lnTo>
                  <a:pt x="3775112" y="98970"/>
                </a:lnTo>
                <a:lnTo>
                  <a:pt x="3932956" y="122337"/>
                </a:lnTo>
                <a:cubicBezTo>
                  <a:pt x="3980745" y="133345"/>
                  <a:pt x="4055421" y="160233"/>
                  <a:pt x="4100593" y="163834"/>
                </a:cubicBezTo>
                <a:cubicBezTo>
                  <a:pt x="4235789" y="175679"/>
                  <a:pt x="4169239" y="187722"/>
                  <a:pt x="4316364" y="177453"/>
                </a:cubicBezTo>
                <a:cubicBezTo>
                  <a:pt x="4321343" y="172718"/>
                  <a:pt x="4381395" y="166811"/>
                  <a:pt x="4387387" y="164360"/>
                </a:cubicBezTo>
                <a:lnTo>
                  <a:pt x="4427957" y="177526"/>
                </a:lnTo>
                <a:lnTo>
                  <a:pt x="4502291" y="188197"/>
                </a:lnTo>
                <a:lnTo>
                  <a:pt x="4600771" y="212143"/>
                </a:lnTo>
                <a:cubicBezTo>
                  <a:pt x="4614771" y="210903"/>
                  <a:pt x="4629325" y="210251"/>
                  <a:pt x="4644102" y="210363"/>
                </a:cubicBezTo>
                <a:lnTo>
                  <a:pt x="4652752" y="210902"/>
                </a:lnTo>
                <a:cubicBezTo>
                  <a:pt x="4652799" y="211030"/>
                  <a:pt x="4652848" y="211157"/>
                  <a:pt x="4652896" y="211286"/>
                </a:cubicBezTo>
                <a:cubicBezTo>
                  <a:pt x="4658320" y="211626"/>
                  <a:pt x="4678972" y="212192"/>
                  <a:pt x="4685303" y="212939"/>
                </a:cubicBezTo>
                <a:lnTo>
                  <a:pt x="4690886" y="215767"/>
                </a:lnTo>
                <a:lnTo>
                  <a:pt x="4725430" y="238732"/>
                </a:lnTo>
                <a:cubicBezTo>
                  <a:pt x="4737427" y="231591"/>
                  <a:pt x="4775104" y="226830"/>
                  <a:pt x="4800051" y="231099"/>
                </a:cubicBezTo>
                <a:cubicBezTo>
                  <a:pt x="4824999" y="235370"/>
                  <a:pt x="4838104" y="254681"/>
                  <a:pt x="4875115" y="264350"/>
                </a:cubicBezTo>
                <a:cubicBezTo>
                  <a:pt x="4910396" y="272074"/>
                  <a:pt x="4896976" y="272080"/>
                  <a:pt x="4936450" y="280902"/>
                </a:cubicBezTo>
                <a:cubicBezTo>
                  <a:pt x="4977972" y="291139"/>
                  <a:pt x="4987604" y="299206"/>
                  <a:pt x="5030961" y="305912"/>
                </a:cubicBezTo>
                <a:cubicBezTo>
                  <a:pt x="5067269" y="323566"/>
                  <a:pt x="5060686" y="296079"/>
                  <a:pt x="5082734" y="308581"/>
                </a:cubicBezTo>
                <a:lnTo>
                  <a:pt x="5138799" y="303800"/>
                </a:lnTo>
                <a:cubicBezTo>
                  <a:pt x="5159783" y="303972"/>
                  <a:pt x="5222232" y="329865"/>
                  <a:pt x="5259695" y="330476"/>
                </a:cubicBezTo>
                <a:cubicBezTo>
                  <a:pt x="5294177" y="331408"/>
                  <a:pt x="5329952" y="341580"/>
                  <a:pt x="5359642" y="340575"/>
                </a:cubicBezTo>
                <a:lnTo>
                  <a:pt x="5372918" y="336834"/>
                </a:lnTo>
                <a:lnTo>
                  <a:pt x="5396084" y="328268"/>
                </a:lnTo>
                <a:lnTo>
                  <a:pt x="5414292" y="320863"/>
                </a:lnTo>
                <a:cubicBezTo>
                  <a:pt x="5419283" y="317134"/>
                  <a:pt x="5483979" y="313053"/>
                  <a:pt x="5487276" y="307350"/>
                </a:cubicBezTo>
                <a:cubicBezTo>
                  <a:pt x="5545059" y="311386"/>
                  <a:pt x="5551468" y="308718"/>
                  <a:pt x="5612716" y="308118"/>
                </a:cubicBezTo>
                <a:cubicBezTo>
                  <a:pt x="5706701" y="319100"/>
                  <a:pt x="5706403" y="275903"/>
                  <a:pt x="5864813" y="257852"/>
                </a:cubicBezTo>
                <a:cubicBezTo>
                  <a:pt x="5919383" y="252630"/>
                  <a:pt x="6095366" y="235151"/>
                  <a:pt x="6151392" y="225732"/>
                </a:cubicBezTo>
                <a:cubicBezTo>
                  <a:pt x="6137061" y="192047"/>
                  <a:pt x="6183146" y="231837"/>
                  <a:pt x="6209396" y="220469"/>
                </a:cubicBezTo>
                <a:cubicBezTo>
                  <a:pt x="6229147" y="220563"/>
                  <a:pt x="6253887" y="222487"/>
                  <a:pt x="6269898" y="226300"/>
                </a:cubicBezTo>
                <a:cubicBezTo>
                  <a:pt x="6278362" y="227355"/>
                  <a:pt x="6287329" y="226959"/>
                  <a:pt x="6297029" y="224230"/>
                </a:cubicBezTo>
                <a:cubicBezTo>
                  <a:pt x="6312240" y="212407"/>
                  <a:pt x="6330874" y="209880"/>
                  <a:pt x="6352373" y="209161"/>
                </a:cubicBezTo>
                <a:lnTo>
                  <a:pt x="6353759" y="209135"/>
                </a:lnTo>
                <a:lnTo>
                  <a:pt x="6363346" y="196700"/>
                </a:lnTo>
                <a:cubicBezTo>
                  <a:pt x="6374599" y="188260"/>
                  <a:pt x="6378877" y="205848"/>
                  <a:pt x="6400681" y="204402"/>
                </a:cubicBezTo>
                <a:lnTo>
                  <a:pt x="6402041" y="207073"/>
                </a:lnTo>
                <a:lnTo>
                  <a:pt x="6424912" y="204940"/>
                </a:lnTo>
                <a:cubicBezTo>
                  <a:pt x="6440035" y="209475"/>
                  <a:pt x="6489474" y="188920"/>
                  <a:pt x="6502019" y="198788"/>
                </a:cubicBezTo>
                <a:cubicBezTo>
                  <a:pt x="6507553" y="199163"/>
                  <a:pt x="6513074" y="197832"/>
                  <a:pt x="6518229" y="197839"/>
                </a:cubicBezTo>
                <a:lnTo>
                  <a:pt x="6519089" y="198274"/>
                </a:lnTo>
                <a:lnTo>
                  <a:pt x="6561047" y="182276"/>
                </a:lnTo>
                <a:cubicBezTo>
                  <a:pt x="6576908" y="188273"/>
                  <a:pt x="6586597" y="187556"/>
                  <a:pt x="6595639" y="174596"/>
                </a:cubicBezTo>
                <a:cubicBezTo>
                  <a:pt x="6669524" y="204588"/>
                  <a:pt x="6631660" y="167763"/>
                  <a:pt x="6692265" y="171261"/>
                </a:cubicBezTo>
                <a:lnTo>
                  <a:pt x="6697219" y="171733"/>
                </a:lnTo>
                <a:lnTo>
                  <a:pt x="6713656" y="160032"/>
                </a:lnTo>
                <a:cubicBezTo>
                  <a:pt x="6713896" y="158972"/>
                  <a:pt x="6714141" y="157917"/>
                  <a:pt x="6714383" y="156857"/>
                </a:cubicBezTo>
                <a:lnTo>
                  <a:pt x="6774793" y="166145"/>
                </a:lnTo>
                <a:lnTo>
                  <a:pt x="6782112" y="161687"/>
                </a:lnTo>
                <a:lnTo>
                  <a:pt x="6822392" y="175020"/>
                </a:lnTo>
                <a:lnTo>
                  <a:pt x="6842719" y="178025"/>
                </a:lnTo>
                <a:lnTo>
                  <a:pt x="6878958" y="187256"/>
                </a:lnTo>
                <a:lnTo>
                  <a:pt x="6881972" y="184277"/>
                </a:lnTo>
                <a:lnTo>
                  <a:pt x="6889133" y="187492"/>
                </a:lnTo>
                <a:lnTo>
                  <a:pt x="6894439" y="184074"/>
                </a:lnTo>
                <a:lnTo>
                  <a:pt x="6900419" y="185342"/>
                </a:lnTo>
                <a:cubicBezTo>
                  <a:pt x="6911884" y="183619"/>
                  <a:pt x="6950507" y="175071"/>
                  <a:pt x="6963220" y="173736"/>
                </a:cubicBezTo>
                <a:lnTo>
                  <a:pt x="6976706" y="177326"/>
                </a:lnTo>
                <a:lnTo>
                  <a:pt x="6987064" y="166834"/>
                </a:lnTo>
                <a:lnTo>
                  <a:pt x="7030230" y="166147"/>
                </a:lnTo>
                <a:lnTo>
                  <a:pt x="7045014" y="175533"/>
                </a:lnTo>
                <a:lnTo>
                  <a:pt x="7058714" y="182424"/>
                </a:lnTo>
                <a:lnTo>
                  <a:pt x="7060499" y="182495"/>
                </a:lnTo>
                <a:lnTo>
                  <a:pt x="7078430" y="183225"/>
                </a:lnTo>
                <a:lnTo>
                  <a:pt x="7176563" y="179676"/>
                </a:lnTo>
                <a:lnTo>
                  <a:pt x="7205529" y="187443"/>
                </a:lnTo>
                <a:lnTo>
                  <a:pt x="7310118" y="169037"/>
                </a:lnTo>
                <a:cubicBezTo>
                  <a:pt x="7440488" y="161452"/>
                  <a:pt x="7553495" y="197026"/>
                  <a:pt x="7673859" y="156768"/>
                </a:cubicBezTo>
                <a:lnTo>
                  <a:pt x="7692748" y="167969"/>
                </a:lnTo>
                <a:lnTo>
                  <a:pt x="7715729" y="163804"/>
                </a:lnTo>
                <a:cubicBezTo>
                  <a:pt x="7811110" y="149060"/>
                  <a:pt x="7909958" y="141152"/>
                  <a:pt x="7974189" y="161251"/>
                </a:cubicBezTo>
                <a:cubicBezTo>
                  <a:pt x="8006066" y="157939"/>
                  <a:pt x="8083084" y="150326"/>
                  <a:pt x="8101969" y="150927"/>
                </a:cubicBezTo>
                <a:lnTo>
                  <a:pt x="8106826" y="146285"/>
                </a:lnTo>
                <a:lnTo>
                  <a:pt x="8162058" y="103136"/>
                </a:lnTo>
                <a:lnTo>
                  <a:pt x="8184568" y="100422"/>
                </a:lnTo>
                <a:lnTo>
                  <a:pt x="8205350" y="106344"/>
                </a:lnTo>
                <a:cubicBezTo>
                  <a:pt x="8213920" y="108834"/>
                  <a:pt x="8222826" y="111343"/>
                  <a:pt x="8228227" y="112404"/>
                </a:cubicBezTo>
                <a:lnTo>
                  <a:pt x="8229109" y="109777"/>
                </a:lnTo>
                <a:lnTo>
                  <a:pt x="8237963" y="113428"/>
                </a:lnTo>
                <a:lnTo>
                  <a:pt x="8248358" y="112494"/>
                </a:lnTo>
                <a:lnTo>
                  <a:pt x="8249309" y="113130"/>
                </a:lnTo>
                <a:lnTo>
                  <a:pt x="8249997" y="112347"/>
                </a:lnTo>
                <a:lnTo>
                  <a:pt x="8272162" y="110356"/>
                </a:lnTo>
                <a:lnTo>
                  <a:pt x="8292349" y="103912"/>
                </a:lnTo>
                <a:lnTo>
                  <a:pt x="8292491" y="103935"/>
                </a:lnTo>
                <a:cubicBezTo>
                  <a:pt x="8298009" y="104409"/>
                  <a:pt x="8303135" y="103922"/>
                  <a:pt x="8307239" y="101023"/>
                </a:cubicBezTo>
                <a:cubicBezTo>
                  <a:pt x="8317233" y="106089"/>
                  <a:pt x="8327966" y="110943"/>
                  <a:pt x="8339282" y="115374"/>
                </a:cubicBezTo>
                <a:lnTo>
                  <a:pt x="8346156" y="117659"/>
                </a:lnTo>
                <a:lnTo>
                  <a:pt x="8346467" y="117456"/>
                </a:lnTo>
                <a:cubicBezTo>
                  <a:pt x="8348336" y="117423"/>
                  <a:pt x="8350739" y="117978"/>
                  <a:pt x="8354069" y="119374"/>
                </a:cubicBezTo>
                <a:lnTo>
                  <a:pt x="8358687" y="121825"/>
                </a:lnTo>
                <a:lnTo>
                  <a:pt x="8433385" y="106101"/>
                </a:lnTo>
                <a:cubicBezTo>
                  <a:pt x="8472316" y="107679"/>
                  <a:pt x="8499361" y="89243"/>
                  <a:pt x="8533779" y="104806"/>
                </a:cubicBezTo>
                <a:cubicBezTo>
                  <a:pt x="8570237" y="106199"/>
                  <a:pt x="8602608" y="99501"/>
                  <a:pt x="8632833" y="106964"/>
                </a:cubicBezTo>
                <a:cubicBezTo>
                  <a:pt x="8646003" y="101130"/>
                  <a:pt x="8658069" y="99126"/>
                  <a:pt x="8668523" y="109411"/>
                </a:cubicBezTo>
                <a:cubicBezTo>
                  <a:pt x="8702829" y="107932"/>
                  <a:pt x="8712456" y="94511"/>
                  <a:pt x="8732893" y="106423"/>
                </a:cubicBezTo>
                <a:lnTo>
                  <a:pt x="8764071" y="101019"/>
                </a:lnTo>
                <a:lnTo>
                  <a:pt x="8767004" y="97951"/>
                </a:lnTo>
                <a:lnTo>
                  <a:pt x="8772553" y="96746"/>
                </a:lnTo>
                <a:lnTo>
                  <a:pt x="8787201" y="98465"/>
                </a:lnTo>
                <a:lnTo>
                  <a:pt x="8792624" y="99935"/>
                </a:lnTo>
                <a:cubicBezTo>
                  <a:pt x="8796395" y="100640"/>
                  <a:pt x="8798936" y="100714"/>
                  <a:pt x="8800741" y="100329"/>
                </a:cubicBezTo>
                <a:lnTo>
                  <a:pt x="8800966" y="100077"/>
                </a:lnTo>
                <a:lnTo>
                  <a:pt x="8808513" y="100962"/>
                </a:lnTo>
                <a:cubicBezTo>
                  <a:pt x="8821191" y="103057"/>
                  <a:pt x="8833467" y="105663"/>
                  <a:pt x="8845110" y="108611"/>
                </a:cubicBezTo>
                <a:cubicBezTo>
                  <a:pt x="8856640" y="94429"/>
                  <a:pt x="8898769" y="114061"/>
                  <a:pt x="8896773" y="86101"/>
                </a:cubicBezTo>
                <a:cubicBezTo>
                  <a:pt x="8912560" y="89254"/>
                  <a:pt x="8921083" y="101262"/>
                  <a:pt x="8917529" y="82805"/>
                </a:cubicBezTo>
                <a:lnTo>
                  <a:pt x="8929546" y="78543"/>
                </a:lnTo>
                <a:lnTo>
                  <a:pt x="9026654" y="99852"/>
                </a:lnTo>
                <a:lnTo>
                  <a:pt x="9040737" y="105786"/>
                </a:lnTo>
                <a:cubicBezTo>
                  <a:pt x="9045198" y="108424"/>
                  <a:pt x="9049055" y="111684"/>
                  <a:pt x="9052026" y="115808"/>
                </a:cubicBezTo>
                <a:cubicBezTo>
                  <a:pt x="9103902" y="97277"/>
                  <a:pt x="9148883" y="119005"/>
                  <a:pt x="9203241" y="118145"/>
                </a:cubicBezTo>
                <a:cubicBezTo>
                  <a:pt x="9263154" y="126206"/>
                  <a:pt x="9393882" y="154481"/>
                  <a:pt x="9415584" y="163588"/>
                </a:cubicBezTo>
                <a:cubicBezTo>
                  <a:pt x="9433796" y="167802"/>
                  <a:pt x="9514347" y="159834"/>
                  <a:pt x="9505102" y="147474"/>
                </a:cubicBezTo>
                <a:cubicBezTo>
                  <a:pt x="9558875" y="175676"/>
                  <a:pt x="9580546" y="149889"/>
                  <a:pt x="9643040" y="164665"/>
                </a:cubicBezTo>
                <a:lnTo>
                  <a:pt x="9762999" y="169055"/>
                </a:lnTo>
                <a:lnTo>
                  <a:pt x="9776183" y="168623"/>
                </a:lnTo>
                <a:lnTo>
                  <a:pt x="9780532" y="162255"/>
                </a:lnTo>
                <a:lnTo>
                  <a:pt x="9824924" y="158079"/>
                </a:lnTo>
                <a:cubicBezTo>
                  <a:pt x="9845325" y="170634"/>
                  <a:pt x="9880317" y="158344"/>
                  <a:pt x="9910588" y="160759"/>
                </a:cubicBezTo>
                <a:lnTo>
                  <a:pt x="9924173" y="165023"/>
                </a:lnTo>
                <a:lnTo>
                  <a:pt x="10010969" y="162234"/>
                </a:lnTo>
                <a:lnTo>
                  <a:pt x="10070699" y="164286"/>
                </a:lnTo>
                <a:lnTo>
                  <a:pt x="10083825" y="168444"/>
                </a:lnTo>
                <a:lnTo>
                  <a:pt x="10097932" y="161160"/>
                </a:lnTo>
                <a:cubicBezTo>
                  <a:pt x="10099580" y="159385"/>
                  <a:pt x="10100873" y="157473"/>
                  <a:pt x="10101779" y="155488"/>
                </a:cubicBezTo>
                <a:lnTo>
                  <a:pt x="10149437" y="158598"/>
                </a:lnTo>
                <a:lnTo>
                  <a:pt x="10155104" y="158045"/>
                </a:lnTo>
                <a:lnTo>
                  <a:pt x="10250982" y="135074"/>
                </a:lnTo>
                <a:cubicBezTo>
                  <a:pt x="10282349" y="124953"/>
                  <a:pt x="10324027" y="105518"/>
                  <a:pt x="10343301" y="97316"/>
                </a:cubicBezTo>
                <a:cubicBezTo>
                  <a:pt x="10346266" y="87573"/>
                  <a:pt x="10357577" y="89038"/>
                  <a:pt x="10366625" y="85860"/>
                </a:cubicBezTo>
                <a:cubicBezTo>
                  <a:pt x="10373832" y="76124"/>
                  <a:pt x="10418445" y="69199"/>
                  <a:pt x="10433505" y="71432"/>
                </a:cubicBezTo>
                <a:cubicBezTo>
                  <a:pt x="10475361" y="83650"/>
                  <a:pt x="10513941" y="44949"/>
                  <a:pt x="10547510" y="53678"/>
                </a:cubicBezTo>
                <a:cubicBezTo>
                  <a:pt x="10573283" y="48227"/>
                  <a:pt x="10581157" y="42377"/>
                  <a:pt x="10588150" y="38719"/>
                </a:cubicBezTo>
                <a:lnTo>
                  <a:pt x="10589457" y="31728"/>
                </a:lnTo>
                <a:lnTo>
                  <a:pt x="10699976" y="49777"/>
                </a:lnTo>
                <a:cubicBezTo>
                  <a:pt x="10735033" y="53897"/>
                  <a:pt x="10768025" y="45042"/>
                  <a:pt x="10812237" y="52759"/>
                </a:cubicBezTo>
                <a:lnTo>
                  <a:pt x="10869837" y="72227"/>
                </a:lnTo>
                <a:lnTo>
                  <a:pt x="10881770" y="80104"/>
                </a:lnTo>
                <a:lnTo>
                  <a:pt x="10896899" y="77163"/>
                </a:lnTo>
                <a:cubicBezTo>
                  <a:pt x="10898848" y="75922"/>
                  <a:pt x="10900479" y="74444"/>
                  <a:pt x="10901748" y="72784"/>
                </a:cubicBezTo>
                <a:lnTo>
                  <a:pt x="10947419" y="89748"/>
                </a:lnTo>
                <a:lnTo>
                  <a:pt x="10953034" y="90870"/>
                </a:lnTo>
                <a:lnTo>
                  <a:pt x="10992070" y="95273"/>
                </a:lnTo>
                <a:lnTo>
                  <a:pt x="11112372" y="88679"/>
                </a:lnTo>
                <a:cubicBezTo>
                  <a:pt x="11108439" y="74830"/>
                  <a:pt x="11140018" y="97031"/>
                  <a:pt x="11147719" y="86992"/>
                </a:cubicBezTo>
                <a:cubicBezTo>
                  <a:pt x="11152509" y="78401"/>
                  <a:pt x="11163205" y="83136"/>
                  <a:pt x="11172617" y="82697"/>
                </a:cubicBezTo>
                <a:cubicBezTo>
                  <a:pt x="11181525" y="75359"/>
                  <a:pt x="11226208" y="81688"/>
                  <a:pt x="11240397" y="88262"/>
                </a:cubicBezTo>
                <a:cubicBezTo>
                  <a:pt x="11249960" y="94287"/>
                  <a:pt x="11259949" y="97164"/>
                  <a:pt x="11270034" y="98379"/>
                </a:cubicBezTo>
                <a:lnTo>
                  <a:pt x="11293091" y="98474"/>
                </a:lnTo>
                <a:lnTo>
                  <a:pt x="11310949" y="104274"/>
                </a:lnTo>
                <a:lnTo>
                  <a:pt x="11345279" y="101883"/>
                </a:lnTo>
                <a:lnTo>
                  <a:pt x="11354597" y="104385"/>
                </a:lnTo>
                <a:lnTo>
                  <a:pt x="11367725" y="104431"/>
                </a:lnTo>
                <a:lnTo>
                  <a:pt x="11399832" y="117048"/>
                </a:lnTo>
                <a:cubicBezTo>
                  <a:pt x="11426330" y="131555"/>
                  <a:pt x="11452641" y="150886"/>
                  <a:pt x="11487595" y="158754"/>
                </a:cubicBezTo>
                <a:cubicBezTo>
                  <a:pt x="11515406" y="151514"/>
                  <a:pt x="11531776" y="244887"/>
                  <a:pt x="11590850" y="244984"/>
                </a:cubicBezTo>
                <a:cubicBezTo>
                  <a:pt x="11687863" y="198241"/>
                  <a:pt x="11587614" y="291800"/>
                  <a:pt x="11736204" y="283941"/>
                </a:cubicBezTo>
                <a:cubicBezTo>
                  <a:pt x="11744762" y="275580"/>
                  <a:pt x="11762511" y="286184"/>
                  <a:pt x="11760331" y="298368"/>
                </a:cubicBezTo>
                <a:cubicBezTo>
                  <a:pt x="11769810" y="295289"/>
                  <a:pt x="11817448" y="290644"/>
                  <a:pt x="11819139" y="310575"/>
                </a:cubicBezTo>
                <a:lnTo>
                  <a:pt x="11821967" y="312222"/>
                </a:lnTo>
                <a:lnTo>
                  <a:pt x="11847125" y="303833"/>
                </a:lnTo>
                <a:cubicBezTo>
                  <a:pt x="11890550" y="301151"/>
                  <a:pt x="11927400" y="329991"/>
                  <a:pt x="11980134" y="328343"/>
                </a:cubicBezTo>
                <a:cubicBezTo>
                  <a:pt x="11999877" y="317657"/>
                  <a:pt x="12100908" y="364667"/>
                  <a:pt x="12174576" y="382540"/>
                </a:cubicBezTo>
                <a:lnTo>
                  <a:pt x="12192000" y="385665"/>
                </a:lnTo>
                <a:lnTo>
                  <a:pt x="12192000" y="1163932"/>
                </a:lnTo>
                <a:lnTo>
                  <a:pt x="0" y="1163932"/>
                </a:lnTo>
                <a:lnTo>
                  <a:pt x="0" y="489977"/>
                </a:lnTo>
                <a:lnTo>
                  <a:pt x="5331" y="489229"/>
                </a:lnTo>
                <a:cubicBezTo>
                  <a:pt x="18193" y="486710"/>
                  <a:pt x="30228" y="483363"/>
                  <a:pt x="39902" y="478716"/>
                </a:cubicBezTo>
                <a:lnTo>
                  <a:pt x="117880" y="427388"/>
                </a:lnTo>
                <a:lnTo>
                  <a:pt x="238140" y="385729"/>
                </a:lnTo>
                <a:lnTo>
                  <a:pt x="249589" y="385949"/>
                </a:lnTo>
                <a:lnTo>
                  <a:pt x="296963" y="362534"/>
                </a:lnTo>
                <a:cubicBezTo>
                  <a:pt x="312678" y="353496"/>
                  <a:pt x="327245" y="343226"/>
                  <a:pt x="339235" y="330857"/>
                </a:cubicBezTo>
                <a:cubicBezTo>
                  <a:pt x="358017" y="316348"/>
                  <a:pt x="430593" y="324331"/>
                  <a:pt x="447152" y="333855"/>
                </a:cubicBezTo>
                <a:cubicBezTo>
                  <a:pt x="455944" y="335789"/>
                  <a:pt x="465515" y="339134"/>
                  <a:pt x="475247" y="343146"/>
                </a:cubicBezTo>
                <a:lnTo>
                  <a:pt x="477967" y="344392"/>
                </a:lnTo>
                <a:lnTo>
                  <a:pt x="527683" y="339655"/>
                </a:lnTo>
                <a:lnTo>
                  <a:pt x="703732" y="323031"/>
                </a:lnTo>
                <a:cubicBezTo>
                  <a:pt x="746107" y="337252"/>
                  <a:pt x="806181" y="307763"/>
                  <a:pt x="853391" y="310023"/>
                </a:cubicBezTo>
                <a:cubicBezTo>
                  <a:pt x="890324" y="307038"/>
                  <a:pt x="911072" y="307293"/>
                  <a:pt x="925332" y="305118"/>
                </a:cubicBezTo>
                <a:lnTo>
                  <a:pt x="941286" y="295364"/>
                </a:lnTo>
                <a:lnTo>
                  <a:pt x="950845" y="293027"/>
                </a:lnTo>
                <a:lnTo>
                  <a:pt x="953292" y="287324"/>
                </a:lnTo>
                <a:lnTo>
                  <a:pt x="967499" y="280192"/>
                </a:lnTo>
                <a:cubicBezTo>
                  <a:pt x="972860" y="278300"/>
                  <a:pt x="978671" y="277177"/>
                  <a:pt x="985161" y="277297"/>
                </a:cubicBezTo>
                <a:cubicBezTo>
                  <a:pt x="1006876" y="286454"/>
                  <a:pt x="1042482" y="256677"/>
                  <a:pt x="1069267" y="269198"/>
                </a:cubicBezTo>
                <a:cubicBezTo>
                  <a:pt x="1094808" y="265150"/>
                  <a:pt x="1122462" y="257023"/>
                  <a:pt x="1138407" y="252999"/>
                </a:cubicBezTo>
                <a:cubicBezTo>
                  <a:pt x="1144898" y="243390"/>
                  <a:pt x="1166843" y="255604"/>
                  <a:pt x="1164931" y="245054"/>
                </a:cubicBezTo>
                <a:cubicBezTo>
                  <a:pt x="1180564" y="253372"/>
                  <a:pt x="1196701" y="233033"/>
                  <a:pt x="1211622" y="227108"/>
                </a:cubicBezTo>
                <a:cubicBezTo>
                  <a:pt x="1223659" y="235648"/>
                  <a:pt x="1243095" y="214792"/>
                  <a:pt x="1274567" y="209812"/>
                </a:cubicBezTo>
                <a:cubicBezTo>
                  <a:pt x="1293468" y="207689"/>
                  <a:pt x="1311321" y="214329"/>
                  <a:pt x="1325029" y="214369"/>
                </a:cubicBezTo>
                <a:cubicBezTo>
                  <a:pt x="1338735" y="214409"/>
                  <a:pt x="1348238" y="204450"/>
                  <a:pt x="1356805" y="210054"/>
                </a:cubicBezTo>
                <a:cubicBezTo>
                  <a:pt x="1397191" y="226080"/>
                  <a:pt x="1434108" y="220864"/>
                  <a:pt x="1468752" y="221036"/>
                </a:cubicBezTo>
                <a:lnTo>
                  <a:pt x="1650750" y="171522"/>
                </a:lnTo>
                <a:cubicBezTo>
                  <a:pt x="1648963" y="175128"/>
                  <a:pt x="1647366" y="179078"/>
                  <a:pt x="1655056" y="178538"/>
                </a:cubicBezTo>
                <a:cubicBezTo>
                  <a:pt x="1671361" y="175610"/>
                  <a:pt x="1673472" y="191103"/>
                  <a:pt x="1683220" y="176084"/>
                </a:cubicBezTo>
                <a:lnTo>
                  <a:pt x="1685599" y="171820"/>
                </a:lnTo>
                <a:lnTo>
                  <a:pt x="1689230" y="171091"/>
                </a:lnTo>
                <a:cubicBezTo>
                  <a:pt x="1691077" y="171209"/>
                  <a:pt x="1691927" y="172238"/>
                  <a:pt x="1691052" y="175010"/>
                </a:cubicBezTo>
                <a:cubicBezTo>
                  <a:pt x="1708143" y="163422"/>
                  <a:pt x="1721518" y="180819"/>
                  <a:pt x="1735783" y="183832"/>
                </a:cubicBezTo>
                <a:cubicBezTo>
                  <a:pt x="1749257" y="172743"/>
                  <a:pt x="1765900" y="189995"/>
                  <a:pt x="1797102" y="188721"/>
                </a:cubicBezTo>
                <a:cubicBezTo>
                  <a:pt x="1811926" y="175989"/>
                  <a:pt x="1818113" y="188014"/>
                  <a:pt x="1845638" y="170206"/>
                </a:cubicBezTo>
                <a:cubicBezTo>
                  <a:pt x="1846487" y="171605"/>
                  <a:pt x="1847613" y="172863"/>
                  <a:pt x="1848980" y="173948"/>
                </a:cubicBezTo>
                <a:cubicBezTo>
                  <a:pt x="1856916" y="180245"/>
                  <a:pt x="1871067" y="179345"/>
                  <a:pt x="1880587" y="171938"/>
                </a:cubicBezTo>
                <a:cubicBezTo>
                  <a:pt x="1923931" y="147552"/>
                  <a:pt x="1960626" y="145420"/>
                  <a:pt x="1995803" y="138279"/>
                </a:cubicBezTo>
                <a:cubicBezTo>
                  <a:pt x="2035252" y="132570"/>
                  <a:pt x="2005733" y="159108"/>
                  <a:pt x="2057448" y="135082"/>
                </a:cubicBezTo>
                <a:lnTo>
                  <a:pt x="2119088" y="119940"/>
                </a:lnTo>
                <a:lnTo>
                  <a:pt x="2138831" y="122626"/>
                </a:lnTo>
                <a:lnTo>
                  <a:pt x="2174180" y="117121"/>
                </a:lnTo>
                <a:lnTo>
                  <a:pt x="2214259" y="116974"/>
                </a:lnTo>
                <a:cubicBezTo>
                  <a:pt x="2231866" y="115824"/>
                  <a:pt x="2248895" y="113224"/>
                  <a:pt x="2264911" y="108071"/>
                </a:cubicBezTo>
                <a:lnTo>
                  <a:pt x="2298963" y="107788"/>
                </a:lnTo>
                <a:cubicBezTo>
                  <a:pt x="2352919" y="99467"/>
                  <a:pt x="2408915" y="93907"/>
                  <a:pt x="2454058" y="73698"/>
                </a:cubicBezTo>
                <a:cubicBezTo>
                  <a:pt x="2493261" y="67427"/>
                  <a:pt x="2507044" y="73914"/>
                  <a:pt x="2534188" y="70162"/>
                </a:cubicBezTo>
                <a:cubicBezTo>
                  <a:pt x="2561369" y="61552"/>
                  <a:pt x="2595762" y="55004"/>
                  <a:pt x="2616912" y="51189"/>
                </a:cubicBezTo>
                <a:lnTo>
                  <a:pt x="2698592" y="42305"/>
                </a:lnTo>
                <a:lnTo>
                  <a:pt x="2891953" y="34973"/>
                </a:lnTo>
                <a:cubicBezTo>
                  <a:pt x="2905485" y="24878"/>
                  <a:pt x="2934220" y="5398"/>
                  <a:pt x="2955508" y="929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5DE950-07AF-EB4B-A46C-278A1ADA74DE}"/>
              </a:ext>
            </a:extLst>
          </p:cNvPr>
          <p:cNvSpPr/>
          <p:nvPr/>
        </p:nvSpPr>
        <p:spPr>
          <a:xfrm>
            <a:off x="215290" y="1688329"/>
            <a:ext cx="1176141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O2 is transferred from alveolar gas -&gt; </a:t>
            </a:r>
            <a:r>
              <a:rPr lang="en-US" dirty="0" err="1"/>
              <a:t>pulm</a:t>
            </a:r>
            <a:r>
              <a:rPr lang="en-US" dirty="0"/>
              <a:t> capillary blood -&gt; tissues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CO2 is delivered from tissues to venous blood-&gt; </a:t>
            </a:r>
            <a:r>
              <a:rPr lang="en-US" dirty="0" err="1"/>
              <a:t>pulm</a:t>
            </a:r>
            <a:r>
              <a:rPr lang="en-US" dirty="0"/>
              <a:t> capillary blood-&gt; alveolar gas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Boyle’s law (P</a:t>
            </a:r>
            <a:r>
              <a:rPr lang="en-US" baseline="-25000" dirty="0"/>
              <a:t>1</a:t>
            </a:r>
            <a:r>
              <a:rPr lang="en-US" dirty="0"/>
              <a:t>V</a:t>
            </a:r>
            <a:r>
              <a:rPr lang="en-US" baseline="-25000" dirty="0"/>
              <a:t>1</a:t>
            </a:r>
            <a:r>
              <a:rPr lang="en-US" dirty="0"/>
              <a:t>= P</a:t>
            </a:r>
            <a:r>
              <a:rPr lang="en-US" baseline="-25000" dirty="0"/>
              <a:t>2</a:t>
            </a:r>
            <a:r>
              <a:rPr lang="en-US" dirty="0"/>
              <a:t>V</a:t>
            </a:r>
            <a:r>
              <a:rPr lang="en-US" baseline="-25000" dirty="0"/>
              <a:t>2</a:t>
            </a:r>
            <a:r>
              <a:rPr lang="en-US" dirty="0"/>
              <a:t>), special case of general gas law (PV=</a:t>
            </a:r>
            <a:r>
              <a:rPr lang="en-US" dirty="0" err="1"/>
              <a:t>nRT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-At a given temp, product of pressure x volume for a gas is constant</a:t>
            </a:r>
          </a:p>
          <a:p>
            <a:pPr lvl="2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Dalton’s law of partial pressures (P</a:t>
            </a:r>
            <a:r>
              <a:rPr lang="en-US" baseline="-25000" dirty="0"/>
              <a:t>x</a:t>
            </a:r>
            <a:r>
              <a:rPr lang="en-US" dirty="0"/>
              <a:t>= P</a:t>
            </a:r>
            <a:r>
              <a:rPr lang="en-US" baseline="-25000" dirty="0"/>
              <a:t>B</a:t>
            </a:r>
            <a:r>
              <a:rPr lang="en-US" dirty="0"/>
              <a:t> x F)</a:t>
            </a:r>
          </a:p>
          <a:p>
            <a:r>
              <a:rPr lang="en-US" dirty="0"/>
              <a:t>	-Partial pressure of a gas in mixture is the total pressure x fractional concentration of dry gas</a:t>
            </a:r>
          </a:p>
          <a:p>
            <a:r>
              <a:rPr lang="en-US" dirty="0"/>
              <a:t>	-Relationship for humidified gas: P</a:t>
            </a:r>
            <a:r>
              <a:rPr lang="en-US" baseline="-25000" dirty="0"/>
              <a:t>x</a:t>
            </a:r>
            <a:r>
              <a:rPr lang="en-US" dirty="0"/>
              <a:t> = (P</a:t>
            </a:r>
            <a:r>
              <a:rPr lang="en-US" baseline="-25000" dirty="0"/>
              <a:t>B </a:t>
            </a:r>
            <a:r>
              <a:rPr lang="en-US" dirty="0"/>
              <a:t>− P</a:t>
            </a:r>
            <a:r>
              <a:rPr lang="en-US" baseline="-25000" dirty="0"/>
              <a:t>H2O</a:t>
            </a:r>
            <a:r>
              <a:rPr lang="en-US" dirty="0"/>
              <a:t>) × F </a:t>
            </a:r>
          </a:p>
          <a:p>
            <a:r>
              <a:rPr lang="en-US" dirty="0"/>
              <a:t>	-Ex: barometric pressure is the sum of partial pressures of O</a:t>
            </a:r>
            <a:r>
              <a:rPr lang="en-US" baseline="-25000" dirty="0"/>
              <a:t>2</a:t>
            </a:r>
            <a:r>
              <a:rPr lang="en-US" dirty="0"/>
              <a:t> (21%), CO</a:t>
            </a:r>
            <a:r>
              <a:rPr lang="en-US" baseline="-25000" dirty="0"/>
              <a:t>2</a:t>
            </a:r>
            <a:r>
              <a:rPr lang="en-US" dirty="0"/>
              <a:t> (0%), N</a:t>
            </a:r>
            <a:r>
              <a:rPr lang="en-US" baseline="-25000" dirty="0"/>
              <a:t>2</a:t>
            </a:r>
            <a:r>
              <a:rPr lang="en-US" dirty="0"/>
              <a:t> (79%), H20</a:t>
            </a:r>
          </a:p>
          <a:p>
            <a:r>
              <a:rPr lang="en-US" dirty="0"/>
              <a:t>	</a:t>
            </a:r>
            <a:r>
              <a:rPr lang="en-US" sz="1500" dirty="0"/>
              <a:t>P</a:t>
            </a:r>
            <a:r>
              <a:rPr lang="en-US" sz="1500" baseline="-25000" dirty="0"/>
              <a:t>x</a:t>
            </a:r>
            <a:r>
              <a:rPr lang="en-US" sz="1500" dirty="0"/>
              <a:t>: partial pressure of gas (mmHg)</a:t>
            </a:r>
          </a:p>
          <a:p>
            <a:r>
              <a:rPr lang="en-US" sz="1500" dirty="0"/>
              <a:t>	P</a:t>
            </a:r>
            <a:r>
              <a:rPr lang="en-US" sz="1500" baseline="-25000" dirty="0"/>
              <a:t>B</a:t>
            </a:r>
            <a:r>
              <a:rPr lang="en-US" sz="1500" dirty="0"/>
              <a:t>: barometric pressure (mmHg)</a:t>
            </a:r>
          </a:p>
          <a:p>
            <a:r>
              <a:rPr lang="en-US" sz="1500" dirty="0"/>
              <a:t>	P</a:t>
            </a:r>
            <a:r>
              <a:rPr lang="en-US" sz="1500" baseline="-25000" dirty="0"/>
              <a:t>H20</a:t>
            </a:r>
            <a:r>
              <a:rPr lang="en-US" sz="1500" dirty="0"/>
              <a:t>: water vapor pressure at 37C (47 mmHg)</a:t>
            </a:r>
          </a:p>
          <a:p>
            <a:r>
              <a:rPr lang="en-US" sz="1500" dirty="0"/>
              <a:t>	F: fractional concentration of gas (no units)</a:t>
            </a:r>
          </a:p>
          <a:p>
            <a:r>
              <a:rPr lang="en-US" sz="1500" dirty="0"/>
              <a:t>	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588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7CD24CB-ADB7-42D5-B7CA-D6B8E184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85F20A-C441-F343-9818-A3BF0959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99" y="219076"/>
            <a:ext cx="11906025" cy="792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GAS laws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9168E3-50B5-4B32-B3BA-B53352278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0"/>
            <a:ext cx="12192000" cy="1371600"/>
          </a:xfrm>
          <a:custGeom>
            <a:avLst/>
            <a:gdLst>
              <a:gd name="connsiteX0" fmla="*/ 0 w 12192000"/>
              <a:gd name="connsiteY0" fmla="*/ 0 h 1008346"/>
              <a:gd name="connsiteX1" fmla="*/ 12187583 w 12192000"/>
              <a:gd name="connsiteY1" fmla="*/ 0 h 1008346"/>
              <a:gd name="connsiteX2" fmla="*/ 12192000 w 12192000"/>
              <a:gd name="connsiteY2" fmla="*/ 65613 h 1008346"/>
              <a:gd name="connsiteX3" fmla="*/ 12192000 w 12192000"/>
              <a:gd name="connsiteY3" fmla="*/ 84629 h 1008346"/>
              <a:gd name="connsiteX4" fmla="*/ 12176433 w 12192000"/>
              <a:gd name="connsiteY4" fmla="*/ 86996 h 1008346"/>
              <a:gd name="connsiteX5" fmla="*/ 11966438 w 12192000"/>
              <a:gd name="connsiteY5" fmla="*/ 112672 h 1008346"/>
              <a:gd name="connsiteX6" fmla="*/ 11916918 w 12192000"/>
              <a:gd name="connsiteY6" fmla="*/ 131001 h 1008346"/>
              <a:gd name="connsiteX7" fmla="*/ 11785675 w 12192000"/>
              <a:gd name="connsiteY7" fmla="*/ 200504 h 1008346"/>
              <a:gd name="connsiteX8" fmla="*/ 11710307 w 12192000"/>
              <a:gd name="connsiteY8" fmla="*/ 219266 h 1008346"/>
              <a:gd name="connsiteX9" fmla="*/ 11488515 w 12192000"/>
              <a:gd name="connsiteY9" fmla="*/ 272573 h 1008346"/>
              <a:gd name="connsiteX10" fmla="*/ 11419631 w 12192000"/>
              <a:gd name="connsiteY10" fmla="*/ 292041 h 1008346"/>
              <a:gd name="connsiteX11" fmla="*/ 11247844 w 12192000"/>
              <a:gd name="connsiteY11" fmla="*/ 350265 h 1008346"/>
              <a:gd name="connsiteX12" fmla="*/ 11126425 w 12192000"/>
              <a:gd name="connsiteY12" fmla="*/ 419544 h 1008346"/>
              <a:gd name="connsiteX13" fmla="*/ 11017611 w 12192000"/>
              <a:gd name="connsiteY13" fmla="*/ 445382 h 1008346"/>
              <a:gd name="connsiteX14" fmla="*/ 10964524 w 12192000"/>
              <a:gd name="connsiteY14" fmla="*/ 459636 h 1008346"/>
              <a:gd name="connsiteX15" fmla="*/ 10937482 w 12192000"/>
              <a:gd name="connsiteY15" fmla="*/ 479175 h 1008346"/>
              <a:gd name="connsiteX16" fmla="*/ 10920340 w 12192000"/>
              <a:gd name="connsiteY16" fmla="*/ 481765 h 1008346"/>
              <a:gd name="connsiteX17" fmla="*/ 10920133 w 12192000"/>
              <a:gd name="connsiteY17" fmla="*/ 482186 h 1008346"/>
              <a:gd name="connsiteX18" fmla="*/ 10815604 w 12192000"/>
              <a:gd name="connsiteY18" fmla="*/ 500583 h 1008346"/>
              <a:gd name="connsiteX19" fmla="*/ 10736979 w 12192000"/>
              <a:gd name="connsiteY19" fmla="*/ 537354 h 1008346"/>
              <a:gd name="connsiteX20" fmla="*/ 10697572 w 12192000"/>
              <a:gd name="connsiteY20" fmla="*/ 549656 h 1008346"/>
              <a:gd name="connsiteX21" fmla="*/ 10677680 w 12192000"/>
              <a:gd name="connsiteY21" fmla="*/ 558131 h 1008346"/>
              <a:gd name="connsiteX22" fmla="*/ 10677187 w 12192000"/>
              <a:gd name="connsiteY22" fmla="*/ 559888 h 1008346"/>
              <a:gd name="connsiteX23" fmla="*/ 10588288 w 12192000"/>
              <a:gd name="connsiteY23" fmla="*/ 566845 h 1008346"/>
              <a:gd name="connsiteX24" fmla="*/ 10533913 w 12192000"/>
              <a:gd name="connsiteY24" fmla="*/ 565526 h 1008346"/>
              <a:gd name="connsiteX25" fmla="*/ 10427096 w 12192000"/>
              <a:gd name="connsiteY25" fmla="*/ 571439 h 1008346"/>
              <a:gd name="connsiteX26" fmla="*/ 10283366 w 12192000"/>
              <a:gd name="connsiteY26" fmla="*/ 601076 h 1008346"/>
              <a:gd name="connsiteX27" fmla="*/ 10071988 w 12192000"/>
              <a:gd name="connsiteY27" fmla="*/ 612649 h 1008346"/>
              <a:gd name="connsiteX28" fmla="*/ 10019577 w 12192000"/>
              <a:gd name="connsiteY28" fmla="*/ 623784 h 1008346"/>
              <a:gd name="connsiteX29" fmla="*/ 9996598 w 12192000"/>
              <a:gd name="connsiteY29" fmla="*/ 629362 h 1008346"/>
              <a:gd name="connsiteX30" fmla="*/ 9994226 w 12192000"/>
              <a:gd name="connsiteY30" fmla="*/ 629693 h 1008346"/>
              <a:gd name="connsiteX31" fmla="*/ 9886928 w 12192000"/>
              <a:gd name="connsiteY31" fmla="*/ 637803 h 1008346"/>
              <a:gd name="connsiteX32" fmla="*/ 9757216 w 12192000"/>
              <a:gd name="connsiteY32" fmla="*/ 637903 h 1008346"/>
              <a:gd name="connsiteX33" fmla="*/ 9630666 w 12192000"/>
              <a:gd name="connsiteY33" fmla="*/ 634301 h 1008346"/>
              <a:gd name="connsiteX34" fmla="*/ 9552588 w 12192000"/>
              <a:gd name="connsiteY34" fmla="*/ 654919 h 1008346"/>
              <a:gd name="connsiteX35" fmla="*/ 9415821 w 12192000"/>
              <a:gd name="connsiteY35" fmla="*/ 653970 h 1008346"/>
              <a:gd name="connsiteX36" fmla="*/ 9163817 w 12192000"/>
              <a:gd name="connsiteY36" fmla="*/ 650641 h 1008346"/>
              <a:gd name="connsiteX37" fmla="*/ 9050386 w 12192000"/>
              <a:gd name="connsiteY37" fmla="*/ 653852 h 1008346"/>
              <a:gd name="connsiteX38" fmla="*/ 8929125 w 12192000"/>
              <a:gd name="connsiteY38" fmla="*/ 654038 h 1008346"/>
              <a:gd name="connsiteX39" fmla="*/ 8848784 w 12192000"/>
              <a:gd name="connsiteY39" fmla="*/ 653686 h 1008346"/>
              <a:gd name="connsiteX40" fmla="*/ 8846477 w 12192000"/>
              <a:gd name="connsiteY40" fmla="*/ 654426 h 1008346"/>
              <a:gd name="connsiteX41" fmla="*/ 8826356 w 12192000"/>
              <a:gd name="connsiteY41" fmla="*/ 654200 h 1008346"/>
              <a:gd name="connsiteX42" fmla="*/ 8788426 w 12192000"/>
              <a:gd name="connsiteY42" fmla="*/ 644734 h 1008346"/>
              <a:gd name="connsiteX43" fmla="*/ 8715784 w 12192000"/>
              <a:gd name="connsiteY43" fmla="*/ 655804 h 1008346"/>
              <a:gd name="connsiteX44" fmla="*/ 8652446 w 12192000"/>
              <a:gd name="connsiteY44" fmla="*/ 660966 h 1008346"/>
              <a:gd name="connsiteX45" fmla="*/ 8602565 w 12192000"/>
              <a:gd name="connsiteY45" fmla="*/ 669503 h 1008346"/>
              <a:gd name="connsiteX46" fmla="*/ 8593932 w 12192000"/>
              <a:gd name="connsiteY46" fmla="*/ 669427 h 1008346"/>
              <a:gd name="connsiteX47" fmla="*/ 8593705 w 12192000"/>
              <a:gd name="connsiteY47" fmla="*/ 669613 h 1008346"/>
              <a:gd name="connsiteX48" fmla="*/ 8584494 w 12192000"/>
              <a:gd name="connsiteY48" fmla="*/ 669906 h 1008346"/>
              <a:gd name="connsiteX49" fmla="*/ 8578197 w 12192000"/>
              <a:gd name="connsiteY49" fmla="*/ 669287 h 1008346"/>
              <a:gd name="connsiteX50" fmla="*/ 8506463 w 12192000"/>
              <a:gd name="connsiteY50" fmla="*/ 693584 h 1008346"/>
              <a:gd name="connsiteX51" fmla="*/ 8399267 w 12192000"/>
              <a:gd name="connsiteY51" fmla="*/ 713948 h 1008346"/>
              <a:gd name="connsiteX52" fmla="*/ 8291640 w 12192000"/>
              <a:gd name="connsiteY52" fmla="*/ 731915 h 1008346"/>
              <a:gd name="connsiteX53" fmla="*/ 8251948 w 12192000"/>
              <a:gd name="connsiteY53" fmla="*/ 737355 h 1008346"/>
              <a:gd name="connsiteX54" fmla="*/ 8184393 w 12192000"/>
              <a:gd name="connsiteY54" fmla="*/ 751751 h 1008346"/>
              <a:gd name="connsiteX55" fmla="*/ 8155434 w 12192000"/>
              <a:gd name="connsiteY55" fmla="*/ 761257 h 1008346"/>
              <a:gd name="connsiteX56" fmla="*/ 8153823 w 12192000"/>
              <a:gd name="connsiteY56" fmla="*/ 761173 h 1008346"/>
              <a:gd name="connsiteX57" fmla="*/ 8152337 w 12192000"/>
              <a:gd name="connsiteY57" fmla="*/ 763644 h 1008346"/>
              <a:gd name="connsiteX58" fmla="*/ 8147026 w 12192000"/>
              <a:gd name="connsiteY58" fmla="*/ 765472 h 1008346"/>
              <a:gd name="connsiteX59" fmla="*/ 8130352 w 12192000"/>
              <a:gd name="connsiteY59" fmla="*/ 767262 h 1008346"/>
              <a:gd name="connsiteX60" fmla="*/ 8123725 w 12192000"/>
              <a:gd name="connsiteY60" fmla="*/ 767408 h 1008346"/>
              <a:gd name="connsiteX61" fmla="*/ 8114787 w 12192000"/>
              <a:gd name="connsiteY61" fmla="*/ 768745 h 1008346"/>
              <a:gd name="connsiteX62" fmla="*/ 8114681 w 12192000"/>
              <a:gd name="connsiteY62" fmla="*/ 768946 h 1008346"/>
              <a:gd name="connsiteX63" fmla="*/ 8106087 w 12192000"/>
              <a:gd name="connsiteY63" fmla="*/ 769868 h 1008346"/>
              <a:gd name="connsiteX64" fmla="*/ 8047050 w 12192000"/>
              <a:gd name="connsiteY64" fmla="*/ 789846 h 1008346"/>
              <a:gd name="connsiteX65" fmla="*/ 7998793 w 12192000"/>
              <a:gd name="connsiteY65" fmla="*/ 802356 h 1008346"/>
              <a:gd name="connsiteX66" fmla="*/ 7988446 w 12192000"/>
              <a:gd name="connsiteY66" fmla="*/ 806503 h 1008346"/>
              <a:gd name="connsiteX67" fmla="*/ 7988194 w 12192000"/>
              <a:gd name="connsiteY67" fmla="*/ 807340 h 1008346"/>
              <a:gd name="connsiteX68" fmla="*/ 7941821 w 12192000"/>
              <a:gd name="connsiteY68" fmla="*/ 811196 h 1008346"/>
              <a:gd name="connsiteX69" fmla="*/ 7913431 w 12192000"/>
              <a:gd name="connsiteY69" fmla="*/ 810908 h 1008346"/>
              <a:gd name="connsiteX70" fmla="*/ 7899391 w 12192000"/>
              <a:gd name="connsiteY70" fmla="*/ 811681 h 1008346"/>
              <a:gd name="connsiteX71" fmla="*/ 7894134 w 12192000"/>
              <a:gd name="connsiteY71" fmla="*/ 809997 h 1008346"/>
              <a:gd name="connsiteX72" fmla="*/ 7874065 w 12192000"/>
              <a:gd name="connsiteY72" fmla="*/ 812104 h 1008346"/>
              <a:gd name="connsiteX73" fmla="*/ 7872250 w 12192000"/>
              <a:gd name="connsiteY73" fmla="*/ 813063 h 1008346"/>
              <a:gd name="connsiteX74" fmla="*/ 7825620 w 12192000"/>
              <a:gd name="connsiteY74" fmla="*/ 810757 h 1008346"/>
              <a:gd name="connsiteX75" fmla="*/ 7759398 w 12192000"/>
              <a:gd name="connsiteY75" fmla="*/ 814526 h 1008346"/>
              <a:gd name="connsiteX76" fmla="*/ 7671781 w 12192000"/>
              <a:gd name="connsiteY76" fmla="*/ 825332 h 1008346"/>
              <a:gd name="connsiteX77" fmla="*/ 7470640 w 12192000"/>
              <a:gd name="connsiteY77" fmla="*/ 840596 h 1008346"/>
              <a:gd name="connsiteX78" fmla="*/ 7464881 w 12192000"/>
              <a:gd name="connsiteY78" fmla="*/ 840011 h 1008346"/>
              <a:gd name="connsiteX79" fmla="*/ 7468828 w 12192000"/>
              <a:gd name="connsiteY79" fmla="*/ 838867 h 1008346"/>
              <a:gd name="connsiteX80" fmla="*/ 7463929 w 12192000"/>
              <a:gd name="connsiteY80" fmla="*/ 839915 h 1008346"/>
              <a:gd name="connsiteX81" fmla="*/ 7464881 w 12192000"/>
              <a:gd name="connsiteY81" fmla="*/ 840011 h 1008346"/>
              <a:gd name="connsiteX82" fmla="*/ 7462887 w 12192000"/>
              <a:gd name="connsiteY82" fmla="*/ 840589 h 1008346"/>
              <a:gd name="connsiteX83" fmla="*/ 7423655 w 12192000"/>
              <a:gd name="connsiteY83" fmla="*/ 848212 h 1008346"/>
              <a:gd name="connsiteX84" fmla="*/ 7346156 w 12192000"/>
              <a:gd name="connsiteY84" fmla="*/ 869806 h 1008346"/>
              <a:gd name="connsiteX85" fmla="*/ 7174543 w 12192000"/>
              <a:gd name="connsiteY85" fmla="*/ 893041 h 1008346"/>
              <a:gd name="connsiteX86" fmla="*/ 7120480 w 12192000"/>
              <a:gd name="connsiteY86" fmla="*/ 906142 h 1008346"/>
              <a:gd name="connsiteX87" fmla="*/ 7063799 w 12192000"/>
              <a:gd name="connsiteY87" fmla="*/ 904302 h 1008346"/>
              <a:gd name="connsiteX88" fmla="*/ 7046174 w 12192000"/>
              <a:gd name="connsiteY88" fmla="*/ 912191 h 1008346"/>
              <a:gd name="connsiteX89" fmla="*/ 7043236 w 12192000"/>
              <a:gd name="connsiteY89" fmla="*/ 913697 h 1008346"/>
              <a:gd name="connsiteX90" fmla="*/ 7029299 w 12192000"/>
              <a:gd name="connsiteY90" fmla="*/ 916535 h 1008346"/>
              <a:gd name="connsiteX91" fmla="*/ 7011341 w 12192000"/>
              <a:gd name="connsiteY91" fmla="*/ 922055 h 1008346"/>
              <a:gd name="connsiteX92" fmla="*/ 6962721 w 12192000"/>
              <a:gd name="connsiteY92" fmla="*/ 926136 h 1008346"/>
              <a:gd name="connsiteX93" fmla="*/ 6924046 w 12192000"/>
              <a:gd name="connsiteY93" fmla="*/ 935119 h 1008346"/>
              <a:gd name="connsiteX94" fmla="*/ 6803921 w 12192000"/>
              <a:gd name="connsiteY94" fmla="*/ 953749 h 1008346"/>
              <a:gd name="connsiteX95" fmla="*/ 6753130 w 12192000"/>
              <a:gd name="connsiteY95" fmla="*/ 967574 h 1008346"/>
              <a:gd name="connsiteX96" fmla="*/ 6715125 w 12192000"/>
              <a:gd name="connsiteY96" fmla="*/ 976612 h 1008346"/>
              <a:gd name="connsiteX97" fmla="*/ 6558230 w 12192000"/>
              <a:gd name="connsiteY97" fmla="*/ 992648 h 1008346"/>
              <a:gd name="connsiteX98" fmla="*/ 6424995 w 12192000"/>
              <a:gd name="connsiteY98" fmla="*/ 997785 h 1008346"/>
              <a:gd name="connsiteX99" fmla="*/ 6223993 w 12192000"/>
              <a:gd name="connsiteY99" fmla="*/ 996254 h 1008346"/>
              <a:gd name="connsiteX100" fmla="*/ 6170626 w 12192000"/>
              <a:gd name="connsiteY100" fmla="*/ 996191 h 1008346"/>
              <a:gd name="connsiteX101" fmla="*/ 6139366 w 12192000"/>
              <a:gd name="connsiteY101" fmla="*/ 1000894 h 1008346"/>
              <a:gd name="connsiteX102" fmla="*/ 6132311 w 12192000"/>
              <a:gd name="connsiteY102" fmla="*/ 1006678 h 1008346"/>
              <a:gd name="connsiteX103" fmla="*/ 6112202 w 12192000"/>
              <a:gd name="connsiteY103" fmla="*/ 1007107 h 1008346"/>
              <a:gd name="connsiteX104" fmla="*/ 6106903 w 12192000"/>
              <a:gd name="connsiteY104" fmla="*/ 1008346 h 1008346"/>
              <a:gd name="connsiteX105" fmla="*/ 6010290 w 12192000"/>
              <a:gd name="connsiteY105" fmla="*/ 999136 h 1008346"/>
              <a:gd name="connsiteX106" fmla="*/ 5859922 w 12192000"/>
              <a:gd name="connsiteY106" fmla="*/ 1004321 h 1008346"/>
              <a:gd name="connsiteX107" fmla="*/ 5623801 w 12192000"/>
              <a:gd name="connsiteY107" fmla="*/ 983916 h 1008346"/>
              <a:gd name="connsiteX108" fmla="*/ 5462286 w 12192000"/>
              <a:gd name="connsiteY108" fmla="*/ 972082 h 1008346"/>
              <a:gd name="connsiteX109" fmla="*/ 5263300 w 12192000"/>
              <a:gd name="connsiteY109" fmla="*/ 962419 h 1008346"/>
              <a:gd name="connsiteX110" fmla="*/ 5146583 w 12192000"/>
              <a:gd name="connsiteY110" fmla="*/ 948153 h 1008346"/>
              <a:gd name="connsiteX111" fmla="*/ 5067376 w 12192000"/>
              <a:gd name="connsiteY111" fmla="*/ 951851 h 1008346"/>
              <a:gd name="connsiteX112" fmla="*/ 4992329 w 12192000"/>
              <a:gd name="connsiteY112" fmla="*/ 947102 h 1008346"/>
              <a:gd name="connsiteX113" fmla="*/ 4965683 w 12192000"/>
              <a:gd name="connsiteY113" fmla="*/ 945215 h 1008346"/>
              <a:gd name="connsiteX114" fmla="*/ 4961310 w 12192000"/>
              <a:gd name="connsiteY114" fmla="*/ 941890 h 1008346"/>
              <a:gd name="connsiteX115" fmla="*/ 4943488 w 12192000"/>
              <a:gd name="connsiteY115" fmla="*/ 939683 h 1008346"/>
              <a:gd name="connsiteX116" fmla="*/ 4849224 w 12192000"/>
              <a:gd name="connsiteY116" fmla="*/ 927230 h 1008346"/>
              <a:gd name="connsiteX117" fmla="*/ 4847947 w 12192000"/>
              <a:gd name="connsiteY117" fmla="*/ 928231 h 1008346"/>
              <a:gd name="connsiteX118" fmla="*/ 4754288 w 12192000"/>
              <a:gd name="connsiteY118" fmla="*/ 938607 h 1008346"/>
              <a:gd name="connsiteX119" fmla="*/ 4663397 w 12192000"/>
              <a:gd name="connsiteY119" fmla="*/ 947888 h 1008346"/>
              <a:gd name="connsiteX120" fmla="*/ 4651959 w 12192000"/>
              <a:gd name="connsiteY120" fmla="*/ 947106 h 1008346"/>
              <a:gd name="connsiteX121" fmla="*/ 4651598 w 12192000"/>
              <a:gd name="connsiteY121" fmla="*/ 947335 h 1008346"/>
              <a:gd name="connsiteX122" fmla="*/ 4639268 w 12192000"/>
              <a:gd name="connsiteY122" fmla="*/ 946997 h 1008346"/>
              <a:gd name="connsiteX123" fmla="*/ 4631109 w 12192000"/>
              <a:gd name="connsiteY123" fmla="*/ 945679 h 1008346"/>
              <a:gd name="connsiteX124" fmla="*/ 4543237 w 12192000"/>
              <a:gd name="connsiteY124" fmla="*/ 945685 h 1008346"/>
              <a:gd name="connsiteX125" fmla="*/ 4438018 w 12192000"/>
              <a:gd name="connsiteY125" fmla="*/ 952550 h 1008346"/>
              <a:gd name="connsiteX126" fmla="*/ 4248478 w 12192000"/>
              <a:gd name="connsiteY126" fmla="*/ 943944 h 1008346"/>
              <a:gd name="connsiteX127" fmla="*/ 4060040 w 12192000"/>
              <a:gd name="connsiteY127" fmla="*/ 924627 h 1008346"/>
              <a:gd name="connsiteX128" fmla="*/ 3900993 w 12192000"/>
              <a:gd name="connsiteY128" fmla="*/ 901281 h 1008346"/>
              <a:gd name="connsiteX129" fmla="*/ 3894163 w 12192000"/>
              <a:gd name="connsiteY129" fmla="*/ 893057 h 1008346"/>
              <a:gd name="connsiteX130" fmla="*/ 3882282 w 12192000"/>
              <a:gd name="connsiteY130" fmla="*/ 887118 h 1008346"/>
              <a:gd name="connsiteX131" fmla="*/ 3879568 w 12192000"/>
              <a:gd name="connsiteY131" fmla="*/ 887386 h 1008346"/>
              <a:gd name="connsiteX132" fmla="*/ 3862018 w 12192000"/>
              <a:gd name="connsiteY132" fmla="*/ 883446 h 1008346"/>
              <a:gd name="connsiteX133" fmla="*/ 3860685 w 12192000"/>
              <a:gd name="connsiteY133" fmla="*/ 880589 h 1008346"/>
              <a:gd name="connsiteX134" fmla="*/ 3849430 w 12192000"/>
              <a:gd name="connsiteY134" fmla="*/ 877261 h 1008346"/>
              <a:gd name="connsiteX135" fmla="*/ 3829379 w 12192000"/>
              <a:gd name="connsiteY135" fmla="*/ 869021 h 1008346"/>
              <a:gd name="connsiteX136" fmla="*/ 3823641 w 12192000"/>
              <a:gd name="connsiteY136" fmla="*/ 869057 h 1008346"/>
              <a:gd name="connsiteX137" fmla="*/ 3790304 w 12192000"/>
              <a:gd name="connsiteY137" fmla="*/ 859084 h 1008346"/>
              <a:gd name="connsiteX138" fmla="*/ 3788900 w 12192000"/>
              <a:gd name="connsiteY138" fmla="*/ 859697 h 1008346"/>
              <a:gd name="connsiteX139" fmla="*/ 3775383 w 12192000"/>
              <a:gd name="connsiteY139" fmla="*/ 860158 h 1008346"/>
              <a:gd name="connsiteX140" fmla="*/ 3650549 w 12192000"/>
              <a:gd name="connsiteY140" fmla="*/ 856389 h 1008346"/>
              <a:gd name="connsiteX141" fmla="*/ 3643002 w 12192000"/>
              <a:gd name="connsiteY141" fmla="*/ 854718 h 1008346"/>
              <a:gd name="connsiteX142" fmla="*/ 3642633 w 12192000"/>
              <a:gd name="connsiteY142" fmla="*/ 854851 h 1008346"/>
              <a:gd name="connsiteX143" fmla="*/ 3634236 w 12192000"/>
              <a:gd name="connsiteY143" fmla="*/ 853421 h 1008346"/>
              <a:gd name="connsiteX144" fmla="*/ 3629243 w 12192000"/>
              <a:gd name="connsiteY144" fmla="*/ 851670 h 1008346"/>
              <a:gd name="connsiteX145" fmla="*/ 3614602 w 12192000"/>
              <a:gd name="connsiteY145" fmla="*/ 848429 h 1008346"/>
              <a:gd name="connsiteX146" fmla="*/ 3543752 w 12192000"/>
              <a:gd name="connsiteY146" fmla="*/ 861253 h 1008346"/>
              <a:gd name="connsiteX147" fmla="*/ 3430556 w 12192000"/>
              <a:gd name="connsiteY147" fmla="*/ 860564 h 1008346"/>
              <a:gd name="connsiteX148" fmla="*/ 3385450 w 12192000"/>
              <a:gd name="connsiteY148" fmla="*/ 861153 h 1008346"/>
              <a:gd name="connsiteX149" fmla="*/ 3206411 w 12192000"/>
              <a:gd name="connsiteY149" fmla="*/ 856342 h 1008346"/>
              <a:gd name="connsiteX150" fmla="*/ 3172172 w 12192000"/>
              <a:gd name="connsiteY150" fmla="*/ 859926 h 1008346"/>
              <a:gd name="connsiteX151" fmla="*/ 3167260 w 12192000"/>
              <a:gd name="connsiteY151" fmla="*/ 861600 h 1008346"/>
              <a:gd name="connsiteX152" fmla="*/ 3160907 w 12192000"/>
              <a:gd name="connsiteY152" fmla="*/ 862337 h 1008346"/>
              <a:gd name="connsiteX153" fmla="*/ 3144557 w 12192000"/>
              <a:gd name="connsiteY153" fmla="*/ 860933 h 1008346"/>
              <a:gd name="connsiteX154" fmla="*/ 3138575 w 12192000"/>
              <a:gd name="connsiteY154" fmla="*/ 859842 h 1008346"/>
              <a:gd name="connsiteX155" fmla="*/ 3129468 w 12192000"/>
              <a:gd name="connsiteY155" fmla="*/ 859445 h 1008346"/>
              <a:gd name="connsiteX156" fmla="*/ 3129191 w 12192000"/>
              <a:gd name="connsiteY156" fmla="*/ 859614 h 1008346"/>
              <a:gd name="connsiteX157" fmla="*/ 3080632 w 12192000"/>
              <a:gd name="connsiteY157" fmla="*/ 859576 h 1008346"/>
              <a:gd name="connsiteX158" fmla="*/ 3020075 w 12192000"/>
              <a:gd name="connsiteY158" fmla="*/ 867669 h 1008346"/>
              <a:gd name="connsiteX159" fmla="*/ 2996410 w 12192000"/>
              <a:gd name="connsiteY159" fmla="*/ 869598 h 1008346"/>
              <a:gd name="connsiteX160" fmla="*/ 2983493 w 12192000"/>
              <a:gd name="connsiteY160" fmla="*/ 871583 h 1008346"/>
              <a:gd name="connsiteX161" fmla="*/ 2982508 w 12192000"/>
              <a:gd name="connsiteY161" fmla="*/ 872324 h 1008346"/>
              <a:gd name="connsiteX162" fmla="*/ 2943646 w 12192000"/>
              <a:gd name="connsiteY162" fmla="*/ 866671 h 1008346"/>
              <a:gd name="connsiteX163" fmla="*/ 2937624 w 12192000"/>
              <a:gd name="connsiteY163" fmla="*/ 860873 h 1008346"/>
              <a:gd name="connsiteX164" fmla="*/ 2900278 w 12192000"/>
              <a:gd name="connsiteY164" fmla="*/ 855890 h 1008346"/>
              <a:gd name="connsiteX165" fmla="*/ 2877094 w 12192000"/>
              <a:gd name="connsiteY165" fmla="*/ 850038 h 1008346"/>
              <a:gd name="connsiteX166" fmla="*/ 2876089 w 12192000"/>
              <a:gd name="connsiteY166" fmla="*/ 849428 h 1008346"/>
              <a:gd name="connsiteX167" fmla="*/ 2858491 w 12192000"/>
              <a:gd name="connsiteY167" fmla="*/ 836891 h 1008346"/>
              <a:gd name="connsiteX168" fmla="*/ 2853221 w 12192000"/>
              <a:gd name="connsiteY168" fmla="*/ 836141 h 1008346"/>
              <a:gd name="connsiteX169" fmla="*/ 2809798 w 12192000"/>
              <a:gd name="connsiteY169" fmla="*/ 818931 h 1008346"/>
              <a:gd name="connsiteX170" fmla="*/ 2788143 w 12192000"/>
              <a:gd name="connsiteY170" fmla="*/ 814680 h 1008346"/>
              <a:gd name="connsiteX171" fmla="*/ 2726584 w 12192000"/>
              <a:gd name="connsiteY171" fmla="*/ 814258 h 1008346"/>
              <a:gd name="connsiteX172" fmla="*/ 2695593 w 12192000"/>
              <a:gd name="connsiteY172" fmla="*/ 797218 h 1008346"/>
              <a:gd name="connsiteX173" fmla="*/ 2688833 w 12192000"/>
              <a:gd name="connsiteY173" fmla="*/ 794195 h 1008346"/>
              <a:gd name="connsiteX174" fmla="*/ 2688479 w 12192000"/>
              <a:gd name="connsiteY174" fmla="*/ 794303 h 1008346"/>
              <a:gd name="connsiteX175" fmla="*/ 2680911 w 12192000"/>
              <a:gd name="connsiteY175" fmla="*/ 791446 h 1008346"/>
              <a:gd name="connsiteX176" fmla="*/ 2676500 w 12192000"/>
              <a:gd name="connsiteY176" fmla="*/ 788684 h 1008346"/>
              <a:gd name="connsiteX177" fmla="*/ 2597106 w 12192000"/>
              <a:gd name="connsiteY177" fmla="*/ 788233 h 1008346"/>
              <a:gd name="connsiteX178" fmla="*/ 2493284 w 12192000"/>
              <a:gd name="connsiteY178" fmla="*/ 771780 h 1008346"/>
              <a:gd name="connsiteX179" fmla="*/ 2391347 w 12192000"/>
              <a:gd name="connsiteY179" fmla="*/ 752808 h 1008346"/>
              <a:gd name="connsiteX180" fmla="*/ 2354862 w 12192000"/>
              <a:gd name="connsiteY180" fmla="*/ 744636 h 1008346"/>
              <a:gd name="connsiteX181" fmla="*/ 2287979 w 12192000"/>
              <a:gd name="connsiteY181" fmla="*/ 735811 h 1008346"/>
              <a:gd name="connsiteX182" fmla="*/ 2255010 w 12192000"/>
              <a:gd name="connsiteY182" fmla="*/ 734698 h 1008346"/>
              <a:gd name="connsiteX183" fmla="*/ 2251535 w 12192000"/>
              <a:gd name="connsiteY183" fmla="*/ 736637 h 1008346"/>
              <a:gd name="connsiteX184" fmla="*/ 2245631 w 12192000"/>
              <a:gd name="connsiteY184" fmla="*/ 736631 h 1008346"/>
              <a:gd name="connsiteX185" fmla="*/ 2230763 w 12192000"/>
              <a:gd name="connsiteY185" fmla="*/ 732710 h 1008346"/>
              <a:gd name="connsiteX186" fmla="*/ 2225379 w 12192000"/>
              <a:gd name="connsiteY186" fmla="*/ 730591 h 1008346"/>
              <a:gd name="connsiteX187" fmla="*/ 2217057 w 12192000"/>
              <a:gd name="connsiteY187" fmla="*/ 728862 h 1008346"/>
              <a:gd name="connsiteX188" fmla="*/ 2216788 w 12192000"/>
              <a:gd name="connsiteY188" fmla="*/ 729024 h 1008346"/>
              <a:gd name="connsiteX189" fmla="*/ 2209124 w 12192000"/>
              <a:gd name="connsiteY189" fmla="*/ 727003 h 1008346"/>
              <a:gd name="connsiteX190" fmla="*/ 2172459 w 12192000"/>
              <a:gd name="connsiteY190" fmla="*/ 714519 h 1008346"/>
              <a:gd name="connsiteX191" fmla="*/ 2115857 w 12192000"/>
              <a:gd name="connsiteY191" fmla="*/ 723498 h 1008346"/>
              <a:gd name="connsiteX192" fmla="*/ 2093949 w 12192000"/>
              <a:gd name="connsiteY192" fmla="*/ 722515 h 1008346"/>
              <a:gd name="connsiteX193" fmla="*/ 2080925 w 12192000"/>
              <a:gd name="connsiteY193" fmla="*/ 723827 h 1008346"/>
              <a:gd name="connsiteX194" fmla="*/ 1983785 w 12192000"/>
              <a:gd name="connsiteY194" fmla="*/ 689896 h 1008346"/>
              <a:gd name="connsiteX195" fmla="*/ 1959913 w 12192000"/>
              <a:gd name="connsiteY195" fmla="*/ 672734 h 1008346"/>
              <a:gd name="connsiteX196" fmla="*/ 1804159 w 12192000"/>
              <a:gd name="connsiteY196" fmla="*/ 644533 h 1008346"/>
              <a:gd name="connsiteX197" fmla="*/ 1591576 w 12192000"/>
              <a:gd name="connsiteY197" fmla="*/ 571258 h 1008346"/>
              <a:gd name="connsiteX198" fmla="*/ 1496826 w 12192000"/>
              <a:gd name="connsiteY198" fmla="*/ 568535 h 1008346"/>
              <a:gd name="connsiteX199" fmla="*/ 1356936 w 12192000"/>
              <a:gd name="connsiteY199" fmla="*/ 530781 h 1008346"/>
              <a:gd name="connsiteX200" fmla="*/ 1269628 w 12192000"/>
              <a:gd name="connsiteY200" fmla="*/ 539232 h 1008346"/>
              <a:gd name="connsiteX201" fmla="*/ 1194874 w 12192000"/>
              <a:gd name="connsiteY201" fmla="*/ 523525 h 1008346"/>
              <a:gd name="connsiteX202" fmla="*/ 1138189 w 12192000"/>
              <a:gd name="connsiteY202" fmla="*/ 509746 h 1008346"/>
              <a:gd name="connsiteX203" fmla="*/ 976781 w 12192000"/>
              <a:gd name="connsiteY203" fmla="*/ 468644 h 1008346"/>
              <a:gd name="connsiteX204" fmla="*/ 882061 w 12192000"/>
              <a:gd name="connsiteY204" fmla="*/ 458215 h 1008346"/>
              <a:gd name="connsiteX205" fmla="*/ 833317 w 12192000"/>
              <a:gd name="connsiteY205" fmla="*/ 447431 h 1008346"/>
              <a:gd name="connsiteX206" fmla="*/ 827386 w 12192000"/>
              <a:gd name="connsiteY206" fmla="*/ 446883 h 1008346"/>
              <a:gd name="connsiteX207" fmla="*/ 786341 w 12192000"/>
              <a:gd name="connsiteY207" fmla="*/ 445842 h 1008346"/>
              <a:gd name="connsiteX208" fmla="*/ 725073 w 12192000"/>
              <a:gd name="connsiteY208" fmla="*/ 448531 h 1008346"/>
              <a:gd name="connsiteX209" fmla="*/ 624284 w 12192000"/>
              <a:gd name="connsiteY209" fmla="*/ 462606 h 1008346"/>
              <a:gd name="connsiteX210" fmla="*/ 527403 w 12192000"/>
              <a:gd name="connsiteY210" fmla="*/ 467566 h 1008346"/>
              <a:gd name="connsiteX211" fmla="*/ 407139 w 12192000"/>
              <a:gd name="connsiteY211" fmla="*/ 461890 h 1008346"/>
              <a:gd name="connsiteX212" fmla="*/ 363011 w 12192000"/>
              <a:gd name="connsiteY212" fmla="*/ 466758 h 1008346"/>
              <a:gd name="connsiteX213" fmla="*/ 360644 w 12192000"/>
              <a:gd name="connsiteY213" fmla="*/ 472114 h 1008346"/>
              <a:gd name="connsiteX214" fmla="*/ 347271 w 12192000"/>
              <a:gd name="connsiteY214" fmla="*/ 472897 h 1008346"/>
              <a:gd name="connsiteX215" fmla="*/ 344210 w 12192000"/>
              <a:gd name="connsiteY215" fmla="*/ 474119 h 1008346"/>
              <a:gd name="connsiteX216" fmla="*/ 326160 w 12192000"/>
              <a:gd name="connsiteY216" fmla="*/ 480110 h 1008346"/>
              <a:gd name="connsiteX217" fmla="*/ 275309 w 12192000"/>
              <a:gd name="connsiteY217" fmla="*/ 467738 h 1008346"/>
              <a:gd name="connsiteX218" fmla="*/ 251787 w 12192000"/>
              <a:gd name="connsiteY218" fmla="*/ 466296 h 1008346"/>
              <a:gd name="connsiteX219" fmla="*/ 229585 w 12192000"/>
              <a:gd name="connsiteY219" fmla="*/ 458043 h 1008346"/>
              <a:gd name="connsiteX220" fmla="*/ 218012 w 12192000"/>
              <a:gd name="connsiteY220" fmla="*/ 449412 h 1008346"/>
              <a:gd name="connsiteX221" fmla="*/ 133735 w 12192000"/>
              <a:gd name="connsiteY221" fmla="*/ 416518 h 1008346"/>
              <a:gd name="connsiteX222" fmla="*/ 77108 w 12192000"/>
              <a:gd name="connsiteY222" fmla="*/ 390937 h 1008346"/>
              <a:gd name="connsiteX223" fmla="*/ 65936 w 12192000"/>
              <a:gd name="connsiteY223" fmla="*/ 382568 h 1008346"/>
              <a:gd name="connsiteX224" fmla="*/ 49890 w 12192000"/>
              <a:gd name="connsiteY224" fmla="*/ 382282 h 1008346"/>
              <a:gd name="connsiteX225" fmla="*/ 44249 w 12192000"/>
              <a:gd name="connsiteY225" fmla="*/ 384936 h 1008346"/>
              <a:gd name="connsiteX226" fmla="*/ 0 w 12192000"/>
              <a:gd name="connsiteY226" fmla="*/ 363641 h 100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12192000" h="1008346">
                <a:moveTo>
                  <a:pt x="0" y="0"/>
                </a:moveTo>
                <a:lnTo>
                  <a:pt x="12187583" y="0"/>
                </a:lnTo>
                <a:lnTo>
                  <a:pt x="12192000" y="65613"/>
                </a:lnTo>
                <a:lnTo>
                  <a:pt x="12192000" y="84629"/>
                </a:lnTo>
                <a:lnTo>
                  <a:pt x="12176433" y="86996"/>
                </a:lnTo>
                <a:cubicBezTo>
                  <a:pt x="12073182" y="101789"/>
                  <a:pt x="12117356" y="120931"/>
                  <a:pt x="11966438" y="112672"/>
                </a:cubicBezTo>
                <a:cubicBezTo>
                  <a:pt x="11964149" y="128655"/>
                  <a:pt x="11948882" y="132320"/>
                  <a:pt x="11916918" y="131001"/>
                </a:cubicBezTo>
                <a:cubicBezTo>
                  <a:pt x="11886791" y="145641"/>
                  <a:pt x="11820109" y="185794"/>
                  <a:pt x="11785675" y="200504"/>
                </a:cubicBezTo>
                <a:cubicBezTo>
                  <a:pt x="11767893" y="223073"/>
                  <a:pt x="11729657" y="198901"/>
                  <a:pt x="11710307" y="219266"/>
                </a:cubicBezTo>
                <a:lnTo>
                  <a:pt x="11488515" y="272573"/>
                </a:lnTo>
                <a:cubicBezTo>
                  <a:pt x="11451393" y="267628"/>
                  <a:pt x="11433126" y="277361"/>
                  <a:pt x="11419631" y="292041"/>
                </a:cubicBezTo>
                <a:cubicBezTo>
                  <a:pt x="11351766" y="302526"/>
                  <a:pt x="11316239" y="329144"/>
                  <a:pt x="11247844" y="350265"/>
                </a:cubicBezTo>
                <a:cubicBezTo>
                  <a:pt x="11176630" y="380253"/>
                  <a:pt x="11168845" y="398802"/>
                  <a:pt x="11126425" y="419544"/>
                </a:cubicBezTo>
                <a:lnTo>
                  <a:pt x="11017611" y="445382"/>
                </a:lnTo>
                <a:lnTo>
                  <a:pt x="10964524" y="459636"/>
                </a:lnTo>
                <a:lnTo>
                  <a:pt x="10937482" y="479175"/>
                </a:lnTo>
                <a:cubicBezTo>
                  <a:pt x="10928984" y="479690"/>
                  <a:pt x="10923663" y="480566"/>
                  <a:pt x="10920340" y="481765"/>
                </a:cubicBezTo>
                <a:cubicBezTo>
                  <a:pt x="10920271" y="481905"/>
                  <a:pt x="10920203" y="482045"/>
                  <a:pt x="10920133" y="482186"/>
                </a:cubicBezTo>
                <a:lnTo>
                  <a:pt x="10815604" y="500583"/>
                </a:lnTo>
                <a:lnTo>
                  <a:pt x="10736979" y="537354"/>
                </a:lnTo>
                <a:cubicBezTo>
                  <a:pt x="10701168" y="539251"/>
                  <a:pt x="10671225" y="526691"/>
                  <a:pt x="10697572" y="549656"/>
                </a:cubicBezTo>
                <a:cubicBezTo>
                  <a:pt x="10686217" y="550987"/>
                  <a:pt x="10680616" y="554110"/>
                  <a:pt x="10677680" y="558131"/>
                </a:cubicBezTo>
                <a:lnTo>
                  <a:pt x="10677187" y="559888"/>
                </a:lnTo>
                <a:lnTo>
                  <a:pt x="10588288" y="566845"/>
                </a:lnTo>
                <a:lnTo>
                  <a:pt x="10533913" y="565526"/>
                </a:lnTo>
                <a:lnTo>
                  <a:pt x="10427096" y="571439"/>
                </a:lnTo>
                <a:lnTo>
                  <a:pt x="10283366" y="601076"/>
                </a:lnTo>
                <a:cubicBezTo>
                  <a:pt x="10219534" y="608345"/>
                  <a:pt x="10191304" y="590560"/>
                  <a:pt x="10071988" y="612649"/>
                </a:cubicBezTo>
                <a:cubicBezTo>
                  <a:pt x="10057074" y="615410"/>
                  <a:pt x="10039347" y="619216"/>
                  <a:pt x="10019577" y="623784"/>
                </a:cubicBezTo>
                <a:lnTo>
                  <a:pt x="9996598" y="629362"/>
                </a:lnTo>
                <a:lnTo>
                  <a:pt x="9994226" y="629693"/>
                </a:lnTo>
                <a:cubicBezTo>
                  <a:pt x="9969462" y="631806"/>
                  <a:pt x="9926429" y="636434"/>
                  <a:pt x="9886928" y="637803"/>
                </a:cubicBezTo>
                <a:cubicBezTo>
                  <a:pt x="9846681" y="625129"/>
                  <a:pt x="9789914" y="647341"/>
                  <a:pt x="9757216" y="637903"/>
                </a:cubicBezTo>
                <a:lnTo>
                  <a:pt x="9630666" y="634301"/>
                </a:lnTo>
                <a:cubicBezTo>
                  <a:pt x="9589814" y="639083"/>
                  <a:pt x="9614560" y="612902"/>
                  <a:pt x="9552588" y="654919"/>
                </a:cubicBezTo>
                <a:cubicBezTo>
                  <a:pt x="9480258" y="649249"/>
                  <a:pt x="9479892" y="669316"/>
                  <a:pt x="9415821" y="653970"/>
                </a:cubicBezTo>
                <a:lnTo>
                  <a:pt x="9163817" y="650641"/>
                </a:lnTo>
                <a:cubicBezTo>
                  <a:pt x="9121629" y="655493"/>
                  <a:pt x="9110866" y="652022"/>
                  <a:pt x="9050386" y="653852"/>
                </a:cubicBezTo>
                <a:cubicBezTo>
                  <a:pt x="8989096" y="658189"/>
                  <a:pt x="8982352" y="653254"/>
                  <a:pt x="8929125" y="654038"/>
                </a:cubicBezTo>
                <a:cubicBezTo>
                  <a:pt x="8895525" y="654011"/>
                  <a:pt x="8854261" y="655068"/>
                  <a:pt x="8848784" y="653686"/>
                </a:cubicBezTo>
                <a:lnTo>
                  <a:pt x="8846477" y="654426"/>
                </a:lnTo>
                <a:cubicBezTo>
                  <a:pt x="8836488" y="655974"/>
                  <a:pt x="8830524" y="655525"/>
                  <a:pt x="8826356" y="654200"/>
                </a:cubicBezTo>
                <a:lnTo>
                  <a:pt x="8788426" y="644734"/>
                </a:lnTo>
                <a:lnTo>
                  <a:pt x="8715784" y="655804"/>
                </a:lnTo>
                <a:cubicBezTo>
                  <a:pt x="8700486" y="660164"/>
                  <a:pt x="8674656" y="657180"/>
                  <a:pt x="8652446" y="660966"/>
                </a:cubicBezTo>
                <a:cubicBezTo>
                  <a:pt x="8638945" y="659778"/>
                  <a:pt x="8617129" y="670043"/>
                  <a:pt x="8602565" y="669503"/>
                </a:cubicBezTo>
                <a:lnTo>
                  <a:pt x="8593932" y="669427"/>
                </a:lnTo>
                <a:lnTo>
                  <a:pt x="8593705" y="669613"/>
                </a:lnTo>
                <a:cubicBezTo>
                  <a:pt x="8591714" y="669998"/>
                  <a:pt x="8588833" y="670123"/>
                  <a:pt x="8584494" y="669906"/>
                </a:cubicBezTo>
                <a:lnTo>
                  <a:pt x="8578197" y="669287"/>
                </a:lnTo>
                <a:lnTo>
                  <a:pt x="8506463" y="693584"/>
                </a:lnTo>
                <a:cubicBezTo>
                  <a:pt x="8463764" y="700193"/>
                  <a:pt x="8447826" y="702186"/>
                  <a:pt x="8399267" y="713948"/>
                </a:cubicBezTo>
                <a:cubicBezTo>
                  <a:pt x="8359327" y="720193"/>
                  <a:pt x="8328180" y="730649"/>
                  <a:pt x="8291640" y="731915"/>
                </a:cubicBezTo>
                <a:cubicBezTo>
                  <a:pt x="8280654" y="738095"/>
                  <a:pt x="8268777" y="741688"/>
                  <a:pt x="8251948" y="737355"/>
                </a:cubicBezTo>
                <a:cubicBezTo>
                  <a:pt x="8215882" y="744957"/>
                  <a:pt x="8212832" y="755146"/>
                  <a:pt x="8184393" y="751751"/>
                </a:cubicBezTo>
                <a:cubicBezTo>
                  <a:pt x="8173075" y="769174"/>
                  <a:pt x="8168114" y="763895"/>
                  <a:pt x="8155434" y="761257"/>
                </a:cubicBezTo>
                <a:lnTo>
                  <a:pt x="8153823" y="761173"/>
                </a:lnTo>
                <a:lnTo>
                  <a:pt x="8152337" y="763644"/>
                </a:lnTo>
                <a:lnTo>
                  <a:pt x="8147026" y="765472"/>
                </a:lnTo>
                <a:lnTo>
                  <a:pt x="8130352" y="767262"/>
                </a:lnTo>
                <a:lnTo>
                  <a:pt x="8123725" y="767408"/>
                </a:lnTo>
                <a:cubicBezTo>
                  <a:pt x="8119291" y="767706"/>
                  <a:pt x="8116515" y="768155"/>
                  <a:pt x="8114787" y="768745"/>
                </a:cubicBezTo>
                <a:cubicBezTo>
                  <a:pt x="8114753" y="768812"/>
                  <a:pt x="8114716" y="768878"/>
                  <a:pt x="8114681" y="768946"/>
                </a:cubicBezTo>
                <a:lnTo>
                  <a:pt x="8106087" y="769868"/>
                </a:lnTo>
                <a:cubicBezTo>
                  <a:pt x="8090192" y="774423"/>
                  <a:pt x="8064932" y="784432"/>
                  <a:pt x="8047050" y="789846"/>
                </a:cubicBezTo>
                <a:cubicBezTo>
                  <a:pt x="8028366" y="790970"/>
                  <a:pt x="7984943" y="791619"/>
                  <a:pt x="7998793" y="802356"/>
                </a:cubicBezTo>
                <a:cubicBezTo>
                  <a:pt x="7992871" y="803059"/>
                  <a:pt x="7989962" y="804576"/>
                  <a:pt x="7988446" y="806503"/>
                </a:cubicBezTo>
                <a:cubicBezTo>
                  <a:pt x="7988363" y="806782"/>
                  <a:pt x="7988279" y="807061"/>
                  <a:pt x="7988194" y="807340"/>
                </a:cubicBezTo>
                <a:lnTo>
                  <a:pt x="7941821" y="811196"/>
                </a:lnTo>
                <a:lnTo>
                  <a:pt x="7913431" y="810908"/>
                </a:lnTo>
                <a:lnTo>
                  <a:pt x="7899391" y="811681"/>
                </a:lnTo>
                <a:lnTo>
                  <a:pt x="7894134" y="809997"/>
                </a:lnTo>
                <a:cubicBezTo>
                  <a:pt x="7889170" y="809235"/>
                  <a:pt x="7882983" y="809505"/>
                  <a:pt x="7874065" y="812104"/>
                </a:cubicBezTo>
                <a:lnTo>
                  <a:pt x="7872250" y="813063"/>
                </a:lnTo>
                <a:lnTo>
                  <a:pt x="7825620" y="810757"/>
                </a:lnTo>
                <a:cubicBezTo>
                  <a:pt x="7819392" y="809994"/>
                  <a:pt x="7764833" y="816501"/>
                  <a:pt x="7759398" y="814526"/>
                </a:cubicBezTo>
                <a:cubicBezTo>
                  <a:pt x="7724819" y="813934"/>
                  <a:pt x="7729736" y="814205"/>
                  <a:pt x="7671781" y="825332"/>
                </a:cubicBezTo>
                <a:cubicBezTo>
                  <a:pt x="7662860" y="827124"/>
                  <a:pt x="7506038" y="834490"/>
                  <a:pt x="7470640" y="840596"/>
                </a:cubicBezTo>
                <a:lnTo>
                  <a:pt x="7464881" y="840011"/>
                </a:lnTo>
                <a:lnTo>
                  <a:pt x="7468828" y="838867"/>
                </a:lnTo>
                <a:cubicBezTo>
                  <a:pt x="7467755" y="838929"/>
                  <a:pt x="7464874" y="839452"/>
                  <a:pt x="7463929" y="839915"/>
                </a:cubicBezTo>
                <a:lnTo>
                  <a:pt x="7464881" y="840011"/>
                </a:lnTo>
                <a:lnTo>
                  <a:pt x="7462887" y="840589"/>
                </a:lnTo>
                <a:cubicBezTo>
                  <a:pt x="7456605" y="841972"/>
                  <a:pt x="7444775" y="844340"/>
                  <a:pt x="7423655" y="848212"/>
                </a:cubicBezTo>
                <a:cubicBezTo>
                  <a:pt x="7401789" y="849153"/>
                  <a:pt x="7379434" y="857438"/>
                  <a:pt x="7346156" y="869806"/>
                </a:cubicBezTo>
                <a:cubicBezTo>
                  <a:pt x="7271178" y="897611"/>
                  <a:pt x="7249743" y="890013"/>
                  <a:pt x="7174543" y="893041"/>
                </a:cubicBezTo>
                <a:cubicBezTo>
                  <a:pt x="7148347" y="916454"/>
                  <a:pt x="7157917" y="896956"/>
                  <a:pt x="7120480" y="906142"/>
                </a:cubicBezTo>
                <a:cubicBezTo>
                  <a:pt x="7120216" y="888189"/>
                  <a:pt x="7078525" y="922435"/>
                  <a:pt x="7063799" y="904302"/>
                </a:cubicBezTo>
                <a:cubicBezTo>
                  <a:pt x="7057452" y="906549"/>
                  <a:pt x="7051768" y="909296"/>
                  <a:pt x="7046174" y="912191"/>
                </a:cubicBezTo>
                <a:lnTo>
                  <a:pt x="7043236" y="913697"/>
                </a:lnTo>
                <a:lnTo>
                  <a:pt x="7029299" y="916535"/>
                </a:lnTo>
                <a:lnTo>
                  <a:pt x="7011341" y="922055"/>
                </a:lnTo>
                <a:lnTo>
                  <a:pt x="6962721" y="926136"/>
                </a:lnTo>
                <a:cubicBezTo>
                  <a:pt x="6955177" y="928190"/>
                  <a:pt x="6934298" y="934551"/>
                  <a:pt x="6924046" y="935119"/>
                </a:cubicBezTo>
                <a:lnTo>
                  <a:pt x="6803921" y="953749"/>
                </a:lnTo>
                <a:cubicBezTo>
                  <a:pt x="6793798" y="956148"/>
                  <a:pt x="6756114" y="960863"/>
                  <a:pt x="6753130" y="967574"/>
                </a:cubicBezTo>
                <a:cubicBezTo>
                  <a:pt x="6747365" y="975888"/>
                  <a:pt x="6707255" y="968409"/>
                  <a:pt x="6715125" y="976612"/>
                </a:cubicBezTo>
                <a:lnTo>
                  <a:pt x="6558230" y="992648"/>
                </a:lnTo>
                <a:lnTo>
                  <a:pt x="6424995" y="997785"/>
                </a:lnTo>
                <a:lnTo>
                  <a:pt x="6223993" y="996254"/>
                </a:lnTo>
                <a:cubicBezTo>
                  <a:pt x="6210976" y="994645"/>
                  <a:pt x="6182117" y="995304"/>
                  <a:pt x="6170626" y="996191"/>
                </a:cubicBezTo>
                <a:lnTo>
                  <a:pt x="6139366" y="1000894"/>
                </a:lnTo>
                <a:lnTo>
                  <a:pt x="6132311" y="1006678"/>
                </a:lnTo>
                <a:lnTo>
                  <a:pt x="6112202" y="1007107"/>
                </a:lnTo>
                <a:lnTo>
                  <a:pt x="6106903" y="1008346"/>
                </a:lnTo>
                <a:cubicBezTo>
                  <a:pt x="6089917" y="1007017"/>
                  <a:pt x="6051453" y="999806"/>
                  <a:pt x="6010290" y="999136"/>
                </a:cubicBezTo>
                <a:cubicBezTo>
                  <a:pt x="5969128" y="998465"/>
                  <a:pt x="5880801" y="1013593"/>
                  <a:pt x="5859922" y="1004321"/>
                </a:cubicBezTo>
                <a:cubicBezTo>
                  <a:pt x="5765762" y="991088"/>
                  <a:pt x="5703766" y="1009352"/>
                  <a:pt x="5623801" y="983916"/>
                </a:cubicBezTo>
                <a:cubicBezTo>
                  <a:pt x="5544186" y="983963"/>
                  <a:pt x="5522368" y="975664"/>
                  <a:pt x="5462286" y="972082"/>
                </a:cubicBezTo>
                <a:cubicBezTo>
                  <a:pt x="5381152" y="966377"/>
                  <a:pt x="5295596" y="957595"/>
                  <a:pt x="5263300" y="962419"/>
                </a:cubicBezTo>
                <a:cubicBezTo>
                  <a:pt x="5223679" y="967819"/>
                  <a:pt x="5228790" y="951744"/>
                  <a:pt x="5146583" y="948153"/>
                </a:cubicBezTo>
                <a:cubicBezTo>
                  <a:pt x="5114696" y="951070"/>
                  <a:pt x="5103593" y="950913"/>
                  <a:pt x="5067376" y="951851"/>
                </a:cubicBezTo>
                <a:lnTo>
                  <a:pt x="4992329" y="947102"/>
                </a:lnTo>
                <a:cubicBezTo>
                  <a:pt x="4978545" y="948367"/>
                  <a:pt x="4970776" y="947303"/>
                  <a:pt x="4965683" y="945215"/>
                </a:cubicBezTo>
                <a:lnTo>
                  <a:pt x="4961310" y="941890"/>
                </a:lnTo>
                <a:lnTo>
                  <a:pt x="4943488" y="939683"/>
                </a:lnTo>
                <a:lnTo>
                  <a:pt x="4849224" y="927230"/>
                </a:lnTo>
                <a:lnTo>
                  <a:pt x="4847947" y="928231"/>
                </a:lnTo>
                <a:cubicBezTo>
                  <a:pt x="4826178" y="932813"/>
                  <a:pt x="4785045" y="935332"/>
                  <a:pt x="4754288" y="938607"/>
                </a:cubicBezTo>
                <a:cubicBezTo>
                  <a:pt x="4736761" y="935966"/>
                  <a:pt x="4682562" y="949752"/>
                  <a:pt x="4663397" y="947888"/>
                </a:cubicBezTo>
                <a:lnTo>
                  <a:pt x="4651959" y="947106"/>
                </a:lnTo>
                <a:lnTo>
                  <a:pt x="4651598" y="947335"/>
                </a:lnTo>
                <a:cubicBezTo>
                  <a:pt x="4648828" y="947687"/>
                  <a:pt x="4644956" y="947627"/>
                  <a:pt x="4639268" y="946997"/>
                </a:cubicBezTo>
                <a:lnTo>
                  <a:pt x="4631109" y="945679"/>
                </a:lnTo>
                <a:lnTo>
                  <a:pt x="4543237" y="945685"/>
                </a:lnTo>
                <a:lnTo>
                  <a:pt x="4438018" y="952550"/>
                </a:lnTo>
                <a:cubicBezTo>
                  <a:pt x="4374838" y="949681"/>
                  <a:pt x="4320080" y="950605"/>
                  <a:pt x="4248478" y="943944"/>
                </a:cubicBezTo>
                <a:cubicBezTo>
                  <a:pt x="4186345" y="948231"/>
                  <a:pt x="4126469" y="936911"/>
                  <a:pt x="4060040" y="924627"/>
                </a:cubicBezTo>
                <a:cubicBezTo>
                  <a:pt x="4001992" y="917353"/>
                  <a:pt x="3965469" y="896563"/>
                  <a:pt x="3900993" y="901281"/>
                </a:cubicBezTo>
                <a:cubicBezTo>
                  <a:pt x="3899958" y="898137"/>
                  <a:pt x="3897537" y="895435"/>
                  <a:pt x="3894163" y="893057"/>
                </a:cubicBezTo>
                <a:lnTo>
                  <a:pt x="3882282" y="887118"/>
                </a:lnTo>
                <a:lnTo>
                  <a:pt x="3879568" y="887386"/>
                </a:lnTo>
                <a:cubicBezTo>
                  <a:pt x="3869341" y="886992"/>
                  <a:pt x="3864486" y="885466"/>
                  <a:pt x="3862018" y="883446"/>
                </a:cubicBezTo>
                <a:lnTo>
                  <a:pt x="3860685" y="880589"/>
                </a:lnTo>
                <a:lnTo>
                  <a:pt x="3849430" y="877261"/>
                </a:lnTo>
                <a:lnTo>
                  <a:pt x="3829379" y="869021"/>
                </a:lnTo>
                <a:lnTo>
                  <a:pt x="3823641" y="869057"/>
                </a:lnTo>
                <a:lnTo>
                  <a:pt x="3790304" y="859084"/>
                </a:lnTo>
                <a:lnTo>
                  <a:pt x="3788900" y="859697"/>
                </a:lnTo>
                <a:cubicBezTo>
                  <a:pt x="3784995" y="860839"/>
                  <a:pt x="3780679" y="861255"/>
                  <a:pt x="3775383" y="860158"/>
                </a:cubicBezTo>
                <a:lnTo>
                  <a:pt x="3650549" y="856389"/>
                </a:lnTo>
                <a:lnTo>
                  <a:pt x="3643002" y="854718"/>
                </a:lnTo>
                <a:lnTo>
                  <a:pt x="3642633" y="854851"/>
                </a:lnTo>
                <a:cubicBezTo>
                  <a:pt x="3640525" y="854845"/>
                  <a:pt x="3637865" y="854429"/>
                  <a:pt x="3634236" y="853421"/>
                </a:cubicBezTo>
                <a:lnTo>
                  <a:pt x="3629243" y="851670"/>
                </a:lnTo>
                <a:lnTo>
                  <a:pt x="3614602" y="848429"/>
                </a:lnTo>
                <a:lnTo>
                  <a:pt x="3543752" y="861253"/>
                </a:lnTo>
                <a:cubicBezTo>
                  <a:pt x="3500035" y="859566"/>
                  <a:pt x="3467992" y="871747"/>
                  <a:pt x="3430556" y="860564"/>
                </a:cubicBezTo>
                <a:cubicBezTo>
                  <a:pt x="3389606" y="859043"/>
                  <a:pt x="3418847" y="866729"/>
                  <a:pt x="3385450" y="861153"/>
                </a:cubicBezTo>
                <a:cubicBezTo>
                  <a:pt x="3348090" y="860448"/>
                  <a:pt x="3237697" y="855648"/>
                  <a:pt x="3206411" y="856342"/>
                </a:cubicBezTo>
                <a:cubicBezTo>
                  <a:pt x="3180515" y="870648"/>
                  <a:pt x="3180956" y="864759"/>
                  <a:pt x="3172172" y="859926"/>
                </a:cubicBezTo>
                <a:lnTo>
                  <a:pt x="3167260" y="861600"/>
                </a:lnTo>
                <a:lnTo>
                  <a:pt x="3160907" y="862337"/>
                </a:lnTo>
                <a:lnTo>
                  <a:pt x="3144557" y="860933"/>
                </a:lnTo>
                <a:lnTo>
                  <a:pt x="3138575" y="859842"/>
                </a:lnTo>
                <a:cubicBezTo>
                  <a:pt x="3134393" y="859301"/>
                  <a:pt x="3131532" y="859210"/>
                  <a:pt x="3129468" y="859445"/>
                </a:cubicBezTo>
                <a:lnTo>
                  <a:pt x="3129191" y="859614"/>
                </a:lnTo>
                <a:lnTo>
                  <a:pt x="3080632" y="859576"/>
                </a:lnTo>
                <a:cubicBezTo>
                  <a:pt x="3066428" y="869092"/>
                  <a:pt x="3020225" y="848520"/>
                  <a:pt x="3020075" y="867669"/>
                </a:cubicBezTo>
                <a:cubicBezTo>
                  <a:pt x="3002560" y="865266"/>
                  <a:pt x="2993991" y="856922"/>
                  <a:pt x="2996410" y="869598"/>
                </a:cubicBezTo>
                <a:cubicBezTo>
                  <a:pt x="2990543" y="869161"/>
                  <a:pt x="2986591" y="870051"/>
                  <a:pt x="2983493" y="871583"/>
                </a:cubicBezTo>
                <a:lnTo>
                  <a:pt x="2982508" y="872324"/>
                </a:lnTo>
                <a:lnTo>
                  <a:pt x="2943646" y="866671"/>
                </a:lnTo>
                <a:lnTo>
                  <a:pt x="2937624" y="860873"/>
                </a:lnTo>
                <a:lnTo>
                  <a:pt x="2900278" y="855890"/>
                </a:lnTo>
                <a:lnTo>
                  <a:pt x="2877094" y="850038"/>
                </a:lnTo>
                <a:lnTo>
                  <a:pt x="2876089" y="849428"/>
                </a:lnTo>
                <a:lnTo>
                  <a:pt x="2858491" y="836891"/>
                </a:lnTo>
                <a:lnTo>
                  <a:pt x="2853221" y="836141"/>
                </a:lnTo>
                <a:cubicBezTo>
                  <a:pt x="2845104" y="833148"/>
                  <a:pt x="2820643" y="822508"/>
                  <a:pt x="2809798" y="818931"/>
                </a:cubicBezTo>
                <a:cubicBezTo>
                  <a:pt x="2803336" y="833150"/>
                  <a:pt x="2801586" y="821927"/>
                  <a:pt x="2788143" y="814680"/>
                </a:cubicBezTo>
                <a:cubicBezTo>
                  <a:pt x="2775104" y="835149"/>
                  <a:pt x="2745218" y="807855"/>
                  <a:pt x="2726584" y="814258"/>
                </a:cubicBezTo>
                <a:cubicBezTo>
                  <a:pt x="2717002" y="808472"/>
                  <a:pt x="2706629" y="802727"/>
                  <a:pt x="2695593" y="797218"/>
                </a:cubicBezTo>
                <a:lnTo>
                  <a:pt x="2688833" y="794195"/>
                </a:lnTo>
                <a:lnTo>
                  <a:pt x="2688479" y="794303"/>
                </a:lnTo>
                <a:cubicBezTo>
                  <a:pt x="2686546" y="794003"/>
                  <a:pt x="2684146" y="793143"/>
                  <a:pt x="2680911" y="791446"/>
                </a:cubicBezTo>
                <a:lnTo>
                  <a:pt x="2676500" y="788684"/>
                </a:lnTo>
                <a:lnTo>
                  <a:pt x="2597106" y="788233"/>
                </a:lnTo>
                <a:cubicBezTo>
                  <a:pt x="2557147" y="780192"/>
                  <a:pt x="2526549" y="790205"/>
                  <a:pt x="2493284" y="771780"/>
                </a:cubicBezTo>
                <a:cubicBezTo>
                  <a:pt x="2455850" y="764319"/>
                  <a:pt x="2421460" y="764032"/>
                  <a:pt x="2391347" y="752808"/>
                </a:cubicBezTo>
                <a:cubicBezTo>
                  <a:pt x="2376903" y="755171"/>
                  <a:pt x="2364156" y="754671"/>
                  <a:pt x="2354862" y="744636"/>
                </a:cubicBezTo>
                <a:cubicBezTo>
                  <a:pt x="2319232" y="739843"/>
                  <a:pt x="2307341" y="748884"/>
                  <a:pt x="2287979" y="735811"/>
                </a:cubicBezTo>
                <a:lnTo>
                  <a:pt x="2255010" y="734698"/>
                </a:lnTo>
                <a:lnTo>
                  <a:pt x="2251535" y="736637"/>
                </a:lnTo>
                <a:lnTo>
                  <a:pt x="2245631" y="736631"/>
                </a:lnTo>
                <a:lnTo>
                  <a:pt x="2230763" y="732710"/>
                </a:lnTo>
                <a:lnTo>
                  <a:pt x="2225379" y="730591"/>
                </a:lnTo>
                <a:cubicBezTo>
                  <a:pt x="2221589" y="729370"/>
                  <a:pt x="2218976" y="728867"/>
                  <a:pt x="2217057" y="728862"/>
                </a:cubicBezTo>
                <a:lnTo>
                  <a:pt x="2216788" y="729024"/>
                </a:lnTo>
                <a:lnTo>
                  <a:pt x="2209124" y="727003"/>
                </a:lnTo>
                <a:cubicBezTo>
                  <a:pt x="2196342" y="723123"/>
                  <a:pt x="2184048" y="718901"/>
                  <a:pt x="2172459" y="714519"/>
                </a:cubicBezTo>
                <a:cubicBezTo>
                  <a:pt x="2158494" y="723838"/>
                  <a:pt x="2117863" y="700822"/>
                  <a:pt x="2115857" y="723498"/>
                </a:cubicBezTo>
                <a:cubicBezTo>
                  <a:pt x="2100018" y="718231"/>
                  <a:pt x="2092968" y="707158"/>
                  <a:pt x="2093949" y="722515"/>
                </a:cubicBezTo>
                <a:lnTo>
                  <a:pt x="2080925" y="723827"/>
                </a:lnTo>
                <a:lnTo>
                  <a:pt x="1983785" y="689896"/>
                </a:lnTo>
                <a:cubicBezTo>
                  <a:pt x="1963617" y="681381"/>
                  <a:pt x="1989851" y="680295"/>
                  <a:pt x="1959913" y="672734"/>
                </a:cubicBezTo>
                <a:cubicBezTo>
                  <a:pt x="1903668" y="678499"/>
                  <a:pt x="1860398" y="653313"/>
                  <a:pt x="1804159" y="644533"/>
                </a:cubicBezTo>
                <a:cubicBezTo>
                  <a:pt x="1743487" y="627658"/>
                  <a:pt x="1612652" y="582310"/>
                  <a:pt x="1591576" y="571258"/>
                </a:cubicBezTo>
                <a:cubicBezTo>
                  <a:pt x="1573388" y="564719"/>
                  <a:pt x="1489080" y="557055"/>
                  <a:pt x="1496826" y="568535"/>
                </a:cubicBezTo>
                <a:cubicBezTo>
                  <a:pt x="1445419" y="536648"/>
                  <a:pt x="1419299" y="553467"/>
                  <a:pt x="1356936" y="530781"/>
                </a:cubicBezTo>
                <a:lnTo>
                  <a:pt x="1269628" y="539232"/>
                </a:lnTo>
                <a:lnTo>
                  <a:pt x="1194874" y="523525"/>
                </a:lnTo>
                <a:lnTo>
                  <a:pt x="1138189" y="509746"/>
                </a:lnTo>
                <a:lnTo>
                  <a:pt x="976781" y="468644"/>
                </a:lnTo>
                <a:cubicBezTo>
                  <a:pt x="929088" y="460952"/>
                  <a:pt x="905972" y="461750"/>
                  <a:pt x="882061" y="458215"/>
                </a:cubicBezTo>
                <a:lnTo>
                  <a:pt x="833317" y="447431"/>
                </a:lnTo>
                <a:lnTo>
                  <a:pt x="827386" y="446883"/>
                </a:lnTo>
                <a:lnTo>
                  <a:pt x="786341" y="445842"/>
                </a:lnTo>
                <a:lnTo>
                  <a:pt x="725073" y="448531"/>
                </a:lnTo>
                <a:cubicBezTo>
                  <a:pt x="698064" y="451325"/>
                  <a:pt x="645372" y="459412"/>
                  <a:pt x="624284" y="462606"/>
                </a:cubicBezTo>
                <a:cubicBezTo>
                  <a:pt x="591338" y="465778"/>
                  <a:pt x="563594" y="467685"/>
                  <a:pt x="527403" y="467566"/>
                </a:cubicBezTo>
                <a:cubicBezTo>
                  <a:pt x="485975" y="450521"/>
                  <a:pt x="440521" y="474706"/>
                  <a:pt x="407139" y="461890"/>
                </a:cubicBezTo>
                <a:cubicBezTo>
                  <a:pt x="379741" y="461756"/>
                  <a:pt x="370760" y="465054"/>
                  <a:pt x="363011" y="466758"/>
                </a:cubicBezTo>
                <a:lnTo>
                  <a:pt x="360644" y="472114"/>
                </a:lnTo>
                <a:lnTo>
                  <a:pt x="347271" y="472897"/>
                </a:lnTo>
                <a:lnTo>
                  <a:pt x="344210" y="474119"/>
                </a:lnTo>
                <a:cubicBezTo>
                  <a:pt x="338378" y="476473"/>
                  <a:pt x="332503" y="478642"/>
                  <a:pt x="326160" y="480110"/>
                </a:cubicBezTo>
                <a:cubicBezTo>
                  <a:pt x="317620" y="456362"/>
                  <a:pt x="270799" y="488667"/>
                  <a:pt x="275309" y="467738"/>
                </a:cubicBezTo>
                <a:lnTo>
                  <a:pt x="251787" y="466296"/>
                </a:lnTo>
                <a:lnTo>
                  <a:pt x="229585" y="458043"/>
                </a:lnTo>
                <a:lnTo>
                  <a:pt x="218012" y="449412"/>
                </a:lnTo>
                <a:lnTo>
                  <a:pt x="133735" y="416518"/>
                </a:lnTo>
                <a:lnTo>
                  <a:pt x="77108" y="390937"/>
                </a:lnTo>
                <a:lnTo>
                  <a:pt x="65936" y="382568"/>
                </a:lnTo>
                <a:lnTo>
                  <a:pt x="49890" y="382282"/>
                </a:lnTo>
                <a:cubicBezTo>
                  <a:pt x="47699" y="382935"/>
                  <a:pt x="45800" y="383830"/>
                  <a:pt x="44249" y="384936"/>
                </a:cubicBezTo>
                <a:lnTo>
                  <a:pt x="0" y="363641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A61ECB-521C-4BFC-9F12-1BA566BC2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4068"/>
            <a:ext cx="12192000" cy="1163932"/>
          </a:xfrm>
          <a:custGeom>
            <a:avLst/>
            <a:gdLst>
              <a:gd name="connsiteX0" fmla="*/ 2955508 w 12192000"/>
              <a:gd name="connsiteY0" fmla="*/ 929 h 1163932"/>
              <a:gd name="connsiteX1" fmla="*/ 2973472 w 12192000"/>
              <a:gd name="connsiteY1" fmla="*/ 2369 h 1163932"/>
              <a:gd name="connsiteX2" fmla="*/ 3052621 w 12192000"/>
              <a:gd name="connsiteY2" fmla="*/ 14030 h 1163932"/>
              <a:gd name="connsiteX3" fmla="*/ 3145220 w 12192000"/>
              <a:gd name="connsiteY3" fmla="*/ 16277 h 1163932"/>
              <a:gd name="connsiteX4" fmla="*/ 3233309 w 12192000"/>
              <a:gd name="connsiteY4" fmla="*/ 8968 h 1163932"/>
              <a:gd name="connsiteX5" fmla="*/ 3320851 w 12192000"/>
              <a:gd name="connsiteY5" fmla="*/ 18902 h 1163932"/>
              <a:gd name="connsiteX6" fmla="*/ 3394552 w 12192000"/>
              <a:gd name="connsiteY6" fmla="*/ 38279 h 1163932"/>
              <a:gd name="connsiteX7" fmla="*/ 3462252 w 12192000"/>
              <a:gd name="connsiteY7" fmla="*/ 68646 h 1163932"/>
              <a:gd name="connsiteX8" fmla="*/ 3504799 w 12192000"/>
              <a:gd name="connsiteY8" fmla="*/ 93363 h 1163932"/>
              <a:gd name="connsiteX9" fmla="*/ 3568807 w 12192000"/>
              <a:gd name="connsiteY9" fmla="*/ 84557 h 1163932"/>
              <a:gd name="connsiteX10" fmla="*/ 3571993 w 12192000"/>
              <a:gd name="connsiteY10" fmla="*/ 87105 h 1163932"/>
              <a:gd name="connsiteX11" fmla="*/ 3590879 w 12192000"/>
              <a:gd name="connsiteY11" fmla="*/ 100115 h 1163932"/>
              <a:gd name="connsiteX12" fmla="*/ 3623973 w 12192000"/>
              <a:gd name="connsiteY12" fmla="*/ 93084 h 1163932"/>
              <a:gd name="connsiteX13" fmla="*/ 3636728 w 12192000"/>
              <a:gd name="connsiteY13" fmla="*/ 98019 h 1163932"/>
              <a:gd name="connsiteX14" fmla="*/ 3676976 w 12192000"/>
              <a:gd name="connsiteY14" fmla="*/ 96600 h 1163932"/>
              <a:gd name="connsiteX15" fmla="*/ 3722653 w 12192000"/>
              <a:gd name="connsiteY15" fmla="*/ 115363 h 1163932"/>
              <a:gd name="connsiteX16" fmla="*/ 3775112 w 12192000"/>
              <a:gd name="connsiteY16" fmla="*/ 98970 h 1163932"/>
              <a:gd name="connsiteX17" fmla="*/ 3932956 w 12192000"/>
              <a:gd name="connsiteY17" fmla="*/ 122337 h 1163932"/>
              <a:gd name="connsiteX18" fmla="*/ 4100593 w 12192000"/>
              <a:gd name="connsiteY18" fmla="*/ 163834 h 1163932"/>
              <a:gd name="connsiteX19" fmla="*/ 4316364 w 12192000"/>
              <a:gd name="connsiteY19" fmla="*/ 177453 h 1163932"/>
              <a:gd name="connsiteX20" fmla="*/ 4387387 w 12192000"/>
              <a:gd name="connsiteY20" fmla="*/ 164360 h 1163932"/>
              <a:gd name="connsiteX21" fmla="*/ 4427957 w 12192000"/>
              <a:gd name="connsiteY21" fmla="*/ 177526 h 1163932"/>
              <a:gd name="connsiteX22" fmla="*/ 4502291 w 12192000"/>
              <a:gd name="connsiteY22" fmla="*/ 188197 h 1163932"/>
              <a:gd name="connsiteX23" fmla="*/ 4600771 w 12192000"/>
              <a:gd name="connsiteY23" fmla="*/ 212143 h 1163932"/>
              <a:gd name="connsiteX24" fmla="*/ 4644102 w 12192000"/>
              <a:gd name="connsiteY24" fmla="*/ 210363 h 1163932"/>
              <a:gd name="connsiteX25" fmla="*/ 4652752 w 12192000"/>
              <a:gd name="connsiteY25" fmla="*/ 210902 h 1163932"/>
              <a:gd name="connsiteX26" fmla="*/ 4652896 w 12192000"/>
              <a:gd name="connsiteY26" fmla="*/ 211286 h 1163932"/>
              <a:gd name="connsiteX27" fmla="*/ 4685303 w 12192000"/>
              <a:gd name="connsiteY27" fmla="*/ 212939 h 1163932"/>
              <a:gd name="connsiteX28" fmla="*/ 4690886 w 12192000"/>
              <a:gd name="connsiteY28" fmla="*/ 215767 h 1163932"/>
              <a:gd name="connsiteX29" fmla="*/ 4725430 w 12192000"/>
              <a:gd name="connsiteY29" fmla="*/ 238732 h 1163932"/>
              <a:gd name="connsiteX30" fmla="*/ 4800051 w 12192000"/>
              <a:gd name="connsiteY30" fmla="*/ 231099 h 1163932"/>
              <a:gd name="connsiteX31" fmla="*/ 4875115 w 12192000"/>
              <a:gd name="connsiteY31" fmla="*/ 264350 h 1163932"/>
              <a:gd name="connsiteX32" fmla="*/ 4936450 w 12192000"/>
              <a:gd name="connsiteY32" fmla="*/ 280902 h 1163932"/>
              <a:gd name="connsiteX33" fmla="*/ 5030961 w 12192000"/>
              <a:gd name="connsiteY33" fmla="*/ 305912 h 1163932"/>
              <a:gd name="connsiteX34" fmla="*/ 5082734 w 12192000"/>
              <a:gd name="connsiteY34" fmla="*/ 308581 h 1163932"/>
              <a:gd name="connsiteX35" fmla="*/ 5138799 w 12192000"/>
              <a:gd name="connsiteY35" fmla="*/ 303800 h 1163932"/>
              <a:gd name="connsiteX36" fmla="*/ 5259695 w 12192000"/>
              <a:gd name="connsiteY36" fmla="*/ 330476 h 1163932"/>
              <a:gd name="connsiteX37" fmla="*/ 5359642 w 12192000"/>
              <a:gd name="connsiteY37" fmla="*/ 340575 h 1163932"/>
              <a:gd name="connsiteX38" fmla="*/ 5372918 w 12192000"/>
              <a:gd name="connsiteY38" fmla="*/ 336834 h 1163932"/>
              <a:gd name="connsiteX39" fmla="*/ 5396084 w 12192000"/>
              <a:gd name="connsiteY39" fmla="*/ 328268 h 1163932"/>
              <a:gd name="connsiteX40" fmla="*/ 5414292 w 12192000"/>
              <a:gd name="connsiteY40" fmla="*/ 320863 h 1163932"/>
              <a:gd name="connsiteX41" fmla="*/ 5487276 w 12192000"/>
              <a:gd name="connsiteY41" fmla="*/ 307350 h 1163932"/>
              <a:gd name="connsiteX42" fmla="*/ 5612716 w 12192000"/>
              <a:gd name="connsiteY42" fmla="*/ 308118 h 1163932"/>
              <a:gd name="connsiteX43" fmla="*/ 5864813 w 12192000"/>
              <a:gd name="connsiteY43" fmla="*/ 257852 h 1163932"/>
              <a:gd name="connsiteX44" fmla="*/ 6151392 w 12192000"/>
              <a:gd name="connsiteY44" fmla="*/ 225732 h 1163932"/>
              <a:gd name="connsiteX45" fmla="*/ 6209396 w 12192000"/>
              <a:gd name="connsiteY45" fmla="*/ 220469 h 1163932"/>
              <a:gd name="connsiteX46" fmla="*/ 6269898 w 12192000"/>
              <a:gd name="connsiteY46" fmla="*/ 226300 h 1163932"/>
              <a:gd name="connsiteX47" fmla="*/ 6297029 w 12192000"/>
              <a:gd name="connsiteY47" fmla="*/ 224230 h 1163932"/>
              <a:gd name="connsiteX48" fmla="*/ 6352373 w 12192000"/>
              <a:gd name="connsiteY48" fmla="*/ 209161 h 1163932"/>
              <a:gd name="connsiteX49" fmla="*/ 6353759 w 12192000"/>
              <a:gd name="connsiteY49" fmla="*/ 209135 h 1163932"/>
              <a:gd name="connsiteX50" fmla="*/ 6363346 w 12192000"/>
              <a:gd name="connsiteY50" fmla="*/ 196700 h 1163932"/>
              <a:gd name="connsiteX51" fmla="*/ 6400681 w 12192000"/>
              <a:gd name="connsiteY51" fmla="*/ 204402 h 1163932"/>
              <a:gd name="connsiteX52" fmla="*/ 6402041 w 12192000"/>
              <a:gd name="connsiteY52" fmla="*/ 207073 h 1163932"/>
              <a:gd name="connsiteX53" fmla="*/ 6424912 w 12192000"/>
              <a:gd name="connsiteY53" fmla="*/ 204940 h 1163932"/>
              <a:gd name="connsiteX54" fmla="*/ 6502019 w 12192000"/>
              <a:gd name="connsiteY54" fmla="*/ 198788 h 1163932"/>
              <a:gd name="connsiteX55" fmla="*/ 6518229 w 12192000"/>
              <a:gd name="connsiteY55" fmla="*/ 197839 h 1163932"/>
              <a:gd name="connsiteX56" fmla="*/ 6519089 w 12192000"/>
              <a:gd name="connsiteY56" fmla="*/ 198274 h 1163932"/>
              <a:gd name="connsiteX57" fmla="*/ 6561047 w 12192000"/>
              <a:gd name="connsiteY57" fmla="*/ 182276 h 1163932"/>
              <a:gd name="connsiteX58" fmla="*/ 6595639 w 12192000"/>
              <a:gd name="connsiteY58" fmla="*/ 174596 h 1163932"/>
              <a:gd name="connsiteX59" fmla="*/ 6692265 w 12192000"/>
              <a:gd name="connsiteY59" fmla="*/ 171261 h 1163932"/>
              <a:gd name="connsiteX60" fmla="*/ 6697219 w 12192000"/>
              <a:gd name="connsiteY60" fmla="*/ 171733 h 1163932"/>
              <a:gd name="connsiteX61" fmla="*/ 6713656 w 12192000"/>
              <a:gd name="connsiteY61" fmla="*/ 160032 h 1163932"/>
              <a:gd name="connsiteX62" fmla="*/ 6714383 w 12192000"/>
              <a:gd name="connsiteY62" fmla="*/ 156857 h 1163932"/>
              <a:gd name="connsiteX63" fmla="*/ 6774793 w 12192000"/>
              <a:gd name="connsiteY63" fmla="*/ 166145 h 1163932"/>
              <a:gd name="connsiteX64" fmla="*/ 6782112 w 12192000"/>
              <a:gd name="connsiteY64" fmla="*/ 161687 h 1163932"/>
              <a:gd name="connsiteX65" fmla="*/ 6822392 w 12192000"/>
              <a:gd name="connsiteY65" fmla="*/ 175020 h 1163932"/>
              <a:gd name="connsiteX66" fmla="*/ 6842719 w 12192000"/>
              <a:gd name="connsiteY66" fmla="*/ 178025 h 1163932"/>
              <a:gd name="connsiteX67" fmla="*/ 6878958 w 12192000"/>
              <a:gd name="connsiteY67" fmla="*/ 187256 h 1163932"/>
              <a:gd name="connsiteX68" fmla="*/ 6881972 w 12192000"/>
              <a:gd name="connsiteY68" fmla="*/ 184277 h 1163932"/>
              <a:gd name="connsiteX69" fmla="*/ 6889133 w 12192000"/>
              <a:gd name="connsiteY69" fmla="*/ 187492 h 1163932"/>
              <a:gd name="connsiteX70" fmla="*/ 6894439 w 12192000"/>
              <a:gd name="connsiteY70" fmla="*/ 184074 h 1163932"/>
              <a:gd name="connsiteX71" fmla="*/ 6900419 w 12192000"/>
              <a:gd name="connsiteY71" fmla="*/ 185342 h 1163932"/>
              <a:gd name="connsiteX72" fmla="*/ 6963220 w 12192000"/>
              <a:gd name="connsiteY72" fmla="*/ 173736 h 1163932"/>
              <a:gd name="connsiteX73" fmla="*/ 6976706 w 12192000"/>
              <a:gd name="connsiteY73" fmla="*/ 177326 h 1163932"/>
              <a:gd name="connsiteX74" fmla="*/ 6987064 w 12192000"/>
              <a:gd name="connsiteY74" fmla="*/ 166834 h 1163932"/>
              <a:gd name="connsiteX75" fmla="*/ 7030230 w 12192000"/>
              <a:gd name="connsiteY75" fmla="*/ 166147 h 1163932"/>
              <a:gd name="connsiteX76" fmla="*/ 7045014 w 12192000"/>
              <a:gd name="connsiteY76" fmla="*/ 175533 h 1163932"/>
              <a:gd name="connsiteX77" fmla="*/ 7058714 w 12192000"/>
              <a:gd name="connsiteY77" fmla="*/ 182424 h 1163932"/>
              <a:gd name="connsiteX78" fmla="*/ 7060499 w 12192000"/>
              <a:gd name="connsiteY78" fmla="*/ 182495 h 1163932"/>
              <a:gd name="connsiteX79" fmla="*/ 7078430 w 12192000"/>
              <a:gd name="connsiteY79" fmla="*/ 183225 h 1163932"/>
              <a:gd name="connsiteX80" fmla="*/ 7176563 w 12192000"/>
              <a:gd name="connsiteY80" fmla="*/ 179676 h 1163932"/>
              <a:gd name="connsiteX81" fmla="*/ 7205529 w 12192000"/>
              <a:gd name="connsiteY81" fmla="*/ 187443 h 1163932"/>
              <a:gd name="connsiteX82" fmla="*/ 7310118 w 12192000"/>
              <a:gd name="connsiteY82" fmla="*/ 169037 h 1163932"/>
              <a:gd name="connsiteX83" fmla="*/ 7673859 w 12192000"/>
              <a:gd name="connsiteY83" fmla="*/ 156768 h 1163932"/>
              <a:gd name="connsiteX84" fmla="*/ 7692748 w 12192000"/>
              <a:gd name="connsiteY84" fmla="*/ 167969 h 1163932"/>
              <a:gd name="connsiteX85" fmla="*/ 7715729 w 12192000"/>
              <a:gd name="connsiteY85" fmla="*/ 163804 h 1163932"/>
              <a:gd name="connsiteX86" fmla="*/ 7974189 w 12192000"/>
              <a:gd name="connsiteY86" fmla="*/ 161251 h 1163932"/>
              <a:gd name="connsiteX87" fmla="*/ 8101969 w 12192000"/>
              <a:gd name="connsiteY87" fmla="*/ 150927 h 1163932"/>
              <a:gd name="connsiteX88" fmla="*/ 8106826 w 12192000"/>
              <a:gd name="connsiteY88" fmla="*/ 146285 h 1163932"/>
              <a:gd name="connsiteX89" fmla="*/ 8162058 w 12192000"/>
              <a:gd name="connsiteY89" fmla="*/ 103136 h 1163932"/>
              <a:gd name="connsiteX90" fmla="*/ 8184568 w 12192000"/>
              <a:gd name="connsiteY90" fmla="*/ 100422 h 1163932"/>
              <a:gd name="connsiteX91" fmla="*/ 8205350 w 12192000"/>
              <a:gd name="connsiteY91" fmla="*/ 106344 h 1163932"/>
              <a:gd name="connsiteX92" fmla="*/ 8228227 w 12192000"/>
              <a:gd name="connsiteY92" fmla="*/ 112404 h 1163932"/>
              <a:gd name="connsiteX93" fmla="*/ 8229109 w 12192000"/>
              <a:gd name="connsiteY93" fmla="*/ 109777 h 1163932"/>
              <a:gd name="connsiteX94" fmla="*/ 8237963 w 12192000"/>
              <a:gd name="connsiteY94" fmla="*/ 113428 h 1163932"/>
              <a:gd name="connsiteX95" fmla="*/ 8248358 w 12192000"/>
              <a:gd name="connsiteY95" fmla="*/ 112494 h 1163932"/>
              <a:gd name="connsiteX96" fmla="*/ 8249309 w 12192000"/>
              <a:gd name="connsiteY96" fmla="*/ 113130 h 1163932"/>
              <a:gd name="connsiteX97" fmla="*/ 8249997 w 12192000"/>
              <a:gd name="connsiteY97" fmla="*/ 112347 h 1163932"/>
              <a:gd name="connsiteX98" fmla="*/ 8272162 w 12192000"/>
              <a:gd name="connsiteY98" fmla="*/ 110356 h 1163932"/>
              <a:gd name="connsiteX99" fmla="*/ 8292349 w 12192000"/>
              <a:gd name="connsiteY99" fmla="*/ 103912 h 1163932"/>
              <a:gd name="connsiteX100" fmla="*/ 8292491 w 12192000"/>
              <a:gd name="connsiteY100" fmla="*/ 103935 h 1163932"/>
              <a:gd name="connsiteX101" fmla="*/ 8307239 w 12192000"/>
              <a:gd name="connsiteY101" fmla="*/ 101023 h 1163932"/>
              <a:gd name="connsiteX102" fmla="*/ 8339282 w 12192000"/>
              <a:gd name="connsiteY102" fmla="*/ 115374 h 1163932"/>
              <a:gd name="connsiteX103" fmla="*/ 8346156 w 12192000"/>
              <a:gd name="connsiteY103" fmla="*/ 117659 h 1163932"/>
              <a:gd name="connsiteX104" fmla="*/ 8346467 w 12192000"/>
              <a:gd name="connsiteY104" fmla="*/ 117456 h 1163932"/>
              <a:gd name="connsiteX105" fmla="*/ 8354069 w 12192000"/>
              <a:gd name="connsiteY105" fmla="*/ 119374 h 1163932"/>
              <a:gd name="connsiteX106" fmla="*/ 8358687 w 12192000"/>
              <a:gd name="connsiteY106" fmla="*/ 121825 h 1163932"/>
              <a:gd name="connsiteX107" fmla="*/ 8433385 w 12192000"/>
              <a:gd name="connsiteY107" fmla="*/ 106101 h 1163932"/>
              <a:gd name="connsiteX108" fmla="*/ 8533779 w 12192000"/>
              <a:gd name="connsiteY108" fmla="*/ 104806 h 1163932"/>
              <a:gd name="connsiteX109" fmla="*/ 8632833 w 12192000"/>
              <a:gd name="connsiteY109" fmla="*/ 106964 h 1163932"/>
              <a:gd name="connsiteX110" fmla="*/ 8668523 w 12192000"/>
              <a:gd name="connsiteY110" fmla="*/ 109411 h 1163932"/>
              <a:gd name="connsiteX111" fmla="*/ 8732893 w 12192000"/>
              <a:gd name="connsiteY111" fmla="*/ 106423 h 1163932"/>
              <a:gd name="connsiteX112" fmla="*/ 8764071 w 12192000"/>
              <a:gd name="connsiteY112" fmla="*/ 101019 h 1163932"/>
              <a:gd name="connsiteX113" fmla="*/ 8767004 w 12192000"/>
              <a:gd name="connsiteY113" fmla="*/ 97951 h 1163932"/>
              <a:gd name="connsiteX114" fmla="*/ 8772553 w 12192000"/>
              <a:gd name="connsiteY114" fmla="*/ 96746 h 1163932"/>
              <a:gd name="connsiteX115" fmla="*/ 8787201 w 12192000"/>
              <a:gd name="connsiteY115" fmla="*/ 98465 h 1163932"/>
              <a:gd name="connsiteX116" fmla="*/ 8792624 w 12192000"/>
              <a:gd name="connsiteY116" fmla="*/ 99935 h 1163932"/>
              <a:gd name="connsiteX117" fmla="*/ 8800741 w 12192000"/>
              <a:gd name="connsiteY117" fmla="*/ 100329 h 1163932"/>
              <a:gd name="connsiteX118" fmla="*/ 8800966 w 12192000"/>
              <a:gd name="connsiteY118" fmla="*/ 100077 h 1163932"/>
              <a:gd name="connsiteX119" fmla="*/ 8808513 w 12192000"/>
              <a:gd name="connsiteY119" fmla="*/ 100962 h 1163932"/>
              <a:gd name="connsiteX120" fmla="*/ 8845110 w 12192000"/>
              <a:gd name="connsiteY120" fmla="*/ 108611 h 1163932"/>
              <a:gd name="connsiteX121" fmla="*/ 8896773 w 12192000"/>
              <a:gd name="connsiteY121" fmla="*/ 86101 h 1163932"/>
              <a:gd name="connsiteX122" fmla="*/ 8917529 w 12192000"/>
              <a:gd name="connsiteY122" fmla="*/ 82805 h 1163932"/>
              <a:gd name="connsiteX123" fmla="*/ 8929546 w 12192000"/>
              <a:gd name="connsiteY123" fmla="*/ 78543 h 1163932"/>
              <a:gd name="connsiteX124" fmla="*/ 9026654 w 12192000"/>
              <a:gd name="connsiteY124" fmla="*/ 99852 h 1163932"/>
              <a:gd name="connsiteX125" fmla="*/ 9040737 w 12192000"/>
              <a:gd name="connsiteY125" fmla="*/ 105786 h 1163932"/>
              <a:gd name="connsiteX126" fmla="*/ 9052026 w 12192000"/>
              <a:gd name="connsiteY126" fmla="*/ 115808 h 1163932"/>
              <a:gd name="connsiteX127" fmla="*/ 9203241 w 12192000"/>
              <a:gd name="connsiteY127" fmla="*/ 118145 h 1163932"/>
              <a:gd name="connsiteX128" fmla="*/ 9415584 w 12192000"/>
              <a:gd name="connsiteY128" fmla="*/ 163588 h 1163932"/>
              <a:gd name="connsiteX129" fmla="*/ 9505102 w 12192000"/>
              <a:gd name="connsiteY129" fmla="*/ 147474 h 1163932"/>
              <a:gd name="connsiteX130" fmla="*/ 9643040 w 12192000"/>
              <a:gd name="connsiteY130" fmla="*/ 164665 h 1163932"/>
              <a:gd name="connsiteX131" fmla="*/ 9762999 w 12192000"/>
              <a:gd name="connsiteY131" fmla="*/ 169055 h 1163932"/>
              <a:gd name="connsiteX132" fmla="*/ 9776183 w 12192000"/>
              <a:gd name="connsiteY132" fmla="*/ 168623 h 1163932"/>
              <a:gd name="connsiteX133" fmla="*/ 9780532 w 12192000"/>
              <a:gd name="connsiteY133" fmla="*/ 162255 h 1163932"/>
              <a:gd name="connsiteX134" fmla="*/ 9824924 w 12192000"/>
              <a:gd name="connsiteY134" fmla="*/ 158079 h 1163932"/>
              <a:gd name="connsiteX135" fmla="*/ 9910588 w 12192000"/>
              <a:gd name="connsiteY135" fmla="*/ 160759 h 1163932"/>
              <a:gd name="connsiteX136" fmla="*/ 9924173 w 12192000"/>
              <a:gd name="connsiteY136" fmla="*/ 165023 h 1163932"/>
              <a:gd name="connsiteX137" fmla="*/ 10010969 w 12192000"/>
              <a:gd name="connsiteY137" fmla="*/ 162234 h 1163932"/>
              <a:gd name="connsiteX138" fmla="*/ 10070699 w 12192000"/>
              <a:gd name="connsiteY138" fmla="*/ 164286 h 1163932"/>
              <a:gd name="connsiteX139" fmla="*/ 10083825 w 12192000"/>
              <a:gd name="connsiteY139" fmla="*/ 168444 h 1163932"/>
              <a:gd name="connsiteX140" fmla="*/ 10097932 w 12192000"/>
              <a:gd name="connsiteY140" fmla="*/ 161160 h 1163932"/>
              <a:gd name="connsiteX141" fmla="*/ 10101779 w 12192000"/>
              <a:gd name="connsiteY141" fmla="*/ 155488 h 1163932"/>
              <a:gd name="connsiteX142" fmla="*/ 10149437 w 12192000"/>
              <a:gd name="connsiteY142" fmla="*/ 158598 h 1163932"/>
              <a:gd name="connsiteX143" fmla="*/ 10155104 w 12192000"/>
              <a:gd name="connsiteY143" fmla="*/ 158045 h 1163932"/>
              <a:gd name="connsiteX144" fmla="*/ 10250982 w 12192000"/>
              <a:gd name="connsiteY144" fmla="*/ 135074 h 1163932"/>
              <a:gd name="connsiteX145" fmla="*/ 10343301 w 12192000"/>
              <a:gd name="connsiteY145" fmla="*/ 97316 h 1163932"/>
              <a:gd name="connsiteX146" fmla="*/ 10366625 w 12192000"/>
              <a:gd name="connsiteY146" fmla="*/ 85860 h 1163932"/>
              <a:gd name="connsiteX147" fmla="*/ 10433505 w 12192000"/>
              <a:gd name="connsiteY147" fmla="*/ 71432 h 1163932"/>
              <a:gd name="connsiteX148" fmla="*/ 10547510 w 12192000"/>
              <a:gd name="connsiteY148" fmla="*/ 53678 h 1163932"/>
              <a:gd name="connsiteX149" fmla="*/ 10588150 w 12192000"/>
              <a:gd name="connsiteY149" fmla="*/ 38719 h 1163932"/>
              <a:gd name="connsiteX150" fmla="*/ 10589457 w 12192000"/>
              <a:gd name="connsiteY150" fmla="*/ 31728 h 1163932"/>
              <a:gd name="connsiteX151" fmla="*/ 10699976 w 12192000"/>
              <a:gd name="connsiteY151" fmla="*/ 49777 h 1163932"/>
              <a:gd name="connsiteX152" fmla="*/ 10812237 w 12192000"/>
              <a:gd name="connsiteY152" fmla="*/ 52759 h 1163932"/>
              <a:gd name="connsiteX153" fmla="*/ 10869837 w 12192000"/>
              <a:gd name="connsiteY153" fmla="*/ 72227 h 1163932"/>
              <a:gd name="connsiteX154" fmla="*/ 10881770 w 12192000"/>
              <a:gd name="connsiteY154" fmla="*/ 80104 h 1163932"/>
              <a:gd name="connsiteX155" fmla="*/ 10896899 w 12192000"/>
              <a:gd name="connsiteY155" fmla="*/ 77163 h 1163932"/>
              <a:gd name="connsiteX156" fmla="*/ 10901748 w 12192000"/>
              <a:gd name="connsiteY156" fmla="*/ 72784 h 1163932"/>
              <a:gd name="connsiteX157" fmla="*/ 10947419 w 12192000"/>
              <a:gd name="connsiteY157" fmla="*/ 89748 h 1163932"/>
              <a:gd name="connsiteX158" fmla="*/ 10953034 w 12192000"/>
              <a:gd name="connsiteY158" fmla="*/ 90870 h 1163932"/>
              <a:gd name="connsiteX159" fmla="*/ 10992070 w 12192000"/>
              <a:gd name="connsiteY159" fmla="*/ 95273 h 1163932"/>
              <a:gd name="connsiteX160" fmla="*/ 11112372 w 12192000"/>
              <a:gd name="connsiteY160" fmla="*/ 88679 h 1163932"/>
              <a:gd name="connsiteX161" fmla="*/ 11147719 w 12192000"/>
              <a:gd name="connsiteY161" fmla="*/ 86992 h 1163932"/>
              <a:gd name="connsiteX162" fmla="*/ 11172617 w 12192000"/>
              <a:gd name="connsiteY162" fmla="*/ 82697 h 1163932"/>
              <a:gd name="connsiteX163" fmla="*/ 11240397 w 12192000"/>
              <a:gd name="connsiteY163" fmla="*/ 88262 h 1163932"/>
              <a:gd name="connsiteX164" fmla="*/ 11270034 w 12192000"/>
              <a:gd name="connsiteY164" fmla="*/ 98379 h 1163932"/>
              <a:gd name="connsiteX165" fmla="*/ 11293091 w 12192000"/>
              <a:gd name="connsiteY165" fmla="*/ 98474 h 1163932"/>
              <a:gd name="connsiteX166" fmla="*/ 11310949 w 12192000"/>
              <a:gd name="connsiteY166" fmla="*/ 104274 h 1163932"/>
              <a:gd name="connsiteX167" fmla="*/ 11345279 w 12192000"/>
              <a:gd name="connsiteY167" fmla="*/ 101883 h 1163932"/>
              <a:gd name="connsiteX168" fmla="*/ 11354597 w 12192000"/>
              <a:gd name="connsiteY168" fmla="*/ 104385 h 1163932"/>
              <a:gd name="connsiteX169" fmla="*/ 11367725 w 12192000"/>
              <a:gd name="connsiteY169" fmla="*/ 104431 h 1163932"/>
              <a:gd name="connsiteX170" fmla="*/ 11399832 w 12192000"/>
              <a:gd name="connsiteY170" fmla="*/ 117048 h 1163932"/>
              <a:gd name="connsiteX171" fmla="*/ 11487595 w 12192000"/>
              <a:gd name="connsiteY171" fmla="*/ 158754 h 1163932"/>
              <a:gd name="connsiteX172" fmla="*/ 11590850 w 12192000"/>
              <a:gd name="connsiteY172" fmla="*/ 244984 h 1163932"/>
              <a:gd name="connsiteX173" fmla="*/ 11736204 w 12192000"/>
              <a:gd name="connsiteY173" fmla="*/ 283941 h 1163932"/>
              <a:gd name="connsiteX174" fmla="*/ 11760331 w 12192000"/>
              <a:gd name="connsiteY174" fmla="*/ 298368 h 1163932"/>
              <a:gd name="connsiteX175" fmla="*/ 11819139 w 12192000"/>
              <a:gd name="connsiteY175" fmla="*/ 310575 h 1163932"/>
              <a:gd name="connsiteX176" fmla="*/ 11821967 w 12192000"/>
              <a:gd name="connsiteY176" fmla="*/ 312222 h 1163932"/>
              <a:gd name="connsiteX177" fmla="*/ 11847125 w 12192000"/>
              <a:gd name="connsiteY177" fmla="*/ 303833 h 1163932"/>
              <a:gd name="connsiteX178" fmla="*/ 11980134 w 12192000"/>
              <a:gd name="connsiteY178" fmla="*/ 328343 h 1163932"/>
              <a:gd name="connsiteX179" fmla="*/ 12174576 w 12192000"/>
              <a:gd name="connsiteY179" fmla="*/ 382540 h 1163932"/>
              <a:gd name="connsiteX180" fmla="*/ 12192000 w 12192000"/>
              <a:gd name="connsiteY180" fmla="*/ 385665 h 1163932"/>
              <a:gd name="connsiteX181" fmla="*/ 12192000 w 12192000"/>
              <a:gd name="connsiteY181" fmla="*/ 1163932 h 1163932"/>
              <a:gd name="connsiteX182" fmla="*/ 0 w 12192000"/>
              <a:gd name="connsiteY182" fmla="*/ 1163932 h 1163932"/>
              <a:gd name="connsiteX183" fmla="*/ 0 w 12192000"/>
              <a:gd name="connsiteY183" fmla="*/ 489977 h 1163932"/>
              <a:gd name="connsiteX184" fmla="*/ 5331 w 12192000"/>
              <a:gd name="connsiteY184" fmla="*/ 489229 h 1163932"/>
              <a:gd name="connsiteX185" fmla="*/ 39902 w 12192000"/>
              <a:gd name="connsiteY185" fmla="*/ 478716 h 1163932"/>
              <a:gd name="connsiteX186" fmla="*/ 117880 w 12192000"/>
              <a:gd name="connsiteY186" fmla="*/ 427388 h 1163932"/>
              <a:gd name="connsiteX187" fmla="*/ 238140 w 12192000"/>
              <a:gd name="connsiteY187" fmla="*/ 385729 h 1163932"/>
              <a:gd name="connsiteX188" fmla="*/ 249589 w 12192000"/>
              <a:gd name="connsiteY188" fmla="*/ 385949 h 1163932"/>
              <a:gd name="connsiteX189" fmla="*/ 296963 w 12192000"/>
              <a:gd name="connsiteY189" fmla="*/ 362534 h 1163932"/>
              <a:gd name="connsiteX190" fmla="*/ 339235 w 12192000"/>
              <a:gd name="connsiteY190" fmla="*/ 330857 h 1163932"/>
              <a:gd name="connsiteX191" fmla="*/ 447152 w 12192000"/>
              <a:gd name="connsiteY191" fmla="*/ 333855 h 1163932"/>
              <a:gd name="connsiteX192" fmla="*/ 475247 w 12192000"/>
              <a:gd name="connsiteY192" fmla="*/ 343146 h 1163932"/>
              <a:gd name="connsiteX193" fmla="*/ 477967 w 12192000"/>
              <a:gd name="connsiteY193" fmla="*/ 344392 h 1163932"/>
              <a:gd name="connsiteX194" fmla="*/ 527683 w 12192000"/>
              <a:gd name="connsiteY194" fmla="*/ 339655 h 1163932"/>
              <a:gd name="connsiteX195" fmla="*/ 703732 w 12192000"/>
              <a:gd name="connsiteY195" fmla="*/ 323031 h 1163932"/>
              <a:gd name="connsiteX196" fmla="*/ 853391 w 12192000"/>
              <a:gd name="connsiteY196" fmla="*/ 310023 h 1163932"/>
              <a:gd name="connsiteX197" fmla="*/ 925332 w 12192000"/>
              <a:gd name="connsiteY197" fmla="*/ 305118 h 1163932"/>
              <a:gd name="connsiteX198" fmla="*/ 941286 w 12192000"/>
              <a:gd name="connsiteY198" fmla="*/ 295364 h 1163932"/>
              <a:gd name="connsiteX199" fmla="*/ 950845 w 12192000"/>
              <a:gd name="connsiteY199" fmla="*/ 293027 h 1163932"/>
              <a:gd name="connsiteX200" fmla="*/ 953292 w 12192000"/>
              <a:gd name="connsiteY200" fmla="*/ 287324 h 1163932"/>
              <a:gd name="connsiteX201" fmla="*/ 967499 w 12192000"/>
              <a:gd name="connsiteY201" fmla="*/ 280192 h 1163932"/>
              <a:gd name="connsiteX202" fmla="*/ 985161 w 12192000"/>
              <a:gd name="connsiteY202" fmla="*/ 277297 h 1163932"/>
              <a:gd name="connsiteX203" fmla="*/ 1069267 w 12192000"/>
              <a:gd name="connsiteY203" fmla="*/ 269198 h 1163932"/>
              <a:gd name="connsiteX204" fmla="*/ 1138407 w 12192000"/>
              <a:gd name="connsiteY204" fmla="*/ 252999 h 1163932"/>
              <a:gd name="connsiteX205" fmla="*/ 1164931 w 12192000"/>
              <a:gd name="connsiteY205" fmla="*/ 245054 h 1163932"/>
              <a:gd name="connsiteX206" fmla="*/ 1211622 w 12192000"/>
              <a:gd name="connsiteY206" fmla="*/ 227108 h 1163932"/>
              <a:gd name="connsiteX207" fmla="*/ 1274567 w 12192000"/>
              <a:gd name="connsiteY207" fmla="*/ 209812 h 1163932"/>
              <a:gd name="connsiteX208" fmla="*/ 1325029 w 12192000"/>
              <a:gd name="connsiteY208" fmla="*/ 214369 h 1163932"/>
              <a:gd name="connsiteX209" fmla="*/ 1356805 w 12192000"/>
              <a:gd name="connsiteY209" fmla="*/ 210054 h 1163932"/>
              <a:gd name="connsiteX210" fmla="*/ 1468752 w 12192000"/>
              <a:gd name="connsiteY210" fmla="*/ 221036 h 1163932"/>
              <a:gd name="connsiteX211" fmla="*/ 1650750 w 12192000"/>
              <a:gd name="connsiteY211" fmla="*/ 171522 h 1163932"/>
              <a:gd name="connsiteX212" fmla="*/ 1655056 w 12192000"/>
              <a:gd name="connsiteY212" fmla="*/ 178538 h 1163932"/>
              <a:gd name="connsiteX213" fmla="*/ 1683220 w 12192000"/>
              <a:gd name="connsiteY213" fmla="*/ 176084 h 1163932"/>
              <a:gd name="connsiteX214" fmla="*/ 1685599 w 12192000"/>
              <a:gd name="connsiteY214" fmla="*/ 171820 h 1163932"/>
              <a:gd name="connsiteX215" fmla="*/ 1689230 w 12192000"/>
              <a:gd name="connsiteY215" fmla="*/ 171091 h 1163932"/>
              <a:gd name="connsiteX216" fmla="*/ 1691052 w 12192000"/>
              <a:gd name="connsiteY216" fmla="*/ 175010 h 1163932"/>
              <a:gd name="connsiteX217" fmla="*/ 1735783 w 12192000"/>
              <a:gd name="connsiteY217" fmla="*/ 183832 h 1163932"/>
              <a:gd name="connsiteX218" fmla="*/ 1797102 w 12192000"/>
              <a:gd name="connsiteY218" fmla="*/ 188721 h 1163932"/>
              <a:gd name="connsiteX219" fmla="*/ 1845638 w 12192000"/>
              <a:gd name="connsiteY219" fmla="*/ 170206 h 1163932"/>
              <a:gd name="connsiteX220" fmla="*/ 1848980 w 12192000"/>
              <a:gd name="connsiteY220" fmla="*/ 173948 h 1163932"/>
              <a:gd name="connsiteX221" fmla="*/ 1880587 w 12192000"/>
              <a:gd name="connsiteY221" fmla="*/ 171938 h 1163932"/>
              <a:gd name="connsiteX222" fmla="*/ 1995803 w 12192000"/>
              <a:gd name="connsiteY222" fmla="*/ 138279 h 1163932"/>
              <a:gd name="connsiteX223" fmla="*/ 2057448 w 12192000"/>
              <a:gd name="connsiteY223" fmla="*/ 135082 h 1163932"/>
              <a:gd name="connsiteX224" fmla="*/ 2119088 w 12192000"/>
              <a:gd name="connsiteY224" fmla="*/ 119940 h 1163932"/>
              <a:gd name="connsiteX225" fmla="*/ 2138831 w 12192000"/>
              <a:gd name="connsiteY225" fmla="*/ 122626 h 1163932"/>
              <a:gd name="connsiteX226" fmla="*/ 2174180 w 12192000"/>
              <a:gd name="connsiteY226" fmla="*/ 117121 h 1163932"/>
              <a:gd name="connsiteX227" fmla="*/ 2214259 w 12192000"/>
              <a:gd name="connsiteY227" fmla="*/ 116974 h 1163932"/>
              <a:gd name="connsiteX228" fmla="*/ 2264911 w 12192000"/>
              <a:gd name="connsiteY228" fmla="*/ 108071 h 1163932"/>
              <a:gd name="connsiteX229" fmla="*/ 2298963 w 12192000"/>
              <a:gd name="connsiteY229" fmla="*/ 107788 h 1163932"/>
              <a:gd name="connsiteX230" fmla="*/ 2454058 w 12192000"/>
              <a:gd name="connsiteY230" fmla="*/ 73698 h 1163932"/>
              <a:gd name="connsiteX231" fmla="*/ 2534188 w 12192000"/>
              <a:gd name="connsiteY231" fmla="*/ 70162 h 1163932"/>
              <a:gd name="connsiteX232" fmla="*/ 2616912 w 12192000"/>
              <a:gd name="connsiteY232" fmla="*/ 51189 h 1163932"/>
              <a:gd name="connsiteX233" fmla="*/ 2698592 w 12192000"/>
              <a:gd name="connsiteY233" fmla="*/ 42305 h 1163932"/>
              <a:gd name="connsiteX234" fmla="*/ 2891953 w 12192000"/>
              <a:gd name="connsiteY234" fmla="*/ 34973 h 1163932"/>
              <a:gd name="connsiteX235" fmla="*/ 2955508 w 12192000"/>
              <a:gd name="connsiteY235" fmla="*/ 929 h 116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2192000" h="1163932">
                <a:moveTo>
                  <a:pt x="2955508" y="929"/>
                </a:moveTo>
                <a:cubicBezTo>
                  <a:pt x="2962603" y="-560"/>
                  <a:pt x="2968871" y="-381"/>
                  <a:pt x="2973472" y="2369"/>
                </a:cubicBezTo>
                <a:cubicBezTo>
                  <a:pt x="2988398" y="1582"/>
                  <a:pt x="3039854" y="237"/>
                  <a:pt x="3052621" y="14030"/>
                </a:cubicBezTo>
                <a:cubicBezTo>
                  <a:pt x="3074269" y="13590"/>
                  <a:pt x="3124337" y="16403"/>
                  <a:pt x="3145220" y="16277"/>
                </a:cubicBezTo>
                <a:cubicBezTo>
                  <a:pt x="3177400" y="20825"/>
                  <a:pt x="3204801" y="-725"/>
                  <a:pt x="3233309" y="8968"/>
                </a:cubicBezTo>
                <a:cubicBezTo>
                  <a:pt x="3255675" y="17814"/>
                  <a:pt x="3297066" y="12790"/>
                  <a:pt x="3320851" y="18902"/>
                </a:cubicBezTo>
                <a:cubicBezTo>
                  <a:pt x="3329831" y="31255"/>
                  <a:pt x="3377875" y="43091"/>
                  <a:pt x="3394552" y="38279"/>
                </a:cubicBezTo>
                <a:cubicBezTo>
                  <a:pt x="3429790" y="45194"/>
                  <a:pt x="3435943" y="63076"/>
                  <a:pt x="3462252" y="68646"/>
                </a:cubicBezTo>
                <a:lnTo>
                  <a:pt x="3504799" y="93363"/>
                </a:lnTo>
                <a:lnTo>
                  <a:pt x="3568807" y="84557"/>
                </a:lnTo>
                <a:lnTo>
                  <a:pt x="3571993" y="87105"/>
                </a:lnTo>
                <a:cubicBezTo>
                  <a:pt x="3578062" y="92009"/>
                  <a:pt x="3584192" y="96609"/>
                  <a:pt x="3590879" y="100115"/>
                </a:cubicBezTo>
                <a:cubicBezTo>
                  <a:pt x="3596400" y="81013"/>
                  <a:pt x="3611075" y="86890"/>
                  <a:pt x="3623973" y="93084"/>
                </a:cubicBezTo>
                <a:lnTo>
                  <a:pt x="3636728" y="98019"/>
                </a:lnTo>
                <a:lnTo>
                  <a:pt x="3676976" y="96600"/>
                </a:lnTo>
                <a:cubicBezTo>
                  <a:pt x="3705974" y="106056"/>
                  <a:pt x="3711759" y="107306"/>
                  <a:pt x="3722653" y="115363"/>
                </a:cubicBezTo>
                <a:lnTo>
                  <a:pt x="3775112" y="98970"/>
                </a:lnTo>
                <a:lnTo>
                  <a:pt x="3932956" y="122337"/>
                </a:lnTo>
                <a:cubicBezTo>
                  <a:pt x="3980745" y="133345"/>
                  <a:pt x="4055421" y="160233"/>
                  <a:pt x="4100593" y="163834"/>
                </a:cubicBezTo>
                <a:cubicBezTo>
                  <a:pt x="4235789" y="175679"/>
                  <a:pt x="4169239" y="187722"/>
                  <a:pt x="4316364" y="177453"/>
                </a:cubicBezTo>
                <a:cubicBezTo>
                  <a:pt x="4321343" y="172718"/>
                  <a:pt x="4381395" y="166811"/>
                  <a:pt x="4387387" y="164360"/>
                </a:cubicBezTo>
                <a:lnTo>
                  <a:pt x="4427957" y="177526"/>
                </a:lnTo>
                <a:lnTo>
                  <a:pt x="4502291" y="188197"/>
                </a:lnTo>
                <a:lnTo>
                  <a:pt x="4600771" y="212143"/>
                </a:lnTo>
                <a:cubicBezTo>
                  <a:pt x="4614771" y="210903"/>
                  <a:pt x="4629325" y="210251"/>
                  <a:pt x="4644102" y="210363"/>
                </a:cubicBezTo>
                <a:lnTo>
                  <a:pt x="4652752" y="210902"/>
                </a:lnTo>
                <a:cubicBezTo>
                  <a:pt x="4652799" y="211030"/>
                  <a:pt x="4652848" y="211157"/>
                  <a:pt x="4652896" y="211286"/>
                </a:cubicBezTo>
                <a:cubicBezTo>
                  <a:pt x="4658320" y="211626"/>
                  <a:pt x="4678972" y="212192"/>
                  <a:pt x="4685303" y="212939"/>
                </a:cubicBezTo>
                <a:lnTo>
                  <a:pt x="4690886" y="215767"/>
                </a:lnTo>
                <a:lnTo>
                  <a:pt x="4725430" y="238732"/>
                </a:lnTo>
                <a:cubicBezTo>
                  <a:pt x="4737427" y="231591"/>
                  <a:pt x="4775104" y="226830"/>
                  <a:pt x="4800051" y="231099"/>
                </a:cubicBezTo>
                <a:cubicBezTo>
                  <a:pt x="4824999" y="235370"/>
                  <a:pt x="4838104" y="254681"/>
                  <a:pt x="4875115" y="264350"/>
                </a:cubicBezTo>
                <a:cubicBezTo>
                  <a:pt x="4910396" y="272074"/>
                  <a:pt x="4896976" y="272080"/>
                  <a:pt x="4936450" y="280902"/>
                </a:cubicBezTo>
                <a:cubicBezTo>
                  <a:pt x="4977972" y="291139"/>
                  <a:pt x="4987604" y="299206"/>
                  <a:pt x="5030961" y="305912"/>
                </a:cubicBezTo>
                <a:cubicBezTo>
                  <a:pt x="5067269" y="323566"/>
                  <a:pt x="5060686" y="296079"/>
                  <a:pt x="5082734" y="308581"/>
                </a:cubicBezTo>
                <a:lnTo>
                  <a:pt x="5138799" y="303800"/>
                </a:lnTo>
                <a:cubicBezTo>
                  <a:pt x="5159783" y="303972"/>
                  <a:pt x="5222232" y="329865"/>
                  <a:pt x="5259695" y="330476"/>
                </a:cubicBezTo>
                <a:cubicBezTo>
                  <a:pt x="5294177" y="331408"/>
                  <a:pt x="5329952" y="341580"/>
                  <a:pt x="5359642" y="340575"/>
                </a:cubicBezTo>
                <a:lnTo>
                  <a:pt x="5372918" y="336834"/>
                </a:lnTo>
                <a:lnTo>
                  <a:pt x="5396084" y="328268"/>
                </a:lnTo>
                <a:lnTo>
                  <a:pt x="5414292" y="320863"/>
                </a:lnTo>
                <a:cubicBezTo>
                  <a:pt x="5419283" y="317134"/>
                  <a:pt x="5483979" y="313053"/>
                  <a:pt x="5487276" y="307350"/>
                </a:cubicBezTo>
                <a:cubicBezTo>
                  <a:pt x="5545059" y="311386"/>
                  <a:pt x="5551468" y="308718"/>
                  <a:pt x="5612716" y="308118"/>
                </a:cubicBezTo>
                <a:cubicBezTo>
                  <a:pt x="5706701" y="319100"/>
                  <a:pt x="5706403" y="275903"/>
                  <a:pt x="5864813" y="257852"/>
                </a:cubicBezTo>
                <a:cubicBezTo>
                  <a:pt x="5919383" y="252630"/>
                  <a:pt x="6095366" y="235151"/>
                  <a:pt x="6151392" y="225732"/>
                </a:cubicBezTo>
                <a:cubicBezTo>
                  <a:pt x="6137061" y="192047"/>
                  <a:pt x="6183146" y="231837"/>
                  <a:pt x="6209396" y="220469"/>
                </a:cubicBezTo>
                <a:cubicBezTo>
                  <a:pt x="6229147" y="220563"/>
                  <a:pt x="6253887" y="222487"/>
                  <a:pt x="6269898" y="226300"/>
                </a:cubicBezTo>
                <a:cubicBezTo>
                  <a:pt x="6278362" y="227355"/>
                  <a:pt x="6287329" y="226959"/>
                  <a:pt x="6297029" y="224230"/>
                </a:cubicBezTo>
                <a:cubicBezTo>
                  <a:pt x="6312240" y="212407"/>
                  <a:pt x="6330874" y="209880"/>
                  <a:pt x="6352373" y="209161"/>
                </a:cubicBezTo>
                <a:lnTo>
                  <a:pt x="6353759" y="209135"/>
                </a:lnTo>
                <a:lnTo>
                  <a:pt x="6363346" y="196700"/>
                </a:lnTo>
                <a:cubicBezTo>
                  <a:pt x="6374599" y="188260"/>
                  <a:pt x="6378877" y="205848"/>
                  <a:pt x="6400681" y="204402"/>
                </a:cubicBezTo>
                <a:lnTo>
                  <a:pt x="6402041" y="207073"/>
                </a:lnTo>
                <a:lnTo>
                  <a:pt x="6424912" y="204940"/>
                </a:lnTo>
                <a:cubicBezTo>
                  <a:pt x="6440035" y="209475"/>
                  <a:pt x="6489474" y="188920"/>
                  <a:pt x="6502019" y="198788"/>
                </a:cubicBezTo>
                <a:cubicBezTo>
                  <a:pt x="6507553" y="199163"/>
                  <a:pt x="6513074" y="197832"/>
                  <a:pt x="6518229" y="197839"/>
                </a:cubicBezTo>
                <a:lnTo>
                  <a:pt x="6519089" y="198274"/>
                </a:lnTo>
                <a:lnTo>
                  <a:pt x="6561047" y="182276"/>
                </a:lnTo>
                <a:cubicBezTo>
                  <a:pt x="6576908" y="188273"/>
                  <a:pt x="6586597" y="187556"/>
                  <a:pt x="6595639" y="174596"/>
                </a:cubicBezTo>
                <a:cubicBezTo>
                  <a:pt x="6669524" y="204588"/>
                  <a:pt x="6631660" y="167763"/>
                  <a:pt x="6692265" y="171261"/>
                </a:cubicBezTo>
                <a:lnTo>
                  <a:pt x="6697219" y="171733"/>
                </a:lnTo>
                <a:lnTo>
                  <a:pt x="6713656" y="160032"/>
                </a:lnTo>
                <a:cubicBezTo>
                  <a:pt x="6713896" y="158972"/>
                  <a:pt x="6714141" y="157917"/>
                  <a:pt x="6714383" y="156857"/>
                </a:cubicBezTo>
                <a:lnTo>
                  <a:pt x="6774793" y="166145"/>
                </a:lnTo>
                <a:lnTo>
                  <a:pt x="6782112" y="161687"/>
                </a:lnTo>
                <a:lnTo>
                  <a:pt x="6822392" y="175020"/>
                </a:lnTo>
                <a:lnTo>
                  <a:pt x="6842719" y="178025"/>
                </a:lnTo>
                <a:lnTo>
                  <a:pt x="6878958" y="187256"/>
                </a:lnTo>
                <a:lnTo>
                  <a:pt x="6881972" y="184277"/>
                </a:lnTo>
                <a:lnTo>
                  <a:pt x="6889133" y="187492"/>
                </a:lnTo>
                <a:lnTo>
                  <a:pt x="6894439" y="184074"/>
                </a:lnTo>
                <a:lnTo>
                  <a:pt x="6900419" y="185342"/>
                </a:lnTo>
                <a:cubicBezTo>
                  <a:pt x="6911884" y="183619"/>
                  <a:pt x="6950507" y="175071"/>
                  <a:pt x="6963220" y="173736"/>
                </a:cubicBezTo>
                <a:lnTo>
                  <a:pt x="6976706" y="177326"/>
                </a:lnTo>
                <a:lnTo>
                  <a:pt x="6987064" y="166834"/>
                </a:lnTo>
                <a:lnTo>
                  <a:pt x="7030230" y="166147"/>
                </a:lnTo>
                <a:lnTo>
                  <a:pt x="7045014" y="175533"/>
                </a:lnTo>
                <a:lnTo>
                  <a:pt x="7058714" y="182424"/>
                </a:lnTo>
                <a:lnTo>
                  <a:pt x="7060499" y="182495"/>
                </a:lnTo>
                <a:lnTo>
                  <a:pt x="7078430" y="183225"/>
                </a:lnTo>
                <a:lnTo>
                  <a:pt x="7176563" y="179676"/>
                </a:lnTo>
                <a:lnTo>
                  <a:pt x="7205529" y="187443"/>
                </a:lnTo>
                <a:lnTo>
                  <a:pt x="7310118" y="169037"/>
                </a:lnTo>
                <a:cubicBezTo>
                  <a:pt x="7440488" y="161452"/>
                  <a:pt x="7553495" y="197026"/>
                  <a:pt x="7673859" y="156768"/>
                </a:cubicBezTo>
                <a:lnTo>
                  <a:pt x="7692748" y="167969"/>
                </a:lnTo>
                <a:lnTo>
                  <a:pt x="7715729" y="163804"/>
                </a:lnTo>
                <a:cubicBezTo>
                  <a:pt x="7811110" y="149060"/>
                  <a:pt x="7909958" y="141152"/>
                  <a:pt x="7974189" y="161251"/>
                </a:cubicBezTo>
                <a:cubicBezTo>
                  <a:pt x="8006066" y="157939"/>
                  <a:pt x="8083084" y="150326"/>
                  <a:pt x="8101969" y="150927"/>
                </a:cubicBezTo>
                <a:lnTo>
                  <a:pt x="8106826" y="146285"/>
                </a:lnTo>
                <a:lnTo>
                  <a:pt x="8162058" y="103136"/>
                </a:lnTo>
                <a:lnTo>
                  <a:pt x="8184568" y="100422"/>
                </a:lnTo>
                <a:lnTo>
                  <a:pt x="8205350" y="106344"/>
                </a:lnTo>
                <a:cubicBezTo>
                  <a:pt x="8213920" y="108834"/>
                  <a:pt x="8222826" y="111343"/>
                  <a:pt x="8228227" y="112404"/>
                </a:cubicBezTo>
                <a:lnTo>
                  <a:pt x="8229109" y="109777"/>
                </a:lnTo>
                <a:lnTo>
                  <a:pt x="8237963" y="113428"/>
                </a:lnTo>
                <a:lnTo>
                  <a:pt x="8248358" y="112494"/>
                </a:lnTo>
                <a:lnTo>
                  <a:pt x="8249309" y="113130"/>
                </a:lnTo>
                <a:lnTo>
                  <a:pt x="8249997" y="112347"/>
                </a:lnTo>
                <a:lnTo>
                  <a:pt x="8272162" y="110356"/>
                </a:lnTo>
                <a:lnTo>
                  <a:pt x="8292349" y="103912"/>
                </a:lnTo>
                <a:lnTo>
                  <a:pt x="8292491" y="103935"/>
                </a:lnTo>
                <a:cubicBezTo>
                  <a:pt x="8298009" y="104409"/>
                  <a:pt x="8303135" y="103922"/>
                  <a:pt x="8307239" y="101023"/>
                </a:cubicBezTo>
                <a:cubicBezTo>
                  <a:pt x="8317233" y="106089"/>
                  <a:pt x="8327966" y="110943"/>
                  <a:pt x="8339282" y="115374"/>
                </a:cubicBezTo>
                <a:lnTo>
                  <a:pt x="8346156" y="117659"/>
                </a:lnTo>
                <a:lnTo>
                  <a:pt x="8346467" y="117456"/>
                </a:lnTo>
                <a:cubicBezTo>
                  <a:pt x="8348336" y="117423"/>
                  <a:pt x="8350739" y="117978"/>
                  <a:pt x="8354069" y="119374"/>
                </a:cubicBezTo>
                <a:lnTo>
                  <a:pt x="8358687" y="121825"/>
                </a:lnTo>
                <a:lnTo>
                  <a:pt x="8433385" y="106101"/>
                </a:lnTo>
                <a:cubicBezTo>
                  <a:pt x="8472316" y="107679"/>
                  <a:pt x="8499361" y="89243"/>
                  <a:pt x="8533779" y="104806"/>
                </a:cubicBezTo>
                <a:cubicBezTo>
                  <a:pt x="8570237" y="106199"/>
                  <a:pt x="8602608" y="99501"/>
                  <a:pt x="8632833" y="106964"/>
                </a:cubicBezTo>
                <a:cubicBezTo>
                  <a:pt x="8646003" y="101130"/>
                  <a:pt x="8658069" y="99126"/>
                  <a:pt x="8668523" y="109411"/>
                </a:cubicBezTo>
                <a:cubicBezTo>
                  <a:pt x="8702829" y="107932"/>
                  <a:pt x="8712456" y="94511"/>
                  <a:pt x="8732893" y="106423"/>
                </a:cubicBezTo>
                <a:lnTo>
                  <a:pt x="8764071" y="101019"/>
                </a:lnTo>
                <a:lnTo>
                  <a:pt x="8767004" y="97951"/>
                </a:lnTo>
                <a:lnTo>
                  <a:pt x="8772553" y="96746"/>
                </a:lnTo>
                <a:lnTo>
                  <a:pt x="8787201" y="98465"/>
                </a:lnTo>
                <a:lnTo>
                  <a:pt x="8792624" y="99935"/>
                </a:lnTo>
                <a:cubicBezTo>
                  <a:pt x="8796395" y="100640"/>
                  <a:pt x="8798936" y="100714"/>
                  <a:pt x="8800741" y="100329"/>
                </a:cubicBezTo>
                <a:lnTo>
                  <a:pt x="8800966" y="100077"/>
                </a:lnTo>
                <a:lnTo>
                  <a:pt x="8808513" y="100962"/>
                </a:lnTo>
                <a:cubicBezTo>
                  <a:pt x="8821191" y="103057"/>
                  <a:pt x="8833467" y="105663"/>
                  <a:pt x="8845110" y="108611"/>
                </a:cubicBezTo>
                <a:cubicBezTo>
                  <a:pt x="8856640" y="94429"/>
                  <a:pt x="8898769" y="114061"/>
                  <a:pt x="8896773" y="86101"/>
                </a:cubicBezTo>
                <a:cubicBezTo>
                  <a:pt x="8912560" y="89254"/>
                  <a:pt x="8921083" y="101262"/>
                  <a:pt x="8917529" y="82805"/>
                </a:cubicBezTo>
                <a:lnTo>
                  <a:pt x="8929546" y="78543"/>
                </a:lnTo>
                <a:lnTo>
                  <a:pt x="9026654" y="99852"/>
                </a:lnTo>
                <a:lnTo>
                  <a:pt x="9040737" y="105786"/>
                </a:lnTo>
                <a:cubicBezTo>
                  <a:pt x="9045198" y="108424"/>
                  <a:pt x="9049055" y="111684"/>
                  <a:pt x="9052026" y="115808"/>
                </a:cubicBezTo>
                <a:cubicBezTo>
                  <a:pt x="9103902" y="97277"/>
                  <a:pt x="9148883" y="119005"/>
                  <a:pt x="9203241" y="118145"/>
                </a:cubicBezTo>
                <a:cubicBezTo>
                  <a:pt x="9263154" y="126206"/>
                  <a:pt x="9393882" y="154481"/>
                  <a:pt x="9415584" y="163588"/>
                </a:cubicBezTo>
                <a:cubicBezTo>
                  <a:pt x="9433796" y="167802"/>
                  <a:pt x="9514347" y="159834"/>
                  <a:pt x="9505102" y="147474"/>
                </a:cubicBezTo>
                <a:cubicBezTo>
                  <a:pt x="9558875" y="175676"/>
                  <a:pt x="9580546" y="149889"/>
                  <a:pt x="9643040" y="164665"/>
                </a:cubicBezTo>
                <a:lnTo>
                  <a:pt x="9762999" y="169055"/>
                </a:lnTo>
                <a:lnTo>
                  <a:pt x="9776183" y="168623"/>
                </a:lnTo>
                <a:lnTo>
                  <a:pt x="9780532" y="162255"/>
                </a:lnTo>
                <a:lnTo>
                  <a:pt x="9824924" y="158079"/>
                </a:lnTo>
                <a:cubicBezTo>
                  <a:pt x="9845325" y="170634"/>
                  <a:pt x="9880317" y="158344"/>
                  <a:pt x="9910588" y="160759"/>
                </a:cubicBezTo>
                <a:lnTo>
                  <a:pt x="9924173" y="165023"/>
                </a:lnTo>
                <a:lnTo>
                  <a:pt x="10010969" y="162234"/>
                </a:lnTo>
                <a:lnTo>
                  <a:pt x="10070699" y="164286"/>
                </a:lnTo>
                <a:lnTo>
                  <a:pt x="10083825" y="168444"/>
                </a:lnTo>
                <a:lnTo>
                  <a:pt x="10097932" y="161160"/>
                </a:lnTo>
                <a:cubicBezTo>
                  <a:pt x="10099580" y="159385"/>
                  <a:pt x="10100873" y="157473"/>
                  <a:pt x="10101779" y="155488"/>
                </a:cubicBezTo>
                <a:lnTo>
                  <a:pt x="10149437" y="158598"/>
                </a:lnTo>
                <a:lnTo>
                  <a:pt x="10155104" y="158045"/>
                </a:lnTo>
                <a:lnTo>
                  <a:pt x="10250982" y="135074"/>
                </a:lnTo>
                <a:cubicBezTo>
                  <a:pt x="10282349" y="124953"/>
                  <a:pt x="10324027" y="105518"/>
                  <a:pt x="10343301" y="97316"/>
                </a:cubicBezTo>
                <a:cubicBezTo>
                  <a:pt x="10346266" y="87573"/>
                  <a:pt x="10357577" y="89038"/>
                  <a:pt x="10366625" y="85860"/>
                </a:cubicBezTo>
                <a:cubicBezTo>
                  <a:pt x="10373832" y="76124"/>
                  <a:pt x="10418445" y="69199"/>
                  <a:pt x="10433505" y="71432"/>
                </a:cubicBezTo>
                <a:cubicBezTo>
                  <a:pt x="10475361" y="83650"/>
                  <a:pt x="10513941" y="44949"/>
                  <a:pt x="10547510" y="53678"/>
                </a:cubicBezTo>
                <a:cubicBezTo>
                  <a:pt x="10573283" y="48227"/>
                  <a:pt x="10581157" y="42377"/>
                  <a:pt x="10588150" y="38719"/>
                </a:cubicBezTo>
                <a:lnTo>
                  <a:pt x="10589457" y="31728"/>
                </a:lnTo>
                <a:lnTo>
                  <a:pt x="10699976" y="49777"/>
                </a:lnTo>
                <a:cubicBezTo>
                  <a:pt x="10735033" y="53897"/>
                  <a:pt x="10768025" y="45042"/>
                  <a:pt x="10812237" y="52759"/>
                </a:cubicBezTo>
                <a:lnTo>
                  <a:pt x="10869837" y="72227"/>
                </a:lnTo>
                <a:lnTo>
                  <a:pt x="10881770" y="80104"/>
                </a:lnTo>
                <a:lnTo>
                  <a:pt x="10896899" y="77163"/>
                </a:lnTo>
                <a:cubicBezTo>
                  <a:pt x="10898848" y="75922"/>
                  <a:pt x="10900479" y="74444"/>
                  <a:pt x="10901748" y="72784"/>
                </a:cubicBezTo>
                <a:lnTo>
                  <a:pt x="10947419" y="89748"/>
                </a:lnTo>
                <a:lnTo>
                  <a:pt x="10953034" y="90870"/>
                </a:lnTo>
                <a:lnTo>
                  <a:pt x="10992070" y="95273"/>
                </a:lnTo>
                <a:lnTo>
                  <a:pt x="11112372" y="88679"/>
                </a:lnTo>
                <a:cubicBezTo>
                  <a:pt x="11108439" y="74830"/>
                  <a:pt x="11140018" y="97031"/>
                  <a:pt x="11147719" y="86992"/>
                </a:cubicBezTo>
                <a:cubicBezTo>
                  <a:pt x="11152509" y="78401"/>
                  <a:pt x="11163205" y="83136"/>
                  <a:pt x="11172617" y="82697"/>
                </a:cubicBezTo>
                <a:cubicBezTo>
                  <a:pt x="11181525" y="75359"/>
                  <a:pt x="11226208" y="81688"/>
                  <a:pt x="11240397" y="88262"/>
                </a:cubicBezTo>
                <a:cubicBezTo>
                  <a:pt x="11249960" y="94287"/>
                  <a:pt x="11259949" y="97164"/>
                  <a:pt x="11270034" y="98379"/>
                </a:cubicBezTo>
                <a:lnTo>
                  <a:pt x="11293091" y="98474"/>
                </a:lnTo>
                <a:lnTo>
                  <a:pt x="11310949" y="104274"/>
                </a:lnTo>
                <a:lnTo>
                  <a:pt x="11345279" y="101883"/>
                </a:lnTo>
                <a:lnTo>
                  <a:pt x="11354597" y="104385"/>
                </a:lnTo>
                <a:lnTo>
                  <a:pt x="11367725" y="104431"/>
                </a:lnTo>
                <a:lnTo>
                  <a:pt x="11399832" y="117048"/>
                </a:lnTo>
                <a:cubicBezTo>
                  <a:pt x="11426330" y="131555"/>
                  <a:pt x="11452641" y="150886"/>
                  <a:pt x="11487595" y="158754"/>
                </a:cubicBezTo>
                <a:cubicBezTo>
                  <a:pt x="11515406" y="151514"/>
                  <a:pt x="11531776" y="244887"/>
                  <a:pt x="11590850" y="244984"/>
                </a:cubicBezTo>
                <a:cubicBezTo>
                  <a:pt x="11687863" y="198241"/>
                  <a:pt x="11587614" y="291800"/>
                  <a:pt x="11736204" y="283941"/>
                </a:cubicBezTo>
                <a:cubicBezTo>
                  <a:pt x="11744762" y="275580"/>
                  <a:pt x="11762511" y="286184"/>
                  <a:pt x="11760331" y="298368"/>
                </a:cubicBezTo>
                <a:cubicBezTo>
                  <a:pt x="11769810" y="295289"/>
                  <a:pt x="11817448" y="290644"/>
                  <a:pt x="11819139" y="310575"/>
                </a:cubicBezTo>
                <a:lnTo>
                  <a:pt x="11821967" y="312222"/>
                </a:lnTo>
                <a:lnTo>
                  <a:pt x="11847125" y="303833"/>
                </a:lnTo>
                <a:cubicBezTo>
                  <a:pt x="11890550" y="301151"/>
                  <a:pt x="11927400" y="329991"/>
                  <a:pt x="11980134" y="328343"/>
                </a:cubicBezTo>
                <a:cubicBezTo>
                  <a:pt x="11999877" y="317657"/>
                  <a:pt x="12100908" y="364667"/>
                  <a:pt x="12174576" y="382540"/>
                </a:cubicBezTo>
                <a:lnTo>
                  <a:pt x="12192000" y="385665"/>
                </a:lnTo>
                <a:lnTo>
                  <a:pt x="12192000" y="1163932"/>
                </a:lnTo>
                <a:lnTo>
                  <a:pt x="0" y="1163932"/>
                </a:lnTo>
                <a:lnTo>
                  <a:pt x="0" y="489977"/>
                </a:lnTo>
                <a:lnTo>
                  <a:pt x="5331" y="489229"/>
                </a:lnTo>
                <a:cubicBezTo>
                  <a:pt x="18193" y="486710"/>
                  <a:pt x="30228" y="483363"/>
                  <a:pt x="39902" y="478716"/>
                </a:cubicBezTo>
                <a:lnTo>
                  <a:pt x="117880" y="427388"/>
                </a:lnTo>
                <a:lnTo>
                  <a:pt x="238140" y="385729"/>
                </a:lnTo>
                <a:lnTo>
                  <a:pt x="249589" y="385949"/>
                </a:lnTo>
                <a:lnTo>
                  <a:pt x="296963" y="362534"/>
                </a:lnTo>
                <a:cubicBezTo>
                  <a:pt x="312678" y="353496"/>
                  <a:pt x="327245" y="343226"/>
                  <a:pt x="339235" y="330857"/>
                </a:cubicBezTo>
                <a:cubicBezTo>
                  <a:pt x="358017" y="316348"/>
                  <a:pt x="430593" y="324331"/>
                  <a:pt x="447152" y="333855"/>
                </a:cubicBezTo>
                <a:cubicBezTo>
                  <a:pt x="455944" y="335789"/>
                  <a:pt x="465515" y="339134"/>
                  <a:pt x="475247" y="343146"/>
                </a:cubicBezTo>
                <a:lnTo>
                  <a:pt x="477967" y="344392"/>
                </a:lnTo>
                <a:lnTo>
                  <a:pt x="527683" y="339655"/>
                </a:lnTo>
                <a:lnTo>
                  <a:pt x="703732" y="323031"/>
                </a:lnTo>
                <a:cubicBezTo>
                  <a:pt x="746107" y="337252"/>
                  <a:pt x="806181" y="307763"/>
                  <a:pt x="853391" y="310023"/>
                </a:cubicBezTo>
                <a:cubicBezTo>
                  <a:pt x="890324" y="307038"/>
                  <a:pt x="911072" y="307293"/>
                  <a:pt x="925332" y="305118"/>
                </a:cubicBezTo>
                <a:lnTo>
                  <a:pt x="941286" y="295364"/>
                </a:lnTo>
                <a:lnTo>
                  <a:pt x="950845" y="293027"/>
                </a:lnTo>
                <a:lnTo>
                  <a:pt x="953292" y="287324"/>
                </a:lnTo>
                <a:lnTo>
                  <a:pt x="967499" y="280192"/>
                </a:lnTo>
                <a:cubicBezTo>
                  <a:pt x="972860" y="278300"/>
                  <a:pt x="978671" y="277177"/>
                  <a:pt x="985161" y="277297"/>
                </a:cubicBezTo>
                <a:cubicBezTo>
                  <a:pt x="1006876" y="286454"/>
                  <a:pt x="1042482" y="256677"/>
                  <a:pt x="1069267" y="269198"/>
                </a:cubicBezTo>
                <a:cubicBezTo>
                  <a:pt x="1094808" y="265150"/>
                  <a:pt x="1122462" y="257023"/>
                  <a:pt x="1138407" y="252999"/>
                </a:cubicBezTo>
                <a:cubicBezTo>
                  <a:pt x="1144898" y="243390"/>
                  <a:pt x="1166843" y="255604"/>
                  <a:pt x="1164931" y="245054"/>
                </a:cubicBezTo>
                <a:cubicBezTo>
                  <a:pt x="1180564" y="253372"/>
                  <a:pt x="1196701" y="233033"/>
                  <a:pt x="1211622" y="227108"/>
                </a:cubicBezTo>
                <a:cubicBezTo>
                  <a:pt x="1223659" y="235648"/>
                  <a:pt x="1243095" y="214792"/>
                  <a:pt x="1274567" y="209812"/>
                </a:cubicBezTo>
                <a:cubicBezTo>
                  <a:pt x="1293468" y="207689"/>
                  <a:pt x="1311321" y="214329"/>
                  <a:pt x="1325029" y="214369"/>
                </a:cubicBezTo>
                <a:cubicBezTo>
                  <a:pt x="1338735" y="214409"/>
                  <a:pt x="1348238" y="204450"/>
                  <a:pt x="1356805" y="210054"/>
                </a:cubicBezTo>
                <a:cubicBezTo>
                  <a:pt x="1397191" y="226080"/>
                  <a:pt x="1434108" y="220864"/>
                  <a:pt x="1468752" y="221036"/>
                </a:cubicBezTo>
                <a:lnTo>
                  <a:pt x="1650750" y="171522"/>
                </a:lnTo>
                <a:cubicBezTo>
                  <a:pt x="1648963" y="175128"/>
                  <a:pt x="1647366" y="179078"/>
                  <a:pt x="1655056" y="178538"/>
                </a:cubicBezTo>
                <a:cubicBezTo>
                  <a:pt x="1671361" y="175610"/>
                  <a:pt x="1673472" y="191103"/>
                  <a:pt x="1683220" y="176084"/>
                </a:cubicBezTo>
                <a:lnTo>
                  <a:pt x="1685599" y="171820"/>
                </a:lnTo>
                <a:lnTo>
                  <a:pt x="1689230" y="171091"/>
                </a:lnTo>
                <a:cubicBezTo>
                  <a:pt x="1691077" y="171209"/>
                  <a:pt x="1691927" y="172238"/>
                  <a:pt x="1691052" y="175010"/>
                </a:cubicBezTo>
                <a:cubicBezTo>
                  <a:pt x="1708143" y="163422"/>
                  <a:pt x="1721518" y="180819"/>
                  <a:pt x="1735783" y="183832"/>
                </a:cubicBezTo>
                <a:cubicBezTo>
                  <a:pt x="1749257" y="172743"/>
                  <a:pt x="1765900" y="189995"/>
                  <a:pt x="1797102" y="188721"/>
                </a:cubicBezTo>
                <a:cubicBezTo>
                  <a:pt x="1811926" y="175989"/>
                  <a:pt x="1818113" y="188014"/>
                  <a:pt x="1845638" y="170206"/>
                </a:cubicBezTo>
                <a:cubicBezTo>
                  <a:pt x="1846487" y="171605"/>
                  <a:pt x="1847613" y="172863"/>
                  <a:pt x="1848980" y="173948"/>
                </a:cubicBezTo>
                <a:cubicBezTo>
                  <a:pt x="1856916" y="180245"/>
                  <a:pt x="1871067" y="179345"/>
                  <a:pt x="1880587" y="171938"/>
                </a:cubicBezTo>
                <a:cubicBezTo>
                  <a:pt x="1923931" y="147552"/>
                  <a:pt x="1960626" y="145420"/>
                  <a:pt x="1995803" y="138279"/>
                </a:cubicBezTo>
                <a:cubicBezTo>
                  <a:pt x="2035252" y="132570"/>
                  <a:pt x="2005733" y="159108"/>
                  <a:pt x="2057448" y="135082"/>
                </a:cubicBezTo>
                <a:lnTo>
                  <a:pt x="2119088" y="119940"/>
                </a:lnTo>
                <a:lnTo>
                  <a:pt x="2138831" y="122626"/>
                </a:lnTo>
                <a:lnTo>
                  <a:pt x="2174180" y="117121"/>
                </a:lnTo>
                <a:lnTo>
                  <a:pt x="2214259" y="116974"/>
                </a:lnTo>
                <a:cubicBezTo>
                  <a:pt x="2231866" y="115824"/>
                  <a:pt x="2248895" y="113224"/>
                  <a:pt x="2264911" y="108071"/>
                </a:cubicBezTo>
                <a:lnTo>
                  <a:pt x="2298963" y="107788"/>
                </a:lnTo>
                <a:cubicBezTo>
                  <a:pt x="2352919" y="99467"/>
                  <a:pt x="2408915" y="93907"/>
                  <a:pt x="2454058" y="73698"/>
                </a:cubicBezTo>
                <a:cubicBezTo>
                  <a:pt x="2493261" y="67427"/>
                  <a:pt x="2507044" y="73914"/>
                  <a:pt x="2534188" y="70162"/>
                </a:cubicBezTo>
                <a:cubicBezTo>
                  <a:pt x="2561369" y="61552"/>
                  <a:pt x="2595762" y="55004"/>
                  <a:pt x="2616912" y="51189"/>
                </a:cubicBezTo>
                <a:lnTo>
                  <a:pt x="2698592" y="42305"/>
                </a:lnTo>
                <a:lnTo>
                  <a:pt x="2891953" y="34973"/>
                </a:lnTo>
                <a:cubicBezTo>
                  <a:pt x="2905485" y="24878"/>
                  <a:pt x="2934220" y="5398"/>
                  <a:pt x="2955508" y="929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5DE950-07AF-EB4B-A46C-278A1ADA74DE}"/>
              </a:ext>
            </a:extLst>
          </p:cNvPr>
          <p:cNvSpPr/>
          <p:nvPr/>
        </p:nvSpPr>
        <p:spPr>
          <a:xfrm>
            <a:off x="293899" y="1296565"/>
            <a:ext cx="11604202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Henry’s law (</a:t>
            </a:r>
            <a:r>
              <a:rPr lang="en-US" sz="2000" dirty="0" err="1"/>
              <a:t>C</a:t>
            </a:r>
            <a:r>
              <a:rPr lang="en-US" sz="2000" baseline="-25000" dirty="0" err="1"/>
              <a:t>x</a:t>
            </a:r>
            <a:r>
              <a:rPr lang="en-US" sz="2000" dirty="0"/>
              <a:t>= P</a:t>
            </a:r>
            <a:r>
              <a:rPr lang="en-US" sz="2000" baseline="-25000" dirty="0"/>
              <a:t>x</a:t>
            </a:r>
            <a:r>
              <a:rPr lang="en-US" sz="2000" dirty="0"/>
              <a:t> x solubility)</a:t>
            </a:r>
          </a:p>
          <a:p>
            <a:pPr lvl="2"/>
            <a:r>
              <a:rPr lang="en-US" sz="2000" dirty="0"/>
              <a:t>-Used to convert partial pressure to concentration of gas in liquid phase </a:t>
            </a:r>
          </a:p>
          <a:p>
            <a:pPr lvl="2"/>
            <a:r>
              <a:rPr lang="en-US" sz="2000" dirty="0"/>
              <a:t>-At equilibrium, partial pressure of a gas in liquid phase = the partial pressure in gas phase 	</a:t>
            </a:r>
          </a:p>
          <a:p>
            <a:r>
              <a:rPr lang="en-US" sz="1500" dirty="0"/>
              <a:t>	</a:t>
            </a:r>
            <a:r>
              <a:rPr lang="en-US" sz="2000" dirty="0"/>
              <a:t>-Ex: PAO2 100mmHg, PaO2 will also be 100mmHg</a:t>
            </a:r>
          </a:p>
          <a:p>
            <a:pPr lvl="2"/>
            <a:r>
              <a:rPr lang="en-US" sz="1600" dirty="0" err="1"/>
              <a:t>Cx</a:t>
            </a:r>
            <a:r>
              <a:rPr lang="en-US" sz="1600" dirty="0"/>
              <a:t>: concentration of dissolved gas (ml gas/100ml blood)</a:t>
            </a:r>
          </a:p>
          <a:p>
            <a:r>
              <a:rPr lang="en-US" sz="1600" dirty="0"/>
              <a:t>	Px: partial pressure of gas (mmHg)</a:t>
            </a:r>
          </a:p>
          <a:p>
            <a:r>
              <a:rPr lang="en-US" sz="1600" dirty="0"/>
              <a:t>	Solubility: solubility of gas in blood (ml gas/100ml blood per mmHg)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Bembo" panose="02020502050201020203" pitchFamily="18" charset="0"/>
                <a:cs typeface="Times New Roman" panose="02020603050405020304" pitchFamily="18" charset="0"/>
              </a:rPr>
              <a:t>Fick’s law (</a:t>
            </a:r>
            <a:r>
              <a:rPr lang="en-US" sz="2000" dirty="0"/>
              <a:t>Vx= (DA x </a:t>
            </a:r>
            <a:r>
              <a:rPr lang="el-GR" sz="2000" dirty="0"/>
              <a:t>Δ</a:t>
            </a:r>
            <a:r>
              <a:rPr lang="en-US" sz="2000" dirty="0"/>
              <a:t>P)/ (</a:t>
            </a:r>
            <a:r>
              <a:rPr lang="el-GR" sz="2000" dirty="0"/>
              <a:t>Δ</a:t>
            </a:r>
            <a:r>
              <a:rPr lang="en-US" sz="2000" dirty="0"/>
              <a:t>x)</a:t>
            </a:r>
            <a:endParaRPr lang="en-US" sz="2000" dirty="0">
              <a:latin typeface="Bembo" panose="02020502050201020203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Bembo" panose="02020502050201020203" pitchFamily="18" charset="0"/>
                <a:cs typeface="Times New Roman" panose="02020603050405020304" pitchFamily="18" charset="0"/>
              </a:rPr>
              <a:t>	-Transfer of gases across cell membranes occurs by simple diffusion</a:t>
            </a:r>
          </a:p>
          <a:p>
            <a:pPr lvl="1"/>
            <a:r>
              <a:rPr lang="en-US" sz="2000" dirty="0">
                <a:latin typeface="Bembo" panose="02020502050201020203" pitchFamily="18" charset="0"/>
                <a:cs typeface="Times New Roman" panose="02020603050405020304" pitchFamily="18" charset="0"/>
              </a:rPr>
              <a:t>	-For a gas, transfer is proportional to driving force, a diffusion coefficient, and SA available for diffusion; 	inversely proportional to thickness of membrane barrier</a:t>
            </a:r>
          </a:p>
          <a:p>
            <a:r>
              <a:rPr lang="en-US" dirty="0">
                <a:latin typeface="Bembo" panose="02020502050201020203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/>
              <a:t>Vx: volume of gas transferred per unit time</a:t>
            </a:r>
          </a:p>
          <a:p>
            <a:r>
              <a:rPr lang="en-US" sz="1600" dirty="0"/>
              <a:t>	D: diffusion coefficient of the gas </a:t>
            </a:r>
          </a:p>
          <a:p>
            <a:r>
              <a:rPr lang="en-US" sz="1600" dirty="0"/>
              <a:t>	A: surface area</a:t>
            </a:r>
          </a:p>
          <a:p>
            <a:r>
              <a:rPr lang="en-US" sz="1600" dirty="0"/>
              <a:t>	</a:t>
            </a:r>
            <a:r>
              <a:rPr lang="el-GR" sz="1600" dirty="0"/>
              <a:t>Δ</a:t>
            </a:r>
            <a:r>
              <a:rPr lang="en-US" sz="1600" dirty="0"/>
              <a:t>P: partial pressure difference of the gas</a:t>
            </a:r>
          </a:p>
          <a:p>
            <a:r>
              <a:rPr lang="en-US" sz="1600" dirty="0"/>
              <a:t>	</a:t>
            </a:r>
            <a:r>
              <a:rPr lang="el-GR" sz="1600" dirty="0"/>
              <a:t>Δ</a:t>
            </a:r>
            <a:r>
              <a:rPr lang="en-US" sz="1600" dirty="0"/>
              <a:t>x: thickness of the membrane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7198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7CD24CB-ADB7-42D5-B7CA-D6B8E184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85F20A-C441-F343-9818-A3BF0959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99" y="219076"/>
            <a:ext cx="11906025" cy="792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question 4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9168E3-50B5-4B32-B3BA-B53352278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0"/>
            <a:ext cx="12192000" cy="1371600"/>
          </a:xfrm>
          <a:custGeom>
            <a:avLst/>
            <a:gdLst>
              <a:gd name="connsiteX0" fmla="*/ 0 w 12192000"/>
              <a:gd name="connsiteY0" fmla="*/ 0 h 1008346"/>
              <a:gd name="connsiteX1" fmla="*/ 12187583 w 12192000"/>
              <a:gd name="connsiteY1" fmla="*/ 0 h 1008346"/>
              <a:gd name="connsiteX2" fmla="*/ 12192000 w 12192000"/>
              <a:gd name="connsiteY2" fmla="*/ 65613 h 1008346"/>
              <a:gd name="connsiteX3" fmla="*/ 12192000 w 12192000"/>
              <a:gd name="connsiteY3" fmla="*/ 84629 h 1008346"/>
              <a:gd name="connsiteX4" fmla="*/ 12176433 w 12192000"/>
              <a:gd name="connsiteY4" fmla="*/ 86996 h 1008346"/>
              <a:gd name="connsiteX5" fmla="*/ 11966438 w 12192000"/>
              <a:gd name="connsiteY5" fmla="*/ 112672 h 1008346"/>
              <a:gd name="connsiteX6" fmla="*/ 11916918 w 12192000"/>
              <a:gd name="connsiteY6" fmla="*/ 131001 h 1008346"/>
              <a:gd name="connsiteX7" fmla="*/ 11785675 w 12192000"/>
              <a:gd name="connsiteY7" fmla="*/ 200504 h 1008346"/>
              <a:gd name="connsiteX8" fmla="*/ 11710307 w 12192000"/>
              <a:gd name="connsiteY8" fmla="*/ 219266 h 1008346"/>
              <a:gd name="connsiteX9" fmla="*/ 11488515 w 12192000"/>
              <a:gd name="connsiteY9" fmla="*/ 272573 h 1008346"/>
              <a:gd name="connsiteX10" fmla="*/ 11419631 w 12192000"/>
              <a:gd name="connsiteY10" fmla="*/ 292041 h 1008346"/>
              <a:gd name="connsiteX11" fmla="*/ 11247844 w 12192000"/>
              <a:gd name="connsiteY11" fmla="*/ 350265 h 1008346"/>
              <a:gd name="connsiteX12" fmla="*/ 11126425 w 12192000"/>
              <a:gd name="connsiteY12" fmla="*/ 419544 h 1008346"/>
              <a:gd name="connsiteX13" fmla="*/ 11017611 w 12192000"/>
              <a:gd name="connsiteY13" fmla="*/ 445382 h 1008346"/>
              <a:gd name="connsiteX14" fmla="*/ 10964524 w 12192000"/>
              <a:gd name="connsiteY14" fmla="*/ 459636 h 1008346"/>
              <a:gd name="connsiteX15" fmla="*/ 10937482 w 12192000"/>
              <a:gd name="connsiteY15" fmla="*/ 479175 h 1008346"/>
              <a:gd name="connsiteX16" fmla="*/ 10920340 w 12192000"/>
              <a:gd name="connsiteY16" fmla="*/ 481765 h 1008346"/>
              <a:gd name="connsiteX17" fmla="*/ 10920133 w 12192000"/>
              <a:gd name="connsiteY17" fmla="*/ 482186 h 1008346"/>
              <a:gd name="connsiteX18" fmla="*/ 10815604 w 12192000"/>
              <a:gd name="connsiteY18" fmla="*/ 500583 h 1008346"/>
              <a:gd name="connsiteX19" fmla="*/ 10736979 w 12192000"/>
              <a:gd name="connsiteY19" fmla="*/ 537354 h 1008346"/>
              <a:gd name="connsiteX20" fmla="*/ 10697572 w 12192000"/>
              <a:gd name="connsiteY20" fmla="*/ 549656 h 1008346"/>
              <a:gd name="connsiteX21" fmla="*/ 10677680 w 12192000"/>
              <a:gd name="connsiteY21" fmla="*/ 558131 h 1008346"/>
              <a:gd name="connsiteX22" fmla="*/ 10677187 w 12192000"/>
              <a:gd name="connsiteY22" fmla="*/ 559888 h 1008346"/>
              <a:gd name="connsiteX23" fmla="*/ 10588288 w 12192000"/>
              <a:gd name="connsiteY23" fmla="*/ 566845 h 1008346"/>
              <a:gd name="connsiteX24" fmla="*/ 10533913 w 12192000"/>
              <a:gd name="connsiteY24" fmla="*/ 565526 h 1008346"/>
              <a:gd name="connsiteX25" fmla="*/ 10427096 w 12192000"/>
              <a:gd name="connsiteY25" fmla="*/ 571439 h 1008346"/>
              <a:gd name="connsiteX26" fmla="*/ 10283366 w 12192000"/>
              <a:gd name="connsiteY26" fmla="*/ 601076 h 1008346"/>
              <a:gd name="connsiteX27" fmla="*/ 10071988 w 12192000"/>
              <a:gd name="connsiteY27" fmla="*/ 612649 h 1008346"/>
              <a:gd name="connsiteX28" fmla="*/ 10019577 w 12192000"/>
              <a:gd name="connsiteY28" fmla="*/ 623784 h 1008346"/>
              <a:gd name="connsiteX29" fmla="*/ 9996598 w 12192000"/>
              <a:gd name="connsiteY29" fmla="*/ 629362 h 1008346"/>
              <a:gd name="connsiteX30" fmla="*/ 9994226 w 12192000"/>
              <a:gd name="connsiteY30" fmla="*/ 629693 h 1008346"/>
              <a:gd name="connsiteX31" fmla="*/ 9886928 w 12192000"/>
              <a:gd name="connsiteY31" fmla="*/ 637803 h 1008346"/>
              <a:gd name="connsiteX32" fmla="*/ 9757216 w 12192000"/>
              <a:gd name="connsiteY32" fmla="*/ 637903 h 1008346"/>
              <a:gd name="connsiteX33" fmla="*/ 9630666 w 12192000"/>
              <a:gd name="connsiteY33" fmla="*/ 634301 h 1008346"/>
              <a:gd name="connsiteX34" fmla="*/ 9552588 w 12192000"/>
              <a:gd name="connsiteY34" fmla="*/ 654919 h 1008346"/>
              <a:gd name="connsiteX35" fmla="*/ 9415821 w 12192000"/>
              <a:gd name="connsiteY35" fmla="*/ 653970 h 1008346"/>
              <a:gd name="connsiteX36" fmla="*/ 9163817 w 12192000"/>
              <a:gd name="connsiteY36" fmla="*/ 650641 h 1008346"/>
              <a:gd name="connsiteX37" fmla="*/ 9050386 w 12192000"/>
              <a:gd name="connsiteY37" fmla="*/ 653852 h 1008346"/>
              <a:gd name="connsiteX38" fmla="*/ 8929125 w 12192000"/>
              <a:gd name="connsiteY38" fmla="*/ 654038 h 1008346"/>
              <a:gd name="connsiteX39" fmla="*/ 8848784 w 12192000"/>
              <a:gd name="connsiteY39" fmla="*/ 653686 h 1008346"/>
              <a:gd name="connsiteX40" fmla="*/ 8846477 w 12192000"/>
              <a:gd name="connsiteY40" fmla="*/ 654426 h 1008346"/>
              <a:gd name="connsiteX41" fmla="*/ 8826356 w 12192000"/>
              <a:gd name="connsiteY41" fmla="*/ 654200 h 1008346"/>
              <a:gd name="connsiteX42" fmla="*/ 8788426 w 12192000"/>
              <a:gd name="connsiteY42" fmla="*/ 644734 h 1008346"/>
              <a:gd name="connsiteX43" fmla="*/ 8715784 w 12192000"/>
              <a:gd name="connsiteY43" fmla="*/ 655804 h 1008346"/>
              <a:gd name="connsiteX44" fmla="*/ 8652446 w 12192000"/>
              <a:gd name="connsiteY44" fmla="*/ 660966 h 1008346"/>
              <a:gd name="connsiteX45" fmla="*/ 8602565 w 12192000"/>
              <a:gd name="connsiteY45" fmla="*/ 669503 h 1008346"/>
              <a:gd name="connsiteX46" fmla="*/ 8593932 w 12192000"/>
              <a:gd name="connsiteY46" fmla="*/ 669427 h 1008346"/>
              <a:gd name="connsiteX47" fmla="*/ 8593705 w 12192000"/>
              <a:gd name="connsiteY47" fmla="*/ 669613 h 1008346"/>
              <a:gd name="connsiteX48" fmla="*/ 8584494 w 12192000"/>
              <a:gd name="connsiteY48" fmla="*/ 669906 h 1008346"/>
              <a:gd name="connsiteX49" fmla="*/ 8578197 w 12192000"/>
              <a:gd name="connsiteY49" fmla="*/ 669287 h 1008346"/>
              <a:gd name="connsiteX50" fmla="*/ 8506463 w 12192000"/>
              <a:gd name="connsiteY50" fmla="*/ 693584 h 1008346"/>
              <a:gd name="connsiteX51" fmla="*/ 8399267 w 12192000"/>
              <a:gd name="connsiteY51" fmla="*/ 713948 h 1008346"/>
              <a:gd name="connsiteX52" fmla="*/ 8291640 w 12192000"/>
              <a:gd name="connsiteY52" fmla="*/ 731915 h 1008346"/>
              <a:gd name="connsiteX53" fmla="*/ 8251948 w 12192000"/>
              <a:gd name="connsiteY53" fmla="*/ 737355 h 1008346"/>
              <a:gd name="connsiteX54" fmla="*/ 8184393 w 12192000"/>
              <a:gd name="connsiteY54" fmla="*/ 751751 h 1008346"/>
              <a:gd name="connsiteX55" fmla="*/ 8155434 w 12192000"/>
              <a:gd name="connsiteY55" fmla="*/ 761257 h 1008346"/>
              <a:gd name="connsiteX56" fmla="*/ 8153823 w 12192000"/>
              <a:gd name="connsiteY56" fmla="*/ 761173 h 1008346"/>
              <a:gd name="connsiteX57" fmla="*/ 8152337 w 12192000"/>
              <a:gd name="connsiteY57" fmla="*/ 763644 h 1008346"/>
              <a:gd name="connsiteX58" fmla="*/ 8147026 w 12192000"/>
              <a:gd name="connsiteY58" fmla="*/ 765472 h 1008346"/>
              <a:gd name="connsiteX59" fmla="*/ 8130352 w 12192000"/>
              <a:gd name="connsiteY59" fmla="*/ 767262 h 1008346"/>
              <a:gd name="connsiteX60" fmla="*/ 8123725 w 12192000"/>
              <a:gd name="connsiteY60" fmla="*/ 767408 h 1008346"/>
              <a:gd name="connsiteX61" fmla="*/ 8114787 w 12192000"/>
              <a:gd name="connsiteY61" fmla="*/ 768745 h 1008346"/>
              <a:gd name="connsiteX62" fmla="*/ 8114681 w 12192000"/>
              <a:gd name="connsiteY62" fmla="*/ 768946 h 1008346"/>
              <a:gd name="connsiteX63" fmla="*/ 8106087 w 12192000"/>
              <a:gd name="connsiteY63" fmla="*/ 769868 h 1008346"/>
              <a:gd name="connsiteX64" fmla="*/ 8047050 w 12192000"/>
              <a:gd name="connsiteY64" fmla="*/ 789846 h 1008346"/>
              <a:gd name="connsiteX65" fmla="*/ 7998793 w 12192000"/>
              <a:gd name="connsiteY65" fmla="*/ 802356 h 1008346"/>
              <a:gd name="connsiteX66" fmla="*/ 7988446 w 12192000"/>
              <a:gd name="connsiteY66" fmla="*/ 806503 h 1008346"/>
              <a:gd name="connsiteX67" fmla="*/ 7988194 w 12192000"/>
              <a:gd name="connsiteY67" fmla="*/ 807340 h 1008346"/>
              <a:gd name="connsiteX68" fmla="*/ 7941821 w 12192000"/>
              <a:gd name="connsiteY68" fmla="*/ 811196 h 1008346"/>
              <a:gd name="connsiteX69" fmla="*/ 7913431 w 12192000"/>
              <a:gd name="connsiteY69" fmla="*/ 810908 h 1008346"/>
              <a:gd name="connsiteX70" fmla="*/ 7899391 w 12192000"/>
              <a:gd name="connsiteY70" fmla="*/ 811681 h 1008346"/>
              <a:gd name="connsiteX71" fmla="*/ 7894134 w 12192000"/>
              <a:gd name="connsiteY71" fmla="*/ 809997 h 1008346"/>
              <a:gd name="connsiteX72" fmla="*/ 7874065 w 12192000"/>
              <a:gd name="connsiteY72" fmla="*/ 812104 h 1008346"/>
              <a:gd name="connsiteX73" fmla="*/ 7872250 w 12192000"/>
              <a:gd name="connsiteY73" fmla="*/ 813063 h 1008346"/>
              <a:gd name="connsiteX74" fmla="*/ 7825620 w 12192000"/>
              <a:gd name="connsiteY74" fmla="*/ 810757 h 1008346"/>
              <a:gd name="connsiteX75" fmla="*/ 7759398 w 12192000"/>
              <a:gd name="connsiteY75" fmla="*/ 814526 h 1008346"/>
              <a:gd name="connsiteX76" fmla="*/ 7671781 w 12192000"/>
              <a:gd name="connsiteY76" fmla="*/ 825332 h 1008346"/>
              <a:gd name="connsiteX77" fmla="*/ 7470640 w 12192000"/>
              <a:gd name="connsiteY77" fmla="*/ 840596 h 1008346"/>
              <a:gd name="connsiteX78" fmla="*/ 7464881 w 12192000"/>
              <a:gd name="connsiteY78" fmla="*/ 840011 h 1008346"/>
              <a:gd name="connsiteX79" fmla="*/ 7468828 w 12192000"/>
              <a:gd name="connsiteY79" fmla="*/ 838867 h 1008346"/>
              <a:gd name="connsiteX80" fmla="*/ 7463929 w 12192000"/>
              <a:gd name="connsiteY80" fmla="*/ 839915 h 1008346"/>
              <a:gd name="connsiteX81" fmla="*/ 7464881 w 12192000"/>
              <a:gd name="connsiteY81" fmla="*/ 840011 h 1008346"/>
              <a:gd name="connsiteX82" fmla="*/ 7462887 w 12192000"/>
              <a:gd name="connsiteY82" fmla="*/ 840589 h 1008346"/>
              <a:gd name="connsiteX83" fmla="*/ 7423655 w 12192000"/>
              <a:gd name="connsiteY83" fmla="*/ 848212 h 1008346"/>
              <a:gd name="connsiteX84" fmla="*/ 7346156 w 12192000"/>
              <a:gd name="connsiteY84" fmla="*/ 869806 h 1008346"/>
              <a:gd name="connsiteX85" fmla="*/ 7174543 w 12192000"/>
              <a:gd name="connsiteY85" fmla="*/ 893041 h 1008346"/>
              <a:gd name="connsiteX86" fmla="*/ 7120480 w 12192000"/>
              <a:gd name="connsiteY86" fmla="*/ 906142 h 1008346"/>
              <a:gd name="connsiteX87" fmla="*/ 7063799 w 12192000"/>
              <a:gd name="connsiteY87" fmla="*/ 904302 h 1008346"/>
              <a:gd name="connsiteX88" fmla="*/ 7046174 w 12192000"/>
              <a:gd name="connsiteY88" fmla="*/ 912191 h 1008346"/>
              <a:gd name="connsiteX89" fmla="*/ 7043236 w 12192000"/>
              <a:gd name="connsiteY89" fmla="*/ 913697 h 1008346"/>
              <a:gd name="connsiteX90" fmla="*/ 7029299 w 12192000"/>
              <a:gd name="connsiteY90" fmla="*/ 916535 h 1008346"/>
              <a:gd name="connsiteX91" fmla="*/ 7011341 w 12192000"/>
              <a:gd name="connsiteY91" fmla="*/ 922055 h 1008346"/>
              <a:gd name="connsiteX92" fmla="*/ 6962721 w 12192000"/>
              <a:gd name="connsiteY92" fmla="*/ 926136 h 1008346"/>
              <a:gd name="connsiteX93" fmla="*/ 6924046 w 12192000"/>
              <a:gd name="connsiteY93" fmla="*/ 935119 h 1008346"/>
              <a:gd name="connsiteX94" fmla="*/ 6803921 w 12192000"/>
              <a:gd name="connsiteY94" fmla="*/ 953749 h 1008346"/>
              <a:gd name="connsiteX95" fmla="*/ 6753130 w 12192000"/>
              <a:gd name="connsiteY95" fmla="*/ 967574 h 1008346"/>
              <a:gd name="connsiteX96" fmla="*/ 6715125 w 12192000"/>
              <a:gd name="connsiteY96" fmla="*/ 976612 h 1008346"/>
              <a:gd name="connsiteX97" fmla="*/ 6558230 w 12192000"/>
              <a:gd name="connsiteY97" fmla="*/ 992648 h 1008346"/>
              <a:gd name="connsiteX98" fmla="*/ 6424995 w 12192000"/>
              <a:gd name="connsiteY98" fmla="*/ 997785 h 1008346"/>
              <a:gd name="connsiteX99" fmla="*/ 6223993 w 12192000"/>
              <a:gd name="connsiteY99" fmla="*/ 996254 h 1008346"/>
              <a:gd name="connsiteX100" fmla="*/ 6170626 w 12192000"/>
              <a:gd name="connsiteY100" fmla="*/ 996191 h 1008346"/>
              <a:gd name="connsiteX101" fmla="*/ 6139366 w 12192000"/>
              <a:gd name="connsiteY101" fmla="*/ 1000894 h 1008346"/>
              <a:gd name="connsiteX102" fmla="*/ 6132311 w 12192000"/>
              <a:gd name="connsiteY102" fmla="*/ 1006678 h 1008346"/>
              <a:gd name="connsiteX103" fmla="*/ 6112202 w 12192000"/>
              <a:gd name="connsiteY103" fmla="*/ 1007107 h 1008346"/>
              <a:gd name="connsiteX104" fmla="*/ 6106903 w 12192000"/>
              <a:gd name="connsiteY104" fmla="*/ 1008346 h 1008346"/>
              <a:gd name="connsiteX105" fmla="*/ 6010290 w 12192000"/>
              <a:gd name="connsiteY105" fmla="*/ 999136 h 1008346"/>
              <a:gd name="connsiteX106" fmla="*/ 5859922 w 12192000"/>
              <a:gd name="connsiteY106" fmla="*/ 1004321 h 1008346"/>
              <a:gd name="connsiteX107" fmla="*/ 5623801 w 12192000"/>
              <a:gd name="connsiteY107" fmla="*/ 983916 h 1008346"/>
              <a:gd name="connsiteX108" fmla="*/ 5462286 w 12192000"/>
              <a:gd name="connsiteY108" fmla="*/ 972082 h 1008346"/>
              <a:gd name="connsiteX109" fmla="*/ 5263300 w 12192000"/>
              <a:gd name="connsiteY109" fmla="*/ 962419 h 1008346"/>
              <a:gd name="connsiteX110" fmla="*/ 5146583 w 12192000"/>
              <a:gd name="connsiteY110" fmla="*/ 948153 h 1008346"/>
              <a:gd name="connsiteX111" fmla="*/ 5067376 w 12192000"/>
              <a:gd name="connsiteY111" fmla="*/ 951851 h 1008346"/>
              <a:gd name="connsiteX112" fmla="*/ 4992329 w 12192000"/>
              <a:gd name="connsiteY112" fmla="*/ 947102 h 1008346"/>
              <a:gd name="connsiteX113" fmla="*/ 4965683 w 12192000"/>
              <a:gd name="connsiteY113" fmla="*/ 945215 h 1008346"/>
              <a:gd name="connsiteX114" fmla="*/ 4961310 w 12192000"/>
              <a:gd name="connsiteY114" fmla="*/ 941890 h 1008346"/>
              <a:gd name="connsiteX115" fmla="*/ 4943488 w 12192000"/>
              <a:gd name="connsiteY115" fmla="*/ 939683 h 1008346"/>
              <a:gd name="connsiteX116" fmla="*/ 4849224 w 12192000"/>
              <a:gd name="connsiteY116" fmla="*/ 927230 h 1008346"/>
              <a:gd name="connsiteX117" fmla="*/ 4847947 w 12192000"/>
              <a:gd name="connsiteY117" fmla="*/ 928231 h 1008346"/>
              <a:gd name="connsiteX118" fmla="*/ 4754288 w 12192000"/>
              <a:gd name="connsiteY118" fmla="*/ 938607 h 1008346"/>
              <a:gd name="connsiteX119" fmla="*/ 4663397 w 12192000"/>
              <a:gd name="connsiteY119" fmla="*/ 947888 h 1008346"/>
              <a:gd name="connsiteX120" fmla="*/ 4651959 w 12192000"/>
              <a:gd name="connsiteY120" fmla="*/ 947106 h 1008346"/>
              <a:gd name="connsiteX121" fmla="*/ 4651598 w 12192000"/>
              <a:gd name="connsiteY121" fmla="*/ 947335 h 1008346"/>
              <a:gd name="connsiteX122" fmla="*/ 4639268 w 12192000"/>
              <a:gd name="connsiteY122" fmla="*/ 946997 h 1008346"/>
              <a:gd name="connsiteX123" fmla="*/ 4631109 w 12192000"/>
              <a:gd name="connsiteY123" fmla="*/ 945679 h 1008346"/>
              <a:gd name="connsiteX124" fmla="*/ 4543237 w 12192000"/>
              <a:gd name="connsiteY124" fmla="*/ 945685 h 1008346"/>
              <a:gd name="connsiteX125" fmla="*/ 4438018 w 12192000"/>
              <a:gd name="connsiteY125" fmla="*/ 952550 h 1008346"/>
              <a:gd name="connsiteX126" fmla="*/ 4248478 w 12192000"/>
              <a:gd name="connsiteY126" fmla="*/ 943944 h 1008346"/>
              <a:gd name="connsiteX127" fmla="*/ 4060040 w 12192000"/>
              <a:gd name="connsiteY127" fmla="*/ 924627 h 1008346"/>
              <a:gd name="connsiteX128" fmla="*/ 3900993 w 12192000"/>
              <a:gd name="connsiteY128" fmla="*/ 901281 h 1008346"/>
              <a:gd name="connsiteX129" fmla="*/ 3894163 w 12192000"/>
              <a:gd name="connsiteY129" fmla="*/ 893057 h 1008346"/>
              <a:gd name="connsiteX130" fmla="*/ 3882282 w 12192000"/>
              <a:gd name="connsiteY130" fmla="*/ 887118 h 1008346"/>
              <a:gd name="connsiteX131" fmla="*/ 3879568 w 12192000"/>
              <a:gd name="connsiteY131" fmla="*/ 887386 h 1008346"/>
              <a:gd name="connsiteX132" fmla="*/ 3862018 w 12192000"/>
              <a:gd name="connsiteY132" fmla="*/ 883446 h 1008346"/>
              <a:gd name="connsiteX133" fmla="*/ 3860685 w 12192000"/>
              <a:gd name="connsiteY133" fmla="*/ 880589 h 1008346"/>
              <a:gd name="connsiteX134" fmla="*/ 3849430 w 12192000"/>
              <a:gd name="connsiteY134" fmla="*/ 877261 h 1008346"/>
              <a:gd name="connsiteX135" fmla="*/ 3829379 w 12192000"/>
              <a:gd name="connsiteY135" fmla="*/ 869021 h 1008346"/>
              <a:gd name="connsiteX136" fmla="*/ 3823641 w 12192000"/>
              <a:gd name="connsiteY136" fmla="*/ 869057 h 1008346"/>
              <a:gd name="connsiteX137" fmla="*/ 3790304 w 12192000"/>
              <a:gd name="connsiteY137" fmla="*/ 859084 h 1008346"/>
              <a:gd name="connsiteX138" fmla="*/ 3788900 w 12192000"/>
              <a:gd name="connsiteY138" fmla="*/ 859697 h 1008346"/>
              <a:gd name="connsiteX139" fmla="*/ 3775383 w 12192000"/>
              <a:gd name="connsiteY139" fmla="*/ 860158 h 1008346"/>
              <a:gd name="connsiteX140" fmla="*/ 3650549 w 12192000"/>
              <a:gd name="connsiteY140" fmla="*/ 856389 h 1008346"/>
              <a:gd name="connsiteX141" fmla="*/ 3643002 w 12192000"/>
              <a:gd name="connsiteY141" fmla="*/ 854718 h 1008346"/>
              <a:gd name="connsiteX142" fmla="*/ 3642633 w 12192000"/>
              <a:gd name="connsiteY142" fmla="*/ 854851 h 1008346"/>
              <a:gd name="connsiteX143" fmla="*/ 3634236 w 12192000"/>
              <a:gd name="connsiteY143" fmla="*/ 853421 h 1008346"/>
              <a:gd name="connsiteX144" fmla="*/ 3629243 w 12192000"/>
              <a:gd name="connsiteY144" fmla="*/ 851670 h 1008346"/>
              <a:gd name="connsiteX145" fmla="*/ 3614602 w 12192000"/>
              <a:gd name="connsiteY145" fmla="*/ 848429 h 1008346"/>
              <a:gd name="connsiteX146" fmla="*/ 3543752 w 12192000"/>
              <a:gd name="connsiteY146" fmla="*/ 861253 h 1008346"/>
              <a:gd name="connsiteX147" fmla="*/ 3430556 w 12192000"/>
              <a:gd name="connsiteY147" fmla="*/ 860564 h 1008346"/>
              <a:gd name="connsiteX148" fmla="*/ 3385450 w 12192000"/>
              <a:gd name="connsiteY148" fmla="*/ 861153 h 1008346"/>
              <a:gd name="connsiteX149" fmla="*/ 3206411 w 12192000"/>
              <a:gd name="connsiteY149" fmla="*/ 856342 h 1008346"/>
              <a:gd name="connsiteX150" fmla="*/ 3172172 w 12192000"/>
              <a:gd name="connsiteY150" fmla="*/ 859926 h 1008346"/>
              <a:gd name="connsiteX151" fmla="*/ 3167260 w 12192000"/>
              <a:gd name="connsiteY151" fmla="*/ 861600 h 1008346"/>
              <a:gd name="connsiteX152" fmla="*/ 3160907 w 12192000"/>
              <a:gd name="connsiteY152" fmla="*/ 862337 h 1008346"/>
              <a:gd name="connsiteX153" fmla="*/ 3144557 w 12192000"/>
              <a:gd name="connsiteY153" fmla="*/ 860933 h 1008346"/>
              <a:gd name="connsiteX154" fmla="*/ 3138575 w 12192000"/>
              <a:gd name="connsiteY154" fmla="*/ 859842 h 1008346"/>
              <a:gd name="connsiteX155" fmla="*/ 3129468 w 12192000"/>
              <a:gd name="connsiteY155" fmla="*/ 859445 h 1008346"/>
              <a:gd name="connsiteX156" fmla="*/ 3129191 w 12192000"/>
              <a:gd name="connsiteY156" fmla="*/ 859614 h 1008346"/>
              <a:gd name="connsiteX157" fmla="*/ 3080632 w 12192000"/>
              <a:gd name="connsiteY157" fmla="*/ 859576 h 1008346"/>
              <a:gd name="connsiteX158" fmla="*/ 3020075 w 12192000"/>
              <a:gd name="connsiteY158" fmla="*/ 867669 h 1008346"/>
              <a:gd name="connsiteX159" fmla="*/ 2996410 w 12192000"/>
              <a:gd name="connsiteY159" fmla="*/ 869598 h 1008346"/>
              <a:gd name="connsiteX160" fmla="*/ 2983493 w 12192000"/>
              <a:gd name="connsiteY160" fmla="*/ 871583 h 1008346"/>
              <a:gd name="connsiteX161" fmla="*/ 2982508 w 12192000"/>
              <a:gd name="connsiteY161" fmla="*/ 872324 h 1008346"/>
              <a:gd name="connsiteX162" fmla="*/ 2943646 w 12192000"/>
              <a:gd name="connsiteY162" fmla="*/ 866671 h 1008346"/>
              <a:gd name="connsiteX163" fmla="*/ 2937624 w 12192000"/>
              <a:gd name="connsiteY163" fmla="*/ 860873 h 1008346"/>
              <a:gd name="connsiteX164" fmla="*/ 2900278 w 12192000"/>
              <a:gd name="connsiteY164" fmla="*/ 855890 h 1008346"/>
              <a:gd name="connsiteX165" fmla="*/ 2877094 w 12192000"/>
              <a:gd name="connsiteY165" fmla="*/ 850038 h 1008346"/>
              <a:gd name="connsiteX166" fmla="*/ 2876089 w 12192000"/>
              <a:gd name="connsiteY166" fmla="*/ 849428 h 1008346"/>
              <a:gd name="connsiteX167" fmla="*/ 2858491 w 12192000"/>
              <a:gd name="connsiteY167" fmla="*/ 836891 h 1008346"/>
              <a:gd name="connsiteX168" fmla="*/ 2853221 w 12192000"/>
              <a:gd name="connsiteY168" fmla="*/ 836141 h 1008346"/>
              <a:gd name="connsiteX169" fmla="*/ 2809798 w 12192000"/>
              <a:gd name="connsiteY169" fmla="*/ 818931 h 1008346"/>
              <a:gd name="connsiteX170" fmla="*/ 2788143 w 12192000"/>
              <a:gd name="connsiteY170" fmla="*/ 814680 h 1008346"/>
              <a:gd name="connsiteX171" fmla="*/ 2726584 w 12192000"/>
              <a:gd name="connsiteY171" fmla="*/ 814258 h 1008346"/>
              <a:gd name="connsiteX172" fmla="*/ 2695593 w 12192000"/>
              <a:gd name="connsiteY172" fmla="*/ 797218 h 1008346"/>
              <a:gd name="connsiteX173" fmla="*/ 2688833 w 12192000"/>
              <a:gd name="connsiteY173" fmla="*/ 794195 h 1008346"/>
              <a:gd name="connsiteX174" fmla="*/ 2688479 w 12192000"/>
              <a:gd name="connsiteY174" fmla="*/ 794303 h 1008346"/>
              <a:gd name="connsiteX175" fmla="*/ 2680911 w 12192000"/>
              <a:gd name="connsiteY175" fmla="*/ 791446 h 1008346"/>
              <a:gd name="connsiteX176" fmla="*/ 2676500 w 12192000"/>
              <a:gd name="connsiteY176" fmla="*/ 788684 h 1008346"/>
              <a:gd name="connsiteX177" fmla="*/ 2597106 w 12192000"/>
              <a:gd name="connsiteY177" fmla="*/ 788233 h 1008346"/>
              <a:gd name="connsiteX178" fmla="*/ 2493284 w 12192000"/>
              <a:gd name="connsiteY178" fmla="*/ 771780 h 1008346"/>
              <a:gd name="connsiteX179" fmla="*/ 2391347 w 12192000"/>
              <a:gd name="connsiteY179" fmla="*/ 752808 h 1008346"/>
              <a:gd name="connsiteX180" fmla="*/ 2354862 w 12192000"/>
              <a:gd name="connsiteY180" fmla="*/ 744636 h 1008346"/>
              <a:gd name="connsiteX181" fmla="*/ 2287979 w 12192000"/>
              <a:gd name="connsiteY181" fmla="*/ 735811 h 1008346"/>
              <a:gd name="connsiteX182" fmla="*/ 2255010 w 12192000"/>
              <a:gd name="connsiteY182" fmla="*/ 734698 h 1008346"/>
              <a:gd name="connsiteX183" fmla="*/ 2251535 w 12192000"/>
              <a:gd name="connsiteY183" fmla="*/ 736637 h 1008346"/>
              <a:gd name="connsiteX184" fmla="*/ 2245631 w 12192000"/>
              <a:gd name="connsiteY184" fmla="*/ 736631 h 1008346"/>
              <a:gd name="connsiteX185" fmla="*/ 2230763 w 12192000"/>
              <a:gd name="connsiteY185" fmla="*/ 732710 h 1008346"/>
              <a:gd name="connsiteX186" fmla="*/ 2225379 w 12192000"/>
              <a:gd name="connsiteY186" fmla="*/ 730591 h 1008346"/>
              <a:gd name="connsiteX187" fmla="*/ 2217057 w 12192000"/>
              <a:gd name="connsiteY187" fmla="*/ 728862 h 1008346"/>
              <a:gd name="connsiteX188" fmla="*/ 2216788 w 12192000"/>
              <a:gd name="connsiteY188" fmla="*/ 729024 h 1008346"/>
              <a:gd name="connsiteX189" fmla="*/ 2209124 w 12192000"/>
              <a:gd name="connsiteY189" fmla="*/ 727003 h 1008346"/>
              <a:gd name="connsiteX190" fmla="*/ 2172459 w 12192000"/>
              <a:gd name="connsiteY190" fmla="*/ 714519 h 1008346"/>
              <a:gd name="connsiteX191" fmla="*/ 2115857 w 12192000"/>
              <a:gd name="connsiteY191" fmla="*/ 723498 h 1008346"/>
              <a:gd name="connsiteX192" fmla="*/ 2093949 w 12192000"/>
              <a:gd name="connsiteY192" fmla="*/ 722515 h 1008346"/>
              <a:gd name="connsiteX193" fmla="*/ 2080925 w 12192000"/>
              <a:gd name="connsiteY193" fmla="*/ 723827 h 1008346"/>
              <a:gd name="connsiteX194" fmla="*/ 1983785 w 12192000"/>
              <a:gd name="connsiteY194" fmla="*/ 689896 h 1008346"/>
              <a:gd name="connsiteX195" fmla="*/ 1959913 w 12192000"/>
              <a:gd name="connsiteY195" fmla="*/ 672734 h 1008346"/>
              <a:gd name="connsiteX196" fmla="*/ 1804159 w 12192000"/>
              <a:gd name="connsiteY196" fmla="*/ 644533 h 1008346"/>
              <a:gd name="connsiteX197" fmla="*/ 1591576 w 12192000"/>
              <a:gd name="connsiteY197" fmla="*/ 571258 h 1008346"/>
              <a:gd name="connsiteX198" fmla="*/ 1496826 w 12192000"/>
              <a:gd name="connsiteY198" fmla="*/ 568535 h 1008346"/>
              <a:gd name="connsiteX199" fmla="*/ 1356936 w 12192000"/>
              <a:gd name="connsiteY199" fmla="*/ 530781 h 1008346"/>
              <a:gd name="connsiteX200" fmla="*/ 1269628 w 12192000"/>
              <a:gd name="connsiteY200" fmla="*/ 539232 h 1008346"/>
              <a:gd name="connsiteX201" fmla="*/ 1194874 w 12192000"/>
              <a:gd name="connsiteY201" fmla="*/ 523525 h 1008346"/>
              <a:gd name="connsiteX202" fmla="*/ 1138189 w 12192000"/>
              <a:gd name="connsiteY202" fmla="*/ 509746 h 1008346"/>
              <a:gd name="connsiteX203" fmla="*/ 976781 w 12192000"/>
              <a:gd name="connsiteY203" fmla="*/ 468644 h 1008346"/>
              <a:gd name="connsiteX204" fmla="*/ 882061 w 12192000"/>
              <a:gd name="connsiteY204" fmla="*/ 458215 h 1008346"/>
              <a:gd name="connsiteX205" fmla="*/ 833317 w 12192000"/>
              <a:gd name="connsiteY205" fmla="*/ 447431 h 1008346"/>
              <a:gd name="connsiteX206" fmla="*/ 827386 w 12192000"/>
              <a:gd name="connsiteY206" fmla="*/ 446883 h 1008346"/>
              <a:gd name="connsiteX207" fmla="*/ 786341 w 12192000"/>
              <a:gd name="connsiteY207" fmla="*/ 445842 h 1008346"/>
              <a:gd name="connsiteX208" fmla="*/ 725073 w 12192000"/>
              <a:gd name="connsiteY208" fmla="*/ 448531 h 1008346"/>
              <a:gd name="connsiteX209" fmla="*/ 624284 w 12192000"/>
              <a:gd name="connsiteY209" fmla="*/ 462606 h 1008346"/>
              <a:gd name="connsiteX210" fmla="*/ 527403 w 12192000"/>
              <a:gd name="connsiteY210" fmla="*/ 467566 h 1008346"/>
              <a:gd name="connsiteX211" fmla="*/ 407139 w 12192000"/>
              <a:gd name="connsiteY211" fmla="*/ 461890 h 1008346"/>
              <a:gd name="connsiteX212" fmla="*/ 363011 w 12192000"/>
              <a:gd name="connsiteY212" fmla="*/ 466758 h 1008346"/>
              <a:gd name="connsiteX213" fmla="*/ 360644 w 12192000"/>
              <a:gd name="connsiteY213" fmla="*/ 472114 h 1008346"/>
              <a:gd name="connsiteX214" fmla="*/ 347271 w 12192000"/>
              <a:gd name="connsiteY214" fmla="*/ 472897 h 1008346"/>
              <a:gd name="connsiteX215" fmla="*/ 344210 w 12192000"/>
              <a:gd name="connsiteY215" fmla="*/ 474119 h 1008346"/>
              <a:gd name="connsiteX216" fmla="*/ 326160 w 12192000"/>
              <a:gd name="connsiteY216" fmla="*/ 480110 h 1008346"/>
              <a:gd name="connsiteX217" fmla="*/ 275309 w 12192000"/>
              <a:gd name="connsiteY217" fmla="*/ 467738 h 1008346"/>
              <a:gd name="connsiteX218" fmla="*/ 251787 w 12192000"/>
              <a:gd name="connsiteY218" fmla="*/ 466296 h 1008346"/>
              <a:gd name="connsiteX219" fmla="*/ 229585 w 12192000"/>
              <a:gd name="connsiteY219" fmla="*/ 458043 h 1008346"/>
              <a:gd name="connsiteX220" fmla="*/ 218012 w 12192000"/>
              <a:gd name="connsiteY220" fmla="*/ 449412 h 1008346"/>
              <a:gd name="connsiteX221" fmla="*/ 133735 w 12192000"/>
              <a:gd name="connsiteY221" fmla="*/ 416518 h 1008346"/>
              <a:gd name="connsiteX222" fmla="*/ 77108 w 12192000"/>
              <a:gd name="connsiteY222" fmla="*/ 390937 h 1008346"/>
              <a:gd name="connsiteX223" fmla="*/ 65936 w 12192000"/>
              <a:gd name="connsiteY223" fmla="*/ 382568 h 1008346"/>
              <a:gd name="connsiteX224" fmla="*/ 49890 w 12192000"/>
              <a:gd name="connsiteY224" fmla="*/ 382282 h 1008346"/>
              <a:gd name="connsiteX225" fmla="*/ 44249 w 12192000"/>
              <a:gd name="connsiteY225" fmla="*/ 384936 h 1008346"/>
              <a:gd name="connsiteX226" fmla="*/ 0 w 12192000"/>
              <a:gd name="connsiteY226" fmla="*/ 363641 h 100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12192000" h="1008346">
                <a:moveTo>
                  <a:pt x="0" y="0"/>
                </a:moveTo>
                <a:lnTo>
                  <a:pt x="12187583" y="0"/>
                </a:lnTo>
                <a:lnTo>
                  <a:pt x="12192000" y="65613"/>
                </a:lnTo>
                <a:lnTo>
                  <a:pt x="12192000" y="84629"/>
                </a:lnTo>
                <a:lnTo>
                  <a:pt x="12176433" y="86996"/>
                </a:lnTo>
                <a:cubicBezTo>
                  <a:pt x="12073182" y="101789"/>
                  <a:pt x="12117356" y="120931"/>
                  <a:pt x="11966438" y="112672"/>
                </a:cubicBezTo>
                <a:cubicBezTo>
                  <a:pt x="11964149" y="128655"/>
                  <a:pt x="11948882" y="132320"/>
                  <a:pt x="11916918" y="131001"/>
                </a:cubicBezTo>
                <a:cubicBezTo>
                  <a:pt x="11886791" y="145641"/>
                  <a:pt x="11820109" y="185794"/>
                  <a:pt x="11785675" y="200504"/>
                </a:cubicBezTo>
                <a:cubicBezTo>
                  <a:pt x="11767893" y="223073"/>
                  <a:pt x="11729657" y="198901"/>
                  <a:pt x="11710307" y="219266"/>
                </a:cubicBezTo>
                <a:lnTo>
                  <a:pt x="11488515" y="272573"/>
                </a:lnTo>
                <a:cubicBezTo>
                  <a:pt x="11451393" y="267628"/>
                  <a:pt x="11433126" y="277361"/>
                  <a:pt x="11419631" y="292041"/>
                </a:cubicBezTo>
                <a:cubicBezTo>
                  <a:pt x="11351766" y="302526"/>
                  <a:pt x="11316239" y="329144"/>
                  <a:pt x="11247844" y="350265"/>
                </a:cubicBezTo>
                <a:cubicBezTo>
                  <a:pt x="11176630" y="380253"/>
                  <a:pt x="11168845" y="398802"/>
                  <a:pt x="11126425" y="419544"/>
                </a:cubicBezTo>
                <a:lnTo>
                  <a:pt x="11017611" y="445382"/>
                </a:lnTo>
                <a:lnTo>
                  <a:pt x="10964524" y="459636"/>
                </a:lnTo>
                <a:lnTo>
                  <a:pt x="10937482" y="479175"/>
                </a:lnTo>
                <a:cubicBezTo>
                  <a:pt x="10928984" y="479690"/>
                  <a:pt x="10923663" y="480566"/>
                  <a:pt x="10920340" y="481765"/>
                </a:cubicBezTo>
                <a:cubicBezTo>
                  <a:pt x="10920271" y="481905"/>
                  <a:pt x="10920203" y="482045"/>
                  <a:pt x="10920133" y="482186"/>
                </a:cubicBezTo>
                <a:lnTo>
                  <a:pt x="10815604" y="500583"/>
                </a:lnTo>
                <a:lnTo>
                  <a:pt x="10736979" y="537354"/>
                </a:lnTo>
                <a:cubicBezTo>
                  <a:pt x="10701168" y="539251"/>
                  <a:pt x="10671225" y="526691"/>
                  <a:pt x="10697572" y="549656"/>
                </a:cubicBezTo>
                <a:cubicBezTo>
                  <a:pt x="10686217" y="550987"/>
                  <a:pt x="10680616" y="554110"/>
                  <a:pt x="10677680" y="558131"/>
                </a:cubicBezTo>
                <a:lnTo>
                  <a:pt x="10677187" y="559888"/>
                </a:lnTo>
                <a:lnTo>
                  <a:pt x="10588288" y="566845"/>
                </a:lnTo>
                <a:lnTo>
                  <a:pt x="10533913" y="565526"/>
                </a:lnTo>
                <a:lnTo>
                  <a:pt x="10427096" y="571439"/>
                </a:lnTo>
                <a:lnTo>
                  <a:pt x="10283366" y="601076"/>
                </a:lnTo>
                <a:cubicBezTo>
                  <a:pt x="10219534" y="608345"/>
                  <a:pt x="10191304" y="590560"/>
                  <a:pt x="10071988" y="612649"/>
                </a:cubicBezTo>
                <a:cubicBezTo>
                  <a:pt x="10057074" y="615410"/>
                  <a:pt x="10039347" y="619216"/>
                  <a:pt x="10019577" y="623784"/>
                </a:cubicBezTo>
                <a:lnTo>
                  <a:pt x="9996598" y="629362"/>
                </a:lnTo>
                <a:lnTo>
                  <a:pt x="9994226" y="629693"/>
                </a:lnTo>
                <a:cubicBezTo>
                  <a:pt x="9969462" y="631806"/>
                  <a:pt x="9926429" y="636434"/>
                  <a:pt x="9886928" y="637803"/>
                </a:cubicBezTo>
                <a:cubicBezTo>
                  <a:pt x="9846681" y="625129"/>
                  <a:pt x="9789914" y="647341"/>
                  <a:pt x="9757216" y="637903"/>
                </a:cubicBezTo>
                <a:lnTo>
                  <a:pt x="9630666" y="634301"/>
                </a:lnTo>
                <a:cubicBezTo>
                  <a:pt x="9589814" y="639083"/>
                  <a:pt x="9614560" y="612902"/>
                  <a:pt x="9552588" y="654919"/>
                </a:cubicBezTo>
                <a:cubicBezTo>
                  <a:pt x="9480258" y="649249"/>
                  <a:pt x="9479892" y="669316"/>
                  <a:pt x="9415821" y="653970"/>
                </a:cubicBezTo>
                <a:lnTo>
                  <a:pt x="9163817" y="650641"/>
                </a:lnTo>
                <a:cubicBezTo>
                  <a:pt x="9121629" y="655493"/>
                  <a:pt x="9110866" y="652022"/>
                  <a:pt x="9050386" y="653852"/>
                </a:cubicBezTo>
                <a:cubicBezTo>
                  <a:pt x="8989096" y="658189"/>
                  <a:pt x="8982352" y="653254"/>
                  <a:pt x="8929125" y="654038"/>
                </a:cubicBezTo>
                <a:cubicBezTo>
                  <a:pt x="8895525" y="654011"/>
                  <a:pt x="8854261" y="655068"/>
                  <a:pt x="8848784" y="653686"/>
                </a:cubicBezTo>
                <a:lnTo>
                  <a:pt x="8846477" y="654426"/>
                </a:lnTo>
                <a:cubicBezTo>
                  <a:pt x="8836488" y="655974"/>
                  <a:pt x="8830524" y="655525"/>
                  <a:pt x="8826356" y="654200"/>
                </a:cubicBezTo>
                <a:lnTo>
                  <a:pt x="8788426" y="644734"/>
                </a:lnTo>
                <a:lnTo>
                  <a:pt x="8715784" y="655804"/>
                </a:lnTo>
                <a:cubicBezTo>
                  <a:pt x="8700486" y="660164"/>
                  <a:pt x="8674656" y="657180"/>
                  <a:pt x="8652446" y="660966"/>
                </a:cubicBezTo>
                <a:cubicBezTo>
                  <a:pt x="8638945" y="659778"/>
                  <a:pt x="8617129" y="670043"/>
                  <a:pt x="8602565" y="669503"/>
                </a:cubicBezTo>
                <a:lnTo>
                  <a:pt x="8593932" y="669427"/>
                </a:lnTo>
                <a:lnTo>
                  <a:pt x="8593705" y="669613"/>
                </a:lnTo>
                <a:cubicBezTo>
                  <a:pt x="8591714" y="669998"/>
                  <a:pt x="8588833" y="670123"/>
                  <a:pt x="8584494" y="669906"/>
                </a:cubicBezTo>
                <a:lnTo>
                  <a:pt x="8578197" y="669287"/>
                </a:lnTo>
                <a:lnTo>
                  <a:pt x="8506463" y="693584"/>
                </a:lnTo>
                <a:cubicBezTo>
                  <a:pt x="8463764" y="700193"/>
                  <a:pt x="8447826" y="702186"/>
                  <a:pt x="8399267" y="713948"/>
                </a:cubicBezTo>
                <a:cubicBezTo>
                  <a:pt x="8359327" y="720193"/>
                  <a:pt x="8328180" y="730649"/>
                  <a:pt x="8291640" y="731915"/>
                </a:cubicBezTo>
                <a:cubicBezTo>
                  <a:pt x="8280654" y="738095"/>
                  <a:pt x="8268777" y="741688"/>
                  <a:pt x="8251948" y="737355"/>
                </a:cubicBezTo>
                <a:cubicBezTo>
                  <a:pt x="8215882" y="744957"/>
                  <a:pt x="8212832" y="755146"/>
                  <a:pt x="8184393" y="751751"/>
                </a:cubicBezTo>
                <a:cubicBezTo>
                  <a:pt x="8173075" y="769174"/>
                  <a:pt x="8168114" y="763895"/>
                  <a:pt x="8155434" y="761257"/>
                </a:cubicBezTo>
                <a:lnTo>
                  <a:pt x="8153823" y="761173"/>
                </a:lnTo>
                <a:lnTo>
                  <a:pt x="8152337" y="763644"/>
                </a:lnTo>
                <a:lnTo>
                  <a:pt x="8147026" y="765472"/>
                </a:lnTo>
                <a:lnTo>
                  <a:pt x="8130352" y="767262"/>
                </a:lnTo>
                <a:lnTo>
                  <a:pt x="8123725" y="767408"/>
                </a:lnTo>
                <a:cubicBezTo>
                  <a:pt x="8119291" y="767706"/>
                  <a:pt x="8116515" y="768155"/>
                  <a:pt x="8114787" y="768745"/>
                </a:cubicBezTo>
                <a:cubicBezTo>
                  <a:pt x="8114753" y="768812"/>
                  <a:pt x="8114716" y="768878"/>
                  <a:pt x="8114681" y="768946"/>
                </a:cubicBezTo>
                <a:lnTo>
                  <a:pt x="8106087" y="769868"/>
                </a:lnTo>
                <a:cubicBezTo>
                  <a:pt x="8090192" y="774423"/>
                  <a:pt x="8064932" y="784432"/>
                  <a:pt x="8047050" y="789846"/>
                </a:cubicBezTo>
                <a:cubicBezTo>
                  <a:pt x="8028366" y="790970"/>
                  <a:pt x="7984943" y="791619"/>
                  <a:pt x="7998793" y="802356"/>
                </a:cubicBezTo>
                <a:cubicBezTo>
                  <a:pt x="7992871" y="803059"/>
                  <a:pt x="7989962" y="804576"/>
                  <a:pt x="7988446" y="806503"/>
                </a:cubicBezTo>
                <a:cubicBezTo>
                  <a:pt x="7988363" y="806782"/>
                  <a:pt x="7988279" y="807061"/>
                  <a:pt x="7988194" y="807340"/>
                </a:cubicBezTo>
                <a:lnTo>
                  <a:pt x="7941821" y="811196"/>
                </a:lnTo>
                <a:lnTo>
                  <a:pt x="7913431" y="810908"/>
                </a:lnTo>
                <a:lnTo>
                  <a:pt x="7899391" y="811681"/>
                </a:lnTo>
                <a:lnTo>
                  <a:pt x="7894134" y="809997"/>
                </a:lnTo>
                <a:cubicBezTo>
                  <a:pt x="7889170" y="809235"/>
                  <a:pt x="7882983" y="809505"/>
                  <a:pt x="7874065" y="812104"/>
                </a:cubicBezTo>
                <a:lnTo>
                  <a:pt x="7872250" y="813063"/>
                </a:lnTo>
                <a:lnTo>
                  <a:pt x="7825620" y="810757"/>
                </a:lnTo>
                <a:cubicBezTo>
                  <a:pt x="7819392" y="809994"/>
                  <a:pt x="7764833" y="816501"/>
                  <a:pt x="7759398" y="814526"/>
                </a:cubicBezTo>
                <a:cubicBezTo>
                  <a:pt x="7724819" y="813934"/>
                  <a:pt x="7729736" y="814205"/>
                  <a:pt x="7671781" y="825332"/>
                </a:cubicBezTo>
                <a:cubicBezTo>
                  <a:pt x="7662860" y="827124"/>
                  <a:pt x="7506038" y="834490"/>
                  <a:pt x="7470640" y="840596"/>
                </a:cubicBezTo>
                <a:lnTo>
                  <a:pt x="7464881" y="840011"/>
                </a:lnTo>
                <a:lnTo>
                  <a:pt x="7468828" y="838867"/>
                </a:lnTo>
                <a:cubicBezTo>
                  <a:pt x="7467755" y="838929"/>
                  <a:pt x="7464874" y="839452"/>
                  <a:pt x="7463929" y="839915"/>
                </a:cubicBezTo>
                <a:lnTo>
                  <a:pt x="7464881" y="840011"/>
                </a:lnTo>
                <a:lnTo>
                  <a:pt x="7462887" y="840589"/>
                </a:lnTo>
                <a:cubicBezTo>
                  <a:pt x="7456605" y="841972"/>
                  <a:pt x="7444775" y="844340"/>
                  <a:pt x="7423655" y="848212"/>
                </a:cubicBezTo>
                <a:cubicBezTo>
                  <a:pt x="7401789" y="849153"/>
                  <a:pt x="7379434" y="857438"/>
                  <a:pt x="7346156" y="869806"/>
                </a:cubicBezTo>
                <a:cubicBezTo>
                  <a:pt x="7271178" y="897611"/>
                  <a:pt x="7249743" y="890013"/>
                  <a:pt x="7174543" y="893041"/>
                </a:cubicBezTo>
                <a:cubicBezTo>
                  <a:pt x="7148347" y="916454"/>
                  <a:pt x="7157917" y="896956"/>
                  <a:pt x="7120480" y="906142"/>
                </a:cubicBezTo>
                <a:cubicBezTo>
                  <a:pt x="7120216" y="888189"/>
                  <a:pt x="7078525" y="922435"/>
                  <a:pt x="7063799" y="904302"/>
                </a:cubicBezTo>
                <a:cubicBezTo>
                  <a:pt x="7057452" y="906549"/>
                  <a:pt x="7051768" y="909296"/>
                  <a:pt x="7046174" y="912191"/>
                </a:cubicBezTo>
                <a:lnTo>
                  <a:pt x="7043236" y="913697"/>
                </a:lnTo>
                <a:lnTo>
                  <a:pt x="7029299" y="916535"/>
                </a:lnTo>
                <a:lnTo>
                  <a:pt x="7011341" y="922055"/>
                </a:lnTo>
                <a:lnTo>
                  <a:pt x="6962721" y="926136"/>
                </a:lnTo>
                <a:cubicBezTo>
                  <a:pt x="6955177" y="928190"/>
                  <a:pt x="6934298" y="934551"/>
                  <a:pt x="6924046" y="935119"/>
                </a:cubicBezTo>
                <a:lnTo>
                  <a:pt x="6803921" y="953749"/>
                </a:lnTo>
                <a:cubicBezTo>
                  <a:pt x="6793798" y="956148"/>
                  <a:pt x="6756114" y="960863"/>
                  <a:pt x="6753130" y="967574"/>
                </a:cubicBezTo>
                <a:cubicBezTo>
                  <a:pt x="6747365" y="975888"/>
                  <a:pt x="6707255" y="968409"/>
                  <a:pt x="6715125" y="976612"/>
                </a:cubicBezTo>
                <a:lnTo>
                  <a:pt x="6558230" y="992648"/>
                </a:lnTo>
                <a:lnTo>
                  <a:pt x="6424995" y="997785"/>
                </a:lnTo>
                <a:lnTo>
                  <a:pt x="6223993" y="996254"/>
                </a:lnTo>
                <a:cubicBezTo>
                  <a:pt x="6210976" y="994645"/>
                  <a:pt x="6182117" y="995304"/>
                  <a:pt x="6170626" y="996191"/>
                </a:cubicBezTo>
                <a:lnTo>
                  <a:pt x="6139366" y="1000894"/>
                </a:lnTo>
                <a:lnTo>
                  <a:pt x="6132311" y="1006678"/>
                </a:lnTo>
                <a:lnTo>
                  <a:pt x="6112202" y="1007107"/>
                </a:lnTo>
                <a:lnTo>
                  <a:pt x="6106903" y="1008346"/>
                </a:lnTo>
                <a:cubicBezTo>
                  <a:pt x="6089917" y="1007017"/>
                  <a:pt x="6051453" y="999806"/>
                  <a:pt x="6010290" y="999136"/>
                </a:cubicBezTo>
                <a:cubicBezTo>
                  <a:pt x="5969128" y="998465"/>
                  <a:pt x="5880801" y="1013593"/>
                  <a:pt x="5859922" y="1004321"/>
                </a:cubicBezTo>
                <a:cubicBezTo>
                  <a:pt x="5765762" y="991088"/>
                  <a:pt x="5703766" y="1009352"/>
                  <a:pt x="5623801" y="983916"/>
                </a:cubicBezTo>
                <a:cubicBezTo>
                  <a:pt x="5544186" y="983963"/>
                  <a:pt x="5522368" y="975664"/>
                  <a:pt x="5462286" y="972082"/>
                </a:cubicBezTo>
                <a:cubicBezTo>
                  <a:pt x="5381152" y="966377"/>
                  <a:pt x="5295596" y="957595"/>
                  <a:pt x="5263300" y="962419"/>
                </a:cubicBezTo>
                <a:cubicBezTo>
                  <a:pt x="5223679" y="967819"/>
                  <a:pt x="5228790" y="951744"/>
                  <a:pt x="5146583" y="948153"/>
                </a:cubicBezTo>
                <a:cubicBezTo>
                  <a:pt x="5114696" y="951070"/>
                  <a:pt x="5103593" y="950913"/>
                  <a:pt x="5067376" y="951851"/>
                </a:cubicBezTo>
                <a:lnTo>
                  <a:pt x="4992329" y="947102"/>
                </a:lnTo>
                <a:cubicBezTo>
                  <a:pt x="4978545" y="948367"/>
                  <a:pt x="4970776" y="947303"/>
                  <a:pt x="4965683" y="945215"/>
                </a:cubicBezTo>
                <a:lnTo>
                  <a:pt x="4961310" y="941890"/>
                </a:lnTo>
                <a:lnTo>
                  <a:pt x="4943488" y="939683"/>
                </a:lnTo>
                <a:lnTo>
                  <a:pt x="4849224" y="927230"/>
                </a:lnTo>
                <a:lnTo>
                  <a:pt x="4847947" y="928231"/>
                </a:lnTo>
                <a:cubicBezTo>
                  <a:pt x="4826178" y="932813"/>
                  <a:pt x="4785045" y="935332"/>
                  <a:pt x="4754288" y="938607"/>
                </a:cubicBezTo>
                <a:cubicBezTo>
                  <a:pt x="4736761" y="935966"/>
                  <a:pt x="4682562" y="949752"/>
                  <a:pt x="4663397" y="947888"/>
                </a:cubicBezTo>
                <a:lnTo>
                  <a:pt x="4651959" y="947106"/>
                </a:lnTo>
                <a:lnTo>
                  <a:pt x="4651598" y="947335"/>
                </a:lnTo>
                <a:cubicBezTo>
                  <a:pt x="4648828" y="947687"/>
                  <a:pt x="4644956" y="947627"/>
                  <a:pt x="4639268" y="946997"/>
                </a:cubicBezTo>
                <a:lnTo>
                  <a:pt x="4631109" y="945679"/>
                </a:lnTo>
                <a:lnTo>
                  <a:pt x="4543237" y="945685"/>
                </a:lnTo>
                <a:lnTo>
                  <a:pt x="4438018" y="952550"/>
                </a:lnTo>
                <a:cubicBezTo>
                  <a:pt x="4374838" y="949681"/>
                  <a:pt x="4320080" y="950605"/>
                  <a:pt x="4248478" y="943944"/>
                </a:cubicBezTo>
                <a:cubicBezTo>
                  <a:pt x="4186345" y="948231"/>
                  <a:pt x="4126469" y="936911"/>
                  <a:pt x="4060040" y="924627"/>
                </a:cubicBezTo>
                <a:cubicBezTo>
                  <a:pt x="4001992" y="917353"/>
                  <a:pt x="3965469" y="896563"/>
                  <a:pt x="3900993" y="901281"/>
                </a:cubicBezTo>
                <a:cubicBezTo>
                  <a:pt x="3899958" y="898137"/>
                  <a:pt x="3897537" y="895435"/>
                  <a:pt x="3894163" y="893057"/>
                </a:cubicBezTo>
                <a:lnTo>
                  <a:pt x="3882282" y="887118"/>
                </a:lnTo>
                <a:lnTo>
                  <a:pt x="3879568" y="887386"/>
                </a:lnTo>
                <a:cubicBezTo>
                  <a:pt x="3869341" y="886992"/>
                  <a:pt x="3864486" y="885466"/>
                  <a:pt x="3862018" y="883446"/>
                </a:cubicBezTo>
                <a:lnTo>
                  <a:pt x="3860685" y="880589"/>
                </a:lnTo>
                <a:lnTo>
                  <a:pt x="3849430" y="877261"/>
                </a:lnTo>
                <a:lnTo>
                  <a:pt x="3829379" y="869021"/>
                </a:lnTo>
                <a:lnTo>
                  <a:pt x="3823641" y="869057"/>
                </a:lnTo>
                <a:lnTo>
                  <a:pt x="3790304" y="859084"/>
                </a:lnTo>
                <a:lnTo>
                  <a:pt x="3788900" y="859697"/>
                </a:lnTo>
                <a:cubicBezTo>
                  <a:pt x="3784995" y="860839"/>
                  <a:pt x="3780679" y="861255"/>
                  <a:pt x="3775383" y="860158"/>
                </a:cubicBezTo>
                <a:lnTo>
                  <a:pt x="3650549" y="856389"/>
                </a:lnTo>
                <a:lnTo>
                  <a:pt x="3643002" y="854718"/>
                </a:lnTo>
                <a:lnTo>
                  <a:pt x="3642633" y="854851"/>
                </a:lnTo>
                <a:cubicBezTo>
                  <a:pt x="3640525" y="854845"/>
                  <a:pt x="3637865" y="854429"/>
                  <a:pt x="3634236" y="853421"/>
                </a:cubicBezTo>
                <a:lnTo>
                  <a:pt x="3629243" y="851670"/>
                </a:lnTo>
                <a:lnTo>
                  <a:pt x="3614602" y="848429"/>
                </a:lnTo>
                <a:lnTo>
                  <a:pt x="3543752" y="861253"/>
                </a:lnTo>
                <a:cubicBezTo>
                  <a:pt x="3500035" y="859566"/>
                  <a:pt x="3467992" y="871747"/>
                  <a:pt x="3430556" y="860564"/>
                </a:cubicBezTo>
                <a:cubicBezTo>
                  <a:pt x="3389606" y="859043"/>
                  <a:pt x="3418847" y="866729"/>
                  <a:pt x="3385450" y="861153"/>
                </a:cubicBezTo>
                <a:cubicBezTo>
                  <a:pt x="3348090" y="860448"/>
                  <a:pt x="3237697" y="855648"/>
                  <a:pt x="3206411" y="856342"/>
                </a:cubicBezTo>
                <a:cubicBezTo>
                  <a:pt x="3180515" y="870648"/>
                  <a:pt x="3180956" y="864759"/>
                  <a:pt x="3172172" y="859926"/>
                </a:cubicBezTo>
                <a:lnTo>
                  <a:pt x="3167260" y="861600"/>
                </a:lnTo>
                <a:lnTo>
                  <a:pt x="3160907" y="862337"/>
                </a:lnTo>
                <a:lnTo>
                  <a:pt x="3144557" y="860933"/>
                </a:lnTo>
                <a:lnTo>
                  <a:pt x="3138575" y="859842"/>
                </a:lnTo>
                <a:cubicBezTo>
                  <a:pt x="3134393" y="859301"/>
                  <a:pt x="3131532" y="859210"/>
                  <a:pt x="3129468" y="859445"/>
                </a:cubicBezTo>
                <a:lnTo>
                  <a:pt x="3129191" y="859614"/>
                </a:lnTo>
                <a:lnTo>
                  <a:pt x="3080632" y="859576"/>
                </a:lnTo>
                <a:cubicBezTo>
                  <a:pt x="3066428" y="869092"/>
                  <a:pt x="3020225" y="848520"/>
                  <a:pt x="3020075" y="867669"/>
                </a:cubicBezTo>
                <a:cubicBezTo>
                  <a:pt x="3002560" y="865266"/>
                  <a:pt x="2993991" y="856922"/>
                  <a:pt x="2996410" y="869598"/>
                </a:cubicBezTo>
                <a:cubicBezTo>
                  <a:pt x="2990543" y="869161"/>
                  <a:pt x="2986591" y="870051"/>
                  <a:pt x="2983493" y="871583"/>
                </a:cubicBezTo>
                <a:lnTo>
                  <a:pt x="2982508" y="872324"/>
                </a:lnTo>
                <a:lnTo>
                  <a:pt x="2943646" y="866671"/>
                </a:lnTo>
                <a:lnTo>
                  <a:pt x="2937624" y="860873"/>
                </a:lnTo>
                <a:lnTo>
                  <a:pt x="2900278" y="855890"/>
                </a:lnTo>
                <a:lnTo>
                  <a:pt x="2877094" y="850038"/>
                </a:lnTo>
                <a:lnTo>
                  <a:pt x="2876089" y="849428"/>
                </a:lnTo>
                <a:lnTo>
                  <a:pt x="2858491" y="836891"/>
                </a:lnTo>
                <a:lnTo>
                  <a:pt x="2853221" y="836141"/>
                </a:lnTo>
                <a:cubicBezTo>
                  <a:pt x="2845104" y="833148"/>
                  <a:pt x="2820643" y="822508"/>
                  <a:pt x="2809798" y="818931"/>
                </a:cubicBezTo>
                <a:cubicBezTo>
                  <a:pt x="2803336" y="833150"/>
                  <a:pt x="2801586" y="821927"/>
                  <a:pt x="2788143" y="814680"/>
                </a:cubicBezTo>
                <a:cubicBezTo>
                  <a:pt x="2775104" y="835149"/>
                  <a:pt x="2745218" y="807855"/>
                  <a:pt x="2726584" y="814258"/>
                </a:cubicBezTo>
                <a:cubicBezTo>
                  <a:pt x="2717002" y="808472"/>
                  <a:pt x="2706629" y="802727"/>
                  <a:pt x="2695593" y="797218"/>
                </a:cubicBezTo>
                <a:lnTo>
                  <a:pt x="2688833" y="794195"/>
                </a:lnTo>
                <a:lnTo>
                  <a:pt x="2688479" y="794303"/>
                </a:lnTo>
                <a:cubicBezTo>
                  <a:pt x="2686546" y="794003"/>
                  <a:pt x="2684146" y="793143"/>
                  <a:pt x="2680911" y="791446"/>
                </a:cubicBezTo>
                <a:lnTo>
                  <a:pt x="2676500" y="788684"/>
                </a:lnTo>
                <a:lnTo>
                  <a:pt x="2597106" y="788233"/>
                </a:lnTo>
                <a:cubicBezTo>
                  <a:pt x="2557147" y="780192"/>
                  <a:pt x="2526549" y="790205"/>
                  <a:pt x="2493284" y="771780"/>
                </a:cubicBezTo>
                <a:cubicBezTo>
                  <a:pt x="2455850" y="764319"/>
                  <a:pt x="2421460" y="764032"/>
                  <a:pt x="2391347" y="752808"/>
                </a:cubicBezTo>
                <a:cubicBezTo>
                  <a:pt x="2376903" y="755171"/>
                  <a:pt x="2364156" y="754671"/>
                  <a:pt x="2354862" y="744636"/>
                </a:cubicBezTo>
                <a:cubicBezTo>
                  <a:pt x="2319232" y="739843"/>
                  <a:pt x="2307341" y="748884"/>
                  <a:pt x="2287979" y="735811"/>
                </a:cubicBezTo>
                <a:lnTo>
                  <a:pt x="2255010" y="734698"/>
                </a:lnTo>
                <a:lnTo>
                  <a:pt x="2251535" y="736637"/>
                </a:lnTo>
                <a:lnTo>
                  <a:pt x="2245631" y="736631"/>
                </a:lnTo>
                <a:lnTo>
                  <a:pt x="2230763" y="732710"/>
                </a:lnTo>
                <a:lnTo>
                  <a:pt x="2225379" y="730591"/>
                </a:lnTo>
                <a:cubicBezTo>
                  <a:pt x="2221589" y="729370"/>
                  <a:pt x="2218976" y="728867"/>
                  <a:pt x="2217057" y="728862"/>
                </a:cubicBezTo>
                <a:lnTo>
                  <a:pt x="2216788" y="729024"/>
                </a:lnTo>
                <a:lnTo>
                  <a:pt x="2209124" y="727003"/>
                </a:lnTo>
                <a:cubicBezTo>
                  <a:pt x="2196342" y="723123"/>
                  <a:pt x="2184048" y="718901"/>
                  <a:pt x="2172459" y="714519"/>
                </a:cubicBezTo>
                <a:cubicBezTo>
                  <a:pt x="2158494" y="723838"/>
                  <a:pt x="2117863" y="700822"/>
                  <a:pt x="2115857" y="723498"/>
                </a:cubicBezTo>
                <a:cubicBezTo>
                  <a:pt x="2100018" y="718231"/>
                  <a:pt x="2092968" y="707158"/>
                  <a:pt x="2093949" y="722515"/>
                </a:cubicBezTo>
                <a:lnTo>
                  <a:pt x="2080925" y="723827"/>
                </a:lnTo>
                <a:lnTo>
                  <a:pt x="1983785" y="689896"/>
                </a:lnTo>
                <a:cubicBezTo>
                  <a:pt x="1963617" y="681381"/>
                  <a:pt x="1989851" y="680295"/>
                  <a:pt x="1959913" y="672734"/>
                </a:cubicBezTo>
                <a:cubicBezTo>
                  <a:pt x="1903668" y="678499"/>
                  <a:pt x="1860398" y="653313"/>
                  <a:pt x="1804159" y="644533"/>
                </a:cubicBezTo>
                <a:cubicBezTo>
                  <a:pt x="1743487" y="627658"/>
                  <a:pt x="1612652" y="582310"/>
                  <a:pt x="1591576" y="571258"/>
                </a:cubicBezTo>
                <a:cubicBezTo>
                  <a:pt x="1573388" y="564719"/>
                  <a:pt x="1489080" y="557055"/>
                  <a:pt x="1496826" y="568535"/>
                </a:cubicBezTo>
                <a:cubicBezTo>
                  <a:pt x="1445419" y="536648"/>
                  <a:pt x="1419299" y="553467"/>
                  <a:pt x="1356936" y="530781"/>
                </a:cubicBezTo>
                <a:lnTo>
                  <a:pt x="1269628" y="539232"/>
                </a:lnTo>
                <a:lnTo>
                  <a:pt x="1194874" y="523525"/>
                </a:lnTo>
                <a:lnTo>
                  <a:pt x="1138189" y="509746"/>
                </a:lnTo>
                <a:lnTo>
                  <a:pt x="976781" y="468644"/>
                </a:lnTo>
                <a:cubicBezTo>
                  <a:pt x="929088" y="460952"/>
                  <a:pt x="905972" y="461750"/>
                  <a:pt x="882061" y="458215"/>
                </a:cubicBezTo>
                <a:lnTo>
                  <a:pt x="833317" y="447431"/>
                </a:lnTo>
                <a:lnTo>
                  <a:pt x="827386" y="446883"/>
                </a:lnTo>
                <a:lnTo>
                  <a:pt x="786341" y="445842"/>
                </a:lnTo>
                <a:lnTo>
                  <a:pt x="725073" y="448531"/>
                </a:lnTo>
                <a:cubicBezTo>
                  <a:pt x="698064" y="451325"/>
                  <a:pt x="645372" y="459412"/>
                  <a:pt x="624284" y="462606"/>
                </a:cubicBezTo>
                <a:cubicBezTo>
                  <a:pt x="591338" y="465778"/>
                  <a:pt x="563594" y="467685"/>
                  <a:pt x="527403" y="467566"/>
                </a:cubicBezTo>
                <a:cubicBezTo>
                  <a:pt x="485975" y="450521"/>
                  <a:pt x="440521" y="474706"/>
                  <a:pt x="407139" y="461890"/>
                </a:cubicBezTo>
                <a:cubicBezTo>
                  <a:pt x="379741" y="461756"/>
                  <a:pt x="370760" y="465054"/>
                  <a:pt x="363011" y="466758"/>
                </a:cubicBezTo>
                <a:lnTo>
                  <a:pt x="360644" y="472114"/>
                </a:lnTo>
                <a:lnTo>
                  <a:pt x="347271" y="472897"/>
                </a:lnTo>
                <a:lnTo>
                  <a:pt x="344210" y="474119"/>
                </a:lnTo>
                <a:cubicBezTo>
                  <a:pt x="338378" y="476473"/>
                  <a:pt x="332503" y="478642"/>
                  <a:pt x="326160" y="480110"/>
                </a:cubicBezTo>
                <a:cubicBezTo>
                  <a:pt x="317620" y="456362"/>
                  <a:pt x="270799" y="488667"/>
                  <a:pt x="275309" y="467738"/>
                </a:cubicBezTo>
                <a:lnTo>
                  <a:pt x="251787" y="466296"/>
                </a:lnTo>
                <a:lnTo>
                  <a:pt x="229585" y="458043"/>
                </a:lnTo>
                <a:lnTo>
                  <a:pt x="218012" y="449412"/>
                </a:lnTo>
                <a:lnTo>
                  <a:pt x="133735" y="416518"/>
                </a:lnTo>
                <a:lnTo>
                  <a:pt x="77108" y="390937"/>
                </a:lnTo>
                <a:lnTo>
                  <a:pt x="65936" y="382568"/>
                </a:lnTo>
                <a:lnTo>
                  <a:pt x="49890" y="382282"/>
                </a:lnTo>
                <a:cubicBezTo>
                  <a:pt x="47699" y="382935"/>
                  <a:pt x="45800" y="383830"/>
                  <a:pt x="44249" y="384936"/>
                </a:cubicBezTo>
                <a:lnTo>
                  <a:pt x="0" y="363641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A61ECB-521C-4BFC-9F12-1BA566BC2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4068"/>
            <a:ext cx="12192000" cy="1163932"/>
          </a:xfrm>
          <a:custGeom>
            <a:avLst/>
            <a:gdLst>
              <a:gd name="connsiteX0" fmla="*/ 2955508 w 12192000"/>
              <a:gd name="connsiteY0" fmla="*/ 929 h 1163932"/>
              <a:gd name="connsiteX1" fmla="*/ 2973472 w 12192000"/>
              <a:gd name="connsiteY1" fmla="*/ 2369 h 1163932"/>
              <a:gd name="connsiteX2" fmla="*/ 3052621 w 12192000"/>
              <a:gd name="connsiteY2" fmla="*/ 14030 h 1163932"/>
              <a:gd name="connsiteX3" fmla="*/ 3145220 w 12192000"/>
              <a:gd name="connsiteY3" fmla="*/ 16277 h 1163932"/>
              <a:gd name="connsiteX4" fmla="*/ 3233309 w 12192000"/>
              <a:gd name="connsiteY4" fmla="*/ 8968 h 1163932"/>
              <a:gd name="connsiteX5" fmla="*/ 3320851 w 12192000"/>
              <a:gd name="connsiteY5" fmla="*/ 18902 h 1163932"/>
              <a:gd name="connsiteX6" fmla="*/ 3394552 w 12192000"/>
              <a:gd name="connsiteY6" fmla="*/ 38279 h 1163932"/>
              <a:gd name="connsiteX7" fmla="*/ 3462252 w 12192000"/>
              <a:gd name="connsiteY7" fmla="*/ 68646 h 1163932"/>
              <a:gd name="connsiteX8" fmla="*/ 3504799 w 12192000"/>
              <a:gd name="connsiteY8" fmla="*/ 93363 h 1163932"/>
              <a:gd name="connsiteX9" fmla="*/ 3568807 w 12192000"/>
              <a:gd name="connsiteY9" fmla="*/ 84557 h 1163932"/>
              <a:gd name="connsiteX10" fmla="*/ 3571993 w 12192000"/>
              <a:gd name="connsiteY10" fmla="*/ 87105 h 1163932"/>
              <a:gd name="connsiteX11" fmla="*/ 3590879 w 12192000"/>
              <a:gd name="connsiteY11" fmla="*/ 100115 h 1163932"/>
              <a:gd name="connsiteX12" fmla="*/ 3623973 w 12192000"/>
              <a:gd name="connsiteY12" fmla="*/ 93084 h 1163932"/>
              <a:gd name="connsiteX13" fmla="*/ 3636728 w 12192000"/>
              <a:gd name="connsiteY13" fmla="*/ 98019 h 1163932"/>
              <a:gd name="connsiteX14" fmla="*/ 3676976 w 12192000"/>
              <a:gd name="connsiteY14" fmla="*/ 96600 h 1163932"/>
              <a:gd name="connsiteX15" fmla="*/ 3722653 w 12192000"/>
              <a:gd name="connsiteY15" fmla="*/ 115363 h 1163932"/>
              <a:gd name="connsiteX16" fmla="*/ 3775112 w 12192000"/>
              <a:gd name="connsiteY16" fmla="*/ 98970 h 1163932"/>
              <a:gd name="connsiteX17" fmla="*/ 3932956 w 12192000"/>
              <a:gd name="connsiteY17" fmla="*/ 122337 h 1163932"/>
              <a:gd name="connsiteX18" fmla="*/ 4100593 w 12192000"/>
              <a:gd name="connsiteY18" fmla="*/ 163834 h 1163932"/>
              <a:gd name="connsiteX19" fmla="*/ 4316364 w 12192000"/>
              <a:gd name="connsiteY19" fmla="*/ 177453 h 1163932"/>
              <a:gd name="connsiteX20" fmla="*/ 4387387 w 12192000"/>
              <a:gd name="connsiteY20" fmla="*/ 164360 h 1163932"/>
              <a:gd name="connsiteX21" fmla="*/ 4427957 w 12192000"/>
              <a:gd name="connsiteY21" fmla="*/ 177526 h 1163932"/>
              <a:gd name="connsiteX22" fmla="*/ 4502291 w 12192000"/>
              <a:gd name="connsiteY22" fmla="*/ 188197 h 1163932"/>
              <a:gd name="connsiteX23" fmla="*/ 4600771 w 12192000"/>
              <a:gd name="connsiteY23" fmla="*/ 212143 h 1163932"/>
              <a:gd name="connsiteX24" fmla="*/ 4644102 w 12192000"/>
              <a:gd name="connsiteY24" fmla="*/ 210363 h 1163932"/>
              <a:gd name="connsiteX25" fmla="*/ 4652752 w 12192000"/>
              <a:gd name="connsiteY25" fmla="*/ 210902 h 1163932"/>
              <a:gd name="connsiteX26" fmla="*/ 4652896 w 12192000"/>
              <a:gd name="connsiteY26" fmla="*/ 211286 h 1163932"/>
              <a:gd name="connsiteX27" fmla="*/ 4685303 w 12192000"/>
              <a:gd name="connsiteY27" fmla="*/ 212939 h 1163932"/>
              <a:gd name="connsiteX28" fmla="*/ 4690886 w 12192000"/>
              <a:gd name="connsiteY28" fmla="*/ 215767 h 1163932"/>
              <a:gd name="connsiteX29" fmla="*/ 4725430 w 12192000"/>
              <a:gd name="connsiteY29" fmla="*/ 238732 h 1163932"/>
              <a:gd name="connsiteX30" fmla="*/ 4800051 w 12192000"/>
              <a:gd name="connsiteY30" fmla="*/ 231099 h 1163932"/>
              <a:gd name="connsiteX31" fmla="*/ 4875115 w 12192000"/>
              <a:gd name="connsiteY31" fmla="*/ 264350 h 1163932"/>
              <a:gd name="connsiteX32" fmla="*/ 4936450 w 12192000"/>
              <a:gd name="connsiteY32" fmla="*/ 280902 h 1163932"/>
              <a:gd name="connsiteX33" fmla="*/ 5030961 w 12192000"/>
              <a:gd name="connsiteY33" fmla="*/ 305912 h 1163932"/>
              <a:gd name="connsiteX34" fmla="*/ 5082734 w 12192000"/>
              <a:gd name="connsiteY34" fmla="*/ 308581 h 1163932"/>
              <a:gd name="connsiteX35" fmla="*/ 5138799 w 12192000"/>
              <a:gd name="connsiteY35" fmla="*/ 303800 h 1163932"/>
              <a:gd name="connsiteX36" fmla="*/ 5259695 w 12192000"/>
              <a:gd name="connsiteY36" fmla="*/ 330476 h 1163932"/>
              <a:gd name="connsiteX37" fmla="*/ 5359642 w 12192000"/>
              <a:gd name="connsiteY37" fmla="*/ 340575 h 1163932"/>
              <a:gd name="connsiteX38" fmla="*/ 5372918 w 12192000"/>
              <a:gd name="connsiteY38" fmla="*/ 336834 h 1163932"/>
              <a:gd name="connsiteX39" fmla="*/ 5396084 w 12192000"/>
              <a:gd name="connsiteY39" fmla="*/ 328268 h 1163932"/>
              <a:gd name="connsiteX40" fmla="*/ 5414292 w 12192000"/>
              <a:gd name="connsiteY40" fmla="*/ 320863 h 1163932"/>
              <a:gd name="connsiteX41" fmla="*/ 5487276 w 12192000"/>
              <a:gd name="connsiteY41" fmla="*/ 307350 h 1163932"/>
              <a:gd name="connsiteX42" fmla="*/ 5612716 w 12192000"/>
              <a:gd name="connsiteY42" fmla="*/ 308118 h 1163932"/>
              <a:gd name="connsiteX43" fmla="*/ 5864813 w 12192000"/>
              <a:gd name="connsiteY43" fmla="*/ 257852 h 1163932"/>
              <a:gd name="connsiteX44" fmla="*/ 6151392 w 12192000"/>
              <a:gd name="connsiteY44" fmla="*/ 225732 h 1163932"/>
              <a:gd name="connsiteX45" fmla="*/ 6209396 w 12192000"/>
              <a:gd name="connsiteY45" fmla="*/ 220469 h 1163932"/>
              <a:gd name="connsiteX46" fmla="*/ 6269898 w 12192000"/>
              <a:gd name="connsiteY46" fmla="*/ 226300 h 1163932"/>
              <a:gd name="connsiteX47" fmla="*/ 6297029 w 12192000"/>
              <a:gd name="connsiteY47" fmla="*/ 224230 h 1163932"/>
              <a:gd name="connsiteX48" fmla="*/ 6352373 w 12192000"/>
              <a:gd name="connsiteY48" fmla="*/ 209161 h 1163932"/>
              <a:gd name="connsiteX49" fmla="*/ 6353759 w 12192000"/>
              <a:gd name="connsiteY49" fmla="*/ 209135 h 1163932"/>
              <a:gd name="connsiteX50" fmla="*/ 6363346 w 12192000"/>
              <a:gd name="connsiteY50" fmla="*/ 196700 h 1163932"/>
              <a:gd name="connsiteX51" fmla="*/ 6400681 w 12192000"/>
              <a:gd name="connsiteY51" fmla="*/ 204402 h 1163932"/>
              <a:gd name="connsiteX52" fmla="*/ 6402041 w 12192000"/>
              <a:gd name="connsiteY52" fmla="*/ 207073 h 1163932"/>
              <a:gd name="connsiteX53" fmla="*/ 6424912 w 12192000"/>
              <a:gd name="connsiteY53" fmla="*/ 204940 h 1163932"/>
              <a:gd name="connsiteX54" fmla="*/ 6502019 w 12192000"/>
              <a:gd name="connsiteY54" fmla="*/ 198788 h 1163932"/>
              <a:gd name="connsiteX55" fmla="*/ 6518229 w 12192000"/>
              <a:gd name="connsiteY55" fmla="*/ 197839 h 1163932"/>
              <a:gd name="connsiteX56" fmla="*/ 6519089 w 12192000"/>
              <a:gd name="connsiteY56" fmla="*/ 198274 h 1163932"/>
              <a:gd name="connsiteX57" fmla="*/ 6561047 w 12192000"/>
              <a:gd name="connsiteY57" fmla="*/ 182276 h 1163932"/>
              <a:gd name="connsiteX58" fmla="*/ 6595639 w 12192000"/>
              <a:gd name="connsiteY58" fmla="*/ 174596 h 1163932"/>
              <a:gd name="connsiteX59" fmla="*/ 6692265 w 12192000"/>
              <a:gd name="connsiteY59" fmla="*/ 171261 h 1163932"/>
              <a:gd name="connsiteX60" fmla="*/ 6697219 w 12192000"/>
              <a:gd name="connsiteY60" fmla="*/ 171733 h 1163932"/>
              <a:gd name="connsiteX61" fmla="*/ 6713656 w 12192000"/>
              <a:gd name="connsiteY61" fmla="*/ 160032 h 1163932"/>
              <a:gd name="connsiteX62" fmla="*/ 6714383 w 12192000"/>
              <a:gd name="connsiteY62" fmla="*/ 156857 h 1163932"/>
              <a:gd name="connsiteX63" fmla="*/ 6774793 w 12192000"/>
              <a:gd name="connsiteY63" fmla="*/ 166145 h 1163932"/>
              <a:gd name="connsiteX64" fmla="*/ 6782112 w 12192000"/>
              <a:gd name="connsiteY64" fmla="*/ 161687 h 1163932"/>
              <a:gd name="connsiteX65" fmla="*/ 6822392 w 12192000"/>
              <a:gd name="connsiteY65" fmla="*/ 175020 h 1163932"/>
              <a:gd name="connsiteX66" fmla="*/ 6842719 w 12192000"/>
              <a:gd name="connsiteY66" fmla="*/ 178025 h 1163932"/>
              <a:gd name="connsiteX67" fmla="*/ 6878958 w 12192000"/>
              <a:gd name="connsiteY67" fmla="*/ 187256 h 1163932"/>
              <a:gd name="connsiteX68" fmla="*/ 6881972 w 12192000"/>
              <a:gd name="connsiteY68" fmla="*/ 184277 h 1163932"/>
              <a:gd name="connsiteX69" fmla="*/ 6889133 w 12192000"/>
              <a:gd name="connsiteY69" fmla="*/ 187492 h 1163932"/>
              <a:gd name="connsiteX70" fmla="*/ 6894439 w 12192000"/>
              <a:gd name="connsiteY70" fmla="*/ 184074 h 1163932"/>
              <a:gd name="connsiteX71" fmla="*/ 6900419 w 12192000"/>
              <a:gd name="connsiteY71" fmla="*/ 185342 h 1163932"/>
              <a:gd name="connsiteX72" fmla="*/ 6963220 w 12192000"/>
              <a:gd name="connsiteY72" fmla="*/ 173736 h 1163932"/>
              <a:gd name="connsiteX73" fmla="*/ 6976706 w 12192000"/>
              <a:gd name="connsiteY73" fmla="*/ 177326 h 1163932"/>
              <a:gd name="connsiteX74" fmla="*/ 6987064 w 12192000"/>
              <a:gd name="connsiteY74" fmla="*/ 166834 h 1163932"/>
              <a:gd name="connsiteX75" fmla="*/ 7030230 w 12192000"/>
              <a:gd name="connsiteY75" fmla="*/ 166147 h 1163932"/>
              <a:gd name="connsiteX76" fmla="*/ 7045014 w 12192000"/>
              <a:gd name="connsiteY76" fmla="*/ 175533 h 1163932"/>
              <a:gd name="connsiteX77" fmla="*/ 7058714 w 12192000"/>
              <a:gd name="connsiteY77" fmla="*/ 182424 h 1163932"/>
              <a:gd name="connsiteX78" fmla="*/ 7060499 w 12192000"/>
              <a:gd name="connsiteY78" fmla="*/ 182495 h 1163932"/>
              <a:gd name="connsiteX79" fmla="*/ 7078430 w 12192000"/>
              <a:gd name="connsiteY79" fmla="*/ 183225 h 1163932"/>
              <a:gd name="connsiteX80" fmla="*/ 7176563 w 12192000"/>
              <a:gd name="connsiteY80" fmla="*/ 179676 h 1163932"/>
              <a:gd name="connsiteX81" fmla="*/ 7205529 w 12192000"/>
              <a:gd name="connsiteY81" fmla="*/ 187443 h 1163932"/>
              <a:gd name="connsiteX82" fmla="*/ 7310118 w 12192000"/>
              <a:gd name="connsiteY82" fmla="*/ 169037 h 1163932"/>
              <a:gd name="connsiteX83" fmla="*/ 7673859 w 12192000"/>
              <a:gd name="connsiteY83" fmla="*/ 156768 h 1163932"/>
              <a:gd name="connsiteX84" fmla="*/ 7692748 w 12192000"/>
              <a:gd name="connsiteY84" fmla="*/ 167969 h 1163932"/>
              <a:gd name="connsiteX85" fmla="*/ 7715729 w 12192000"/>
              <a:gd name="connsiteY85" fmla="*/ 163804 h 1163932"/>
              <a:gd name="connsiteX86" fmla="*/ 7974189 w 12192000"/>
              <a:gd name="connsiteY86" fmla="*/ 161251 h 1163932"/>
              <a:gd name="connsiteX87" fmla="*/ 8101969 w 12192000"/>
              <a:gd name="connsiteY87" fmla="*/ 150927 h 1163932"/>
              <a:gd name="connsiteX88" fmla="*/ 8106826 w 12192000"/>
              <a:gd name="connsiteY88" fmla="*/ 146285 h 1163932"/>
              <a:gd name="connsiteX89" fmla="*/ 8162058 w 12192000"/>
              <a:gd name="connsiteY89" fmla="*/ 103136 h 1163932"/>
              <a:gd name="connsiteX90" fmla="*/ 8184568 w 12192000"/>
              <a:gd name="connsiteY90" fmla="*/ 100422 h 1163932"/>
              <a:gd name="connsiteX91" fmla="*/ 8205350 w 12192000"/>
              <a:gd name="connsiteY91" fmla="*/ 106344 h 1163932"/>
              <a:gd name="connsiteX92" fmla="*/ 8228227 w 12192000"/>
              <a:gd name="connsiteY92" fmla="*/ 112404 h 1163932"/>
              <a:gd name="connsiteX93" fmla="*/ 8229109 w 12192000"/>
              <a:gd name="connsiteY93" fmla="*/ 109777 h 1163932"/>
              <a:gd name="connsiteX94" fmla="*/ 8237963 w 12192000"/>
              <a:gd name="connsiteY94" fmla="*/ 113428 h 1163932"/>
              <a:gd name="connsiteX95" fmla="*/ 8248358 w 12192000"/>
              <a:gd name="connsiteY95" fmla="*/ 112494 h 1163932"/>
              <a:gd name="connsiteX96" fmla="*/ 8249309 w 12192000"/>
              <a:gd name="connsiteY96" fmla="*/ 113130 h 1163932"/>
              <a:gd name="connsiteX97" fmla="*/ 8249997 w 12192000"/>
              <a:gd name="connsiteY97" fmla="*/ 112347 h 1163932"/>
              <a:gd name="connsiteX98" fmla="*/ 8272162 w 12192000"/>
              <a:gd name="connsiteY98" fmla="*/ 110356 h 1163932"/>
              <a:gd name="connsiteX99" fmla="*/ 8292349 w 12192000"/>
              <a:gd name="connsiteY99" fmla="*/ 103912 h 1163932"/>
              <a:gd name="connsiteX100" fmla="*/ 8292491 w 12192000"/>
              <a:gd name="connsiteY100" fmla="*/ 103935 h 1163932"/>
              <a:gd name="connsiteX101" fmla="*/ 8307239 w 12192000"/>
              <a:gd name="connsiteY101" fmla="*/ 101023 h 1163932"/>
              <a:gd name="connsiteX102" fmla="*/ 8339282 w 12192000"/>
              <a:gd name="connsiteY102" fmla="*/ 115374 h 1163932"/>
              <a:gd name="connsiteX103" fmla="*/ 8346156 w 12192000"/>
              <a:gd name="connsiteY103" fmla="*/ 117659 h 1163932"/>
              <a:gd name="connsiteX104" fmla="*/ 8346467 w 12192000"/>
              <a:gd name="connsiteY104" fmla="*/ 117456 h 1163932"/>
              <a:gd name="connsiteX105" fmla="*/ 8354069 w 12192000"/>
              <a:gd name="connsiteY105" fmla="*/ 119374 h 1163932"/>
              <a:gd name="connsiteX106" fmla="*/ 8358687 w 12192000"/>
              <a:gd name="connsiteY106" fmla="*/ 121825 h 1163932"/>
              <a:gd name="connsiteX107" fmla="*/ 8433385 w 12192000"/>
              <a:gd name="connsiteY107" fmla="*/ 106101 h 1163932"/>
              <a:gd name="connsiteX108" fmla="*/ 8533779 w 12192000"/>
              <a:gd name="connsiteY108" fmla="*/ 104806 h 1163932"/>
              <a:gd name="connsiteX109" fmla="*/ 8632833 w 12192000"/>
              <a:gd name="connsiteY109" fmla="*/ 106964 h 1163932"/>
              <a:gd name="connsiteX110" fmla="*/ 8668523 w 12192000"/>
              <a:gd name="connsiteY110" fmla="*/ 109411 h 1163932"/>
              <a:gd name="connsiteX111" fmla="*/ 8732893 w 12192000"/>
              <a:gd name="connsiteY111" fmla="*/ 106423 h 1163932"/>
              <a:gd name="connsiteX112" fmla="*/ 8764071 w 12192000"/>
              <a:gd name="connsiteY112" fmla="*/ 101019 h 1163932"/>
              <a:gd name="connsiteX113" fmla="*/ 8767004 w 12192000"/>
              <a:gd name="connsiteY113" fmla="*/ 97951 h 1163932"/>
              <a:gd name="connsiteX114" fmla="*/ 8772553 w 12192000"/>
              <a:gd name="connsiteY114" fmla="*/ 96746 h 1163932"/>
              <a:gd name="connsiteX115" fmla="*/ 8787201 w 12192000"/>
              <a:gd name="connsiteY115" fmla="*/ 98465 h 1163932"/>
              <a:gd name="connsiteX116" fmla="*/ 8792624 w 12192000"/>
              <a:gd name="connsiteY116" fmla="*/ 99935 h 1163932"/>
              <a:gd name="connsiteX117" fmla="*/ 8800741 w 12192000"/>
              <a:gd name="connsiteY117" fmla="*/ 100329 h 1163932"/>
              <a:gd name="connsiteX118" fmla="*/ 8800966 w 12192000"/>
              <a:gd name="connsiteY118" fmla="*/ 100077 h 1163932"/>
              <a:gd name="connsiteX119" fmla="*/ 8808513 w 12192000"/>
              <a:gd name="connsiteY119" fmla="*/ 100962 h 1163932"/>
              <a:gd name="connsiteX120" fmla="*/ 8845110 w 12192000"/>
              <a:gd name="connsiteY120" fmla="*/ 108611 h 1163932"/>
              <a:gd name="connsiteX121" fmla="*/ 8896773 w 12192000"/>
              <a:gd name="connsiteY121" fmla="*/ 86101 h 1163932"/>
              <a:gd name="connsiteX122" fmla="*/ 8917529 w 12192000"/>
              <a:gd name="connsiteY122" fmla="*/ 82805 h 1163932"/>
              <a:gd name="connsiteX123" fmla="*/ 8929546 w 12192000"/>
              <a:gd name="connsiteY123" fmla="*/ 78543 h 1163932"/>
              <a:gd name="connsiteX124" fmla="*/ 9026654 w 12192000"/>
              <a:gd name="connsiteY124" fmla="*/ 99852 h 1163932"/>
              <a:gd name="connsiteX125" fmla="*/ 9040737 w 12192000"/>
              <a:gd name="connsiteY125" fmla="*/ 105786 h 1163932"/>
              <a:gd name="connsiteX126" fmla="*/ 9052026 w 12192000"/>
              <a:gd name="connsiteY126" fmla="*/ 115808 h 1163932"/>
              <a:gd name="connsiteX127" fmla="*/ 9203241 w 12192000"/>
              <a:gd name="connsiteY127" fmla="*/ 118145 h 1163932"/>
              <a:gd name="connsiteX128" fmla="*/ 9415584 w 12192000"/>
              <a:gd name="connsiteY128" fmla="*/ 163588 h 1163932"/>
              <a:gd name="connsiteX129" fmla="*/ 9505102 w 12192000"/>
              <a:gd name="connsiteY129" fmla="*/ 147474 h 1163932"/>
              <a:gd name="connsiteX130" fmla="*/ 9643040 w 12192000"/>
              <a:gd name="connsiteY130" fmla="*/ 164665 h 1163932"/>
              <a:gd name="connsiteX131" fmla="*/ 9762999 w 12192000"/>
              <a:gd name="connsiteY131" fmla="*/ 169055 h 1163932"/>
              <a:gd name="connsiteX132" fmla="*/ 9776183 w 12192000"/>
              <a:gd name="connsiteY132" fmla="*/ 168623 h 1163932"/>
              <a:gd name="connsiteX133" fmla="*/ 9780532 w 12192000"/>
              <a:gd name="connsiteY133" fmla="*/ 162255 h 1163932"/>
              <a:gd name="connsiteX134" fmla="*/ 9824924 w 12192000"/>
              <a:gd name="connsiteY134" fmla="*/ 158079 h 1163932"/>
              <a:gd name="connsiteX135" fmla="*/ 9910588 w 12192000"/>
              <a:gd name="connsiteY135" fmla="*/ 160759 h 1163932"/>
              <a:gd name="connsiteX136" fmla="*/ 9924173 w 12192000"/>
              <a:gd name="connsiteY136" fmla="*/ 165023 h 1163932"/>
              <a:gd name="connsiteX137" fmla="*/ 10010969 w 12192000"/>
              <a:gd name="connsiteY137" fmla="*/ 162234 h 1163932"/>
              <a:gd name="connsiteX138" fmla="*/ 10070699 w 12192000"/>
              <a:gd name="connsiteY138" fmla="*/ 164286 h 1163932"/>
              <a:gd name="connsiteX139" fmla="*/ 10083825 w 12192000"/>
              <a:gd name="connsiteY139" fmla="*/ 168444 h 1163932"/>
              <a:gd name="connsiteX140" fmla="*/ 10097932 w 12192000"/>
              <a:gd name="connsiteY140" fmla="*/ 161160 h 1163932"/>
              <a:gd name="connsiteX141" fmla="*/ 10101779 w 12192000"/>
              <a:gd name="connsiteY141" fmla="*/ 155488 h 1163932"/>
              <a:gd name="connsiteX142" fmla="*/ 10149437 w 12192000"/>
              <a:gd name="connsiteY142" fmla="*/ 158598 h 1163932"/>
              <a:gd name="connsiteX143" fmla="*/ 10155104 w 12192000"/>
              <a:gd name="connsiteY143" fmla="*/ 158045 h 1163932"/>
              <a:gd name="connsiteX144" fmla="*/ 10250982 w 12192000"/>
              <a:gd name="connsiteY144" fmla="*/ 135074 h 1163932"/>
              <a:gd name="connsiteX145" fmla="*/ 10343301 w 12192000"/>
              <a:gd name="connsiteY145" fmla="*/ 97316 h 1163932"/>
              <a:gd name="connsiteX146" fmla="*/ 10366625 w 12192000"/>
              <a:gd name="connsiteY146" fmla="*/ 85860 h 1163932"/>
              <a:gd name="connsiteX147" fmla="*/ 10433505 w 12192000"/>
              <a:gd name="connsiteY147" fmla="*/ 71432 h 1163932"/>
              <a:gd name="connsiteX148" fmla="*/ 10547510 w 12192000"/>
              <a:gd name="connsiteY148" fmla="*/ 53678 h 1163932"/>
              <a:gd name="connsiteX149" fmla="*/ 10588150 w 12192000"/>
              <a:gd name="connsiteY149" fmla="*/ 38719 h 1163932"/>
              <a:gd name="connsiteX150" fmla="*/ 10589457 w 12192000"/>
              <a:gd name="connsiteY150" fmla="*/ 31728 h 1163932"/>
              <a:gd name="connsiteX151" fmla="*/ 10699976 w 12192000"/>
              <a:gd name="connsiteY151" fmla="*/ 49777 h 1163932"/>
              <a:gd name="connsiteX152" fmla="*/ 10812237 w 12192000"/>
              <a:gd name="connsiteY152" fmla="*/ 52759 h 1163932"/>
              <a:gd name="connsiteX153" fmla="*/ 10869837 w 12192000"/>
              <a:gd name="connsiteY153" fmla="*/ 72227 h 1163932"/>
              <a:gd name="connsiteX154" fmla="*/ 10881770 w 12192000"/>
              <a:gd name="connsiteY154" fmla="*/ 80104 h 1163932"/>
              <a:gd name="connsiteX155" fmla="*/ 10896899 w 12192000"/>
              <a:gd name="connsiteY155" fmla="*/ 77163 h 1163932"/>
              <a:gd name="connsiteX156" fmla="*/ 10901748 w 12192000"/>
              <a:gd name="connsiteY156" fmla="*/ 72784 h 1163932"/>
              <a:gd name="connsiteX157" fmla="*/ 10947419 w 12192000"/>
              <a:gd name="connsiteY157" fmla="*/ 89748 h 1163932"/>
              <a:gd name="connsiteX158" fmla="*/ 10953034 w 12192000"/>
              <a:gd name="connsiteY158" fmla="*/ 90870 h 1163932"/>
              <a:gd name="connsiteX159" fmla="*/ 10992070 w 12192000"/>
              <a:gd name="connsiteY159" fmla="*/ 95273 h 1163932"/>
              <a:gd name="connsiteX160" fmla="*/ 11112372 w 12192000"/>
              <a:gd name="connsiteY160" fmla="*/ 88679 h 1163932"/>
              <a:gd name="connsiteX161" fmla="*/ 11147719 w 12192000"/>
              <a:gd name="connsiteY161" fmla="*/ 86992 h 1163932"/>
              <a:gd name="connsiteX162" fmla="*/ 11172617 w 12192000"/>
              <a:gd name="connsiteY162" fmla="*/ 82697 h 1163932"/>
              <a:gd name="connsiteX163" fmla="*/ 11240397 w 12192000"/>
              <a:gd name="connsiteY163" fmla="*/ 88262 h 1163932"/>
              <a:gd name="connsiteX164" fmla="*/ 11270034 w 12192000"/>
              <a:gd name="connsiteY164" fmla="*/ 98379 h 1163932"/>
              <a:gd name="connsiteX165" fmla="*/ 11293091 w 12192000"/>
              <a:gd name="connsiteY165" fmla="*/ 98474 h 1163932"/>
              <a:gd name="connsiteX166" fmla="*/ 11310949 w 12192000"/>
              <a:gd name="connsiteY166" fmla="*/ 104274 h 1163932"/>
              <a:gd name="connsiteX167" fmla="*/ 11345279 w 12192000"/>
              <a:gd name="connsiteY167" fmla="*/ 101883 h 1163932"/>
              <a:gd name="connsiteX168" fmla="*/ 11354597 w 12192000"/>
              <a:gd name="connsiteY168" fmla="*/ 104385 h 1163932"/>
              <a:gd name="connsiteX169" fmla="*/ 11367725 w 12192000"/>
              <a:gd name="connsiteY169" fmla="*/ 104431 h 1163932"/>
              <a:gd name="connsiteX170" fmla="*/ 11399832 w 12192000"/>
              <a:gd name="connsiteY170" fmla="*/ 117048 h 1163932"/>
              <a:gd name="connsiteX171" fmla="*/ 11487595 w 12192000"/>
              <a:gd name="connsiteY171" fmla="*/ 158754 h 1163932"/>
              <a:gd name="connsiteX172" fmla="*/ 11590850 w 12192000"/>
              <a:gd name="connsiteY172" fmla="*/ 244984 h 1163932"/>
              <a:gd name="connsiteX173" fmla="*/ 11736204 w 12192000"/>
              <a:gd name="connsiteY173" fmla="*/ 283941 h 1163932"/>
              <a:gd name="connsiteX174" fmla="*/ 11760331 w 12192000"/>
              <a:gd name="connsiteY174" fmla="*/ 298368 h 1163932"/>
              <a:gd name="connsiteX175" fmla="*/ 11819139 w 12192000"/>
              <a:gd name="connsiteY175" fmla="*/ 310575 h 1163932"/>
              <a:gd name="connsiteX176" fmla="*/ 11821967 w 12192000"/>
              <a:gd name="connsiteY176" fmla="*/ 312222 h 1163932"/>
              <a:gd name="connsiteX177" fmla="*/ 11847125 w 12192000"/>
              <a:gd name="connsiteY177" fmla="*/ 303833 h 1163932"/>
              <a:gd name="connsiteX178" fmla="*/ 11980134 w 12192000"/>
              <a:gd name="connsiteY178" fmla="*/ 328343 h 1163932"/>
              <a:gd name="connsiteX179" fmla="*/ 12174576 w 12192000"/>
              <a:gd name="connsiteY179" fmla="*/ 382540 h 1163932"/>
              <a:gd name="connsiteX180" fmla="*/ 12192000 w 12192000"/>
              <a:gd name="connsiteY180" fmla="*/ 385665 h 1163932"/>
              <a:gd name="connsiteX181" fmla="*/ 12192000 w 12192000"/>
              <a:gd name="connsiteY181" fmla="*/ 1163932 h 1163932"/>
              <a:gd name="connsiteX182" fmla="*/ 0 w 12192000"/>
              <a:gd name="connsiteY182" fmla="*/ 1163932 h 1163932"/>
              <a:gd name="connsiteX183" fmla="*/ 0 w 12192000"/>
              <a:gd name="connsiteY183" fmla="*/ 489977 h 1163932"/>
              <a:gd name="connsiteX184" fmla="*/ 5331 w 12192000"/>
              <a:gd name="connsiteY184" fmla="*/ 489229 h 1163932"/>
              <a:gd name="connsiteX185" fmla="*/ 39902 w 12192000"/>
              <a:gd name="connsiteY185" fmla="*/ 478716 h 1163932"/>
              <a:gd name="connsiteX186" fmla="*/ 117880 w 12192000"/>
              <a:gd name="connsiteY186" fmla="*/ 427388 h 1163932"/>
              <a:gd name="connsiteX187" fmla="*/ 238140 w 12192000"/>
              <a:gd name="connsiteY187" fmla="*/ 385729 h 1163932"/>
              <a:gd name="connsiteX188" fmla="*/ 249589 w 12192000"/>
              <a:gd name="connsiteY188" fmla="*/ 385949 h 1163932"/>
              <a:gd name="connsiteX189" fmla="*/ 296963 w 12192000"/>
              <a:gd name="connsiteY189" fmla="*/ 362534 h 1163932"/>
              <a:gd name="connsiteX190" fmla="*/ 339235 w 12192000"/>
              <a:gd name="connsiteY190" fmla="*/ 330857 h 1163932"/>
              <a:gd name="connsiteX191" fmla="*/ 447152 w 12192000"/>
              <a:gd name="connsiteY191" fmla="*/ 333855 h 1163932"/>
              <a:gd name="connsiteX192" fmla="*/ 475247 w 12192000"/>
              <a:gd name="connsiteY192" fmla="*/ 343146 h 1163932"/>
              <a:gd name="connsiteX193" fmla="*/ 477967 w 12192000"/>
              <a:gd name="connsiteY193" fmla="*/ 344392 h 1163932"/>
              <a:gd name="connsiteX194" fmla="*/ 527683 w 12192000"/>
              <a:gd name="connsiteY194" fmla="*/ 339655 h 1163932"/>
              <a:gd name="connsiteX195" fmla="*/ 703732 w 12192000"/>
              <a:gd name="connsiteY195" fmla="*/ 323031 h 1163932"/>
              <a:gd name="connsiteX196" fmla="*/ 853391 w 12192000"/>
              <a:gd name="connsiteY196" fmla="*/ 310023 h 1163932"/>
              <a:gd name="connsiteX197" fmla="*/ 925332 w 12192000"/>
              <a:gd name="connsiteY197" fmla="*/ 305118 h 1163932"/>
              <a:gd name="connsiteX198" fmla="*/ 941286 w 12192000"/>
              <a:gd name="connsiteY198" fmla="*/ 295364 h 1163932"/>
              <a:gd name="connsiteX199" fmla="*/ 950845 w 12192000"/>
              <a:gd name="connsiteY199" fmla="*/ 293027 h 1163932"/>
              <a:gd name="connsiteX200" fmla="*/ 953292 w 12192000"/>
              <a:gd name="connsiteY200" fmla="*/ 287324 h 1163932"/>
              <a:gd name="connsiteX201" fmla="*/ 967499 w 12192000"/>
              <a:gd name="connsiteY201" fmla="*/ 280192 h 1163932"/>
              <a:gd name="connsiteX202" fmla="*/ 985161 w 12192000"/>
              <a:gd name="connsiteY202" fmla="*/ 277297 h 1163932"/>
              <a:gd name="connsiteX203" fmla="*/ 1069267 w 12192000"/>
              <a:gd name="connsiteY203" fmla="*/ 269198 h 1163932"/>
              <a:gd name="connsiteX204" fmla="*/ 1138407 w 12192000"/>
              <a:gd name="connsiteY204" fmla="*/ 252999 h 1163932"/>
              <a:gd name="connsiteX205" fmla="*/ 1164931 w 12192000"/>
              <a:gd name="connsiteY205" fmla="*/ 245054 h 1163932"/>
              <a:gd name="connsiteX206" fmla="*/ 1211622 w 12192000"/>
              <a:gd name="connsiteY206" fmla="*/ 227108 h 1163932"/>
              <a:gd name="connsiteX207" fmla="*/ 1274567 w 12192000"/>
              <a:gd name="connsiteY207" fmla="*/ 209812 h 1163932"/>
              <a:gd name="connsiteX208" fmla="*/ 1325029 w 12192000"/>
              <a:gd name="connsiteY208" fmla="*/ 214369 h 1163932"/>
              <a:gd name="connsiteX209" fmla="*/ 1356805 w 12192000"/>
              <a:gd name="connsiteY209" fmla="*/ 210054 h 1163932"/>
              <a:gd name="connsiteX210" fmla="*/ 1468752 w 12192000"/>
              <a:gd name="connsiteY210" fmla="*/ 221036 h 1163932"/>
              <a:gd name="connsiteX211" fmla="*/ 1650750 w 12192000"/>
              <a:gd name="connsiteY211" fmla="*/ 171522 h 1163932"/>
              <a:gd name="connsiteX212" fmla="*/ 1655056 w 12192000"/>
              <a:gd name="connsiteY212" fmla="*/ 178538 h 1163932"/>
              <a:gd name="connsiteX213" fmla="*/ 1683220 w 12192000"/>
              <a:gd name="connsiteY213" fmla="*/ 176084 h 1163932"/>
              <a:gd name="connsiteX214" fmla="*/ 1685599 w 12192000"/>
              <a:gd name="connsiteY214" fmla="*/ 171820 h 1163932"/>
              <a:gd name="connsiteX215" fmla="*/ 1689230 w 12192000"/>
              <a:gd name="connsiteY215" fmla="*/ 171091 h 1163932"/>
              <a:gd name="connsiteX216" fmla="*/ 1691052 w 12192000"/>
              <a:gd name="connsiteY216" fmla="*/ 175010 h 1163932"/>
              <a:gd name="connsiteX217" fmla="*/ 1735783 w 12192000"/>
              <a:gd name="connsiteY217" fmla="*/ 183832 h 1163932"/>
              <a:gd name="connsiteX218" fmla="*/ 1797102 w 12192000"/>
              <a:gd name="connsiteY218" fmla="*/ 188721 h 1163932"/>
              <a:gd name="connsiteX219" fmla="*/ 1845638 w 12192000"/>
              <a:gd name="connsiteY219" fmla="*/ 170206 h 1163932"/>
              <a:gd name="connsiteX220" fmla="*/ 1848980 w 12192000"/>
              <a:gd name="connsiteY220" fmla="*/ 173948 h 1163932"/>
              <a:gd name="connsiteX221" fmla="*/ 1880587 w 12192000"/>
              <a:gd name="connsiteY221" fmla="*/ 171938 h 1163932"/>
              <a:gd name="connsiteX222" fmla="*/ 1995803 w 12192000"/>
              <a:gd name="connsiteY222" fmla="*/ 138279 h 1163932"/>
              <a:gd name="connsiteX223" fmla="*/ 2057448 w 12192000"/>
              <a:gd name="connsiteY223" fmla="*/ 135082 h 1163932"/>
              <a:gd name="connsiteX224" fmla="*/ 2119088 w 12192000"/>
              <a:gd name="connsiteY224" fmla="*/ 119940 h 1163932"/>
              <a:gd name="connsiteX225" fmla="*/ 2138831 w 12192000"/>
              <a:gd name="connsiteY225" fmla="*/ 122626 h 1163932"/>
              <a:gd name="connsiteX226" fmla="*/ 2174180 w 12192000"/>
              <a:gd name="connsiteY226" fmla="*/ 117121 h 1163932"/>
              <a:gd name="connsiteX227" fmla="*/ 2214259 w 12192000"/>
              <a:gd name="connsiteY227" fmla="*/ 116974 h 1163932"/>
              <a:gd name="connsiteX228" fmla="*/ 2264911 w 12192000"/>
              <a:gd name="connsiteY228" fmla="*/ 108071 h 1163932"/>
              <a:gd name="connsiteX229" fmla="*/ 2298963 w 12192000"/>
              <a:gd name="connsiteY229" fmla="*/ 107788 h 1163932"/>
              <a:gd name="connsiteX230" fmla="*/ 2454058 w 12192000"/>
              <a:gd name="connsiteY230" fmla="*/ 73698 h 1163932"/>
              <a:gd name="connsiteX231" fmla="*/ 2534188 w 12192000"/>
              <a:gd name="connsiteY231" fmla="*/ 70162 h 1163932"/>
              <a:gd name="connsiteX232" fmla="*/ 2616912 w 12192000"/>
              <a:gd name="connsiteY232" fmla="*/ 51189 h 1163932"/>
              <a:gd name="connsiteX233" fmla="*/ 2698592 w 12192000"/>
              <a:gd name="connsiteY233" fmla="*/ 42305 h 1163932"/>
              <a:gd name="connsiteX234" fmla="*/ 2891953 w 12192000"/>
              <a:gd name="connsiteY234" fmla="*/ 34973 h 1163932"/>
              <a:gd name="connsiteX235" fmla="*/ 2955508 w 12192000"/>
              <a:gd name="connsiteY235" fmla="*/ 929 h 116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2192000" h="1163932">
                <a:moveTo>
                  <a:pt x="2955508" y="929"/>
                </a:moveTo>
                <a:cubicBezTo>
                  <a:pt x="2962603" y="-560"/>
                  <a:pt x="2968871" y="-381"/>
                  <a:pt x="2973472" y="2369"/>
                </a:cubicBezTo>
                <a:cubicBezTo>
                  <a:pt x="2988398" y="1582"/>
                  <a:pt x="3039854" y="237"/>
                  <a:pt x="3052621" y="14030"/>
                </a:cubicBezTo>
                <a:cubicBezTo>
                  <a:pt x="3074269" y="13590"/>
                  <a:pt x="3124337" y="16403"/>
                  <a:pt x="3145220" y="16277"/>
                </a:cubicBezTo>
                <a:cubicBezTo>
                  <a:pt x="3177400" y="20825"/>
                  <a:pt x="3204801" y="-725"/>
                  <a:pt x="3233309" y="8968"/>
                </a:cubicBezTo>
                <a:cubicBezTo>
                  <a:pt x="3255675" y="17814"/>
                  <a:pt x="3297066" y="12790"/>
                  <a:pt x="3320851" y="18902"/>
                </a:cubicBezTo>
                <a:cubicBezTo>
                  <a:pt x="3329831" y="31255"/>
                  <a:pt x="3377875" y="43091"/>
                  <a:pt x="3394552" y="38279"/>
                </a:cubicBezTo>
                <a:cubicBezTo>
                  <a:pt x="3429790" y="45194"/>
                  <a:pt x="3435943" y="63076"/>
                  <a:pt x="3462252" y="68646"/>
                </a:cubicBezTo>
                <a:lnTo>
                  <a:pt x="3504799" y="93363"/>
                </a:lnTo>
                <a:lnTo>
                  <a:pt x="3568807" y="84557"/>
                </a:lnTo>
                <a:lnTo>
                  <a:pt x="3571993" y="87105"/>
                </a:lnTo>
                <a:cubicBezTo>
                  <a:pt x="3578062" y="92009"/>
                  <a:pt x="3584192" y="96609"/>
                  <a:pt x="3590879" y="100115"/>
                </a:cubicBezTo>
                <a:cubicBezTo>
                  <a:pt x="3596400" y="81013"/>
                  <a:pt x="3611075" y="86890"/>
                  <a:pt x="3623973" y="93084"/>
                </a:cubicBezTo>
                <a:lnTo>
                  <a:pt x="3636728" y="98019"/>
                </a:lnTo>
                <a:lnTo>
                  <a:pt x="3676976" y="96600"/>
                </a:lnTo>
                <a:cubicBezTo>
                  <a:pt x="3705974" y="106056"/>
                  <a:pt x="3711759" y="107306"/>
                  <a:pt x="3722653" y="115363"/>
                </a:cubicBezTo>
                <a:lnTo>
                  <a:pt x="3775112" y="98970"/>
                </a:lnTo>
                <a:lnTo>
                  <a:pt x="3932956" y="122337"/>
                </a:lnTo>
                <a:cubicBezTo>
                  <a:pt x="3980745" y="133345"/>
                  <a:pt x="4055421" y="160233"/>
                  <a:pt x="4100593" y="163834"/>
                </a:cubicBezTo>
                <a:cubicBezTo>
                  <a:pt x="4235789" y="175679"/>
                  <a:pt x="4169239" y="187722"/>
                  <a:pt x="4316364" y="177453"/>
                </a:cubicBezTo>
                <a:cubicBezTo>
                  <a:pt x="4321343" y="172718"/>
                  <a:pt x="4381395" y="166811"/>
                  <a:pt x="4387387" y="164360"/>
                </a:cubicBezTo>
                <a:lnTo>
                  <a:pt x="4427957" y="177526"/>
                </a:lnTo>
                <a:lnTo>
                  <a:pt x="4502291" y="188197"/>
                </a:lnTo>
                <a:lnTo>
                  <a:pt x="4600771" y="212143"/>
                </a:lnTo>
                <a:cubicBezTo>
                  <a:pt x="4614771" y="210903"/>
                  <a:pt x="4629325" y="210251"/>
                  <a:pt x="4644102" y="210363"/>
                </a:cubicBezTo>
                <a:lnTo>
                  <a:pt x="4652752" y="210902"/>
                </a:lnTo>
                <a:cubicBezTo>
                  <a:pt x="4652799" y="211030"/>
                  <a:pt x="4652848" y="211157"/>
                  <a:pt x="4652896" y="211286"/>
                </a:cubicBezTo>
                <a:cubicBezTo>
                  <a:pt x="4658320" y="211626"/>
                  <a:pt x="4678972" y="212192"/>
                  <a:pt x="4685303" y="212939"/>
                </a:cubicBezTo>
                <a:lnTo>
                  <a:pt x="4690886" y="215767"/>
                </a:lnTo>
                <a:lnTo>
                  <a:pt x="4725430" y="238732"/>
                </a:lnTo>
                <a:cubicBezTo>
                  <a:pt x="4737427" y="231591"/>
                  <a:pt x="4775104" y="226830"/>
                  <a:pt x="4800051" y="231099"/>
                </a:cubicBezTo>
                <a:cubicBezTo>
                  <a:pt x="4824999" y="235370"/>
                  <a:pt x="4838104" y="254681"/>
                  <a:pt x="4875115" y="264350"/>
                </a:cubicBezTo>
                <a:cubicBezTo>
                  <a:pt x="4910396" y="272074"/>
                  <a:pt x="4896976" y="272080"/>
                  <a:pt x="4936450" y="280902"/>
                </a:cubicBezTo>
                <a:cubicBezTo>
                  <a:pt x="4977972" y="291139"/>
                  <a:pt x="4987604" y="299206"/>
                  <a:pt x="5030961" y="305912"/>
                </a:cubicBezTo>
                <a:cubicBezTo>
                  <a:pt x="5067269" y="323566"/>
                  <a:pt x="5060686" y="296079"/>
                  <a:pt x="5082734" y="308581"/>
                </a:cubicBezTo>
                <a:lnTo>
                  <a:pt x="5138799" y="303800"/>
                </a:lnTo>
                <a:cubicBezTo>
                  <a:pt x="5159783" y="303972"/>
                  <a:pt x="5222232" y="329865"/>
                  <a:pt x="5259695" y="330476"/>
                </a:cubicBezTo>
                <a:cubicBezTo>
                  <a:pt x="5294177" y="331408"/>
                  <a:pt x="5329952" y="341580"/>
                  <a:pt x="5359642" y="340575"/>
                </a:cubicBezTo>
                <a:lnTo>
                  <a:pt x="5372918" y="336834"/>
                </a:lnTo>
                <a:lnTo>
                  <a:pt x="5396084" y="328268"/>
                </a:lnTo>
                <a:lnTo>
                  <a:pt x="5414292" y="320863"/>
                </a:lnTo>
                <a:cubicBezTo>
                  <a:pt x="5419283" y="317134"/>
                  <a:pt x="5483979" y="313053"/>
                  <a:pt x="5487276" y="307350"/>
                </a:cubicBezTo>
                <a:cubicBezTo>
                  <a:pt x="5545059" y="311386"/>
                  <a:pt x="5551468" y="308718"/>
                  <a:pt x="5612716" y="308118"/>
                </a:cubicBezTo>
                <a:cubicBezTo>
                  <a:pt x="5706701" y="319100"/>
                  <a:pt x="5706403" y="275903"/>
                  <a:pt x="5864813" y="257852"/>
                </a:cubicBezTo>
                <a:cubicBezTo>
                  <a:pt x="5919383" y="252630"/>
                  <a:pt x="6095366" y="235151"/>
                  <a:pt x="6151392" y="225732"/>
                </a:cubicBezTo>
                <a:cubicBezTo>
                  <a:pt x="6137061" y="192047"/>
                  <a:pt x="6183146" y="231837"/>
                  <a:pt x="6209396" y="220469"/>
                </a:cubicBezTo>
                <a:cubicBezTo>
                  <a:pt x="6229147" y="220563"/>
                  <a:pt x="6253887" y="222487"/>
                  <a:pt x="6269898" y="226300"/>
                </a:cubicBezTo>
                <a:cubicBezTo>
                  <a:pt x="6278362" y="227355"/>
                  <a:pt x="6287329" y="226959"/>
                  <a:pt x="6297029" y="224230"/>
                </a:cubicBezTo>
                <a:cubicBezTo>
                  <a:pt x="6312240" y="212407"/>
                  <a:pt x="6330874" y="209880"/>
                  <a:pt x="6352373" y="209161"/>
                </a:cubicBezTo>
                <a:lnTo>
                  <a:pt x="6353759" y="209135"/>
                </a:lnTo>
                <a:lnTo>
                  <a:pt x="6363346" y="196700"/>
                </a:lnTo>
                <a:cubicBezTo>
                  <a:pt x="6374599" y="188260"/>
                  <a:pt x="6378877" y="205848"/>
                  <a:pt x="6400681" y="204402"/>
                </a:cubicBezTo>
                <a:lnTo>
                  <a:pt x="6402041" y="207073"/>
                </a:lnTo>
                <a:lnTo>
                  <a:pt x="6424912" y="204940"/>
                </a:lnTo>
                <a:cubicBezTo>
                  <a:pt x="6440035" y="209475"/>
                  <a:pt x="6489474" y="188920"/>
                  <a:pt x="6502019" y="198788"/>
                </a:cubicBezTo>
                <a:cubicBezTo>
                  <a:pt x="6507553" y="199163"/>
                  <a:pt x="6513074" y="197832"/>
                  <a:pt x="6518229" y="197839"/>
                </a:cubicBezTo>
                <a:lnTo>
                  <a:pt x="6519089" y="198274"/>
                </a:lnTo>
                <a:lnTo>
                  <a:pt x="6561047" y="182276"/>
                </a:lnTo>
                <a:cubicBezTo>
                  <a:pt x="6576908" y="188273"/>
                  <a:pt x="6586597" y="187556"/>
                  <a:pt x="6595639" y="174596"/>
                </a:cubicBezTo>
                <a:cubicBezTo>
                  <a:pt x="6669524" y="204588"/>
                  <a:pt x="6631660" y="167763"/>
                  <a:pt x="6692265" y="171261"/>
                </a:cubicBezTo>
                <a:lnTo>
                  <a:pt x="6697219" y="171733"/>
                </a:lnTo>
                <a:lnTo>
                  <a:pt x="6713656" y="160032"/>
                </a:lnTo>
                <a:cubicBezTo>
                  <a:pt x="6713896" y="158972"/>
                  <a:pt x="6714141" y="157917"/>
                  <a:pt x="6714383" y="156857"/>
                </a:cubicBezTo>
                <a:lnTo>
                  <a:pt x="6774793" y="166145"/>
                </a:lnTo>
                <a:lnTo>
                  <a:pt x="6782112" y="161687"/>
                </a:lnTo>
                <a:lnTo>
                  <a:pt x="6822392" y="175020"/>
                </a:lnTo>
                <a:lnTo>
                  <a:pt x="6842719" y="178025"/>
                </a:lnTo>
                <a:lnTo>
                  <a:pt x="6878958" y="187256"/>
                </a:lnTo>
                <a:lnTo>
                  <a:pt x="6881972" y="184277"/>
                </a:lnTo>
                <a:lnTo>
                  <a:pt x="6889133" y="187492"/>
                </a:lnTo>
                <a:lnTo>
                  <a:pt x="6894439" y="184074"/>
                </a:lnTo>
                <a:lnTo>
                  <a:pt x="6900419" y="185342"/>
                </a:lnTo>
                <a:cubicBezTo>
                  <a:pt x="6911884" y="183619"/>
                  <a:pt x="6950507" y="175071"/>
                  <a:pt x="6963220" y="173736"/>
                </a:cubicBezTo>
                <a:lnTo>
                  <a:pt x="6976706" y="177326"/>
                </a:lnTo>
                <a:lnTo>
                  <a:pt x="6987064" y="166834"/>
                </a:lnTo>
                <a:lnTo>
                  <a:pt x="7030230" y="166147"/>
                </a:lnTo>
                <a:lnTo>
                  <a:pt x="7045014" y="175533"/>
                </a:lnTo>
                <a:lnTo>
                  <a:pt x="7058714" y="182424"/>
                </a:lnTo>
                <a:lnTo>
                  <a:pt x="7060499" y="182495"/>
                </a:lnTo>
                <a:lnTo>
                  <a:pt x="7078430" y="183225"/>
                </a:lnTo>
                <a:lnTo>
                  <a:pt x="7176563" y="179676"/>
                </a:lnTo>
                <a:lnTo>
                  <a:pt x="7205529" y="187443"/>
                </a:lnTo>
                <a:lnTo>
                  <a:pt x="7310118" y="169037"/>
                </a:lnTo>
                <a:cubicBezTo>
                  <a:pt x="7440488" y="161452"/>
                  <a:pt x="7553495" y="197026"/>
                  <a:pt x="7673859" y="156768"/>
                </a:cubicBezTo>
                <a:lnTo>
                  <a:pt x="7692748" y="167969"/>
                </a:lnTo>
                <a:lnTo>
                  <a:pt x="7715729" y="163804"/>
                </a:lnTo>
                <a:cubicBezTo>
                  <a:pt x="7811110" y="149060"/>
                  <a:pt x="7909958" y="141152"/>
                  <a:pt x="7974189" y="161251"/>
                </a:cubicBezTo>
                <a:cubicBezTo>
                  <a:pt x="8006066" y="157939"/>
                  <a:pt x="8083084" y="150326"/>
                  <a:pt x="8101969" y="150927"/>
                </a:cubicBezTo>
                <a:lnTo>
                  <a:pt x="8106826" y="146285"/>
                </a:lnTo>
                <a:lnTo>
                  <a:pt x="8162058" y="103136"/>
                </a:lnTo>
                <a:lnTo>
                  <a:pt x="8184568" y="100422"/>
                </a:lnTo>
                <a:lnTo>
                  <a:pt x="8205350" y="106344"/>
                </a:lnTo>
                <a:cubicBezTo>
                  <a:pt x="8213920" y="108834"/>
                  <a:pt x="8222826" y="111343"/>
                  <a:pt x="8228227" y="112404"/>
                </a:cubicBezTo>
                <a:lnTo>
                  <a:pt x="8229109" y="109777"/>
                </a:lnTo>
                <a:lnTo>
                  <a:pt x="8237963" y="113428"/>
                </a:lnTo>
                <a:lnTo>
                  <a:pt x="8248358" y="112494"/>
                </a:lnTo>
                <a:lnTo>
                  <a:pt x="8249309" y="113130"/>
                </a:lnTo>
                <a:lnTo>
                  <a:pt x="8249997" y="112347"/>
                </a:lnTo>
                <a:lnTo>
                  <a:pt x="8272162" y="110356"/>
                </a:lnTo>
                <a:lnTo>
                  <a:pt x="8292349" y="103912"/>
                </a:lnTo>
                <a:lnTo>
                  <a:pt x="8292491" y="103935"/>
                </a:lnTo>
                <a:cubicBezTo>
                  <a:pt x="8298009" y="104409"/>
                  <a:pt x="8303135" y="103922"/>
                  <a:pt x="8307239" y="101023"/>
                </a:cubicBezTo>
                <a:cubicBezTo>
                  <a:pt x="8317233" y="106089"/>
                  <a:pt x="8327966" y="110943"/>
                  <a:pt x="8339282" y="115374"/>
                </a:cubicBezTo>
                <a:lnTo>
                  <a:pt x="8346156" y="117659"/>
                </a:lnTo>
                <a:lnTo>
                  <a:pt x="8346467" y="117456"/>
                </a:lnTo>
                <a:cubicBezTo>
                  <a:pt x="8348336" y="117423"/>
                  <a:pt x="8350739" y="117978"/>
                  <a:pt x="8354069" y="119374"/>
                </a:cubicBezTo>
                <a:lnTo>
                  <a:pt x="8358687" y="121825"/>
                </a:lnTo>
                <a:lnTo>
                  <a:pt x="8433385" y="106101"/>
                </a:lnTo>
                <a:cubicBezTo>
                  <a:pt x="8472316" y="107679"/>
                  <a:pt x="8499361" y="89243"/>
                  <a:pt x="8533779" y="104806"/>
                </a:cubicBezTo>
                <a:cubicBezTo>
                  <a:pt x="8570237" y="106199"/>
                  <a:pt x="8602608" y="99501"/>
                  <a:pt x="8632833" y="106964"/>
                </a:cubicBezTo>
                <a:cubicBezTo>
                  <a:pt x="8646003" y="101130"/>
                  <a:pt x="8658069" y="99126"/>
                  <a:pt x="8668523" y="109411"/>
                </a:cubicBezTo>
                <a:cubicBezTo>
                  <a:pt x="8702829" y="107932"/>
                  <a:pt x="8712456" y="94511"/>
                  <a:pt x="8732893" y="106423"/>
                </a:cubicBezTo>
                <a:lnTo>
                  <a:pt x="8764071" y="101019"/>
                </a:lnTo>
                <a:lnTo>
                  <a:pt x="8767004" y="97951"/>
                </a:lnTo>
                <a:lnTo>
                  <a:pt x="8772553" y="96746"/>
                </a:lnTo>
                <a:lnTo>
                  <a:pt x="8787201" y="98465"/>
                </a:lnTo>
                <a:lnTo>
                  <a:pt x="8792624" y="99935"/>
                </a:lnTo>
                <a:cubicBezTo>
                  <a:pt x="8796395" y="100640"/>
                  <a:pt x="8798936" y="100714"/>
                  <a:pt x="8800741" y="100329"/>
                </a:cubicBezTo>
                <a:lnTo>
                  <a:pt x="8800966" y="100077"/>
                </a:lnTo>
                <a:lnTo>
                  <a:pt x="8808513" y="100962"/>
                </a:lnTo>
                <a:cubicBezTo>
                  <a:pt x="8821191" y="103057"/>
                  <a:pt x="8833467" y="105663"/>
                  <a:pt x="8845110" y="108611"/>
                </a:cubicBezTo>
                <a:cubicBezTo>
                  <a:pt x="8856640" y="94429"/>
                  <a:pt x="8898769" y="114061"/>
                  <a:pt x="8896773" y="86101"/>
                </a:cubicBezTo>
                <a:cubicBezTo>
                  <a:pt x="8912560" y="89254"/>
                  <a:pt x="8921083" y="101262"/>
                  <a:pt x="8917529" y="82805"/>
                </a:cubicBezTo>
                <a:lnTo>
                  <a:pt x="8929546" y="78543"/>
                </a:lnTo>
                <a:lnTo>
                  <a:pt x="9026654" y="99852"/>
                </a:lnTo>
                <a:lnTo>
                  <a:pt x="9040737" y="105786"/>
                </a:lnTo>
                <a:cubicBezTo>
                  <a:pt x="9045198" y="108424"/>
                  <a:pt x="9049055" y="111684"/>
                  <a:pt x="9052026" y="115808"/>
                </a:cubicBezTo>
                <a:cubicBezTo>
                  <a:pt x="9103902" y="97277"/>
                  <a:pt x="9148883" y="119005"/>
                  <a:pt x="9203241" y="118145"/>
                </a:cubicBezTo>
                <a:cubicBezTo>
                  <a:pt x="9263154" y="126206"/>
                  <a:pt x="9393882" y="154481"/>
                  <a:pt x="9415584" y="163588"/>
                </a:cubicBezTo>
                <a:cubicBezTo>
                  <a:pt x="9433796" y="167802"/>
                  <a:pt x="9514347" y="159834"/>
                  <a:pt x="9505102" y="147474"/>
                </a:cubicBezTo>
                <a:cubicBezTo>
                  <a:pt x="9558875" y="175676"/>
                  <a:pt x="9580546" y="149889"/>
                  <a:pt x="9643040" y="164665"/>
                </a:cubicBezTo>
                <a:lnTo>
                  <a:pt x="9762999" y="169055"/>
                </a:lnTo>
                <a:lnTo>
                  <a:pt x="9776183" y="168623"/>
                </a:lnTo>
                <a:lnTo>
                  <a:pt x="9780532" y="162255"/>
                </a:lnTo>
                <a:lnTo>
                  <a:pt x="9824924" y="158079"/>
                </a:lnTo>
                <a:cubicBezTo>
                  <a:pt x="9845325" y="170634"/>
                  <a:pt x="9880317" y="158344"/>
                  <a:pt x="9910588" y="160759"/>
                </a:cubicBezTo>
                <a:lnTo>
                  <a:pt x="9924173" y="165023"/>
                </a:lnTo>
                <a:lnTo>
                  <a:pt x="10010969" y="162234"/>
                </a:lnTo>
                <a:lnTo>
                  <a:pt x="10070699" y="164286"/>
                </a:lnTo>
                <a:lnTo>
                  <a:pt x="10083825" y="168444"/>
                </a:lnTo>
                <a:lnTo>
                  <a:pt x="10097932" y="161160"/>
                </a:lnTo>
                <a:cubicBezTo>
                  <a:pt x="10099580" y="159385"/>
                  <a:pt x="10100873" y="157473"/>
                  <a:pt x="10101779" y="155488"/>
                </a:cubicBezTo>
                <a:lnTo>
                  <a:pt x="10149437" y="158598"/>
                </a:lnTo>
                <a:lnTo>
                  <a:pt x="10155104" y="158045"/>
                </a:lnTo>
                <a:lnTo>
                  <a:pt x="10250982" y="135074"/>
                </a:lnTo>
                <a:cubicBezTo>
                  <a:pt x="10282349" y="124953"/>
                  <a:pt x="10324027" y="105518"/>
                  <a:pt x="10343301" y="97316"/>
                </a:cubicBezTo>
                <a:cubicBezTo>
                  <a:pt x="10346266" y="87573"/>
                  <a:pt x="10357577" y="89038"/>
                  <a:pt x="10366625" y="85860"/>
                </a:cubicBezTo>
                <a:cubicBezTo>
                  <a:pt x="10373832" y="76124"/>
                  <a:pt x="10418445" y="69199"/>
                  <a:pt x="10433505" y="71432"/>
                </a:cubicBezTo>
                <a:cubicBezTo>
                  <a:pt x="10475361" y="83650"/>
                  <a:pt x="10513941" y="44949"/>
                  <a:pt x="10547510" y="53678"/>
                </a:cubicBezTo>
                <a:cubicBezTo>
                  <a:pt x="10573283" y="48227"/>
                  <a:pt x="10581157" y="42377"/>
                  <a:pt x="10588150" y="38719"/>
                </a:cubicBezTo>
                <a:lnTo>
                  <a:pt x="10589457" y="31728"/>
                </a:lnTo>
                <a:lnTo>
                  <a:pt x="10699976" y="49777"/>
                </a:lnTo>
                <a:cubicBezTo>
                  <a:pt x="10735033" y="53897"/>
                  <a:pt x="10768025" y="45042"/>
                  <a:pt x="10812237" y="52759"/>
                </a:cubicBezTo>
                <a:lnTo>
                  <a:pt x="10869837" y="72227"/>
                </a:lnTo>
                <a:lnTo>
                  <a:pt x="10881770" y="80104"/>
                </a:lnTo>
                <a:lnTo>
                  <a:pt x="10896899" y="77163"/>
                </a:lnTo>
                <a:cubicBezTo>
                  <a:pt x="10898848" y="75922"/>
                  <a:pt x="10900479" y="74444"/>
                  <a:pt x="10901748" y="72784"/>
                </a:cubicBezTo>
                <a:lnTo>
                  <a:pt x="10947419" y="89748"/>
                </a:lnTo>
                <a:lnTo>
                  <a:pt x="10953034" y="90870"/>
                </a:lnTo>
                <a:lnTo>
                  <a:pt x="10992070" y="95273"/>
                </a:lnTo>
                <a:lnTo>
                  <a:pt x="11112372" y="88679"/>
                </a:lnTo>
                <a:cubicBezTo>
                  <a:pt x="11108439" y="74830"/>
                  <a:pt x="11140018" y="97031"/>
                  <a:pt x="11147719" y="86992"/>
                </a:cubicBezTo>
                <a:cubicBezTo>
                  <a:pt x="11152509" y="78401"/>
                  <a:pt x="11163205" y="83136"/>
                  <a:pt x="11172617" y="82697"/>
                </a:cubicBezTo>
                <a:cubicBezTo>
                  <a:pt x="11181525" y="75359"/>
                  <a:pt x="11226208" y="81688"/>
                  <a:pt x="11240397" y="88262"/>
                </a:cubicBezTo>
                <a:cubicBezTo>
                  <a:pt x="11249960" y="94287"/>
                  <a:pt x="11259949" y="97164"/>
                  <a:pt x="11270034" y="98379"/>
                </a:cubicBezTo>
                <a:lnTo>
                  <a:pt x="11293091" y="98474"/>
                </a:lnTo>
                <a:lnTo>
                  <a:pt x="11310949" y="104274"/>
                </a:lnTo>
                <a:lnTo>
                  <a:pt x="11345279" y="101883"/>
                </a:lnTo>
                <a:lnTo>
                  <a:pt x="11354597" y="104385"/>
                </a:lnTo>
                <a:lnTo>
                  <a:pt x="11367725" y="104431"/>
                </a:lnTo>
                <a:lnTo>
                  <a:pt x="11399832" y="117048"/>
                </a:lnTo>
                <a:cubicBezTo>
                  <a:pt x="11426330" y="131555"/>
                  <a:pt x="11452641" y="150886"/>
                  <a:pt x="11487595" y="158754"/>
                </a:cubicBezTo>
                <a:cubicBezTo>
                  <a:pt x="11515406" y="151514"/>
                  <a:pt x="11531776" y="244887"/>
                  <a:pt x="11590850" y="244984"/>
                </a:cubicBezTo>
                <a:cubicBezTo>
                  <a:pt x="11687863" y="198241"/>
                  <a:pt x="11587614" y="291800"/>
                  <a:pt x="11736204" y="283941"/>
                </a:cubicBezTo>
                <a:cubicBezTo>
                  <a:pt x="11744762" y="275580"/>
                  <a:pt x="11762511" y="286184"/>
                  <a:pt x="11760331" y="298368"/>
                </a:cubicBezTo>
                <a:cubicBezTo>
                  <a:pt x="11769810" y="295289"/>
                  <a:pt x="11817448" y="290644"/>
                  <a:pt x="11819139" y="310575"/>
                </a:cubicBezTo>
                <a:lnTo>
                  <a:pt x="11821967" y="312222"/>
                </a:lnTo>
                <a:lnTo>
                  <a:pt x="11847125" y="303833"/>
                </a:lnTo>
                <a:cubicBezTo>
                  <a:pt x="11890550" y="301151"/>
                  <a:pt x="11927400" y="329991"/>
                  <a:pt x="11980134" y="328343"/>
                </a:cubicBezTo>
                <a:cubicBezTo>
                  <a:pt x="11999877" y="317657"/>
                  <a:pt x="12100908" y="364667"/>
                  <a:pt x="12174576" y="382540"/>
                </a:cubicBezTo>
                <a:lnTo>
                  <a:pt x="12192000" y="385665"/>
                </a:lnTo>
                <a:lnTo>
                  <a:pt x="12192000" y="1163932"/>
                </a:lnTo>
                <a:lnTo>
                  <a:pt x="0" y="1163932"/>
                </a:lnTo>
                <a:lnTo>
                  <a:pt x="0" y="489977"/>
                </a:lnTo>
                <a:lnTo>
                  <a:pt x="5331" y="489229"/>
                </a:lnTo>
                <a:cubicBezTo>
                  <a:pt x="18193" y="486710"/>
                  <a:pt x="30228" y="483363"/>
                  <a:pt x="39902" y="478716"/>
                </a:cubicBezTo>
                <a:lnTo>
                  <a:pt x="117880" y="427388"/>
                </a:lnTo>
                <a:lnTo>
                  <a:pt x="238140" y="385729"/>
                </a:lnTo>
                <a:lnTo>
                  <a:pt x="249589" y="385949"/>
                </a:lnTo>
                <a:lnTo>
                  <a:pt x="296963" y="362534"/>
                </a:lnTo>
                <a:cubicBezTo>
                  <a:pt x="312678" y="353496"/>
                  <a:pt x="327245" y="343226"/>
                  <a:pt x="339235" y="330857"/>
                </a:cubicBezTo>
                <a:cubicBezTo>
                  <a:pt x="358017" y="316348"/>
                  <a:pt x="430593" y="324331"/>
                  <a:pt x="447152" y="333855"/>
                </a:cubicBezTo>
                <a:cubicBezTo>
                  <a:pt x="455944" y="335789"/>
                  <a:pt x="465515" y="339134"/>
                  <a:pt x="475247" y="343146"/>
                </a:cubicBezTo>
                <a:lnTo>
                  <a:pt x="477967" y="344392"/>
                </a:lnTo>
                <a:lnTo>
                  <a:pt x="527683" y="339655"/>
                </a:lnTo>
                <a:lnTo>
                  <a:pt x="703732" y="323031"/>
                </a:lnTo>
                <a:cubicBezTo>
                  <a:pt x="746107" y="337252"/>
                  <a:pt x="806181" y="307763"/>
                  <a:pt x="853391" y="310023"/>
                </a:cubicBezTo>
                <a:cubicBezTo>
                  <a:pt x="890324" y="307038"/>
                  <a:pt x="911072" y="307293"/>
                  <a:pt x="925332" y="305118"/>
                </a:cubicBezTo>
                <a:lnTo>
                  <a:pt x="941286" y="295364"/>
                </a:lnTo>
                <a:lnTo>
                  <a:pt x="950845" y="293027"/>
                </a:lnTo>
                <a:lnTo>
                  <a:pt x="953292" y="287324"/>
                </a:lnTo>
                <a:lnTo>
                  <a:pt x="967499" y="280192"/>
                </a:lnTo>
                <a:cubicBezTo>
                  <a:pt x="972860" y="278300"/>
                  <a:pt x="978671" y="277177"/>
                  <a:pt x="985161" y="277297"/>
                </a:cubicBezTo>
                <a:cubicBezTo>
                  <a:pt x="1006876" y="286454"/>
                  <a:pt x="1042482" y="256677"/>
                  <a:pt x="1069267" y="269198"/>
                </a:cubicBezTo>
                <a:cubicBezTo>
                  <a:pt x="1094808" y="265150"/>
                  <a:pt x="1122462" y="257023"/>
                  <a:pt x="1138407" y="252999"/>
                </a:cubicBezTo>
                <a:cubicBezTo>
                  <a:pt x="1144898" y="243390"/>
                  <a:pt x="1166843" y="255604"/>
                  <a:pt x="1164931" y="245054"/>
                </a:cubicBezTo>
                <a:cubicBezTo>
                  <a:pt x="1180564" y="253372"/>
                  <a:pt x="1196701" y="233033"/>
                  <a:pt x="1211622" y="227108"/>
                </a:cubicBezTo>
                <a:cubicBezTo>
                  <a:pt x="1223659" y="235648"/>
                  <a:pt x="1243095" y="214792"/>
                  <a:pt x="1274567" y="209812"/>
                </a:cubicBezTo>
                <a:cubicBezTo>
                  <a:pt x="1293468" y="207689"/>
                  <a:pt x="1311321" y="214329"/>
                  <a:pt x="1325029" y="214369"/>
                </a:cubicBezTo>
                <a:cubicBezTo>
                  <a:pt x="1338735" y="214409"/>
                  <a:pt x="1348238" y="204450"/>
                  <a:pt x="1356805" y="210054"/>
                </a:cubicBezTo>
                <a:cubicBezTo>
                  <a:pt x="1397191" y="226080"/>
                  <a:pt x="1434108" y="220864"/>
                  <a:pt x="1468752" y="221036"/>
                </a:cubicBezTo>
                <a:lnTo>
                  <a:pt x="1650750" y="171522"/>
                </a:lnTo>
                <a:cubicBezTo>
                  <a:pt x="1648963" y="175128"/>
                  <a:pt x="1647366" y="179078"/>
                  <a:pt x="1655056" y="178538"/>
                </a:cubicBezTo>
                <a:cubicBezTo>
                  <a:pt x="1671361" y="175610"/>
                  <a:pt x="1673472" y="191103"/>
                  <a:pt x="1683220" y="176084"/>
                </a:cubicBezTo>
                <a:lnTo>
                  <a:pt x="1685599" y="171820"/>
                </a:lnTo>
                <a:lnTo>
                  <a:pt x="1689230" y="171091"/>
                </a:lnTo>
                <a:cubicBezTo>
                  <a:pt x="1691077" y="171209"/>
                  <a:pt x="1691927" y="172238"/>
                  <a:pt x="1691052" y="175010"/>
                </a:cubicBezTo>
                <a:cubicBezTo>
                  <a:pt x="1708143" y="163422"/>
                  <a:pt x="1721518" y="180819"/>
                  <a:pt x="1735783" y="183832"/>
                </a:cubicBezTo>
                <a:cubicBezTo>
                  <a:pt x="1749257" y="172743"/>
                  <a:pt x="1765900" y="189995"/>
                  <a:pt x="1797102" y="188721"/>
                </a:cubicBezTo>
                <a:cubicBezTo>
                  <a:pt x="1811926" y="175989"/>
                  <a:pt x="1818113" y="188014"/>
                  <a:pt x="1845638" y="170206"/>
                </a:cubicBezTo>
                <a:cubicBezTo>
                  <a:pt x="1846487" y="171605"/>
                  <a:pt x="1847613" y="172863"/>
                  <a:pt x="1848980" y="173948"/>
                </a:cubicBezTo>
                <a:cubicBezTo>
                  <a:pt x="1856916" y="180245"/>
                  <a:pt x="1871067" y="179345"/>
                  <a:pt x="1880587" y="171938"/>
                </a:cubicBezTo>
                <a:cubicBezTo>
                  <a:pt x="1923931" y="147552"/>
                  <a:pt x="1960626" y="145420"/>
                  <a:pt x="1995803" y="138279"/>
                </a:cubicBezTo>
                <a:cubicBezTo>
                  <a:pt x="2035252" y="132570"/>
                  <a:pt x="2005733" y="159108"/>
                  <a:pt x="2057448" y="135082"/>
                </a:cubicBezTo>
                <a:lnTo>
                  <a:pt x="2119088" y="119940"/>
                </a:lnTo>
                <a:lnTo>
                  <a:pt x="2138831" y="122626"/>
                </a:lnTo>
                <a:lnTo>
                  <a:pt x="2174180" y="117121"/>
                </a:lnTo>
                <a:lnTo>
                  <a:pt x="2214259" y="116974"/>
                </a:lnTo>
                <a:cubicBezTo>
                  <a:pt x="2231866" y="115824"/>
                  <a:pt x="2248895" y="113224"/>
                  <a:pt x="2264911" y="108071"/>
                </a:cubicBezTo>
                <a:lnTo>
                  <a:pt x="2298963" y="107788"/>
                </a:lnTo>
                <a:cubicBezTo>
                  <a:pt x="2352919" y="99467"/>
                  <a:pt x="2408915" y="93907"/>
                  <a:pt x="2454058" y="73698"/>
                </a:cubicBezTo>
                <a:cubicBezTo>
                  <a:pt x="2493261" y="67427"/>
                  <a:pt x="2507044" y="73914"/>
                  <a:pt x="2534188" y="70162"/>
                </a:cubicBezTo>
                <a:cubicBezTo>
                  <a:pt x="2561369" y="61552"/>
                  <a:pt x="2595762" y="55004"/>
                  <a:pt x="2616912" y="51189"/>
                </a:cubicBezTo>
                <a:lnTo>
                  <a:pt x="2698592" y="42305"/>
                </a:lnTo>
                <a:lnTo>
                  <a:pt x="2891953" y="34973"/>
                </a:lnTo>
                <a:cubicBezTo>
                  <a:pt x="2905485" y="24878"/>
                  <a:pt x="2934220" y="5398"/>
                  <a:pt x="2955508" y="929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5DE950-07AF-EB4B-A46C-278A1ADA74DE}"/>
              </a:ext>
            </a:extLst>
          </p:cNvPr>
          <p:cNvSpPr/>
          <p:nvPr/>
        </p:nvSpPr>
        <p:spPr>
          <a:xfrm>
            <a:off x="293899" y="1296565"/>
            <a:ext cx="1160420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Diffusion of a gas across a membrane by diffusion depends on which factors according to Fick’s law? (Pick all that apply) </a:t>
            </a:r>
          </a:p>
          <a:p>
            <a:endParaRPr lang="en-US" sz="2000" dirty="0"/>
          </a:p>
          <a:p>
            <a:r>
              <a:rPr lang="en-US" sz="2000" dirty="0"/>
              <a:t>A) Partial pressure difference of the gas</a:t>
            </a:r>
          </a:p>
          <a:p>
            <a:r>
              <a:rPr lang="en-US" sz="2000" dirty="0"/>
              <a:t>B) Thickness of membrane</a:t>
            </a:r>
          </a:p>
          <a:p>
            <a:r>
              <a:rPr lang="en-US" sz="2000" dirty="0"/>
              <a:t>C) Surface area</a:t>
            </a:r>
          </a:p>
          <a:p>
            <a:r>
              <a:rPr lang="en-US" sz="2000" dirty="0"/>
              <a:t>D) Concentration difference of the gas</a:t>
            </a:r>
          </a:p>
          <a:p>
            <a:r>
              <a:rPr lang="en-US" sz="2000" dirty="0"/>
              <a:t>E) Membrane charge</a:t>
            </a:r>
          </a:p>
          <a:p>
            <a:r>
              <a:rPr lang="en-US" sz="2000" dirty="0"/>
              <a:t>F) Solubility of gas</a:t>
            </a:r>
          </a:p>
          <a:p>
            <a:r>
              <a:rPr lang="en-US" sz="2000" dirty="0"/>
              <a:t>G) Molecular weight of gas</a:t>
            </a:r>
          </a:p>
        </p:txBody>
      </p:sp>
    </p:spTree>
    <p:extLst>
      <p:ext uri="{BB962C8B-B14F-4D97-AF65-F5344CB8AC3E}">
        <p14:creationId xmlns:p14="http://schemas.microsoft.com/office/powerpoint/2010/main" val="37037484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7CD24CB-ADB7-42D5-B7CA-D6B8E184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85F20A-C441-F343-9818-A3BF0959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99" y="219076"/>
            <a:ext cx="11906025" cy="792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question 4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9168E3-50B5-4B32-B3BA-B53352278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0"/>
            <a:ext cx="12192000" cy="1371600"/>
          </a:xfrm>
          <a:custGeom>
            <a:avLst/>
            <a:gdLst>
              <a:gd name="connsiteX0" fmla="*/ 0 w 12192000"/>
              <a:gd name="connsiteY0" fmla="*/ 0 h 1008346"/>
              <a:gd name="connsiteX1" fmla="*/ 12187583 w 12192000"/>
              <a:gd name="connsiteY1" fmla="*/ 0 h 1008346"/>
              <a:gd name="connsiteX2" fmla="*/ 12192000 w 12192000"/>
              <a:gd name="connsiteY2" fmla="*/ 65613 h 1008346"/>
              <a:gd name="connsiteX3" fmla="*/ 12192000 w 12192000"/>
              <a:gd name="connsiteY3" fmla="*/ 84629 h 1008346"/>
              <a:gd name="connsiteX4" fmla="*/ 12176433 w 12192000"/>
              <a:gd name="connsiteY4" fmla="*/ 86996 h 1008346"/>
              <a:gd name="connsiteX5" fmla="*/ 11966438 w 12192000"/>
              <a:gd name="connsiteY5" fmla="*/ 112672 h 1008346"/>
              <a:gd name="connsiteX6" fmla="*/ 11916918 w 12192000"/>
              <a:gd name="connsiteY6" fmla="*/ 131001 h 1008346"/>
              <a:gd name="connsiteX7" fmla="*/ 11785675 w 12192000"/>
              <a:gd name="connsiteY7" fmla="*/ 200504 h 1008346"/>
              <a:gd name="connsiteX8" fmla="*/ 11710307 w 12192000"/>
              <a:gd name="connsiteY8" fmla="*/ 219266 h 1008346"/>
              <a:gd name="connsiteX9" fmla="*/ 11488515 w 12192000"/>
              <a:gd name="connsiteY9" fmla="*/ 272573 h 1008346"/>
              <a:gd name="connsiteX10" fmla="*/ 11419631 w 12192000"/>
              <a:gd name="connsiteY10" fmla="*/ 292041 h 1008346"/>
              <a:gd name="connsiteX11" fmla="*/ 11247844 w 12192000"/>
              <a:gd name="connsiteY11" fmla="*/ 350265 h 1008346"/>
              <a:gd name="connsiteX12" fmla="*/ 11126425 w 12192000"/>
              <a:gd name="connsiteY12" fmla="*/ 419544 h 1008346"/>
              <a:gd name="connsiteX13" fmla="*/ 11017611 w 12192000"/>
              <a:gd name="connsiteY13" fmla="*/ 445382 h 1008346"/>
              <a:gd name="connsiteX14" fmla="*/ 10964524 w 12192000"/>
              <a:gd name="connsiteY14" fmla="*/ 459636 h 1008346"/>
              <a:gd name="connsiteX15" fmla="*/ 10937482 w 12192000"/>
              <a:gd name="connsiteY15" fmla="*/ 479175 h 1008346"/>
              <a:gd name="connsiteX16" fmla="*/ 10920340 w 12192000"/>
              <a:gd name="connsiteY16" fmla="*/ 481765 h 1008346"/>
              <a:gd name="connsiteX17" fmla="*/ 10920133 w 12192000"/>
              <a:gd name="connsiteY17" fmla="*/ 482186 h 1008346"/>
              <a:gd name="connsiteX18" fmla="*/ 10815604 w 12192000"/>
              <a:gd name="connsiteY18" fmla="*/ 500583 h 1008346"/>
              <a:gd name="connsiteX19" fmla="*/ 10736979 w 12192000"/>
              <a:gd name="connsiteY19" fmla="*/ 537354 h 1008346"/>
              <a:gd name="connsiteX20" fmla="*/ 10697572 w 12192000"/>
              <a:gd name="connsiteY20" fmla="*/ 549656 h 1008346"/>
              <a:gd name="connsiteX21" fmla="*/ 10677680 w 12192000"/>
              <a:gd name="connsiteY21" fmla="*/ 558131 h 1008346"/>
              <a:gd name="connsiteX22" fmla="*/ 10677187 w 12192000"/>
              <a:gd name="connsiteY22" fmla="*/ 559888 h 1008346"/>
              <a:gd name="connsiteX23" fmla="*/ 10588288 w 12192000"/>
              <a:gd name="connsiteY23" fmla="*/ 566845 h 1008346"/>
              <a:gd name="connsiteX24" fmla="*/ 10533913 w 12192000"/>
              <a:gd name="connsiteY24" fmla="*/ 565526 h 1008346"/>
              <a:gd name="connsiteX25" fmla="*/ 10427096 w 12192000"/>
              <a:gd name="connsiteY25" fmla="*/ 571439 h 1008346"/>
              <a:gd name="connsiteX26" fmla="*/ 10283366 w 12192000"/>
              <a:gd name="connsiteY26" fmla="*/ 601076 h 1008346"/>
              <a:gd name="connsiteX27" fmla="*/ 10071988 w 12192000"/>
              <a:gd name="connsiteY27" fmla="*/ 612649 h 1008346"/>
              <a:gd name="connsiteX28" fmla="*/ 10019577 w 12192000"/>
              <a:gd name="connsiteY28" fmla="*/ 623784 h 1008346"/>
              <a:gd name="connsiteX29" fmla="*/ 9996598 w 12192000"/>
              <a:gd name="connsiteY29" fmla="*/ 629362 h 1008346"/>
              <a:gd name="connsiteX30" fmla="*/ 9994226 w 12192000"/>
              <a:gd name="connsiteY30" fmla="*/ 629693 h 1008346"/>
              <a:gd name="connsiteX31" fmla="*/ 9886928 w 12192000"/>
              <a:gd name="connsiteY31" fmla="*/ 637803 h 1008346"/>
              <a:gd name="connsiteX32" fmla="*/ 9757216 w 12192000"/>
              <a:gd name="connsiteY32" fmla="*/ 637903 h 1008346"/>
              <a:gd name="connsiteX33" fmla="*/ 9630666 w 12192000"/>
              <a:gd name="connsiteY33" fmla="*/ 634301 h 1008346"/>
              <a:gd name="connsiteX34" fmla="*/ 9552588 w 12192000"/>
              <a:gd name="connsiteY34" fmla="*/ 654919 h 1008346"/>
              <a:gd name="connsiteX35" fmla="*/ 9415821 w 12192000"/>
              <a:gd name="connsiteY35" fmla="*/ 653970 h 1008346"/>
              <a:gd name="connsiteX36" fmla="*/ 9163817 w 12192000"/>
              <a:gd name="connsiteY36" fmla="*/ 650641 h 1008346"/>
              <a:gd name="connsiteX37" fmla="*/ 9050386 w 12192000"/>
              <a:gd name="connsiteY37" fmla="*/ 653852 h 1008346"/>
              <a:gd name="connsiteX38" fmla="*/ 8929125 w 12192000"/>
              <a:gd name="connsiteY38" fmla="*/ 654038 h 1008346"/>
              <a:gd name="connsiteX39" fmla="*/ 8848784 w 12192000"/>
              <a:gd name="connsiteY39" fmla="*/ 653686 h 1008346"/>
              <a:gd name="connsiteX40" fmla="*/ 8846477 w 12192000"/>
              <a:gd name="connsiteY40" fmla="*/ 654426 h 1008346"/>
              <a:gd name="connsiteX41" fmla="*/ 8826356 w 12192000"/>
              <a:gd name="connsiteY41" fmla="*/ 654200 h 1008346"/>
              <a:gd name="connsiteX42" fmla="*/ 8788426 w 12192000"/>
              <a:gd name="connsiteY42" fmla="*/ 644734 h 1008346"/>
              <a:gd name="connsiteX43" fmla="*/ 8715784 w 12192000"/>
              <a:gd name="connsiteY43" fmla="*/ 655804 h 1008346"/>
              <a:gd name="connsiteX44" fmla="*/ 8652446 w 12192000"/>
              <a:gd name="connsiteY44" fmla="*/ 660966 h 1008346"/>
              <a:gd name="connsiteX45" fmla="*/ 8602565 w 12192000"/>
              <a:gd name="connsiteY45" fmla="*/ 669503 h 1008346"/>
              <a:gd name="connsiteX46" fmla="*/ 8593932 w 12192000"/>
              <a:gd name="connsiteY46" fmla="*/ 669427 h 1008346"/>
              <a:gd name="connsiteX47" fmla="*/ 8593705 w 12192000"/>
              <a:gd name="connsiteY47" fmla="*/ 669613 h 1008346"/>
              <a:gd name="connsiteX48" fmla="*/ 8584494 w 12192000"/>
              <a:gd name="connsiteY48" fmla="*/ 669906 h 1008346"/>
              <a:gd name="connsiteX49" fmla="*/ 8578197 w 12192000"/>
              <a:gd name="connsiteY49" fmla="*/ 669287 h 1008346"/>
              <a:gd name="connsiteX50" fmla="*/ 8506463 w 12192000"/>
              <a:gd name="connsiteY50" fmla="*/ 693584 h 1008346"/>
              <a:gd name="connsiteX51" fmla="*/ 8399267 w 12192000"/>
              <a:gd name="connsiteY51" fmla="*/ 713948 h 1008346"/>
              <a:gd name="connsiteX52" fmla="*/ 8291640 w 12192000"/>
              <a:gd name="connsiteY52" fmla="*/ 731915 h 1008346"/>
              <a:gd name="connsiteX53" fmla="*/ 8251948 w 12192000"/>
              <a:gd name="connsiteY53" fmla="*/ 737355 h 1008346"/>
              <a:gd name="connsiteX54" fmla="*/ 8184393 w 12192000"/>
              <a:gd name="connsiteY54" fmla="*/ 751751 h 1008346"/>
              <a:gd name="connsiteX55" fmla="*/ 8155434 w 12192000"/>
              <a:gd name="connsiteY55" fmla="*/ 761257 h 1008346"/>
              <a:gd name="connsiteX56" fmla="*/ 8153823 w 12192000"/>
              <a:gd name="connsiteY56" fmla="*/ 761173 h 1008346"/>
              <a:gd name="connsiteX57" fmla="*/ 8152337 w 12192000"/>
              <a:gd name="connsiteY57" fmla="*/ 763644 h 1008346"/>
              <a:gd name="connsiteX58" fmla="*/ 8147026 w 12192000"/>
              <a:gd name="connsiteY58" fmla="*/ 765472 h 1008346"/>
              <a:gd name="connsiteX59" fmla="*/ 8130352 w 12192000"/>
              <a:gd name="connsiteY59" fmla="*/ 767262 h 1008346"/>
              <a:gd name="connsiteX60" fmla="*/ 8123725 w 12192000"/>
              <a:gd name="connsiteY60" fmla="*/ 767408 h 1008346"/>
              <a:gd name="connsiteX61" fmla="*/ 8114787 w 12192000"/>
              <a:gd name="connsiteY61" fmla="*/ 768745 h 1008346"/>
              <a:gd name="connsiteX62" fmla="*/ 8114681 w 12192000"/>
              <a:gd name="connsiteY62" fmla="*/ 768946 h 1008346"/>
              <a:gd name="connsiteX63" fmla="*/ 8106087 w 12192000"/>
              <a:gd name="connsiteY63" fmla="*/ 769868 h 1008346"/>
              <a:gd name="connsiteX64" fmla="*/ 8047050 w 12192000"/>
              <a:gd name="connsiteY64" fmla="*/ 789846 h 1008346"/>
              <a:gd name="connsiteX65" fmla="*/ 7998793 w 12192000"/>
              <a:gd name="connsiteY65" fmla="*/ 802356 h 1008346"/>
              <a:gd name="connsiteX66" fmla="*/ 7988446 w 12192000"/>
              <a:gd name="connsiteY66" fmla="*/ 806503 h 1008346"/>
              <a:gd name="connsiteX67" fmla="*/ 7988194 w 12192000"/>
              <a:gd name="connsiteY67" fmla="*/ 807340 h 1008346"/>
              <a:gd name="connsiteX68" fmla="*/ 7941821 w 12192000"/>
              <a:gd name="connsiteY68" fmla="*/ 811196 h 1008346"/>
              <a:gd name="connsiteX69" fmla="*/ 7913431 w 12192000"/>
              <a:gd name="connsiteY69" fmla="*/ 810908 h 1008346"/>
              <a:gd name="connsiteX70" fmla="*/ 7899391 w 12192000"/>
              <a:gd name="connsiteY70" fmla="*/ 811681 h 1008346"/>
              <a:gd name="connsiteX71" fmla="*/ 7894134 w 12192000"/>
              <a:gd name="connsiteY71" fmla="*/ 809997 h 1008346"/>
              <a:gd name="connsiteX72" fmla="*/ 7874065 w 12192000"/>
              <a:gd name="connsiteY72" fmla="*/ 812104 h 1008346"/>
              <a:gd name="connsiteX73" fmla="*/ 7872250 w 12192000"/>
              <a:gd name="connsiteY73" fmla="*/ 813063 h 1008346"/>
              <a:gd name="connsiteX74" fmla="*/ 7825620 w 12192000"/>
              <a:gd name="connsiteY74" fmla="*/ 810757 h 1008346"/>
              <a:gd name="connsiteX75" fmla="*/ 7759398 w 12192000"/>
              <a:gd name="connsiteY75" fmla="*/ 814526 h 1008346"/>
              <a:gd name="connsiteX76" fmla="*/ 7671781 w 12192000"/>
              <a:gd name="connsiteY76" fmla="*/ 825332 h 1008346"/>
              <a:gd name="connsiteX77" fmla="*/ 7470640 w 12192000"/>
              <a:gd name="connsiteY77" fmla="*/ 840596 h 1008346"/>
              <a:gd name="connsiteX78" fmla="*/ 7464881 w 12192000"/>
              <a:gd name="connsiteY78" fmla="*/ 840011 h 1008346"/>
              <a:gd name="connsiteX79" fmla="*/ 7468828 w 12192000"/>
              <a:gd name="connsiteY79" fmla="*/ 838867 h 1008346"/>
              <a:gd name="connsiteX80" fmla="*/ 7463929 w 12192000"/>
              <a:gd name="connsiteY80" fmla="*/ 839915 h 1008346"/>
              <a:gd name="connsiteX81" fmla="*/ 7464881 w 12192000"/>
              <a:gd name="connsiteY81" fmla="*/ 840011 h 1008346"/>
              <a:gd name="connsiteX82" fmla="*/ 7462887 w 12192000"/>
              <a:gd name="connsiteY82" fmla="*/ 840589 h 1008346"/>
              <a:gd name="connsiteX83" fmla="*/ 7423655 w 12192000"/>
              <a:gd name="connsiteY83" fmla="*/ 848212 h 1008346"/>
              <a:gd name="connsiteX84" fmla="*/ 7346156 w 12192000"/>
              <a:gd name="connsiteY84" fmla="*/ 869806 h 1008346"/>
              <a:gd name="connsiteX85" fmla="*/ 7174543 w 12192000"/>
              <a:gd name="connsiteY85" fmla="*/ 893041 h 1008346"/>
              <a:gd name="connsiteX86" fmla="*/ 7120480 w 12192000"/>
              <a:gd name="connsiteY86" fmla="*/ 906142 h 1008346"/>
              <a:gd name="connsiteX87" fmla="*/ 7063799 w 12192000"/>
              <a:gd name="connsiteY87" fmla="*/ 904302 h 1008346"/>
              <a:gd name="connsiteX88" fmla="*/ 7046174 w 12192000"/>
              <a:gd name="connsiteY88" fmla="*/ 912191 h 1008346"/>
              <a:gd name="connsiteX89" fmla="*/ 7043236 w 12192000"/>
              <a:gd name="connsiteY89" fmla="*/ 913697 h 1008346"/>
              <a:gd name="connsiteX90" fmla="*/ 7029299 w 12192000"/>
              <a:gd name="connsiteY90" fmla="*/ 916535 h 1008346"/>
              <a:gd name="connsiteX91" fmla="*/ 7011341 w 12192000"/>
              <a:gd name="connsiteY91" fmla="*/ 922055 h 1008346"/>
              <a:gd name="connsiteX92" fmla="*/ 6962721 w 12192000"/>
              <a:gd name="connsiteY92" fmla="*/ 926136 h 1008346"/>
              <a:gd name="connsiteX93" fmla="*/ 6924046 w 12192000"/>
              <a:gd name="connsiteY93" fmla="*/ 935119 h 1008346"/>
              <a:gd name="connsiteX94" fmla="*/ 6803921 w 12192000"/>
              <a:gd name="connsiteY94" fmla="*/ 953749 h 1008346"/>
              <a:gd name="connsiteX95" fmla="*/ 6753130 w 12192000"/>
              <a:gd name="connsiteY95" fmla="*/ 967574 h 1008346"/>
              <a:gd name="connsiteX96" fmla="*/ 6715125 w 12192000"/>
              <a:gd name="connsiteY96" fmla="*/ 976612 h 1008346"/>
              <a:gd name="connsiteX97" fmla="*/ 6558230 w 12192000"/>
              <a:gd name="connsiteY97" fmla="*/ 992648 h 1008346"/>
              <a:gd name="connsiteX98" fmla="*/ 6424995 w 12192000"/>
              <a:gd name="connsiteY98" fmla="*/ 997785 h 1008346"/>
              <a:gd name="connsiteX99" fmla="*/ 6223993 w 12192000"/>
              <a:gd name="connsiteY99" fmla="*/ 996254 h 1008346"/>
              <a:gd name="connsiteX100" fmla="*/ 6170626 w 12192000"/>
              <a:gd name="connsiteY100" fmla="*/ 996191 h 1008346"/>
              <a:gd name="connsiteX101" fmla="*/ 6139366 w 12192000"/>
              <a:gd name="connsiteY101" fmla="*/ 1000894 h 1008346"/>
              <a:gd name="connsiteX102" fmla="*/ 6132311 w 12192000"/>
              <a:gd name="connsiteY102" fmla="*/ 1006678 h 1008346"/>
              <a:gd name="connsiteX103" fmla="*/ 6112202 w 12192000"/>
              <a:gd name="connsiteY103" fmla="*/ 1007107 h 1008346"/>
              <a:gd name="connsiteX104" fmla="*/ 6106903 w 12192000"/>
              <a:gd name="connsiteY104" fmla="*/ 1008346 h 1008346"/>
              <a:gd name="connsiteX105" fmla="*/ 6010290 w 12192000"/>
              <a:gd name="connsiteY105" fmla="*/ 999136 h 1008346"/>
              <a:gd name="connsiteX106" fmla="*/ 5859922 w 12192000"/>
              <a:gd name="connsiteY106" fmla="*/ 1004321 h 1008346"/>
              <a:gd name="connsiteX107" fmla="*/ 5623801 w 12192000"/>
              <a:gd name="connsiteY107" fmla="*/ 983916 h 1008346"/>
              <a:gd name="connsiteX108" fmla="*/ 5462286 w 12192000"/>
              <a:gd name="connsiteY108" fmla="*/ 972082 h 1008346"/>
              <a:gd name="connsiteX109" fmla="*/ 5263300 w 12192000"/>
              <a:gd name="connsiteY109" fmla="*/ 962419 h 1008346"/>
              <a:gd name="connsiteX110" fmla="*/ 5146583 w 12192000"/>
              <a:gd name="connsiteY110" fmla="*/ 948153 h 1008346"/>
              <a:gd name="connsiteX111" fmla="*/ 5067376 w 12192000"/>
              <a:gd name="connsiteY111" fmla="*/ 951851 h 1008346"/>
              <a:gd name="connsiteX112" fmla="*/ 4992329 w 12192000"/>
              <a:gd name="connsiteY112" fmla="*/ 947102 h 1008346"/>
              <a:gd name="connsiteX113" fmla="*/ 4965683 w 12192000"/>
              <a:gd name="connsiteY113" fmla="*/ 945215 h 1008346"/>
              <a:gd name="connsiteX114" fmla="*/ 4961310 w 12192000"/>
              <a:gd name="connsiteY114" fmla="*/ 941890 h 1008346"/>
              <a:gd name="connsiteX115" fmla="*/ 4943488 w 12192000"/>
              <a:gd name="connsiteY115" fmla="*/ 939683 h 1008346"/>
              <a:gd name="connsiteX116" fmla="*/ 4849224 w 12192000"/>
              <a:gd name="connsiteY116" fmla="*/ 927230 h 1008346"/>
              <a:gd name="connsiteX117" fmla="*/ 4847947 w 12192000"/>
              <a:gd name="connsiteY117" fmla="*/ 928231 h 1008346"/>
              <a:gd name="connsiteX118" fmla="*/ 4754288 w 12192000"/>
              <a:gd name="connsiteY118" fmla="*/ 938607 h 1008346"/>
              <a:gd name="connsiteX119" fmla="*/ 4663397 w 12192000"/>
              <a:gd name="connsiteY119" fmla="*/ 947888 h 1008346"/>
              <a:gd name="connsiteX120" fmla="*/ 4651959 w 12192000"/>
              <a:gd name="connsiteY120" fmla="*/ 947106 h 1008346"/>
              <a:gd name="connsiteX121" fmla="*/ 4651598 w 12192000"/>
              <a:gd name="connsiteY121" fmla="*/ 947335 h 1008346"/>
              <a:gd name="connsiteX122" fmla="*/ 4639268 w 12192000"/>
              <a:gd name="connsiteY122" fmla="*/ 946997 h 1008346"/>
              <a:gd name="connsiteX123" fmla="*/ 4631109 w 12192000"/>
              <a:gd name="connsiteY123" fmla="*/ 945679 h 1008346"/>
              <a:gd name="connsiteX124" fmla="*/ 4543237 w 12192000"/>
              <a:gd name="connsiteY124" fmla="*/ 945685 h 1008346"/>
              <a:gd name="connsiteX125" fmla="*/ 4438018 w 12192000"/>
              <a:gd name="connsiteY125" fmla="*/ 952550 h 1008346"/>
              <a:gd name="connsiteX126" fmla="*/ 4248478 w 12192000"/>
              <a:gd name="connsiteY126" fmla="*/ 943944 h 1008346"/>
              <a:gd name="connsiteX127" fmla="*/ 4060040 w 12192000"/>
              <a:gd name="connsiteY127" fmla="*/ 924627 h 1008346"/>
              <a:gd name="connsiteX128" fmla="*/ 3900993 w 12192000"/>
              <a:gd name="connsiteY128" fmla="*/ 901281 h 1008346"/>
              <a:gd name="connsiteX129" fmla="*/ 3894163 w 12192000"/>
              <a:gd name="connsiteY129" fmla="*/ 893057 h 1008346"/>
              <a:gd name="connsiteX130" fmla="*/ 3882282 w 12192000"/>
              <a:gd name="connsiteY130" fmla="*/ 887118 h 1008346"/>
              <a:gd name="connsiteX131" fmla="*/ 3879568 w 12192000"/>
              <a:gd name="connsiteY131" fmla="*/ 887386 h 1008346"/>
              <a:gd name="connsiteX132" fmla="*/ 3862018 w 12192000"/>
              <a:gd name="connsiteY132" fmla="*/ 883446 h 1008346"/>
              <a:gd name="connsiteX133" fmla="*/ 3860685 w 12192000"/>
              <a:gd name="connsiteY133" fmla="*/ 880589 h 1008346"/>
              <a:gd name="connsiteX134" fmla="*/ 3849430 w 12192000"/>
              <a:gd name="connsiteY134" fmla="*/ 877261 h 1008346"/>
              <a:gd name="connsiteX135" fmla="*/ 3829379 w 12192000"/>
              <a:gd name="connsiteY135" fmla="*/ 869021 h 1008346"/>
              <a:gd name="connsiteX136" fmla="*/ 3823641 w 12192000"/>
              <a:gd name="connsiteY136" fmla="*/ 869057 h 1008346"/>
              <a:gd name="connsiteX137" fmla="*/ 3790304 w 12192000"/>
              <a:gd name="connsiteY137" fmla="*/ 859084 h 1008346"/>
              <a:gd name="connsiteX138" fmla="*/ 3788900 w 12192000"/>
              <a:gd name="connsiteY138" fmla="*/ 859697 h 1008346"/>
              <a:gd name="connsiteX139" fmla="*/ 3775383 w 12192000"/>
              <a:gd name="connsiteY139" fmla="*/ 860158 h 1008346"/>
              <a:gd name="connsiteX140" fmla="*/ 3650549 w 12192000"/>
              <a:gd name="connsiteY140" fmla="*/ 856389 h 1008346"/>
              <a:gd name="connsiteX141" fmla="*/ 3643002 w 12192000"/>
              <a:gd name="connsiteY141" fmla="*/ 854718 h 1008346"/>
              <a:gd name="connsiteX142" fmla="*/ 3642633 w 12192000"/>
              <a:gd name="connsiteY142" fmla="*/ 854851 h 1008346"/>
              <a:gd name="connsiteX143" fmla="*/ 3634236 w 12192000"/>
              <a:gd name="connsiteY143" fmla="*/ 853421 h 1008346"/>
              <a:gd name="connsiteX144" fmla="*/ 3629243 w 12192000"/>
              <a:gd name="connsiteY144" fmla="*/ 851670 h 1008346"/>
              <a:gd name="connsiteX145" fmla="*/ 3614602 w 12192000"/>
              <a:gd name="connsiteY145" fmla="*/ 848429 h 1008346"/>
              <a:gd name="connsiteX146" fmla="*/ 3543752 w 12192000"/>
              <a:gd name="connsiteY146" fmla="*/ 861253 h 1008346"/>
              <a:gd name="connsiteX147" fmla="*/ 3430556 w 12192000"/>
              <a:gd name="connsiteY147" fmla="*/ 860564 h 1008346"/>
              <a:gd name="connsiteX148" fmla="*/ 3385450 w 12192000"/>
              <a:gd name="connsiteY148" fmla="*/ 861153 h 1008346"/>
              <a:gd name="connsiteX149" fmla="*/ 3206411 w 12192000"/>
              <a:gd name="connsiteY149" fmla="*/ 856342 h 1008346"/>
              <a:gd name="connsiteX150" fmla="*/ 3172172 w 12192000"/>
              <a:gd name="connsiteY150" fmla="*/ 859926 h 1008346"/>
              <a:gd name="connsiteX151" fmla="*/ 3167260 w 12192000"/>
              <a:gd name="connsiteY151" fmla="*/ 861600 h 1008346"/>
              <a:gd name="connsiteX152" fmla="*/ 3160907 w 12192000"/>
              <a:gd name="connsiteY152" fmla="*/ 862337 h 1008346"/>
              <a:gd name="connsiteX153" fmla="*/ 3144557 w 12192000"/>
              <a:gd name="connsiteY153" fmla="*/ 860933 h 1008346"/>
              <a:gd name="connsiteX154" fmla="*/ 3138575 w 12192000"/>
              <a:gd name="connsiteY154" fmla="*/ 859842 h 1008346"/>
              <a:gd name="connsiteX155" fmla="*/ 3129468 w 12192000"/>
              <a:gd name="connsiteY155" fmla="*/ 859445 h 1008346"/>
              <a:gd name="connsiteX156" fmla="*/ 3129191 w 12192000"/>
              <a:gd name="connsiteY156" fmla="*/ 859614 h 1008346"/>
              <a:gd name="connsiteX157" fmla="*/ 3080632 w 12192000"/>
              <a:gd name="connsiteY157" fmla="*/ 859576 h 1008346"/>
              <a:gd name="connsiteX158" fmla="*/ 3020075 w 12192000"/>
              <a:gd name="connsiteY158" fmla="*/ 867669 h 1008346"/>
              <a:gd name="connsiteX159" fmla="*/ 2996410 w 12192000"/>
              <a:gd name="connsiteY159" fmla="*/ 869598 h 1008346"/>
              <a:gd name="connsiteX160" fmla="*/ 2983493 w 12192000"/>
              <a:gd name="connsiteY160" fmla="*/ 871583 h 1008346"/>
              <a:gd name="connsiteX161" fmla="*/ 2982508 w 12192000"/>
              <a:gd name="connsiteY161" fmla="*/ 872324 h 1008346"/>
              <a:gd name="connsiteX162" fmla="*/ 2943646 w 12192000"/>
              <a:gd name="connsiteY162" fmla="*/ 866671 h 1008346"/>
              <a:gd name="connsiteX163" fmla="*/ 2937624 w 12192000"/>
              <a:gd name="connsiteY163" fmla="*/ 860873 h 1008346"/>
              <a:gd name="connsiteX164" fmla="*/ 2900278 w 12192000"/>
              <a:gd name="connsiteY164" fmla="*/ 855890 h 1008346"/>
              <a:gd name="connsiteX165" fmla="*/ 2877094 w 12192000"/>
              <a:gd name="connsiteY165" fmla="*/ 850038 h 1008346"/>
              <a:gd name="connsiteX166" fmla="*/ 2876089 w 12192000"/>
              <a:gd name="connsiteY166" fmla="*/ 849428 h 1008346"/>
              <a:gd name="connsiteX167" fmla="*/ 2858491 w 12192000"/>
              <a:gd name="connsiteY167" fmla="*/ 836891 h 1008346"/>
              <a:gd name="connsiteX168" fmla="*/ 2853221 w 12192000"/>
              <a:gd name="connsiteY168" fmla="*/ 836141 h 1008346"/>
              <a:gd name="connsiteX169" fmla="*/ 2809798 w 12192000"/>
              <a:gd name="connsiteY169" fmla="*/ 818931 h 1008346"/>
              <a:gd name="connsiteX170" fmla="*/ 2788143 w 12192000"/>
              <a:gd name="connsiteY170" fmla="*/ 814680 h 1008346"/>
              <a:gd name="connsiteX171" fmla="*/ 2726584 w 12192000"/>
              <a:gd name="connsiteY171" fmla="*/ 814258 h 1008346"/>
              <a:gd name="connsiteX172" fmla="*/ 2695593 w 12192000"/>
              <a:gd name="connsiteY172" fmla="*/ 797218 h 1008346"/>
              <a:gd name="connsiteX173" fmla="*/ 2688833 w 12192000"/>
              <a:gd name="connsiteY173" fmla="*/ 794195 h 1008346"/>
              <a:gd name="connsiteX174" fmla="*/ 2688479 w 12192000"/>
              <a:gd name="connsiteY174" fmla="*/ 794303 h 1008346"/>
              <a:gd name="connsiteX175" fmla="*/ 2680911 w 12192000"/>
              <a:gd name="connsiteY175" fmla="*/ 791446 h 1008346"/>
              <a:gd name="connsiteX176" fmla="*/ 2676500 w 12192000"/>
              <a:gd name="connsiteY176" fmla="*/ 788684 h 1008346"/>
              <a:gd name="connsiteX177" fmla="*/ 2597106 w 12192000"/>
              <a:gd name="connsiteY177" fmla="*/ 788233 h 1008346"/>
              <a:gd name="connsiteX178" fmla="*/ 2493284 w 12192000"/>
              <a:gd name="connsiteY178" fmla="*/ 771780 h 1008346"/>
              <a:gd name="connsiteX179" fmla="*/ 2391347 w 12192000"/>
              <a:gd name="connsiteY179" fmla="*/ 752808 h 1008346"/>
              <a:gd name="connsiteX180" fmla="*/ 2354862 w 12192000"/>
              <a:gd name="connsiteY180" fmla="*/ 744636 h 1008346"/>
              <a:gd name="connsiteX181" fmla="*/ 2287979 w 12192000"/>
              <a:gd name="connsiteY181" fmla="*/ 735811 h 1008346"/>
              <a:gd name="connsiteX182" fmla="*/ 2255010 w 12192000"/>
              <a:gd name="connsiteY182" fmla="*/ 734698 h 1008346"/>
              <a:gd name="connsiteX183" fmla="*/ 2251535 w 12192000"/>
              <a:gd name="connsiteY183" fmla="*/ 736637 h 1008346"/>
              <a:gd name="connsiteX184" fmla="*/ 2245631 w 12192000"/>
              <a:gd name="connsiteY184" fmla="*/ 736631 h 1008346"/>
              <a:gd name="connsiteX185" fmla="*/ 2230763 w 12192000"/>
              <a:gd name="connsiteY185" fmla="*/ 732710 h 1008346"/>
              <a:gd name="connsiteX186" fmla="*/ 2225379 w 12192000"/>
              <a:gd name="connsiteY186" fmla="*/ 730591 h 1008346"/>
              <a:gd name="connsiteX187" fmla="*/ 2217057 w 12192000"/>
              <a:gd name="connsiteY187" fmla="*/ 728862 h 1008346"/>
              <a:gd name="connsiteX188" fmla="*/ 2216788 w 12192000"/>
              <a:gd name="connsiteY188" fmla="*/ 729024 h 1008346"/>
              <a:gd name="connsiteX189" fmla="*/ 2209124 w 12192000"/>
              <a:gd name="connsiteY189" fmla="*/ 727003 h 1008346"/>
              <a:gd name="connsiteX190" fmla="*/ 2172459 w 12192000"/>
              <a:gd name="connsiteY190" fmla="*/ 714519 h 1008346"/>
              <a:gd name="connsiteX191" fmla="*/ 2115857 w 12192000"/>
              <a:gd name="connsiteY191" fmla="*/ 723498 h 1008346"/>
              <a:gd name="connsiteX192" fmla="*/ 2093949 w 12192000"/>
              <a:gd name="connsiteY192" fmla="*/ 722515 h 1008346"/>
              <a:gd name="connsiteX193" fmla="*/ 2080925 w 12192000"/>
              <a:gd name="connsiteY193" fmla="*/ 723827 h 1008346"/>
              <a:gd name="connsiteX194" fmla="*/ 1983785 w 12192000"/>
              <a:gd name="connsiteY194" fmla="*/ 689896 h 1008346"/>
              <a:gd name="connsiteX195" fmla="*/ 1959913 w 12192000"/>
              <a:gd name="connsiteY195" fmla="*/ 672734 h 1008346"/>
              <a:gd name="connsiteX196" fmla="*/ 1804159 w 12192000"/>
              <a:gd name="connsiteY196" fmla="*/ 644533 h 1008346"/>
              <a:gd name="connsiteX197" fmla="*/ 1591576 w 12192000"/>
              <a:gd name="connsiteY197" fmla="*/ 571258 h 1008346"/>
              <a:gd name="connsiteX198" fmla="*/ 1496826 w 12192000"/>
              <a:gd name="connsiteY198" fmla="*/ 568535 h 1008346"/>
              <a:gd name="connsiteX199" fmla="*/ 1356936 w 12192000"/>
              <a:gd name="connsiteY199" fmla="*/ 530781 h 1008346"/>
              <a:gd name="connsiteX200" fmla="*/ 1269628 w 12192000"/>
              <a:gd name="connsiteY200" fmla="*/ 539232 h 1008346"/>
              <a:gd name="connsiteX201" fmla="*/ 1194874 w 12192000"/>
              <a:gd name="connsiteY201" fmla="*/ 523525 h 1008346"/>
              <a:gd name="connsiteX202" fmla="*/ 1138189 w 12192000"/>
              <a:gd name="connsiteY202" fmla="*/ 509746 h 1008346"/>
              <a:gd name="connsiteX203" fmla="*/ 976781 w 12192000"/>
              <a:gd name="connsiteY203" fmla="*/ 468644 h 1008346"/>
              <a:gd name="connsiteX204" fmla="*/ 882061 w 12192000"/>
              <a:gd name="connsiteY204" fmla="*/ 458215 h 1008346"/>
              <a:gd name="connsiteX205" fmla="*/ 833317 w 12192000"/>
              <a:gd name="connsiteY205" fmla="*/ 447431 h 1008346"/>
              <a:gd name="connsiteX206" fmla="*/ 827386 w 12192000"/>
              <a:gd name="connsiteY206" fmla="*/ 446883 h 1008346"/>
              <a:gd name="connsiteX207" fmla="*/ 786341 w 12192000"/>
              <a:gd name="connsiteY207" fmla="*/ 445842 h 1008346"/>
              <a:gd name="connsiteX208" fmla="*/ 725073 w 12192000"/>
              <a:gd name="connsiteY208" fmla="*/ 448531 h 1008346"/>
              <a:gd name="connsiteX209" fmla="*/ 624284 w 12192000"/>
              <a:gd name="connsiteY209" fmla="*/ 462606 h 1008346"/>
              <a:gd name="connsiteX210" fmla="*/ 527403 w 12192000"/>
              <a:gd name="connsiteY210" fmla="*/ 467566 h 1008346"/>
              <a:gd name="connsiteX211" fmla="*/ 407139 w 12192000"/>
              <a:gd name="connsiteY211" fmla="*/ 461890 h 1008346"/>
              <a:gd name="connsiteX212" fmla="*/ 363011 w 12192000"/>
              <a:gd name="connsiteY212" fmla="*/ 466758 h 1008346"/>
              <a:gd name="connsiteX213" fmla="*/ 360644 w 12192000"/>
              <a:gd name="connsiteY213" fmla="*/ 472114 h 1008346"/>
              <a:gd name="connsiteX214" fmla="*/ 347271 w 12192000"/>
              <a:gd name="connsiteY214" fmla="*/ 472897 h 1008346"/>
              <a:gd name="connsiteX215" fmla="*/ 344210 w 12192000"/>
              <a:gd name="connsiteY215" fmla="*/ 474119 h 1008346"/>
              <a:gd name="connsiteX216" fmla="*/ 326160 w 12192000"/>
              <a:gd name="connsiteY216" fmla="*/ 480110 h 1008346"/>
              <a:gd name="connsiteX217" fmla="*/ 275309 w 12192000"/>
              <a:gd name="connsiteY217" fmla="*/ 467738 h 1008346"/>
              <a:gd name="connsiteX218" fmla="*/ 251787 w 12192000"/>
              <a:gd name="connsiteY218" fmla="*/ 466296 h 1008346"/>
              <a:gd name="connsiteX219" fmla="*/ 229585 w 12192000"/>
              <a:gd name="connsiteY219" fmla="*/ 458043 h 1008346"/>
              <a:gd name="connsiteX220" fmla="*/ 218012 w 12192000"/>
              <a:gd name="connsiteY220" fmla="*/ 449412 h 1008346"/>
              <a:gd name="connsiteX221" fmla="*/ 133735 w 12192000"/>
              <a:gd name="connsiteY221" fmla="*/ 416518 h 1008346"/>
              <a:gd name="connsiteX222" fmla="*/ 77108 w 12192000"/>
              <a:gd name="connsiteY222" fmla="*/ 390937 h 1008346"/>
              <a:gd name="connsiteX223" fmla="*/ 65936 w 12192000"/>
              <a:gd name="connsiteY223" fmla="*/ 382568 h 1008346"/>
              <a:gd name="connsiteX224" fmla="*/ 49890 w 12192000"/>
              <a:gd name="connsiteY224" fmla="*/ 382282 h 1008346"/>
              <a:gd name="connsiteX225" fmla="*/ 44249 w 12192000"/>
              <a:gd name="connsiteY225" fmla="*/ 384936 h 1008346"/>
              <a:gd name="connsiteX226" fmla="*/ 0 w 12192000"/>
              <a:gd name="connsiteY226" fmla="*/ 363641 h 100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12192000" h="1008346">
                <a:moveTo>
                  <a:pt x="0" y="0"/>
                </a:moveTo>
                <a:lnTo>
                  <a:pt x="12187583" y="0"/>
                </a:lnTo>
                <a:lnTo>
                  <a:pt x="12192000" y="65613"/>
                </a:lnTo>
                <a:lnTo>
                  <a:pt x="12192000" y="84629"/>
                </a:lnTo>
                <a:lnTo>
                  <a:pt x="12176433" y="86996"/>
                </a:lnTo>
                <a:cubicBezTo>
                  <a:pt x="12073182" y="101789"/>
                  <a:pt x="12117356" y="120931"/>
                  <a:pt x="11966438" y="112672"/>
                </a:cubicBezTo>
                <a:cubicBezTo>
                  <a:pt x="11964149" y="128655"/>
                  <a:pt x="11948882" y="132320"/>
                  <a:pt x="11916918" y="131001"/>
                </a:cubicBezTo>
                <a:cubicBezTo>
                  <a:pt x="11886791" y="145641"/>
                  <a:pt x="11820109" y="185794"/>
                  <a:pt x="11785675" y="200504"/>
                </a:cubicBezTo>
                <a:cubicBezTo>
                  <a:pt x="11767893" y="223073"/>
                  <a:pt x="11729657" y="198901"/>
                  <a:pt x="11710307" y="219266"/>
                </a:cubicBezTo>
                <a:lnTo>
                  <a:pt x="11488515" y="272573"/>
                </a:lnTo>
                <a:cubicBezTo>
                  <a:pt x="11451393" y="267628"/>
                  <a:pt x="11433126" y="277361"/>
                  <a:pt x="11419631" y="292041"/>
                </a:cubicBezTo>
                <a:cubicBezTo>
                  <a:pt x="11351766" y="302526"/>
                  <a:pt x="11316239" y="329144"/>
                  <a:pt x="11247844" y="350265"/>
                </a:cubicBezTo>
                <a:cubicBezTo>
                  <a:pt x="11176630" y="380253"/>
                  <a:pt x="11168845" y="398802"/>
                  <a:pt x="11126425" y="419544"/>
                </a:cubicBezTo>
                <a:lnTo>
                  <a:pt x="11017611" y="445382"/>
                </a:lnTo>
                <a:lnTo>
                  <a:pt x="10964524" y="459636"/>
                </a:lnTo>
                <a:lnTo>
                  <a:pt x="10937482" y="479175"/>
                </a:lnTo>
                <a:cubicBezTo>
                  <a:pt x="10928984" y="479690"/>
                  <a:pt x="10923663" y="480566"/>
                  <a:pt x="10920340" y="481765"/>
                </a:cubicBezTo>
                <a:cubicBezTo>
                  <a:pt x="10920271" y="481905"/>
                  <a:pt x="10920203" y="482045"/>
                  <a:pt x="10920133" y="482186"/>
                </a:cubicBezTo>
                <a:lnTo>
                  <a:pt x="10815604" y="500583"/>
                </a:lnTo>
                <a:lnTo>
                  <a:pt x="10736979" y="537354"/>
                </a:lnTo>
                <a:cubicBezTo>
                  <a:pt x="10701168" y="539251"/>
                  <a:pt x="10671225" y="526691"/>
                  <a:pt x="10697572" y="549656"/>
                </a:cubicBezTo>
                <a:cubicBezTo>
                  <a:pt x="10686217" y="550987"/>
                  <a:pt x="10680616" y="554110"/>
                  <a:pt x="10677680" y="558131"/>
                </a:cubicBezTo>
                <a:lnTo>
                  <a:pt x="10677187" y="559888"/>
                </a:lnTo>
                <a:lnTo>
                  <a:pt x="10588288" y="566845"/>
                </a:lnTo>
                <a:lnTo>
                  <a:pt x="10533913" y="565526"/>
                </a:lnTo>
                <a:lnTo>
                  <a:pt x="10427096" y="571439"/>
                </a:lnTo>
                <a:lnTo>
                  <a:pt x="10283366" y="601076"/>
                </a:lnTo>
                <a:cubicBezTo>
                  <a:pt x="10219534" y="608345"/>
                  <a:pt x="10191304" y="590560"/>
                  <a:pt x="10071988" y="612649"/>
                </a:cubicBezTo>
                <a:cubicBezTo>
                  <a:pt x="10057074" y="615410"/>
                  <a:pt x="10039347" y="619216"/>
                  <a:pt x="10019577" y="623784"/>
                </a:cubicBezTo>
                <a:lnTo>
                  <a:pt x="9996598" y="629362"/>
                </a:lnTo>
                <a:lnTo>
                  <a:pt x="9994226" y="629693"/>
                </a:lnTo>
                <a:cubicBezTo>
                  <a:pt x="9969462" y="631806"/>
                  <a:pt x="9926429" y="636434"/>
                  <a:pt x="9886928" y="637803"/>
                </a:cubicBezTo>
                <a:cubicBezTo>
                  <a:pt x="9846681" y="625129"/>
                  <a:pt x="9789914" y="647341"/>
                  <a:pt x="9757216" y="637903"/>
                </a:cubicBezTo>
                <a:lnTo>
                  <a:pt x="9630666" y="634301"/>
                </a:lnTo>
                <a:cubicBezTo>
                  <a:pt x="9589814" y="639083"/>
                  <a:pt x="9614560" y="612902"/>
                  <a:pt x="9552588" y="654919"/>
                </a:cubicBezTo>
                <a:cubicBezTo>
                  <a:pt x="9480258" y="649249"/>
                  <a:pt x="9479892" y="669316"/>
                  <a:pt x="9415821" y="653970"/>
                </a:cubicBezTo>
                <a:lnTo>
                  <a:pt x="9163817" y="650641"/>
                </a:lnTo>
                <a:cubicBezTo>
                  <a:pt x="9121629" y="655493"/>
                  <a:pt x="9110866" y="652022"/>
                  <a:pt x="9050386" y="653852"/>
                </a:cubicBezTo>
                <a:cubicBezTo>
                  <a:pt x="8989096" y="658189"/>
                  <a:pt x="8982352" y="653254"/>
                  <a:pt x="8929125" y="654038"/>
                </a:cubicBezTo>
                <a:cubicBezTo>
                  <a:pt x="8895525" y="654011"/>
                  <a:pt x="8854261" y="655068"/>
                  <a:pt x="8848784" y="653686"/>
                </a:cubicBezTo>
                <a:lnTo>
                  <a:pt x="8846477" y="654426"/>
                </a:lnTo>
                <a:cubicBezTo>
                  <a:pt x="8836488" y="655974"/>
                  <a:pt x="8830524" y="655525"/>
                  <a:pt x="8826356" y="654200"/>
                </a:cubicBezTo>
                <a:lnTo>
                  <a:pt x="8788426" y="644734"/>
                </a:lnTo>
                <a:lnTo>
                  <a:pt x="8715784" y="655804"/>
                </a:lnTo>
                <a:cubicBezTo>
                  <a:pt x="8700486" y="660164"/>
                  <a:pt x="8674656" y="657180"/>
                  <a:pt x="8652446" y="660966"/>
                </a:cubicBezTo>
                <a:cubicBezTo>
                  <a:pt x="8638945" y="659778"/>
                  <a:pt x="8617129" y="670043"/>
                  <a:pt x="8602565" y="669503"/>
                </a:cubicBezTo>
                <a:lnTo>
                  <a:pt x="8593932" y="669427"/>
                </a:lnTo>
                <a:lnTo>
                  <a:pt x="8593705" y="669613"/>
                </a:lnTo>
                <a:cubicBezTo>
                  <a:pt x="8591714" y="669998"/>
                  <a:pt x="8588833" y="670123"/>
                  <a:pt x="8584494" y="669906"/>
                </a:cubicBezTo>
                <a:lnTo>
                  <a:pt x="8578197" y="669287"/>
                </a:lnTo>
                <a:lnTo>
                  <a:pt x="8506463" y="693584"/>
                </a:lnTo>
                <a:cubicBezTo>
                  <a:pt x="8463764" y="700193"/>
                  <a:pt x="8447826" y="702186"/>
                  <a:pt x="8399267" y="713948"/>
                </a:cubicBezTo>
                <a:cubicBezTo>
                  <a:pt x="8359327" y="720193"/>
                  <a:pt x="8328180" y="730649"/>
                  <a:pt x="8291640" y="731915"/>
                </a:cubicBezTo>
                <a:cubicBezTo>
                  <a:pt x="8280654" y="738095"/>
                  <a:pt x="8268777" y="741688"/>
                  <a:pt x="8251948" y="737355"/>
                </a:cubicBezTo>
                <a:cubicBezTo>
                  <a:pt x="8215882" y="744957"/>
                  <a:pt x="8212832" y="755146"/>
                  <a:pt x="8184393" y="751751"/>
                </a:cubicBezTo>
                <a:cubicBezTo>
                  <a:pt x="8173075" y="769174"/>
                  <a:pt x="8168114" y="763895"/>
                  <a:pt x="8155434" y="761257"/>
                </a:cubicBezTo>
                <a:lnTo>
                  <a:pt x="8153823" y="761173"/>
                </a:lnTo>
                <a:lnTo>
                  <a:pt x="8152337" y="763644"/>
                </a:lnTo>
                <a:lnTo>
                  <a:pt x="8147026" y="765472"/>
                </a:lnTo>
                <a:lnTo>
                  <a:pt x="8130352" y="767262"/>
                </a:lnTo>
                <a:lnTo>
                  <a:pt x="8123725" y="767408"/>
                </a:lnTo>
                <a:cubicBezTo>
                  <a:pt x="8119291" y="767706"/>
                  <a:pt x="8116515" y="768155"/>
                  <a:pt x="8114787" y="768745"/>
                </a:cubicBezTo>
                <a:cubicBezTo>
                  <a:pt x="8114753" y="768812"/>
                  <a:pt x="8114716" y="768878"/>
                  <a:pt x="8114681" y="768946"/>
                </a:cubicBezTo>
                <a:lnTo>
                  <a:pt x="8106087" y="769868"/>
                </a:lnTo>
                <a:cubicBezTo>
                  <a:pt x="8090192" y="774423"/>
                  <a:pt x="8064932" y="784432"/>
                  <a:pt x="8047050" y="789846"/>
                </a:cubicBezTo>
                <a:cubicBezTo>
                  <a:pt x="8028366" y="790970"/>
                  <a:pt x="7984943" y="791619"/>
                  <a:pt x="7998793" y="802356"/>
                </a:cubicBezTo>
                <a:cubicBezTo>
                  <a:pt x="7992871" y="803059"/>
                  <a:pt x="7989962" y="804576"/>
                  <a:pt x="7988446" y="806503"/>
                </a:cubicBezTo>
                <a:cubicBezTo>
                  <a:pt x="7988363" y="806782"/>
                  <a:pt x="7988279" y="807061"/>
                  <a:pt x="7988194" y="807340"/>
                </a:cubicBezTo>
                <a:lnTo>
                  <a:pt x="7941821" y="811196"/>
                </a:lnTo>
                <a:lnTo>
                  <a:pt x="7913431" y="810908"/>
                </a:lnTo>
                <a:lnTo>
                  <a:pt x="7899391" y="811681"/>
                </a:lnTo>
                <a:lnTo>
                  <a:pt x="7894134" y="809997"/>
                </a:lnTo>
                <a:cubicBezTo>
                  <a:pt x="7889170" y="809235"/>
                  <a:pt x="7882983" y="809505"/>
                  <a:pt x="7874065" y="812104"/>
                </a:cubicBezTo>
                <a:lnTo>
                  <a:pt x="7872250" y="813063"/>
                </a:lnTo>
                <a:lnTo>
                  <a:pt x="7825620" y="810757"/>
                </a:lnTo>
                <a:cubicBezTo>
                  <a:pt x="7819392" y="809994"/>
                  <a:pt x="7764833" y="816501"/>
                  <a:pt x="7759398" y="814526"/>
                </a:cubicBezTo>
                <a:cubicBezTo>
                  <a:pt x="7724819" y="813934"/>
                  <a:pt x="7729736" y="814205"/>
                  <a:pt x="7671781" y="825332"/>
                </a:cubicBezTo>
                <a:cubicBezTo>
                  <a:pt x="7662860" y="827124"/>
                  <a:pt x="7506038" y="834490"/>
                  <a:pt x="7470640" y="840596"/>
                </a:cubicBezTo>
                <a:lnTo>
                  <a:pt x="7464881" y="840011"/>
                </a:lnTo>
                <a:lnTo>
                  <a:pt x="7468828" y="838867"/>
                </a:lnTo>
                <a:cubicBezTo>
                  <a:pt x="7467755" y="838929"/>
                  <a:pt x="7464874" y="839452"/>
                  <a:pt x="7463929" y="839915"/>
                </a:cubicBezTo>
                <a:lnTo>
                  <a:pt x="7464881" y="840011"/>
                </a:lnTo>
                <a:lnTo>
                  <a:pt x="7462887" y="840589"/>
                </a:lnTo>
                <a:cubicBezTo>
                  <a:pt x="7456605" y="841972"/>
                  <a:pt x="7444775" y="844340"/>
                  <a:pt x="7423655" y="848212"/>
                </a:cubicBezTo>
                <a:cubicBezTo>
                  <a:pt x="7401789" y="849153"/>
                  <a:pt x="7379434" y="857438"/>
                  <a:pt x="7346156" y="869806"/>
                </a:cubicBezTo>
                <a:cubicBezTo>
                  <a:pt x="7271178" y="897611"/>
                  <a:pt x="7249743" y="890013"/>
                  <a:pt x="7174543" y="893041"/>
                </a:cubicBezTo>
                <a:cubicBezTo>
                  <a:pt x="7148347" y="916454"/>
                  <a:pt x="7157917" y="896956"/>
                  <a:pt x="7120480" y="906142"/>
                </a:cubicBezTo>
                <a:cubicBezTo>
                  <a:pt x="7120216" y="888189"/>
                  <a:pt x="7078525" y="922435"/>
                  <a:pt x="7063799" y="904302"/>
                </a:cubicBezTo>
                <a:cubicBezTo>
                  <a:pt x="7057452" y="906549"/>
                  <a:pt x="7051768" y="909296"/>
                  <a:pt x="7046174" y="912191"/>
                </a:cubicBezTo>
                <a:lnTo>
                  <a:pt x="7043236" y="913697"/>
                </a:lnTo>
                <a:lnTo>
                  <a:pt x="7029299" y="916535"/>
                </a:lnTo>
                <a:lnTo>
                  <a:pt x="7011341" y="922055"/>
                </a:lnTo>
                <a:lnTo>
                  <a:pt x="6962721" y="926136"/>
                </a:lnTo>
                <a:cubicBezTo>
                  <a:pt x="6955177" y="928190"/>
                  <a:pt x="6934298" y="934551"/>
                  <a:pt x="6924046" y="935119"/>
                </a:cubicBezTo>
                <a:lnTo>
                  <a:pt x="6803921" y="953749"/>
                </a:lnTo>
                <a:cubicBezTo>
                  <a:pt x="6793798" y="956148"/>
                  <a:pt x="6756114" y="960863"/>
                  <a:pt x="6753130" y="967574"/>
                </a:cubicBezTo>
                <a:cubicBezTo>
                  <a:pt x="6747365" y="975888"/>
                  <a:pt x="6707255" y="968409"/>
                  <a:pt x="6715125" y="976612"/>
                </a:cubicBezTo>
                <a:lnTo>
                  <a:pt x="6558230" y="992648"/>
                </a:lnTo>
                <a:lnTo>
                  <a:pt x="6424995" y="997785"/>
                </a:lnTo>
                <a:lnTo>
                  <a:pt x="6223993" y="996254"/>
                </a:lnTo>
                <a:cubicBezTo>
                  <a:pt x="6210976" y="994645"/>
                  <a:pt x="6182117" y="995304"/>
                  <a:pt x="6170626" y="996191"/>
                </a:cubicBezTo>
                <a:lnTo>
                  <a:pt x="6139366" y="1000894"/>
                </a:lnTo>
                <a:lnTo>
                  <a:pt x="6132311" y="1006678"/>
                </a:lnTo>
                <a:lnTo>
                  <a:pt x="6112202" y="1007107"/>
                </a:lnTo>
                <a:lnTo>
                  <a:pt x="6106903" y="1008346"/>
                </a:lnTo>
                <a:cubicBezTo>
                  <a:pt x="6089917" y="1007017"/>
                  <a:pt x="6051453" y="999806"/>
                  <a:pt x="6010290" y="999136"/>
                </a:cubicBezTo>
                <a:cubicBezTo>
                  <a:pt x="5969128" y="998465"/>
                  <a:pt x="5880801" y="1013593"/>
                  <a:pt x="5859922" y="1004321"/>
                </a:cubicBezTo>
                <a:cubicBezTo>
                  <a:pt x="5765762" y="991088"/>
                  <a:pt x="5703766" y="1009352"/>
                  <a:pt x="5623801" y="983916"/>
                </a:cubicBezTo>
                <a:cubicBezTo>
                  <a:pt x="5544186" y="983963"/>
                  <a:pt x="5522368" y="975664"/>
                  <a:pt x="5462286" y="972082"/>
                </a:cubicBezTo>
                <a:cubicBezTo>
                  <a:pt x="5381152" y="966377"/>
                  <a:pt x="5295596" y="957595"/>
                  <a:pt x="5263300" y="962419"/>
                </a:cubicBezTo>
                <a:cubicBezTo>
                  <a:pt x="5223679" y="967819"/>
                  <a:pt x="5228790" y="951744"/>
                  <a:pt x="5146583" y="948153"/>
                </a:cubicBezTo>
                <a:cubicBezTo>
                  <a:pt x="5114696" y="951070"/>
                  <a:pt x="5103593" y="950913"/>
                  <a:pt x="5067376" y="951851"/>
                </a:cubicBezTo>
                <a:lnTo>
                  <a:pt x="4992329" y="947102"/>
                </a:lnTo>
                <a:cubicBezTo>
                  <a:pt x="4978545" y="948367"/>
                  <a:pt x="4970776" y="947303"/>
                  <a:pt x="4965683" y="945215"/>
                </a:cubicBezTo>
                <a:lnTo>
                  <a:pt x="4961310" y="941890"/>
                </a:lnTo>
                <a:lnTo>
                  <a:pt x="4943488" y="939683"/>
                </a:lnTo>
                <a:lnTo>
                  <a:pt x="4849224" y="927230"/>
                </a:lnTo>
                <a:lnTo>
                  <a:pt x="4847947" y="928231"/>
                </a:lnTo>
                <a:cubicBezTo>
                  <a:pt x="4826178" y="932813"/>
                  <a:pt x="4785045" y="935332"/>
                  <a:pt x="4754288" y="938607"/>
                </a:cubicBezTo>
                <a:cubicBezTo>
                  <a:pt x="4736761" y="935966"/>
                  <a:pt x="4682562" y="949752"/>
                  <a:pt x="4663397" y="947888"/>
                </a:cubicBezTo>
                <a:lnTo>
                  <a:pt x="4651959" y="947106"/>
                </a:lnTo>
                <a:lnTo>
                  <a:pt x="4651598" y="947335"/>
                </a:lnTo>
                <a:cubicBezTo>
                  <a:pt x="4648828" y="947687"/>
                  <a:pt x="4644956" y="947627"/>
                  <a:pt x="4639268" y="946997"/>
                </a:cubicBezTo>
                <a:lnTo>
                  <a:pt x="4631109" y="945679"/>
                </a:lnTo>
                <a:lnTo>
                  <a:pt x="4543237" y="945685"/>
                </a:lnTo>
                <a:lnTo>
                  <a:pt x="4438018" y="952550"/>
                </a:lnTo>
                <a:cubicBezTo>
                  <a:pt x="4374838" y="949681"/>
                  <a:pt x="4320080" y="950605"/>
                  <a:pt x="4248478" y="943944"/>
                </a:cubicBezTo>
                <a:cubicBezTo>
                  <a:pt x="4186345" y="948231"/>
                  <a:pt x="4126469" y="936911"/>
                  <a:pt x="4060040" y="924627"/>
                </a:cubicBezTo>
                <a:cubicBezTo>
                  <a:pt x="4001992" y="917353"/>
                  <a:pt x="3965469" y="896563"/>
                  <a:pt x="3900993" y="901281"/>
                </a:cubicBezTo>
                <a:cubicBezTo>
                  <a:pt x="3899958" y="898137"/>
                  <a:pt x="3897537" y="895435"/>
                  <a:pt x="3894163" y="893057"/>
                </a:cubicBezTo>
                <a:lnTo>
                  <a:pt x="3882282" y="887118"/>
                </a:lnTo>
                <a:lnTo>
                  <a:pt x="3879568" y="887386"/>
                </a:lnTo>
                <a:cubicBezTo>
                  <a:pt x="3869341" y="886992"/>
                  <a:pt x="3864486" y="885466"/>
                  <a:pt x="3862018" y="883446"/>
                </a:cubicBezTo>
                <a:lnTo>
                  <a:pt x="3860685" y="880589"/>
                </a:lnTo>
                <a:lnTo>
                  <a:pt x="3849430" y="877261"/>
                </a:lnTo>
                <a:lnTo>
                  <a:pt x="3829379" y="869021"/>
                </a:lnTo>
                <a:lnTo>
                  <a:pt x="3823641" y="869057"/>
                </a:lnTo>
                <a:lnTo>
                  <a:pt x="3790304" y="859084"/>
                </a:lnTo>
                <a:lnTo>
                  <a:pt x="3788900" y="859697"/>
                </a:lnTo>
                <a:cubicBezTo>
                  <a:pt x="3784995" y="860839"/>
                  <a:pt x="3780679" y="861255"/>
                  <a:pt x="3775383" y="860158"/>
                </a:cubicBezTo>
                <a:lnTo>
                  <a:pt x="3650549" y="856389"/>
                </a:lnTo>
                <a:lnTo>
                  <a:pt x="3643002" y="854718"/>
                </a:lnTo>
                <a:lnTo>
                  <a:pt x="3642633" y="854851"/>
                </a:lnTo>
                <a:cubicBezTo>
                  <a:pt x="3640525" y="854845"/>
                  <a:pt x="3637865" y="854429"/>
                  <a:pt x="3634236" y="853421"/>
                </a:cubicBezTo>
                <a:lnTo>
                  <a:pt x="3629243" y="851670"/>
                </a:lnTo>
                <a:lnTo>
                  <a:pt x="3614602" y="848429"/>
                </a:lnTo>
                <a:lnTo>
                  <a:pt x="3543752" y="861253"/>
                </a:lnTo>
                <a:cubicBezTo>
                  <a:pt x="3500035" y="859566"/>
                  <a:pt x="3467992" y="871747"/>
                  <a:pt x="3430556" y="860564"/>
                </a:cubicBezTo>
                <a:cubicBezTo>
                  <a:pt x="3389606" y="859043"/>
                  <a:pt x="3418847" y="866729"/>
                  <a:pt x="3385450" y="861153"/>
                </a:cubicBezTo>
                <a:cubicBezTo>
                  <a:pt x="3348090" y="860448"/>
                  <a:pt x="3237697" y="855648"/>
                  <a:pt x="3206411" y="856342"/>
                </a:cubicBezTo>
                <a:cubicBezTo>
                  <a:pt x="3180515" y="870648"/>
                  <a:pt x="3180956" y="864759"/>
                  <a:pt x="3172172" y="859926"/>
                </a:cubicBezTo>
                <a:lnTo>
                  <a:pt x="3167260" y="861600"/>
                </a:lnTo>
                <a:lnTo>
                  <a:pt x="3160907" y="862337"/>
                </a:lnTo>
                <a:lnTo>
                  <a:pt x="3144557" y="860933"/>
                </a:lnTo>
                <a:lnTo>
                  <a:pt x="3138575" y="859842"/>
                </a:lnTo>
                <a:cubicBezTo>
                  <a:pt x="3134393" y="859301"/>
                  <a:pt x="3131532" y="859210"/>
                  <a:pt x="3129468" y="859445"/>
                </a:cubicBezTo>
                <a:lnTo>
                  <a:pt x="3129191" y="859614"/>
                </a:lnTo>
                <a:lnTo>
                  <a:pt x="3080632" y="859576"/>
                </a:lnTo>
                <a:cubicBezTo>
                  <a:pt x="3066428" y="869092"/>
                  <a:pt x="3020225" y="848520"/>
                  <a:pt x="3020075" y="867669"/>
                </a:cubicBezTo>
                <a:cubicBezTo>
                  <a:pt x="3002560" y="865266"/>
                  <a:pt x="2993991" y="856922"/>
                  <a:pt x="2996410" y="869598"/>
                </a:cubicBezTo>
                <a:cubicBezTo>
                  <a:pt x="2990543" y="869161"/>
                  <a:pt x="2986591" y="870051"/>
                  <a:pt x="2983493" y="871583"/>
                </a:cubicBezTo>
                <a:lnTo>
                  <a:pt x="2982508" y="872324"/>
                </a:lnTo>
                <a:lnTo>
                  <a:pt x="2943646" y="866671"/>
                </a:lnTo>
                <a:lnTo>
                  <a:pt x="2937624" y="860873"/>
                </a:lnTo>
                <a:lnTo>
                  <a:pt x="2900278" y="855890"/>
                </a:lnTo>
                <a:lnTo>
                  <a:pt x="2877094" y="850038"/>
                </a:lnTo>
                <a:lnTo>
                  <a:pt x="2876089" y="849428"/>
                </a:lnTo>
                <a:lnTo>
                  <a:pt x="2858491" y="836891"/>
                </a:lnTo>
                <a:lnTo>
                  <a:pt x="2853221" y="836141"/>
                </a:lnTo>
                <a:cubicBezTo>
                  <a:pt x="2845104" y="833148"/>
                  <a:pt x="2820643" y="822508"/>
                  <a:pt x="2809798" y="818931"/>
                </a:cubicBezTo>
                <a:cubicBezTo>
                  <a:pt x="2803336" y="833150"/>
                  <a:pt x="2801586" y="821927"/>
                  <a:pt x="2788143" y="814680"/>
                </a:cubicBezTo>
                <a:cubicBezTo>
                  <a:pt x="2775104" y="835149"/>
                  <a:pt x="2745218" y="807855"/>
                  <a:pt x="2726584" y="814258"/>
                </a:cubicBezTo>
                <a:cubicBezTo>
                  <a:pt x="2717002" y="808472"/>
                  <a:pt x="2706629" y="802727"/>
                  <a:pt x="2695593" y="797218"/>
                </a:cubicBezTo>
                <a:lnTo>
                  <a:pt x="2688833" y="794195"/>
                </a:lnTo>
                <a:lnTo>
                  <a:pt x="2688479" y="794303"/>
                </a:lnTo>
                <a:cubicBezTo>
                  <a:pt x="2686546" y="794003"/>
                  <a:pt x="2684146" y="793143"/>
                  <a:pt x="2680911" y="791446"/>
                </a:cubicBezTo>
                <a:lnTo>
                  <a:pt x="2676500" y="788684"/>
                </a:lnTo>
                <a:lnTo>
                  <a:pt x="2597106" y="788233"/>
                </a:lnTo>
                <a:cubicBezTo>
                  <a:pt x="2557147" y="780192"/>
                  <a:pt x="2526549" y="790205"/>
                  <a:pt x="2493284" y="771780"/>
                </a:cubicBezTo>
                <a:cubicBezTo>
                  <a:pt x="2455850" y="764319"/>
                  <a:pt x="2421460" y="764032"/>
                  <a:pt x="2391347" y="752808"/>
                </a:cubicBezTo>
                <a:cubicBezTo>
                  <a:pt x="2376903" y="755171"/>
                  <a:pt x="2364156" y="754671"/>
                  <a:pt x="2354862" y="744636"/>
                </a:cubicBezTo>
                <a:cubicBezTo>
                  <a:pt x="2319232" y="739843"/>
                  <a:pt x="2307341" y="748884"/>
                  <a:pt x="2287979" y="735811"/>
                </a:cubicBezTo>
                <a:lnTo>
                  <a:pt x="2255010" y="734698"/>
                </a:lnTo>
                <a:lnTo>
                  <a:pt x="2251535" y="736637"/>
                </a:lnTo>
                <a:lnTo>
                  <a:pt x="2245631" y="736631"/>
                </a:lnTo>
                <a:lnTo>
                  <a:pt x="2230763" y="732710"/>
                </a:lnTo>
                <a:lnTo>
                  <a:pt x="2225379" y="730591"/>
                </a:lnTo>
                <a:cubicBezTo>
                  <a:pt x="2221589" y="729370"/>
                  <a:pt x="2218976" y="728867"/>
                  <a:pt x="2217057" y="728862"/>
                </a:cubicBezTo>
                <a:lnTo>
                  <a:pt x="2216788" y="729024"/>
                </a:lnTo>
                <a:lnTo>
                  <a:pt x="2209124" y="727003"/>
                </a:lnTo>
                <a:cubicBezTo>
                  <a:pt x="2196342" y="723123"/>
                  <a:pt x="2184048" y="718901"/>
                  <a:pt x="2172459" y="714519"/>
                </a:cubicBezTo>
                <a:cubicBezTo>
                  <a:pt x="2158494" y="723838"/>
                  <a:pt x="2117863" y="700822"/>
                  <a:pt x="2115857" y="723498"/>
                </a:cubicBezTo>
                <a:cubicBezTo>
                  <a:pt x="2100018" y="718231"/>
                  <a:pt x="2092968" y="707158"/>
                  <a:pt x="2093949" y="722515"/>
                </a:cubicBezTo>
                <a:lnTo>
                  <a:pt x="2080925" y="723827"/>
                </a:lnTo>
                <a:lnTo>
                  <a:pt x="1983785" y="689896"/>
                </a:lnTo>
                <a:cubicBezTo>
                  <a:pt x="1963617" y="681381"/>
                  <a:pt x="1989851" y="680295"/>
                  <a:pt x="1959913" y="672734"/>
                </a:cubicBezTo>
                <a:cubicBezTo>
                  <a:pt x="1903668" y="678499"/>
                  <a:pt x="1860398" y="653313"/>
                  <a:pt x="1804159" y="644533"/>
                </a:cubicBezTo>
                <a:cubicBezTo>
                  <a:pt x="1743487" y="627658"/>
                  <a:pt x="1612652" y="582310"/>
                  <a:pt x="1591576" y="571258"/>
                </a:cubicBezTo>
                <a:cubicBezTo>
                  <a:pt x="1573388" y="564719"/>
                  <a:pt x="1489080" y="557055"/>
                  <a:pt x="1496826" y="568535"/>
                </a:cubicBezTo>
                <a:cubicBezTo>
                  <a:pt x="1445419" y="536648"/>
                  <a:pt x="1419299" y="553467"/>
                  <a:pt x="1356936" y="530781"/>
                </a:cubicBezTo>
                <a:lnTo>
                  <a:pt x="1269628" y="539232"/>
                </a:lnTo>
                <a:lnTo>
                  <a:pt x="1194874" y="523525"/>
                </a:lnTo>
                <a:lnTo>
                  <a:pt x="1138189" y="509746"/>
                </a:lnTo>
                <a:lnTo>
                  <a:pt x="976781" y="468644"/>
                </a:lnTo>
                <a:cubicBezTo>
                  <a:pt x="929088" y="460952"/>
                  <a:pt x="905972" y="461750"/>
                  <a:pt x="882061" y="458215"/>
                </a:cubicBezTo>
                <a:lnTo>
                  <a:pt x="833317" y="447431"/>
                </a:lnTo>
                <a:lnTo>
                  <a:pt x="827386" y="446883"/>
                </a:lnTo>
                <a:lnTo>
                  <a:pt x="786341" y="445842"/>
                </a:lnTo>
                <a:lnTo>
                  <a:pt x="725073" y="448531"/>
                </a:lnTo>
                <a:cubicBezTo>
                  <a:pt x="698064" y="451325"/>
                  <a:pt x="645372" y="459412"/>
                  <a:pt x="624284" y="462606"/>
                </a:cubicBezTo>
                <a:cubicBezTo>
                  <a:pt x="591338" y="465778"/>
                  <a:pt x="563594" y="467685"/>
                  <a:pt x="527403" y="467566"/>
                </a:cubicBezTo>
                <a:cubicBezTo>
                  <a:pt x="485975" y="450521"/>
                  <a:pt x="440521" y="474706"/>
                  <a:pt x="407139" y="461890"/>
                </a:cubicBezTo>
                <a:cubicBezTo>
                  <a:pt x="379741" y="461756"/>
                  <a:pt x="370760" y="465054"/>
                  <a:pt x="363011" y="466758"/>
                </a:cubicBezTo>
                <a:lnTo>
                  <a:pt x="360644" y="472114"/>
                </a:lnTo>
                <a:lnTo>
                  <a:pt x="347271" y="472897"/>
                </a:lnTo>
                <a:lnTo>
                  <a:pt x="344210" y="474119"/>
                </a:lnTo>
                <a:cubicBezTo>
                  <a:pt x="338378" y="476473"/>
                  <a:pt x="332503" y="478642"/>
                  <a:pt x="326160" y="480110"/>
                </a:cubicBezTo>
                <a:cubicBezTo>
                  <a:pt x="317620" y="456362"/>
                  <a:pt x="270799" y="488667"/>
                  <a:pt x="275309" y="467738"/>
                </a:cubicBezTo>
                <a:lnTo>
                  <a:pt x="251787" y="466296"/>
                </a:lnTo>
                <a:lnTo>
                  <a:pt x="229585" y="458043"/>
                </a:lnTo>
                <a:lnTo>
                  <a:pt x="218012" y="449412"/>
                </a:lnTo>
                <a:lnTo>
                  <a:pt x="133735" y="416518"/>
                </a:lnTo>
                <a:lnTo>
                  <a:pt x="77108" y="390937"/>
                </a:lnTo>
                <a:lnTo>
                  <a:pt x="65936" y="382568"/>
                </a:lnTo>
                <a:lnTo>
                  <a:pt x="49890" y="382282"/>
                </a:lnTo>
                <a:cubicBezTo>
                  <a:pt x="47699" y="382935"/>
                  <a:pt x="45800" y="383830"/>
                  <a:pt x="44249" y="384936"/>
                </a:cubicBezTo>
                <a:lnTo>
                  <a:pt x="0" y="363641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A61ECB-521C-4BFC-9F12-1BA566BC2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4068"/>
            <a:ext cx="12192000" cy="1163932"/>
          </a:xfrm>
          <a:custGeom>
            <a:avLst/>
            <a:gdLst>
              <a:gd name="connsiteX0" fmla="*/ 2955508 w 12192000"/>
              <a:gd name="connsiteY0" fmla="*/ 929 h 1163932"/>
              <a:gd name="connsiteX1" fmla="*/ 2973472 w 12192000"/>
              <a:gd name="connsiteY1" fmla="*/ 2369 h 1163932"/>
              <a:gd name="connsiteX2" fmla="*/ 3052621 w 12192000"/>
              <a:gd name="connsiteY2" fmla="*/ 14030 h 1163932"/>
              <a:gd name="connsiteX3" fmla="*/ 3145220 w 12192000"/>
              <a:gd name="connsiteY3" fmla="*/ 16277 h 1163932"/>
              <a:gd name="connsiteX4" fmla="*/ 3233309 w 12192000"/>
              <a:gd name="connsiteY4" fmla="*/ 8968 h 1163932"/>
              <a:gd name="connsiteX5" fmla="*/ 3320851 w 12192000"/>
              <a:gd name="connsiteY5" fmla="*/ 18902 h 1163932"/>
              <a:gd name="connsiteX6" fmla="*/ 3394552 w 12192000"/>
              <a:gd name="connsiteY6" fmla="*/ 38279 h 1163932"/>
              <a:gd name="connsiteX7" fmla="*/ 3462252 w 12192000"/>
              <a:gd name="connsiteY7" fmla="*/ 68646 h 1163932"/>
              <a:gd name="connsiteX8" fmla="*/ 3504799 w 12192000"/>
              <a:gd name="connsiteY8" fmla="*/ 93363 h 1163932"/>
              <a:gd name="connsiteX9" fmla="*/ 3568807 w 12192000"/>
              <a:gd name="connsiteY9" fmla="*/ 84557 h 1163932"/>
              <a:gd name="connsiteX10" fmla="*/ 3571993 w 12192000"/>
              <a:gd name="connsiteY10" fmla="*/ 87105 h 1163932"/>
              <a:gd name="connsiteX11" fmla="*/ 3590879 w 12192000"/>
              <a:gd name="connsiteY11" fmla="*/ 100115 h 1163932"/>
              <a:gd name="connsiteX12" fmla="*/ 3623973 w 12192000"/>
              <a:gd name="connsiteY12" fmla="*/ 93084 h 1163932"/>
              <a:gd name="connsiteX13" fmla="*/ 3636728 w 12192000"/>
              <a:gd name="connsiteY13" fmla="*/ 98019 h 1163932"/>
              <a:gd name="connsiteX14" fmla="*/ 3676976 w 12192000"/>
              <a:gd name="connsiteY14" fmla="*/ 96600 h 1163932"/>
              <a:gd name="connsiteX15" fmla="*/ 3722653 w 12192000"/>
              <a:gd name="connsiteY15" fmla="*/ 115363 h 1163932"/>
              <a:gd name="connsiteX16" fmla="*/ 3775112 w 12192000"/>
              <a:gd name="connsiteY16" fmla="*/ 98970 h 1163932"/>
              <a:gd name="connsiteX17" fmla="*/ 3932956 w 12192000"/>
              <a:gd name="connsiteY17" fmla="*/ 122337 h 1163932"/>
              <a:gd name="connsiteX18" fmla="*/ 4100593 w 12192000"/>
              <a:gd name="connsiteY18" fmla="*/ 163834 h 1163932"/>
              <a:gd name="connsiteX19" fmla="*/ 4316364 w 12192000"/>
              <a:gd name="connsiteY19" fmla="*/ 177453 h 1163932"/>
              <a:gd name="connsiteX20" fmla="*/ 4387387 w 12192000"/>
              <a:gd name="connsiteY20" fmla="*/ 164360 h 1163932"/>
              <a:gd name="connsiteX21" fmla="*/ 4427957 w 12192000"/>
              <a:gd name="connsiteY21" fmla="*/ 177526 h 1163932"/>
              <a:gd name="connsiteX22" fmla="*/ 4502291 w 12192000"/>
              <a:gd name="connsiteY22" fmla="*/ 188197 h 1163932"/>
              <a:gd name="connsiteX23" fmla="*/ 4600771 w 12192000"/>
              <a:gd name="connsiteY23" fmla="*/ 212143 h 1163932"/>
              <a:gd name="connsiteX24" fmla="*/ 4644102 w 12192000"/>
              <a:gd name="connsiteY24" fmla="*/ 210363 h 1163932"/>
              <a:gd name="connsiteX25" fmla="*/ 4652752 w 12192000"/>
              <a:gd name="connsiteY25" fmla="*/ 210902 h 1163932"/>
              <a:gd name="connsiteX26" fmla="*/ 4652896 w 12192000"/>
              <a:gd name="connsiteY26" fmla="*/ 211286 h 1163932"/>
              <a:gd name="connsiteX27" fmla="*/ 4685303 w 12192000"/>
              <a:gd name="connsiteY27" fmla="*/ 212939 h 1163932"/>
              <a:gd name="connsiteX28" fmla="*/ 4690886 w 12192000"/>
              <a:gd name="connsiteY28" fmla="*/ 215767 h 1163932"/>
              <a:gd name="connsiteX29" fmla="*/ 4725430 w 12192000"/>
              <a:gd name="connsiteY29" fmla="*/ 238732 h 1163932"/>
              <a:gd name="connsiteX30" fmla="*/ 4800051 w 12192000"/>
              <a:gd name="connsiteY30" fmla="*/ 231099 h 1163932"/>
              <a:gd name="connsiteX31" fmla="*/ 4875115 w 12192000"/>
              <a:gd name="connsiteY31" fmla="*/ 264350 h 1163932"/>
              <a:gd name="connsiteX32" fmla="*/ 4936450 w 12192000"/>
              <a:gd name="connsiteY32" fmla="*/ 280902 h 1163932"/>
              <a:gd name="connsiteX33" fmla="*/ 5030961 w 12192000"/>
              <a:gd name="connsiteY33" fmla="*/ 305912 h 1163932"/>
              <a:gd name="connsiteX34" fmla="*/ 5082734 w 12192000"/>
              <a:gd name="connsiteY34" fmla="*/ 308581 h 1163932"/>
              <a:gd name="connsiteX35" fmla="*/ 5138799 w 12192000"/>
              <a:gd name="connsiteY35" fmla="*/ 303800 h 1163932"/>
              <a:gd name="connsiteX36" fmla="*/ 5259695 w 12192000"/>
              <a:gd name="connsiteY36" fmla="*/ 330476 h 1163932"/>
              <a:gd name="connsiteX37" fmla="*/ 5359642 w 12192000"/>
              <a:gd name="connsiteY37" fmla="*/ 340575 h 1163932"/>
              <a:gd name="connsiteX38" fmla="*/ 5372918 w 12192000"/>
              <a:gd name="connsiteY38" fmla="*/ 336834 h 1163932"/>
              <a:gd name="connsiteX39" fmla="*/ 5396084 w 12192000"/>
              <a:gd name="connsiteY39" fmla="*/ 328268 h 1163932"/>
              <a:gd name="connsiteX40" fmla="*/ 5414292 w 12192000"/>
              <a:gd name="connsiteY40" fmla="*/ 320863 h 1163932"/>
              <a:gd name="connsiteX41" fmla="*/ 5487276 w 12192000"/>
              <a:gd name="connsiteY41" fmla="*/ 307350 h 1163932"/>
              <a:gd name="connsiteX42" fmla="*/ 5612716 w 12192000"/>
              <a:gd name="connsiteY42" fmla="*/ 308118 h 1163932"/>
              <a:gd name="connsiteX43" fmla="*/ 5864813 w 12192000"/>
              <a:gd name="connsiteY43" fmla="*/ 257852 h 1163932"/>
              <a:gd name="connsiteX44" fmla="*/ 6151392 w 12192000"/>
              <a:gd name="connsiteY44" fmla="*/ 225732 h 1163932"/>
              <a:gd name="connsiteX45" fmla="*/ 6209396 w 12192000"/>
              <a:gd name="connsiteY45" fmla="*/ 220469 h 1163932"/>
              <a:gd name="connsiteX46" fmla="*/ 6269898 w 12192000"/>
              <a:gd name="connsiteY46" fmla="*/ 226300 h 1163932"/>
              <a:gd name="connsiteX47" fmla="*/ 6297029 w 12192000"/>
              <a:gd name="connsiteY47" fmla="*/ 224230 h 1163932"/>
              <a:gd name="connsiteX48" fmla="*/ 6352373 w 12192000"/>
              <a:gd name="connsiteY48" fmla="*/ 209161 h 1163932"/>
              <a:gd name="connsiteX49" fmla="*/ 6353759 w 12192000"/>
              <a:gd name="connsiteY49" fmla="*/ 209135 h 1163932"/>
              <a:gd name="connsiteX50" fmla="*/ 6363346 w 12192000"/>
              <a:gd name="connsiteY50" fmla="*/ 196700 h 1163932"/>
              <a:gd name="connsiteX51" fmla="*/ 6400681 w 12192000"/>
              <a:gd name="connsiteY51" fmla="*/ 204402 h 1163932"/>
              <a:gd name="connsiteX52" fmla="*/ 6402041 w 12192000"/>
              <a:gd name="connsiteY52" fmla="*/ 207073 h 1163932"/>
              <a:gd name="connsiteX53" fmla="*/ 6424912 w 12192000"/>
              <a:gd name="connsiteY53" fmla="*/ 204940 h 1163932"/>
              <a:gd name="connsiteX54" fmla="*/ 6502019 w 12192000"/>
              <a:gd name="connsiteY54" fmla="*/ 198788 h 1163932"/>
              <a:gd name="connsiteX55" fmla="*/ 6518229 w 12192000"/>
              <a:gd name="connsiteY55" fmla="*/ 197839 h 1163932"/>
              <a:gd name="connsiteX56" fmla="*/ 6519089 w 12192000"/>
              <a:gd name="connsiteY56" fmla="*/ 198274 h 1163932"/>
              <a:gd name="connsiteX57" fmla="*/ 6561047 w 12192000"/>
              <a:gd name="connsiteY57" fmla="*/ 182276 h 1163932"/>
              <a:gd name="connsiteX58" fmla="*/ 6595639 w 12192000"/>
              <a:gd name="connsiteY58" fmla="*/ 174596 h 1163932"/>
              <a:gd name="connsiteX59" fmla="*/ 6692265 w 12192000"/>
              <a:gd name="connsiteY59" fmla="*/ 171261 h 1163932"/>
              <a:gd name="connsiteX60" fmla="*/ 6697219 w 12192000"/>
              <a:gd name="connsiteY60" fmla="*/ 171733 h 1163932"/>
              <a:gd name="connsiteX61" fmla="*/ 6713656 w 12192000"/>
              <a:gd name="connsiteY61" fmla="*/ 160032 h 1163932"/>
              <a:gd name="connsiteX62" fmla="*/ 6714383 w 12192000"/>
              <a:gd name="connsiteY62" fmla="*/ 156857 h 1163932"/>
              <a:gd name="connsiteX63" fmla="*/ 6774793 w 12192000"/>
              <a:gd name="connsiteY63" fmla="*/ 166145 h 1163932"/>
              <a:gd name="connsiteX64" fmla="*/ 6782112 w 12192000"/>
              <a:gd name="connsiteY64" fmla="*/ 161687 h 1163932"/>
              <a:gd name="connsiteX65" fmla="*/ 6822392 w 12192000"/>
              <a:gd name="connsiteY65" fmla="*/ 175020 h 1163932"/>
              <a:gd name="connsiteX66" fmla="*/ 6842719 w 12192000"/>
              <a:gd name="connsiteY66" fmla="*/ 178025 h 1163932"/>
              <a:gd name="connsiteX67" fmla="*/ 6878958 w 12192000"/>
              <a:gd name="connsiteY67" fmla="*/ 187256 h 1163932"/>
              <a:gd name="connsiteX68" fmla="*/ 6881972 w 12192000"/>
              <a:gd name="connsiteY68" fmla="*/ 184277 h 1163932"/>
              <a:gd name="connsiteX69" fmla="*/ 6889133 w 12192000"/>
              <a:gd name="connsiteY69" fmla="*/ 187492 h 1163932"/>
              <a:gd name="connsiteX70" fmla="*/ 6894439 w 12192000"/>
              <a:gd name="connsiteY70" fmla="*/ 184074 h 1163932"/>
              <a:gd name="connsiteX71" fmla="*/ 6900419 w 12192000"/>
              <a:gd name="connsiteY71" fmla="*/ 185342 h 1163932"/>
              <a:gd name="connsiteX72" fmla="*/ 6963220 w 12192000"/>
              <a:gd name="connsiteY72" fmla="*/ 173736 h 1163932"/>
              <a:gd name="connsiteX73" fmla="*/ 6976706 w 12192000"/>
              <a:gd name="connsiteY73" fmla="*/ 177326 h 1163932"/>
              <a:gd name="connsiteX74" fmla="*/ 6987064 w 12192000"/>
              <a:gd name="connsiteY74" fmla="*/ 166834 h 1163932"/>
              <a:gd name="connsiteX75" fmla="*/ 7030230 w 12192000"/>
              <a:gd name="connsiteY75" fmla="*/ 166147 h 1163932"/>
              <a:gd name="connsiteX76" fmla="*/ 7045014 w 12192000"/>
              <a:gd name="connsiteY76" fmla="*/ 175533 h 1163932"/>
              <a:gd name="connsiteX77" fmla="*/ 7058714 w 12192000"/>
              <a:gd name="connsiteY77" fmla="*/ 182424 h 1163932"/>
              <a:gd name="connsiteX78" fmla="*/ 7060499 w 12192000"/>
              <a:gd name="connsiteY78" fmla="*/ 182495 h 1163932"/>
              <a:gd name="connsiteX79" fmla="*/ 7078430 w 12192000"/>
              <a:gd name="connsiteY79" fmla="*/ 183225 h 1163932"/>
              <a:gd name="connsiteX80" fmla="*/ 7176563 w 12192000"/>
              <a:gd name="connsiteY80" fmla="*/ 179676 h 1163932"/>
              <a:gd name="connsiteX81" fmla="*/ 7205529 w 12192000"/>
              <a:gd name="connsiteY81" fmla="*/ 187443 h 1163932"/>
              <a:gd name="connsiteX82" fmla="*/ 7310118 w 12192000"/>
              <a:gd name="connsiteY82" fmla="*/ 169037 h 1163932"/>
              <a:gd name="connsiteX83" fmla="*/ 7673859 w 12192000"/>
              <a:gd name="connsiteY83" fmla="*/ 156768 h 1163932"/>
              <a:gd name="connsiteX84" fmla="*/ 7692748 w 12192000"/>
              <a:gd name="connsiteY84" fmla="*/ 167969 h 1163932"/>
              <a:gd name="connsiteX85" fmla="*/ 7715729 w 12192000"/>
              <a:gd name="connsiteY85" fmla="*/ 163804 h 1163932"/>
              <a:gd name="connsiteX86" fmla="*/ 7974189 w 12192000"/>
              <a:gd name="connsiteY86" fmla="*/ 161251 h 1163932"/>
              <a:gd name="connsiteX87" fmla="*/ 8101969 w 12192000"/>
              <a:gd name="connsiteY87" fmla="*/ 150927 h 1163932"/>
              <a:gd name="connsiteX88" fmla="*/ 8106826 w 12192000"/>
              <a:gd name="connsiteY88" fmla="*/ 146285 h 1163932"/>
              <a:gd name="connsiteX89" fmla="*/ 8162058 w 12192000"/>
              <a:gd name="connsiteY89" fmla="*/ 103136 h 1163932"/>
              <a:gd name="connsiteX90" fmla="*/ 8184568 w 12192000"/>
              <a:gd name="connsiteY90" fmla="*/ 100422 h 1163932"/>
              <a:gd name="connsiteX91" fmla="*/ 8205350 w 12192000"/>
              <a:gd name="connsiteY91" fmla="*/ 106344 h 1163932"/>
              <a:gd name="connsiteX92" fmla="*/ 8228227 w 12192000"/>
              <a:gd name="connsiteY92" fmla="*/ 112404 h 1163932"/>
              <a:gd name="connsiteX93" fmla="*/ 8229109 w 12192000"/>
              <a:gd name="connsiteY93" fmla="*/ 109777 h 1163932"/>
              <a:gd name="connsiteX94" fmla="*/ 8237963 w 12192000"/>
              <a:gd name="connsiteY94" fmla="*/ 113428 h 1163932"/>
              <a:gd name="connsiteX95" fmla="*/ 8248358 w 12192000"/>
              <a:gd name="connsiteY95" fmla="*/ 112494 h 1163932"/>
              <a:gd name="connsiteX96" fmla="*/ 8249309 w 12192000"/>
              <a:gd name="connsiteY96" fmla="*/ 113130 h 1163932"/>
              <a:gd name="connsiteX97" fmla="*/ 8249997 w 12192000"/>
              <a:gd name="connsiteY97" fmla="*/ 112347 h 1163932"/>
              <a:gd name="connsiteX98" fmla="*/ 8272162 w 12192000"/>
              <a:gd name="connsiteY98" fmla="*/ 110356 h 1163932"/>
              <a:gd name="connsiteX99" fmla="*/ 8292349 w 12192000"/>
              <a:gd name="connsiteY99" fmla="*/ 103912 h 1163932"/>
              <a:gd name="connsiteX100" fmla="*/ 8292491 w 12192000"/>
              <a:gd name="connsiteY100" fmla="*/ 103935 h 1163932"/>
              <a:gd name="connsiteX101" fmla="*/ 8307239 w 12192000"/>
              <a:gd name="connsiteY101" fmla="*/ 101023 h 1163932"/>
              <a:gd name="connsiteX102" fmla="*/ 8339282 w 12192000"/>
              <a:gd name="connsiteY102" fmla="*/ 115374 h 1163932"/>
              <a:gd name="connsiteX103" fmla="*/ 8346156 w 12192000"/>
              <a:gd name="connsiteY103" fmla="*/ 117659 h 1163932"/>
              <a:gd name="connsiteX104" fmla="*/ 8346467 w 12192000"/>
              <a:gd name="connsiteY104" fmla="*/ 117456 h 1163932"/>
              <a:gd name="connsiteX105" fmla="*/ 8354069 w 12192000"/>
              <a:gd name="connsiteY105" fmla="*/ 119374 h 1163932"/>
              <a:gd name="connsiteX106" fmla="*/ 8358687 w 12192000"/>
              <a:gd name="connsiteY106" fmla="*/ 121825 h 1163932"/>
              <a:gd name="connsiteX107" fmla="*/ 8433385 w 12192000"/>
              <a:gd name="connsiteY107" fmla="*/ 106101 h 1163932"/>
              <a:gd name="connsiteX108" fmla="*/ 8533779 w 12192000"/>
              <a:gd name="connsiteY108" fmla="*/ 104806 h 1163932"/>
              <a:gd name="connsiteX109" fmla="*/ 8632833 w 12192000"/>
              <a:gd name="connsiteY109" fmla="*/ 106964 h 1163932"/>
              <a:gd name="connsiteX110" fmla="*/ 8668523 w 12192000"/>
              <a:gd name="connsiteY110" fmla="*/ 109411 h 1163932"/>
              <a:gd name="connsiteX111" fmla="*/ 8732893 w 12192000"/>
              <a:gd name="connsiteY111" fmla="*/ 106423 h 1163932"/>
              <a:gd name="connsiteX112" fmla="*/ 8764071 w 12192000"/>
              <a:gd name="connsiteY112" fmla="*/ 101019 h 1163932"/>
              <a:gd name="connsiteX113" fmla="*/ 8767004 w 12192000"/>
              <a:gd name="connsiteY113" fmla="*/ 97951 h 1163932"/>
              <a:gd name="connsiteX114" fmla="*/ 8772553 w 12192000"/>
              <a:gd name="connsiteY114" fmla="*/ 96746 h 1163932"/>
              <a:gd name="connsiteX115" fmla="*/ 8787201 w 12192000"/>
              <a:gd name="connsiteY115" fmla="*/ 98465 h 1163932"/>
              <a:gd name="connsiteX116" fmla="*/ 8792624 w 12192000"/>
              <a:gd name="connsiteY116" fmla="*/ 99935 h 1163932"/>
              <a:gd name="connsiteX117" fmla="*/ 8800741 w 12192000"/>
              <a:gd name="connsiteY117" fmla="*/ 100329 h 1163932"/>
              <a:gd name="connsiteX118" fmla="*/ 8800966 w 12192000"/>
              <a:gd name="connsiteY118" fmla="*/ 100077 h 1163932"/>
              <a:gd name="connsiteX119" fmla="*/ 8808513 w 12192000"/>
              <a:gd name="connsiteY119" fmla="*/ 100962 h 1163932"/>
              <a:gd name="connsiteX120" fmla="*/ 8845110 w 12192000"/>
              <a:gd name="connsiteY120" fmla="*/ 108611 h 1163932"/>
              <a:gd name="connsiteX121" fmla="*/ 8896773 w 12192000"/>
              <a:gd name="connsiteY121" fmla="*/ 86101 h 1163932"/>
              <a:gd name="connsiteX122" fmla="*/ 8917529 w 12192000"/>
              <a:gd name="connsiteY122" fmla="*/ 82805 h 1163932"/>
              <a:gd name="connsiteX123" fmla="*/ 8929546 w 12192000"/>
              <a:gd name="connsiteY123" fmla="*/ 78543 h 1163932"/>
              <a:gd name="connsiteX124" fmla="*/ 9026654 w 12192000"/>
              <a:gd name="connsiteY124" fmla="*/ 99852 h 1163932"/>
              <a:gd name="connsiteX125" fmla="*/ 9040737 w 12192000"/>
              <a:gd name="connsiteY125" fmla="*/ 105786 h 1163932"/>
              <a:gd name="connsiteX126" fmla="*/ 9052026 w 12192000"/>
              <a:gd name="connsiteY126" fmla="*/ 115808 h 1163932"/>
              <a:gd name="connsiteX127" fmla="*/ 9203241 w 12192000"/>
              <a:gd name="connsiteY127" fmla="*/ 118145 h 1163932"/>
              <a:gd name="connsiteX128" fmla="*/ 9415584 w 12192000"/>
              <a:gd name="connsiteY128" fmla="*/ 163588 h 1163932"/>
              <a:gd name="connsiteX129" fmla="*/ 9505102 w 12192000"/>
              <a:gd name="connsiteY129" fmla="*/ 147474 h 1163932"/>
              <a:gd name="connsiteX130" fmla="*/ 9643040 w 12192000"/>
              <a:gd name="connsiteY130" fmla="*/ 164665 h 1163932"/>
              <a:gd name="connsiteX131" fmla="*/ 9762999 w 12192000"/>
              <a:gd name="connsiteY131" fmla="*/ 169055 h 1163932"/>
              <a:gd name="connsiteX132" fmla="*/ 9776183 w 12192000"/>
              <a:gd name="connsiteY132" fmla="*/ 168623 h 1163932"/>
              <a:gd name="connsiteX133" fmla="*/ 9780532 w 12192000"/>
              <a:gd name="connsiteY133" fmla="*/ 162255 h 1163932"/>
              <a:gd name="connsiteX134" fmla="*/ 9824924 w 12192000"/>
              <a:gd name="connsiteY134" fmla="*/ 158079 h 1163932"/>
              <a:gd name="connsiteX135" fmla="*/ 9910588 w 12192000"/>
              <a:gd name="connsiteY135" fmla="*/ 160759 h 1163932"/>
              <a:gd name="connsiteX136" fmla="*/ 9924173 w 12192000"/>
              <a:gd name="connsiteY136" fmla="*/ 165023 h 1163932"/>
              <a:gd name="connsiteX137" fmla="*/ 10010969 w 12192000"/>
              <a:gd name="connsiteY137" fmla="*/ 162234 h 1163932"/>
              <a:gd name="connsiteX138" fmla="*/ 10070699 w 12192000"/>
              <a:gd name="connsiteY138" fmla="*/ 164286 h 1163932"/>
              <a:gd name="connsiteX139" fmla="*/ 10083825 w 12192000"/>
              <a:gd name="connsiteY139" fmla="*/ 168444 h 1163932"/>
              <a:gd name="connsiteX140" fmla="*/ 10097932 w 12192000"/>
              <a:gd name="connsiteY140" fmla="*/ 161160 h 1163932"/>
              <a:gd name="connsiteX141" fmla="*/ 10101779 w 12192000"/>
              <a:gd name="connsiteY141" fmla="*/ 155488 h 1163932"/>
              <a:gd name="connsiteX142" fmla="*/ 10149437 w 12192000"/>
              <a:gd name="connsiteY142" fmla="*/ 158598 h 1163932"/>
              <a:gd name="connsiteX143" fmla="*/ 10155104 w 12192000"/>
              <a:gd name="connsiteY143" fmla="*/ 158045 h 1163932"/>
              <a:gd name="connsiteX144" fmla="*/ 10250982 w 12192000"/>
              <a:gd name="connsiteY144" fmla="*/ 135074 h 1163932"/>
              <a:gd name="connsiteX145" fmla="*/ 10343301 w 12192000"/>
              <a:gd name="connsiteY145" fmla="*/ 97316 h 1163932"/>
              <a:gd name="connsiteX146" fmla="*/ 10366625 w 12192000"/>
              <a:gd name="connsiteY146" fmla="*/ 85860 h 1163932"/>
              <a:gd name="connsiteX147" fmla="*/ 10433505 w 12192000"/>
              <a:gd name="connsiteY147" fmla="*/ 71432 h 1163932"/>
              <a:gd name="connsiteX148" fmla="*/ 10547510 w 12192000"/>
              <a:gd name="connsiteY148" fmla="*/ 53678 h 1163932"/>
              <a:gd name="connsiteX149" fmla="*/ 10588150 w 12192000"/>
              <a:gd name="connsiteY149" fmla="*/ 38719 h 1163932"/>
              <a:gd name="connsiteX150" fmla="*/ 10589457 w 12192000"/>
              <a:gd name="connsiteY150" fmla="*/ 31728 h 1163932"/>
              <a:gd name="connsiteX151" fmla="*/ 10699976 w 12192000"/>
              <a:gd name="connsiteY151" fmla="*/ 49777 h 1163932"/>
              <a:gd name="connsiteX152" fmla="*/ 10812237 w 12192000"/>
              <a:gd name="connsiteY152" fmla="*/ 52759 h 1163932"/>
              <a:gd name="connsiteX153" fmla="*/ 10869837 w 12192000"/>
              <a:gd name="connsiteY153" fmla="*/ 72227 h 1163932"/>
              <a:gd name="connsiteX154" fmla="*/ 10881770 w 12192000"/>
              <a:gd name="connsiteY154" fmla="*/ 80104 h 1163932"/>
              <a:gd name="connsiteX155" fmla="*/ 10896899 w 12192000"/>
              <a:gd name="connsiteY155" fmla="*/ 77163 h 1163932"/>
              <a:gd name="connsiteX156" fmla="*/ 10901748 w 12192000"/>
              <a:gd name="connsiteY156" fmla="*/ 72784 h 1163932"/>
              <a:gd name="connsiteX157" fmla="*/ 10947419 w 12192000"/>
              <a:gd name="connsiteY157" fmla="*/ 89748 h 1163932"/>
              <a:gd name="connsiteX158" fmla="*/ 10953034 w 12192000"/>
              <a:gd name="connsiteY158" fmla="*/ 90870 h 1163932"/>
              <a:gd name="connsiteX159" fmla="*/ 10992070 w 12192000"/>
              <a:gd name="connsiteY159" fmla="*/ 95273 h 1163932"/>
              <a:gd name="connsiteX160" fmla="*/ 11112372 w 12192000"/>
              <a:gd name="connsiteY160" fmla="*/ 88679 h 1163932"/>
              <a:gd name="connsiteX161" fmla="*/ 11147719 w 12192000"/>
              <a:gd name="connsiteY161" fmla="*/ 86992 h 1163932"/>
              <a:gd name="connsiteX162" fmla="*/ 11172617 w 12192000"/>
              <a:gd name="connsiteY162" fmla="*/ 82697 h 1163932"/>
              <a:gd name="connsiteX163" fmla="*/ 11240397 w 12192000"/>
              <a:gd name="connsiteY163" fmla="*/ 88262 h 1163932"/>
              <a:gd name="connsiteX164" fmla="*/ 11270034 w 12192000"/>
              <a:gd name="connsiteY164" fmla="*/ 98379 h 1163932"/>
              <a:gd name="connsiteX165" fmla="*/ 11293091 w 12192000"/>
              <a:gd name="connsiteY165" fmla="*/ 98474 h 1163932"/>
              <a:gd name="connsiteX166" fmla="*/ 11310949 w 12192000"/>
              <a:gd name="connsiteY166" fmla="*/ 104274 h 1163932"/>
              <a:gd name="connsiteX167" fmla="*/ 11345279 w 12192000"/>
              <a:gd name="connsiteY167" fmla="*/ 101883 h 1163932"/>
              <a:gd name="connsiteX168" fmla="*/ 11354597 w 12192000"/>
              <a:gd name="connsiteY168" fmla="*/ 104385 h 1163932"/>
              <a:gd name="connsiteX169" fmla="*/ 11367725 w 12192000"/>
              <a:gd name="connsiteY169" fmla="*/ 104431 h 1163932"/>
              <a:gd name="connsiteX170" fmla="*/ 11399832 w 12192000"/>
              <a:gd name="connsiteY170" fmla="*/ 117048 h 1163932"/>
              <a:gd name="connsiteX171" fmla="*/ 11487595 w 12192000"/>
              <a:gd name="connsiteY171" fmla="*/ 158754 h 1163932"/>
              <a:gd name="connsiteX172" fmla="*/ 11590850 w 12192000"/>
              <a:gd name="connsiteY172" fmla="*/ 244984 h 1163932"/>
              <a:gd name="connsiteX173" fmla="*/ 11736204 w 12192000"/>
              <a:gd name="connsiteY173" fmla="*/ 283941 h 1163932"/>
              <a:gd name="connsiteX174" fmla="*/ 11760331 w 12192000"/>
              <a:gd name="connsiteY174" fmla="*/ 298368 h 1163932"/>
              <a:gd name="connsiteX175" fmla="*/ 11819139 w 12192000"/>
              <a:gd name="connsiteY175" fmla="*/ 310575 h 1163932"/>
              <a:gd name="connsiteX176" fmla="*/ 11821967 w 12192000"/>
              <a:gd name="connsiteY176" fmla="*/ 312222 h 1163932"/>
              <a:gd name="connsiteX177" fmla="*/ 11847125 w 12192000"/>
              <a:gd name="connsiteY177" fmla="*/ 303833 h 1163932"/>
              <a:gd name="connsiteX178" fmla="*/ 11980134 w 12192000"/>
              <a:gd name="connsiteY178" fmla="*/ 328343 h 1163932"/>
              <a:gd name="connsiteX179" fmla="*/ 12174576 w 12192000"/>
              <a:gd name="connsiteY179" fmla="*/ 382540 h 1163932"/>
              <a:gd name="connsiteX180" fmla="*/ 12192000 w 12192000"/>
              <a:gd name="connsiteY180" fmla="*/ 385665 h 1163932"/>
              <a:gd name="connsiteX181" fmla="*/ 12192000 w 12192000"/>
              <a:gd name="connsiteY181" fmla="*/ 1163932 h 1163932"/>
              <a:gd name="connsiteX182" fmla="*/ 0 w 12192000"/>
              <a:gd name="connsiteY182" fmla="*/ 1163932 h 1163932"/>
              <a:gd name="connsiteX183" fmla="*/ 0 w 12192000"/>
              <a:gd name="connsiteY183" fmla="*/ 489977 h 1163932"/>
              <a:gd name="connsiteX184" fmla="*/ 5331 w 12192000"/>
              <a:gd name="connsiteY184" fmla="*/ 489229 h 1163932"/>
              <a:gd name="connsiteX185" fmla="*/ 39902 w 12192000"/>
              <a:gd name="connsiteY185" fmla="*/ 478716 h 1163932"/>
              <a:gd name="connsiteX186" fmla="*/ 117880 w 12192000"/>
              <a:gd name="connsiteY186" fmla="*/ 427388 h 1163932"/>
              <a:gd name="connsiteX187" fmla="*/ 238140 w 12192000"/>
              <a:gd name="connsiteY187" fmla="*/ 385729 h 1163932"/>
              <a:gd name="connsiteX188" fmla="*/ 249589 w 12192000"/>
              <a:gd name="connsiteY188" fmla="*/ 385949 h 1163932"/>
              <a:gd name="connsiteX189" fmla="*/ 296963 w 12192000"/>
              <a:gd name="connsiteY189" fmla="*/ 362534 h 1163932"/>
              <a:gd name="connsiteX190" fmla="*/ 339235 w 12192000"/>
              <a:gd name="connsiteY190" fmla="*/ 330857 h 1163932"/>
              <a:gd name="connsiteX191" fmla="*/ 447152 w 12192000"/>
              <a:gd name="connsiteY191" fmla="*/ 333855 h 1163932"/>
              <a:gd name="connsiteX192" fmla="*/ 475247 w 12192000"/>
              <a:gd name="connsiteY192" fmla="*/ 343146 h 1163932"/>
              <a:gd name="connsiteX193" fmla="*/ 477967 w 12192000"/>
              <a:gd name="connsiteY193" fmla="*/ 344392 h 1163932"/>
              <a:gd name="connsiteX194" fmla="*/ 527683 w 12192000"/>
              <a:gd name="connsiteY194" fmla="*/ 339655 h 1163932"/>
              <a:gd name="connsiteX195" fmla="*/ 703732 w 12192000"/>
              <a:gd name="connsiteY195" fmla="*/ 323031 h 1163932"/>
              <a:gd name="connsiteX196" fmla="*/ 853391 w 12192000"/>
              <a:gd name="connsiteY196" fmla="*/ 310023 h 1163932"/>
              <a:gd name="connsiteX197" fmla="*/ 925332 w 12192000"/>
              <a:gd name="connsiteY197" fmla="*/ 305118 h 1163932"/>
              <a:gd name="connsiteX198" fmla="*/ 941286 w 12192000"/>
              <a:gd name="connsiteY198" fmla="*/ 295364 h 1163932"/>
              <a:gd name="connsiteX199" fmla="*/ 950845 w 12192000"/>
              <a:gd name="connsiteY199" fmla="*/ 293027 h 1163932"/>
              <a:gd name="connsiteX200" fmla="*/ 953292 w 12192000"/>
              <a:gd name="connsiteY200" fmla="*/ 287324 h 1163932"/>
              <a:gd name="connsiteX201" fmla="*/ 967499 w 12192000"/>
              <a:gd name="connsiteY201" fmla="*/ 280192 h 1163932"/>
              <a:gd name="connsiteX202" fmla="*/ 985161 w 12192000"/>
              <a:gd name="connsiteY202" fmla="*/ 277297 h 1163932"/>
              <a:gd name="connsiteX203" fmla="*/ 1069267 w 12192000"/>
              <a:gd name="connsiteY203" fmla="*/ 269198 h 1163932"/>
              <a:gd name="connsiteX204" fmla="*/ 1138407 w 12192000"/>
              <a:gd name="connsiteY204" fmla="*/ 252999 h 1163932"/>
              <a:gd name="connsiteX205" fmla="*/ 1164931 w 12192000"/>
              <a:gd name="connsiteY205" fmla="*/ 245054 h 1163932"/>
              <a:gd name="connsiteX206" fmla="*/ 1211622 w 12192000"/>
              <a:gd name="connsiteY206" fmla="*/ 227108 h 1163932"/>
              <a:gd name="connsiteX207" fmla="*/ 1274567 w 12192000"/>
              <a:gd name="connsiteY207" fmla="*/ 209812 h 1163932"/>
              <a:gd name="connsiteX208" fmla="*/ 1325029 w 12192000"/>
              <a:gd name="connsiteY208" fmla="*/ 214369 h 1163932"/>
              <a:gd name="connsiteX209" fmla="*/ 1356805 w 12192000"/>
              <a:gd name="connsiteY209" fmla="*/ 210054 h 1163932"/>
              <a:gd name="connsiteX210" fmla="*/ 1468752 w 12192000"/>
              <a:gd name="connsiteY210" fmla="*/ 221036 h 1163932"/>
              <a:gd name="connsiteX211" fmla="*/ 1650750 w 12192000"/>
              <a:gd name="connsiteY211" fmla="*/ 171522 h 1163932"/>
              <a:gd name="connsiteX212" fmla="*/ 1655056 w 12192000"/>
              <a:gd name="connsiteY212" fmla="*/ 178538 h 1163932"/>
              <a:gd name="connsiteX213" fmla="*/ 1683220 w 12192000"/>
              <a:gd name="connsiteY213" fmla="*/ 176084 h 1163932"/>
              <a:gd name="connsiteX214" fmla="*/ 1685599 w 12192000"/>
              <a:gd name="connsiteY214" fmla="*/ 171820 h 1163932"/>
              <a:gd name="connsiteX215" fmla="*/ 1689230 w 12192000"/>
              <a:gd name="connsiteY215" fmla="*/ 171091 h 1163932"/>
              <a:gd name="connsiteX216" fmla="*/ 1691052 w 12192000"/>
              <a:gd name="connsiteY216" fmla="*/ 175010 h 1163932"/>
              <a:gd name="connsiteX217" fmla="*/ 1735783 w 12192000"/>
              <a:gd name="connsiteY217" fmla="*/ 183832 h 1163932"/>
              <a:gd name="connsiteX218" fmla="*/ 1797102 w 12192000"/>
              <a:gd name="connsiteY218" fmla="*/ 188721 h 1163932"/>
              <a:gd name="connsiteX219" fmla="*/ 1845638 w 12192000"/>
              <a:gd name="connsiteY219" fmla="*/ 170206 h 1163932"/>
              <a:gd name="connsiteX220" fmla="*/ 1848980 w 12192000"/>
              <a:gd name="connsiteY220" fmla="*/ 173948 h 1163932"/>
              <a:gd name="connsiteX221" fmla="*/ 1880587 w 12192000"/>
              <a:gd name="connsiteY221" fmla="*/ 171938 h 1163932"/>
              <a:gd name="connsiteX222" fmla="*/ 1995803 w 12192000"/>
              <a:gd name="connsiteY222" fmla="*/ 138279 h 1163932"/>
              <a:gd name="connsiteX223" fmla="*/ 2057448 w 12192000"/>
              <a:gd name="connsiteY223" fmla="*/ 135082 h 1163932"/>
              <a:gd name="connsiteX224" fmla="*/ 2119088 w 12192000"/>
              <a:gd name="connsiteY224" fmla="*/ 119940 h 1163932"/>
              <a:gd name="connsiteX225" fmla="*/ 2138831 w 12192000"/>
              <a:gd name="connsiteY225" fmla="*/ 122626 h 1163932"/>
              <a:gd name="connsiteX226" fmla="*/ 2174180 w 12192000"/>
              <a:gd name="connsiteY226" fmla="*/ 117121 h 1163932"/>
              <a:gd name="connsiteX227" fmla="*/ 2214259 w 12192000"/>
              <a:gd name="connsiteY227" fmla="*/ 116974 h 1163932"/>
              <a:gd name="connsiteX228" fmla="*/ 2264911 w 12192000"/>
              <a:gd name="connsiteY228" fmla="*/ 108071 h 1163932"/>
              <a:gd name="connsiteX229" fmla="*/ 2298963 w 12192000"/>
              <a:gd name="connsiteY229" fmla="*/ 107788 h 1163932"/>
              <a:gd name="connsiteX230" fmla="*/ 2454058 w 12192000"/>
              <a:gd name="connsiteY230" fmla="*/ 73698 h 1163932"/>
              <a:gd name="connsiteX231" fmla="*/ 2534188 w 12192000"/>
              <a:gd name="connsiteY231" fmla="*/ 70162 h 1163932"/>
              <a:gd name="connsiteX232" fmla="*/ 2616912 w 12192000"/>
              <a:gd name="connsiteY232" fmla="*/ 51189 h 1163932"/>
              <a:gd name="connsiteX233" fmla="*/ 2698592 w 12192000"/>
              <a:gd name="connsiteY233" fmla="*/ 42305 h 1163932"/>
              <a:gd name="connsiteX234" fmla="*/ 2891953 w 12192000"/>
              <a:gd name="connsiteY234" fmla="*/ 34973 h 1163932"/>
              <a:gd name="connsiteX235" fmla="*/ 2955508 w 12192000"/>
              <a:gd name="connsiteY235" fmla="*/ 929 h 116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2192000" h="1163932">
                <a:moveTo>
                  <a:pt x="2955508" y="929"/>
                </a:moveTo>
                <a:cubicBezTo>
                  <a:pt x="2962603" y="-560"/>
                  <a:pt x="2968871" y="-381"/>
                  <a:pt x="2973472" y="2369"/>
                </a:cubicBezTo>
                <a:cubicBezTo>
                  <a:pt x="2988398" y="1582"/>
                  <a:pt x="3039854" y="237"/>
                  <a:pt x="3052621" y="14030"/>
                </a:cubicBezTo>
                <a:cubicBezTo>
                  <a:pt x="3074269" y="13590"/>
                  <a:pt x="3124337" y="16403"/>
                  <a:pt x="3145220" y="16277"/>
                </a:cubicBezTo>
                <a:cubicBezTo>
                  <a:pt x="3177400" y="20825"/>
                  <a:pt x="3204801" y="-725"/>
                  <a:pt x="3233309" y="8968"/>
                </a:cubicBezTo>
                <a:cubicBezTo>
                  <a:pt x="3255675" y="17814"/>
                  <a:pt x="3297066" y="12790"/>
                  <a:pt x="3320851" y="18902"/>
                </a:cubicBezTo>
                <a:cubicBezTo>
                  <a:pt x="3329831" y="31255"/>
                  <a:pt x="3377875" y="43091"/>
                  <a:pt x="3394552" y="38279"/>
                </a:cubicBezTo>
                <a:cubicBezTo>
                  <a:pt x="3429790" y="45194"/>
                  <a:pt x="3435943" y="63076"/>
                  <a:pt x="3462252" y="68646"/>
                </a:cubicBezTo>
                <a:lnTo>
                  <a:pt x="3504799" y="93363"/>
                </a:lnTo>
                <a:lnTo>
                  <a:pt x="3568807" y="84557"/>
                </a:lnTo>
                <a:lnTo>
                  <a:pt x="3571993" y="87105"/>
                </a:lnTo>
                <a:cubicBezTo>
                  <a:pt x="3578062" y="92009"/>
                  <a:pt x="3584192" y="96609"/>
                  <a:pt x="3590879" y="100115"/>
                </a:cubicBezTo>
                <a:cubicBezTo>
                  <a:pt x="3596400" y="81013"/>
                  <a:pt x="3611075" y="86890"/>
                  <a:pt x="3623973" y="93084"/>
                </a:cubicBezTo>
                <a:lnTo>
                  <a:pt x="3636728" y="98019"/>
                </a:lnTo>
                <a:lnTo>
                  <a:pt x="3676976" y="96600"/>
                </a:lnTo>
                <a:cubicBezTo>
                  <a:pt x="3705974" y="106056"/>
                  <a:pt x="3711759" y="107306"/>
                  <a:pt x="3722653" y="115363"/>
                </a:cubicBezTo>
                <a:lnTo>
                  <a:pt x="3775112" y="98970"/>
                </a:lnTo>
                <a:lnTo>
                  <a:pt x="3932956" y="122337"/>
                </a:lnTo>
                <a:cubicBezTo>
                  <a:pt x="3980745" y="133345"/>
                  <a:pt x="4055421" y="160233"/>
                  <a:pt x="4100593" y="163834"/>
                </a:cubicBezTo>
                <a:cubicBezTo>
                  <a:pt x="4235789" y="175679"/>
                  <a:pt x="4169239" y="187722"/>
                  <a:pt x="4316364" y="177453"/>
                </a:cubicBezTo>
                <a:cubicBezTo>
                  <a:pt x="4321343" y="172718"/>
                  <a:pt x="4381395" y="166811"/>
                  <a:pt x="4387387" y="164360"/>
                </a:cubicBezTo>
                <a:lnTo>
                  <a:pt x="4427957" y="177526"/>
                </a:lnTo>
                <a:lnTo>
                  <a:pt x="4502291" y="188197"/>
                </a:lnTo>
                <a:lnTo>
                  <a:pt x="4600771" y="212143"/>
                </a:lnTo>
                <a:cubicBezTo>
                  <a:pt x="4614771" y="210903"/>
                  <a:pt x="4629325" y="210251"/>
                  <a:pt x="4644102" y="210363"/>
                </a:cubicBezTo>
                <a:lnTo>
                  <a:pt x="4652752" y="210902"/>
                </a:lnTo>
                <a:cubicBezTo>
                  <a:pt x="4652799" y="211030"/>
                  <a:pt x="4652848" y="211157"/>
                  <a:pt x="4652896" y="211286"/>
                </a:cubicBezTo>
                <a:cubicBezTo>
                  <a:pt x="4658320" y="211626"/>
                  <a:pt x="4678972" y="212192"/>
                  <a:pt x="4685303" y="212939"/>
                </a:cubicBezTo>
                <a:lnTo>
                  <a:pt x="4690886" y="215767"/>
                </a:lnTo>
                <a:lnTo>
                  <a:pt x="4725430" y="238732"/>
                </a:lnTo>
                <a:cubicBezTo>
                  <a:pt x="4737427" y="231591"/>
                  <a:pt x="4775104" y="226830"/>
                  <a:pt x="4800051" y="231099"/>
                </a:cubicBezTo>
                <a:cubicBezTo>
                  <a:pt x="4824999" y="235370"/>
                  <a:pt x="4838104" y="254681"/>
                  <a:pt x="4875115" y="264350"/>
                </a:cubicBezTo>
                <a:cubicBezTo>
                  <a:pt x="4910396" y="272074"/>
                  <a:pt x="4896976" y="272080"/>
                  <a:pt x="4936450" y="280902"/>
                </a:cubicBezTo>
                <a:cubicBezTo>
                  <a:pt x="4977972" y="291139"/>
                  <a:pt x="4987604" y="299206"/>
                  <a:pt x="5030961" y="305912"/>
                </a:cubicBezTo>
                <a:cubicBezTo>
                  <a:pt x="5067269" y="323566"/>
                  <a:pt x="5060686" y="296079"/>
                  <a:pt x="5082734" y="308581"/>
                </a:cubicBezTo>
                <a:lnTo>
                  <a:pt x="5138799" y="303800"/>
                </a:lnTo>
                <a:cubicBezTo>
                  <a:pt x="5159783" y="303972"/>
                  <a:pt x="5222232" y="329865"/>
                  <a:pt x="5259695" y="330476"/>
                </a:cubicBezTo>
                <a:cubicBezTo>
                  <a:pt x="5294177" y="331408"/>
                  <a:pt x="5329952" y="341580"/>
                  <a:pt x="5359642" y="340575"/>
                </a:cubicBezTo>
                <a:lnTo>
                  <a:pt x="5372918" y="336834"/>
                </a:lnTo>
                <a:lnTo>
                  <a:pt x="5396084" y="328268"/>
                </a:lnTo>
                <a:lnTo>
                  <a:pt x="5414292" y="320863"/>
                </a:lnTo>
                <a:cubicBezTo>
                  <a:pt x="5419283" y="317134"/>
                  <a:pt x="5483979" y="313053"/>
                  <a:pt x="5487276" y="307350"/>
                </a:cubicBezTo>
                <a:cubicBezTo>
                  <a:pt x="5545059" y="311386"/>
                  <a:pt x="5551468" y="308718"/>
                  <a:pt x="5612716" y="308118"/>
                </a:cubicBezTo>
                <a:cubicBezTo>
                  <a:pt x="5706701" y="319100"/>
                  <a:pt x="5706403" y="275903"/>
                  <a:pt x="5864813" y="257852"/>
                </a:cubicBezTo>
                <a:cubicBezTo>
                  <a:pt x="5919383" y="252630"/>
                  <a:pt x="6095366" y="235151"/>
                  <a:pt x="6151392" y="225732"/>
                </a:cubicBezTo>
                <a:cubicBezTo>
                  <a:pt x="6137061" y="192047"/>
                  <a:pt x="6183146" y="231837"/>
                  <a:pt x="6209396" y="220469"/>
                </a:cubicBezTo>
                <a:cubicBezTo>
                  <a:pt x="6229147" y="220563"/>
                  <a:pt x="6253887" y="222487"/>
                  <a:pt x="6269898" y="226300"/>
                </a:cubicBezTo>
                <a:cubicBezTo>
                  <a:pt x="6278362" y="227355"/>
                  <a:pt x="6287329" y="226959"/>
                  <a:pt x="6297029" y="224230"/>
                </a:cubicBezTo>
                <a:cubicBezTo>
                  <a:pt x="6312240" y="212407"/>
                  <a:pt x="6330874" y="209880"/>
                  <a:pt x="6352373" y="209161"/>
                </a:cubicBezTo>
                <a:lnTo>
                  <a:pt x="6353759" y="209135"/>
                </a:lnTo>
                <a:lnTo>
                  <a:pt x="6363346" y="196700"/>
                </a:lnTo>
                <a:cubicBezTo>
                  <a:pt x="6374599" y="188260"/>
                  <a:pt x="6378877" y="205848"/>
                  <a:pt x="6400681" y="204402"/>
                </a:cubicBezTo>
                <a:lnTo>
                  <a:pt x="6402041" y="207073"/>
                </a:lnTo>
                <a:lnTo>
                  <a:pt x="6424912" y="204940"/>
                </a:lnTo>
                <a:cubicBezTo>
                  <a:pt x="6440035" y="209475"/>
                  <a:pt x="6489474" y="188920"/>
                  <a:pt x="6502019" y="198788"/>
                </a:cubicBezTo>
                <a:cubicBezTo>
                  <a:pt x="6507553" y="199163"/>
                  <a:pt x="6513074" y="197832"/>
                  <a:pt x="6518229" y="197839"/>
                </a:cubicBezTo>
                <a:lnTo>
                  <a:pt x="6519089" y="198274"/>
                </a:lnTo>
                <a:lnTo>
                  <a:pt x="6561047" y="182276"/>
                </a:lnTo>
                <a:cubicBezTo>
                  <a:pt x="6576908" y="188273"/>
                  <a:pt x="6586597" y="187556"/>
                  <a:pt x="6595639" y="174596"/>
                </a:cubicBezTo>
                <a:cubicBezTo>
                  <a:pt x="6669524" y="204588"/>
                  <a:pt x="6631660" y="167763"/>
                  <a:pt x="6692265" y="171261"/>
                </a:cubicBezTo>
                <a:lnTo>
                  <a:pt x="6697219" y="171733"/>
                </a:lnTo>
                <a:lnTo>
                  <a:pt x="6713656" y="160032"/>
                </a:lnTo>
                <a:cubicBezTo>
                  <a:pt x="6713896" y="158972"/>
                  <a:pt x="6714141" y="157917"/>
                  <a:pt x="6714383" y="156857"/>
                </a:cubicBezTo>
                <a:lnTo>
                  <a:pt x="6774793" y="166145"/>
                </a:lnTo>
                <a:lnTo>
                  <a:pt x="6782112" y="161687"/>
                </a:lnTo>
                <a:lnTo>
                  <a:pt x="6822392" y="175020"/>
                </a:lnTo>
                <a:lnTo>
                  <a:pt x="6842719" y="178025"/>
                </a:lnTo>
                <a:lnTo>
                  <a:pt x="6878958" y="187256"/>
                </a:lnTo>
                <a:lnTo>
                  <a:pt x="6881972" y="184277"/>
                </a:lnTo>
                <a:lnTo>
                  <a:pt x="6889133" y="187492"/>
                </a:lnTo>
                <a:lnTo>
                  <a:pt x="6894439" y="184074"/>
                </a:lnTo>
                <a:lnTo>
                  <a:pt x="6900419" y="185342"/>
                </a:lnTo>
                <a:cubicBezTo>
                  <a:pt x="6911884" y="183619"/>
                  <a:pt x="6950507" y="175071"/>
                  <a:pt x="6963220" y="173736"/>
                </a:cubicBezTo>
                <a:lnTo>
                  <a:pt x="6976706" y="177326"/>
                </a:lnTo>
                <a:lnTo>
                  <a:pt x="6987064" y="166834"/>
                </a:lnTo>
                <a:lnTo>
                  <a:pt x="7030230" y="166147"/>
                </a:lnTo>
                <a:lnTo>
                  <a:pt x="7045014" y="175533"/>
                </a:lnTo>
                <a:lnTo>
                  <a:pt x="7058714" y="182424"/>
                </a:lnTo>
                <a:lnTo>
                  <a:pt x="7060499" y="182495"/>
                </a:lnTo>
                <a:lnTo>
                  <a:pt x="7078430" y="183225"/>
                </a:lnTo>
                <a:lnTo>
                  <a:pt x="7176563" y="179676"/>
                </a:lnTo>
                <a:lnTo>
                  <a:pt x="7205529" y="187443"/>
                </a:lnTo>
                <a:lnTo>
                  <a:pt x="7310118" y="169037"/>
                </a:lnTo>
                <a:cubicBezTo>
                  <a:pt x="7440488" y="161452"/>
                  <a:pt x="7553495" y="197026"/>
                  <a:pt x="7673859" y="156768"/>
                </a:cubicBezTo>
                <a:lnTo>
                  <a:pt x="7692748" y="167969"/>
                </a:lnTo>
                <a:lnTo>
                  <a:pt x="7715729" y="163804"/>
                </a:lnTo>
                <a:cubicBezTo>
                  <a:pt x="7811110" y="149060"/>
                  <a:pt x="7909958" y="141152"/>
                  <a:pt x="7974189" y="161251"/>
                </a:cubicBezTo>
                <a:cubicBezTo>
                  <a:pt x="8006066" y="157939"/>
                  <a:pt x="8083084" y="150326"/>
                  <a:pt x="8101969" y="150927"/>
                </a:cubicBezTo>
                <a:lnTo>
                  <a:pt x="8106826" y="146285"/>
                </a:lnTo>
                <a:lnTo>
                  <a:pt x="8162058" y="103136"/>
                </a:lnTo>
                <a:lnTo>
                  <a:pt x="8184568" y="100422"/>
                </a:lnTo>
                <a:lnTo>
                  <a:pt x="8205350" y="106344"/>
                </a:lnTo>
                <a:cubicBezTo>
                  <a:pt x="8213920" y="108834"/>
                  <a:pt x="8222826" y="111343"/>
                  <a:pt x="8228227" y="112404"/>
                </a:cubicBezTo>
                <a:lnTo>
                  <a:pt x="8229109" y="109777"/>
                </a:lnTo>
                <a:lnTo>
                  <a:pt x="8237963" y="113428"/>
                </a:lnTo>
                <a:lnTo>
                  <a:pt x="8248358" y="112494"/>
                </a:lnTo>
                <a:lnTo>
                  <a:pt x="8249309" y="113130"/>
                </a:lnTo>
                <a:lnTo>
                  <a:pt x="8249997" y="112347"/>
                </a:lnTo>
                <a:lnTo>
                  <a:pt x="8272162" y="110356"/>
                </a:lnTo>
                <a:lnTo>
                  <a:pt x="8292349" y="103912"/>
                </a:lnTo>
                <a:lnTo>
                  <a:pt x="8292491" y="103935"/>
                </a:lnTo>
                <a:cubicBezTo>
                  <a:pt x="8298009" y="104409"/>
                  <a:pt x="8303135" y="103922"/>
                  <a:pt x="8307239" y="101023"/>
                </a:cubicBezTo>
                <a:cubicBezTo>
                  <a:pt x="8317233" y="106089"/>
                  <a:pt x="8327966" y="110943"/>
                  <a:pt x="8339282" y="115374"/>
                </a:cubicBezTo>
                <a:lnTo>
                  <a:pt x="8346156" y="117659"/>
                </a:lnTo>
                <a:lnTo>
                  <a:pt x="8346467" y="117456"/>
                </a:lnTo>
                <a:cubicBezTo>
                  <a:pt x="8348336" y="117423"/>
                  <a:pt x="8350739" y="117978"/>
                  <a:pt x="8354069" y="119374"/>
                </a:cubicBezTo>
                <a:lnTo>
                  <a:pt x="8358687" y="121825"/>
                </a:lnTo>
                <a:lnTo>
                  <a:pt x="8433385" y="106101"/>
                </a:lnTo>
                <a:cubicBezTo>
                  <a:pt x="8472316" y="107679"/>
                  <a:pt x="8499361" y="89243"/>
                  <a:pt x="8533779" y="104806"/>
                </a:cubicBezTo>
                <a:cubicBezTo>
                  <a:pt x="8570237" y="106199"/>
                  <a:pt x="8602608" y="99501"/>
                  <a:pt x="8632833" y="106964"/>
                </a:cubicBezTo>
                <a:cubicBezTo>
                  <a:pt x="8646003" y="101130"/>
                  <a:pt x="8658069" y="99126"/>
                  <a:pt x="8668523" y="109411"/>
                </a:cubicBezTo>
                <a:cubicBezTo>
                  <a:pt x="8702829" y="107932"/>
                  <a:pt x="8712456" y="94511"/>
                  <a:pt x="8732893" y="106423"/>
                </a:cubicBezTo>
                <a:lnTo>
                  <a:pt x="8764071" y="101019"/>
                </a:lnTo>
                <a:lnTo>
                  <a:pt x="8767004" y="97951"/>
                </a:lnTo>
                <a:lnTo>
                  <a:pt x="8772553" y="96746"/>
                </a:lnTo>
                <a:lnTo>
                  <a:pt x="8787201" y="98465"/>
                </a:lnTo>
                <a:lnTo>
                  <a:pt x="8792624" y="99935"/>
                </a:lnTo>
                <a:cubicBezTo>
                  <a:pt x="8796395" y="100640"/>
                  <a:pt x="8798936" y="100714"/>
                  <a:pt x="8800741" y="100329"/>
                </a:cubicBezTo>
                <a:lnTo>
                  <a:pt x="8800966" y="100077"/>
                </a:lnTo>
                <a:lnTo>
                  <a:pt x="8808513" y="100962"/>
                </a:lnTo>
                <a:cubicBezTo>
                  <a:pt x="8821191" y="103057"/>
                  <a:pt x="8833467" y="105663"/>
                  <a:pt x="8845110" y="108611"/>
                </a:cubicBezTo>
                <a:cubicBezTo>
                  <a:pt x="8856640" y="94429"/>
                  <a:pt x="8898769" y="114061"/>
                  <a:pt x="8896773" y="86101"/>
                </a:cubicBezTo>
                <a:cubicBezTo>
                  <a:pt x="8912560" y="89254"/>
                  <a:pt x="8921083" y="101262"/>
                  <a:pt x="8917529" y="82805"/>
                </a:cubicBezTo>
                <a:lnTo>
                  <a:pt x="8929546" y="78543"/>
                </a:lnTo>
                <a:lnTo>
                  <a:pt x="9026654" y="99852"/>
                </a:lnTo>
                <a:lnTo>
                  <a:pt x="9040737" y="105786"/>
                </a:lnTo>
                <a:cubicBezTo>
                  <a:pt x="9045198" y="108424"/>
                  <a:pt x="9049055" y="111684"/>
                  <a:pt x="9052026" y="115808"/>
                </a:cubicBezTo>
                <a:cubicBezTo>
                  <a:pt x="9103902" y="97277"/>
                  <a:pt x="9148883" y="119005"/>
                  <a:pt x="9203241" y="118145"/>
                </a:cubicBezTo>
                <a:cubicBezTo>
                  <a:pt x="9263154" y="126206"/>
                  <a:pt x="9393882" y="154481"/>
                  <a:pt x="9415584" y="163588"/>
                </a:cubicBezTo>
                <a:cubicBezTo>
                  <a:pt x="9433796" y="167802"/>
                  <a:pt x="9514347" y="159834"/>
                  <a:pt x="9505102" y="147474"/>
                </a:cubicBezTo>
                <a:cubicBezTo>
                  <a:pt x="9558875" y="175676"/>
                  <a:pt x="9580546" y="149889"/>
                  <a:pt x="9643040" y="164665"/>
                </a:cubicBezTo>
                <a:lnTo>
                  <a:pt x="9762999" y="169055"/>
                </a:lnTo>
                <a:lnTo>
                  <a:pt x="9776183" y="168623"/>
                </a:lnTo>
                <a:lnTo>
                  <a:pt x="9780532" y="162255"/>
                </a:lnTo>
                <a:lnTo>
                  <a:pt x="9824924" y="158079"/>
                </a:lnTo>
                <a:cubicBezTo>
                  <a:pt x="9845325" y="170634"/>
                  <a:pt x="9880317" y="158344"/>
                  <a:pt x="9910588" y="160759"/>
                </a:cubicBezTo>
                <a:lnTo>
                  <a:pt x="9924173" y="165023"/>
                </a:lnTo>
                <a:lnTo>
                  <a:pt x="10010969" y="162234"/>
                </a:lnTo>
                <a:lnTo>
                  <a:pt x="10070699" y="164286"/>
                </a:lnTo>
                <a:lnTo>
                  <a:pt x="10083825" y="168444"/>
                </a:lnTo>
                <a:lnTo>
                  <a:pt x="10097932" y="161160"/>
                </a:lnTo>
                <a:cubicBezTo>
                  <a:pt x="10099580" y="159385"/>
                  <a:pt x="10100873" y="157473"/>
                  <a:pt x="10101779" y="155488"/>
                </a:cubicBezTo>
                <a:lnTo>
                  <a:pt x="10149437" y="158598"/>
                </a:lnTo>
                <a:lnTo>
                  <a:pt x="10155104" y="158045"/>
                </a:lnTo>
                <a:lnTo>
                  <a:pt x="10250982" y="135074"/>
                </a:lnTo>
                <a:cubicBezTo>
                  <a:pt x="10282349" y="124953"/>
                  <a:pt x="10324027" y="105518"/>
                  <a:pt x="10343301" y="97316"/>
                </a:cubicBezTo>
                <a:cubicBezTo>
                  <a:pt x="10346266" y="87573"/>
                  <a:pt x="10357577" y="89038"/>
                  <a:pt x="10366625" y="85860"/>
                </a:cubicBezTo>
                <a:cubicBezTo>
                  <a:pt x="10373832" y="76124"/>
                  <a:pt x="10418445" y="69199"/>
                  <a:pt x="10433505" y="71432"/>
                </a:cubicBezTo>
                <a:cubicBezTo>
                  <a:pt x="10475361" y="83650"/>
                  <a:pt x="10513941" y="44949"/>
                  <a:pt x="10547510" y="53678"/>
                </a:cubicBezTo>
                <a:cubicBezTo>
                  <a:pt x="10573283" y="48227"/>
                  <a:pt x="10581157" y="42377"/>
                  <a:pt x="10588150" y="38719"/>
                </a:cubicBezTo>
                <a:lnTo>
                  <a:pt x="10589457" y="31728"/>
                </a:lnTo>
                <a:lnTo>
                  <a:pt x="10699976" y="49777"/>
                </a:lnTo>
                <a:cubicBezTo>
                  <a:pt x="10735033" y="53897"/>
                  <a:pt x="10768025" y="45042"/>
                  <a:pt x="10812237" y="52759"/>
                </a:cubicBezTo>
                <a:lnTo>
                  <a:pt x="10869837" y="72227"/>
                </a:lnTo>
                <a:lnTo>
                  <a:pt x="10881770" y="80104"/>
                </a:lnTo>
                <a:lnTo>
                  <a:pt x="10896899" y="77163"/>
                </a:lnTo>
                <a:cubicBezTo>
                  <a:pt x="10898848" y="75922"/>
                  <a:pt x="10900479" y="74444"/>
                  <a:pt x="10901748" y="72784"/>
                </a:cubicBezTo>
                <a:lnTo>
                  <a:pt x="10947419" y="89748"/>
                </a:lnTo>
                <a:lnTo>
                  <a:pt x="10953034" y="90870"/>
                </a:lnTo>
                <a:lnTo>
                  <a:pt x="10992070" y="95273"/>
                </a:lnTo>
                <a:lnTo>
                  <a:pt x="11112372" y="88679"/>
                </a:lnTo>
                <a:cubicBezTo>
                  <a:pt x="11108439" y="74830"/>
                  <a:pt x="11140018" y="97031"/>
                  <a:pt x="11147719" y="86992"/>
                </a:cubicBezTo>
                <a:cubicBezTo>
                  <a:pt x="11152509" y="78401"/>
                  <a:pt x="11163205" y="83136"/>
                  <a:pt x="11172617" y="82697"/>
                </a:cubicBezTo>
                <a:cubicBezTo>
                  <a:pt x="11181525" y="75359"/>
                  <a:pt x="11226208" y="81688"/>
                  <a:pt x="11240397" y="88262"/>
                </a:cubicBezTo>
                <a:cubicBezTo>
                  <a:pt x="11249960" y="94287"/>
                  <a:pt x="11259949" y="97164"/>
                  <a:pt x="11270034" y="98379"/>
                </a:cubicBezTo>
                <a:lnTo>
                  <a:pt x="11293091" y="98474"/>
                </a:lnTo>
                <a:lnTo>
                  <a:pt x="11310949" y="104274"/>
                </a:lnTo>
                <a:lnTo>
                  <a:pt x="11345279" y="101883"/>
                </a:lnTo>
                <a:lnTo>
                  <a:pt x="11354597" y="104385"/>
                </a:lnTo>
                <a:lnTo>
                  <a:pt x="11367725" y="104431"/>
                </a:lnTo>
                <a:lnTo>
                  <a:pt x="11399832" y="117048"/>
                </a:lnTo>
                <a:cubicBezTo>
                  <a:pt x="11426330" y="131555"/>
                  <a:pt x="11452641" y="150886"/>
                  <a:pt x="11487595" y="158754"/>
                </a:cubicBezTo>
                <a:cubicBezTo>
                  <a:pt x="11515406" y="151514"/>
                  <a:pt x="11531776" y="244887"/>
                  <a:pt x="11590850" y="244984"/>
                </a:cubicBezTo>
                <a:cubicBezTo>
                  <a:pt x="11687863" y="198241"/>
                  <a:pt x="11587614" y="291800"/>
                  <a:pt x="11736204" y="283941"/>
                </a:cubicBezTo>
                <a:cubicBezTo>
                  <a:pt x="11744762" y="275580"/>
                  <a:pt x="11762511" y="286184"/>
                  <a:pt x="11760331" y="298368"/>
                </a:cubicBezTo>
                <a:cubicBezTo>
                  <a:pt x="11769810" y="295289"/>
                  <a:pt x="11817448" y="290644"/>
                  <a:pt x="11819139" y="310575"/>
                </a:cubicBezTo>
                <a:lnTo>
                  <a:pt x="11821967" y="312222"/>
                </a:lnTo>
                <a:lnTo>
                  <a:pt x="11847125" y="303833"/>
                </a:lnTo>
                <a:cubicBezTo>
                  <a:pt x="11890550" y="301151"/>
                  <a:pt x="11927400" y="329991"/>
                  <a:pt x="11980134" y="328343"/>
                </a:cubicBezTo>
                <a:cubicBezTo>
                  <a:pt x="11999877" y="317657"/>
                  <a:pt x="12100908" y="364667"/>
                  <a:pt x="12174576" y="382540"/>
                </a:cubicBezTo>
                <a:lnTo>
                  <a:pt x="12192000" y="385665"/>
                </a:lnTo>
                <a:lnTo>
                  <a:pt x="12192000" y="1163932"/>
                </a:lnTo>
                <a:lnTo>
                  <a:pt x="0" y="1163932"/>
                </a:lnTo>
                <a:lnTo>
                  <a:pt x="0" y="489977"/>
                </a:lnTo>
                <a:lnTo>
                  <a:pt x="5331" y="489229"/>
                </a:lnTo>
                <a:cubicBezTo>
                  <a:pt x="18193" y="486710"/>
                  <a:pt x="30228" y="483363"/>
                  <a:pt x="39902" y="478716"/>
                </a:cubicBezTo>
                <a:lnTo>
                  <a:pt x="117880" y="427388"/>
                </a:lnTo>
                <a:lnTo>
                  <a:pt x="238140" y="385729"/>
                </a:lnTo>
                <a:lnTo>
                  <a:pt x="249589" y="385949"/>
                </a:lnTo>
                <a:lnTo>
                  <a:pt x="296963" y="362534"/>
                </a:lnTo>
                <a:cubicBezTo>
                  <a:pt x="312678" y="353496"/>
                  <a:pt x="327245" y="343226"/>
                  <a:pt x="339235" y="330857"/>
                </a:cubicBezTo>
                <a:cubicBezTo>
                  <a:pt x="358017" y="316348"/>
                  <a:pt x="430593" y="324331"/>
                  <a:pt x="447152" y="333855"/>
                </a:cubicBezTo>
                <a:cubicBezTo>
                  <a:pt x="455944" y="335789"/>
                  <a:pt x="465515" y="339134"/>
                  <a:pt x="475247" y="343146"/>
                </a:cubicBezTo>
                <a:lnTo>
                  <a:pt x="477967" y="344392"/>
                </a:lnTo>
                <a:lnTo>
                  <a:pt x="527683" y="339655"/>
                </a:lnTo>
                <a:lnTo>
                  <a:pt x="703732" y="323031"/>
                </a:lnTo>
                <a:cubicBezTo>
                  <a:pt x="746107" y="337252"/>
                  <a:pt x="806181" y="307763"/>
                  <a:pt x="853391" y="310023"/>
                </a:cubicBezTo>
                <a:cubicBezTo>
                  <a:pt x="890324" y="307038"/>
                  <a:pt x="911072" y="307293"/>
                  <a:pt x="925332" y="305118"/>
                </a:cubicBezTo>
                <a:lnTo>
                  <a:pt x="941286" y="295364"/>
                </a:lnTo>
                <a:lnTo>
                  <a:pt x="950845" y="293027"/>
                </a:lnTo>
                <a:lnTo>
                  <a:pt x="953292" y="287324"/>
                </a:lnTo>
                <a:lnTo>
                  <a:pt x="967499" y="280192"/>
                </a:lnTo>
                <a:cubicBezTo>
                  <a:pt x="972860" y="278300"/>
                  <a:pt x="978671" y="277177"/>
                  <a:pt x="985161" y="277297"/>
                </a:cubicBezTo>
                <a:cubicBezTo>
                  <a:pt x="1006876" y="286454"/>
                  <a:pt x="1042482" y="256677"/>
                  <a:pt x="1069267" y="269198"/>
                </a:cubicBezTo>
                <a:cubicBezTo>
                  <a:pt x="1094808" y="265150"/>
                  <a:pt x="1122462" y="257023"/>
                  <a:pt x="1138407" y="252999"/>
                </a:cubicBezTo>
                <a:cubicBezTo>
                  <a:pt x="1144898" y="243390"/>
                  <a:pt x="1166843" y="255604"/>
                  <a:pt x="1164931" y="245054"/>
                </a:cubicBezTo>
                <a:cubicBezTo>
                  <a:pt x="1180564" y="253372"/>
                  <a:pt x="1196701" y="233033"/>
                  <a:pt x="1211622" y="227108"/>
                </a:cubicBezTo>
                <a:cubicBezTo>
                  <a:pt x="1223659" y="235648"/>
                  <a:pt x="1243095" y="214792"/>
                  <a:pt x="1274567" y="209812"/>
                </a:cubicBezTo>
                <a:cubicBezTo>
                  <a:pt x="1293468" y="207689"/>
                  <a:pt x="1311321" y="214329"/>
                  <a:pt x="1325029" y="214369"/>
                </a:cubicBezTo>
                <a:cubicBezTo>
                  <a:pt x="1338735" y="214409"/>
                  <a:pt x="1348238" y="204450"/>
                  <a:pt x="1356805" y="210054"/>
                </a:cubicBezTo>
                <a:cubicBezTo>
                  <a:pt x="1397191" y="226080"/>
                  <a:pt x="1434108" y="220864"/>
                  <a:pt x="1468752" y="221036"/>
                </a:cubicBezTo>
                <a:lnTo>
                  <a:pt x="1650750" y="171522"/>
                </a:lnTo>
                <a:cubicBezTo>
                  <a:pt x="1648963" y="175128"/>
                  <a:pt x="1647366" y="179078"/>
                  <a:pt x="1655056" y="178538"/>
                </a:cubicBezTo>
                <a:cubicBezTo>
                  <a:pt x="1671361" y="175610"/>
                  <a:pt x="1673472" y="191103"/>
                  <a:pt x="1683220" y="176084"/>
                </a:cubicBezTo>
                <a:lnTo>
                  <a:pt x="1685599" y="171820"/>
                </a:lnTo>
                <a:lnTo>
                  <a:pt x="1689230" y="171091"/>
                </a:lnTo>
                <a:cubicBezTo>
                  <a:pt x="1691077" y="171209"/>
                  <a:pt x="1691927" y="172238"/>
                  <a:pt x="1691052" y="175010"/>
                </a:cubicBezTo>
                <a:cubicBezTo>
                  <a:pt x="1708143" y="163422"/>
                  <a:pt x="1721518" y="180819"/>
                  <a:pt x="1735783" y="183832"/>
                </a:cubicBezTo>
                <a:cubicBezTo>
                  <a:pt x="1749257" y="172743"/>
                  <a:pt x="1765900" y="189995"/>
                  <a:pt x="1797102" y="188721"/>
                </a:cubicBezTo>
                <a:cubicBezTo>
                  <a:pt x="1811926" y="175989"/>
                  <a:pt x="1818113" y="188014"/>
                  <a:pt x="1845638" y="170206"/>
                </a:cubicBezTo>
                <a:cubicBezTo>
                  <a:pt x="1846487" y="171605"/>
                  <a:pt x="1847613" y="172863"/>
                  <a:pt x="1848980" y="173948"/>
                </a:cubicBezTo>
                <a:cubicBezTo>
                  <a:pt x="1856916" y="180245"/>
                  <a:pt x="1871067" y="179345"/>
                  <a:pt x="1880587" y="171938"/>
                </a:cubicBezTo>
                <a:cubicBezTo>
                  <a:pt x="1923931" y="147552"/>
                  <a:pt x="1960626" y="145420"/>
                  <a:pt x="1995803" y="138279"/>
                </a:cubicBezTo>
                <a:cubicBezTo>
                  <a:pt x="2035252" y="132570"/>
                  <a:pt x="2005733" y="159108"/>
                  <a:pt x="2057448" y="135082"/>
                </a:cubicBezTo>
                <a:lnTo>
                  <a:pt x="2119088" y="119940"/>
                </a:lnTo>
                <a:lnTo>
                  <a:pt x="2138831" y="122626"/>
                </a:lnTo>
                <a:lnTo>
                  <a:pt x="2174180" y="117121"/>
                </a:lnTo>
                <a:lnTo>
                  <a:pt x="2214259" y="116974"/>
                </a:lnTo>
                <a:cubicBezTo>
                  <a:pt x="2231866" y="115824"/>
                  <a:pt x="2248895" y="113224"/>
                  <a:pt x="2264911" y="108071"/>
                </a:cubicBezTo>
                <a:lnTo>
                  <a:pt x="2298963" y="107788"/>
                </a:lnTo>
                <a:cubicBezTo>
                  <a:pt x="2352919" y="99467"/>
                  <a:pt x="2408915" y="93907"/>
                  <a:pt x="2454058" y="73698"/>
                </a:cubicBezTo>
                <a:cubicBezTo>
                  <a:pt x="2493261" y="67427"/>
                  <a:pt x="2507044" y="73914"/>
                  <a:pt x="2534188" y="70162"/>
                </a:cubicBezTo>
                <a:cubicBezTo>
                  <a:pt x="2561369" y="61552"/>
                  <a:pt x="2595762" y="55004"/>
                  <a:pt x="2616912" y="51189"/>
                </a:cubicBezTo>
                <a:lnTo>
                  <a:pt x="2698592" y="42305"/>
                </a:lnTo>
                <a:lnTo>
                  <a:pt x="2891953" y="34973"/>
                </a:lnTo>
                <a:cubicBezTo>
                  <a:pt x="2905485" y="24878"/>
                  <a:pt x="2934220" y="5398"/>
                  <a:pt x="2955508" y="929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5DE950-07AF-EB4B-A46C-278A1ADA74DE}"/>
              </a:ext>
            </a:extLst>
          </p:cNvPr>
          <p:cNvSpPr/>
          <p:nvPr/>
        </p:nvSpPr>
        <p:spPr>
          <a:xfrm>
            <a:off x="293899" y="1296565"/>
            <a:ext cx="1160420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Diffusion of a gas across a membrane by diffusion depends on which factors according to Fick’s law? (Pick all that apply) </a:t>
            </a:r>
          </a:p>
          <a:p>
            <a:endParaRPr lang="en-US" sz="2000" dirty="0"/>
          </a:p>
          <a:p>
            <a:r>
              <a:rPr lang="en-US" sz="2000" dirty="0">
                <a:highlight>
                  <a:srgbClr val="FFFF00"/>
                </a:highlight>
              </a:rPr>
              <a:t>A) Partial pressure difference of the gas</a:t>
            </a:r>
          </a:p>
          <a:p>
            <a:r>
              <a:rPr lang="en-US" sz="2000" dirty="0">
                <a:highlight>
                  <a:srgbClr val="FFFF00"/>
                </a:highlight>
              </a:rPr>
              <a:t>B) Thickness of membrane</a:t>
            </a:r>
          </a:p>
          <a:p>
            <a:r>
              <a:rPr lang="en-US" sz="2000" dirty="0">
                <a:highlight>
                  <a:srgbClr val="FFFF00"/>
                </a:highlight>
              </a:rPr>
              <a:t>C) Surface area</a:t>
            </a:r>
          </a:p>
          <a:p>
            <a:r>
              <a:rPr lang="en-US" sz="2000" dirty="0"/>
              <a:t>D) Concentration difference of the gas</a:t>
            </a:r>
          </a:p>
          <a:p>
            <a:r>
              <a:rPr lang="en-US" sz="2000" dirty="0"/>
              <a:t>E) Membrane charge</a:t>
            </a:r>
          </a:p>
          <a:p>
            <a:r>
              <a:rPr lang="en-US" sz="2000" dirty="0">
                <a:highlight>
                  <a:srgbClr val="FFFF00"/>
                </a:highlight>
              </a:rPr>
              <a:t>F) Solubility of gas</a:t>
            </a:r>
          </a:p>
          <a:p>
            <a:r>
              <a:rPr lang="en-US" sz="2000" dirty="0">
                <a:highlight>
                  <a:srgbClr val="FFFF00"/>
                </a:highlight>
              </a:rPr>
              <a:t>G) Molecular weight of gas</a:t>
            </a:r>
          </a:p>
        </p:txBody>
      </p:sp>
    </p:spTree>
    <p:extLst>
      <p:ext uri="{BB962C8B-B14F-4D97-AF65-F5344CB8AC3E}">
        <p14:creationId xmlns:p14="http://schemas.microsoft.com/office/powerpoint/2010/main" val="6688114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7CD24CB-ADB7-42D5-B7CA-D6B8E184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85F20A-C441-F343-9818-A3BF0959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975" y="452434"/>
            <a:ext cx="11906025" cy="6399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Gas laws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9168E3-50B5-4B32-B3BA-B53352278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0"/>
            <a:ext cx="12192000" cy="1371600"/>
          </a:xfrm>
          <a:custGeom>
            <a:avLst/>
            <a:gdLst>
              <a:gd name="connsiteX0" fmla="*/ 0 w 12192000"/>
              <a:gd name="connsiteY0" fmla="*/ 0 h 1008346"/>
              <a:gd name="connsiteX1" fmla="*/ 12187583 w 12192000"/>
              <a:gd name="connsiteY1" fmla="*/ 0 h 1008346"/>
              <a:gd name="connsiteX2" fmla="*/ 12192000 w 12192000"/>
              <a:gd name="connsiteY2" fmla="*/ 65613 h 1008346"/>
              <a:gd name="connsiteX3" fmla="*/ 12192000 w 12192000"/>
              <a:gd name="connsiteY3" fmla="*/ 84629 h 1008346"/>
              <a:gd name="connsiteX4" fmla="*/ 12176433 w 12192000"/>
              <a:gd name="connsiteY4" fmla="*/ 86996 h 1008346"/>
              <a:gd name="connsiteX5" fmla="*/ 11966438 w 12192000"/>
              <a:gd name="connsiteY5" fmla="*/ 112672 h 1008346"/>
              <a:gd name="connsiteX6" fmla="*/ 11916918 w 12192000"/>
              <a:gd name="connsiteY6" fmla="*/ 131001 h 1008346"/>
              <a:gd name="connsiteX7" fmla="*/ 11785675 w 12192000"/>
              <a:gd name="connsiteY7" fmla="*/ 200504 h 1008346"/>
              <a:gd name="connsiteX8" fmla="*/ 11710307 w 12192000"/>
              <a:gd name="connsiteY8" fmla="*/ 219266 h 1008346"/>
              <a:gd name="connsiteX9" fmla="*/ 11488515 w 12192000"/>
              <a:gd name="connsiteY9" fmla="*/ 272573 h 1008346"/>
              <a:gd name="connsiteX10" fmla="*/ 11419631 w 12192000"/>
              <a:gd name="connsiteY10" fmla="*/ 292041 h 1008346"/>
              <a:gd name="connsiteX11" fmla="*/ 11247844 w 12192000"/>
              <a:gd name="connsiteY11" fmla="*/ 350265 h 1008346"/>
              <a:gd name="connsiteX12" fmla="*/ 11126425 w 12192000"/>
              <a:gd name="connsiteY12" fmla="*/ 419544 h 1008346"/>
              <a:gd name="connsiteX13" fmla="*/ 11017611 w 12192000"/>
              <a:gd name="connsiteY13" fmla="*/ 445382 h 1008346"/>
              <a:gd name="connsiteX14" fmla="*/ 10964524 w 12192000"/>
              <a:gd name="connsiteY14" fmla="*/ 459636 h 1008346"/>
              <a:gd name="connsiteX15" fmla="*/ 10937482 w 12192000"/>
              <a:gd name="connsiteY15" fmla="*/ 479175 h 1008346"/>
              <a:gd name="connsiteX16" fmla="*/ 10920340 w 12192000"/>
              <a:gd name="connsiteY16" fmla="*/ 481765 h 1008346"/>
              <a:gd name="connsiteX17" fmla="*/ 10920133 w 12192000"/>
              <a:gd name="connsiteY17" fmla="*/ 482186 h 1008346"/>
              <a:gd name="connsiteX18" fmla="*/ 10815604 w 12192000"/>
              <a:gd name="connsiteY18" fmla="*/ 500583 h 1008346"/>
              <a:gd name="connsiteX19" fmla="*/ 10736979 w 12192000"/>
              <a:gd name="connsiteY19" fmla="*/ 537354 h 1008346"/>
              <a:gd name="connsiteX20" fmla="*/ 10697572 w 12192000"/>
              <a:gd name="connsiteY20" fmla="*/ 549656 h 1008346"/>
              <a:gd name="connsiteX21" fmla="*/ 10677680 w 12192000"/>
              <a:gd name="connsiteY21" fmla="*/ 558131 h 1008346"/>
              <a:gd name="connsiteX22" fmla="*/ 10677187 w 12192000"/>
              <a:gd name="connsiteY22" fmla="*/ 559888 h 1008346"/>
              <a:gd name="connsiteX23" fmla="*/ 10588288 w 12192000"/>
              <a:gd name="connsiteY23" fmla="*/ 566845 h 1008346"/>
              <a:gd name="connsiteX24" fmla="*/ 10533913 w 12192000"/>
              <a:gd name="connsiteY24" fmla="*/ 565526 h 1008346"/>
              <a:gd name="connsiteX25" fmla="*/ 10427096 w 12192000"/>
              <a:gd name="connsiteY25" fmla="*/ 571439 h 1008346"/>
              <a:gd name="connsiteX26" fmla="*/ 10283366 w 12192000"/>
              <a:gd name="connsiteY26" fmla="*/ 601076 h 1008346"/>
              <a:gd name="connsiteX27" fmla="*/ 10071988 w 12192000"/>
              <a:gd name="connsiteY27" fmla="*/ 612649 h 1008346"/>
              <a:gd name="connsiteX28" fmla="*/ 10019577 w 12192000"/>
              <a:gd name="connsiteY28" fmla="*/ 623784 h 1008346"/>
              <a:gd name="connsiteX29" fmla="*/ 9996598 w 12192000"/>
              <a:gd name="connsiteY29" fmla="*/ 629362 h 1008346"/>
              <a:gd name="connsiteX30" fmla="*/ 9994226 w 12192000"/>
              <a:gd name="connsiteY30" fmla="*/ 629693 h 1008346"/>
              <a:gd name="connsiteX31" fmla="*/ 9886928 w 12192000"/>
              <a:gd name="connsiteY31" fmla="*/ 637803 h 1008346"/>
              <a:gd name="connsiteX32" fmla="*/ 9757216 w 12192000"/>
              <a:gd name="connsiteY32" fmla="*/ 637903 h 1008346"/>
              <a:gd name="connsiteX33" fmla="*/ 9630666 w 12192000"/>
              <a:gd name="connsiteY33" fmla="*/ 634301 h 1008346"/>
              <a:gd name="connsiteX34" fmla="*/ 9552588 w 12192000"/>
              <a:gd name="connsiteY34" fmla="*/ 654919 h 1008346"/>
              <a:gd name="connsiteX35" fmla="*/ 9415821 w 12192000"/>
              <a:gd name="connsiteY35" fmla="*/ 653970 h 1008346"/>
              <a:gd name="connsiteX36" fmla="*/ 9163817 w 12192000"/>
              <a:gd name="connsiteY36" fmla="*/ 650641 h 1008346"/>
              <a:gd name="connsiteX37" fmla="*/ 9050386 w 12192000"/>
              <a:gd name="connsiteY37" fmla="*/ 653852 h 1008346"/>
              <a:gd name="connsiteX38" fmla="*/ 8929125 w 12192000"/>
              <a:gd name="connsiteY38" fmla="*/ 654038 h 1008346"/>
              <a:gd name="connsiteX39" fmla="*/ 8848784 w 12192000"/>
              <a:gd name="connsiteY39" fmla="*/ 653686 h 1008346"/>
              <a:gd name="connsiteX40" fmla="*/ 8846477 w 12192000"/>
              <a:gd name="connsiteY40" fmla="*/ 654426 h 1008346"/>
              <a:gd name="connsiteX41" fmla="*/ 8826356 w 12192000"/>
              <a:gd name="connsiteY41" fmla="*/ 654200 h 1008346"/>
              <a:gd name="connsiteX42" fmla="*/ 8788426 w 12192000"/>
              <a:gd name="connsiteY42" fmla="*/ 644734 h 1008346"/>
              <a:gd name="connsiteX43" fmla="*/ 8715784 w 12192000"/>
              <a:gd name="connsiteY43" fmla="*/ 655804 h 1008346"/>
              <a:gd name="connsiteX44" fmla="*/ 8652446 w 12192000"/>
              <a:gd name="connsiteY44" fmla="*/ 660966 h 1008346"/>
              <a:gd name="connsiteX45" fmla="*/ 8602565 w 12192000"/>
              <a:gd name="connsiteY45" fmla="*/ 669503 h 1008346"/>
              <a:gd name="connsiteX46" fmla="*/ 8593932 w 12192000"/>
              <a:gd name="connsiteY46" fmla="*/ 669427 h 1008346"/>
              <a:gd name="connsiteX47" fmla="*/ 8593705 w 12192000"/>
              <a:gd name="connsiteY47" fmla="*/ 669613 h 1008346"/>
              <a:gd name="connsiteX48" fmla="*/ 8584494 w 12192000"/>
              <a:gd name="connsiteY48" fmla="*/ 669906 h 1008346"/>
              <a:gd name="connsiteX49" fmla="*/ 8578197 w 12192000"/>
              <a:gd name="connsiteY49" fmla="*/ 669287 h 1008346"/>
              <a:gd name="connsiteX50" fmla="*/ 8506463 w 12192000"/>
              <a:gd name="connsiteY50" fmla="*/ 693584 h 1008346"/>
              <a:gd name="connsiteX51" fmla="*/ 8399267 w 12192000"/>
              <a:gd name="connsiteY51" fmla="*/ 713948 h 1008346"/>
              <a:gd name="connsiteX52" fmla="*/ 8291640 w 12192000"/>
              <a:gd name="connsiteY52" fmla="*/ 731915 h 1008346"/>
              <a:gd name="connsiteX53" fmla="*/ 8251948 w 12192000"/>
              <a:gd name="connsiteY53" fmla="*/ 737355 h 1008346"/>
              <a:gd name="connsiteX54" fmla="*/ 8184393 w 12192000"/>
              <a:gd name="connsiteY54" fmla="*/ 751751 h 1008346"/>
              <a:gd name="connsiteX55" fmla="*/ 8155434 w 12192000"/>
              <a:gd name="connsiteY55" fmla="*/ 761257 h 1008346"/>
              <a:gd name="connsiteX56" fmla="*/ 8153823 w 12192000"/>
              <a:gd name="connsiteY56" fmla="*/ 761173 h 1008346"/>
              <a:gd name="connsiteX57" fmla="*/ 8152337 w 12192000"/>
              <a:gd name="connsiteY57" fmla="*/ 763644 h 1008346"/>
              <a:gd name="connsiteX58" fmla="*/ 8147026 w 12192000"/>
              <a:gd name="connsiteY58" fmla="*/ 765472 h 1008346"/>
              <a:gd name="connsiteX59" fmla="*/ 8130352 w 12192000"/>
              <a:gd name="connsiteY59" fmla="*/ 767262 h 1008346"/>
              <a:gd name="connsiteX60" fmla="*/ 8123725 w 12192000"/>
              <a:gd name="connsiteY60" fmla="*/ 767408 h 1008346"/>
              <a:gd name="connsiteX61" fmla="*/ 8114787 w 12192000"/>
              <a:gd name="connsiteY61" fmla="*/ 768745 h 1008346"/>
              <a:gd name="connsiteX62" fmla="*/ 8114681 w 12192000"/>
              <a:gd name="connsiteY62" fmla="*/ 768946 h 1008346"/>
              <a:gd name="connsiteX63" fmla="*/ 8106087 w 12192000"/>
              <a:gd name="connsiteY63" fmla="*/ 769868 h 1008346"/>
              <a:gd name="connsiteX64" fmla="*/ 8047050 w 12192000"/>
              <a:gd name="connsiteY64" fmla="*/ 789846 h 1008346"/>
              <a:gd name="connsiteX65" fmla="*/ 7998793 w 12192000"/>
              <a:gd name="connsiteY65" fmla="*/ 802356 h 1008346"/>
              <a:gd name="connsiteX66" fmla="*/ 7988446 w 12192000"/>
              <a:gd name="connsiteY66" fmla="*/ 806503 h 1008346"/>
              <a:gd name="connsiteX67" fmla="*/ 7988194 w 12192000"/>
              <a:gd name="connsiteY67" fmla="*/ 807340 h 1008346"/>
              <a:gd name="connsiteX68" fmla="*/ 7941821 w 12192000"/>
              <a:gd name="connsiteY68" fmla="*/ 811196 h 1008346"/>
              <a:gd name="connsiteX69" fmla="*/ 7913431 w 12192000"/>
              <a:gd name="connsiteY69" fmla="*/ 810908 h 1008346"/>
              <a:gd name="connsiteX70" fmla="*/ 7899391 w 12192000"/>
              <a:gd name="connsiteY70" fmla="*/ 811681 h 1008346"/>
              <a:gd name="connsiteX71" fmla="*/ 7894134 w 12192000"/>
              <a:gd name="connsiteY71" fmla="*/ 809997 h 1008346"/>
              <a:gd name="connsiteX72" fmla="*/ 7874065 w 12192000"/>
              <a:gd name="connsiteY72" fmla="*/ 812104 h 1008346"/>
              <a:gd name="connsiteX73" fmla="*/ 7872250 w 12192000"/>
              <a:gd name="connsiteY73" fmla="*/ 813063 h 1008346"/>
              <a:gd name="connsiteX74" fmla="*/ 7825620 w 12192000"/>
              <a:gd name="connsiteY74" fmla="*/ 810757 h 1008346"/>
              <a:gd name="connsiteX75" fmla="*/ 7759398 w 12192000"/>
              <a:gd name="connsiteY75" fmla="*/ 814526 h 1008346"/>
              <a:gd name="connsiteX76" fmla="*/ 7671781 w 12192000"/>
              <a:gd name="connsiteY76" fmla="*/ 825332 h 1008346"/>
              <a:gd name="connsiteX77" fmla="*/ 7470640 w 12192000"/>
              <a:gd name="connsiteY77" fmla="*/ 840596 h 1008346"/>
              <a:gd name="connsiteX78" fmla="*/ 7464881 w 12192000"/>
              <a:gd name="connsiteY78" fmla="*/ 840011 h 1008346"/>
              <a:gd name="connsiteX79" fmla="*/ 7468828 w 12192000"/>
              <a:gd name="connsiteY79" fmla="*/ 838867 h 1008346"/>
              <a:gd name="connsiteX80" fmla="*/ 7463929 w 12192000"/>
              <a:gd name="connsiteY80" fmla="*/ 839915 h 1008346"/>
              <a:gd name="connsiteX81" fmla="*/ 7464881 w 12192000"/>
              <a:gd name="connsiteY81" fmla="*/ 840011 h 1008346"/>
              <a:gd name="connsiteX82" fmla="*/ 7462887 w 12192000"/>
              <a:gd name="connsiteY82" fmla="*/ 840589 h 1008346"/>
              <a:gd name="connsiteX83" fmla="*/ 7423655 w 12192000"/>
              <a:gd name="connsiteY83" fmla="*/ 848212 h 1008346"/>
              <a:gd name="connsiteX84" fmla="*/ 7346156 w 12192000"/>
              <a:gd name="connsiteY84" fmla="*/ 869806 h 1008346"/>
              <a:gd name="connsiteX85" fmla="*/ 7174543 w 12192000"/>
              <a:gd name="connsiteY85" fmla="*/ 893041 h 1008346"/>
              <a:gd name="connsiteX86" fmla="*/ 7120480 w 12192000"/>
              <a:gd name="connsiteY86" fmla="*/ 906142 h 1008346"/>
              <a:gd name="connsiteX87" fmla="*/ 7063799 w 12192000"/>
              <a:gd name="connsiteY87" fmla="*/ 904302 h 1008346"/>
              <a:gd name="connsiteX88" fmla="*/ 7046174 w 12192000"/>
              <a:gd name="connsiteY88" fmla="*/ 912191 h 1008346"/>
              <a:gd name="connsiteX89" fmla="*/ 7043236 w 12192000"/>
              <a:gd name="connsiteY89" fmla="*/ 913697 h 1008346"/>
              <a:gd name="connsiteX90" fmla="*/ 7029299 w 12192000"/>
              <a:gd name="connsiteY90" fmla="*/ 916535 h 1008346"/>
              <a:gd name="connsiteX91" fmla="*/ 7011341 w 12192000"/>
              <a:gd name="connsiteY91" fmla="*/ 922055 h 1008346"/>
              <a:gd name="connsiteX92" fmla="*/ 6962721 w 12192000"/>
              <a:gd name="connsiteY92" fmla="*/ 926136 h 1008346"/>
              <a:gd name="connsiteX93" fmla="*/ 6924046 w 12192000"/>
              <a:gd name="connsiteY93" fmla="*/ 935119 h 1008346"/>
              <a:gd name="connsiteX94" fmla="*/ 6803921 w 12192000"/>
              <a:gd name="connsiteY94" fmla="*/ 953749 h 1008346"/>
              <a:gd name="connsiteX95" fmla="*/ 6753130 w 12192000"/>
              <a:gd name="connsiteY95" fmla="*/ 967574 h 1008346"/>
              <a:gd name="connsiteX96" fmla="*/ 6715125 w 12192000"/>
              <a:gd name="connsiteY96" fmla="*/ 976612 h 1008346"/>
              <a:gd name="connsiteX97" fmla="*/ 6558230 w 12192000"/>
              <a:gd name="connsiteY97" fmla="*/ 992648 h 1008346"/>
              <a:gd name="connsiteX98" fmla="*/ 6424995 w 12192000"/>
              <a:gd name="connsiteY98" fmla="*/ 997785 h 1008346"/>
              <a:gd name="connsiteX99" fmla="*/ 6223993 w 12192000"/>
              <a:gd name="connsiteY99" fmla="*/ 996254 h 1008346"/>
              <a:gd name="connsiteX100" fmla="*/ 6170626 w 12192000"/>
              <a:gd name="connsiteY100" fmla="*/ 996191 h 1008346"/>
              <a:gd name="connsiteX101" fmla="*/ 6139366 w 12192000"/>
              <a:gd name="connsiteY101" fmla="*/ 1000894 h 1008346"/>
              <a:gd name="connsiteX102" fmla="*/ 6132311 w 12192000"/>
              <a:gd name="connsiteY102" fmla="*/ 1006678 h 1008346"/>
              <a:gd name="connsiteX103" fmla="*/ 6112202 w 12192000"/>
              <a:gd name="connsiteY103" fmla="*/ 1007107 h 1008346"/>
              <a:gd name="connsiteX104" fmla="*/ 6106903 w 12192000"/>
              <a:gd name="connsiteY104" fmla="*/ 1008346 h 1008346"/>
              <a:gd name="connsiteX105" fmla="*/ 6010290 w 12192000"/>
              <a:gd name="connsiteY105" fmla="*/ 999136 h 1008346"/>
              <a:gd name="connsiteX106" fmla="*/ 5859922 w 12192000"/>
              <a:gd name="connsiteY106" fmla="*/ 1004321 h 1008346"/>
              <a:gd name="connsiteX107" fmla="*/ 5623801 w 12192000"/>
              <a:gd name="connsiteY107" fmla="*/ 983916 h 1008346"/>
              <a:gd name="connsiteX108" fmla="*/ 5462286 w 12192000"/>
              <a:gd name="connsiteY108" fmla="*/ 972082 h 1008346"/>
              <a:gd name="connsiteX109" fmla="*/ 5263300 w 12192000"/>
              <a:gd name="connsiteY109" fmla="*/ 962419 h 1008346"/>
              <a:gd name="connsiteX110" fmla="*/ 5146583 w 12192000"/>
              <a:gd name="connsiteY110" fmla="*/ 948153 h 1008346"/>
              <a:gd name="connsiteX111" fmla="*/ 5067376 w 12192000"/>
              <a:gd name="connsiteY111" fmla="*/ 951851 h 1008346"/>
              <a:gd name="connsiteX112" fmla="*/ 4992329 w 12192000"/>
              <a:gd name="connsiteY112" fmla="*/ 947102 h 1008346"/>
              <a:gd name="connsiteX113" fmla="*/ 4965683 w 12192000"/>
              <a:gd name="connsiteY113" fmla="*/ 945215 h 1008346"/>
              <a:gd name="connsiteX114" fmla="*/ 4961310 w 12192000"/>
              <a:gd name="connsiteY114" fmla="*/ 941890 h 1008346"/>
              <a:gd name="connsiteX115" fmla="*/ 4943488 w 12192000"/>
              <a:gd name="connsiteY115" fmla="*/ 939683 h 1008346"/>
              <a:gd name="connsiteX116" fmla="*/ 4849224 w 12192000"/>
              <a:gd name="connsiteY116" fmla="*/ 927230 h 1008346"/>
              <a:gd name="connsiteX117" fmla="*/ 4847947 w 12192000"/>
              <a:gd name="connsiteY117" fmla="*/ 928231 h 1008346"/>
              <a:gd name="connsiteX118" fmla="*/ 4754288 w 12192000"/>
              <a:gd name="connsiteY118" fmla="*/ 938607 h 1008346"/>
              <a:gd name="connsiteX119" fmla="*/ 4663397 w 12192000"/>
              <a:gd name="connsiteY119" fmla="*/ 947888 h 1008346"/>
              <a:gd name="connsiteX120" fmla="*/ 4651959 w 12192000"/>
              <a:gd name="connsiteY120" fmla="*/ 947106 h 1008346"/>
              <a:gd name="connsiteX121" fmla="*/ 4651598 w 12192000"/>
              <a:gd name="connsiteY121" fmla="*/ 947335 h 1008346"/>
              <a:gd name="connsiteX122" fmla="*/ 4639268 w 12192000"/>
              <a:gd name="connsiteY122" fmla="*/ 946997 h 1008346"/>
              <a:gd name="connsiteX123" fmla="*/ 4631109 w 12192000"/>
              <a:gd name="connsiteY123" fmla="*/ 945679 h 1008346"/>
              <a:gd name="connsiteX124" fmla="*/ 4543237 w 12192000"/>
              <a:gd name="connsiteY124" fmla="*/ 945685 h 1008346"/>
              <a:gd name="connsiteX125" fmla="*/ 4438018 w 12192000"/>
              <a:gd name="connsiteY125" fmla="*/ 952550 h 1008346"/>
              <a:gd name="connsiteX126" fmla="*/ 4248478 w 12192000"/>
              <a:gd name="connsiteY126" fmla="*/ 943944 h 1008346"/>
              <a:gd name="connsiteX127" fmla="*/ 4060040 w 12192000"/>
              <a:gd name="connsiteY127" fmla="*/ 924627 h 1008346"/>
              <a:gd name="connsiteX128" fmla="*/ 3900993 w 12192000"/>
              <a:gd name="connsiteY128" fmla="*/ 901281 h 1008346"/>
              <a:gd name="connsiteX129" fmla="*/ 3894163 w 12192000"/>
              <a:gd name="connsiteY129" fmla="*/ 893057 h 1008346"/>
              <a:gd name="connsiteX130" fmla="*/ 3882282 w 12192000"/>
              <a:gd name="connsiteY130" fmla="*/ 887118 h 1008346"/>
              <a:gd name="connsiteX131" fmla="*/ 3879568 w 12192000"/>
              <a:gd name="connsiteY131" fmla="*/ 887386 h 1008346"/>
              <a:gd name="connsiteX132" fmla="*/ 3862018 w 12192000"/>
              <a:gd name="connsiteY132" fmla="*/ 883446 h 1008346"/>
              <a:gd name="connsiteX133" fmla="*/ 3860685 w 12192000"/>
              <a:gd name="connsiteY133" fmla="*/ 880589 h 1008346"/>
              <a:gd name="connsiteX134" fmla="*/ 3849430 w 12192000"/>
              <a:gd name="connsiteY134" fmla="*/ 877261 h 1008346"/>
              <a:gd name="connsiteX135" fmla="*/ 3829379 w 12192000"/>
              <a:gd name="connsiteY135" fmla="*/ 869021 h 1008346"/>
              <a:gd name="connsiteX136" fmla="*/ 3823641 w 12192000"/>
              <a:gd name="connsiteY136" fmla="*/ 869057 h 1008346"/>
              <a:gd name="connsiteX137" fmla="*/ 3790304 w 12192000"/>
              <a:gd name="connsiteY137" fmla="*/ 859084 h 1008346"/>
              <a:gd name="connsiteX138" fmla="*/ 3788900 w 12192000"/>
              <a:gd name="connsiteY138" fmla="*/ 859697 h 1008346"/>
              <a:gd name="connsiteX139" fmla="*/ 3775383 w 12192000"/>
              <a:gd name="connsiteY139" fmla="*/ 860158 h 1008346"/>
              <a:gd name="connsiteX140" fmla="*/ 3650549 w 12192000"/>
              <a:gd name="connsiteY140" fmla="*/ 856389 h 1008346"/>
              <a:gd name="connsiteX141" fmla="*/ 3643002 w 12192000"/>
              <a:gd name="connsiteY141" fmla="*/ 854718 h 1008346"/>
              <a:gd name="connsiteX142" fmla="*/ 3642633 w 12192000"/>
              <a:gd name="connsiteY142" fmla="*/ 854851 h 1008346"/>
              <a:gd name="connsiteX143" fmla="*/ 3634236 w 12192000"/>
              <a:gd name="connsiteY143" fmla="*/ 853421 h 1008346"/>
              <a:gd name="connsiteX144" fmla="*/ 3629243 w 12192000"/>
              <a:gd name="connsiteY144" fmla="*/ 851670 h 1008346"/>
              <a:gd name="connsiteX145" fmla="*/ 3614602 w 12192000"/>
              <a:gd name="connsiteY145" fmla="*/ 848429 h 1008346"/>
              <a:gd name="connsiteX146" fmla="*/ 3543752 w 12192000"/>
              <a:gd name="connsiteY146" fmla="*/ 861253 h 1008346"/>
              <a:gd name="connsiteX147" fmla="*/ 3430556 w 12192000"/>
              <a:gd name="connsiteY147" fmla="*/ 860564 h 1008346"/>
              <a:gd name="connsiteX148" fmla="*/ 3385450 w 12192000"/>
              <a:gd name="connsiteY148" fmla="*/ 861153 h 1008346"/>
              <a:gd name="connsiteX149" fmla="*/ 3206411 w 12192000"/>
              <a:gd name="connsiteY149" fmla="*/ 856342 h 1008346"/>
              <a:gd name="connsiteX150" fmla="*/ 3172172 w 12192000"/>
              <a:gd name="connsiteY150" fmla="*/ 859926 h 1008346"/>
              <a:gd name="connsiteX151" fmla="*/ 3167260 w 12192000"/>
              <a:gd name="connsiteY151" fmla="*/ 861600 h 1008346"/>
              <a:gd name="connsiteX152" fmla="*/ 3160907 w 12192000"/>
              <a:gd name="connsiteY152" fmla="*/ 862337 h 1008346"/>
              <a:gd name="connsiteX153" fmla="*/ 3144557 w 12192000"/>
              <a:gd name="connsiteY153" fmla="*/ 860933 h 1008346"/>
              <a:gd name="connsiteX154" fmla="*/ 3138575 w 12192000"/>
              <a:gd name="connsiteY154" fmla="*/ 859842 h 1008346"/>
              <a:gd name="connsiteX155" fmla="*/ 3129468 w 12192000"/>
              <a:gd name="connsiteY155" fmla="*/ 859445 h 1008346"/>
              <a:gd name="connsiteX156" fmla="*/ 3129191 w 12192000"/>
              <a:gd name="connsiteY156" fmla="*/ 859614 h 1008346"/>
              <a:gd name="connsiteX157" fmla="*/ 3080632 w 12192000"/>
              <a:gd name="connsiteY157" fmla="*/ 859576 h 1008346"/>
              <a:gd name="connsiteX158" fmla="*/ 3020075 w 12192000"/>
              <a:gd name="connsiteY158" fmla="*/ 867669 h 1008346"/>
              <a:gd name="connsiteX159" fmla="*/ 2996410 w 12192000"/>
              <a:gd name="connsiteY159" fmla="*/ 869598 h 1008346"/>
              <a:gd name="connsiteX160" fmla="*/ 2983493 w 12192000"/>
              <a:gd name="connsiteY160" fmla="*/ 871583 h 1008346"/>
              <a:gd name="connsiteX161" fmla="*/ 2982508 w 12192000"/>
              <a:gd name="connsiteY161" fmla="*/ 872324 h 1008346"/>
              <a:gd name="connsiteX162" fmla="*/ 2943646 w 12192000"/>
              <a:gd name="connsiteY162" fmla="*/ 866671 h 1008346"/>
              <a:gd name="connsiteX163" fmla="*/ 2937624 w 12192000"/>
              <a:gd name="connsiteY163" fmla="*/ 860873 h 1008346"/>
              <a:gd name="connsiteX164" fmla="*/ 2900278 w 12192000"/>
              <a:gd name="connsiteY164" fmla="*/ 855890 h 1008346"/>
              <a:gd name="connsiteX165" fmla="*/ 2877094 w 12192000"/>
              <a:gd name="connsiteY165" fmla="*/ 850038 h 1008346"/>
              <a:gd name="connsiteX166" fmla="*/ 2876089 w 12192000"/>
              <a:gd name="connsiteY166" fmla="*/ 849428 h 1008346"/>
              <a:gd name="connsiteX167" fmla="*/ 2858491 w 12192000"/>
              <a:gd name="connsiteY167" fmla="*/ 836891 h 1008346"/>
              <a:gd name="connsiteX168" fmla="*/ 2853221 w 12192000"/>
              <a:gd name="connsiteY168" fmla="*/ 836141 h 1008346"/>
              <a:gd name="connsiteX169" fmla="*/ 2809798 w 12192000"/>
              <a:gd name="connsiteY169" fmla="*/ 818931 h 1008346"/>
              <a:gd name="connsiteX170" fmla="*/ 2788143 w 12192000"/>
              <a:gd name="connsiteY170" fmla="*/ 814680 h 1008346"/>
              <a:gd name="connsiteX171" fmla="*/ 2726584 w 12192000"/>
              <a:gd name="connsiteY171" fmla="*/ 814258 h 1008346"/>
              <a:gd name="connsiteX172" fmla="*/ 2695593 w 12192000"/>
              <a:gd name="connsiteY172" fmla="*/ 797218 h 1008346"/>
              <a:gd name="connsiteX173" fmla="*/ 2688833 w 12192000"/>
              <a:gd name="connsiteY173" fmla="*/ 794195 h 1008346"/>
              <a:gd name="connsiteX174" fmla="*/ 2688479 w 12192000"/>
              <a:gd name="connsiteY174" fmla="*/ 794303 h 1008346"/>
              <a:gd name="connsiteX175" fmla="*/ 2680911 w 12192000"/>
              <a:gd name="connsiteY175" fmla="*/ 791446 h 1008346"/>
              <a:gd name="connsiteX176" fmla="*/ 2676500 w 12192000"/>
              <a:gd name="connsiteY176" fmla="*/ 788684 h 1008346"/>
              <a:gd name="connsiteX177" fmla="*/ 2597106 w 12192000"/>
              <a:gd name="connsiteY177" fmla="*/ 788233 h 1008346"/>
              <a:gd name="connsiteX178" fmla="*/ 2493284 w 12192000"/>
              <a:gd name="connsiteY178" fmla="*/ 771780 h 1008346"/>
              <a:gd name="connsiteX179" fmla="*/ 2391347 w 12192000"/>
              <a:gd name="connsiteY179" fmla="*/ 752808 h 1008346"/>
              <a:gd name="connsiteX180" fmla="*/ 2354862 w 12192000"/>
              <a:gd name="connsiteY180" fmla="*/ 744636 h 1008346"/>
              <a:gd name="connsiteX181" fmla="*/ 2287979 w 12192000"/>
              <a:gd name="connsiteY181" fmla="*/ 735811 h 1008346"/>
              <a:gd name="connsiteX182" fmla="*/ 2255010 w 12192000"/>
              <a:gd name="connsiteY182" fmla="*/ 734698 h 1008346"/>
              <a:gd name="connsiteX183" fmla="*/ 2251535 w 12192000"/>
              <a:gd name="connsiteY183" fmla="*/ 736637 h 1008346"/>
              <a:gd name="connsiteX184" fmla="*/ 2245631 w 12192000"/>
              <a:gd name="connsiteY184" fmla="*/ 736631 h 1008346"/>
              <a:gd name="connsiteX185" fmla="*/ 2230763 w 12192000"/>
              <a:gd name="connsiteY185" fmla="*/ 732710 h 1008346"/>
              <a:gd name="connsiteX186" fmla="*/ 2225379 w 12192000"/>
              <a:gd name="connsiteY186" fmla="*/ 730591 h 1008346"/>
              <a:gd name="connsiteX187" fmla="*/ 2217057 w 12192000"/>
              <a:gd name="connsiteY187" fmla="*/ 728862 h 1008346"/>
              <a:gd name="connsiteX188" fmla="*/ 2216788 w 12192000"/>
              <a:gd name="connsiteY188" fmla="*/ 729024 h 1008346"/>
              <a:gd name="connsiteX189" fmla="*/ 2209124 w 12192000"/>
              <a:gd name="connsiteY189" fmla="*/ 727003 h 1008346"/>
              <a:gd name="connsiteX190" fmla="*/ 2172459 w 12192000"/>
              <a:gd name="connsiteY190" fmla="*/ 714519 h 1008346"/>
              <a:gd name="connsiteX191" fmla="*/ 2115857 w 12192000"/>
              <a:gd name="connsiteY191" fmla="*/ 723498 h 1008346"/>
              <a:gd name="connsiteX192" fmla="*/ 2093949 w 12192000"/>
              <a:gd name="connsiteY192" fmla="*/ 722515 h 1008346"/>
              <a:gd name="connsiteX193" fmla="*/ 2080925 w 12192000"/>
              <a:gd name="connsiteY193" fmla="*/ 723827 h 1008346"/>
              <a:gd name="connsiteX194" fmla="*/ 1983785 w 12192000"/>
              <a:gd name="connsiteY194" fmla="*/ 689896 h 1008346"/>
              <a:gd name="connsiteX195" fmla="*/ 1959913 w 12192000"/>
              <a:gd name="connsiteY195" fmla="*/ 672734 h 1008346"/>
              <a:gd name="connsiteX196" fmla="*/ 1804159 w 12192000"/>
              <a:gd name="connsiteY196" fmla="*/ 644533 h 1008346"/>
              <a:gd name="connsiteX197" fmla="*/ 1591576 w 12192000"/>
              <a:gd name="connsiteY197" fmla="*/ 571258 h 1008346"/>
              <a:gd name="connsiteX198" fmla="*/ 1496826 w 12192000"/>
              <a:gd name="connsiteY198" fmla="*/ 568535 h 1008346"/>
              <a:gd name="connsiteX199" fmla="*/ 1356936 w 12192000"/>
              <a:gd name="connsiteY199" fmla="*/ 530781 h 1008346"/>
              <a:gd name="connsiteX200" fmla="*/ 1269628 w 12192000"/>
              <a:gd name="connsiteY200" fmla="*/ 539232 h 1008346"/>
              <a:gd name="connsiteX201" fmla="*/ 1194874 w 12192000"/>
              <a:gd name="connsiteY201" fmla="*/ 523525 h 1008346"/>
              <a:gd name="connsiteX202" fmla="*/ 1138189 w 12192000"/>
              <a:gd name="connsiteY202" fmla="*/ 509746 h 1008346"/>
              <a:gd name="connsiteX203" fmla="*/ 976781 w 12192000"/>
              <a:gd name="connsiteY203" fmla="*/ 468644 h 1008346"/>
              <a:gd name="connsiteX204" fmla="*/ 882061 w 12192000"/>
              <a:gd name="connsiteY204" fmla="*/ 458215 h 1008346"/>
              <a:gd name="connsiteX205" fmla="*/ 833317 w 12192000"/>
              <a:gd name="connsiteY205" fmla="*/ 447431 h 1008346"/>
              <a:gd name="connsiteX206" fmla="*/ 827386 w 12192000"/>
              <a:gd name="connsiteY206" fmla="*/ 446883 h 1008346"/>
              <a:gd name="connsiteX207" fmla="*/ 786341 w 12192000"/>
              <a:gd name="connsiteY207" fmla="*/ 445842 h 1008346"/>
              <a:gd name="connsiteX208" fmla="*/ 725073 w 12192000"/>
              <a:gd name="connsiteY208" fmla="*/ 448531 h 1008346"/>
              <a:gd name="connsiteX209" fmla="*/ 624284 w 12192000"/>
              <a:gd name="connsiteY209" fmla="*/ 462606 h 1008346"/>
              <a:gd name="connsiteX210" fmla="*/ 527403 w 12192000"/>
              <a:gd name="connsiteY210" fmla="*/ 467566 h 1008346"/>
              <a:gd name="connsiteX211" fmla="*/ 407139 w 12192000"/>
              <a:gd name="connsiteY211" fmla="*/ 461890 h 1008346"/>
              <a:gd name="connsiteX212" fmla="*/ 363011 w 12192000"/>
              <a:gd name="connsiteY212" fmla="*/ 466758 h 1008346"/>
              <a:gd name="connsiteX213" fmla="*/ 360644 w 12192000"/>
              <a:gd name="connsiteY213" fmla="*/ 472114 h 1008346"/>
              <a:gd name="connsiteX214" fmla="*/ 347271 w 12192000"/>
              <a:gd name="connsiteY214" fmla="*/ 472897 h 1008346"/>
              <a:gd name="connsiteX215" fmla="*/ 344210 w 12192000"/>
              <a:gd name="connsiteY215" fmla="*/ 474119 h 1008346"/>
              <a:gd name="connsiteX216" fmla="*/ 326160 w 12192000"/>
              <a:gd name="connsiteY216" fmla="*/ 480110 h 1008346"/>
              <a:gd name="connsiteX217" fmla="*/ 275309 w 12192000"/>
              <a:gd name="connsiteY217" fmla="*/ 467738 h 1008346"/>
              <a:gd name="connsiteX218" fmla="*/ 251787 w 12192000"/>
              <a:gd name="connsiteY218" fmla="*/ 466296 h 1008346"/>
              <a:gd name="connsiteX219" fmla="*/ 229585 w 12192000"/>
              <a:gd name="connsiteY219" fmla="*/ 458043 h 1008346"/>
              <a:gd name="connsiteX220" fmla="*/ 218012 w 12192000"/>
              <a:gd name="connsiteY220" fmla="*/ 449412 h 1008346"/>
              <a:gd name="connsiteX221" fmla="*/ 133735 w 12192000"/>
              <a:gd name="connsiteY221" fmla="*/ 416518 h 1008346"/>
              <a:gd name="connsiteX222" fmla="*/ 77108 w 12192000"/>
              <a:gd name="connsiteY222" fmla="*/ 390937 h 1008346"/>
              <a:gd name="connsiteX223" fmla="*/ 65936 w 12192000"/>
              <a:gd name="connsiteY223" fmla="*/ 382568 h 1008346"/>
              <a:gd name="connsiteX224" fmla="*/ 49890 w 12192000"/>
              <a:gd name="connsiteY224" fmla="*/ 382282 h 1008346"/>
              <a:gd name="connsiteX225" fmla="*/ 44249 w 12192000"/>
              <a:gd name="connsiteY225" fmla="*/ 384936 h 1008346"/>
              <a:gd name="connsiteX226" fmla="*/ 0 w 12192000"/>
              <a:gd name="connsiteY226" fmla="*/ 363641 h 100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12192000" h="1008346">
                <a:moveTo>
                  <a:pt x="0" y="0"/>
                </a:moveTo>
                <a:lnTo>
                  <a:pt x="12187583" y="0"/>
                </a:lnTo>
                <a:lnTo>
                  <a:pt x="12192000" y="65613"/>
                </a:lnTo>
                <a:lnTo>
                  <a:pt x="12192000" y="84629"/>
                </a:lnTo>
                <a:lnTo>
                  <a:pt x="12176433" y="86996"/>
                </a:lnTo>
                <a:cubicBezTo>
                  <a:pt x="12073182" y="101789"/>
                  <a:pt x="12117356" y="120931"/>
                  <a:pt x="11966438" y="112672"/>
                </a:cubicBezTo>
                <a:cubicBezTo>
                  <a:pt x="11964149" y="128655"/>
                  <a:pt x="11948882" y="132320"/>
                  <a:pt x="11916918" y="131001"/>
                </a:cubicBezTo>
                <a:cubicBezTo>
                  <a:pt x="11886791" y="145641"/>
                  <a:pt x="11820109" y="185794"/>
                  <a:pt x="11785675" y="200504"/>
                </a:cubicBezTo>
                <a:cubicBezTo>
                  <a:pt x="11767893" y="223073"/>
                  <a:pt x="11729657" y="198901"/>
                  <a:pt x="11710307" y="219266"/>
                </a:cubicBezTo>
                <a:lnTo>
                  <a:pt x="11488515" y="272573"/>
                </a:lnTo>
                <a:cubicBezTo>
                  <a:pt x="11451393" y="267628"/>
                  <a:pt x="11433126" y="277361"/>
                  <a:pt x="11419631" y="292041"/>
                </a:cubicBezTo>
                <a:cubicBezTo>
                  <a:pt x="11351766" y="302526"/>
                  <a:pt x="11316239" y="329144"/>
                  <a:pt x="11247844" y="350265"/>
                </a:cubicBezTo>
                <a:cubicBezTo>
                  <a:pt x="11176630" y="380253"/>
                  <a:pt x="11168845" y="398802"/>
                  <a:pt x="11126425" y="419544"/>
                </a:cubicBezTo>
                <a:lnTo>
                  <a:pt x="11017611" y="445382"/>
                </a:lnTo>
                <a:lnTo>
                  <a:pt x="10964524" y="459636"/>
                </a:lnTo>
                <a:lnTo>
                  <a:pt x="10937482" y="479175"/>
                </a:lnTo>
                <a:cubicBezTo>
                  <a:pt x="10928984" y="479690"/>
                  <a:pt x="10923663" y="480566"/>
                  <a:pt x="10920340" y="481765"/>
                </a:cubicBezTo>
                <a:cubicBezTo>
                  <a:pt x="10920271" y="481905"/>
                  <a:pt x="10920203" y="482045"/>
                  <a:pt x="10920133" y="482186"/>
                </a:cubicBezTo>
                <a:lnTo>
                  <a:pt x="10815604" y="500583"/>
                </a:lnTo>
                <a:lnTo>
                  <a:pt x="10736979" y="537354"/>
                </a:lnTo>
                <a:cubicBezTo>
                  <a:pt x="10701168" y="539251"/>
                  <a:pt x="10671225" y="526691"/>
                  <a:pt x="10697572" y="549656"/>
                </a:cubicBezTo>
                <a:cubicBezTo>
                  <a:pt x="10686217" y="550987"/>
                  <a:pt x="10680616" y="554110"/>
                  <a:pt x="10677680" y="558131"/>
                </a:cubicBezTo>
                <a:lnTo>
                  <a:pt x="10677187" y="559888"/>
                </a:lnTo>
                <a:lnTo>
                  <a:pt x="10588288" y="566845"/>
                </a:lnTo>
                <a:lnTo>
                  <a:pt x="10533913" y="565526"/>
                </a:lnTo>
                <a:lnTo>
                  <a:pt x="10427096" y="571439"/>
                </a:lnTo>
                <a:lnTo>
                  <a:pt x="10283366" y="601076"/>
                </a:lnTo>
                <a:cubicBezTo>
                  <a:pt x="10219534" y="608345"/>
                  <a:pt x="10191304" y="590560"/>
                  <a:pt x="10071988" y="612649"/>
                </a:cubicBezTo>
                <a:cubicBezTo>
                  <a:pt x="10057074" y="615410"/>
                  <a:pt x="10039347" y="619216"/>
                  <a:pt x="10019577" y="623784"/>
                </a:cubicBezTo>
                <a:lnTo>
                  <a:pt x="9996598" y="629362"/>
                </a:lnTo>
                <a:lnTo>
                  <a:pt x="9994226" y="629693"/>
                </a:lnTo>
                <a:cubicBezTo>
                  <a:pt x="9969462" y="631806"/>
                  <a:pt x="9926429" y="636434"/>
                  <a:pt x="9886928" y="637803"/>
                </a:cubicBezTo>
                <a:cubicBezTo>
                  <a:pt x="9846681" y="625129"/>
                  <a:pt x="9789914" y="647341"/>
                  <a:pt x="9757216" y="637903"/>
                </a:cubicBezTo>
                <a:lnTo>
                  <a:pt x="9630666" y="634301"/>
                </a:lnTo>
                <a:cubicBezTo>
                  <a:pt x="9589814" y="639083"/>
                  <a:pt x="9614560" y="612902"/>
                  <a:pt x="9552588" y="654919"/>
                </a:cubicBezTo>
                <a:cubicBezTo>
                  <a:pt x="9480258" y="649249"/>
                  <a:pt x="9479892" y="669316"/>
                  <a:pt x="9415821" y="653970"/>
                </a:cubicBezTo>
                <a:lnTo>
                  <a:pt x="9163817" y="650641"/>
                </a:lnTo>
                <a:cubicBezTo>
                  <a:pt x="9121629" y="655493"/>
                  <a:pt x="9110866" y="652022"/>
                  <a:pt x="9050386" y="653852"/>
                </a:cubicBezTo>
                <a:cubicBezTo>
                  <a:pt x="8989096" y="658189"/>
                  <a:pt x="8982352" y="653254"/>
                  <a:pt x="8929125" y="654038"/>
                </a:cubicBezTo>
                <a:cubicBezTo>
                  <a:pt x="8895525" y="654011"/>
                  <a:pt x="8854261" y="655068"/>
                  <a:pt x="8848784" y="653686"/>
                </a:cubicBezTo>
                <a:lnTo>
                  <a:pt x="8846477" y="654426"/>
                </a:lnTo>
                <a:cubicBezTo>
                  <a:pt x="8836488" y="655974"/>
                  <a:pt x="8830524" y="655525"/>
                  <a:pt x="8826356" y="654200"/>
                </a:cubicBezTo>
                <a:lnTo>
                  <a:pt x="8788426" y="644734"/>
                </a:lnTo>
                <a:lnTo>
                  <a:pt x="8715784" y="655804"/>
                </a:lnTo>
                <a:cubicBezTo>
                  <a:pt x="8700486" y="660164"/>
                  <a:pt x="8674656" y="657180"/>
                  <a:pt x="8652446" y="660966"/>
                </a:cubicBezTo>
                <a:cubicBezTo>
                  <a:pt x="8638945" y="659778"/>
                  <a:pt x="8617129" y="670043"/>
                  <a:pt x="8602565" y="669503"/>
                </a:cubicBezTo>
                <a:lnTo>
                  <a:pt x="8593932" y="669427"/>
                </a:lnTo>
                <a:lnTo>
                  <a:pt x="8593705" y="669613"/>
                </a:lnTo>
                <a:cubicBezTo>
                  <a:pt x="8591714" y="669998"/>
                  <a:pt x="8588833" y="670123"/>
                  <a:pt x="8584494" y="669906"/>
                </a:cubicBezTo>
                <a:lnTo>
                  <a:pt x="8578197" y="669287"/>
                </a:lnTo>
                <a:lnTo>
                  <a:pt x="8506463" y="693584"/>
                </a:lnTo>
                <a:cubicBezTo>
                  <a:pt x="8463764" y="700193"/>
                  <a:pt x="8447826" y="702186"/>
                  <a:pt x="8399267" y="713948"/>
                </a:cubicBezTo>
                <a:cubicBezTo>
                  <a:pt x="8359327" y="720193"/>
                  <a:pt x="8328180" y="730649"/>
                  <a:pt x="8291640" y="731915"/>
                </a:cubicBezTo>
                <a:cubicBezTo>
                  <a:pt x="8280654" y="738095"/>
                  <a:pt x="8268777" y="741688"/>
                  <a:pt x="8251948" y="737355"/>
                </a:cubicBezTo>
                <a:cubicBezTo>
                  <a:pt x="8215882" y="744957"/>
                  <a:pt x="8212832" y="755146"/>
                  <a:pt x="8184393" y="751751"/>
                </a:cubicBezTo>
                <a:cubicBezTo>
                  <a:pt x="8173075" y="769174"/>
                  <a:pt x="8168114" y="763895"/>
                  <a:pt x="8155434" y="761257"/>
                </a:cubicBezTo>
                <a:lnTo>
                  <a:pt x="8153823" y="761173"/>
                </a:lnTo>
                <a:lnTo>
                  <a:pt x="8152337" y="763644"/>
                </a:lnTo>
                <a:lnTo>
                  <a:pt x="8147026" y="765472"/>
                </a:lnTo>
                <a:lnTo>
                  <a:pt x="8130352" y="767262"/>
                </a:lnTo>
                <a:lnTo>
                  <a:pt x="8123725" y="767408"/>
                </a:lnTo>
                <a:cubicBezTo>
                  <a:pt x="8119291" y="767706"/>
                  <a:pt x="8116515" y="768155"/>
                  <a:pt x="8114787" y="768745"/>
                </a:cubicBezTo>
                <a:cubicBezTo>
                  <a:pt x="8114753" y="768812"/>
                  <a:pt x="8114716" y="768878"/>
                  <a:pt x="8114681" y="768946"/>
                </a:cubicBezTo>
                <a:lnTo>
                  <a:pt x="8106087" y="769868"/>
                </a:lnTo>
                <a:cubicBezTo>
                  <a:pt x="8090192" y="774423"/>
                  <a:pt x="8064932" y="784432"/>
                  <a:pt x="8047050" y="789846"/>
                </a:cubicBezTo>
                <a:cubicBezTo>
                  <a:pt x="8028366" y="790970"/>
                  <a:pt x="7984943" y="791619"/>
                  <a:pt x="7998793" y="802356"/>
                </a:cubicBezTo>
                <a:cubicBezTo>
                  <a:pt x="7992871" y="803059"/>
                  <a:pt x="7989962" y="804576"/>
                  <a:pt x="7988446" y="806503"/>
                </a:cubicBezTo>
                <a:cubicBezTo>
                  <a:pt x="7988363" y="806782"/>
                  <a:pt x="7988279" y="807061"/>
                  <a:pt x="7988194" y="807340"/>
                </a:cubicBezTo>
                <a:lnTo>
                  <a:pt x="7941821" y="811196"/>
                </a:lnTo>
                <a:lnTo>
                  <a:pt x="7913431" y="810908"/>
                </a:lnTo>
                <a:lnTo>
                  <a:pt x="7899391" y="811681"/>
                </a:lnTo>
                <a:lnTo>
                  <a:pt x="7894134" y="809997"/>
                </a:lnTo>
                <a:cubicBezTo>
                  <a:pt x="7889170" y="809235"/>
                  <a:pt x="7882983" y="809505"/>
                  <a:pt x="7874065" y="812104"/>
                </a:cubicBezTo>
                <a:lnTo>
                  <a:pt x="7872250" y="813063"/>
                </a:lnTo>
                <a:lnTo>
                  <a:pt x="7825620" y="810757"/>
                </a:lnTo>
                <a:cubicBezTo>
                  <a:pt x="7819392" y="809994"/>
                  <a:pt x="7764833" y="816501"/>
                  <a:pt x="7759398" y="814526"/>
                </a:cubicBezTo>
                <a:cubicBezTo>
                  <a:pt x="7724819" y="813934"/>
                  <a:pt x="7729736" y="814205"/>
                  <a:pt x="7671781" y="825332"/>
                </a:cubicBezTo>
                <a:cubicBezTo>
                  <a:pt x="7662860" y="827124"/>
                  <a:pt x="7506038" y="834490"/>
                  <a:pt x="7470640" y="840596"/>
                </a:cubicBezTo>
                <a:lnTo>
                  <a:pt x="7464881" y="840011"/>
                </a:lnTo>
                <a:lnTo>
                  <a:pt x="7468828" y="838867"/>
                </a:lnTo>
                <a:cubicBezTo>
                  <a:pt x="7467755" y="838929"/>
                  <a:pt x="7464874" y="839452"/>
                  <a:pt x="7463929" y="839915"/>
                </a:cubicBezTo>
                <a:lnTo>
                  <a:pt x="7464881" y="840011"/>
                </a:lnTo>
                <a:lnTo>
                  <a:pt x="7462887" y="840589"/>
                </a:lnTo>
                <a:cubicBezTo>
                  <a:pt x="7456605" y="841972"/>
                  <a:pt x="7444775" y="844340"/>
                  <a:pt x="7423655" y="848212"/>
                </a:cubicBezTo>
                <a:cubicBezTo>
                  <a:pt x="7401789" y="849153"/>
                  <a:pt x="7379434" y="857438"/>
                  <a:pt x="7346156" y="869806"/>
                </a:cubicBezTo>
                <a:cubicBezTo>
                  <a:pt x="7271178" y="897611"/>
                  <a:pt x="7249743" y="890013"/>
                  <a:pt x="7174543" y="893041"/>
                </a:cubicBezTo>
                <a:cubicBezTo>
                  <a:pt x="7148347" y="916454"/>
                  <a:pt x="7157917" y="896956"/>
                  <a:pt x="7120480" y="906142"/>
                </a:cubicBezTo>
                <a:cubicBezTo>
                  <a:pt x="7120216" y="888189"/>
                  <a:pt x="7078525" y="922435"/>
                  <a:pt x="7063799" y="904302"/>
                </a:cubicBezTo>
                <a:cubicBezTo>
                  <a:pt x="7057452" y="906549"/>
                  <a:pt x="7051768" y="909296"/>
                  <a:pt x="7046174" y="912191"/>
                </a:cubicBezTo>
                <a:lnTo>
                  <a:pt x="7043236" y="913697"/>
                </a:lnTo>
                <a:lnTo>
                  <a:pt x="7029299" y="916535"/>
                </a:lnTo>
                <a:lnTo>
                  <a:pt x="7011341" y="922055"/>
                </a:lnTo>
                <a:lnTo>
                  <a:pt x="6962721" y="926136"/>
                </a:lnTo>
                <a:cubicBezTo>
                  <a:pt x="6955177" y="928190"/>
                  <a:pt x="6934298" y="934551"/>
                  <a:pt x="6924046" y="935119"/>
                </a:cubicBezTo>
                <a:lnTo>
                  <a:pt x="6803921" y="953749"/>
                </a:lnTo>
                <a:cubicBezTo>
                  <a:pt x="6793798" y="956148"/>
                  <a:pt x="6756114" y="960863"/>
                  <a:pt x="6753130" y="967574"/>
                </a:cubicBezTo>
                <a:cubicBezTo>
                  <a:pt x="6747365" y="975888"/>
                  <a:pt x="6707255" y="968409"/>
                  <a:pt x="6715125" y="976612"/>
                </a:cubicBezTo>
                <a:lnTo>
                  <a:pt x="6558230" y="992648"/>
                </a:lnTo>
                <a:lnTo>
                  <a:pt x="6424995" y="997785"/>
                </a:lnTo>
                <a:lnTo>
                  <a:pt x="6223993" y="996254"/>
                </a:lnTo>
                <a:cubicBezTo>
                  <a:pt x="6210976" y="994645"/>
                  <a:pt x="6182117" y="995304"/>
                  <a:pt x="6170626" y="996191"/>
                </a:cubicBezTo>
                <a:lnTo>
                  <a:pt x="6139366" y="1000894"/>
                </a:lnTo>
                <a:lnTo>
                  <a:pt x="6132311" y="1006678"/>
                </a:lnTo>
                <a:lnTo>
                  <a:pt x="6112202" y="1007107"/>
                </a:lnTo>
                <a:lnTo>
                  <a:pt x="6106903" y="1008346"/>
                </a:lnTo>
                <a:cubicBezTo>
                  <a:pt x="6089917" y="1007017"/>
                  <a:pt x="6051453" y="999806"/>
                  <a:pt x="6010290" y="999136"/>
                </a:cubicBezTo>
                <a:cubicBezTo>
                  <a:pt x="5969128" y="998465"/>
                  <a:pt x="5880801" y="1013593"/>
                  <a:pt x="5859922" y="1004321"/>
                </a:cubicBezTo>
                <a:cubicBezTo>
                  <a:pt x="5765762" y="991088"/>
                  <a:pt x="5703766" y="1009352"/>
                  <a:pt x="5623801" y="983916"/>
                </a:cubicBezTo>
                <a:cubicBezTo>
                  <a:pt x="5544186" y="983963"/>
                  <a:pt x="5522368" y="975664"/>
                  <a:pt x="5462286" y="972082"/>
                </a:cubicBezTo>
                <a:cubicBezTo>
                  <a:pt x="5381152" y="966377"/>
                  <a:pt x="5295596" y="957595"/>
                  <a:pt x="5263300" y="962419"/>
                </a:cubicBezTo>
                <a:cubicBezTo>
                  <a:pt x="5223679" y="967819"/>
                  <a:pt x="5228790" y="951744"/>
                  <a:pt x="5146583" y="948153"/>
                </a:cubicBezTo>
                <a:cubicBezTo>
                  <a:pt x="5114696" y="951070"/>
                  <a:pt x="5103593" y="950913"/>
                  <a:pt x="5067376" y="951851"/>
                </a:cubicBezTo>
                <a:lnTo>
                  <a:pt x="4992329" y="947102"/>
                </a:lnTo>
                <a:cubicBezTo>
                  <a:pt x="4978545" y="948367"/>
                  <a:pt x="4970776" y="947303"/>
                  <a:pt x="4965683" y="945215"/>
                </a:cubicBezTo>
                <a:lnTo>
                  <a:pt x="4961310" y="941890"/>
                </a:lnTo>
                <a:lnTo>
                  <a:pt x="4943488" y="939683"/>
                </a:lnTo>
                <a:lnTo>
                  <a:pt x="4849224" y="927230"/>
                </a:lnTo>
                <a:lnTo>
                  <a:pt x="4847947" y="928231"/>
                </a:lnTo>
                <a:cubicBezTo>
                  <a:pt x="4826178" y="932813"/>
                  <a:pt x="4785045" y="935332"/>
                  <a:pt x="4754288" y="938607"/>
                </a:cubicBezTo>
                <a:cubicBezTo>
                  <a:pt x="4736761" y="935966"/>
                  <a:pt x="4682562" y="949752"/>
                  <a:pt x="4663397" y="947888"/>
                </a:cubicBezTo>
                <a:lnTo>
                  <a:pt x="4651959" y="947106"/>
                </a:lnTo>
                <a:lnTo>
                  <a:pt x="4651598" y="947335"/>
                </a:lnTo>
                <a:cubicBezTo>
                  <a:pt x="4648828" y="947687"/>
                  <a:pt x="4644956" y="947627"/>
                  <a:pt x="4639268" y="946997"/>
                </a:cubicBezTo>
                <a:lnTo>
                  <a:pt x="4631109" y="945679"/>
                </a:lnTo>
                <a:lnTo>
                  <a:pt x="4543237" y="945685"/>
                </a:lnTo>
                <a:lnTo>
                  <a:pt x="4438018" y="952550"/>
                </a:lnTo>
                <a:cubicBezTo>
                  <a:pt x="4374838" y="949681"/>
                  <a:pt x="4320080" y="950605"/>
                  <a:pt x="4248478" y="943944"/>
                </a:cubicBezTo>
                <a:cubicBezTo>
                  <a:pt x="4186345" y="948231"/>
                  <a:pt x="4126469" y="936911"/>
                  <a:pt x="4060040" y="924627"/>
                </a:cubicBezTo>
                <a:cubicBezTo>
                  <a:pt x="4001992" y="917353"/>
                  <a:pt x="3965469" y="896563"/>
                  <a:pt x="3900993" y="901281"/>
                </a:cubicBezTo>
                <a:cubicBezTo>
                  <a:pt x="3899958" y="898137"/>
                  <a:pt x="3897537" y="895435"/>
                  <a:pt x="3894163" y="893057"/>
                </a:cubicBezTo>
                <a:lnTo>
                  <a:pt x="3882282" y="887118"/>
                </a:lnTo>
                <a:lnTo>
                  <a:pt x="3879568" y="887386"/>
                </a:lnTo>
                <a:cubicBezTo>
                  <a:pt x="3869341" y="886992"/>
                  <a:pt x="3864486" y="885466"/>
                  <a:pt x="3862018" y="883446"/>
                </a:cubicBezTo>
                <a:lnTo>
                  <a:pt x="3860685" y="880589"/>
                </a:lnTo>
                <a:lnTo>
                  <a:pt x="3849430" y="877261"/>
                </a:lnTo>
                <a:lnTo>
                  <a:pt x="3829379" y="869021"/>
                </a:lnTo>
                <a:lnTo>
                  <a:pt x="3823641" y="869057"/>
                </a:lnTo>
                <a:lnTo>
                  <a:pt x="3790304" y="859084"/>
                </a:lnTo>
                <a:lnTo>
                  <a:pt x="3788900" y="859697"/>
                </a:lnTo>
                <a:cubicBezTo>
                  <a:pt x="3784995" y="860839"/>
                  <a:pt x="3780679" y="861255"/>
                  <a:pt x="3775383" y="860158"/>
                </a:cubicBezTo>
                <a:lnTo>
                  <a:pt x="3650549" y="856389"/>
                </a:lnTo>
                <a:lnTo>
                  <a:pt x="3643002" y="854718"/>
                </a:lnTo>
                <a:lnTo>
                  <a:pt x="3642633" y="854851"/>
                </a:lnTo>
                <a:cubicBezTo>
                  <a:pt x="3640525" y="854845"/>
                  <a:pt x="3637865" y="854429"/>
                  <a:pt x="3634236" y="853421"/>
                </a:cubicBezTo>
                <a:lnTo>
                  <a:pt x="3629243" y="851670"/>
                </a:lnTo>
                <a:lnTo>
                  <a:pt x="3614602" y="848429"/>
                </a:lnTo>
                <a:lnTo>
                  <a:pt x="3543752" y="861253"/>
                </a:lnTo>
                <a:cubicBezTo>
                  <a:pt x="3500035" y="859566"/>
                  <a:pt x="3467992" y="871747"/>
                  <a:pt x="3430556" y="860564"/>
                </a:cubicBezTo>
                <a:cubicBezTo>
                  <a:pt x="3389606" y="859043"/>
                  <a:pt x="3418847" y="866729"/>
                  <a:pt x="3385450" y="861153"/>
                </a:cubicBezTo>
                <a:cubicBezTo>
                  <a:pt x="3348090" y="860448"/>
                  <a:pt x="3237697" y="855648"/>
                  <a:pt x="3206411" y="856342"/>
                </a:cubicBezTo>
                <a:cubicBezTo>
                  <a:pt x="3180515" y="870648"/>
                  <a:pt x="3180956" y="864759"/>
                  <a:pt x="3172172" y="859926"/>
                </a:cubicBezTo>
                <a:lnTo>
                  <a:pt x="3167260" y="861600"/>
                </a:lnTo>
                <a:lnTo>
                  <a:pt x="3160907" y="862337"/>
                </a:lnTo>
                <a:lnTo>
                  <a:pt x="3144557" y="860933"/>
                </a:lnTo>
                <a:lnTo>
                  <a:pt x="3138575" y="859842"/>
                </a:lnTo>
                <a:cubicBezTo>
                  <a:pt x="3134393" y="859301"/>
                  <a:pt x="3131532" y="859210"/>
                  <a:pt x="3129468" y="859445"/>
                </a:cubicBezTo>
                <a:lnTo>
                  <a:pt x="3129191" y="859614"/>
                </a:lnTo>
                <a:lnTo>
                  <a:pt x="3080632" y="859576"/>
                </a:lnTo>
                <a:cubicBezTo>
                  <a:pt x="3066428" y="869092"/>
                  <a:pt x="3020225" y="848520"/>
                  <a:pt x="3020075" y="867669"/>
                </a:cubicBezTo>
                <a:cubicBezTo>
                  <a:pt x="3002560" y="865266"/>
                  <a:pt x="2993991" y="856922"/>
                  <a:pt x="2996410" y="869598"/>
                </a:cubicBezTo>
                <a:cubicBezTo>
                  <a:pt x="2990543" y="869161"/>
                  <a:pt x="2986591" y="870051"/>
                  <a:pt x="2983493" y="871583"/>
                </a:cubicBezTo>
                <a:lnTo>
                  <a:pt x="2982508" y="872324"/>
                </a:lnTo>
                <a:lnTo>
                  <a:pt x="2943646" y="866671"/>
                </a:lnTo>
                <a:lnTo>
                  <a:pt x="2937624" y="860873"/>
                </a:lnTo>
                <a:lnTo>
                  <a:pt x="2900278" y="855890"/>
                </a:lnTo>
                <a:lnTo>
                  <a:pt x="2877094" y="850038"/>
                </a:lnTo>
                <a:lnTo>
                  <a:pt x="2876089" y="849428"/>
                </a:lnTo>
                <a:lnTo>
                  <a:pt x="2858491" y="836891"/>
                </a:lnTo>
                <a:lnTo>
                  <a:pt x="2853221" y="836141"/>
                </a:lnTo>
                <a:cubicBezTo>
                  <a:pt x="2845104" y="833148"/>
                  <a:pt x="2820643" y="822508"/>
                  <a:pt x="2809798" y="818931"/>
                </a:cubicBezTo>
                <a:cubicBezTo>
                  <a:pt x="2803336" y="833150"/>
                  <a:pt x="2801586" y="821927"/>
                  <a:pt x="2788143" y="814680"/>
                </a:cubicBezTo>
                <a:cubicBezTo>
                  <a:pt x="2775104" y="835149"/>
                  <a:pt x="2745218" y="807855"/>
                  <a:pt x="2726584" y="814258"/>
                </a:cubicBezTo>
                <a:cubicBezTo>
                  <a:pt x="2717002" y="808472"/>
                  <a:pt x="2706629" y="802727"/>
                  <a:pt x="2695593" y="797218"/>
                </a:cubicBezTo>
                <a:lnTo>
                  <a:pt x="2688833" y="794195"/>
                </a:lnTo>
                <a:lnTo>
                  <a:pt x="2688479" y="794303"/>
                </a:lnTo>
                <a:cubicBezTo>
                  <a:pt x="2686546" y="794003"/>
                  <a:pt x="2684146" y="793143"/>
                  <a:pt x="2680911" y="791446"/>
                </a:cubicBezTo>
                <a:lnTo>
                  <a:pt x="2676500" y="788684"/>
                </a:lnTo>
                <a:lnTo>
                  <a:pt x="2597106" y="788233"/>
                </a:lnTo>
                <a:cubicBezTo>
                  <a:pt x="2557147" y="780192"/>
                  <a:pt x="2526549" y="790205"/>
                  <a:pt x="2493284" y="771780"/>
                </a:cubicBezTo>
                <a:cubicBezTo>
                  <a:pt x="2455850" y="764319"/>
                  <a:pt x="2421460" y="764032"/>
                  <a:pt x="2391347" y="752808"/>
                </a:cubicBezTo>
                <a:cubicBezTo>
                  <a:pt x="2376903" y="755171"/>
                  <a:pt x="2364156" y="754671"/>
                  <a:pt x="2354862" y="744636"/>
                </a:cubicBezTo>
                <a:cubicBezTo>
                  <a:pt x="2319232" y="739843"/>
                  <a:pt x="2307341" y="748884"/>
                  <a:pt x="2287979" y="735811"/>
                </a:cubicBezTo>
                <a:lnTo>
                  <a:pt x="2255010" y="734698"/>
                </a:lnTo>
                <a:lnTo>
                  <a:pt x="2251535" y="736637"/>
                </a:lnTo>
                <a:lnTo>
                  <a:pt x="2245631" y="736631"/>
                </a:lnTo>
                <a:lnTo>
                  <a:pt x="2230763" y="732710"/>
                </a:lnTo>
                <a:lnTo>
                  <a:pt x="2225379" y="730591"/>
                </a:lnTo>
                <a:cubicBezTo>
                  <a:pt x="2221589" y="729370"/>
                  <a:pt x="2218976" y="728867"/>
                  <a:pt x="2217057" y="728862"/>
                </a:cubicBezTo>
                <a:lnTo>
                  <a:pt x="2216788" y="729024"/>
                </a:lnTo>
                <a:lnTo>
                  <a:pt x="2209124" y="727003"/>
                </a:lnTo>
                <a:cubicBezTo>
                  <a:pt x="2196342" y="723123"/>
                  <a:pt x="2184048" y="718901"/>
                  <a:pt x="2172459" y="714519"/>
                </a:cubicBezTo>
                <a:cubicBezTo>
                  <a:pt x="2158494" y="723838"/>
                  <a:pt x="2117863" y="700822"/>
                  <a:pt x="2115857" y="723498"/>
                </a:cubicBezTo>
                <a:cubicBezTo>
                  <a:pt x="2100018" y="718231"/>
                  <a:pt x="2092968" y="707158"/>
                  <a:pt x="2093949" y="722515"/>
                </a:cubicBezTo>
                <a:lnTo>
                  <a:pt x="2080925" y="723827"/>
                </a:lnTo>
                <a:lnTo>
                  <a:pt x="1983785" y="689896"/>
                </a:lnTo>
                <a:cubicBezTo>
                  <a:pt x="1963617" y="681381"/>
                  <a:pt x="1989851" y="680295"/>
                  <a:pt x="1959913" y="672734"/>
                </a:cubicBezTo>
                <a:cubicBezTo>
                  <a:pt x="1903668" y="678499"/>
                  <a:pt x="1860398" y="653313"/>
                  <a:pt x="1804159" y="644533"/>
                </a:cubicBezTo>
                <a:cubicBezTo>
                  <a:pt x="1743487" y="627658"/>
                  <a:pt x="1612652" y="582310"/>
                  <a:pt x="1591576" y="571258"/>
                </a:cubicBezTo>
                <a:cubicBezTo>
                  <a:pt x="1573388" y="564719"/>
                  <a:pt x="1489080" y="557055"/>
                  <a:pt x="1496826" y="568535"/>
                </a:cubicBezTo>
                <a:cubicBezTo>
                  <a:pt x="1445419" y="536648"/>
                  <a:pt x="1419299" y="553467"/>
                  <a:pt x="1356936" y="530781"/>
                </a:cubicBezTo>
                <a:lnTo>
                  <a:pt x="1269628" y="539232"/>
                </a:lnTo>
                <a:lnTo>
                  <a:pt x="1194874" y="523525"/>
                </a:lnTo>
                <a:lnTo>
                  <a:pt x="1138189" y="509746"/>
                </a:lnTo>
                <a:lnTo>
                  <a:pt x="976781" y="468644"/>
                </a:lnTo>
                <a:cubicBezTo>
                  <a:pt x="929088" y="460952"/>
                  <a:pt x="905972" y="461750"/>
                  <a:pt x="882061" y="458215"/>
                </a:cubicBezTo>
                <a:lnTo>
                  <a:pt x="833317" y="447431"/>
                </a:lnTo>
                <a:lnTo>
                  <a:pt x="827386" y="446883"/>
                </a:lnTo>
                <a:lnTo>
                  <a:pt x="786341" y="445842"/>
                </a:lnTo>
                <a:lnTo>
                  <a:pt x="725073" y="448531"/>
                </a:lnTo>
                <a:cubicBezTo>
                  <a:pt x="698064" y="451325"/>
                  <a:pt x="645372" y="459412"/>
                  <a:pt x="624284" y="462606"/>
                </a:cubicBezTo>
                <a:cubicBezTo>
                  <a:pt x="591338" y="465778"/>
                  <a:pt x="563594" y="467685"/>
                  <a:pt x="527403" y="467566"/>
                </a:cubicBezTo>
                <a:cubicBezTo>
                  <a:pt x="485975" y="450521"/>
                  <a:pt x="440521" y="474706"/>
                  <a:pt x="407139" y="461890"/>
                </a:cubicBezTo>
                <a:cubicBezTo>
                  <a:pt x="379741" y="461756"/>
                  <a:pt x="370760" y="465054"/>
                  <a:pt x="363011" y="466758"/>
                </a:cubicBezTo>
                <a:lnTo>
                  <a:pt x="360644" y="472114"/>
                </a:lnTo>
                <a:lnTo>
                  <a:pt x="347271" y="472897"/>
                </a:lnTo>
                <a:lnTo>
                  <a:pt x="344210" y="474119"/>
                </a:lnTo>
                <a:cubicBezTo>
                  <a:pt x="338378" y="476473"/>
                  <a:pt x="332503" y="478642"/>
                  <a:pt x="326160" y="480110"/>
                </a:cubicBezTo>
                <a:cubicBezTo>
                  <a:pt x="317620" y="456362"/>
                  <a:pt x="270799" y="488667"/>
                  <a:pt x="275309" y="467738"/>
                </a:cubicBezTo>
                <a:lnTo>
                  <a:pt x="251787" y="466296"/>
                </a:lnTo>
                <a:lnTo>
                  <a:pt x="229585" y="458043"/>
                </a:lnTo>
                <a:lnTo>
                  <a:pt x="218012" y="449412"/>
                </a:lnTo>
                <a:lnTo>
                  <a:pt x="133735" y="416518"/>
                </a:lnTo>
                <a:lnTo>
                  <a:pt x="77108" y="390937"/>
                </a:lnTo>
                <a:lnTo>
                  <a:pt x="65936" y="382568"/>
                </a:lnTo>
                <a:lnTo>
                  <a:pt x="49890" y="382282"/>
                </a:lnTo>
                <a:cubicBezTo>
                  <a:pt x="47699" y="382935"/>
                  <a:pt x="45800" y="383830"/>
                  <a:pt x="44249" y="384936"/>
                </a:cubicBezTo>
                <a:lnTo>
                  <a:pt x="0" y="363641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A61ECB-521C-4BFC-9F12-1BA566BC2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4068"/>
            <a:ext cx="12192000" cy="1163932"/>
          </a:xfrm>
          <a:custGeom>
            <a:avLst/>
            <a:gdLst>
              <a:gd name="connsiteX0" fmla="*/ 2955508 w 12192000"/>
              <a:gd name="connsiteY0" fmla="*/ 929 h 1163932"/>
              <a:gd name="connsiteX1" fmla="*/ 2973472 w 12192000"/>
              <a:gd name="connsiteY1" fmla="*/ 2369 h 1163932"/>
              <a:gd name="connsiteX2" fmla="*/ 3052621 w 12192000"/>
              <a:gd name="connsiteY2" fmla="*/ 14030 h 1163932"/>
              <a:gd name="connsiteX3" fmla="*/ 3145220 w 12192000"/>
              <a:gd name="connsiteY3" fmla="*/ 16277 h 1163932"/>
              <a:gd name="connsiteX4" fmla="*/ 3233309 w 12192000"/>
              <a:gd name="connsiteY4" fmla="*/ 8968 h 1163932"/>
              <a:gd name="connsiteX5" fmla="*/ 3320851 w 12192000"/>
              <a:gd name="connsiteY5" fmla="*/ 18902 h 1163932"/>
              <a:gd name="connsiteX6" fmla="*/ 3394552 w 12192000"/>
              <a:gd name="connsiteY6" fmla="*/ 38279 h 1163932"/>
              <a:gd name="connsiteX7" fmla="*/ 3462252 w 12192000"/>
              <a:gd name="connsiteY7" fmla="*/ 68646 h 1163932"/>
              <a:gd name="connsiteX8" fmla="*/ 3504799 w 12192000"/>
              <a:gd name="connsiteY8" fmla="*/ 93363 h 1163932"/>
              <a:gd name="connsiteX9" fmla="*/ 3568807 w 12192000"/>
              <a:gd name="connsiteY9" fmla="*/ 84557 h 1163932"/>
              <a:gd name="connsiteX10" fmla="*/ 3571993 w 12192000"/>
              <a:gd name="connsiteY10" fmla="*/ 87105 h 1163932"/>
              <a:gd name="connsiteX11" fmla="*/ 3590879 w 12192000"/>
              <a:gd name="connsiteY11" fmla="*/ 100115 h 1163932"/>
              <a:gd name="connsiteX12" fmla="*/ 3623973 w 12192000"/>
              <a:gd name="connsiteY12" fmla="*/ 93084 h 1163932"/>
              <a:gd name="connsiteX13" fmla="*/ 3636728 w 12192000"/>
              <a:gd name="connsiteY13" fmla="*/ 98019 h 1163932"/>
              <a:gd name="connsiteX14" fmla="*/ 3676976 w 12192000"/>
              <a:gd name="connsiteY14" fmla="*/ 96600 h 1163932"/>
              <a:gd name="connsiteX15" fmla="*/ 3722653 w 12192000"/>
              <a:gd name="connsiteY15" fmla="*/ 115363 h 1163932"/>
              <a:gd name="connsiteX16" fmla="*/ 3775112 w 12192000"/>
              <a:gd name="connsiteY16" fmla="*/ 98970 h 1163932"/>
              <a:gd name="connsiteX17" fmla="*/ 3932956 w 12192000"/>
              <a:gd name="connsiteY17" fmla="*/ 122337 h 1163932"/>
              <a:gd name="connsiteX18" fmla="*/ 4100593 w 12192000"/>
              <a:gd name="connsiteY18" fmla="*/ 163834 h 1163932"/>
              <a:gd name="connsiteX19" fmla="*/ 4316364 w 12192000"/>
              <a:gd name="connsiteY19" fmla="*/ 177453 h 1163932"/>
              <a:gd name="connsiteX20" fmla="*/ 4387387 w 12192000"/>
              <a:gd name="connsiteY20" fmla="*/ 164360 h 1163932"/>
              <a:gd name="connsiteX21" fmla="*/ 4427957 w 12192000"/>
              <a:gd name="connsiteY21" fmla="*/ 177526 h 1163932"/>
              <a:gd name="connsiteX22" fmla="*/ 4502291 w 12192000"/>
              <a:gd name="connsiteY22" fmla="*/ 188197 h 1163932"/>
              <a:gd name="connsiteX23" fmla="*/ 4600771 w 12192000"/>
              <a:gd name="connsiteY23" fmla="*/ 212143 h 1163932"/>
              <a:gd name="connsiteX24" fmla="*/ 4644102 w 12192000"/>
              <a:gd name="connsiteY24" fmla="*/ 210363 h 1163932"/>
              <a:gd name="connsiteX25" fmla="*/ 4652752 w 12192000"/>
              <a:gd name="connsiteY25" fmla="*/ 210902 h 1163932"/>
              <a:gd name="connsiteX26" fmla="*/ 4652896 w 12192000"/>
              <a:gd name="connsiteY26" fmla="*/ 211286 h 1163932"/>
              <a:gd name="connsiteX27" fmla="*/ 4685303 w 12192000"/>
              <a:gd name="connsiteY27" fmla="*/ 212939 h 1163932"/>
              <a:gd name="connsiteX28" fmla="*/ 4690886 w 12192000"/>
              <a:gd name="connsiteY28" fmla="*/ 215767 h 1163932"/>
              <a:gd name="connsiteX29" fmla="*/ 4725430 w 12192000"/>
              <a:gd name="connsiteY29" fmla="*/ 238732 h 1163932"/>
              <a:gd name="connsiteX30" fmla="*/ 4800051 w 12192000"/>
              <a:gd name="connsiteY30" fmla="*/ 231099 h 1163932"/>
              <a:gd name="connsiteX31" fmla="*/ 4875115 w 12192000"/>
              <a:gd name="connsiteY31" fmla="*/ 264350 h 1163932"/>
              <a:gd name="connsiteX32" fmla="*/ 4936450 w 12192000"/>
              <a:gd name="connsiteY32" fmla="*/ 280902 h 1163932"/>
              <a:gd name="connsiteX33" fmla="*/ 5030961 w 12192000"/>
              <a:gd name="connsiteY33" fmla="*/ 305912 h 1163932"/>
              <a:gd name="connsiteX34" fmla="*/ 5082734 w 12192000"/>
              <a:gd name="connsiteY34" fmla="*/ 308581 h 1163932"/>
              <a:gd name="connsiteX35" fmla="*/ 5138799 w 12192000"/>
              <a:gd name="connsiteY35" fmla="*/ 303800 h 1163932"/>
              <a:gd name="connsiteX36" fmla="*/ 5259695 w 12192000"/>
              <a:gd name="connsiteY36" fmla="*/ 330476 h 1163932"/>
              <a:gd name="connsiteX37" fmla="*/ 5359642 w 12192000"/>
              <a:gd name="connsiteY37" fmla="*/ 340575 h 1163932"/>
              <a:gd name="connsiteX38" fmla="*/ 5372918 w 12192000"/>
              <a:gd name="connsiteY38" fmla="*/ 336834 h 1163932"/>
              <a:gd name="connsiteX39" fmla="*/ 5396084 w 12192000"/>
              <a:gd name="connsiteY39" fmla="*/ 328268 h 1163932"/>
              <a:gd name="connsiteX40" fmla="*/ 5414292 w 12192000"/>
              <a:gd name="connsiteY40" fmla="*/ 320863 h 1163932"/>
              <a:gd name="connsiteX41" fmla="*/ 5487276 w 12192000"/>
              <a:gd name="connsiteY41" fmla="*/ 307350 h 1163932"/>
              <a:gd name="connsiteX42" fmla="*/ 5612716 w 12192000"/>
              <a:gd name="connsiteY42" fmla="*/ 308118 h 1163932"/>
              <a:gd name="connsiteX43" fmla="*/ 5864813 w 12192000"/>
              <a:gd name="connsiteY43" fmla="*/ 257852 h 1163932"/>
              <a:gd name="connsiteX44" fmla="*/ 6151392 w 12192000"/>
              <a:gd name="connsiteY44" fmla="*/ 225732 h 1163932"/>
              <a:gd name="connsiteX45" fmla="*/ 6209396 w 12192000"/>
              <a:gd name="connsiteY45" fmla="*/ 220469 h 1163932"/>
              <a:gd name="connsiteX46" fmla="*/ 6269898 w 12192000"/>
              <a:gd name="connsiteY46" fmla="*/ 226300 h 1163932"/>
              <a:gd name="connsiteX47" fmla="*/ 6297029 w 12192000"/>
              <a:gd name="connsiteY47" fmla="*/ 224230 h 1163932"/>
              <a:gd name="connsiteX48" fmla="*/ 6352373 w 12192000"/>
              <a:gd name="connsiteY48" fmla="*/ 209161 h 1163932"/>
              <a:gd name="connsiteX49" fmla="*/ 6353759 w 12192000"/>
              <a:gd name="connsiteY49" fmla="*/ 209135 h 1163932"/>
              <a:gd name="connsiteX50" fmla="*/ 6363346 w 12192000"/>
              <a:gd name="connsiteY50" fmla="*/ 196700 h 1163932"/>
              <a:gd name="connsiteX51" fmla="*/ 6400681 w 12192000"/>
              <a:gd name="connsiteY51" fmla="*/ 204402 h 1163932"/>
              <a:gd name="connsiteX52" fmla="*/ 6402041 w 12192000"/>
              <a:gd name="connsiteY52" fmla="*/ 207073 h 1163932"/>
              <a:gd name="connsiteX53" fmla="*/ 6424912 w 12192000"/>
              <a:gd name="connsiteY53" fmla="*/ 204940 h 1163932"/>
              <a:gd name="connsiteX54" fmla="*/ 6502019 w 12192000"/>
              <a:gd name="connsiteY54" fmla="*/ 198788 h 1163932"/>
              <a:gd name="connsiteX55" fmla="*/ 6518229 w 12192000"/>
              <a:gd name="connsiteY55" fmla="*/ 197839 h 1163932"/>
              <a:gd name="connsiteX56" fmla="*/ 6519089 w 12192000"/>
              <a:gd name="connsiteY56" fmla="*/ 198274 h 1163932"/>
              <a:gd name="connsiteX57" fmla="*/ 6561047 w 12192000"/>
              <a:gd name="connsiteY57" fmla="*/ 182276 h 1163932"/>
              <a:gd name="connsiteX58" fmla="*/ 6595639 w 12192000"/>
              <a:gd name="connsiteY58" fmla="*/ 174596 h 1163932"/>
              <a:gd name="connsiteX59" fmla="*/ 6692265 w 12192000"/>
              <a:gd name="connsiteY59" fmla="*/ 171261 h 1163932"/>
              <a:gd name="connsiteX60" fmla="*/ 6697219 w 12192000"/>
              <a:gd name="connsiteY60" fmla="*/ 171733 h 1163932"/>
              <a:gd name="connsiteX61" fmla="*/ 6713656 w 12192000"/>
              <a:gd name="connsiteY61" fmla="*/ 160032 h 1163932"/>
              <a:gd name="connsiteX62" fmla="*/ 6714383 w 12192000"/>
              <a:gd name="connsiteY62" fmla="*/ 156857 h 1163932"/>
              <a:gd name="connsiteX63" fmla="*/ 6774793 w 12192000"/>
              <a:gd name="connsiteY63" fmla="*/ 166145 h 1163932"/>
              <a:gd name="connsiteX64" fmla="*/ 6782112 w 12192000"/>
              <a:gd name="connsiteY64" fmla="*/ 161687 h 1163932"/>
              <a:gd name="connsiteX65" fmla="*/ 6822392 w 12192000"/>
              <a:gd name="connsiteY65" fmla="*/ 175020 h 1163932"/>
              <a:gd name="connsiteX66" fmla="*/ 6842719 w 12192000"/>
              <a:gd name="connsiteY66" fmla="*/ 178025 h 1163932"/>
              <a:gd name="connsiteX67" fmla="*/ 6878958 w 12192000"/>
              <a:gd name="connsiteY67" fmla="*/ 187256 h 1163932"/>
              <a:gd name="connsiteX68" fmla="*/ 6881972 w 12192000"/>
              <a:gd name="connsiteY68" fmla="*/ 184277 h 1163932"/>
              <a:gd name="connsiteX69" fmla="*/ 6889133 w 12192000"/>
              <a:gd name="connsiteY69" fmla="*/ 187492 h 1163932"/>
              <a:gd name="connsiteX70" fmla="*/ 6894439 w 12192000"/>
              <a:gd name="connsiteY70" fmla="*/ 184074 h 1163932"/>
              <a:gd name="connsiteX71" fmla="*/ 6900419 w 12192000"/>
              <a:gd name="connsiteY71" fmla="*/ 185342 h 1163932"/>
              <a:gd name="connsiteX72" fmla="*/ 6963220 w 12192000"/>
              <a:gd name="connsiteY72" fmla="*/ 173736 h 1163932"/>
              <a:gd name="connsiteX73" fmla="*/ 6976706 w 12192000"/>
              <a:gd name="connsiteY73" fmla="*/ 177326 h 1163932"/>
              <a:gd name="connsiteX74" fmla="*/ 6987064 w 12192000"/>
              <a:gd name="connsiteY74" fmla="*/ 166834 h 1163932"/>
              <a:gd name="connsiteX75" fmla="*/ 7030230 w 12192000"/>
              <a:gd name="connsiteY75" fmla="*/ 166147 h 1163932"/>
              <a:gd name="connsiteX76" fmla="*/ 7045014 w 12192000"/>
              <a:gd name="connsiteY76" fmla="*/ 175533 h 1163932"/>
              <a:gd name="connsiteX77" fmla="*/ 7058714 w 12192000"/>
              <a:gd name="connsiteY77" fmla="*/ 182424 h 1163932"/>
              <a:gd name="connsiteX78" fmla="*/ 7060499 w 12192000"/>
              <a:gd name="connsiteY78" fmla="*/ 182495 h 1163932"/>
              <a:gd name="connsiteX79" fmla="*/ 7078430 w 12192000"/>
              <a:gd name="connsiteY79" fmla="*/ 183225 h 1163932"/>
              <a:gd name="connsiteX80" fmla="*/ 7176563 w 12192000"/>
              <a:gd name="connsiteY80" fmla="*/ 179676 h 1163932"/>
              <a:gd name="connsiteX81" fmla="*/ 7205529 w 12192000"/>
              <a:gd name="connsiteY81" fmla="*/ 187443 h 1163932"/>
              <a:gd name="connsiteX82" fmla="*/ 7310118 w 12192000"/>
              <a:gd name="connsiteY82" fmla="*/ 169037 h 1163932"/>
              <a:gd name="connsiteX83" fmla="*/ 7673859 w 12192000"/>
              <a:gd name="connsiteY83" fmla="*/ 156768 h 1163932"/>
              <a:gd name="connsiteX84" fmla="*/ 7692748 w 12192000"/>
              <a:gd name="connsiteY84" fmla="*/ 167969 h 1163932"/>
              <a:gd name="connsiteX85" fmla="*/ 7715729 w 12192000"/>
              <a:gd name="connsiteY85" fmla="*/ 163804 h 1163932"/>
              <a:gd name="connsiteX86" fmla="*/ 7974189 w 12192000"/>
              <a:gd name="connsiteY86" fmla="*/ 161251 h 1163932"/>
              <a:gd name="connsiteX87" fmla="*/ 8101969 w 12192000"/>
              <a:gd name="connsiteY87" fmla="*/ 150927 h 1163932"/>
              <a:gd name="connsiteX88" fmla="*/ 8106826 w 12192000"/>
              <a:gd name="connsiteY88" fmla="*/ 146285 h 1163932"/>
              <a:gd name="connsiteX89" fmla="*/ 8162058 w 12192000"/>
              <a:gd name="connsiteY89" fmla="*/ 103136 h 1163932"/>
              <a:gd name="connsiteX90" fmla="*/ 8184568 w 12192000"/>
              <a:gd name="connsiteY90" fmla="*/ 100422 h 1163932"/>
              <a:gd name="connsiteX91" fmla="*/ 8205350 w 12192000"/>
              <a:gd name="connsiteY91" fmla="*/ 106344 h 1163932"/>
              <a:gd name="connsiteX92" fmla="*/ 8228227 w 12192000"/>
              <a:gd name="connsiteY92" fmla="*/ 112404 h 1163932"/>
              <a:gd name="connsiteX93" fmla="*/ 8229109 w 12192000"/>
              <a:gd name="connsiteY93" fmla="*/ 109777 h 1163932"/>
              <a:gd name="connsiteX94" fmla="*/ 8237963 w 12192000"/>
              <a:gd name="connsiteY94" fmla="*/ 113428 h 1163932"/>
              <a:gd name="connsiteX95" fmla="*/ 8248358 w 12192000"/>
              <a:gd name="connsiteY95" fmla="*/ 112494 h 1163932"/>
              <a:gd name="connsiteX96" fmla="*/ 8249309 w 12192000"/>
              <a:gd name="connsiteY96" fmla="*/ 113130 h 1163932"/>
              <a:gd name="connsiteX97" fmla="*/ 8249997 w 12192000"/>
              <a:gd name="connsiteY97" fmla="*/ 112347 h 1163932"/>
              <a:gd name="connsiteX98" fmla="*/ 8272162 w 12192000"/>
              <a:gd name="connsiteY98" fmla="*/ 110356 h 1163932"/>
              <a:gd name="connsiteX99" fmla="*/ 8292349 w 12192000"/>
              <a:gd name="connsiteY99" fmla="*/ 103912 h 1163932"/>
              <a:gd name="connsiteX100" fmla="*/ 8292491 w 12192000"/>
              <a:gd name="connsiteY100" fmla="*/ 103935 h 1163932"/>
              <a:gd name="connsiteX101" fmla="*/ 8307239 w 12192000"/>
              <a:gd name="connsiteY101" fmla="*/ 101023 h 1163932"/>
              <a:gd name="connsiteX102" fmla="*/ 8339282 w 12192000"/>
              <a:gd name="connsiteY102" fmla="*/ 115374 h 1163932"/>
              <a:gd name="connsiteX103" fmla="*/ 8346156 w 12192000"/>
              <a:gd name="connsiteY103" fmla="*/ 117659 h 1163932"/>
              <a:gd name="connsiteX104" fmla="*/ 8346467 w 12192000"/>
              <a:gd name="connsiteY104" fmla="*/ 117456 h 1163932"/>
              <a:gd name="connsiteX105" fmla="*/ 8354069 w 12192000"/>
              <a:gd name="connsiteY105" fmla="*/ 119374 h 1163932"/>
              <a:gd name="connsiteX106" fmla="*/ 8358687 w 12192000"/>
              <a:gd name="connsiteY106" fmla="*/ 121825 h 1163932"/>
              <a:gd name="connsiteX107" fmla="*/ 8433385 w 12192000"/>
              <a:gd name="connsiteY107" fmla="*/ 106101 h 1163932"/>
              <a:gd name="connsiteX108" fmla="*/ 8533779 w 12192000"/>
              <a:gd name="connsiteY108" fmla="*/ 104806 h 1163932"/>
              <a:gd name="connsiteX109" fmla="*/ 8632833 w 12192000"/>
              <a:gd name="connsiteY109" fmla="*/ 106964 h 1163932"/>
              <a:gd name="connsiteX110" fmla="*/ 8668523 w 12192000"/>
              <a:gd name="connsiteY110" fmla="*/ 109411 h 1163932"/>
              <a:gd name="connsiteX111" fmla="*/ 8732893 w 12192000"/>
              <a:gd name="connsiteY111" fmla="*/ 106423 h 1163932"/>
              <a:gd name="connsiteX112" fmla="*/ 8764071 w 12192000"/>
              <a:gd name="connsiteY112" fmla="*/ 101019 h 1163932"/>
              <a:gd name="connsiteX113" fmla="*/ 8767004 w 12192000"/>
              <a:gd name="connsiteY113" fmla="*/ 97951 h 1163932"/>
              <a:gd name="connsiteX114" fmla="*/ 8772553 w 12192000"/>
              <a:gd name="connsiteY114" fmla="*/ 96746 h 1163932"/>
              <a:gd name="connsiteX115" fmla="*/ 8787201 w 12192000"/>
              <a:gd name="connsiteY115" fmla="*/ 98465 h 1163932"/>
              <a:gd name="connsiteX116" fmla="*/ 8792624 w 12192000"/>
              <a:gd name="connsiteY116" fmla="*/ 99935 h 1163932"/>
              <a:gd name="connsiteX117" fmla="*/ 8800741 w 12192000"/>
              <a:gd name="connsiteY117" fmla="*/ 100329 h 1163932"/>
              <a:gd name="connsiteX118" fmla="*/ 8800966 w 12192000"/>
              <a:gd name="connsiteY118" fmla="*/ 100077 h 1163932"/>
              <a:gd name="connsiteX119" fmla="*/ 8808513 w 12192000"/>
              <a:gd name="connsiteY119" fmla="*/ 100962 h 1163932"/>
              <a:gd name="connsiteX120" fmla="*/ 8845110 w 12192000"/>
              <a:gd name="connsiteY120" fmla="*/ 108611 h 1163932"/>
              <a:gd name="connsiteX121" fmla="*/ 8896773 w 12192000"/>
              <a:gd name="connsiteY121" fmla="*/ 86101 h 1163932"/>
              <a:gd name="connsiteX122" fmla="*/ 8917529 w 12192000"/>
              <a:gd name="connsiteY122" fmla="*/ 82805 h 1163932"/>
              <a:gd name="connsiteX123" fmla="*/ 8929546 w 12192000"/>
              <a:gd name="connsiteY123" fmla="*/ 78543 h 1163932"/>
              <a:gd name="connsiteX124" fmla="*/ 9026654 w 12192000"/>
              <a:gd name="connsiteY124" fmla="*/ 99852 h 1163932"/>
              <a:gd name="connsiteX125" fmla="*/ 9040737 w 12192000"/>
              <a:gd name="connsiteY125" fmla="*/ 105786 h 1163932"/>
              <a:gd name="connsiteX126" fmla="*/ 9052026 w 12192000"/>
              <a:gd name="connsiteY126" fmla="*/ 115808 h 1163932"/>
              <a:gd name="connsiteX127" fmla="*/ 9203241 w 12192000"/>
              <a:gd name="connsiteY127" fmla="*/ 118145 h 1163932"/>
              <a:gd name="connsiteX128" fmla="*/ 9415584 w 12192000"/>
              <a:gd name="connsiteY128" fmla="*/ 163588 h 1163932"/>
              <a:gd name="connsiteX129" fmla="*/ 9505102 w 12192000"/>
              <a:gd name="connsiteY129" fmla="*/ 147474 h 1163932"/>
              <a:gd name="connsiteX130" fmla="*/ 9643040 w 12192000"/>
              <a:gd name="connsiteY130" fmla="*/ 164665 h 1163932"/>
              <a:gd name="connsiteX131" fmla="*/ 9762999 w 12192000"/>
              <a:gd name="connsiteY131" fmla="*/ 169055 h 1163932"/>
              <a:gd name="connsiteX132" fmla="*/ 9776183 w 12192000"/>
              <a:gd name="connsiteY132" fmla="*/ 168623 h 1163932"/>
              <a:gd name="connsiteX133" fmla="*/ 9780532 w 12192000"/>
              <a:gd name="connsiteY133" fmla="*/ 162255 h 1163932"/>
              <a:gd name="connsiteX134" fmla="*/ 9824924 w 12192000"/>
              <a:gd name="connsiteY134" fmla="*/ 158079 h 1163932"/>
              <a:gd name="connsiteX135" fmla="*/ 9910588 w 12192000"/>
              <a:gd name="connsiteY135" fmla="*/ 160759 h 1163932"/>
              <a:gd name="connsiteX136" fmla="*/ 9924173 w 12192000"/>
              <a:gd name="connsiteY136" fmla="*/ 165023 h 1163932"/>
              <a:gd name="connsiteX137" fmla="*/ 10010969 w 12192000"/>
              <a:gd name="connsiteY137" fmla="*/ 162234 h 1163932"/>
              <a:gd name="connsiteX138" fmla="*/ 10070699 w 12192000"/>
              <a:gd name="connsiteY138" fmla="*/ 164286 h 1163932"/>
              <a:gd name="connsiteX139" fmla="*/ 10083825 w 12192000"/>
              <a:gd name="connsiteY139" fmla="*/ 168444 h 1163932"/>
              <a:gd name="connsiteX140" fmla="*/ 10097932 w 12192000"/>
              <a:gd name="connsiteY140" fmla="*/ 161160 h 1163932"/>
              <a:gd name="connsiteX141" fmla="*/ 10101779 w 12192000"/>
              <a:gd name="connsiteY141" fmla="*/ 155488 h 1163932"/>
              <a:gd name="connsiteX142" fmla="*/ 10149437 w 12192000"/>
              <a:gd name="connsiteY142" fmla="*/ 158598 h 1163932"/>
              <a:gd name="connsiteX143" fmla="*/ 10155104 w 12192000"/>
              <a:gd name="connsiteY143" fmla="*/ 158045 h 1163932"/>
              <a:gd name="connsiteX144" fmla="*/ 10250982 w 12192000"/>
              <a:gd name="connsiteY144" fmla="*/ 135074 h 1163932"/>
              <a:gd name="connsiteX145" fmla="*/ 10343301 w 12192000"/>
              <a:gd name="connsiteY145" fmla="*/ 97316 h 1163932"/>
              <a:gd name="connsiteX146" fmla="*/ 10366625 w 12192000"/>
              <a:gd name="connsiteY146" fmla="*/ 85860 h 1163932"/>
              <a:gd name="connsiteX147" fmla="*/ 10433505 w 12192000"/>
              <a:gd name="connsiteY147" fmla="*/ 71432 h 1163932"/>
              <a:gd name="connsiteX148" fmla="*/ 10547510 w 12192000"/>
              <a:gd name="connsiteY148" fmla="*/ 53678 h 1163932"/>
              <a:gd name="connsiteX149" fmla="*/ 10588150 w 12192000"/>
              <a:gd name="connsiteY149" fmla="*/ 38719 h 1163932"/>
              <a:gd name="connsiteX150" fmla="*/ 10589457 w 12192000"/>
              <a:gd name="connsiteY150" fmla="*/ 31728 h 1163932"/>
              <a:gd name="connsiteX151" fmla="*/ 10699976 w 12192000"/>
              <a:gd name="connsiteY151" fmla="*/ 49777 h 1163932"/>
              <a:gd name="connsiteX152" fmla="*/ 10812237 w 12192000"/>
              <a:gd name="connsiteY152" fmla="*/ 52759 h 1163932"/>
              <a:gd name="connsiteX153" fmla="*/ 10869837 w 12192000"/>
              <a:gd name="connsiteY153" fmla="*/ 72227 h 1163932"/>
              <a:gd name="connsiteX154" fmla="*/ 10881770 w 12192000"/>
              <a:gd name="connsiteY154" fmla="*/ 80104 h 1163932"/>
              <a:gd name="connsiteX155" fmla="*/ 10896899 w 12192000"/>
              <a:gd name="connsiteY155" fmla="*/ 77163 h 1163932"/>
              <a:gd name="connsiteX156" fmla="*/ 10901748 w 12192000"/>
              <a:gd name="connsiteY156" fmla="*/ 72784 h 1163932"/>
              <a:gd name="connsiteX157" fmla="*/ 10947419 w 12192000"/>
              <a:gd name="connsiteY157" fmla="*/ 89748 h 1163932"/>
              <a:gd name="connsiteX158" fmla="*/ 10953034 w 12192000"/>
              <a:gd name="connsiteY158" fmla="*/ 90870 h 1163932"/>
              <a:gd name="connsiteX159" fmla="*/ 10992070 w 12192000"/>
              <a:gd name="connsiteY159" fmla="*/ 95273 h 1163932"/>
              <a:gd name="connsiteX160" fmla="*/ 11112372 w 12192000"/>
              <a:gd name="connsiteY160" fmla="*/ 88679 h 1163932"/>
              <a:gd name="connsiteX161" fmla="*/ 11147719 w 12192000"/>
              <a:gd name="connsiteY161" fmla="*/ 86992 h 1163932"/>
              <a:gd name="connsiteX162" fmla="*/ 11172617 w 12192000"/>
              <a:gd name="connsiteY162" fmla="*/ 82697 h 1163932"/>
              <a:gd name="connsiteX163" fmla="*/ 11240397 w 12192000"/>
              <a:gd name="connsiteY163" fmla="*/ 88262 h 1163932"/>
              <a:gd name="connsiteX164" fmla="*/ 11270034 w 12192000"/>
              <a:gd name="connsiteY164" fmla="*/ 98379 h 1163932"/>
              <a:gd name="connsiteX165" fmla="*/ 11293091 w 12192000"/>
              <a:gd name="connsiteY165" fmla="*/ 98474 h 1163932"/>
              <a:gd name="connsiteX166" fmla="*/ 11310949 w 12192000"/>
              <a:gd name="connsiteY166" fmla="*/ 104274 h 1163932"/>
              <a:gd name="connsiteX167" fmla="*/ 11345279 w 12192000"/>
              <a:gd name="connsiteY167" fmla="*/ 101883 h 1163932"/>
              <a:gd name="connsiteX168" fmla="*/ 11354597 w 12192000"/>
              <a:gd name="connsiteY168" fmla="*/ 104385 h 1163932"/>
              <a:gd name="connsiteX169" fmla="*/ 11367725 w 12192000"/>
              <a:gd name="connsiteY169" fmla="*/ 104431 h 1163932"/>
              <a:gd name="connsiteX170" fmla="*/ 11399832 w 12192000"/>
              <a:gd name="connsiteY170" fmla="*/ 117048 h 1163932"/>
              <a:gd name="connsiteX171" fmla="*/ 11487595 w 12192000"/>
              <a:gd name="connsiteY171" fmla="*/ 158754 h 1163932"/>
              <a:gd name="connsiteX172" fmla="*/ 11590850 w 12192000"/>
              <a:gd name="connsiteY172" fmla="*/ 244984 h 1163932"/>
              <a:gd name="connsiteX173" fmla="*/ 11736204 w 12192000"/>
              <a:gd name="connsiteY173" fmla="*/ 283941 h 1163932"/>
              <a:gd name="connsiteX174" fmla="*/ 11760331 w 12192000"/>
              <a:gd name="connsiteY174" fmla="*/ 298368 h 1163932"/>
              <a:gd name="connsiteX175" fmla="*/ 11819139 w 12192000"/>
              <a:gd name="connsiteY175" fmla="*/ 310575 h 1163932"/>
              <a:gd name="connsiteX176" fmla="*/ 11821967 w 12192000"/>
              <a:gd name="connsiteY176" fmla="*/ 312222 h 1163932"/>
              <a:gd name="connsiteX177" fmla="*/ 11847125 w 12192000"/>
              <a:gd name="connsiteY177" fmla="*/ 303833 h 1163932"/>
              <a:gd name="connsiteX178" fmla="*/ 11980134 w 12192000"/>
              <a:gd name="connsiteY178" fmla="*/ 328343 h 1163932"/>
              <a:gd name="connsiteX179" fmla="*/ 12174576 w 12192000"/>
              <a:gd name="connsiteY179" fmla="*/ 382540 h 1163932"/>
              <a:gd name="connsiteX180" fmla="*/ 12192000 w 12192000"/>
              <a:gd name="connsiteY180" fmla="*/ 385665 h 1163932"/>
              <a:gd name="connsiteX181" fmla="*/ 12192000 w 12192000"/>
              <a:gd name="connsiteY181" fmla="*/ 1163932 h 1163932"/>
              <a:gd name="connsiteX182" fmla="*/ 0 w 12192000"/>
              <a:gd name="connsiteY182" fmla="*/ 1163932 h 1163932"/>
              <a:gd name="connsiteX183" fmla="*/ 0 w 12192000"/>
              <a:gd name="connsiteY183" fmla="*/ 489977 h 1163932"/>
              <a:gd name="connsiteX184" fmla="*/ 5331 w 12192000"/>
              <a:gd name="connsiteY184" fmla="*/ 489229 h 1163932"/>
              <a:gd name="connsiteX185" fmla="*/ 39902 w 12192000"/>
              <a:gd name="connsiteY185" fmla="*/ 478716 h 1163932"/>
              <a:gd name="connsiteX186" fmla="*/ 117880 w 12192000"/>
              <a:gd name="connsiteY186" fmla="*/ 427388 h 1163932"/>
              <a:gd name="connsiteX187" fmla="*/ 238140 w 12192000"/>
              <a:gd name="connsiteY187" fmla="*/ 385729 h 1163932"/>
              <a:gd name="connsiteX188" fmla="*/ 249589 w 12192000"/>
              <a:gd name="connsiteY188" fmla="*/ 385949 h 1163932"/>
              <a:gd name="connsiteX189" fmla="*/ 296963 w 12192000"/>
              <a:gd name="connsiteY189" fmla="*/ 362534 h 1163932"/>
              <a:gd name="connsiteX190" fmla="*/ 339235 w 12192000"/>
              <a:gd name="connsiteY190" fmla="*/ 330857 h 1163932"/>
              <a:gd name="connsiteX191" fmla="*/ 447152 w 12192000"/>
              <a:gd name="connsiteY191" fmla="*/ 333855 h 1163932"/>
              <a:gd name="connsiteX192" fmla="*/ 475247 w 12192000"/>
              <a:gd name="connsiteY192" fmla="*/ 343146 h 1163932"/>
              <a:gd name="connsiteX193" fmla="*/ 477967 w 12192000"/>
              <a:gd name="connsiteY193" fmla="*/ 344392 h 1163932"/>
              <a:gd name="connsiteX194" fmla="*/ 527683 w 12192000"/>
              <a:gd name="connsiteY194" fmla="*/ 339655 h 1163932"/>
              <a:gd name="connsiteX195" fmla="*/ 703732 w 12192000"/>
              <a:gd name="connsiteY195" fmla="*/ 323031 h 1163932"/>
              <a:gd name="connsiteX196" fmla="*/ 853391 w 12192000"/>
              <a:gd name="connsiteY196" fmla="*/ 310023 h 1163932"/>
              <a:gd name="connsiteX197" fmla="*/ 925332 w 12192000"/>
              <a:gd name="connsiteY197" fmla="*/ 305118 h 1163932"/>
              <a:gd name="connsiteX198" fmla="*/ 941286 w 12192000"/>
              <a:gd name="connsiteY198" fmla="*/ 295364 h 1163932"/>
              <a:gd name="connsiteX199" fmla="*/ 950845 w 12192000"/>
              <a:gd name="connsiteY199" fmla="*/ 293027 h 1163932"/>
              <a:gd name="connsiteX200" fmla="*/ 953292 w 12192000"/>
              <a:gd name="connsiteY200" fmla="*/ 287324 h 1163932"/>
              <a:gd name="connsiteX201" fmla="*/ 967499 w 12192000"/>
              <a:gd name="connsiteY201" fmla="*/ 280192 h 1163932"/>
              <a:gd name="connsiteX202" fmla="*/ 985161 w 12192000"/>
              <a:gd name="connsiteY202" fmla="*/ 277297 h 1163932"/>
              <a:gd name="connsiteX203" fmla="*/ 1069267 w 12192000"/>
              <a:gd name="connsiteY203" fmla="*/ 269198 h 1163932"/>
              <a:gd name="connsiteX204" fmla="*/ 1138407 w 12192000"/>
              <a:gd name="connsiteY204" fmla="*/ 252999 h 1163932"/>
              <a:gd name="connsiteX205" fmla="*/ 1164931 w 12192000"/>
              <a:gd name="connsiteY205" fmla="*/ 245054 h 1163932"/>
              <a:gd name="connsiteX206" fmla="*/ 1211622 w 12192000"/>
              <a:gd name="connsiteY206" fmla="*/ 227108 h 1163932"/>
              <a:gd name="connsiteX207" fmla="*/ 1274567 w 12192000"/>
              <a:gd name="connsiteY207" fmla="*/ 209812 h 1163932"/>
              <a:gd name="connsiteX208" fmla="*/ 1325029 w 12192000"/>
              <a:gd name="connsiteY208" fmla="*/ 214369 h 1163932"/>
              <a:gd name="connsiteX209" fmla="*/ 1356805 w 12192000"/>
              <a:gd name="connsiteY209" fmla="*/ 210054 h 1163932"/>
              <a:gd name="connsiteX210" fmla="*/ 1468752 w 12192000"/>
              <a:gd name="connsiteY210" fmla="*/ 221036 h 1163932"/>
              <a:gd name="connsiteX211" fmla="*/ 1650750 w 12192000"/>
              <a:gd name="connsiteY211" fmla="*/ 171522 h 1163932"/>
              <a:gd name="connsiteX212" fmla="*/ 1655056 w 12192000"/>
              <a:gd name="connsiteY212" fmla="*/ 178538 h 1163932"/>
              <a:gd name="connsiteX213" fmla="*/ 1683220 w 12192000"/>
              <a:gd name="connsiteY213" fmla="*/ 176084 h 1163932"/>
              <a:gd name="connsiteX214" fmla="*/ 1685599 w 12192000"/>
              <a:gd name="connsiteY214" fmla="*/ 171820 h 1163932"/>
              <a:gd name="connsiteX215" fmla="*/ 1689230 w 12192000"/>
              <a:gd name="connsiteY215" fmla="*/ 171091 h 1163932"/>
              <a:gd name="connsiteX216" fmla="*/ 1691052 w 12192000"/>
              <a:gd name="connsiteY216" fmla="*/ 175010 h 1163932"/>
              <a:gd name="connsiteX217" fmla="*/ 1735783 w 12192000"/>
              <a:gd name="connsiteY217" fmla="*/ 183832 h 1163932"/>
              <a:gd name="connsiteX218" fmla="*/ 1797102 w 12192000"/>
              <a:gd name="connsiteY218" fmla="*/ 188721 h 1163932"/>
              <a:gd name="connsiteX219" fmla="*/ 1845638 w 12192000"/>
              <a:gd name="connsiteY219" fmla="*/ 170206 h 1163932"/>
              <a:gd name="connsiteX220" fmla="*/ 1848980 w 12192000"/>
              <a:gd name="connsiteY220" fmla="*/ 173948 h 1163932"/>
              <a:gd name="connsiteX221" fmla="*/ 1880587 w 12192000"/>
              <a:gd name="connsiteY221" fmla="*/ 171938 h 1163932"/>
              <a:gd name="connsiteX222" fmla="*/ 1995803 w 12192000"/>
              <a:gd name="connsiteY222" fmla="*/ 138279 h 1163932"/>
              <a:gd name="connsiteX223" fmla="*/ 2057448 w 12192000"/>
              <a:gd name="connsiteY223" fmla="*/ 135082 h 1163932"/>
              <a:gd name="connsiteX224" fmla="*/ 2119088 w 12192000"/>
              <a:gd name="connsiteY224" fmla="*/ 119940 h 1163932"/>
              <a:gd name="connsiteX225" fmla="*/ 2138831 w 12192000"/>
              <a:gd name="connsiteY225" fmla="*/ 122626 h 1163932"/>
              <a:gd name="connsiteX226" fmla="*/ 2174180 w 12192000"/>
              <a:gd name="connsiteY226" fmla="*/ 117121 h 1163932"/>
              <a:gd name="connsiteX227" fmla="*/ 2214259 w 12192000"/>
              <a:gd name="connsiteY227" fmla="*/ 116974 h 1163932"/>
              <a:gd name="connsiteX228" fmla="*/ 2264911 w 12192000"/>
              <a:gd name="connsiteY228" fmla="*/ 108071 h 1163932"/>
              <a:gd name="connsiteX229" fmla="*/ 2298963 w 12192000"/>
              <a:gd name="connsiteY229" fmla="*/ 107788 h 1163932"/>
              <a:gd name="connsiteX230" fmla="*/ 2454058 w 12192000"/>
              <a:gd name="connsiteY230" fmla="*/ 73698 h 1163932"/>
              <a:gd name="connsiteX231" fmla="*/ 2534188 w 12192000"/>
              <a:gd name="connsiteY231" fmla="*/ 70162 h 1163932"/>
              <a:gd name="connsiteX232" fmla="*/ 2616912 w 12192000"/>
              <a:gd name="connsiteY232" fmla="*/ 51189 h 1163932"/>
              <a:gd name="connsiteX233" fmla="*/ 2698592 w 12192000"/>
              <a:gd name="connsiteY233" fmla="*/ 42305 h 1163932"/>
              <a:gd name="connsiteX234" fmla="*/ 2891953 w 12192000"/>
              <a:gd name="connsiteY234" fmla="*/ 34973 h 1163932"/>
              <a:gd name="connsiteX235" fmla="*/ 2955508 w 12192000"/>
              <a:gd name="connsiteY235" fmla="*/ 929 h 116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2192000" h="1163932">
                <a:moveTo>
                  <a:pt x="2955508" y="929"/>
                </a:moveTo>
                <a:cubicBezTo>
                  <a:pt x="2962603" y="-560"/>
                  <a:pt x="2968871" y="-381"/>
                  <a:pt x="2973472" y="2369"/>
                </a:cubicBezTo>
                <a:cubicBezTo>
                  <a:pt x="2988398" y="1582"/>
                  <a:pt x="3039854" y="237"/>
                  <a:pt x="3052621" y="14030"/>
                </a:cubicBezTo>
                <a:cubicBezTo>
                  <a:pt x="3074269" y="13590"/>
                  <a:pt x="3124337" y="16403"/>
                  <a:pt x="3145220" y="16277"/>
                </a:cubicBezTo>
                <a:cubicBezTo>
                  <a:pt x="3177400" y="20825"/>
                  <a:pt x="3204801" y="-725"/>
                  <a:pt x="3233309" y="8968"/>
                </a:cubicBezTo>
                <a:cubicBezTo>
                  <a:pt x="3255675" y="17814"/>
                  <a:pt x="3297066" y="12790"/>
                  <a:pt x="3320851" y="18902"/>
                </a:cubicBezTo>
                <a:cubicBezTo>
                  <a:pt x="3329831" y="31255"/>
                  <a:pt x="3377875" y="43091"/>
                  <a:pt x="3394552" y="38279"/>
                </a:cubicBezTo>
                <a:cubicBezTo>
                  <a:pt x="3429790" y="45194"/>
                  <a:pt x="3435943" y="63076"/>
                  <a:pt x="3462252" y="68646"/>
                </a:cubicBezTo>
                <a:lnTo>
                  <a:pt x="3504799" y="93363"/>
                </a:lnTo>
                <a:lnTo>
                  <a:pt x="3568807" y="84557"/>
                </a:lnTo>
                <a:lnTo>
                  <a:pt x="3571993" y="87105"/>
                </a:lnTo>
                <a:cubicBezTo>
                  <a:pt x="3578062" y="92009"/>
                  <a:pt x="3584192" y="96609"/>
                  <a:pt x="3590879" y="100115"/>
                </a:cubicBezTo>
                <a:cubicBezTo>
                  <a:pt x="3596400" y="81013"/>
                  <a:pt x="3611075" y="86890"/>
                  <a:pt x="3623973" y="93084"/>
                </a:cubicBezTo>
                <a:lnTo>
                  <a:pt x="3636728" y="98019"/>
                </a:lnTo>
                <a:lnTo>
                  <a:pt x="3676976" y="96600"/>
                </a:lnTo>
                <a:cubicBezTo>
                  <a:pt x="3705974" y="106056"/>
                  <a:pt x="3711759" y="107306"/>
                  <a:pt x="3722653" y="115363"/>
                </a:cubicBezTo>
                <a:lnTo>
                  <a:pt x="3775112" y="98970"/>
                </a:lnTo>
                <a:lnTo>
                  <a:pt x="3932956" y="122337"/>
                </a:lnTo>
                <a:cubicBezTo>
                  <a:pt x="3980745" y="133345"/>
                  <a:pt x="4055421" y="160233"/>
                  <a:pt x="4100593" y="163834"/>
                </a:cubicBezTo>
                <a:cubicBezTo>
                  <a:pt x="4235789" y="175679"/>
                  <a:pt x="4169239" y="187722"/>
                  <a:pt x="4316364" y="177453"/>
                </a:cubicBezTo>
                <a:cubicBezTo>
                  <a:pt x="4321343" y="172718"/>
                  <a:pt x="4381395" y="166811"/>
                  <a:pt x="4387387" y="164360"/>
                </a:cubicBezTo>
                <a:lnTo>
                  <a:pt x="4427957" y="177526"/>
                </a:lnTo>
                <a:lnTo>
                  <a:pt x="4502291" y="188197"/>
                </a:lnTo>
                <a:lnTo>
                  <a:pt x="4600771" y="212143"/>
                </a:lnTo>
                <a:cubicBezTo>
                  <a:pt x="4614771" y="210903"/>
                  <a:pt x="4629325" y="210251"/>
                  <a:pt x="4644102" y="210363"/>
                </a:cubicBezTo>
                <a:lnTo>
                  <a:pt x="4652752" y="210902"/>
                </a:lnTo>
                <a:cubicBezTo>
                  <a:pt x="4652799" y="211030"/>
                  <a:pt x="4652848" y="211157"/>
                  <a:pt x="4652896" y="211286"/>
                </a:cubicBezTo>
                <a:cubicBezTo>
                  <a:pt x="4658320" y="211626"/>
                  <a:pt x="4678972" y="212192"/>
                  <a:pt x="4685303" y="212939"/>
                </a:cubicBezTo>
                <a:lnTo>
                  <a:pt x="4690886" y="215767"/>
                </a:lnTo>
                <a:lnTo>
                  <a:pt x="4725430" y="238732"/>
                </a:lnTo>
                <a:cubicBezTo>
                  <a:pt x="4737427" y="231591"/>
                  <a:pt x="4775104" y="226830"/>
                  <a:pt x="4800051" y="231099"/>
                </a:cubicBezTo>
                <a:cubicBezTo>
                  <a:pt x="4824999" y="235370"/>
                  <a:pt x="4838104" y="254681"/>
                  <a:pt x="4875115" y="264350"/>
                </a:cubicBezTo>
                <a:cubicBezTo>
                  <a:pt x="4910396" y="272074"/>
                  <a:pt x="4896976" y="272080"/>
                  <a:pt x="4936450" y="280902"/>
                </a:cubicBezTo>
                <a:cubicBezTo>
                  <a:pt x="4977972" y="291139"/>
                  <a:pt x="4987604" y="299206"/>
                  <a:pt x="5030961" y="305912"/>
                </a:cubicBezTo>
                <a:cubicBezTo>
                  <a:pt x="5067269" y="323566"/>
                  <a:pt x="5060686" y="296079"/>
                  <a:pt x="5082734" y="308581"/>
                </a:cubicBezTo>
                <a:lnTo>
                  <a:pt x="5138799" y="303800"/>
                </a:lnTo>
                <a:cubicBezTo>
                  <a:pt x="5159783" y="303972"/>
                  <a:pt x="5222232" y="329865"/>
                  <a:pt x="5259695" y="330476"/>
                </a:cubicBezTo>
                <a:cubicBezTo>
                  <a:pt x="5294177" y="331408"/>
                  <a:pt x="5329952" y="341580"/>
                  <a:pt x="5359642" y="340575"/>
                </a:cubicBezTo>
                <a:lnTo>
                  <a:pt x="5372918" y="336834"/>
                </a:lnTo>
                <a:lnTo>
                  <a:pt x="5396084" y="328268"/>
                </a:lnTo>
                <a:lnTo>
                  <a:pt x="5414292" y="320863"/>
                </a:lnTo>
                <a:cubicBezTo>
                  <a:pt x="5419283" y="317134"/>
                  <a:pt x="5483979" y="313053"/>
                  <a:pt x="5487276" y="307350"/>
                </a:cubicBezTo>
                <a:cubicBezTo>
                  <a:pt x="5545059" y="311386"/>
                  <a:pt x="5551468" y="308718"/>
                  <a:pt x="5612716" y="308118"/>
                </a:cubicBezTo>
                <a:cubicBezTo>
                  <a:pt x="5706701" y="319100"/>
                  <a:pt x="5706403" y="275903"/>
                  <a:pt x="5864813" y="257852"/>
                </a:cubicBezTo>
                <a:cubicBezTo>
                  <a:pt x="5919383" y="252630"/>
                  <a:pt x="6095366" y="235151"/>
                  <a:pt x="6151392" y="225732"/>
                </a:cubicBezTo>
                <a:cubicBezTo>
                  <a:pt x="6137061" y="192047"/>
                  <a:pt x="6183146" y="231837"/>
                  <a:pt x="6209396" y="220469"/>
                </a:cubicBezTo>
                <a:cubicBezTo>
                  <a:pt x="6229147" y="220563"/>
                  <a:pt x="6253887" y="222487"/>
                  <a:pt x="6269898" y="226300"/>
                </a:cubicBezTo>
                <a:cubicBezTo>
                  <a:pt x="6278362" y="227355"/>
                  <a:pt x="6287329" y="226959"/>
                  <a:pt x="6297029" y="224230"/>
                </a:cubicBezTo>
                <a:cubicBezTo>
                  <a:pt x="6312240" y="212407"/>
                  <a:pt x="6330874" y="209880"/>
                  <a:pt x="6352373" y="209161"/>
                </a:cubicBezTo>
                <a:lnTo>
                  <a:pt x="6353759" y="209135"/>
                </a:lnTo>
                <a:lnTo>
                  <a:pt x="6363346" y="196700"/>
                </a:lnTo>
                <a:cubicBezTo>
                  <a:pt x="6374599" y="188260"/>
                  <a:pt x="6378877" y="205848"/>
                  <a:pt x="6400681" y="204402"/>
                </a:cubicBezTo>
                <a:lnTo>
                  <a:pt x="6402041" y="207073"/>
                </a:lnTo>
                <a:lnTo>
                  <a:pt x="6424912" y="204940"/>
                </a:lnTo>
                <a:cubicBezTo>
                  <a:pt x="6440035" y="209475"/>
                  <a:pt x="6489474" y="188920"/>
                  <a:pt x="6502019" y="198788"/>
                </a:cubicBezTo>
                <a:cubicBezTo>
                  <a:pt x="6507553" y="199163"/>
                  <a:pt x="6513074" y="197832"/>
                  <a:pt x="6518229" y="197839"/>
                </a:cubicBezTo>
                <a:lnTo>
                  <a:pt x="6519089" y="198274"/>
                </a:lnTo>
                <a:lnTo>
                  <a:pt x="6561047" y="182276"/>
                </a:lnTo>
                <a:cubicBezTo>
                  <a:pt x="6576908" y="188273"/>
                  <a:pt x="6586597" y="187556"/>
                  <a:pt x="6595639" y="174596"/>
                </a:cubicBezTo>
                <a:cubicBezTo>
                  <a:pt x="6669524" y="204588"/>
                  <a:pt x="6631660" y="167763"/>
                  <a:pt x="6692265" y="171261"/>
                </a:cubicBezTo>
                <a:lnTo>
                  <a:pt x="6697219" y="171733"/>
                </a:lnTo>
                <a:lnTo>
                  <a:pt x="6713656" y="160032"/>
                </a:lnTo>
                <a:cubicBezTo>
                  <a:pt x="6713896" y="158972"/>
                  <a:pt x="6714141" y="157917"/>
                  <a:pt x="6714383" y="156857"/>
                </a:cubicBezTo>
                <a:lnTo>
                  <a:pt x="6774793" y="166145"/>
                </a:lnTo>
                <a:lnTo>
                  <a:pt x="6782112" y="161687"/>
                </a:lnTo>
                <a:lnTo>
                  <a:pt x="6822392" y="175020"/>
                </a:lnTo>
                <a:lnTo>
                  <a:pt x="6842719" y="178025"/>
                </a:lnTo>
                <a:lnTo>
                  <a:pt x="6878958" y="187256"/>
                </a:lnTo>
                <a:lnTo>
                  <a:pt x="6881972" y="184277"/>
                </a:lnTo>
                <a:lnTo>
                  <a:pt x="6889133" y="187492"/>
                </a:lnTo>
                <a:lnTo>
                  <a:pt x="6894439" y="184074"/>
                </a:lnTo>
                <a:lnTo>
                  <a:pt x="6900419" y="185342"/>
                </a:lnTo>
                <a:cubicBezTo>
                  <a:pt x="6911884" y="183619"/>
                  <a:pt x="6950507" y="175071"/>
                  <a:pt x="6963220" y="173736"/>
                </a:cubicBezTo>
                <a:lnTo>
                  <a:pt x="6976706" y="177326"/>
                </a:lnTo>
                <a:lnTo>
                  <a:pt x="6987064" y="166834"/>
                </a:lnTo>
                <a:lnTo>
                  <a:pt x="7030230" y="166147"/>
                </a:lnTo>
                <a:lnTo>
                  <a:pt x="7045014" y="175533"/>
                </a:lnTo>
                <a:lnTo>
                  <a:pt x="7058714" y="182424"/>
                </a:lnTo>
                <a:lnTo>
                  <a:pt x="7060499" y="182495"/>
                </a:lnTo>
                <a:lnTo>
                  <a:pt x="7078430" y="183225"/>
                </a:lnTo>
                <a:lnTo>
                  <a:pt x="7176563" y="179676"/>
                </a:lnTo>
                <a:lnTo>
                  <a:pt x="7205529" y="187443"/>
                </a:lnTo>
                <a:lnTo>
                  <a:pt x="7310118" y="169037"/>
                </a:lnTo>
                <a:cubicBezTo>
                  <a:pt x="7440488" y="161452"/>
                  <a:pt x="7553495" y="197026"/>
                  <a:pt x="7673859" y="156768"/>
                </a:cubicBezTo>
                <a:lnTo>
                  <a:pt x="7692748" y="167969"/>
                </a:lnTo>
                <a:lnTo>
                  <a:pt x="7715729" y="163804"/>
                </a:lnTo>
                <a:cubicBezTo>
                  <a:pt x="7811110" y="149060"/>
                  <a:pt x="7909958" y="141152"/>
                  <a:pt x="7974189" y="161251"/>
                </a:cubicBezTo>
                <a:cubicBezTo>
                  <a:pt x="8006066" y="157939"/>
                  <a:pt x="8083084" y="150326"/>
                  <a:pt x="8101969" y="150927"/>
                </a:cubicBezTo>
                <a:lnTo>
                  <a:pt x="8106826" y="146285"/>
                </a:lnTo>
                <a:lnTo>
                  <a:pt x="8162058" y="103136"/>
                </a:lnTo>
                <a:lnTo>
                  <a:pt x="8184568" y="100422"/>
                </a:lnTo>
                <a:lnTo>
                  <a:pt x="8205350" y="106344"/>
                </a:lnTo>
                <a:cubicBezTo>
                  <a:pt x="8213920" y="108834"/>
                  <a:pt x="8222826" y="111343"/>
                  <a:pt x="8228227" y="112404"/>
                </a:cubicBezTo>
                <a:lnTo>
                  <a:pt x="8229109" y="109777"/>
                </a:lnTo>
                <a:lnTo>
                  <a:pt x="8237963" y="113428"/>
                </a:lnTo>
                <a:lnTo>
                  <a:pt x="8248358" y="112494"/>
                </a:lnTo>
                <a:lnTo>
                  <a:pt x="8249309" y="113130"/>
                </a:lnTo>
                <a:lnTo>
                  <a:pt x="8249997" y="112347"/>
                </a:lnTo>
                <a:lnTo>
                  <a:pt x="8272162" y="110356"/>
                </a:lnTo>
                <a:lnTo>
                  <a:pt x="8292349" y="103912"/>
                </a:lnTo>
                <a:lnTo>
                  <a:pt x="8292491" y="103935"/>
                </a:lnTo>
                <a:cubicBezTo>
                  <a:pt x="8298009" y="104409"/>
                  <a:pt x="8303135" y="103922"/>
                  <a:pt x="8307239" y="101023"/>
                </a:cubicBezTo>
                <a:cubicBezTo>
                  <a:pt x="8317233" y="106089"/>
                  <a:pt x="8327966" y="110943"/>
                  <a:pt x="8339282" y="115374"/>
                </a:cubicBezTo>
                <a:lnTo>
                  <a:pt x="8346156" y="117659"/>
                </a:lnTo>
                <a:lnTo>
                  <a:pt x="8346467" y="117456"/>
                </a:lnTo>
                <a:cubicBezTo>
                  <a:pt x="8348336" y="117423"/>
                  <a:pt x="8350739" y="117978"/>
                  <a:pt x="8354069" y="119374"/>
                </a:cubicBezTo>
                <a:lnTo>
                  <a:pt x="8358687" y="121825"/>
                </a:lnTo>
                <a:lnTo>
                  <a:pt x="8433385" y="106101"/>
                </a:lnTo>
                <a:cubicBezTo>
                  <a:pt x="8472316" y="107679"/>
                  <a:pt x="8499361" y="89243"/>
                  <a:pt x="8533779" y="104806"/>
                </a:cubicBezTo>
                <a:cubicBezTo>
                  <a:pt x="8570237" y="106199"/>
                  <a:pt x="8602608" y="99501"/>
                  <a:pt x="8632833" y="106964"/>
                </a:cubicBezTo>
                <a:cubicBezTo>
                  <a:pt x="8646003" y="101130"/>
                  <a:pt x="8658069" y="99126"/>
                  <a:pt x="8668523" y="109411"/>
                </a:cubicBezTo>
                <a:cubicBezTo>
                  <a:pt x="8702829" y="107932"/>
                  <a:pt x="8712456" y="94511"/>
                  <a:pt x="8732893" y="106423"/>
                </a:cubicBezTo>
                <a:lnTo>
                  <a:pt x="8764071" y="101019"/>
                </a:lnTo>
                <a:lnTo>
                  <a:pt x="8767004" y="97951"/>
                </a:lnTo>
                <a:lnTo>
                  <a:pt x="8772553" y="96746"/>
                </a:lnTo>
                <a:lnTo>
                  <a:pt x="8787201" y="98465"/>
                </a:lnTo>
                <a:lnTo>
                  <a:pt x="8792624" y="99935"/>
                </a:lnTo>
                <a:cubicBezTo>
                  <a:pt x="8796395" y="100640"/>
                  <a:pt x="8798936" y="100714"/>
                  <a:pt x="8800741" y="100329"/>
                </a:cubicBezTo>
                <a:lnTo>
                  <a:pt x="8800966" y="100077"/>
                </a:lnTo>
                <a:lnTo>
                  <a:pt x="8808513" y="100962"/>
                </a:lnTo>
                <a:cubicBezTo>
                  <a:pt x="8821191" y="103057"/>
                  <a:pt x="8833467" y="105663"/>
                  <a:pt x="8845110" y="108611"/>
                </a:cubicBezTo>
                <a:cubicBezTo>
                  <a:pt x="8856640" y="94429"/>
                  <a:pt x="8898769" y="114061"/>
                  <a:pt x="8896773" y="86101"/>
                </a:cubicBezTo>
                <a:cubicBezTo>
                  <a:pt x="8912560" y="89254"/>
                  <a:pt x="8921083" y="101262"/>
                  <a:pt x="8917529" y="82805"/>
                </a:cubicBezTo>
                <a:lnTo>
                  <a:pt x="8929546" y="78543"/>
                </a:lnTo>
                <a:lnTo>
                  <a:pt x="9026654" y="99852"/>
                </a:lnTo>
                <a:lnTo>
                  <a:pt x="9040737" y="105786"/>
                </a:lnTo>
                <a:cubicBezTo>
                  <a:pt x="9045198" y="108424"/>
                  <a:pt x="9049055" y="111684"/>
                  <a:pt x="9052026" y="115808"/>
                </a:cubicBezTo>
                <a:cubicBezTo>
                  <a:pt x="9103902" y="97277"/>
                  <a:pt x="9148883" y="119005"/>
                  <a:pt x="9203241" y="118145"/>
                </a:cubicBezTo>
                <a:cubicBezTo>
                  <a:pt x="9263154" y="126206"/>
                  <a:pt x="9393882" y="154481"/>
                  <a:pt x="9415584" y="163588"/>
                </a:cubicBezTo>
                <a:cubicBezTo>
                  <a:pt x="9433796" y="167802"/>
                  <a:pt x="9514347" y="159834"/>
                  <a:pt x="9505102" y="147474"/>
                </a:cubicBezTo>
                <a:cubicBezTo>
                  <a:pt x="9558875" y="175676"/>
                  <a:pt x="9580546" y="149889"/>
                  <a:pt x="9643040" y="164665"/>
                </a:cubicBezTo>
                <a:lnTo>
                  <a:pt x="9762999" y="169055"/>
                </a:lnTo>
                <a:lnTo>
                  <a:pt x="9776183" y="168623"/>
                </a:lnTo>
                <a:lnTo>
                  <a:pt x="9780532" y="162255"/>
                </a:lnTo>
                <a:lnTo>
                  <a:pt x="9824924" y="158079"/>
                </a:lnTo>
                <a:cubicBezTo>
                  <a:pt x="9845325" y="170634"/>
                  <a:pt x="9880317" y="158344"/>
                  <a:pt x="9910588" y="160759"/>
                </a:cubicBezTo>
                <a:lnTo>
                  <a:pt x="9924173" y="165023"/>
                </a:lnTo>
                <a:lnTo>
                  <a:pt x="10010969" y="162234"/>
                </a:lnTo>
                <a:lnTo>
                  <a:pt x="10070699" y="164286"/>
                </a:lnTo>
                <a:lnTo>
                  <a:pt x="10083825" y="168444"/>
                </a:lnTo>
                <a:lnTo>
                  <a:pt x="10097932" y="161160"/>
                </a:lnTo>
                <a:cubicBezTo>
                  <a:pt x="10099580" y="159385"/>
                  <a:pt x="10100873" y="157473"/>
                  <a:pt x="10101779" y="155488"/>
                </a:cubicBezTo>
                <a:lnTo>
                  <a:pt x="10149437" y="158598"/>
                </a:lnTo>
                <a:lnTo>
                  <a:pt x="10155104" y="158045"/>
                </a:lnTo>
                <a:lnTo>
                  <a:pt x="10250982" y="135074"/>
                </a:lnTo>
                <a:cubicBezTo>
                  <a:pt x="10282349" y="124953"/>
                  <a:pt x="10324027" y="105518"/>
                  <a:pt x="10343301" y="97316"/>
                </a:cubicBezTo>
                <a:cubicBezTo>
                  <a:pt x="10346266" y="87573"/>
                  <a:pt x="10357577" y="89038"/>
                  <a:pt x="10366625" y="85860"/>
                </a:cubicBezTo>
                <a:cubicBezTo>
                  <a:pt x="10373832" y="76124"/>
                  <a:pt x="10418445" y="69199"/>
                  <a:pt x="10433505" y="71432"/>
                </a:cubicBezTo>
                <a:cubicBezTo>
                  <a:pt x="10475361" y="83650"/>
                  <a:pt x="10513941" y="44949"/>
                  <a:pt x="10547510" y="53678"/>
                </a:cubicBezTo>
                <a:cubicBezTo>
                  <a:pt x="10573283" y="48227"/>
                  <a:pt x="10581157" y="42377"/>
                  <a:pt x="10588150" y="38719"/>
                </a:cubicBezTo>
                <a:lnTo>
                  <a:pt x="10589457" y="31728"/>
                </a:lnTo>
                <a:lnTo>
                  <a:pt x="10699976" y="49777"/>
                </a:lnTo>
                <a:cubicBezTo>
                  <a:pt x="10735033" y="53897"/>
                  <a:pt x="10768025" y="45042"/>
                  <a:pt x="10812237" y="52759"/>
                </a:cubicBezTo>
                <a:lnTo>
                  <a:pt x="10869837" y="72227"/>
                </a:lnTo>
                <a:lnTo>
                  <a:pt x="10881770" y="80104"/>
                </a:lnTo>
                <a:lnTo>
                  <a:pt x="10896899" y="77163"/>
                </a:lnTo>
                <a:cubicBezTo>
                  <a:pt x="10898848" y="75922"/>
                  <a:pt x="10900479" y="74444"/>
                  <a:pt x="10901748" y="72784"/>
                </a:cubicBezTo>
                <a:lnTo>
                  <a:pt x="10947419" y="89748"/>
                </a:lnTo>
                <a:lnTo>
                  <a:pt x="10953034" y="90870"/>
                </a:lnTo>
                <a:lnTo>
                  <a:pt x="10992070" y="95273"/>
                </a:lnTo>
                <a:lnTo>
                  <a:pt x="11112372" y="88679"/>
                </a:lnTo>
                <a:cubicBezTo>
                  <a:pt x="11108439" y="74830"/>
                  <a:pt x="11140018" y="97031"/>
                  <a:pt x="11147719" y="86992"/>
                </a:cubicBezTo>
                <a:cubicBezTo>
                  <a:pt x="11152509" y="78401"/>
                  <a:pt x="11163205" y="83136"/>
                  <a:pt x="11172617" y="82697"/>
                </a:cubicBezTo>
                <a:cubicBezTo>
                  <a:pt x="11181525" y="75359"/>
                  <a:pt x="11226208" y="81688"/>
                  <a:pt x="11240397" y="88262"/>
                </a:cubicBezTo>
                <a:cubicBezTo>
                  <a:pt x="11249960" y="94287"/>
                  <a:pt x="11259949" y="97164"/>
                  <a:pt x="11270034" y="98379"/>
                </a:cubicBezTo>
                <a:lnTo>
                  <a:pt x="11293091" y="98474"/>
                </a:lnTo>
                <a:lnTo>
                  <a:pt x="11310949" y="104274"/>
                </a:lnTo>
                <a:lnTo>
                  <a:pt x="11345279" y="101883"/>
                </a:lnTo>
                <a:lnTo>
                  <a:pt x="11354597" y="104385"/>
                </a:lnTo>
                <a:lnTo>
                  <a:pt x="11367725" y="104431"/>
                </a:lnTo>
                <a:lnTo>
                  <a:pt x="11399832" y="117048"/>
                </a:lnTo>
                <a:cubicBezTo>
                  <a:pt x="11426330" y="131555"/>
                  <a:pt x="11452641" y="150886"/>
                  <a:pt x="11487595" y="158754"/>
                </a:cubicBezTo>
                <a:cubicBezTo>
                  <a:pt x="11515406" y="151514"/>
                  <a:pt x="11531776" y="244887"/>
                  <a:pt x="11590850" y="244984"/>
                </a:cubicBezTo>
                <a:cubicBezTo>
                  <a:pt x="11687863" y="198241"/>
                  <a:pt x="11587614" y="291800"/>
                  <a:pt x="11736204" y="283941"/>
                </a:cubicBezTo>
                <a:cubicBezTo>
                  <a:pt x="11744762" y="275580"/>
                  <a:pt x="11762511" y="286184"/>
                  <a:pt x="11760331" y="298368"/>
                </a:cubicBezTo>
                <a:cubicBezTo>
                  <a:pt x="11769810" y="295289"/>
                  <a:pt x="11817448" y="290644"/>
                  <a:pt x="11819139" y="310575"/>
                </a:cubicBezTo>
                <a:lnTo>
                  <a:pt x="11821967" y="312222"/>
                </a:lnTo>
                <a:lnTo>
                  <a:pt x="11847125" y="303833"/>
                </a:lnTo>
                <a:cubicBezTo>
                  <a:pt x="11890550" y="301151"/>
                  <a:pt x="11927400" y="329991"/>
                  <a:pt x="11980134" y="328343"/>
                </a:cubicBezTo>
                <a:cubicBezTo>
                  <a:pt x="11999877" y="317657"/>
                  <a:pt x="12100908" y="364667"/>
                  <a:pt x="12174576" y="382540"/>
                </a:cubicBezTo>
                <a:lnTo>
                  <a:pt x="12192000" y="385665"/>
                </a:lnTo>
                <a:lnTo>
                  <a:pt x="12192000" y="1163932"/>
                </a:lnTo>
                <a:lnTo>
                  <a:pt x="0" y="1163932"/>
                </a:lnTo>
                <a:lnTo>
                  <a:pt x="0" y="489977"/>
                </a:lnTo>
                <a:lnTo>
                  <a:pt x="5331" y="489229"/>
                </a:lnTo>
                <a:cubicBezTo>
                  <a:pt x="18193" y="486710"/>
                  <a:pt x="30228" y="483363"/>
                  <a:pt x="39902" y="478716"/>
                </a:cubicBezTo>
                <a:lnTo>
                  <a:pt x="117880" y="427388"/>
                </a:lnTo>
                <a:lnTo>
                  <a:pt x="238140" y="385729"/>
                </a:lnTo>
                <a:lnTo>
                  <a:pt x="249589" y="385949"/>
                </a:lnTo>
                <a:lnTo>
                  <a:pt x="296963" y="362534"/>
                </a:lnTo>
                <a:cubicBezTo>
                  <a:pt x="312678" y="353496"/>
                  <a:pt x="327245" y="343226"/>
                  <a:pt x="339235" y="330857"/>
                </a:cubicBezTo>
                <a:cubicBezTo>
                  <a:pt x="358017" y="316348"/>
                  <a:pt x="430593" y="324331"/>
                  <a:pt x="447152" y="333855"/>
                </a:cubicBezTo>
                <a:cubicBezTo>
                  <a:pt x="455944" y="335789"/>
                  <a:pt x="465515" y="339134"/>
                  <a:pt x="475247" y="343146"/>
                </a:cubicBezTo>
                <a:lnTo>
                  <a:pt x="477967" y="344392"/>
                </a:lnTo>
                <a:lnTo>
                  <a:pt x="527683" y="339655"/>
                </a:lnTo>
                <a:lnTo>
                  <a:pt x="703732" y="323031"/>
                </a:lnTo>
                <a:cubicBezTo>
                  <a:pt x="746107" y="337252"/>
                  <a:pt x="806181" y="307763"/>
                  <a:pt x="853391" y="310023"/>
                </a:cubicBezTo>
                <a:cubicBezTo>
                  <a:pt x="890324" y="307038"/>
                  <a:pt x="911072" y="307293"/>
                  <a:pt x="925332" y="305118"/>
                </a:cubicBezTo>
                <a:lnTo>
                  <a:pt x="941286" y="295364"/>
                </a:lnTo>
                <a:lnTo>
                  <a:pt x="950845" y="293027"/>
                </a:lnTo>
                <a:lnTo>
                  <a:pt x="953292" y="287324"/>
                </a:lnTo>
                <a:lnTo>
                  <a:pt x="967499" y="280192"/>
                </a:lnTo>
                <a:cubicBezTo>
                  <a:pt x="972860" y="278300"/>
                  <a:pt x="978671" y="277177"/>
                  <a:pt x="985161" y="277297"/>
                </a:cubicBezTo>
                <a:cubicBezTo>
                  <a:pt x="1006876" y="286454"/>
                  <a:pt x="1042482" y="256677"/>
                  <a:pt x="1069267" y="269198"/>
                </a:cubicBezTo>
                <a:cubicBezTo>
                  <a:pt x="1094808" y="265150"/>
                  <a:pt x="1122462" y="257023"/>
                  <a:pt x="1138407" y="252999"/>
                </a:cubicBezTo>
                <a:cubicBezTo>
                  <a:pt x="1144898" y="243390"/>
                  <a:pt x="1166843" y="255604"/>
                  <a:pt x="1164931" y="245054"/>
                </a:cubicBezTo>
                <a:cubicBezTo>
                  <a:pt x="1180564" y="253372"/>
                  <a:pt x="1196701" y="233033"/>
                  <a:pt x="1211622" y="227108"/>
                </a:cubicBezTo>
                <a:cubicBezTo>
                  <a:pt x="1223659" y="235648"/>
                  <a:pt x="1243095" y="214792"/>
                  <a:pt x="1274567" y="209812"/>
                </a:cubicBezTo>
                <a:cubicBezTo>
                  <a:pt x="1293468" y="207689"/>
                  <a:pt x="1311321" y="214329"/>
                  <a:pt x="1325029" y="214369"/>
                </a:cubicBezTo>
                <a:cubicBezTo>
                  <a:pt x="1338735" y="214409"/>
                  <a:pt x="1348238" y="204450"/>
                  <a:pt x="1356805" y="210054"/>
                </a:cubicBezTo>
                <a:cubicBezTo>
                  <a:pt x="1397191" y="226080"/>
                  <a:pt x="1434108" y="220864"/>
                  <a:pt x="1468752" y="221036"/>
                </a:cubicBezTo>
                <a:lnTo>
                  <a:pt x="1650750" y="171522"/>
                </a:lnTo>
                <a:cubicBezTo>
                  <a:pt x="1648963" y="175128"/>
                  <a:pt x="1647366" y="179078"/>
                  <a:pt x="1655056" y="178538"/>
                </a:cubicBezTo>
                <a:cubicBezTo>
                  <a:pt x="1671361" y="175610"/>
                  <a:pt x="1673472" y="191103"/>
                  <a:pt x="1683220" y="176084"/>
                </a:cubicBezTo>
                <a:lnTo>
                  <a:pt x="1685599" y="171820"/>
                </a:lnTo>
                <a:lnTo>
                  <a:pt x="1689230" y="171091"/>
                </a:lnTo>
                <a:cubicBezTo>
                  <a:pt x="1691077" y="171209"/>
                  <a:pt x="1691927" y="172238"/>
                  <a:pt x="1691052" y="175010"/>
                </a:cubicBezTo>
                <a:cubicBezTo>
                  <a:pt x="1708143" y="163422"/>
                  <a:pt x="1721518" y="180819"/>
                  <a:pt x="1735783" y="183832"/>
                </a:cubicBezTo>
                <a:cubicBezTo>
                  <a:pt x="1749257" y="172743"/>
                  <a:pt x="1765900" y="189995"/>
                  <a:pt x="1797102" y="188721"/>
                </a:cubicBezTo>
                <a:cubicBezTo>
                  <a:pt x="1811926" y="175989"/>
                  <a:pt x="1818113" y="188014"/>
                  <a:pt x="1845638" y="170206"/>
                </a:cubicBezTo>
                <a:cubicBezTo>
                  <a:pt x="1846487" y="171605"/>
                  <a:pt x="1847613" y="172863"/>
                  <a:pt x="1848980" y="173948"/>
                </a:cubicBezTo>
                <a:cubicBezTo>
                  <a:pt x="1856916" y="180245"/>
                  <a:pt x="1871067" y="179345"/>
                  <a:pt x="1880587" y="171938"/>
                </a:cubicBezTo>
                <a:cubicBezTo>
                  <a:pt x="1923931" y="147552"/>
                  <a:pt x="1960626" y="145420"/>
                  <a:pt x="1995803" y="138279"/>
                </a:cubicBezTo>
                <a:cubicBezTo>
                  <a:pt x="2035252" y="132570"/>
                  <a:pt x="2005733" y="159108"/>
                  <a:pt x="2057448" y="135082"/>
                </a:cubicBezTo>
                <a:lnTo>
                  <a:pt x="2119088" y="119940"/>
                </a:lnTo>
                <a:lnTo>
                  <a:pt x="2138831" y="122626"/>
                </a:lnTo>
                <a:lnTo>
                  <a:pt x="2174180" y="117121"/>
                </a:lnTo>
                <a:lnTo>
                  <a:pt x="2214259" y="116974"/>
                </a:lnTo>
                <a:cubicBezTo>
                  <a:pt x="2231866" y="115824"/>
                  <a:pt x="2248895" y="113224"/>
                  <a:pt x="2264911" y="108071"/>
                </a:cubicBezTo>
                <a:lnTo>
                  <a:pt x="2298963" y="107788"/>
                </a:lnTo>
                <a:cubicBezTo>
                  <a:pt x="2352919" y="99467"/>
                  <a:pt x="2408915" y="93907"/>
                  <a:pt x="2454058" y="73698"/>
                </a:cubicBezTo>
                <a:cubicBezTo>
                  <a:pt x="2493261" y="67427"/>
                  <a:pt x="2507044" y="73914"/>
                  <a:pt x="2534188" y="70162"/>
                </a:cubicBezTo>
                <a:cubicBezTo>
                  <a:pt x="2561369" y="61552"/>
                  <a:pt x="2595762" y="55004"/>
                  <a:pt x="2616912" y="51189"/>
                </a:cubicBezTo>
                <a:lnTo>
                  <a:pt x="2698592" y="42305"/>
                </a:lnTo>
                <a:lnTo>
                  <a:pt x="2891953" y="34973"/>
                </a:lnTo>
                <a:cubicBezTo>
                  <a:pt x="2905485" y="24878"/>
                  <a:pt x="2934220" y="5398"/>
                  <a:pt x="2955508" y="929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3E084C-ACF6-DB40-ABCF-328760EBF3BC}"/>
              </a:ext>
            </a:extLst>
          </p:cNvPr>
          <p:cNvSpPr/>
          <p:nvPr/>
        </p:nvSpPr>
        <p:spPr>
          <a:xfrm>
            <a:off x="136954" y="1539164"/>
            <a:ext cx="11678292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Bembo" panose="02020502050201020203" pitchFamily="18" charset="0"/>
                <a:cs typeface="Times New Roman" panose="02020603050405020304" pitchFamily="18" charset="0"/>
              </a:rPr>
              <a:t>2 points about diffusion of gases</a:t>
            </a:r>
          </a:p>
          <a:p>
            <a:pPr lvl="1"/>
            <a:r>
              <a:rPr lang="en-US" sz="2000" dirty="0">
                <a:latin typeface="Bembo" panose="02020502050201020203" pitchFamily="18" charset="0"/>
                <a:cs typeface="Times New Roman" panose="02020603050405020304" pitchFamily="18" charset="0"/>
              </a:rPr>
              <a:t>	</a:t>
            </a:r>
            <a:r>
              <a:rPr lang="en-US" sz="2000" dirty="0">
                <a:highlight>
                  <a:srgbClr val="FFFF00"/>
                </a:highlight>
                <a:latin typeface="Bembo" panose="02020502050201020203" pitchFamily="18" charset="0"/>
                <a:cs typeface="Times New Roman" panose="02020603050405020304" pitchFamily="18" charset="0"/>
              </a:rPr>
              <a:t>-1. Driving force is partial pressure difference, not concentration difference</a:t>
            </a:r>
          </a:p>
          <a:p>
            <a:pPr lvl="1"/>
            <a:r>
              <a:rPr lang="en-US" sz="2000" dirty="0">
                <a:latin typeface="Bembo" panose="02020502050201020203" pitchFamily="18" charset="0"/>
                <a:cs typeface="Times New Roman" panose="02020603050405020304" pitchFamily="18" charset="0"/>
              </a:rPr>
              <a:t>	</a:t>
            </a:r>
            <a:r>
              <a:rPr lang="en-US" sz="2000" dirty="0">
                <a:highlight>
                  <a:srgbClr val="FFFF00"/>
                </a:highlight>
                <a:latin typeface="Bembo" panose="02020502050201020203" pitchFamily="18" charset="0"/>
                <a:cs typeface="Times New Roman" panose="02020603050405020304" pitchFamily="18" charset="0"/>
              </a:rPr>
              <a:t>-2. Diffusion coefficient depends on molecular weight and solubility of gas</a:t>
            </a:r>
            <a:endParaRPr lang="en-US" sz="2000" dirty="0">
              <a:highlight>
                <a:srgbClr val="FFFF00"/>
              </a:highlight>
              <a:latin typeface="Bembo" panose="02020502050201020203" pitchFamily="18" charset="0"/>
            </a:endParaRPr>
          </a:p>
          <a:p>
            <a:pPr lvl="3"/>
            <a:r>
              <a:rPr lang="en-US" sz="2000" dirty="0">
                <a:latin typeface="Bembo" panose="02020502050201020203" pitchFamily="18" charset="0"/>
              </a:rPr>
              <a:t>-diffusion coefficient for CO2 is about 20x higher than O2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Bembo" panose="020205020502010202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Bembo" panose="02020502050201020203" pitchFamily="18" charset="0"/>
              </a:rPr>
              <a:t>Lung diffusing capacity (D</a:t>
            </a:r>
            <a:r>
              <a:rPr lang="en-US" sz="2000" baseline="-25000" dirty="0">
                <a:latin typeface="Bembo" panose="02020502050201020203" pitchFamily="18" charset="0"/>
              </a:rPr>
              <a:t>L</a:t>
            </a:r>
            <a:r>
              <a:rPr lang="en-US" sz="2000" dirty="0">
                <a:latin typeface="Bembo" panose="02020502050201020203" pitchFamily="18" charset="0"/>
              </a:rPr>
              <a:t>): combines diffusion coefficient of gas, SA of membrane (A), thickness of membrane (</a:t>
            </a:r>
            <a:r>
              <a:rPr lang="el-GR" sz="2000" dirty="0"/>
              <a:t>Δ</a:t>
            </a:r>
            <a:r>
              <a:rPr lang="en-US" sz="2000" dirty="0">
                <a:latin typeface="Bembo" panose="02020502050201020203" pitchFamily="18" charset="0"/>
              </a:rPr>
              <a:t>x), and time required for gas to combine with proteins in pulmonary capillary blood (hemoglobin)</a:t>
            </a:r>
          </a:p>
          <a:p>
            <a:pPr lvl="1"/>
            <a:r>
              <a:rPr lang="en-US" sz="2000" dirty="0">
                <a:latin typeface="Bembo" panose="02020502050201020203" pitchFamily="18" charset="0"/>
              </a:rPr>
              <a:t>	-decreases in fibrosis or pulmonary edema d/t increased diffusion distance</a:t>
            </a:r>
          </a:p>
          <a:p>
            <a:pPr lvl="1"/>
            <a:r>
              <a:rPr lang="en-US" sz="2000" dirty="0">
                <a:latin typeface="Bembo" panose="02020502050201020203" pitchFamily="18" charset="0"/>
              </a:rPr>
              <a:t>	-decreases in anemia b/c amount of hemoglobin reduced</a:t>
            </a:r>
          </a:p>
          <a:p>
            <a:pPr lvl="1"/>
            <a:r>
              <a:rPr lang="en-US" sz="2000" dirty="0">
                <a:latin typeface="Bembo" panose="02020502050201020203" pitchFamily="18" charset="0"/>
                <a:cs typeface="Times New Roman" panose="02020603050405020304" pitchFamily="18" charset="0"/>
              </a:rPr>
              <a:t>	-increases in exercise b/c more capillaries are perfused (increased SA)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Bembo" panose="02020502050201020203" pitchFamily="18" charset="0"/>
              <a:cs typeface="Times New Roman" panose="02020603050405020304" pitchFamily="18" charset="0"/>
            </a:endParaRPr>
          </a:p>
          <a:p>
            <a:pPr lvl="1"/>
            <a:endParaRPr lang="en-US" dirty="0">
              <a:latin typeface="Bembo" panose="02020502050201020203" pitchFamily="18" charset="0"/>
              <a:cs typeface="Times New Roman" panose="02020603050405020304" pitchFamily="18" charset="0"/>
            </a:endParaRPr>
          </a:p>
          <a:p>
            <a:pPr lvl="1"/>
            <a:endParaRPr lang="en-US" dirty="0">
              <a:latin typeface="Bembo" panose="020205020502010202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872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7CD24CB-ADB7-42D5-B7CA-D6B8E184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85F20A-C441-F343-9818-A3BF0959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87" y="113810"/>
            <a:ext cx="11906025" cy="80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Forms of Gas in solutions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9168E3-50B5-4B32-B3BA-B53352278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0"/>
            <a:ext cx="12192000" cy="1371600"/>
          </a:xfrm>
          <a:custGeom>
            <a:avLst/>
            <a:gdLst>
              <a:gd name="connsiteX0" fmla="*/ 0 w 12192000"/>
              <a:gd name="connsiteY0" fmla="*/ 0 h 1008346"/>
              <a:gd name="connsiteX1" fmla="*/ 12187583 w 12192000"/>
              <a:gd name="connsiteY1" fmla="*/ 0 h 1008346"/>
              <a:gd name="connsiteX2" fmla="*/ 12192000 w 12192000"/>
              <a:gd name="connsiteY2" fmla="*/ 65613 h 1008346"/>
              <a:gd name="connsiteX3" fmla="*/ 12192000 w 12192000"/>
              <a:gd name="connsiteY3" fmla="*/ 84629 h 1008346"/>
              <a:gd name="connsiteX4" fmla="*/ 12176433 w 12192000"/>
              <a:gd name="connsiteY4" fmla="*/ 86996 h 1008346"/>
              <a:gd name="connsiteX5" fmla="*/ 11966438 w 12192000"/>
              <a:gd name="connsiteY5" fmla="*/ 112672 h 1008346"/>
              <a:gd name="connsiteX6" fmla="*/ 11916918 w 12192000"/>
              <a:gd name="connsiteY6" fmla="*/ 131001 h 1008346"/>
              <a:gd name="connsiteX7" fmla="*/ 11785675 w 12192000"/>
              <a:gd name="connsiteY7" fmla="*/ 200504 h 1008346"/>
              <a:gd name="connsiteX8" fmla="*/ 11710307 w 12192000"/>
              <a:gd name="connsiteY8" fmla="*/ 219266 h 1008346"/>
              <a:gd name="connsiteX9" fmla="*/ 11488515 w 12192000"/>
              <a:gd name="connsiteY9" fmla="*/ 272573 h 1008346"/>
              <a:gd name="connsiteX10" fmla="*/ 11419631 w 12192000"/>
              <a:gd name="connsiteY10" fmla="*/ 292041 h 1008346"/>
              <a:gd name="connsiteX11" fmla="*/ 11247844 w 12192000"/>
              <a:gd name="connsiteY11" fmla="*/ 350265 h 1008346"/>
              <a:gd name="connsiteX12" fmla="*/ 11126425 w 12192000"/>
              <a:gd name="connsiteY12" fmla="*/ 419544 h 1008346"/>
              <a:gd name="connsiteX13" fmla="*/ 11017611 w 12192000"/>
              <a:gd name="connsiteY13" fmla="*/ 445382 h 1008346"/>
              <a:gd name="connsiteX14" fmla="*/ 10964524 w 12192000"/>
              <a:gd name="connsiteY14" fmla="*/ 459636 h 1008346"/>
              <a:gd name="connsiteX15" fmla="*/ 10937482 w 12192000"/>
              <a:gd name="connsiteY15" fmla="*/ 479175 h 1008346"/>
              <a:gd name="connsiteX16" fmla="*/ 10920340 w 12192000"/>
              <a:gd name="connsiteY16" fmla="*/ 481765 h 1008346"/>
              <a:gd name="connsiteX17" fmla="*/ 10920133 w 12192000"/>
              <a:gd name="connsiteY17" fmla="*/ 482186 h 1008346"/>
              <a:gd name="connsiteX18" fmla="*/ 10815604 w 12192000"/>
              <a:gd name="connsiteY18" fmla="*/ 500583 h 1008346"/>
              <a:gd name="connsiteX19" fmla="*/ 10736979 w 12192000"/>
              <a:gd name="connsiteY19" fmla="*/ 537354 h 1008346"/>
              <a:gd name="connsiteX20" fmla="*/ 10697572 w 12192000"/>
              <a:gd name="connsiteY20" fmla="*/ 549656 h 1008346"/>
              <a:gd name="connsiteX21" fmla="*/ 10677680 w 12192000"/>
              <a:gd name="connsiteY21" fmla="*/ 558131 h 1008346"/>
              <a:gd name="connsiteX22" fmla="*/ 10677187 w 12192000"/>
              <a:gd name="connsiteY22" fmla="*/ 559888 h 1008346"/>
              <a:gd name="connsiteX23" fmla="*/ 10588288 w 12192000"/>
              <a:gd name="connsiteY23" fmla="*/ 566845 h 1008346"/>
              <a:gd name="connsiteX24" fmla="*/ 10533913 w 12192000"/>
              <a:gd name="connsiteY24" fmla="*/ 565526 h 1008346"/>
              <a:gd name="connsiteX25" fmla="*/ 10427096 w 12192000"/>
              <a:gd name="connsiteY25" fmla="*/ 571439 h 1008346"/>
              <a:gd name="connsiteX26" fmla="*/ 10283366 w 12192000"/>
              <a:gd name="connsiteY26" fmla="*/ 601076 h 1008346"/>
              <a:gd name="connsiteX27" fmla="*/ 10071988 w 12192000"/>
              <a:gd name="connsiteY27" fmla="*/ 612649 h 1008346"/>
              <a:gd name="connsiteX28" fmla="*/ 10019577 w 12192000"/>
              <a:gd name="connsiteY28" fmla="*/ 623784 h 1008346"/>
              <a:gd name="connsiteX29" fmla="*/ 9996598 w 12192000"/>
              <a:gd name="connsiteY29" fmla="*/ 629362 h 1008346"/>
              <a:gd name="connsiteX30" fmla="*/ 9994226 w 12192000"/>
              <a:gd name="connsiteY30" fmla="*/ 629693 h 1008346"/>
              <a:gd name="connsiteX31" fmla="*/ 9886928 w 12192000"/>
              <a:gd name="connsiteY31" fmla="*/ 637803 h 1008346"/>
              <a:gd name="connsiteX32" fmla="*/ 9757216 w 12192000"/>
              <a:gd name="connsiteY32" fmla="*/ 637903 h 1008346"/>
              <a:gd name="connsiteX33" fmla="*/ 9630666 w 12192000"/>
              <a:gd name="connsiteY33" fmla="*/ 634301 h 1008346"/>
              <a:gd name="connsiteX34" fmla="*/ 9552588 w 12192000"/>
              <a:gd name="connsiteY34" fmla="*/ 654919 h 1008346"/>
              <a:gd name="connsiteX35" fmla="*/ 9415821 w 12192000"/>
              <a:gd name="connsiteY35" fmla="*/ 653970 h 1008346"/>
              <a:gd name="connsiteX36" fmla="*/ 9163817 w 12192000"/>
              <a:gd name="connsiteY36" fmla="*/ 650641 h 1008346"/>
              <a:gd name="connsiteX37" fmla="*/ 9050386 w 12192000"/>
              <a:gd name="connsiteY37" fmla="*/ 653852 h 1008346"/>
              <a:gd name="connsiteX38" fmla="*/ 8929125 w 12192000"/>
              <a:gd name="connsiteY38" fmla="*/ 654038 h 1008346"/>
              <a:gd name="connsiteX39" fmla="*/ 8848784 w 12192000"/>
              <a:gd name="connsiteY39" fmla="*/ 653686 h 1008346"/>
              <a:gd name="connsiteX40" fmla="*/ 8846477 w 12192000"/>
              <a:gd name="connsiteY40" fmla="*/ 654426 h 1008346"/>
              <a:gd name="connsiteX41" fmla="*/ 8826356 w 12192000"/>
              <a:gd name="connsiteY41" fmla="*/ 654200 h 1008346"/>
              <a:gd name="connsiteX42" fmla="*/ 8788426 w 12192000"/>
              <a:gd name="connsiteY42" fmla="*/ 644734 h 1008346"/>
              <a:gd name="connsiteX43" fmla="*/ 8715784 w 12192000"/>
              <a:gd name="connsiteY43" fmla="*/ 655804 h 1008346"/>
              <a:gd name="connsiteX44" fmla="*/ 8652446 w 12192000"/>
              <a:gd name="connsiteY44" fmla="*/ 660966 h 1008346"/>
              <a:gd name="connsiteX45" fmla="*/ 8602565 w 12192000"/>
              <a:gd name="connsiteY45" fmla="*/ 669503 h 1008346"/>
              <a:gd name="connsiteX46" fmla="*/ 8593932 w 12192000"/>
              <a:gd name="connsiteY46" fmla="*/ 669427 h 1008346"/>
              <a:gd name="connsiteX47" fmla="*/ 8593705 w 12192000"/>
              <a:gd name="connsiteY47" fmla="*/ 669613 h 1008346"/>
              <a:gd name="connsiteX48" fmla="*/ 8584494 w 12192000"/>
              <a:gd name="connsiteY48" fmla="*/ 669906 h 1008346"/>
              <a:gd name="connsiteX49" fmla="*/ 8578197 w 12192000"/>
              <a:gd name="connsiteY49" fmla="*/ 669287 h 1008346"/>
              <a:gd name="connsiteX50" fmla="*/ 8506463 w 12192000"/>
              <a:gd name="connsiteY50" fmla="*/ 693584 h 1008346"/>
              <a:gd name="connsiteX51" fmla="*/ 8399267 w 12192000"/>
              <a:gd name="connsiteY51" fmla="*/ 713948 h 1008346"/>
              <a:gd name="connsiteX52" fmla="*/ 8291640 w 12192000"/>
              <a:gd name="connsiteY52" fmla="*/ 731915 h 1008346"/>
              <a:gd name="connsiteX53" fmla="*/ 8251948 w 12192000"/>
              <a:gd name="connsiteY53" fmla="*/ 737355 h 1008346"/>
              <a:gd name="connsiteX54" fmla="*/ 8184393 w 12192000"/>
              <a:gd name="connsiteY54" fmla="*/ 751751 h 1008346"/>
              <a:gd name="connsiteX55" fmla="*/ 8155434 w 12192000"/>
              <a:gd name="connsiteY55" fmla="*/ 761257 h 1008346"/>
              <a:gd name="connsiteX56" fmla="*/ 8153823 w 12192000"/>
              <a:gd name="connsiteY56" fmla="*/ 761173 h 1008346"/>
              <a:gd name="connsiteX57" fmla="*/ 8152337 w 12192000"/>
              <a:gd name="connsiteY57" fmla="*/ 763644 h 1008346"/>
              <a:gd name="connsiteX58" fmla="*/ 8147026 w 12192000"/>
              <a:gd name="connsiteY58" fmla="*/ 765472 h 1008346"/>
              <a:gd name="connsiteX59" fmla="*/ 8130352 w 12192000"/>
              <a:gd name="connsiteY59" fmla="*/ 767262 h 1008346"/>
              <a:gd name="connsiteX60" fmla="*/ 8123725 w 12192000"/>
              <a:gd name="connsiteY60" fmla="*/ 767408 h 1008346"/>
              <a:gd name="connsiteX61" fmla="*/ 8114787 w 12192000"/>
              <a:gd name="connsiteY61" fmla="*/ 768745 h 1008346"/>
              <a:gd name="connsiteX62" fmla="*/ 8114681 w 12192000"/>
              <a:gd name="connsiteY62" fmla="*/ 768946 h 1008346"/>
              <a:gd name="connsiteX63" fmla="*/ 8106087 w 12192000"/>
              <a:gd name="connsiteY63" fmla="*/ 769868 h 1008346"/>
              <a:gd name="connsiteX64" fmla="*/ 8047050 w 12192000"/>
              <a:gd name="connsiteY64" fmla="*/ 789846 h 1008346"/>
              <a:gd name="connsiteX65" fmla="*/ 7998793 w 12192000"/>
              <a:gd name="connsiteY65" fmla="*/ 802356 h 1008346"/>
              <a:gd name="connsiteX66" fmla="*/ 7988446 w 12192000"/>
              <a:gd name="connsiteY66" fmla="*/ 806503 h 1008346"/>
              <a:gd name="connsiteX67" fmla="*/ 7988194 w 12192000"/>
              <a:gd name="connsiteY67" fmla="*/ 807340 h 1008346"/>
              <a:gd name="connsiteX68" fmla="*/ 7941821 w 12192000"/>
              <a:gd name="connsiteY68" fmla="*/ 811196 h 1008346"/>
              <a:gd name="connsiteX69" fmla="*/ 7913431 w 12192000"/>
              <a:gd name="connsiteY69" fmla="*/ 810908 h 1008346"/>
              <a:gd name="connsiteX70" fmla="*/ 7899391 w 12192000"/>
              <a:gd name="connsiteY70" fmla="*/ 811681 h 1008346"/>
              <a:gd name="connsiteX71" fmla="*/ 7894134 w 12192000"/>
              <a:gd name="connsiteY71" fmla="*/ 809997 h 1008346"/>
              <a:gd name="connsiteX72" fmla="*/ 7874065 w 12192000"/>
              <a:gd name="connsiteY72" fmla="*/ 812104 h 1008346"/>
              <a:gd name="connsiteX73" fmla="*/ 7872250 w 12192000"/>
              <a:gd name="connsiteY73" fmla="*/ 813063 h 1008346"/>
              <a:gd name="connsiteX74" fmla="*/ 7825620 w 12192000"/>
              <a:gd name="connsiteY74" fmla="*/ 810757 h 1008346"/>
              <a:gd name="connsiteX75" fmla="*/ 7759398 w 12192000"/>
              <a:gd name="connsiteY75" fmla="*/ 814526 h 1008346"/>
              <a:gd name="connsiteX76" fmla="*/ 7671781 w 12192000"/>
              <a:gd name="connsiteY76" fmla="*/ 825332 h 1008346"/>
              <a:gd name="connsiteX77" fmla="*/ 7470640 w 12192000"/>
              <a:gd name="connsiteY77" fmla="*/ 840596 h 1008346"/>
              <a:gd name="connsiteX78" fmla="*/ 7464881 w 12192000"/>
              <a:gd name="connsiteY78" fmla="*/ 840011 h 1008346"/>
              <a:gd name="connsiteX79" fmla="*/ 7468828 w 12192000"/>
              <a:gd name="connsiteY79" fmla="*/ 838867 h 1008346"/>
              <a:gd name="connsiteX80" fmla="*/ 7463929 w 12192000"/>
              <a:gd name="connsiteY80" fmla="*/ 839915 h 1008346"/>
              <a:gd name="connsiteX81" fmla="*/ 7464881 w 12192000"/>
              <a:gd name="connsiteY81" fmla="*/ 840011 h 1008346"/>
              <a:gd name="connsiteX82" fmla="*/ 7462887 w 12192000"/>
              <a:gd name="connsiteY82" fmla="*/ 840589 h 1008346"/>
              <a:gd name="connsiteX83" fmla="*/ 7423655 w 12192000"/>
              <a:gd name="connsiteY83" fmla="*/ 848212 h 1008346"/>
              <a:gd name="connsiteX84" fmla="*/ 7346156 w 12192000"/>
              <a:gd name="connsiteY84" fmla="*/ 869806 h 1008346"/>
              <a:gd name="connsiteX85" fmla="*/ 7174543 w 12192000"/>
              <a:gd name="connsiteY85" fmla="*/ 893041 h 1008346"/>
              <a:gd name="connsiteX86" fmla="*/ 7120480 w 12192000"/>
              <a:gd name="connsiteY86" fmla="*/ 906142 h 1008346"/>
              <a:gd name="connsiteX87" fmla="*/ 7063799 w 12192000"/>
              <a:gd name="connsiteY87" fmla="*/ 904302 h 1008346"/>
              <a:gd name="connsiteX88" fmla="*/ 7046174 w 12192000"/>
              <a:gd name="connsiteY88" fmla="*/ 912191 h 1008346"/>
              <a:gd name="connsiteX89" fmla="*/ 7043236 w 12192000"/>
              <a:gd name="connsiteY89" fmla="*/ 913697 h 1008346"/>
              <a:gd name="connsiteX90" fmla="*/ 7029299 w 12192000"/>
              <a:gd name="connsiteY90" fmla="*/ 916535 h 1008346"/>
              <a:gd name="connsiteX91" fmla="*/ 7011341 w 12192000"/>
              <a:gd name="connsiteY91" fmla="*/ 922055 h 1008346"/>
              <a:gd name="connsiteX92" fmla="*/ 6962721 w 12192000"/>
              <a:gd name="connsiteY92" fmla="*/ 926136 h 1008346"/>
              <a:gd name="connsiteX93" fmla="*/ 6924046 w 12192000"/>
              <a:gd name="connsiteY93" fmla="*/ 935119 h 1008346"/>
              <a:gd name="connsiteX94" fmla="*/ 6803921 w 12192000"/>
              <a:gd name="connsiteY94" fmla="*/ 953749 h 1008346"/>
              <a:gd name="connsiteX95" fmla="*/ 6753130 w 12192000"/>
              <a:gd name="connsiteY95" fmla="*/ 967574 h 1008346"/>
              <a:gd name="connsiteX96" fmla="*/ 6715125 w 12192000"/>
              <a:gd name="connsiteY96" fmla="*/ 976612 h 1008346"/>
              <a:gd name="connsiteX97" fmla="*/ 6558230 w 12192000"/>
              <a:gd name="connsiteY97" fmla="*/ 992648 h 1008346"/>
              <a:gd name="connsiteX98" fmla="*/ 6424995 w 12192000"/>
              <a:gd name="connsiteY98" fmla="*/ 997785 h 1008346"/>
              <a:gd name="connsiteX99" fmla="*/ 6223993 w 12192000"/>
              <a:gd name="connsiteY99" fmla="*/ 996254 h 1008346"/>
              <a:gd name="connsiteX100" fmla="*/ 6170626 w 12192000"/>
              <a:gd name="connsiteY100" fmla="*/ 996191 h 1008346"/>
              <a:gd name="connsiteX101" fmla="*/ 6139366 w 12192000"/>
              <a:gd name="connsiteY101" fmla="*/ 1000894 h 1008346"/>
              <a:gd name="connsiteX102" fmla="*/ 6132311 w 12192000"/>
              <a:gd name="connsiteY102" fmla="*/ 1006678 h 1008346"/>
              <a:gd name="connsiteX103" fmla="*/ 6112202 w 12192000"/>
              <a:gd name="connsiteY103" fmla="*/ 1007107 h 1008346"/>
              <a:gd name="connsiteX104" fmla="*/ 6106903 w 12192000"/>
              <a:gd name="connsiteY104" fmla="*/ 1008346 h 1008346"/>
              <a:gd name="connsiteX105" fmla="*/ 6010290 w 12192000"/>
              <a:gd name="connsiteY105" fmla="*/ 999136 h 1008346"/>
              <a:gd name="connsiteX106" fmla="*/ 5859922 w 12192000"/>
              <a:gd name="connsiteY106" fmla="*/ 1004321 h 1008346"/>
              <a:gd name="connsiteX107" fmla="*/ 5623801 w 12192000"/>
              <a:gd name="connsiteY107" fmla="*/ 983916 h 1008346"/>
              <a:gd name="connsiteX108" fmla="*/ 5462286 w 12192000"/>
              <a:gd name="connsiteY108" fmla="*/ 972082 h 1008346"/>
              <a:gd name="connsiteX109" fmla="*/ 5263300 w 12192000"/>
              <a:gd name="connsiteY109" fmla="*/ 962419 h 1008346"/>
              <a:gd name="connsiteX110" fmla="*/ 5146583 w 12192000"/>
              <a:gd name="connsiteY110" fmla="*/ 948153 h 1008346"/>
              <a:gd name="connsiteX111" fmla="*/ 5067376 w 12192000"/>
              <a:gd name="connsiteY111" fmla="*/ 951851 h 1008346"/>
              <a:gd name="connsiteX112" fmla="*/ 4992329 w 12192000"/>
              <a:gd name="connsiteY112" fmla="*/ 947102 h 1008346"/>
              <a:gd name="connsiteX113" fmla="*/ 4965683 w 12192000"/>
              <a:gd name="connsiteY113" fmla="*/ 945215 h 1008346"/>
              <a:gd name="connsiteX114" fmla="*/ 4961310 w 12192000"/>
              <a:gd name="connsiteY114" fmla="*/ 941890 h 1008346"/>
              <a:gd name="connsiteX115" fmla="*/ 4943488 w 12192000"/>
              <a:gd name="connsiteY115" fmla="*/ 939683 h 1008346"/>
              <a:gd name="connsiteX116" fmla="*/ 4849224 w 12192000"/>
              <a:gd name="connsiteY116" fmla="*/ 927230 h 1008346"/>
              <a:gd name="connsiteX117" fmla="*/ 4847947 w 12192000"/>
              <a:gd name="connsiteY117" fmla="*/ 928231 h 1008346"/>
              <a:gd name="connsiteX118" fmla="*/ 4754288 w 12192000"/>
              <a:gd name="connsiteY118" fmla="*/ 938607 h 1008346"/>
              <a:gd name="connsiteX119" fmla="*/ 4663397 w 12192000"/>
              <a:gd name="connsiteY119" fmla="*/ 947888 h 1008346"/>
              <a:gd name="connsiteX120" fmla="*/ 4651959 w 12192000"/>
              <a:gd name="connsiteY120" fmla="*/ 947106 h 1008346"/>
              <a:gd name="connsiteX121" fmla="*/ 4651598 w 12192000"/>
              <a:gd name="connsiteY121" fmla="*/ 947335 h 1008346"/>
              <a:gd name="connsiteX122" fmla="*/ 4639268 w 12192000"/>
              <a:gd name="connsiteY122" fmla="*/ 946997 h 1008346"/>
              <a:gd name="connsiteX123" fmla="*/ 4631109 w 12192000"/>
              <a:gd name="connsiteY123" fmla="*/ 945679 h 1008346"/>
              <a:gd name="connsiteX124" fmla="*/ 4543237 w 12192000"/>
              <a:gd name="connsiteY124" fmla="*/ 945685 h 1008346"/>
              <a:gd name="connsiteX125" fmla="*/ 4438018 w 12192000"/>
              <a:gd name="connsiteY125" fmla="*/ 952550 h 1008346"/>
              <a:gd name="connsiteX126" fmla="*/ 4248478 w 12192000"/>
              <a:gd name="connsiteY126" fmla="*/ 943944 h 1008346"/>
              <a:gd name="connsiteX127" fmla="*/ 4060040 w 12192000"/>
              <a:gd name="connsiteY127" fmla="*/ 924627 h 1008346"/>
              <a:gd name="connsiteX128" fmla="*/ 3900993 w 12192000"/>
              <a:gd name="connsiteY128" fmla="*/ 901281 h 1008346"/>
              <a:gd name="connsiteX129" fmla="*/ 3894163 w 12192000"/>
              <a:gd name="connsiteY129" fmla="*/ 893057 h 1008346"/>
              <a:gd name="connsiteX130" fmla="*/ 3882282 w 12192000"/>
              <a:gd name="connsiteY130" fmla="*/ 887118 h 1008346"/>
              <a:gd name="connsiteX131" fmla="*/ 3879568 w 12192000"/>
              <a:gd name="connsiteY131" fmla="*/ 887386 h 1008346"/>
              <a:gd name="connsiteX132" fmla="*/ 3862018 w 12192000"/>
              <a:gd name="connsiteY132" fmla="*/ 883446 h 1008346"/>
              <a:gd name="connsiteX133" fmla="*/ 3860685 w 12192000"/>
              <a:gd name="connsiteY133" fmla="*/ 880589 h 1008346"/>
              <a:gd name="connsiteX134" fmla="*/ 3849430 w 12192000"/>
              <a:gd name="connsiteY134" fmla="*/ 877261 h 1008346"/>
              <a:gd name="connsiteX135" fmla="*/ 3829379 w 12192000"/>
              <a:gd name="connsiteY135" fmla="*/ 869021 h 1008346"/>
              <a:gd name="connsiteX136" fmla="*/ 3823641 w 12192000"/>
              <a:gd name="connsiteY136" fmla="*/ 869057 h 1008346"/>
              <a:gd name="connsiteX137" fmla="*/ 3790304 w 12192000"/>
              <a:gd name="connsiteY137" fmla="*/ 859084 h 1008346"/>
              <a:gd name="connsiteX138" fmla="*/ 3788900 w 12192000"/>
              <a:gd name="connsiteY138" fmla="*/ 859697 h 1008346"/>
              <a:gd name="connsiteX139" fmla="*/ 3775383 w 12192000"/>
              <a:gd name="connsiteY139" fmla="*/ 860158 h 1008346"/>
              <a:gd name="connsiteX140" fmla="*/ 3650549 w 12192000"/>
              <a:gd name="connsiteY140" fmla="*/ 856389 h 1008346"/>
              <a:gd name="connsiteX141" fmla="*/ 3643002 w 12192000"/>
              <a:gd name="connsiteY141" fmla="*/ 854718 h 1008346"/>
              <a:gd name="connsiteX142" fmla="*/ 3642633 w 12192000"/>
              <a:gd name="connsiteY142" fmla="*/ 854851 h 1008346"/>
              <a:gd name="connsiteX143" fmla="*/ 3634236 w 12192000"/>
              <a:gd name="connsiteY143" fmla="*/ 853421 h 1008346"/>
              <a:gd name="connsiteX144" fmla="*/ 3629243 w 12192000"/>
              <a:gd name="connsiteY144" fmla="*/ 851670 h 1008346"/>
              <a:gd name="connsiteX145" fmla="*/ 3614602 w 12192000"/>
              <a:gd name="connsiteY145" fmla="*/ 848429 h 1008346"/>
              <a:gd name="connsiteX146" fmla="*/ 3543752 w 12192000"/>
              <a:gd name="connsiteY146" fmla="*/ 861253 h 1008346"/>
              <a:gd name="connsiteX147" fmla="*/ 3430556 w 12192000"/>
              <a:gd name="connsiteY147" fmla="*/ 860564 h 1008346"/>
              <a:gd name="connsiteX148" fmla="*/ 3385450 w 12192000"/>
              <a:gd name="connsiteY148" fmla="*/ 861153 h 1008346"/>
              <a:gd name="connsiteX149" fmla="*/ 3206411 w 12192000"/>
              <a:gd name="connsiteY149" fmla="*/ 856342 h 1008346"/>
              <a:gd name="connsiteX150" fmla="*/ 3172172 w 12192000"/>
              <a:gd name="connsiteY150" fmla="*/ 859926 h 1008346"/>
              <a:gd name="connsiteX151" fmla="*/ 3167260 w 12192000"/>
              <a:gd name="connsiteY151" fmla="*/ 861600 h 1008346"/>
              <a:gd name="connsiteX152" fmla="*/ 3160907 w 12192000"/>
              <a:gd name="connsiteY152" fmla="*/ 862337 h 1008346"/>
              <a:gd name="connsiteX153" fmla="*/ 3144557 w 12192000"/>
              <a:gd name="connsiteY153" fmla="*/ 860933 h 1008346"/>
              <a:gd name="connsiteX154" fmla="*/ 3138575 w 12192000"/>
              <a:gd name="connsiteY154" fmla="*/ 859842 h 1008346"/>
              <a:gd name="connsiteX155" fmla="*/ 3129468 w 12192000"/>
              <a:gd name="connsiteY155" fmla="*/ 859445 h 1008346"/>
              <a:gd name="connsiteX156" fmla="*/ 3129191 w 12192000"/>
              <a:gd name="connsiteY156" fmla="*/ 859614 h 1008346"/>
              <a:gd name="connsiteX157" fmla="*/ 3080632 w 12192000"/>
              <a:gd name="connsiteY157" fmla="*/ 859576 h 1008346"/>
              <a:gd name="connsiteX158" fmla="*/ 3020075 w 12192000"/>
              <a:gd name="connsiteY158" fmla="*/ 867669 h 1008346"/>
              <a:gd name="connsiteX159" fmla="*/ 2996410 w 12192000"/>
              <a:gd name="connsiteY159" fmla="*/ 869598 h 1008346"/>
              <a:gd name="connsiteX160" fmla="*/ 2983493 w 12192000"/>
              <a:gd name="connsiteY160" fmla="*/ 871583 h 1008346"/>
              <a:gd name="connsiteX161" fmla="*/ 2982508 w 12192000"/>
              <a:gd name="connsiteY161" fmla="*/ 872324 h 1008346"/>
              <a:gd name="connsiteX162" fmla="*/ 2943646 w 12192000"/>
              <a:gd name="connsiteY162" fmla="*/ 866671 h 1008346"/>
              <a:gd name="connsiteX163" fmla="*/ 2937624 w 12192000"/>
              <a:gd name="connsiteY163" fmla="*/ 860873 h 1008346"/>
              <a:gd name="connsiteX164" fmla="*/ 2900278 w 12192000"/>
              <a:gd name="connsiteY164" fmla="*/ 855890 h 1008346"/>
              <a:gd name="connsiteX165" fmla="*/ 2877094 w 12192000"/>
              <a:gd name="connsiteY165" fmla="*/ 850038 h 1008346"/>
              <a:gd name="connsiteX166" fmla="*/ 2876089 w 12192000"/>
              <a:gd name="connsiteY166" fmla="*/ 849428 h 1008346"/>
              <a:gd name="connsiteX167" fmla="*/ 2858491 w 12192000"/>
              <a:gd name="connsiteY167" fmla="*/ 836891 h 1008346"/>
              <a:gd name="connsiteX168" fmla="*/ 2853221 w 12192000"/>
              <a:gd name="connsiteY168" fmla="*/ 836141 h 1008346"/>
              <a:gd name="connsiteX169" fmla="*/ 2809798 w 12192000"/>
              <a:gd name="connsiteY169" fmla="*/ 818931 h 1008346"/>
              <a:gd name="connsiteX170" fmla="*/ 2788143 w 12192000"/>
              <a:gd name="connsiteY170" fmla="*/ 814680 h 1008346"/>
              <a:gd name="connsiteX171" fmla="*/ 2726584 w 12192000"/>
              <a:gd name="connsiteY171" fmla="*/ 814258 h 1008346"/>
              <a:gd name="connsiteX172" fmla="*/ 2695593 w 12192000"/>
              <a:gd name="connsiteY172" fmla="*/ 797218 h 1008346"/>
              <a:gd name="connsiteX173" fmla="*/ 2688833 w 12192000"/>
              <a:gd name="connsiteY173" fmla="*/ 794195 h 1008346"/>
              <a:gd name="connsiteX174" fmla="*/ 2688479 w 12192000"/>
              <a:gd name="connsiteY174" fmla="*/ 794303 h 1008346"/>
              <a:gd name="connsiteX175" fmla="*/ 2680911 w 12192000"/>
              <a:gd name="connsiteY175" fmla="*/ 791446 h 1008346"/>
              <a:gd name="connsiteX176" fmla="*/ 2676500 w 12192000"/>
              <a:gd name="connsiteY176" fmla="*/ 788684 h 1008346"/>
              <a:gd name="connsiteX177" fmla="*/ 2597106 w 12192000"/>
              <a:gd name="connsiteY177" fmla="*/ 788233 h 1008346"/>
              <a:gd name="connsiteX178" fmla="*/ 2493284 w 12192000"/>
              <a:gd name="connsiteY178" fmla="*/ 771780 h 1008346"/>
              <a:gd name="connsiteX179" fmla="*/ 2391347 w 12192000"/>
              <a:gd name="connsiteY179" fmla="*/ 752808 h 1008346"/>
              <a:gd name="connsiteX180" fmla="*/ 2354862 w 12192000"/>
              <a:gd name="connsiteY180" fmla="*/ 744636 h 1008346"/>
              <a:gd name="connsiteX181" fmla="*/ 2287979 w 12192000"/>
              <a:gd name="connsiteY181" fmla="*/ 735811 h 1008346"/>
              <a:gd name="connsiteX182" fmla="*/ 2255010 w 12192000"/>
              <a:gd name="connsiteY182" fmla="*/ 734698 h 1008346"/>
              <a:gd name="connsiteX183" fmla="*/ 2251535 w 12192000"/>
              <a:gd name="connsiteY183" fmla="*/ 736637 h 1008346"/>
              <a:gd name="connsiteX184" fmla="*/ 2245631 w 12192000"/>
              <a:gd name="connsiteY184" fmla="*/ 736631 h 1008346"/>
              <a:gd name="connsiteX185" fmla="*/ 2230763 w 12192000"/>
              <a:gd name="connsiteY185" fmla="*/ 732710 h 1008346"/>
              <a:gd name="connsiteX186" fmla="*/ 2225379 w 12192000"/>
              <a:gd name="connsiteY186" fmla="*/ 730591 h 1008346"/>
              <a:gd name="connsiteX187" fmla="*/ 2217057 w 12192000"/>
              <a:gd name="connsiteY187" fmla="*/ 728862 h 1008346"/>
              <a:gd name="connsiteX188" fmla="*/ 2216788 w 12192000"/>
              <a:gd name="connsiteY188" fmla="*/ 729024 h 1008346"/>
              <a:gd name="connsiteX189" fmla="*/ 2209124 w 12192000"/>
              <a:gd name="connsiteY189" fmla="*/ 727003 h 1008346"/>
              <a:gd name="connsiteX190" fmla="*/ 2172459 w 12192000"/>
              <a:gd name="connsiteY190" fmla="*/ 714519 h 1008346"/>
              <a:gd name="connsiteX191" fmla="*/ 2115857 w 12192000"/>
              <a:gd name="connsiteY191" fmla="*/ 723498 h 1008346"/>
              <a:gd name="connsiteX192" fmla="*/ 2093949 w 12192000"/>
              <a:gd name="connsiteY192" fmla="*/ 722515 h 1008346"/>
              <a:gd name="connsiteX193" fmla="*/ 2080925 w 12192000"/>
              <a:gd name="connsiteY193" fmla="*/ 723827 h 1008346"/>
              <a:gd name="connsiteX194" fmla="*/ 1983785 w 12192000"/>
              <a:gd name="connsiteY194" fmla="*/ 689896 h 1008346"/>
              <a:gd name="connsiteX195" fmla="*/ 1959913 w 12192000"/>
              <a:gd name="connsiteY195" fmla="*/ 672734 h 1008346"/>
              <a:gd name="connsiteX196" fmla="*/ 1804159 w 12192000"/>
              <a:gd name="connsiteY196" fmla="*/ 644533 h 1008346"/>
              <a:gd name="connsiteX197" fmla="*/ 1591576 w 12192000"/>
              <a:gd name="connsiteY197" fmla="*/ 571258 h 1008346"/>
              <a:gd name="connsiteX198" fmla="*/ 1496826 w 12192000"/>
              <a:gd name="connsiteY198" fmla="*/ 568535 h 1008346"/>
              <a:gd name="connsiteX199" fmla="*/ 1356936 w 12192000"/>
              <a:gd name="connsiteY199" fmla="*/ 530781 h 1008346"/>
              <a:gd name="connsiteX200" fmla="*/ 1269628 w 12192000"/>
              <a:gd name="connsiteY200" fmla="*/ 539232 h 1008346"/>
              <a:gd name="connsiteX201" fmla="*/ 1194874 w 12192000"/>
              <a:gd name="connsiteY201" fmla="*/ 523525 h 1008346"/>
              <a:gd name="connsiteX202" fmla="*/ 1138189 w 12192000"/>
              <a:gd name="connsiteY202" fmla="*/ 509746 h 1008346"/>
              <a:gd name="connsiteX203" fmla="*/ 976781 w 12192000"/>
              <a:gd name="connsiteY203" fmla="*/ 468644 h 1008346"/>
              <a:gd name="connsiteX204" fmla="*/ 882061 w 12192000"/>
              <a:gd name="connsiteY204" fmla="*/ 458215 h 1008346"/>
              <a:gd name="connsiteX205" fmla="*/ 833317 w 12192000"/>
              <a:gd name="connsiteY205" fmla="*/ 447431 h 1008346"/>
              <a:gd name="connsiteX206" fmla="*/ 827386 w 12192000"/>
              <a:gd name="connsiteY206" fmla="*/ 446883 h 1008346"/>
              <a:gd name="connsiteX207" fmla="*/ 786341 w 12192000"/>
              <a:gd name="connsiteY207" fmla="*/ 445842 h 1008346"/>
              <a:gd name="connsiteX208" fmla="*/ 725073 w 12192000"/>
              <a:gd name="connsiteY208" fmla="*/ 448531 h 1008346"/>
              <a:gd name="connsiteX209" fmla="*/ 624284 w 12192000"/>
              <a:gd name="connsiteY209" fmla="*/ 462606 h 1008346"/>
              <a:gd name="connsiteX210" fmla="*/ 527403 w 12192000"/>
              <a:gd name="connsiteY210" fmla="*/ 467566 h 1008346"/>
              <a:gd name="connsiteX211" fmla="*/ 407139 w 12192000"/>
              <a:gd name="connsiteY211" fmla="*/ 461890 h 1008346"/>
              <a:gd name="connsiteX212" fmla="*/ 363011 w 12192000"/>
              <a:gd name="connsiteY212" fmla="*/ 466758 h 1008346"/>
              <a:gd name="connsiteX213" fmla="*/ 360644 w 12192000"/>
              <a:gd name="connsiteY213" fmla="*/ 472114 h 1008346"/>
              <a:gd name="connsiteX214" fmla="*/ 347271 w 12192000"/>
              <a:gd name="connsiteY214" fmla="*/ 472897 h 1008346"/>
              <a:gd name="connsiteX215" fmla="*/ 344210 w 12192000"/>
              <a:gd name="connsiteY215" fmla="*/ 474119 h 1008346"/>
              <a:gd name="connsiteX216" fmla="*/ 326160 w 12192000"/>
              <a:gd name="connsiteY216" fmla="*/ 480110 h 1008346"/>
              <a:gd name="connsiteX217" fmla="*/ 275309 w 12192000"/>
              <a:gd name="connsiteY217" fmla="*/ 467738 h 1008346"/>
              <a:gd name="connsiteX218" fmla="*/ 251787 w 12192000"/>
              <a:gd name="connsiteY218" fmla="*/ 466296 h 1008346"/>
              <a:gd name="connsiteX219" fmla="*/ 229585 w 12192000"/>
              <a:gd name="connsiteY219" fmla="*/ 458043 h 1008346"/>
              <a:gd name="connsiteX220" fmla="*/ 218012 w 12192000"/>
              <a:gd name="connsiteY220" fmla="*/ 449412 h 1008346"/>
              <a:gd name="connsiteX221" fmla="*/ 133735 w 12192000"/>
              <a:gd name="connsiteY221" fmla="*/ 416518 h 1008346"/>
              <a:gd name="connsiteX222" fmla="*/ 77108 w 12192000"/>
              <a:gd name="connsiteY222" fmla="*/ 390937 h 1008346"/>
              <a:gd name="connsiteX223" fmla="*/ 65936 w 12192000"/>
              <a:gd name="connsiteY223" fmla="*/ 382568 h 1008346"/>
              <a:gd name="connsiteX224" fmla="*/ 49890 w 12192000"/>
              <a:gd name="connsiteY224" fmla="*/ 382282 h 1008346"/>
              <a:gd name="connsiteX225" fmla="*/ 44249 w 12192000"/>
              <a:gd name="connsiteY225" fmla="*/ 384936 h 1008346"/>
              <a:gd name="connsiteX226" fmla="*/ 0 w 12192000"/>
              <a:gd name="connsiteY226" fmla="*/ 363641 h 100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12192000" h="1008346">
                <a:moveTo>
                  <a:pt x="0" y="0"/>
                </a:moveTo>
                <a:lnTo>
                  <a:pt x="12187583" y="0"/>
                </a:lnTo>
                <a:lnTo>
                  <a:pt x="12192000" y="65613"/>
                </a:lnTo>
                <a:lnTo>
                  <a:pt x="12192000" y="84629"/>
                </a:lnTo>
                <a:lnTo>
                  <a:pt x="12176433" y="86996"/>
                </a:lnTo>
                <a:cubicBezTo>
                  <a:pt x="12073182" y="101789"/>
                  <a:pt x="12117356" y="120931"/>
                  <a:pt x="11966438" y="112672"/>
                </a:cubicBezTo>
                <a:cubicBezTo>
                  <a:pt x="11964149" y="128655"/>
                  <a:pt x="11948882" y="132320"/>
                  <a:pt x="11916918" y="131001"/>
                </a:cubicBezTo>
                <a:cubicBezTo>
                  <a:pt x="11886791" y="145641"/>
                  <a:pt x="11820109" y="185794"/>
                  <a:pt x="11785675" y="200504"/>
                </a:cubicBezTo>
                <a:cubicBezTo>
                  <a:pt x="11767893" y="223073"/>
                  <a:pt x="11729657" y="198901"/>
                  <a:pt x="11710307" y="219266"/>
                </a:cubicBezTo>
                <a:lnTo>
                  <a:pt x="11488515" y="272573"/>
                </a:lnTo>
                <a:cubicBezTo>
                  <a:pt x="11451393" y="267628"/>
                  <a:pt x="11433126" y="277361"/>
                  <a:pt x="11419631" y="292041"/>
                </a:cubicBezTo>
                <a:cubicBezTo>
                  <a:pt x="11351766" y="302526"/>
                  <a:pt x="11316239" y="329144"/>
                  <a:pt x="11247844" y="350265"/>
                </a:cubicBezTo>
                <a:cubicBezTo>
                  <a:pt x="11176630" y="380253"/>
                  <a:pt x="11168845" y="398802"/>
                  <a:pt x="11126425" y="419544"/>
                </a:cubicBezTo>
                <a:lnTo>
                  <a:pt x="11017611" y="445382"/>
                </a:lnTo>
                <a:lnTo>
                  <a:pt x="10964524" y="459636"/>
                </a:lnTo>
                <a:lnTo>
                  <a:pt x="10937482" y="479175"/>
                </a:lnTo>
                <a:cubicBezTo>
                  <a:pt x="10928984" y="479690"/>
                  <a:pt x="10923663" y="480566"/>
                  <a:pt x="10920340" y="481765"/>
                </a:cubicBezTo>
                <a:cubicBezTo>
                  <a:pt x="10920271" y="481905"/>
                  <a:pt x="10920203" y="482045"/>
                  <a:pt x="10920133" y="482186"/>
                </a:cubicBezTo>
                <a:lnTo>
                  <a:pt x="10815604" y="500583"/>
                </a:lnTo>
                <a:lnTo>
                  <a:pt x="10736979" y="537354"/>
                </a:lnTo>
                <a:cubicBezTo>
                  <a:pt x="10701168" y="539251"/>
                  <a:pt x="10671225" y="526691"/>
                  <a:pt x="10697572" y="549656"/>
                </a:cubicBezTo>
                <a:cubicBezTo>
                  <a:pt x="10686217" y="550987"/>
                  <a:pt x="10680616" y="554110"/>
                  <a:pt x="10677680" y="558131"/>
                </a:cubicBezTo>
                <a:lnTo>
                  <a:pt x="10677187" y="559888"/>
                </a:lnTo>
                <a:lnTo>
                  <a:pt x="10588288" y="566845"/>
                </a:lnTo>
                <a:lnTo>
                  <a:pt x="10533913" y="565526"/>
                </a:lnTo>
                <a:lnTo>
                  <a:pt x="10427096" y="571439"/>
                </a:lnTo>
                <a:lnTo>
                  <a:pt x="10283366" y="601076"/>
                </a:lnTo>
                <a:cubicBezTo>
                  <a:pt x="10219534" y="608345"/>
                  <a:pt x="10191304" y="590560"/>
                  <a:pt x="10071988" y="612649"/>
                </a:cubicBezTo>
                <a:cubicBezTo>
                  <a:pt x="10057074" y="615410"/>
                  <a:pt x="10039347" y="619216"/>
                  <a:pt x="10019577" y="623784"/>
                </a:cubicBezTo>
                <a:lnTo>
                  <a:pt x="9996598" y="629362"/>
                </a:lnTo>
                <a:lnTo>
                  <a:pt x="9994226" y="629693"/>
                </a:lnTo>
                <a:cubicBezTo>
                  <a:pt x="9969462" y="631806"/>
                  <a:pt x="9926429" y="636434"/>
                  <a:pt x="9886928" y="637803"/>
                </a:cubicBezTo>
                <a:cubicBezTo>
                  <a:pt x="9846681" y="625129"/>
                  <a:pt x="9789914" y="647341"/>
                  <a:pt x="9757216" y="637903"/>
                </a:cubicBezTo>
                <a:lnTo>
                  <a:pt x="9630666" y="634301"/>
                </a:lnTo>
                <a:cubicBezTo>
                  <a:pt x="9589814" y="639083"/>
                  <a:pt x="9614560" y="612902"/>
                  <a:pt x="9552588" y="654919"/>
                </a:cubicBezTo>
                <a:cubicBezTo>
                  <a:pt x="9480258" y="649249"/>
                  <a:pt x="9479892" y="669316"/>
                  <a:pt x="9415821" y="653970"/>
                </a:cubicBezTo>
                <a:lnTo>
                  <a:pt x="9163817" y="650641"/>
                </a:lnTo>
                <a:cubicBezTo>
                  <a:pt x="9121629" y="655493"/>
                  <a:pt x="9110866" y="652022"/>
                  <a:pt x="9050386" y="653852"/>
                </a:cubicBezTo>
                <a:cubicBezTo>
                  <a:pt x="8989096" y="658189"/>
                  <a:pt x="8982352" y="653254"/>
                  <a:pt x="8929125" y="654038"/>
                </a:cubicBezTo>
                <a:cubicBezTo>
                  <a:pt x="8895525" y="654011"/>
                  <a:pt x="8854261" y="655068"/>
                  <a:pt x="8848784" y="653686"/>
                </a:cubicBezTo>
                <a:lnTo>
                  <a:pt x="8846477" y="654426"/>
                </a:lnTo>
                <a:cubicBezTo>
                  <a:pt x="8836488" y="655974"/>
                  <a:pt x="8830524" y="655525"/>
                  <a:pt x="8826356" y="654200"/>
                </a:cubicBezTo>
                <a:lnTo>
                  <a:pt x="8788426" y="644734"/>
                </a:lnTo>
                <a:lnTo>
                  <a:pt x="8715784" y="655804"/>
                </a:lnTo>
                <a:cubicBezTo>
                  <a:pt x="8700486" y="660164"/>
                  <a:pt x="8674656" y="657180"/>
                  <a:pt x="8652446" y="660966"/>
                </a:cubicBezTo>
                <a:cubicBezTo>
                  <a:pt x="8638945" y="659778"/>
                  <a:pt x="8617129" y="670043"/>
                  <a:pt x="8602565" y="669503"/>
                </a:cubicBezTo>
                <a:lnTo>
                  <a:pt x="8593932" y="669427"/>
                </a:lnTo>
                <a:lnTo>
                  <a:pt x="8593705" y="669613"/>
                </a:lnTo>
                <a:cubicBezTo>
                  <a:pt x="8591714" y="669998"/>
                  <a:pt x="8588833" y="670123"/>
                  <a:pt x="8584494" y="669906"/>
                </a:cubicBezTo>
                <a:lnTo>
                  <a:pt x="8578197" y="669287"/>
                </a:lnTo>
                <a:lnTo>
                  <a:pt x="8506463" y="693584"/>
                </a:lnTo>
                <a:cubicBezTo>
                  <a:pt x="8463764" y="700193"/>
                  <a:pt x="8447826" y="702186"/>
                  <a:pt x="8399267" y="713948"/>
                </a:cubicBezTo>
                <a:cubicBezTo>
                  <a:pt x="8359327" y="720193"/>
                  <a:pt x="8328180" y="730649"/>
                  <a:pt x="8291640" y="731915"/>
                </a:cubicBezTo>
                <a:cubicBezTo>
                  <a:pt x="8280654" y="738095"/>
                  <a:pt x="8268777" y="741688"/>
                  <a:pt x="8251948" y="737355"/>
                </a:cubicBezTo>
                <a:cubicBezTo>
                  <a:pt x="8215882" y="744957"/>
                  <a:pt x="8212832" y="755146"/>
                  <a:pt x="8184393" y="751751"/>
                </a:cubicBezTo>
                <a:cubicBezTo>
                  <a:pt x="8173075" y="769174"/>
                  <a:pt x="8168114" y="763895"/>
                  <a:pt x="8155434" y="761257"/>
                </a:cubicBezTo>
                <a:lnTo>
                  <a:pt x="8153823" y="761173"/>
                </a:lnTo>
                <a:lnTo>
                  <a:pt x="8152337" y="763644"/>
                </a:lnTo>
                <a:lnTo>
                  <a:pt x="8147026" y="765472"/>
                </a:lnTo>
                <a:lnTo>
                  <a:pt x="8130352" y="767262"/>
                </a:lnTo>
                <a:lnTo>
                  <a:pt x="8123725" y="767408"/>
                </a:lnTo>
                <a:cubicBezTo>
                  <a:pt x="8119291" y="767706"/>
                  <a:pt x="8116515" y="768155"/>
                  <a:pt x="8114787" y="768745"/>
                </a:cubicBezTo>
                <a:cubicBezTo>
                  <a:pt x="8114753" y="768812"/>
                  <a:pt x="8114716" y="768878"/>
                  <a:pt x="8114681" y="768946"/>
                </a:cubicBezTo>
                <a:lnTo>
                  <a:pt x="8106087" y="769868"/>
                </a:lnTo>
                <a:cubicBezTo>
                  <a:pt x="8090192" y="774423"/>
                  <a:pt x="8064932" y="784432"/>
                  <a:pt x="8047050" y="789846"/>
                </a:cubicBezTo>
                <a:cubicBezTo>
                  <a:pt x="8028366" y="790970"/>
                  <a:pt x="7984943" y="791619"/>
                  <a:pt x="7998793" y="802356"/>
                </a:cubicBezTo>
                <a:cubicBezTo>
                  <a:pt x="7992871" y="803059"/>
                  <a:pt x="7989962" y="804576"/>
                  <a:pt x="7988446" y="806503"/>
                </a:cubicBezTo>
                <a:cubicBezTo>
                  <a:pt x="7988363" y="806782"/>
                  <a:pt x="7988279" y="807061"/>
                  <a:pt x="7988194" y="807340"/>
                </a:cubicBezTo>
                <a:lnTo>
                  <a:pt x="7941821" y="811196"/>
                </a:lnTo>
                <a:lnTo>
                  <a:pt x="7913431" y="810908"/>
                </a:lnTo>
                <a:lnTo>
                  <a:pt x="7899391" y="811681"/>
                </a:lnTo>
                <a:lnTo>
                  <a:pt x="7894134" y="809997"/>
                </a:lnTo>
                <a:cubicBezTo>
                  <a:pt x="7889170" y="809235"/>
                  <a:pt x="7882983" y="809505"/>
                  <a:pt x="7874065" y="812104"/>
                </a:cubicBezTo>
                <a:lnTo>
                  <a:pt x="7872250" y="813063"/>
                </a:lnTo>
                <a:lnTo>
                  <a:pt x="7825620" y="810757"/>
                </a:lnTo>
                <a:cubicBezTo>
                  <a:pt x="7819392" y="809994"/>
                  <a:pt x="7764833" y="816501"/>
                  <a:pt x="7759398" y="814526"/>
                </a:cubicBezTo>
                <a:cubicBezTo>
                  <a:pt x="7724819" y="813934"/>
                  <a:pt x="7729736" y="814205"/>
                  <a:pt x="7671781" y="825332"/>
                </a:cubicBezTo>
                <a:cubicBezTo>
                  <a:pt x="7662860" y="827124"/>
                  <a:pt x="7506038" y="834490"/>
                  <a:pt x="7470640" y="840596"/>
                </a:cubicBezTo>
                <a:lnTo>
                  <a:pt x="7464881" y="840011"/>
                </a:lnTo>
                <a:lnTo>
                  <a:pt x="7468828" y="838867"/>
                </a:lnTo>
                <a:cubicBezTo>
                  <a:pt x="7467755" y="838929"/>
                  <a:pt x="7464874" y="839452"/>
                  <a:pt x="7463929" y="839915"/>
                </a:cubicBezTo>
                <a:lnTo>
                  <a:pt x="7464881" y="840011"/>
                </a:lnTo>
                <a:lnTo>
                  <a:pt x="7462887" y="840589"/>
                </a:lnTo>
                <a:cubicBezTo>
                  <a:pt x="7456605" y="841972"/>
                  <a:pt x="7444775" y="844340"/>
                  <a:pt x="7423655" y="848212"/>
                </a:cubicBezTo>
                <a:cubicBezTo>
                  <a:pt x="7401789" y="849153"/>
                  <a:pt x="7379434" y="857438"/>
                  <a:pt x="7346156" y="869806"/>
                </a:cubicBezTo>
                <a:cubicBezTo>
                  <a:pt x="7271178" y="897611"/>
                  <a:pt x="7249743" y="890013"/>
                  <a:pt x="7174543" y="893041"/>
                </a:cubicBezTo>
                <a:cubicBezTo>
                  <a:pt x="7148347" y="916454"/>
                  <a:pt x="7157917" y="896956"/>
                  <a:pt x="7120480" y="906142"/>
                </a:cubicBezTo>
                <a:cubicBezTo>
                  <a:pt x="7120216" y="888189"/>
                  <a:pt x="7078525" y="922435"/>
                  <a:pt x="7063799" y="904302"/>
                </a:cubicBezTo>
                <a:cubicBezTo>
                  <a:pt x="7057452" y="906549"/>
                  <a:pt x="7051768" y="909296"/>
                  <a:pt x="7046174" y="912191"/>
                </a:cubicBezTo>
                <a:lnTo>
                  <a:pt x="7043236" y="913697"/>
                </a:lnTo>
                <a:lnTo>
                  <a:pt x="7029299" y="916535"/>
                </a:lnTo>
                <a:lnTo>
                  <a:pt x="7011341" y="922055"/>
                </a:lnTo>
                <a:lnTo>
                  <a:pt x="6962721" y="926136"/>
                </a:lnTo>
                <a:cubicBezTo>
                  <a:pt x="6955177" y="928190"/>
                  <a:pt x="6934298" y="934551"/>
                  <a:pt x="6924046" y="935119"/>
                </a:cubicBezTo>
                <a:lnTo>
                  <a:pt x="6803921" y="953749"/>
                </a:lnTo>
                <a:cubicBezTo>
                  <a:pt x="6793798" y="956148"/>
                  <a:pt x="6756114" y="960863"/>
                  <a:pt x="6753130" y="967574"/>
                </a:cubicBezTo>
                <a:cubicBezTo>
                  <a:pt x="6747365" y="975888"/>
                  <a:pt x="6707255" y="968409"/>
                  <a:pt x="6715125" y="976612"/>
                </a:cubicBezTo>
                <a:lnTo>
                  <a:pt x="6558230" y="992648"/>
                </a:lnTo>
                <a:lnTo>
                  <a:pt x="6424995" y="997785"/>
                </a:lnTo>
                <a:lnTo>
                  <a:pt x="6223993" y="996254"/>
                </a:lnTo>
                <a:cubicBezTo>
                  <a:pt x="6210976" y="994645"/>
                  <a:pt x="6182117" y="995304"/>
                  <a:pt x="6170626" y="996191"/>
                </a:cubicBezTo>
                <a:lnTo>
                  <a:pt x="6139366" y="1000894"/>
                </a:lnTo>
                <a:lnTo>
                  <a:pt x="6132311" y="1006678"/>
                </a:lnTo>
                <a:lnTo>
                  <a:pt x="6112202" y="1007107"/>
                </a:lnTo>
                <a:lnTo>
                  <a:pt x="6106903" y="1008346"/>
                </a:lnTo>
                <a:cubicBezTo>
                  <a:pt x="6089917" y="1007017"/>
                  <a:pt x="6051453" y="999806"/>
                  <a:pt x="6010290" y="999136"/>
                </a:cubicBezTo>
                <a:cubicBezTo>
                  <a:pt x="5969128" y="998465"/>
                  <a:pt x="5880801" y="1013593"/>
                  <a:pt x="5859922" y="1004321"/>
                </a:cubicBezTo>
                <a:cubicBezTo>
                  <a:pt x="5765762" y="991088"/>
                  <a:pt x="5703766" y="1009352"/>
                  <a:pt x="5623801" y="983916"/>
                </a:cubicBezTo>
                <a:cubicBezTo>
                  <a:pt x="5544186" y="983963"/>
                  <a:pt x="5522368" y="975664"/>
                  <a:pt x="5462286" y="972082"/>
                </a:cubicBezTo>
                <a:cubicBezTo>
                  <a:pt x="5381152" y="966377"/>
                  <a:pt x="5295596" y="957595"/>
                  <a:pt x="5263300" y="962419"/>
                </a:cubicBezTo>
                <a:cubicBezTo>
                  <a:pt x="5223679" y="967819"/>
                  <a:pt x="5228790" y="951744"/>
                  <a:pt x="5146583" y="948153"/>
                </a:cubicBezTo>
                <a:cubicBezTo>
                  <a:pt x="5114696" y="951070"/>
                  <a:pt x="5103593" y="950913"/>
                  <a:pt x="5067376" y="951851"/>
                </a:cubicBezTo>
                <a:lnTo>
                  <a:pt x="4992329" y="947102"/>
                </a:lnTo>
                <a:cubicBezTo>
                  <a:pt x="4978545" y="948367"/>
                  <a:pt x="4970776" y="947303"/>
                  <a:pt x="4965683" y="945215"/>
                </a:cubicBezTo>
                <a:lnTo>
                  <a:pt x="4961310" y="941890"/>
                </a:lnTo>
                <a:lnTo>
                  <a:pt x="4943488" y="939683"/>
                </a:lnTo>
                <a:lnTo>
                  <a:pt x="4849224" y="927230"/>
                </a:lnTo>
                <a:lnTo>
                  <a:pt x="4847947" y="928231"/>
                </a:lnTo>
                <a:cubicBezTo>
                  <a:pt x="4826178" y="932813"/>
                  <a:pt x="4785045" y="935332"/>
                  <a:pt x="4754288" y="938607"/>
                </a:cubicBezTo>
                <a:cubicBezTo>
                  <a:pt x="4736761" y="935966"/>
                  <a:pt x="4682562" y="949752"/>
                  <a:pt x="4663397" y="947888"/>
                </a:cubicBezTo>
                <a:lnTo>
                  <a:pt x="4651959" y="947106"/>
                </a:lnTo>
                <a:lnTo>
                  <a:pt x="4651598" y="947335"/>
                </a:lnTo>
                <a:cubicBezTo>
                  <a:pt x="4648828" y="947687"/>
                  <a:pt x="4644956" y="947627"/>
                  <a:pt x="4639268" y="946997"/>
                </a:cubicBezTo>
                <a:lnTo>
                  <a:pt x="4631109" y="945679"/>
                </a:lnTo>
                <a:lnTo>
                  <a:pt x="4543237" y="945685"/>
                </a:lnTo>
                <a:lnTo>
                  <a:pt x="4438018" y="952550"/>
                </a:lnTo>
                <a:cubicBezTo>
                  <a:pt x="4374838" y="949681"/>
                  <a:pt x="4320080" y="950605"/>
                  <a:pt x="4248478" y="943944"/>
                </a:cubicBezTo>
                <a:cubicBezTo>
                  <a:pt x="4186345" y="948231"/>
                  <a:pt x="4126469" y="936911"/>
                  <a:pt x="4060040" y="924627"/>
                </a:cubicBezTo>
                <a:cubicBezTo>
                  <a:pt x="4001992" y="917353"/>
                  <a:pt x="3965469" y="896563"/>
                  <a:pt x="3900993" y="901281"/>
                </a:cubicBezTo>
                <a:cubicBezTo>
                  <a:pt x="3899958" y="898137"/>
                  <a:pt x="3897537" y="895435"/>
                  <a:pt x="3894163" y="893057"/>
                </a:cubicBezTo>
                <a:lnTo>
                  <a:pt x="3882282" y="887118"/>
                </a:lnTo>
                <a:lnTo>
                  <a:pt x="3879568" y="887386"/>
                </a:lnTo>
                <a:cubicBezTo>
                  <a:pt x="3869341" y="886992"/>
                  <a:pt x="3864486" y="885466"/>
                  <a:pt x="3862018" y="883446"/>
                </a:cubicBezTo>
                <a:lnTo>
                  <a:pt x="3860685" y="880589"/>
                </a:lnTo>
                <a:lnTo>
                  <a:pt x="3849430" y="877261"/>
                </a:lnTo>
                <a:lnTo>
                  <a:pt x="3829379" y="869021"/>
                </a:lnTo>
                <a:lnTo>
                  <a:pt x="3823641" y="869057"/>
                </a:lnTo>
                <a:lnTo>
                  <a:pt x="3790304" y="859084"/>
                </a:lnTo>
                <a:lnTo>
                  <a:pt x="3788900" y="859697"/>
                </a:lnTo>
                <a:cubicBezTo>
                  <a:pt x="3784995" y="860839"/>
                  <a:pt x="3780679" y="861255"/>
                  <a:pt x="3775383" y="860158"/>
                </a:cubicBezTo>
                <a:lnTo>
                  <a:pt x="3650549" y="856389"/>
                </a:lnTo>
                <a:lnTo>
                  <a:pt x="3643002" y="854718"/>
                </a:lnTo>
                <a:lnTo>
                  <a:pt x="3642633" y="854851"/>
                </a:lnTo>
                <a:cubicBezTo>
                  <a:pt x="3640525" y="854845"/>
                  <a:pt x="3637865" y="854429"/>
                  <a:pt x="3634236" y="853421"/>
                </a:cubicBezTo>
                <a:lnTo>
                  <a:pt x="3629243" y="851670"/>
                </a:lnTo>
                <a:lnTo>
                  <a:pt x="3614602" y="848429"/>
                </a:lnTo>
                <a:lnTo>
                  <a:pt x="3543752" y="861253"/>
                </a:lnTo>
                <a:cubicBezTo>
                  <a:pt x="3500035" y="859566"/>
                  <a:pt x="3467992" y="871747"/>
                  <a:pt x="3430556" y="860564"/>
                </a:cubicBezTo>
                <a:cubicBezTo>
                  <a:pt x="3389606" y="859043"/>
                  <a:pt x="3418847" y="866729"/>
                  <a:pt x="3385450" y="861153"/>
                </a:cubicBezTo>
                <a:cubicBezTo>
                  <a:pt x="3348090" y="860448"/>
                  <a:pt x="3237697" y="855648"/>
                  <a:pt x="3206411" y="856342"/>
                </a:cubicBezTo>
                <a:cubicBezTo>
                  <a:pt x="3180515" y="870648"/>
                  <a:pt x="3180956" y="864759"/>
                  <a:pt x="3172172" y="859926"/>
                </a:cubicBezTo>
                <a:lnTo>
                  <a:pt x="3167260" y="861600"/>
                </a:lnTo>
                <a:lnTo>
                  <a:pt x="3160907" y="862337"/>
                </a:lnTo>
                <a:lnTo>
                  <a:pt x="3144557" y="860933"/>
                </a:lnTo>
                <a:lnTo>
                  <a:pt x="3138575" y="859842"/>
                </a:lnTo>
                <a:cubicBezTo>
                  <a:pt x="3134393" y="859301"/>
                  <a:pt x="3131532" y="859210"/>
                  <a:pt x="3129468" y="859445"/>
                </a:cubicBezTo>
                <a:lnTo>
                  <a:pt x="3129191" y="859614"/>
                </a:lnTo>
                <a:lnTo>
                  <a:pt x="3080632" y="859576"/>
                </a:lnTo>
                <a:cubicBezTo>
                  <a:pt x="3066428" y="869092"/>
                  <a:pt x="3020225" y="848520"/>
                  <a:pt x="3020075" y="867669"/>
                </a:cubicBezTo>
                <a:cubicBezTo>
                  <a:pt x="3002560" y="865266"/>
                  <a:pt x="2993991" y="856922"/>
                  <a:pt x="2996410" y="869598"/>
                </a:cubicBezTo>
                <a:cubicBezTo>
                  <a:pt x="2990543" y="869161"/>
                  <a:pt x="2986591" y="870051"/>
                  <a:pt x="2983493" y="871583"/>
                </a:cubicBezTo>
                <a:lnTo>
                  <a:pt x="2982508" y="872324"/>
                </a:lnTo>
                <a:lnTo>
                  <a:pt x="2943646" y="866671"/>
                </a:lnTo>
                <a:lnTo>
                  <a:pt x="2937624" y="860873"/>
                </a:lnTo>
                <a:lnTo>
                  <a:pt x="2900278" y="855890"/>
                </a:lnTo>
                <a:lnTo>
                  <a:pt x="2877094" y="850038"/>
                </a:lnTo>
                <a:lnTo>
                  <a:pt x="2876089" y="849428"/>
                </a:lnTo>
                <a:lnTo>
                  <a:pt x="2858491" y="836891"/>
                </a:lnTo>
                <a:lnTo>
                  <a:pt x="2853221" y="836141"/>
                </a:lnTo>
                <a:cubicBezTo>
                  <a:pt x="2845104" y="833148"/>
                  <a:pt x="2820643" y="822508"/>
                  <a:pt x="2809798" y="818931"/>
                </a:cubicBezTo>
                <a:cubicBezTo>
                  <a:pt x="2803336" y="833150"/>
                  <a:pt x="2801586" y="821927"/>
                  <a:pt x="2788143" y="814680"/>
                </a:cubicBezTo>
                <a:cubicBezTo>
                  <a:pt x="2775104" y="835149"/>
                  <a:pt x="2745218" y="807855"/>
                  <a:pt x="2726584" y="814258"/>
                </a:cubicBezTo>
                <a:cubicBezTo>
                  <a:pt x="2717002" y="808472"/>
                  <a:pt x="2706629" y="802727"/>
                  <a:pt x="2695593" y="797218"/>
                </a:cubicBezTo>
                <a:lnTo>
                  <a:pt x="2688833" y="794195"/>
                </a:lnTo>
                <a:lnTo>
                  <a:pt x="2688479" y="794303"/>
                </a:lnTo>
                <a:cubicBezTo>
                  <a:pt x="2686546" y="794003"/>
                  <a:pt x="2684146" y="793143"/>
                  <a:pt x="2680911" y="791446"/>
                </a:cubicBezTo>
                <a:lnTo>
                  <a:pt x="2676500" y="788684"/>
                </a:lnTo>
                <a:lnTo>
                  <a:pt x="2597106" y="788233"/>
                </a:lnTo>
                <a:cubicBezTo>
                  <a:pt x="2557147" y="780192"/>
                  <a:pt x="2526549" y="790205"/>
                  <a:pt x="2493284" y="771780"/>
                </a:cubicBezTo>
                <a:cubicBezTo>
                  <a:pt x="2455850" y="764319"/>
                  <a:pt x="2421460" y="764032"/>
                  <a:pt x="2391347" y="752808"/>
                </a:cubicBezTo>
                <a:cubicBezTo>
                  <a:pt x="2376903" y="755171"/>
                  <a:pt x="2364156" y="754671"/>
                  <a:pt x="2354862" y="744636"/>
                </a:cubicBezTo>
                <a:cubicBezTo>
                  <a:pt x="2319232" y="739843"/>
                  <a:pt x="2307341" y="748884"/>
                  <a:pt x="2287979" y="735811"/>
                </a:cubicBezTo>
                <a:lnTo>
                  <a:pt x="2255010" y="734698"/>
                </a:lnTo>
                <a:lnTo>
                  <a:pt x="2251535" y="736637"/>
                </a:lnTo>
                <a:lnTo>
                  <a:pt x="2245631" y="736631"/>
                </a:lnTo>
                <a:lnTo>
                  <a:pt x="2230763" y="732710"/>
                </a:lnTo>
                <a:lnTo>
                  <a:pt x="2225379" y="730591"/>
                </a:lnTo>
                <a:cubicBezTo>
                  <a:pt x="2221589" y="729370"/>
                  <a:pt x="2218976" y="728867"/>
                  <a:pt x="2217057" y="728862"/>
                </a:cubicBezTo>
                <a:lnTo>
                  <a:pt x="2216788" y="729024"/>
                </a:lnTo>
                <a:lnTo>
                  <a:pt x="2209124" y="727003"/>
                </a:lnTo>
                <a:cubicBezTo>
                  <a:pt x="2196342" y="723123"/>
                  <a:pt x="2184048" y="718901"/>
                  <a:pt x="2172459" y="714519"/>
                </a:cubicBezTo>
                <a:cubicBezTo>
                  <a:pt x="2158494" y="723838"/>
                  <a:pt x="2117863" y="700822"/>
                  <a:pt x="2115857" y="723498"/>
                </a:cubicBezTo>
                <a:cubicBezTo>
                  <a:pt x="2100018" y="718231"/>
                  <a:pt x="2092968" y="707158"/>
                  <a:pt x="2093949" y="722515"/>
                </a:cubicBezTo>
                <a:lnTo>
                  <a:pt x="2080925" y="723827"/>
                </a:lnTo>
                <a:lnTo>
                  <a:pt x="1983785" y="689896"/>
                </a:lnTo>
                <a:cubicBezTo>
                  <a:pt x="1963617" y="681381"/>
                  <a:pt x="1989851" y="680295"/>
                  <a:pt x="1959913" y="672734"/>
                </a:cubicBezTo>
                <a:cubicBezTo>
                  <a:pt x="1903668" y="678499"/>
                  <a:pt x="1860398" y="653313"/>
                  <a:pt x="1804159" y="644533"/>
                </a:cubicBezTo>
                <a:cubicBezTo>
                  <a:pt x="1743487" y="627658"/>
                  <a:pt x="1612652" y="582310"/>
                  <a:pt x="1591576" y="571258"/>
                </a:cubicBezTo>
                <a:cubicBezTo>
                  <a:pt x="1573388" y="564719"/>
                  <a:pt x="1489080" y="557055"/>
                  <a:pt x="1496826" y="568535"/>
                </a:cubicBezTo>
                <a:cubicBezTo>
                  <a:pt x="1445419" y="536648"/>
                  <a:pt x="1419299" y="553467"/>
                  <a:pt x="1356936" y="530781"/>
                </a:cubicBezTo>
                <a:lnTo>
                  <a:pt x="1269628" y="539232"/>
                </a:lnTo>
                <a:lnTo>
                  <a:pt x="1194874" y="523525"/>
                </a:lnTo>
                <a:lnTo>
                  <a:pt x="1138189" y="509746"/>
                </a:lnTo>
                <a:lnTo>
                  <a:pt x="976781" y="468644"/>
                </a:lnTo>
                <a:cubicBezTo>
                  <a:pt x="929088" y="460952"/>
                  <a:pt x="905972" y="461750"/>
                  <a:pt x="882061" y="458215"/>
                </a:cubicBezTo>
                <a:lnTo>
                  <a:pt x="833317" y="447431"/>
                </a:lnTo>
                <a:lnTo>
                  <a:pt x="827386" y="446883"/>
                </a:lnTo>
                <a:lnTo>
                  <a:pt x="786341" y="445842"/>
                </a:lnTo>
                <a:lnTo>
                  <a:pt x="725073" y="448531"/>
                </a:lnTo>
                <a:cubicBezTo>
                  <a:pt x="698064" y="451325"/>
                  <a:pt x="645372" y="459412"/>
                  <a:pt x="624284" y="462606"/>
                </a:cubicBezTo>
                <a:cubicBezTo>
                  <a:pt x="591338" y="465778"/>
                  <a:pt x="563594" y="467685"/>
                  <a:pt x="527403" y="467566"/>
                </a:cubicBezTo>
                <a:cubicBezTo>
                  <a:pt x="485975" y="450521"/>
                  <a:pt x="440521" y="474706"/>
                  <a:pt x="407139" y="461890"/>
                </a:cubicBezTo>
                <a:cubicBezTo>
                  <a:pt x="379741" y="461756"/>
                  <a:pt x="370760" y="465054"/>
                  <a:pt x="363011" y="466758"/>
                </a:cubicBezTo>
                <a:lnTo>
                  <a:pt x="360644" y="472114"/>
                </a:lnTo>
                <a:lnTo>
                  <a:pt x="347271" y="472897"/>
                </a:lnTo>
                <a:lnTo>
                  <a:pt x="344210" y="474119"/>
                </a:lnTo>
                <a:cubicBezTo>
                  <a:pt x="338378" y="476473"/>
                  <a:pt x="332503" y="478642"/>
                  <a:pt x="326160" y="480110"/>
                </a:cubicBezTo>
                <a:cubicBezTo>
                  <a:pt x="317620" y="456362"/>
                  <a:pt x="270799" y="488667"/>
                  <a:pt x="275309" y="467738"/>
                </a:cubicBezTo>
                <a:lnTo>
                  <a:pt x="251787" y="466296"/>
                </a:lnTo>
                <a:lnTo>
                  <a:pt x="229585" y="458043"/>
                </a:lnTo>
                <a:lnTo>
                  <a:pt x="218012" y="449412"/>
                </a:lnTo>
                <a:lnTo>
                  <a:pt x="133735" y="416518"/>
                </a:lnTo>
                <a:lnTo>
                  <a:pt x="77108" y="390937"/>
                </a:lnTo>
                <a:lnTo>
                  <a:pt x="65936" y="382568"/>
                </a:lnTo>
                <a:lnTo>
                  <a:pt x="49890" y="382282"/>
                </a:lnTo>
                <a:cubicBezTo>
                  <a:pt x="47699" y="382935"/>
                  <a:pt x="45800" y="383830"/>
                  <a:pt x="44249" y="384936"/>
                </a:cubicBezTo>
                <a:lnTo>
                  <a:pt x="0" y="363641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A61ECB-521C-4BFC-9F12-1BA566BC2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4068"/>
            <a:ext cx="12192000" cy="1163932"/>
          </a:xfrm>
          <a:custGeom>
            <a:avLst/>
            <a:gdLst>
              <a:gd name="connsiteX0" fmla="*/ 2955508 w 12192000"/>
              <a:gd name="connsiteY0" fmla="*/ 929 h 1163932"/>
              <a:gd name="connsiteX1" fmla="*/ 2973472 w 12192000"/>
              <a:gd name="connsiteY1" fmla="*/ 2369 h 1163932"/>
              <a:gd name="connsiteX2" fmla="*/ 3052621 w 12192000"/>
              <a:gd name="connsiteY2" fmla="*/ 14030 h 1163932"/>
              <a:gd name="connsiteX3" fmla="*/ 3145220 w 12192000"/>
              <a:gd name="connsiteY3" fmla="*/ 16277 h 1163932"/>
              <a:gd name="connsiteX4" fmla="*/ 3233309 w 12192000"/>
              <a:gd name="connsiteY4" fmla="*/ 8968 h 1163932"/>
              <a:gd name="connsiteX5" fmla="*/ 3320851 w 12192000"/>
              <a:gd name="connsiteY5" fmla="*/ 18902 h 1163932"/>
              <a:gd name="connsiteX6" fmla="*/ 3394552 w 12192000"/>
              <a:gd name="connsiteY6" fmla="*/ 38279 h 1163932"/>
              <a:gd name="connsiteX7" fmla="*/ 3462252 w 12192000"/>
              <a:gd name="connsiteY7" fmla="*/ 68646 h 1163932"/>
              <a:gd name="connsiteX8" fmla="*/ 3504799 w 12192000"/>
              <a:gd name="connsiteY8" fmla="*/ 93363 h 1163932"/>
              <a:gd name="connsiteX9" fmla="*/ 3568807 w 12192000"/>
              <a:gd name="connsiteY9" fmla="*/ 84557 h 1163932"/>
              <a:gd name="connsiteX10" fmla="*/ 3571993 w 12192000"/>
              <a:gd name="connsiteY10" fmla="*/ 87105 h 1163932"/>
              <a:gd name="connsiteX11" fmla="*/ 3590879 w 12192000"/>
              <a:gd name="connsiteY11" fmla="*/ 100115 h 1163932"/>
              <a:gd name="connsiteX12" fmla="*/ 3623973 w 12192000"/>
              <a:gd name="connsiteY12" fmla="*/ 93084 h 1163932"/>
              <a:gd name="connsiteX13" fmla="*/ 3636728 w 12192000"/>
              <a:gd name="connsiteY13" fmla="*/ 98019 h 1163932"/>
              <a:gd name="connsiteX14" fmla="*/ 3676976 w 12192000"/>
              <a:gd name="connsiteY14" fmla="*/ 96600 h 1163932"/>
              <a:gd name="connsiteX15" fmla="*/ 3722653 w 12192000"/>
              <a:gd name="connsiteY15" fmla="*/ 115363 h 1163932"/>
              <a:gd name="connsiteX16" fmla="*/ 3775112 w 12192000"/>
              <a:gd name="connsiteY16" fmla="*/ 98970 h 1163932"/>
              <a:gd name="connsiteX17" fmla="*/ 3932956 w 12192000"/>
              <a:gd name="connsiteY17" fmla="*/ 122337 h 1163932"/>
              <a:gd name="connsiteX18" fmla="*/ 4100593 w 12192000"/>
              <a:gd name="connsiteY18" fmla="*/ 163834 h 1163932"/>
              <a:gd name="connsiteX19" fmla="*/ 4316364 w 12192000"/>
              <a:gd name="connsiteY19" fmla="*/ 177453 h 1163932"/>
              <a:gd name="connsiteX20" fmla="*/ 4387387 w 12192000"/>
              <a:gd name="connsiteY20" fmla="*/ 164360 h 1163932"/>
              <a:gd name="connsiteX21" fmla="*/ 4427957 w 12192000"/>
              <a:gd name="connsiteY21" fmla="*/ 177526 h 1163932"/>
              <a:gd name="connsiteX22" fmla="*/ 4502291 w 12192000"/>
              <a:gd name="connsiteY22" fmla="*/ 188197 h 1163932"/>
              <a:gd name="connsiteX23" fmla="*/ 4600771 w 12192000"/>
              <a:gd name="connsiteY23" fmla="*/ 212143 h 1163932"/>
              <a:gd name="connsiteX24" fmla="*/ 4644102 w 12192000"/>
              <a:gd name="connsiteY24" fmla="*/ 210363 h 1163932"/>
              <a:gd name="connsiteX25" fmla="*/ 4652752 w 12192000"/>
              <a:gd name="connsiteY25" fmla="*/ 210902 h 1163932"/>
              <a:gd name="connsiteX26" fmla="*/ 4652896 w 12192000"/>
              <a:gd name="connsiteY26" fmla="*/ 211286 h 1163932"/>
              <a:gd name="connsiteX27" fmla="*/ 4685303 w 12192000"/>
              <a:gd name="connsiteY27" fmla="*/ 212939 h 1163932"/>
              <a:gd name="connsiteX28" fmla="*/ 4690886 w 12192000"/>
              <a:gd name="connsiteY28" fmla="*/ 215767 h 1163932"/>
              <a:gd name="connsiteX29" fmla="*/ 4725430 w 12192000"/>
              <a:gd name="connsiteY29" fmla="*/ 238732 h 1163932"/>
              <a:gd name="connsiteX30" fmla="*/ 4800051 w 12192000"/>
              <a:gd name="connsiteY30" fmla="*/ 231099 h 1163932"/>
              <a:gd name="connsiteX31" fmla="*/ 4875115 w 12192000"/>
              <a:gd name="connsiteY31" fmla="*/ 264350 h 1163932"/>
              <a:gd name="connsiteX32" fmla="*/ 4936450 w 12192000"/>
              <a:gd name="connsiteY32" fmla="*/ 280902 h 1163932"/>
              <a:gd name="connsiteX33" fmla="*/ 5030961 w 12192000"/>
              <a:gd name="connsiteY33" fmla="*/ 305912 h 1163932"/>
              <a:gd name="connsiteX34" fmla="*/ 5082734 w 12192000"/>
              <a:gd name="connsiteY34" fmla="*/ 308581 h 1163932"/>
              <a:gd name="connsiteX35" fmla="*/ 5138799 w 12192000"/>
              <a:gd name="connsiteY35" fmla="*/ 303800 h 1163932"/>
              <a:gd name="connsiteX36" fmla="*/ 5259695 w 12192000"/>
              <a:gd name="connsiteY36" fmla="*/ 330476 h 1163932"/>
              <a:gd name="connsiteX37" fmla="*/ 5359642 w 12192000"/>
              <a:gd name="connsiteY37" fmla="*/ 340575 h 1163932"/>
              <a:gd name="connsiteX38" fmla="*/ 5372918 w 12192000"/>
              <a:gd name="connsiteY38" fmla="*/ 336834 h 1163932"/>
              <a:gd name="connsiteX39" fmla="*/ 5396084 w 12192000"/>
              <a:gd name="connsiteY39" fmla="*/ 328268 h 1163932"/>
              <a:gd name="connsiteX40" fmla="*/ 5414292 w 12192000"/>
              <a:gd name="connsiteY40" fmla="*/ 320863 h 1163932"/>
              <a:gd name="connsiteX41" fmla="*/ 5487276 w 12192000"/>
              <a:gd name="connsiteY41" fmla="*/ 307350 h 1163932"/>
              <a:gd name="connsiteX42" fmla="*/ 5612716 w 12192000"/>
              <a:gd name="connsiteY42" fmla="*/ 308118 h 1163932"/>
              <a:gd name="connsiteX43" fmla="*/ 5864813 w 12192000"/>
              <a:gd name="connsiteY43" fmla="*/ 257852 h 1163932"/>
              <a:gd name="connsiteX44" fmla="*/ 6151392 w 12192000"/>
              <a:gd name="connsiteY44" fmla="*/ 225732 h 1163932"/>
              <a:gd name="connsiteX45" fmla="*/ 6209396 w 12192000"/>
              <a:gd name="connsiteY45" fmla="*/ 220469 h 1163932"/>
              <a:gd name="connsiteX46" fmla="*/ 6269898 w 12192000"/>
              <a:gd name="connsiteY46" fmla="*/ 226300 h 1163932"/>
              <a:gd name="connsiteX47" fmla="*/ 6297029 w 12192000"/>
              <a:gd name="connsiteY47" fmla="*/ 224230 h 1163932"/>
              <a:gd name="connsiteX48" fmla="*/ 6352373 w 12192000"/>
              <a:gd name="connsiteY48" fmla="*/ 209161 h 1163932"/>
              <a:gd name="connsiteX49" fmla="*/ 6353759 w 12192000"/>
              <a:gd name="connsiteY49" fmla="*/ 209135 h 1163932"/>
              <a:gd name="connsiteX50" fmla="*/ 6363346 w 12192000"/>
              <a:gd name="connsiteY50" fmla="*/ 196700 h 1163932"/>
              <a:gd name="connsiteX51" fmla="*/ 6400681 w 12192000"/>
              <a:gd name="connsiteY51" fmla="*/ 204402 h 1163932"/>
              <a:gd name="connsiteX52" fmla="*/ 6402041 w 12192000"/>
              <a:gd name="connsiteY52" fmla="*/ 207073 h 1163932"/>
              <a:gd name="connsiteX53" fmla="*/ 6424912 w 12192000"/>
              <a:gd name="connsiteY53" fmla="*/ 204940 h 1163932"/>
              <a:gd name="connsiteX54" fmla="*/ 6502019 w 12192000"/>
              <a:gd name="connsiteY54" fmla="*/ 198788 h 1163932"/>
              <a:gd name="connsiteX55" fmla="*/ 6518229 w 12192000"/>
              <a:gd name="connsiteY55" fmla="*/ 197839 h 1163932"/>
              <a:gd name="connsiteX56" fmla="*/ 6519089 w 12192000"/>
              <a:gd name="connsiteY56" fmla="*/ 198274 h 1163932"/>
              <a:gd name="connsiteX57" fmla="*/ 6561047 w 12192000"/>
              <a:gd name="connsiteY57" fmla="*/ 182276 h 1163932"/>
              <a:gd name="connsiteX58" fmla="*/ 6595639 w 12192000"/>
              <a:gd name="connsiteY58" fmla="*/ 174596 h 1163932"/>
              <a:gd name="connsiteX59" fmla="*/ 6692265 w 12192000"/>
              <a:gd name="connsiteY59" fmla="*/ 171261 h 1163932"/>
              <a:gd name="connsiteX60" fmla="*/ 6697219 w 12192000"/>
              <a:gd name="connsiteY60" fmla="*/ 171733 h 1163932"/>
              <a:gd name="connsiteX61" fmla="*/ 6713656 w 12192000"/>
              <a:gd name="connsiteY61" fmla="*/ 160032 h 1163932"/>
              <a:gd name="connsiteX62" fmla="*/ 6714383 w 12192000"/>
              <a:gd name="connsiteY62" fmla="*/ 156857 h 1163932"/>
              <a:gd name="connsiteX63" fmla="*/ 6774793 w 12192000"/>
              <a:gd name="connsiteY63" fmla="*/ 166145 h 1163932"/>
              <a:gd name="connsiteX64" fmla="*/ 6782112 w 12192000"/>
              <a:gd name="connsiteY64" fmla="*/ 161687 h 1163932"/>
              <a:gd name="connsiteX65" fmla="*/ 6822392 w 12192000"/>
              <a:gd name="connsiteY65" fmla="*/ 175020 h 1163932"/>
              <a:gd name="connsiteX66" fmla="*/ 6842719 w 12192000"/>
              <a:gd name="connsiteY66" fmla="*/ 178025 h 1163932"/>
              <a:gd name="connsiteX67" fmla="*/ 6878958 w 12192000"/>
              <a:gd name="connsiteY67" fmla="*/ 187256 h 1163932"/>
              <a:gd name="connsiteX68" fmla="*/ 6881972 w 12192000"/>
              <a:gd name="connsiteY68" fmla="*/ 184277 h 1163932"/>
              <a:gd name="connsiteX69" fmla="*/ 6889133 w 12192000"/>
              <a:gd name="connsiteY69" fmla="*/ 187492 h 1163932"/>
              <a:gd name="connsiteX70" fmla="*/ 6894439 w 12192000"/>
              <a:gd name="connsiteY70" fmla="*/ 184074 h 1163932"/>
              <a:gd name="connsiteX71" fmla="*/ 6900419 w 12192000"/>
              <a:gd name="connsiteY71" fmla="*/ 185342 h 1163932"/>
              <a:gd name="connsiteX72" fmla="*/ 6963220 w 12192000"/>
              <a:gd name="connsiteY72" fmla="*/ 173736 h 1163932"/>
              <a:gd name="connsiteX73" fmla="*/ 6976706 w 12192000"/>
              <a:gd name="connsiteY73" fmla="*/ 177326 h 1163932"/>
              <a:gd name="connsiteX74" fmla="*/ 6987064 w 12192000"/>
              <a:gd name="connsiteY74" fmla="*/ 166834 h 1163932"/>
              <a:gd name="connsiteX75" fmla="*/ 7030230 w 12192000"/>
              <a:gd name="connsiteY75" fmla="*/ 166147 h 1163932"/>
              <a:gd name="connsiteX76" fmla="*/ 7045014 w 12192000"/>
              <a:gd name="connsiteY76" fmla="*/ 175533 h 1163932"/>
              <a:gd name="connsiteX77" fmla="*/ 7058714 w 12192000"/>
              <a:gd name="connsiteY77" fmla="*/ 182424 h 1163932"/>
              <a:gd name="connsiteX78" fmla="*/ 7060499 w 12192000"/>
              <a:gd name="connsiteY78" fmla="*/ 182495 h 1163932"/>
              <a:gd name="connsiteX79" fmla="*/ 7078430 w 12192000"/>
              <a:gd name="connsiteY79" fmla="*/ 183225 h 1163932"/>
              <a:gd name="connsiteX80" fmla="*/ 7176563 w 12192000"/>
              <a:gd name="connsiteY80" fmla="*/ 179676 h 1163932"/>
              <a:gd name="connsiteX81" fmla="*/ 7205529 w 12192000"/>
              <a:gd name="connsiteY81" fmla="*/ 187443 h 1163932"/>
              <a:gd name="connsiteX82" fmla="*/ 7310118 w 12192000"/>
              <a:gd name="connsiteY82" fmla="*/ 169037 h 1163932"/>
              <a:gd name="connsiteX83" fmla="*/ 7673859 w 12192000"/>
              <a:gd name="connsiteY83" fmla="*/ 156768 h 1163932"/>
              <a:gd name="connsiteX84" fmla="*/ 7692748 w 12192000"/>
              <a:gd name="connsiteY84" fmla="*/ 167969 h 1163932"/>
              <a:gd name="connsiteX85" fmla="*/ 7715729 w 12192000"/>
              <a:gd name="connsiteY85" fmla="*/ 163804 h 1163932"/>
              <a:gd name="connsiteX86" fmla="*/ 7974189 w 12192000"/>
              <a:gd name="connsiteY86" fmla="*/ 161251 h 1163932"/>
              <a:gd name="connsiteX87" fmla="*/ 8101969 w 12192000"/>
              <a:gd name="connsiteY87" fmla="*/ 150927 h 1163932"/>
              <a:gd name="connsiteX88" fmla="*/ 8106826 w 12192000"/>
              <a:gd name="connsiteY88" fmla="*/ 146285 h 1163932"/>
              <a:gd name="connsiteX89" fmla="*/ 8162058 w 12192000"/>
              <a:gd name="connsiteY89" fmla="*/ 103136 h 1163932"/>
              <a:gd name="connsiteX90" fmla="*/ 8184568 w 12192000"/>
              <a:gd name="connsiteY90" fmla="*/ 100422 h 1163932"/>
              <a:gd name="connsiteX91" fmla="*/ 8205350 w 12192000"/>
              <a:gd name="connsiteY91" fmla="*/ 106344 h 1163932"/>
              <a:gd name="connsiteX92" fmla="*/ 8228227 w 12192000"/>
              <a:gd name="connsiteY92" fmla="*/ 112404 h 1163932"/>
              <a:gd name="connsiteX93" fmla="*/ 8229109 w 12192000"/>
              <a:gd name="connsiteY93" fmla="*/ 109777 h 1163932"/>
              <a:gd name="connsiteX94" fmla="*/ 8237963 w 12192000"/>
              <a:gd name="connsiteY94" fmla="*/ 113428 h 1163932"/>
              <a:gd name="connsiteX95" fmla="*/ 8248358 w 12192000"/>
              <a:gd name="connsiteY95" fmla="*/ 112494 h 1163932"/>
              <a:gd name="connsiteX96" fmla="*/ 8249309 w 12192000"/>
              <a:gd name="connsiteY96" fmla="*/ 113130 h 1163932"/>
              <a:gd name="connsiteX97" fmla="*/ 8249997 w 12192000"/>
              <a:gd name="connsiteY97" fmla="*/ 112347 h 1163932"/>
              <a:gd name="connsiteX98" fmla="*/ 8272162 w 12192000"/>
              <a:gd name="connsiteY98" fmla="*/ 110356 h 1163932"/>
              <a:gd name="connsiteX99" fmla="*/ 8292349 w 12192000"/>
              <a:gd name="connsiteY99" fmla="*/ 103912 h 1163932"/>
              <a:gd name="connsiteX100" fmla="*/ 8292491 w 12192000"/>
              <a:gd name="connsiteY100" fmla="*/ 103935 h 1163932"/>
              <a:gd name="connsiteX101" fmla="*/ 8307239 w 12192000"/>
              <a:gd name="connsiteY101" fmla="*/ 101023 h 1163932"/>
              <a:gd name="connsiteX102" fmla="*/ 8339282 w 12192000"/>
              <a:gd name="connsiteY102" fmla="*/ 115374 h 1163932"/>
              <a:gd name="connsiteX103" fmla="*/ 8346156 w 12192000"/>
              <a:gd name="connsiteY103" fmla="*/ 117659 h 1163932"/>
              <a:gd name="connsiteX104" fmla="*/ 8346467 w 12192000"/>
              <a:gd name="connsiteY104" fmla="*/ 117456 h 1163932"/>
              <a:gd name="connsiteX105" fmla="*/ 8354069 w 12192000"/>
              <a:gd name="connsiteY105" fmla="*/ 119374 h 1163932"/>
              <a:gd name="connsiteX106" fmla="*/ 8358687 w 12192000"/>
              <a:gd name="connsiteY106" fmla="*/ 121825 h 1163932"/>
              <a:gd name="connsiteX107" fmla="*/ 8433385 w 12192000"/>
              <a:gd name="connsiteY107" fmla="*/ 106101 h 1163932"/>
              <a:gd name="connsiteX108" fmla="*/ 8533779 w 12192000"/>
              <a:gd name="connsiteY108" fmla="*/ 104806 h 1163932"/>
              <a:gd name="connsiteX109" fmla="*/ 8632833 w 12192000"/>
              <a:gd name="connsiteY109" fmla="*/ 106964 h 1163932"/>
              <a:gd name="connsiteX110" fmla="*/ 8668523 w 12192000"/>
              <a:gd name="connsiteY110" fmla="*/ 109411 h 1163932"/>
              <a:gd name="connsiteX111" fmla="*/ 8732893 w 12192000"/>
              <a:gd name="connsiteY111" fmla="*/ 106423 h 1163932"/>
              <a:gd name="connsiteX112" fmla="*/ 8764071 w 12192000"/>
              <a:gd name="connsiteY112" fmla="*/ 101019 h 1163932"/>
              <a:gd name="connsiteX113" fmla="*/ 8767004 w 12192000"/>
              <a:gd name="connsiteY113" fmla="*/ 97951 h 1163932"/>
              <a:gd name="connsiteX114" fmla="*/ 8772553 w 12192000"/>
              <a:gd name="connsiteY114" fmla="*/ 96746 h 1163932"/>
              <a:gd name="connsiteX115" fmla="*/ 8787201 w 12192000"/>
              <a:gd name="connsiteY115" fmla="*/ 98465 h 1163932"/>
              <a:gd name="connsiteX116" fmla="*/ 8792624 w 12192000"/>
              <a:gd name="connsiteY116" fmla="*/ 99935 h 1163932"/>
              <a:gd name="connsiteX117" fmla="*/ 8800741 w 12192000"/>
              <a:gd name="connsiteY117" fmla="*/ 100329 h 1163932"/>
              <a:gd name="connsiteX118" fmla="*/ 8800966 w 12192000"/>
              <a:gd name="connsiteY118" fmla="*/ 100077 h 1163932"/>
              <a:gd name="connsiteX119" fmla="*/ 8808513 w 12192000"/>
              <a:gd name="connsiteY119" fmla="*/ 100962 h 1163932"/>
              <a:gd name="connsiteX120" fmla="*/ 8845110 w 12192000"/>
              <a:gd name="connsiteY120" fmla="*/ 108611 h 1163932"/>
              <a:gd name="connsiteX121" fmla="*/ 8896773 w 12192000"/>
              <a:gd name="connsiteY121" fmla="*/ 86101 h 1163932"/>
              <a:gd name="connsiteX122" fmla="*/ 8917529 w 12192000"/>
              <a:gd name="connsiteY122" fmla="*/ 82805 h 1163932"/>
              <a:gd name="connsiteX123" fmla="*/ 8929546 w 12192000"/>
              <a:gd name="connsiteY123" fmla="*/ 78543 h 1163932"/>
              <a:gd name="connsiteX124" fmla="*/ 9026654 w 12192000"/>
              <a:gd name="connsiteY124" fmla="*/ 99852 h 1163932"/>
              <a:gd name="connsiteX125" fmla="*/ 9040737 w 12192000"/>
              <a:gd name="connsiteY125" fmla="*/ 105786 h 1163932"/>
              <a:gd name="connsiteX126" fmla="*/ 9052026 w 12192000"/>
              <a:gd name="connsiteY126" fmla="*/ 115808 h 1163932"/>
              <a:gd name="connsiteX127" fmla="*/ 9203241 w 12192000"/>
              <a:gd name="connsiteY127" fmla="*/ 118145 h 1163932"/>
              <a:gd name="connsiteX128" fmla="*/ 9415584 w 12192000"/>
              <a:gd name="connsiteY128" fmla="*/ 163588 h 1163932"/>
              <a:gd name="connsiteX129" fmla="*/ 9505102 w 12192000"/>
              <a:gd name="connsiteY129" fmla="*/ 147474 h 1163932"/>
              <a:gd name="connsiteX130" fmla="*/ 9643040 w 12192000"/>
              <a:gd name="connsiteY130" fmla="*/ 164665 h 1163932"/>
              <a:gd name="connsiteX131" fmla="*/ 9762999 w 12192000"/>
              <a:gd name="connsiteY131" fmla="*/ 169055 h 1163932"/>
              <a:gd name="connsiteX132" fmla="*/ 9776183 w 12192000"/>
              <a:gd name="connsiteY132" fmla="*/ 168623 h 1163932"/>
              <a:gd name="connsiteX133" fmla="*/ 9780532 w 12192000"/>
              <a:gd name="connsiteY133" fmla="*/ 162255 h 1163932"/>
              <a:gd name="connsiteX134" fmla="*/ 9824924 w 12192000"/>
              <a:gd name="connsiteY134" fmla="*/ 158079 h 1163932"/>
              <a:gd name="connsiteX135" fmla="*/ 9910588 w 12192000"/>
              <a:gd name="connsiteY135" fmla="*/ 160759 h 1163932"/>
              <a:gd name="connsiteX136" fmla="*/ 9924173 w 12192000"/>
              <a:gd name="connsiteY136" fmla="*/ 165023 h 1163932"/>
              <a:gd name="connsiteX137" fmla="*/ 10010969 w 12192000"/>
              <a:gd name="connsiteY137" fmla="*/ 162234 h 1163932"/>
              <a:gd name="connsiteX138" fmla="*/ 10070699 w 12192000"/>
              <a:gd name="connsiteY138" fmla="*/ 164286 h 1163932"/>
              <a:gd name="connsiteX139" fmla="*/ 10083825 w 12192000"/>
              <a:gd name="connsiteY139" fmla="*/ 168444 h 1163932"/>
              <a:gd name="connsiteX140" fmla="*/ 10097932 w 12192000"/>
              <a:gd name="connsiteY140" fmla="*/ 161160 h 1163932"/>
              <a:gd name="connsiteX141" fmla="*/ 10101779 w 12192000"/>
              <a:gd name="connsiteY141" fmla="*/ 155488 h 1163932"/>
              <a:gd name="connsiteX142" fmla="*/ 10149437 w 12192000"/>
              <a:gd name="connsiteY142" fmla="*/ 158598 h 1163932"/>
              <a:gd name="connsiteX143" fmla="*/ 10155104 w 12192000"/>
              <a:gd name="connsiteY143" fmla="*/ 158045 h 1163932"/>
              <a:gd name="connsiteX144" fmla="*/ 10250982 w 12192000"/>
              <a:gd name="connsiteY144" fmla="*/ 135074 h 1163932"/>
              <a:gd name="connsiteX145" fmla="*/ 10343301 w 12192000"/>
              <a:gd name="connsiteY145" fmla="*/ 97316 h 1163932"/>
              <a:gd name="connsiteX146" fmla="*/ 10366625 w 12192000"/>
              <a:gd name="connsiteY146" fmla="*/ 85860 h 1163932"/>
              <a:gd name="connsiteX147" fmla="*/ 10433505 w 12192000"/>
              <a:gd name="connsiteY147" fmla="*/ 71432 h 1163932"/>
              <a:gd name="connsiteX148" fmla="*/ 10547510 w 12192000"/>
              <a:gd name="connsiteY148" fmla="*/ 53678 h 1163932"/>
              <a:gd name="connsiteX149" fmla="*/ 10588150 w 12192000"/>
              <a:gd name="connsiteY149" fmla="*/ 38719 h 1163932"/>
              <a:gd name="connsiteX150" fmla="*/ 10589457 w 12192000"/>
              <a:gd name="connsiteY150" fmla="*/ 31728 h 1163932"/>
              <a:gd name="connsiteX151" fmla="*/ 10699976 w 12192000"/>
              <a:gd name="connsiteY151" fmla="*/ 49777 h 1163932"/>
              <a:gd name="connsiteX152" fmla="*/ 10812237 w 12192000"/>
              <a:gd name="connsiteY152" fmla="*/ 52759 h 1163932"/>
              <a:gd name="connsiteX153" fmla="*/ 10869837 w 12192000"/>
              <a:gd name="connsiteY153" fmla="*/ 72227 h 1163932"/>
              <a:gd name="connsiteX154" fmla="*/ 10881770 w 12192000"/>
              <a:gd name="connsiteY154" fmla="*/ 80104 h 1163932"/>
              <a:gd name="connsiteX155" fmla="*/ 10896899 w 12192000"/>
              <a:gd name="connsiteY155" fmla="*/ 77163 h 1163932"/>
              <a:gd name="connsiteX156" fmla="*/ 10901748 w 12192000"/>
              <a:gd name="connsiteY156" fmla="*/ 72784 h 1163932"/>
              <a:gd name="connsiteX157" fmla="*/ 10947419 w 12192000"/>
              <a:gd name="connsiteY157" fmla="*/ 89748 h 1163932"/>
              <a:gd name="connsiteX158" fmla="*/ 10953034 w 12192000"/>
              <a:gd name="connsiteY158" fmla="*/ 90870 h 1163932"/>
              <a:gd name="connsiteX159" fmla="*/ 10992070 w 12192000"/>
              <a:gd name="connsiteY159" fmla="*/ 95273 h 1163932"/>
              <a:gd name="connsiteX160" fmla="*/ 11112372 w 12192000"/>
              <a:gd name="connsiteY160" fmla="*/ 88679 h 1163932"/>
              <a:gd name="connsiteX161" fmla="*/ 11147719 w 12192000"/>
              <a:gd name="connsiteY161" fmla="*/ 86992 h 1163932"/>
              <a:gd name="connsiteX162" fmla="*/ 11172617 w 12192000"/>
              <a:gd name="connsiteY162" fmla="*/ 82697 h 1163932"/>
              <a:gd name="connsiteX163" fmla="*/ 11240397 w 12192000"/>
              <a:gd name="connsiteY163" fmla="*/ 88262 h 1163932"/>
              <a:gd name="connsiteX164" fmla="*/ 11270034 w 12192000"/>
              <a:gd name="connsiteY164" fmla="*/ 98379 h 1163932"/>
              <a:gd name="connsiteX165" fmla="*/ 11293091 w 12192000"/>
              <a:gd name="connsiteY165" fmla="*/ 98474 h 1163932"/>
              <a:gd name="connsiteX166" fmla="*/ 11310949 w 12192000"/>
              <a:gd name="connsiteY166" fmla="*/ 104274 h 1163932"/>
              <a:gd name="connsiteX167" fmla="*/ 11345279 w 12192000"/>
              <a:gd name="connsiteY167" fmla="*/ 101883 h 1163932"/>
              <a:gd name="connsiteX168" fmla="*/ 11354597 w 12192000"/>
              <a:gd name="connsiteY168" fmla="*/ 104385 h 1163932"/>
              <a:gd name="connsiteX169" fmla="*/ 11367725 w 12192000"/>
              <a:gd name="connsiteY169" fmla="*/ 104431 h 1163932"/>
              <a:gd name="connsiteX170" fmla="*/ 11399832 w 12192000"/>
              <a:gd name="connsiteY170" fmla="*/ 117048 h 1163932"/>
              <a:gd name="connsiteX171" fmla="*/ 11487595 w 12192000"/>
              <a:gd name="connsiteY171" fmla="*/ 158754 h 1163932"/>
              <a:gd name="connsiteX172" fmla="*/ 11590850 w 12192000"/>
              <a:gd name="connsiteY172" fmla="*/ 244984 h 1163932"/>
              <a:gd name="connsiteX173" fmla="*/ 11736204 w 12192000"/>
              <a:gd name="connsiteY173" fmla="*/ 283941 h 1163932"/>
              <a:gd name="connsiteX174" fmla="*/ 11760331 w 12192000"/>
              <a:gd name="connsiteY174" fmla="*/ 298368 h 1163932"/>
              <a:gd name="connsiteX175" fmla="*/ 11819139 w 12192000"/>
              <a:gd name="connsiteY175" fmla="*/ 310575 h 1163932"/>
              <a:gd name="connsiteX176" fmla="*/ 11821967 w 12192000"/>
              <a:gd name="connsiteY176" fmla="*/ 312222 h 1163932"/>
              <a:gd name="connsiteX177" fmla="*/ 11847125 w 12192000"/>
              <a:gd name="connsiteY177" fmla="*/ 303833 h 1163932"/>
              <a:gd name="connsiteX178" fmla="*/ 11980134 w 12192000"/>
              <a:gd name="connsiteY178" fmla="*/ 328343 h 1163932"/>
              <a:gd name="connsiteX179" fmla="*/ 12174576 w 12192000"/>
              <a:gd name="connsiteY179" fmla="*/ 382540 h 1163932"/>
              <a:gd name="connsiteX180" fmla="*/ 12192000 w 12192000"/>
              <a:gd name="connsiteY180" fmla="*/ 385665 h 1163932"/>
              <a:gd name="connsiteX181" fmla="*/ 12192000 w 12192000"/>
              <a:gd name="connsiteY181" fmla="*/ 1163932 h 1163932"/>
              <a:gd name="connsiteX182" fmla="*/ 0 w 12192000"/>
              <a:gd name="connsiteY182" fmla="*/ 1163932 h 1163932"/>
              <a:gd name="connsiteX183" fmla="*/ 0 w 12192000"/>
              <a:gd name="connsiteY183" fmla="*/ 489977 h 1163932"/>
              <a:gd name="connsiteX184" fmla="*/ 5331 w 12192000"/>
              <a:gd name="connsiteY184" fmla="*/ 489229 h 1163932"/>
              <a:gd name="connsiteX185" fmla="*/ 39902 w 12192000"/>
              <a:gd name="connsiteY185" fmla="*/ 478716 h 1163932"/>
              <a:gd name="connsiteX186" fmla="*/ 117880 w 12192000"/>
              <a:gd name="connsiteY186" fmla="*/ 427388 h 1163932"/>
              <a:gd name="connsiteX187" fmla="*/ 238140 w 12192000"/>
              <a:gd name="connsiteY187" fmla="*/ 385729 h 1163932"/>
              <a:gd name="connsiteX188" fmla="*/ 249589 w 12192000"/>
              <a:gd name="connsiteY188" fmla="*/ 385949 h 1163932"/>
              <a:gd name="connsiteX189" fmla="*/ 296963 w 12192000"/>
              <a:gd name="connsiteY189" fmla="*/ 362534 h 1163932"/>
              <a:gd name="connsiteX190" fmla="*/ 339235 w 12192000"/>
              <a:gd name="connsiteY190" fmla="*/ 330857 h 1163932"/>
              <a:gd name="connsiteX191" fmla="*/ 447152 w 12192000"/>
              <a:gd name="connsiteY191" fmla="*/ 333855 h 1163932"/>
              <a:gd name="connsiteX192" fmla="*/ 475247 w 12192000"/>
              <a:gd name="connsiteY192" fmla="*/ 343146 h 1163932"/>
              <a:gd name="connsiteX193" fmla="*/ 477967 w 12192000"/>
              <a:gd name="connsiteY193" fmla="*/ 344392 h 1163932"/>
              <a:gd name="connsiteX194" fmla="*/ 527683 w 12192000"/>
              <a:gd name="connsiteY194" fmla="*/ 339655 h 1163932"/>
              <a:gd name="connsiteX195" fmla="*/ 703732 w 12192000"/>
              <a:gd name="connsiteY195" fmla="*/ 323031 h 1163932"/>
              <a:gd name="connsiteX196" fmla="*/ 853391 w 12192000"/>
              <a:gd name="connsiteY196" fmla="*/ 310023 h 1163932"/>
              <a:gd name="connsiteX197" fmla="*/ 925332 w 12192000"/>
              <a:gd name="connsiteY197" fmla="*/ 305118 h 1163932"/>
              <a:gd name="connsiteX198" fmla="*/ 941286 w 12192000"/>
              <a:gd name="connsiteY198" fmla="*/ 295364 h 1163932"/>
              <a:gd name="connsiteX199" fmla="*/ 950845 w 12192000"/>
              <a:gd name="connsiteY199" fmla="*/ 293027 h 1163932"/>
              <a:gd name="connsiteX200" fmla="*/ 953292 w 12192000"/>
              <a:gd name="connsiteY200" fmla="*/ 287324 h 1163932"/>
              <a:gd name="connsiteX201" fmla="*/ 967499 w 12192000"/>
              <a:gd name="connsiteY201" fmla="*/ 280192 h 1163932"/>
              <a:gd name="connsiteX202" fmla="*/ 985161 w 12192000"/>
              <a:gd name="connsiteY202" fmla="*/ 277297 h 1163932"/>
              <a:gd name="connsiteX203" fmla="*/ 1069267 w 12192000"/>
              <a:gd name="connsiteY203" fmla="*/ 269198 h 1163932"/>
              <a:gd name="connsiteX204" fmla="*/ 1138407 w 12192000"/>
              <a:gd name="connsiteY204" fmla="*/ 252999 h 1163932"/>
              <a:gd name="connsiteX205" fmla="*/ 1164931 w 12192000"/>
              <a:gd name="connsiteY205" fmla="*/ 245054 h 1163932"/>
              <a:gd name="connsiteX206" fmla="*/ 1211622 w 12192000"/>
              <a:gd name="connsiteY206" fmla="*/ 227108 h 1163932"/>
              <a:gd name="connsiteX207" fmla="*/ 1274567 w 12192000"/>
              <a:gd name="connsiteY207" fmla="*/ 209812 h 1163932"/>
              <a:gd name="connsiteX208" fmla="*/ 1325029 w 12192000"/>
              <a:gd name="connsiteY208" fmla="*/ 214369 h 1163932"/>
              <a:gd name="connsiteX209" fmla="*/ 1356805 w 12192000"/>
              <a:gd name="connsiteY209" fmla="*/ 210054 h 1163932"/>
              <a:gd name="connsiteX210" fmla="*/ 1468752 w 12192000"/>
              <a:gd name="connsiteY210" fmla="*/ 221036 h 1163932"/>
              <a:gd name="connsiteX211" fmla="*/ 1650750 w 12192000"/>
              <a:gd name="connsiteY211" fmla="*/ 171522 h 1163932"/>
              <a:gd name="connsiteX212" fmla="*/ 1655056 w 12192000"/>
              <a:gd name="connsiteY212" fmla="*/ 178538 h 1163932"/>
              <a:gd name="connsiteX213" fmla="*/ 1683220 w 12192000"/>
              <a:gd name="connsiteY213" fmla="*/ 176084 h 1163932"/>
              <a:gd name="connsiteX214" fmla="*/ 1685599 w 12192000"/>
              <a:gd name="connsiteY214" fmla="*/ 171820 h 1163932"/>
              <a:gd name="connsiteX215" fmla="*/ 1689230 w 12192000"/>
              <a:gd name="connsiteY215" fmla="*/ 171091 h 1163932"/>
              <a:gd name="connsiteX216" fmla="*/ 1691052 w 12192000"/>
              <a:gd name="connsiteY216" fmla="*/ 175010 h 1163932"/>
              <a:gd name="connsiteX217" fmla="*/ 1735783 w 12192000"/>
              <a:gd name="connsiteY217" fmla="*/ 183832 h 1163932"/>
              <a:gd name="connsiteX218" fmla="*/ 1797102 w 12192000"/>
              <a:gd name="connsiteY218" fmla="*/ 188721 h 1163932"/>
              <a:gd name="connsiteX219" fmla="*/ 1845638 w 12192000"/>
              <a:gd name="connsiteY219" fmla="*/ 170206 h 1163932"/>
              <a:gd name="connsiteX220" fmla="*/ 1848980 w 12192000"/>
              <a:gd name="connsiteY220" fmla="*/ 173948 h 1163932"/>
              <a:gd name="connsiteX221" fmla="*/ 1880587 w 12192000"/>
              <a:gd name="connsiteY221" fmla="*/ 171938 h 1163932"/>
              <a:gd name="connsiteX222" fmla="*/ 1995803 w 12192000"/>
              <a:gd name="connsiteY222" fmla="*/ 138279 h 1163932"/>
              <a:gd name="connsiteX223" fmla="*/ 2057448 w 12192000"/>
              <a:gd name="connsiteY223" fmla="*/ 135082 h 1163932"/>
              <a:gd name="connsiteX224" fmla="*/ 2119088 w 12192000"/>
              <a:gd name="connsiteY224" fmla="*/ 119940 h 1163932"/>
              <a:gd name="connsiteX225" fmla="*/ 2138831 w 12192000"/>
              <a:gd name="connsiteY225" fmla="*/ 122626 h 1163932"/>
              <a:gd name="connsiteX226" fmla="*/ 2174180 w 12192000"/>
              <a:gd name="connsiteY226" fmla="*/ 117121 h 1163932"/>
              <a:gd name="connsiteX227" fmla="*/ 2214259 w 12192000"/>
              <a:gd name="connsiteY227" fmla="*/ 116974 h 1163932"/>
              <a:gd name="connsiteX228" fmla="*/ 2264911 w 12192000"/>
              <a:gd name="connsiteY228" fmla="*/ 108071 h 1163932"/>
              <a:gd name="connsiteX229" fmla="*/ 2298963 w 12192000"/>
              <a:gd name="connsiteY229" fmla="*/ 107788 h 1163932"/>
              <a:gd name="connsiteX230" fmla="*/ 2454058 w 12192000"/>
              <a:gd name="connsiteY230" fmla="*/ 73698 h 1163932"/>
              <a:gd name="connsiteX231" fmla="*/ 2534188 w 12192000"/>
              <a:gd name="connsiteY231" fmla="*/ 70162 h 1163932"/>
              <a:gd name="connsiteX232" fmla="*/ 2616912 w 12192000"/>
              <a:gd name="connsiteY232" fmla="*/ 51189 h 1163932"/>
              <a:gd name="connsiteX233" fmla="*/ 2698592 w 12192000"/>
              <a:gd name="connsiteY233" fmla="*/ 42305 h 1163932"/>
              <a:gd name="connsiteX234" fmla="*/ 2891953 w 12192000"/>
              <a:gd name="connsiteY234" fmla="*/ 34973 h 1163932"/>
              <a:gd name="connsiteX235" fmla="*/ 2955508 w 12192000"/>
              <a:gd name="connsiteY235" fmla="*/ 929 h 116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2192000" h="1163932">
                <a:moveTo>
                  <a:pt x="2955508" y="929"/>
                </a:moveTo>
                <a:cubicBezTo>
                  <a:pt x="2962603" y="-560"/>
                  <a:pt x="2968871" y="-381"/>
                  <a:pt x="2973472" y="2369"/>
                </a:cubicBezTo>
                <a:cubicBezTo>
                  <a:pt x="2988398" y="1582"/>
                  <a:pt x="3039854" y="237"/>
                  <a:pt x="3052621" y="14030"/>
                </a:cubicBezTo>
                <a:cubicBezTo>
                  <a:pt x="3074269" y="13590"/>
                  <a:pt x="3124337" y="16403"/>
                  <a:pt x="3145220" y="16277"/>
                </a:cubicBezTo>
                <a:cubicBezTo>
                  <a:pt x="3177400" y="20825"/>
                  <a:pt x="3204801" y="-725"/>
                  <a:pt x="3233309" y="8968"/>
                </a:cubicBezTo>
                <a:cubicBezTo>
                  <a:pt x="3255675" y="17814"/>
                  <a:pt x="3297066" y="12790"/>
                  <a:pt x="3320851" y="18902"/>
                </a:cubicBezTo>
                <a:cubicBezTo>
                  <a:pt x="3329831" y="31255"/>
                  <a:pt x="3377875" y="43091"/>
                  <a:pt x="3394552" y="38279"/>
                </a:cubicBezTo>
                <a:cubicBezTo>
                  <a:pt x="3429790" y="45194"/>
                  <a:pt x="3435943" y="63076"/>
                  <a:pt x="3462252" y="68646"/>
                </a:cubicBezTo>
                <a:lnTo>
                  <a:pt x="3504799" y="93363"/>
                </a:lnTo>
                <a:lnTo>
                  <a:pt x="3568807" y="84557"/>
                </a:lnTo>
                <a:lnTo>
                  <a:pt x="3571993" y="87105"/>
                </a:lnTo>
                <a:cubicBezTo>
                  <a:pt x="3578062" y="92009"/>
                  <a:pt x="3584192" y="96609"/>
                  <a:pt x="3590879" y="100115"/>
                </a:cubicBezTo>
                <a:cubicBezTo>
                  <a:pt x="3596400" y="81013"/>
                  <a:pt x="3611075" y="86890"/>
                  <a:pt x="3623973" y="93084"/>
                </a:cubicBezTo>
                <a:lnTo>
                  <a:pt x="3636728" y="98019"/>
                </a:lnTo>
                <a:lnTo>
                  <a:pt x="3676976" y="96600"/>
                </a:lnTo>
                <a:cubicBezTo>
                  <a:pt x="3705974" y="106056"/>
                  <a:pt x="3711759" y="107306"/>
                  <a:pt x="3722653" y="115363"/>
                </a:cubicBezTo>
                <a:lnTo>
                  <a:pt x="3775112" y="98970"/>
                </a:lnTo>
                <a:lnTo>
                  <a:pt x="3932956" y="122337"/>
                </a:lnTo>
                <a:cubicBezTo>
                  <a:pt x="3980745" y="133345"/>
                  <a:pt x="4055421" y="160233"/>
                  <a:pt x="4100593" y="163834"/>
                </a:cubicBezTo>
                <a:cubicBezTo>
                  <a:pt x="4235789" y="175679"/>
                  <a:pt x="4169239" y="187722"/>
                  <a:pt x="4316364" y="177453"/>
                </a:cubicBezTo>
                <a:cubicBezTo>
                  <a:pt x="4321343" y="172718"/>
                  <a:pt x="4381395" y="166811"/>
                  <a:pt x="4387387" y="164360"/>
                </a:cubicBezTo>
                <a:lnTo>
                  <a:pt x="4427957" y="177526"/>
                </a:lnTo>
                <a:lnTo>
                  <a:pt x="4502291" y="188197"/>
                </a:lnTo>
                <a:lnTo>
                  <a:pt x="4600771" y="212143"/>
                </a:lnTo>
                <a:cubicBezTo>
                  <a:pt x="4614771" y="210903"/>
                  <a:pt x="4629325" y="210251"/>
                  <a:pt x="4644102" y="210363"/>
                </a:cubicBezTo>
                <a:lnTo>
                  <a:pt x="4652752" y="210902"/>
                </a:lnTo>
                <a:cubicBezTo>
                  <a:pt x="4652799" y="211030"/>
                  <a:pt x="4652848" y="211157"/>
                  <a:pt x="4652896" y="211286"/>
                </a:cubicBezTo>
                <a:cubicBezTo>
                  <a:pt x="4658320" y="211626"/>
                  <a:pt x="4678972" y="212192"/>
                  <a:pt x="4685303" y="212939"/>
                </a:cubicBezTo>
                <a:lnTo>
                  <a:pt x="4690886" y="215767"/>
                </a:lnTo>
                <a:lnTo>
                  <a:pt x="4725430" y="238732"/>
                </a:lnTo>
                <a:cubicBezTo>
                  <a:pt x="4737427" y="231591"/>
                  <a:pt x="4775104" y="226830"/>
                  <a:pt x="4800051" y="231099"/>
                </a:cubicBezTo>
                <a:cubicBezTo>
                  <a:pt x="4824999" y="235370"/>
                  <a:pt x="4838104" y="254681"/>
                  <a:pt x="4875115" y="264350"/>
                </a:cubicBezTo>
                <a:cubicBezTo>
                  <a:pt x="4910396" y="272074"/>
                  <a:pt x="4896976" y="272080"/>
                  <a:pt x="4936450" y="280902"/>
                </a:cubicBezTo>
                <a:cubicBezTo>
                  <a:pt x="4977972" y="291139"/>
                  <a:pt x="4987604" y="299206"/>
                  <a:pt x="5030961" y="305912"/>
                </a:cubicBezTo>
                <a:cubicBezTo>
                  <a:pt x="5067269" y="323566"/>
                  <a:pt x="5060686" y="296079"/>
                  <a:pt x="5082734" y="308581"/>
                </a:cubicBezTo>
                <a:lnTo>
                  <a:pt x="5138799" y="303800"/>
                </a:lnTo>
                <a:cubicBezTo>
                  <a:pt x="5159783" y="303972"/>
                  <a:pt x="5222232" y="329865"/>
                  <a:pt x="5259695" y="330476"/>
                </a:cubicBezTo>
                <a:cubicBezTo>
                  <a:pt x="5294177" y="331408"/>
                  <a:pt x="5329952" y="341580"/>
                  <a:pt x="5359642" y="340575"/>
                </a:cubicBezTo>
                <a:lnTo>
                  <a:pt x="5372918" y="336834"/>
                </a:lnTo>
                <a:lnTo>
                  <a:pt x="5396084" y="328268"/>
                </a:lnTo>
                <a:lnTo>
                  <a:pt x="5414292" y="320863"/>
                </a:lnTo>
                <a:cubicBezTo>
                  <a:pt x="5419283" y="317134"/>
                  <a:pt x="5483979" y="313053"/>
                  <a:pt x="5487276" y="307350"/>
                </a:cubicBezTo>
                <a:cubicBezTo>
                  <a:pt x="5545059" y="311386"/>
                  <a:pt x="5551468" y="308718"/>
                  <a:pt x="5612716" y="308118"/>
                </a:cubicBezTo>
                <a:cubicBezTo>
                  <a:pt x="5706701" y="319100"/>
                  <a:pt x="5706403" y="275903"/>
                  <a:pt x="5864813" y="257852"/>
                </a:cubicBezTo>
                <a:cubicBezTo>
                  <a:pt x="5919383" y="252630"/>
                  <a:pt x="6095366" y="235151"/>
                  <a:pt x="6151392" y="225732"/>
                </a:cubicBezTo>
                <a:cubicBezTo>
                  <a:pt x="6137061" y="192047"/>
                  <a:pt x="6183146" y="231837"/>
                  <a:pt x="6209396" y="220469"/>
                </a:cubicBezTo>
                <a:cubicBezTo>
                  <a:pt x="6229147" y="220563"/>
                  <a:pt x="6253887" y="222487"/>
                  <a:pt x="6269898" y="226300"/>
                </a:cubicBezTo>
                <a:cubicBezTo>
                  <a:pt x="6278362" y="227355"/>
                  <a:pt x="6287329" y="226959"/>
                  <a:pt x="6297029" y="224230"/>
                </a:cubicBezTo>
                <a:cubicBezTo>
                  <a:pt x="6312240" y="212407"/>
                  <a:pt x="6330874" y="209880"/>
                  <a:pt x="6352373" y="209161"/>
                </a:cubicBezTo>
                <a:lnTo>
                  <a:pt x="6353759" y="209135"/>
                </a:lnTo>
                <a:lnTo>
                  <a:pt x="6363346" y="196700"/>
                </a:lnTo>
                <a:cubicBezTo>
                  <a:pt x="6374599" y="188260"/>
                  <a:pt x="6378877" y="205848"/>
                  <a:pt x="6400681" y="204402"/>
                </a:cubicBezTo>
                <a:lnTo>
                  <a:pt x="6402041" y="207073"/>
                </a:lnTo>
                <a:lnTo>
                  <a:pt x="6424912" y="204940"/>
                </a:lnTo>
                <a:cubicBezTo>
                  <a:pt x="6440035" y="209475"/>
                  <a:pt x="6489474" y="188920"/>
                  <a:pt x="6502019" y="198788"/>
                </a:cubicBezTo>
                <a:cubicBezTo>
                  <a:pt x="6507553" y="199163"/>
                  <a:pt x="6513074" y="197832"/>
                  <a:pt x="6518229" y="197839"/>
                </a:cubicBezTo>
                <a:lnTo>
                  <a:pt x="6519089" y="198274"/>
                </a:lnTo>
                <a:lnTo>
                  <a:pt x="6561047" y="182276"/>
                </a:lnTo>
                <a:cubicBezTo>
                  <a:pt x="6576908" y="188273"/>
                  <a:pt x="6586597" y="187556"/>
                  <a:pt x="6595639" y="174596"/>
                </a:cubicBezTo>
                <a:cubicBezTo>
                  <a:pt x="6669524" y="204588"/>
                  <a:pt x="6631660" y="167763"/>
                  <a:pt x="6692265" y="171261"/>
                </a:cubicBezTo>
                <a:lnTo>
                  <a:pt x="6697219" y="171733"/>
                </a:lnTo>
                <a:lnTo>
                  <a:pt x="6713656" y="160032"/>
                </a:lnTo>
                <a:cubicBezTo>
                  <a:pt x="6713896" y="158972"/>
                  <a:pt x="6714141" y="157917"/>
                  <a:pt x="6714383" y="156857"/>
                </a:cubicBezTo>
                <a:lnTo>
                  <a:pt x="6774793" y="166145"/>
                </a:lnTo>
                <a:lnTo>
                  <a:pt x="6782112" y="161687"/>
                </a:lnTo>
                <a:lnTo>
                  <a:pt x="6822392" y="175020"/>
                </a:lnTo>
                <a:lnTo>
                  <a:pt x="6842719" y="178025"/>
                </a:lnTo>
                <a:lnTo>
                  <a:pt x="6878958" y="187256"/>
                </a:lnTo>
                <a:lnTo>
                  <a:pt x="6881972" y="184277"/>
                </a:lnTo>
                <a:lnTo>
                  <a:pt x="6889133" y="187492"/>
                </a:lnTo>
                <a:lnTo>
                  <a:pt x="6894439" y="184074"/>
                </a:lnTo>
                <a:lnTo>
                  <a:pt x="6900419" y="185342"/>
                </a:lnTo>
                <a:cubicBezTo>
                  <a:pt x="6911884" y="183619"/>
                  <a:pt x="6950507" y="175071"/>
                  <a:pt x="6963220" y="173736"/>
                </a:cubicBezTo>
                <a:lnTo>
                  <a:pt x="6976706" y="177326"/>
                </a:lnTo>
                <a:lnTo>
                  <a:pt x="6987064" y="166834"/>
                </a:lnTo>
                <a:lnTo>
                  <a:pt x="7030230" y="166147"/>
                </a:lnTo>
                <a:lnTo>
                  <a:pt x="7045014" y="175533"/>
                </a:lnTo>
                <a:lnTo>
                  <a:pt x="7058714" y="182424"/>
                </a:lnTo>
                <a:lnTo>
                  <a:pt x="7060499" y="182495"/>
                </a:lnTo>
                <a:lnTo>
                  <a:pt x="7078430" y="183225"/>
                </a:lnTo>
                <a:lnTo>
                  <a:pt x="7176563" y="179676"/>
                </a:lnTo>
                <a:lnTo>
                  <a:pt x="7205529" y="187443"/>
                </a:lnTo>
                <a:lnTo>
                  <a:pt x="7310118" y="169037"/>
                </a:lnTo>
                <a:cubicBezTo>
                  <a:pt x="7440488" y="161452"/>
                  <a:pt x="7553495" y="197026"/>
                  <a:pt x="7673859" y="156768"/>
                </a:cubicBezTo>
                <a:lnTo>
                  <a:pt x="7692748" y="167969"/>
                </a:lnTo>
                <a:lnTo>
                  <a:pt x="7715729" y="163804"/>
                </a:lnTo>
                <a:cubicBezTo>
                  <a:pt x="7811110" y="149060"/>
                  <a:pt x="7909958" y="141152"/>
                  <a:pt x="7974189" y="161251"/>
                </a:cubicBezTo>
                <a:cubicBezTo>
                  <a:pt x="8006066" y="157939"/>
                  <a:pt x="8083084" y="150326"/>
                  <a:pt x="8101969" y="150927"/>
                </a:cubicBezTo>
                <a:lnTo>
                  <a:pt x="8106826" y="146285"/>
                </a:lnTo>
                <a:lnTo>
                  <a:pt x="8162058" y="103136"/>
                </a:lnTo>
                <a:lnTo>
                  <a:pt x="8184568" y="100422"/>
                </a:lnTo>
                <a:lnTo>
                  <a:pt x="8205350" y="106344"/>
                </a:lnTo>
                <a:cubicBezTo>
                  <a:pt x="8213920" y="108834"/>
                  <a:pt x="8222826" y="111343"/>
                  <a:pt x="8228227" y="112404"/>
                </a:cubicBezTo>
                <a:lnTo>
                  <a:pt x="8229109" y="109777"/>
                </a:lnTo>
                <a:lnTo>
                  <a:pt x="8237963" y="113428"/>
                </a:lnTo>
                <a:lnTo>
                  <a:pt x="8248358" y="112494"/>
                </a:lnTo>
                <a:lnTo>
                  <a:pt x="8249309" y="113130"/>
                </a:lnTo>
                <a:lnTo>
                  <a:pt x="8249997" y="112347"/>
                </a:lnTo>
                <a:lnTo>
                  <a:pt x="8272162" y="110356"/>
                </a:lnTo>
                <a:lnTo>
                  <a:pt x="8292349" y="103912"/>
                </a:lnTo>
                <a:lnTo>
                  <a:pt x="8292491" y="103935"/>
                </a:lnTo>
                <a:cubicBezTo>
                  <a:pt x="8298009" y="104409"/>
                  <a:pt x="8303135" y="103922"/>
                  <a:pt x="8307239" y="101023"/>
                </a:cubicBezTo>
                <a:cubicBezTo>
                  <a:pt x="8317233" y="106089"/>
                  <a:pt x="8327966" y="110943"/>
                  <a:pt x="8339282" y="115374"/>
                </a:cubicBezTo>
                <a:lnTo>
                  <a:pt x="8346156" y="117659"/>
                </a:lnTo>
                <a:lnTo>
                  <a:pt x="8346467" y="117456"/>
                </a:lnTo>
                <a:cubicBezTo>
                  <a:pt x="8348336" y="117423"/>
                  <a:pt x="8350739" y="117978"/>
                  <a:pt x="8354069" y="119374"/>
                </a:cubicBezTo>
                <a:lnTo>
                  <a:pt x="8358687" y="121825"/>
                </a:lnTo>
                <a:lnTo>
                  <a:pt x="8433385" y="106101"/>
                </a:lnTo>
                <a:cubicBezTo>
                  <a:pt x="8472316" y="107679"/>
                  <a:pt x="8499361" y="89243"/>
                  <a:pt x="8533779" y="104806"/>
                </a:cubicBezTo>
                <a:cubicBezTo>
                  <a:pt x="8570237" y="106199"/>
                  <a:pt x="8602608" y="99501"/>
                  <a:pt x="8632833" y="106964"/>
                </a:cubicBezTo>
                <a:cubicBezTo>
                  <a:pt x="8646003" y="101130"/>
                  <a:pt x="8658069" y="99126"/>
                  <a:pt x="8668523" y="109411"/>
                </a:cubicBezTo>
                <a:cubicBezTo>
                  <a:pt x="8702829" y="107932"/>
                  <a:pt x="8712456" y="94511"/>
                  <a:pt x="8732893" y="106423"/>
                </a:cubicBezTo>
                <a:lnTo>
                  <a:pt x="8764071" y="101019"/>
                </a:lnTo>
                <a:lnTo>
                  <a:pt x="8767004" y="97951"/>
                </a:lnTo>
                <a:lnTo>
                  <a:pt x="8772553" y="96746"/>
                </a:lnTo>
                <a:lnTo>
                  <a:pt x="8787201" y="98465"/>
                </a:lnTo>
                <a:lnTo>
                  <a:pt x="8792624" y="99935"/>
                </a:lnTo>
                <a:cubicBezTo>
                  <a:pt x="8796395" y="100640"/>
                  <a:pt x="8798936" y="100714"/>
                  <a:pt x="8800741" y="100329"/>
                </a:cubicBezTo>
                <a:lnTo>
                  <a:pt x="8800966" y="100077"/>
                </a:lnTo>
                <a:lnTo>
                  <a:pt x="8808513" y="100962"/>
                </a:lnTo>
                <a:cubicBezTo>
                  <a:pt x="8821191" y="103057"/>
                  <a:pt x="8833467" y="105663"/>
                  <a:pt x="8845110" y="108611"/>
                </a:cubicBezTo>
                <a:cubicBezTo>
                  <a:pt x="8856640" y="94429"/>
                  <a:pt x="8898769" y="114061"/>
                  <a:pt x="8896773" y="86101"/>
                </a:cubicBezTo>
                <a:cubicBezTo>
                  <a:pt x="8912560" y="89254"/>
                  <a:pt x="8921083" y="101262"/>
                  <a:pt x="8917529" y="82805"/>
                </a:cubicBezTo>
                <a:lnTo>
                  <a:pt x="8929546" y="78543"/>
                </a:lnTo>
                <a:lnTo>
                  <a:pt x="9026654" y="99852"/>
                </a:lnTo>
                <a:lnTo>
                  <a:pt x="9040737" y="105786"/>
                </a:lnTo>
                <a:cubicBezTo>
                  <a:pt x="9045198" y="108424"/>
                  <a:pt x="9049055" y="111684"/>
                  <a:pt x="9052026" y="115808"/>
                </a:cubicBezTo>
                <a:cubicBezTo>
                  <a:pt x="9103902" y="97277"/>
                  <a:pt x="9148883" y="119005"/>
                  <a:pt x="9203241" y="118145"/>
                </a:cubicBezTo>
                <a:cubicBezTo>
                  <a:pt x="9263154" y="126206"/>
                  <a:pt x="9393882" y="154481"/>
                  <a:pt x="9415584" y="163588"/>
                </a:cubicBezTo>
                <a:cubicBezTo>
                  <a:pt x="9433796" y="167802"/>
                  <a:pt x="9514347" y="159834"/>
                  <a:pt x="9505102" y="147474"/>
                </a:cubicBezTo>
                <a:cubicBezTo>
                  <a:pt x="9558875" y="175676"/>
                  <a:pt x="9580546" y="149889"/>
                  <a:pt x="9643040" y="164665"/>
                </a:cubicBezTo>
                <a:lnTo>
                  <a:pt x="9762999" y="169055"/>
                </a:lnTo>
                <a:lnTo>
                  <a:pt x="9776183" y="168623"/>
                </a:lnTo>
                <a:lnTo>
                  <a:pt x="9780532" y="162255"/>
                </a:lnTo>
                <a:lnTo>
                  <a:pt x="9824924" y="158079"/>
                </a:lnTo>
                <a:cubicBezTo>
                  <a:pt x="9845325" y="170634"/>
                  <a:pt x="9880317" y="158344"/>
                  <a:pt x="9910588" y="160759"/>
                </a:cubicBezTo>
                <a:lnTo>
                  <a:pt x="9924173" y="165023"/>
                </a:lnTo>
                <a:lnTo>
                  <a:pt x="10010969" y="162234"/>
                </a:lnTo>
                <a:lnTo>
                  <a:pt x="10070699" y="164286"/>
                </a:lnTo>
                <a:lnTo>
                  <a:pt x="10083825" y="168444"/>
                </a:lnTo>
                <a:lnTo>
                  <a:pt x="10097932" y="161160"/>
                </a:lnTo>
                <a:cubicBezTo>
                  <a:pt x="10099580" y="159385"/>
                  <a:pt x="10100873" y="157473"/>
                  <a:pt x="10101779" y="155488"/>
                </a:cubicBezTo>
                <a:lnTo>
                  <a:pt x="10149437" y="158598"/>
                </a:lnTo>
                <a:lnTo>
                  <a:pt x="10155104" y="158045"/>
                </a:lnTo>
                <a:lnTo>
                  <a:pt x="10250982" y="135074"/>
                </a:lnTo>
                <a:cubicBezTo>
                  <a:pt x="10282349" y="124953"/>
                  <a:pt x="10324027" y="105518"/>
                  <a:pt x="10343301" y="97316"/>
                </a:cubicBezTo>
                <a:cubicBezTo>
                  <a:pt x="10346266" y="87573"/>
                  <a:pt x="10357577" y="89038"/>
                  <a:pt x="10366625" y="85860"/>
                </a:cubicBezTo>
                <a:cubicBezTo>
                  <a:pt x="10373832" y="76124"/>
                  <a:pt x="10418445" y="69199"/>
                  <a:pt x="10433505" y="71432"/>
                </a:cubicBezTo>
                <a:cubicBezTo>
                  <a:pt x="10475361" y="83650"/>
                  <a:pt x="10513941" y="44949"/>
                  <a:pt x="10547510" y="53678"/>
                </a:cubicBezTo>
                <a:cubicBezTo>
                  <a:pt x="10573283" y="48227"/>
                  <a:pt x="10581157" y="42377"/>
                  <a:pt x="10588150" y="38719"/>
                </a:cubicBezTo>
                <a:lnTo>
                  <a:pt x="10589457" y="31728"/>
                </a:lnTo>
                <a:lnTo>
                  <a:pt x="10699976" y="49777"/>
                </a:lnTo>
                <a:cubicBezTo>
                  <a:pt x="10735033" y="53897"/>
                  <a:pt x="10768025" y="45042"/>
                  <a:pt x="10812237" y="52759"/>
                </a:cubicBezTo>
                <a:lnTo>
                  <a:pt x="10869837" y="72227"/>
                </a:lnTo>
                <a:lnTo>
                  <a:pt x="10881770" y="80104"/>
                </a:lnTo>
                <a:lnTo>
                  <a:pt x="10896899" y="77163"/>
                </a:lnTo>
                <a:cubicBezTo>
                  <a:pt x="10898848" y="75922"/>
                  <a:pt x="10900479" y="74444"/>
                  <a:pt x="10901748" y="72784"/>
                </a:cubicBezTo>
                <a:lnTo>
                  <a:pt x="10947419" y="89748"/>
                </a:lnTo>
                <a:lnTo>
                  <a:pt x="10953034" y="90870"/>
                </a:lnTo>
                <a:lnTo>
                  <a:pt x="10992070" y="95273"/>
                </a:lnTo>
                <a:lnTo>
                  <a:pt x="11112372" y="88679"/>
                </a:lnTo>
                <a:cubicBezTo>
                  <a:pt x="11108439" y="74830"/>
                  <a:pt x="11140018" y="97031"/>
                  <a:pt x="11147719" y="86992"/>
                </a:cubicBezTo>
                <a:cubicBezTo>
                  <a:pt x="11152509" y="78401"/>
                  <a:pt x="11163205" y="83136"/>
                  <a:pt x="11172617" y="82697"/>
                </a:cubicBezTo>
                <a:cubicBezTo>
                  <a:pt x="11181525" y="75359"/>
                  <a:pt x="11226208" y="81688"/>
                  <a:pt x="11240397" y="88262"/>
                </a:cubicBezTo>
                <a:cubicBezTo>
                  <a:pt x="11249960" y="94287"/>
                  <a:pt x="11259949" y="97164"/>
                  <a:pt x="11270034" y="98379"/>
                </a:cubicBezTo>
                <a:lnTo>
                  <a:pt x="11293091" y="98474"/>
                </a:lnTo>
                <a:lnTo>
                  <a:pt x="11310949" y="104274"/>
                </a:lnTo>
                <a:lnTo>
                  <a:pt x="11345279" y="101883"/>
                </a:lnTo>
                <a:lnTo>
                  <a:pt x="11354597" y="104385"/>
                </a:lnTo>
                <a:lnTo>
                  <a:pt x="11367725" y="104431"/>
                </a:lnTo>
                <a:lnTo>
                  <a:pt x="11399832" y="117048"/>
                </a:lnTo>
                <a:cubicBezTo>
                  <a:pt x="11426330" y="131555"/>
                  <a:pt x="11452641" y="150886"/>
                  <a:pt x="11487595" y="158754"/>
                </a:cubicBezTo>
                <a:cubicBezTo>
                  <a:pt x="11515406" y="151514"/>
                  <a:pt x="11531776" y="244887"/>
                  <a:pt x="11590850" y="244984"/>
                </a:cubicBezTo>
                <a:cubicBezTo>
                  <a:pt x="11687863" y="198241"/>
                  <a:pt x="11587614" y="291800"/>
                  <a:pt x="11736204" y="283941"/>
                </a:cubicBezTo>
                <a:cubicBezTo>
                  <a:pt x="11744762" y="275580"/>
                  <a:pt x="11762511" y="286184"/>
                  <a:pt x="11760331" y="298368"/>
                </a:cubicBezTo>
                <a:cubicBezTo>
                  <a:pt x="11769810" y="295289"/>
                  <a:pt x="11817448" y="290644"/>
                  <a:pt x="11819139" y="310575"/>
                </a:cubicBezTo>
                <a:lnTo>
                  <a:pt x="11821967" y="312222"/>
                </a:lnTo>
                <a:lnTo>
                  <a:pt x="11847125" y="303833"/>
                </a:lnTo>
                <a:cubicBezTo>
                  <a:pt x="11890550" y="301151"/>
                  <a:pt x="11927400" y="329991"/>
                  <a:pt x="11980134" y="328343"/>
                </a:cubicBezTo>
                <a:cubicBezTo>
                  <a:pt x="11999877" y="317657"/>
                  <a:pt x="12100908" y="364667"/>
                  <a:pt x="12174576" y="382540"/>
                </a:cubicBezTo>
                <a:lnTo>
                  <a:pt x="12192000" y="385665"/>
                </a:lnTo>
                <a:lnTo>
                  <a:pt x="12192000" y="1163932"/>
                </a:lnTo>
                <a:lnTo>
                  <a:pt x="0" y="1163932"/>
                </a:lnTo>
                <a:lnTo>
                  <a:pt x="0" y="489977"/>
                </a:lnTo>
                <a:lnTo>
                  <a:pt x="5331" y="489229"/>
                </a:lnTo>
                <a:cubicBezTo>
                  <a:pt x="18193" y="486710"/>
                  <a:pt x="30228" y="483363"/>
                  <a:pt x="39902" y="478716"/>
                </a:cubicBezTo>
                <a:lnTo>
                  <a:pt x="117880" y="427388"/>
                </a:lnTo>
                <a:lnTo>
                  <a:pt x="238140" y="385729"/>
                </a:lnTo>
                <a:lnTo>
                  <a:pt x="249589" y="385949"/>
                </a:lnTo>
                <a:lnTo>
                  <a:pt x="296963" y="362534"/>
                </a:lnTo>
                <a:cubicBezTo>
                  <a:pt x="312678" y="353496"/>
                  <a:pt x="327245" y="343226"/>
                  <a:pt x="339235" y="330857"/>
                </a:cubicBezTo>
                <a:cubicBezTo>
                  <a:pt x="358017" y="316348"/>
                  <a:pt x="430593" y="324331"/>
                  <a:pt x="447152" y="333855"/>
                </a:cubicBezTo>
                <a:cubicBezTo>
                  <a:pt x="455944" y="335789"/>
                  <a:pt x="465515" y="339134"/>
                  <a:pt x="475247" y="343146"/>
                </a:cubicBezTo>
                <a:lnTo>
                  <a:pt x="477967" y="344392"/>
                </a:lnTo>
                <a:lnTo>
                  <a:pt x="527683" y="339655"/>
                </a:lnTo>
                <a:lnTo>
                  <a:pt x="703732" y="323031"/>
                </a:lnTo>
                <a:cubicBezTo>
                  <a:pt x="746107" y="337252"/>
                  <a:pt x="806181" y="307763"/>
                  <a:pt x="853391" y="310023"/>
                </a:cubicBezTo>
                <a:cubicBezTo>
                  <a:pt x="890324" y="307038"/>
                  <a:pt x="911072" y="307293"/>
                  <a:pt x="925332" y="305118"/>
                </a:cubicBezTo>
                <a:lnTo>
                  <a:pt x="941286" y="295364"/>
                </a:lnTo>
                <a:lnTo>
                  <a:pt x="950845" y="293027"/>
                </a:lnTo>
                <a:lnTo>
                  <a:pt x="953292" y="287324"/>
                </a:lnTo>
                <a:lnTo>
                  <a:pt x="967499" y="280192"/>
                </a:lnTo>
                <a:cubicBezTo>
                  <a:pt x="972860" y="278300"/>
                  <a:pt x="978671" y="277177"/>
                  <a:pt x="985161" y="277297"/>
                </a:cubicBezTo>
                <a:cubicBezTo>
                  <a:pt x="1006876" y="286454"/>
                  <a:pt x="1042482" y="256677"/>
                  <a:pt x="1069267" y="269198"/>
                </a:cubicBezTo>
                <a:cubicBezTo>
                  <a:pt x="1094808" y="265150"/>
                  <a:pt x="1122462" y="257023"/>
                  <a:pt x="1138407" y="252999"/>
                </a:cubicBezTo>
                <a:cubicBezTo>
                  <a:pt x="1144898" y="243390"/>
                  <a:pt x="1166843" y="255604"/>
                  <a:pt x="1164931" y="245054"/>
                </a:cubicBezTo>
                <a:cubicBezTo>
                  <a:pt x="1180564" y="253372"/>
                  <a:pt x="1196701" y="233033"/>
                  <a:pt x="1211622" y="227108"/>
                </a:cubicBezTo>
                <a:cubicBezTo>
                  <a:pt x="1223659" y="235648"/>
                  <a:pt x="1243095" y="214792"/>
                  <a:pt x="1274567" y="209812"/>
                </a:cubicBezTo>
                <a:cubicBezTo>
                  <a:pt x="1293468" y="207689"/>
                  <a:pt x="1311321" y="214329"/>
                  <a:pt x="1325029" y="214369"/>
                </a:cubicBezTo>
                <a:cubicBezTo>
                  <a:pt x="1338735" y="214409"/>
                  <a:pt x="1348238" y="204450"/>
                  <a:pt x="1356805" y="210054"/>
                </a:cubicBezTo>
                <a:cubicBezTo>
                  <a:pt x="1397191" y="226080"/>
                  <a:pt x="1434108" y="220864"/>
                  <a:pt x="1468752" y="221036"/>
                </a:cubicBezTo>
                <a:lnTo>
                  <a:pt x="1650750" y="171522"/>
                </a:lnTo>
                <a:cubicBezTo>
                  <a:pt x="1648963" y="175128"/>
                  <a:pt x="1647366" y="179078"/>
                  <a:pt x="1655056" y="178538"/>
                </a:cubicBezTo>
                <a:cubicBezTo>
                  <a:pt x="1671361" y="175610"/>
                  <a:pt x="1673472" y="191103"/>
                  <a:pt x="1683220" y="176084"/>
                </a:cubicBezTo>
                <a:lnTo>
                  <a:pt x="1685599" y="171820"/>
                </a:lnTo>
                <a:lnTo>
                  <a:pt x="1689230" y="171091"/>
                </a:lnTo>
                <a:cubicBezTo>
                  <a:pt x="1691077" y="171209"/>
                  <a:pt x="1691927" y="172238"/>
                  <a:pt x="1691052" y="175010"/>
                </a:cubicBezTo>
                <a:cubicBezTo>
                  <a:pt x="1708143" y="163422"/>
                  <a:pt x="1721518" y="180819"/>
                  <a:pt x="1735783" y="183832"/>
                </a:cubicBezTo>
                <a:cubicBezTo>
                  <a:pt x="1749257" y="172743"/>
                  <a:pt x="1765900" y="189995"/>
                  <a:pt x="1797102" y="188721"/>
                </a:cubicBezTo>
                <a:cubicBezTo>
                  <a:pt x="1811926" y="175989"/>
                  <a:pt x="1818113" y="188014"/>
                  <a:pt x="1845638" y="170206"/>
                </a:cubicBezTo>
                <a:cubicBezTo>
                  <a:pt x="1846487" y="171605"/>
                  <a:pt x="1847613" y="172863"/>
                  <a:pt x="1848980" y="173948"/>
                </a:cubicBezTo>
                <a:cubicBezTo>
                  <a:pt x="1856916" y="180245"/>
                  <a:pt x="1871067" y="179345"/>
                  <a:pt x="1880587" y="171938"/>
                </a:cubicBezTo>
                <a:cubicBezTo>
                  <a:pt x="1923931" y="147552"/>
                  <a:pt x="1960626" y="145420"/>
                  <a:pt x="1995803" y="138279"/>
                </a:cubicBezTo>
                <a:cubicBezTo>
                  <a:pt x="2035252" y="132570"/>
                  <a:pt x="2005733" y="159108"/>
                  <a:pt x="2057448" y="135082"/>
                </a:cubicBezTo>
                <a:lnTo>
                  <a:pt x="2119088" y="119940"/>
                </a:lnTo>
                <a:lnTo>
                  <a:pt x="2138831" y="122626"/>
                </a:lnTo>
                <a:lnTo>
                  <a:pt x="2174180" y="117121"/>
                </a:lnTo>
                <a:lnTo>
                  <a:pt x="2214259" y="116974"/>
                </a:lnTo>
                <a:cubicBezTo>
                  <a:pt x="2231866" y="115824"/>
                  <a:pt x="2248895" y="113224"/>
                  <a:pt x="2264911" y="108071"/>
                </a:cubicBezTo>
                <a:lnTo>
                  <a:pt x="2298963" y="107788"/>
                </a:lnTo>
                <a:cubicBezTo>
                  <a:pt x="2352919" y="99467"/>
                  <a:pt x="2408915" y="93907"/>
                  <a:pt x="2454058" y="73698"/>
                </a:cubicBezTo>
                <a:cubicBezTo>
                  <a:pt x="2493261" y="67427"/>
                  <a:pt x="2507044" y="73914"/>
                  <a:pt x="2534188" y="70162"/>
                </a:cubicBezTo>
                <a:cubicBezTo>
                  <a:pt x="2561369" y="61552"/>
                  <a:pt x="2595762" y="55004"/>
                  <a:pt x="2616912" y="51189"/>
                </a:cubicBezTo>
                <a:lnTo>
                  <a:pt x="2698592" y="42305"/>
                </a:lnTo>
                <a:lnTo>
                  <a:pt x="2891953" y="34973"/>
                </a:lnTo>
                <a:cubicBezTo>
                  <a:pt x="2905485" y="24878"/>
                  <a:pt x="2934220" y="5398"/>
                  <a:pt x="2955508" y="929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EAFF7B-2EDE-BD4A-8EE1-B943BDA764AC}"/>
              </a:ext>
            </a:extLst>
          </p:cNvPr>
          <p:cNvSpPr/>
          <p:nvPr/>
        </p:nvSpPr>
        <p:spPr>
          <a:xfrm>
            <a:off x="-298710" y="1063275"/>
            <a:ext cx="119060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Bembo" panose="02020502050201020203" pitchFamily="18" charset="0"/>
                <a:cs typeface="Times New Roman" panose="02020603050405020304" pitchFamily="18" charset="0"/>
              </a:rPr>
              <a:t>In solution, gas may be dissolved, bound to proteins, or chemically modified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Bembo" panose="02020502050201020203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Bembo" panose="02020502050201020203" pitchFamily="18" charset="0"/>
                <a:cs typeface="Times New Roman" panose="02020603050405020304" pitchFamily="18" charset="0"/>
              </a:rPr>
              <a:t>Dissolved gas: for a given partial pressure, the higher the solubility of gas, the higher the concentration of gas in solution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Bembo" panose="02020502050201020203" pitchFamily="18" charset="0"/>
                <a:cs typeface="Times New Roman" panose="02020603050405020304" pitchFamily="18" charset="0"/>
              </a:rPr>
              <a:t>Only dissolved gas contributes to partial pressure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Bembo" panose="02020502050201020203" pitchFamily="18" charset="0"/>
                <a:cs typeface="Times New Roman" panose="02020603050405020304" pitchFamily="18" charset="0"/>
              </a:rPr>
              <a:t>Bound gas: O2, CO2, and CO are bound to proteins in blood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Bembo" panose="02020502050201020203" pitchFamily="18" charset="0"/>
                <a:cs typeface="Times New Roman" panose="02020603050405020304" pitchFamily="18" charset="0"/>
              </a:rPr>
              <a:t>Chemically modified gas: Most CO2 in blood is carried as bicarb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Bembo" panose="02020502050201020203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Bembo" panose="02020502050201020203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E32006-2417-5745-8512-8226240380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7945" y="3057664"/>
            <a:ext cx="5063197" cy="33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0664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7CD24CB-ADB7-42D5-B7CA-D6B8E184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85F20A-C441-F343-9818-A3BF0959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588489" y="-284803"/>
            <a:ext cx="10992179" cy="1371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br>
              <a:rPr lang="en-US" dirty="0"/>
            </a:br>
            <a:r>
              <a:rPr lang="en-US" dirty="0"/>
              <a:t>Question 5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9168E3-50B5-4B32-B3BA-B53352278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0"/>
            <a:ext cx="12192000" cy="1371600"/>
          </a:xfrm>
          <a:custGeom>
            <a:avLst/>
            <a:gdLst>
              <a:gd name="connsiteX0" fmla="*/ 0 w 12192000"/>
              <a:gd name="connsiteY0" fmla="*/ 0 h 1008346"/>
              <a:gd name="connsiteX1" fmla="*/ 12187583 w 12192000"/>
              <a:gd name="connsiteY1" fmla="*/ 0 h 1008346"/>
              <a:gd name="connsiteX2" fmla="*/ 12192000 w 12192000"/>
              <a:gd name="connsiteY2" fmla="*/ 65613 h 1008346"/>
              <a:gd name="connsiteX3" fmla="*/ 12192000 w 12192000"/>
              <a:gd name="connsiteY3" fmla="*/ 84629 h 1008346"/>
              <a:gd name="connsiteX4" fmla="*/ 12176433 w 12192000"/>
              <a:gd name="connsiteY4" fmla="*/ 86996 h 1008346"/>
              <a:gd name="connsiteX5" fmla="*/ 11966438 w 12192000"/>
              <a:gd name="connsiteY5" fmla="*/ 112672 h 1008346"/>
              <a:gd name="connsiteX6" fmla="*/ 11916918 w 12192000"/>
              <a:gd name="connsiteY6" fmla="*/ 131001 h 1008346"/>
              <a:gd name="connsiteX7" fmla="*/ 11785675 w 12192000"/>
              <a:gd name="connsiteY7" fmla="*/ 200504 h 1008346"/>
              <a:gd name="connsiteX8" fmla="*/ 11710307 w 12192000"/>
              <a:gd name="connsiteY8" fmla="*/ 219266 h 1008346"/>
              <a:gd name="connsiteX9" fmla="*/ 11488515 w 12192000"/>
              <a:gd name="connsiteY9" fmla="*/ 272573 h 1008346"/>
              <a:gd name="connsiteX10" fmla="*/ 11419631 w 12192000"/>
              <a:gd name="connsiteY10" fmla="*/ 292041 h 1008346"/>
              <a:gd name="connsiteX11" fmla="*/ 11247844 w 12192000"/>
              <a:gd name="connsiteY11" fmla="*/ 350265 h 1008346"/>
              <a:gd name="connsiteX12" fmla="*/ 11126425 w 12192000"/>
              <a:gd name="connsiteY12" fmla="*/ 419544 h 1008346"/>
              <a:gd name="connsiteX13" fmla="*/ 11017611 w 12192000"/>
              <a:gd name="connsiteY13" fmla="*/ 445382 h 1008346"/>
              <a:gd name="connsiteX14" fmla="*/ 10964524 w 12192000"/>
              <a:gd name="connsiteY14" fmla="*/ 459636 h 1008346"/>
              <a:gd name="connsiteX15" fmla="*/ 10937482 w 12192000"/>
              <a:gd name="connsiteY15" fmla="*/ 479175 h 1008346"/>
              <a:gd name="connsiteX16" fmla="*/ 10920340 w 12192000"/>
              <a:gd name="connsiteY16" fmla="*/ 481765 h 1008346"/>
              <a:gd name="connsiteX17" fmla="*/ 10920133 w 12192000"/>
              <a:gd name="connsiteY17" fmla="*/ 482186 h 1008346"/>
              <a:gd name="connsiteX18" fmla="*/ 10815604 w 12192000"/>
              <a:gd name="connsiteY18" fmla="*/ 500583 h 1008346"/>
              <a:gd name="connsiteX19" fmla="*/ 10736979 w 12192000"/>
              <a:gd name="connsiteY19" fmla="*/ 537354 h 1008346"/>
              <a:gd name="connsiteX20" fmla="*/ 10697572 w 12192000"/>
              <a:gd name="connsiteY20" fmla="*/ 549656 h 1008346"/>
              <a:gd name="connsiteX21" fmla="*/ 10677680 w 12192000"/>
              <a:gd name="connsiteY21" fmla="*/ 558131 h 1008346"/>
              <a:gd name="connsiteX22" fmla="*/ 10677187 w 12192000"/>
              <a:gd name="connsiteY22" fmla="*/ 559888 h 1008346"/>
              <a:gd name="connsiteX23" fmla="*/ 10588288 w 12192000"/>
              <a:gd name="connsiteY23" fmla="*/ 566845 h 1008346"/>
              <a:gd name="connsiteX24" fmla="*/ 10533913 w 12192000"/>
              <a:gd name="connsiteY24" fmla="*/ 565526 h 1008346"/>
              <a:gd name="connsiteX25" fmla="*/ 10427096 w 12192000"/>
              <a:gd name="connsiteY25" fmla="*/ 571439 h 1008346"/>
              <a:gd name="connsiteX26" fmla="*/ 10283366 w 12192000"/>
              <a:gd name="connsiteY26" fmla="*/ 601076 h 1008346"/>
              <a:gd name="connsiteX27" fmla="*/ 10071988 w 12192000"/>
              <a:gd name="connsiteY27" fmla="*/ 612649 h 1008346"/>
              <a:gd name="connsiteX28" fmla="*/ 10019577 w 12192000"/>
              <a:gd name="connsiteY28" fmla="*/ 623784 h 1008346"/>
              <a:gd name="connsiteX29" fmla="*/ 9996598 w 12192000"/>
              <a:gd name="connsiteY29" fmla="*/ 629362 h 1008346"/>
              <a:gd name="connsiteX30" fmla="*/ 9994226 w 12192000"/>
              <a:gd name="connsiteY30" fmla="*/ 629693 h 1008346"/>
              <a:gd name="connsiteX31" fmla="*/ 9886928 w 12192000"/>
              <a:gd name="connsiteY31" fmla="*/ 637803 h 1008346"/>
              <a:gd name="connsiteX32" fmla="*/ 9757216 w 12192000"/>
              <a:gd name="connsiteY32" fmla="*/ 637903 h 1008346"/>
              <a:gd name="connsiteX33" fmla="*/ 9630666 w 12192000"/>
              <a:gd name="connsiteY33" fmla="*/ 634301 h 1008346"/>
              <a:gd name="connsiteX34" fmla="*/ 9552588 w 12192000"/>
              <a:gd name="connsiteY34" fmla="*/ 654919 h 1008346"/>
              <a:gd name="connsiteX35" fmla="*/ 9415821 w 12192000"/>
              <a:gd name="connsiteY35" fmla="*/ 653970 h 1008346"/>
              <a:gd name="connsiteX36" fmla="*/ 9163817 w 12192000"/>
              <a:gd name="connsiteY36" fmla="*/ 650641 h 1008346"/>
              <a:gd name="connsiteX37" fmla="*/ 9050386 w 12192000"/>
              <a:gd name="connsiteY37" fmla="*/ 653852 h 1008346"/>
              <a:gd name="connsiteX38" fmla="*/ 8929125 w 12192000"/>
              <a:gd name="connsiteY38" fmla="*/ 654038 h 1008346"/>
              <a:gd name="connsiteX39" fmla="*/ 8848784 w 12192000"/>
              <a:gd name="connsiteY39" fmla="*/ 653686 h 1008346"/>
              <a:gd name="connsiteX40" fmla="*/ 8846477 w 12192000"/>
              <a:gd name="connsiteY40" fmla="*/ 654426 h 1008346"/>
              <a:gd name="connsiteX41" fmla="*/ 8826356 w 12192000"/>
              <a:gd name="connsiteY41" fmla="*/ 654200 h 1008346"/>
              <a:gd name="connsiteX42" fmla="*/ 8788426 w 12192000"/>
              <a:gd name="connsiteY42" fmla="*/ 644734 h 1008346"/>
              <a:gd name="connsiteX43" fmla="*/ 8715784 w 12192000"/>
              <a:gd name="connsiteY43" fmla="*/ 655804 h 1008346"/>
              <a:gd name="connsiteX44" fmla="*/ 8652446 w 12192000"/>
              <a:gd name="connsiteY44" fmla="*/ 660966 h 1008346"/>
              <a:gd name="connsiteX45" fmla="*/ 8602565 w 12192000"/>
              <a:gd name="connsiteY45" fmla="*/ 669503 h 1008346"/>
              <a:gd name="connsiteX46" fmla="*/ 8593932 w 12192000"/>
              <a:gd name="connsiteY46" fmla="*/ 669427 h 1008346"/>
              <a:gd name="connsiteX47" fmla="*/ 8593705 w 12192000"/>
              <a:gd name="connsiteY47" fmla="*/ 669613 h 1008346"/>
              <a:gd name="connsiteX48" fmla="*/ 8584494 w 12192000"/>
              <a:gd name="connsiteY48" fmla="*/ 669906 h 1008346"/>
              <a:gd name="connsiteX49" fmla="*/ 8578197 w 12192000"/>
              <a:gd name="connsiteY49" fmla="*/ 669287 h 1008346"/>
              <a:gd name="connsiteX50" fmla="*/ 8506463 w 12192000"/>
              <a:gd name="connsiteY50" fmla="*/ 693584 h 1008346"/>
              <a:gd name="connsiteX51" fmla="*/ 8399267 w 12192000"/>
              <a:gd name="connsiteY51" fmla="*/ 713948 h 1008346"/>
              <a:gd name="connsiteX52" fmla="*/ 8291640 w 12192000"/>
              <a:gd name="connsiteY52" fmla="*/ 731915 h 1008346"/>
              <a:gd name="connsiteX53" fmla="*/ 8251948 w 12192000"/>
              <a:gd name="connsiteY53" fmla="*/ 737355 h 1008346"/>
              <a:gd name="connsiteX54" fmla="*/ 8184393 w 12192000"/>
              <a:gd name="connsiteY54" fmla="*/ 751751 h 1008346"/>
              <a:gd name="connsiteX55" fmla="*/ 8155434 w 12192000"/>
              <a:gd name="connsiteY55" fmla="*/ 761257 h 1008346"/>
              <a:gd name="connsiteX56" fmla="*/ 8153823 w 12192000"/>
              <a:gd name="connsiteY56" fmla="*/ 761173 h 1008346"/>
              <a:gd name="connsiteX57" fmla="*/ 8152337 w 12192000"/>
              <a:gd name="connsiteY57" fmla="*/ 763644 h 1008346"/>
              <a:gd name="connsiteX58" fmla="*/ 8147026 w 12192000"/>
              <a:gd name="connsiteY58" fmla="*/ 765472 h 1008346"/>
              <a:gd name="connsiteX59" fmla="*/ 8130352 w 12192000"/>
              <a:gd name="connsiteY59" fmla="*/ 767262 h 1008346"/>
              <a:gd name="connsiteX60" fmla="*/ 8123725 w 12192000"/>
              <a:gd name="connsiteY60" fmla="*/ 767408 h 1008346"/>
              <a:gd name="connsiteX61" fmla="*/ 8114787 w 12192000"/>
              <a:gd name="connsiteY61" fmla="*/ 768745 h 1008346"/>
              <a:gd name="connsiteX62" fmla="*/ 8114681 w 12192000"/>
              <a:gd name="connsiteY62" fmla="*/ 768946 h 1008346"/>
              <a:gd name="connsiteX63" fmla="*/ 8106087 w 12192000"/>
              <a:gd name="connsiteY63" fmla="*/ 769868 h 1008346"/>
              <a:gd name="connsiteX64" fmla="*/ 8047050 w 12192000"/>
              <a:gd name="connsiteY64" fmla="*/ 789846 h 1008346"/>
              <a:gd name="connsiteX65" fmla="*/ 7998793 w 12192000"/>
              <a:gd name="connsiteY65" fmla="*/ 802356 h 1008346"/>
              <a:gd name="connsiteX66" fmla="*/ 7988446 w 12192000"/>
              <a:gd name="connsiteY66" fmla="*/ 806503 h 1008346"/>
              <a:gd name="connsiteX67" fmla="*/ 7988194 w 12192000"/>
              <a:gd name="connsiteY67" fmla="*/ 807340 h 1008346"/>
              <a:gd name="connsiteX68" fmla="*/ 7941821 w 12192000"/>
              <a:gd name="connsiteY68" fmla="*/ 811196 h 1008346"/>
              <a:gd name="connsiteX69" fmla="*/ 7913431 w 12192000"/>
              <a:gd name="connsiteY69" fmla="*/ 810908 h 1008346"/>
              <a:gd name="connsiteX70" fmla="*/ 7899391 w 12192000"/>
              <a:gd name="connsiteY70" fmla="*/ 811681 h 1008346"/>
              <a:gd name="connsiteX71" fmla="*/ 7894134 w 12192000"/>
              <a:gd name="connsiteY71" fmla="*/ 809997 h 1008346"/>
              <a:gd name="connsiteX72" fmla="*/ 7874065 w 12192000"/>
              <a:gd name="connsiteY72" fmla="*/ 812104 h 1008346"/>
              <a:gd name="connsiteX73" fmla="*/ 7872250 w 12192000"/>
              <a:gd name="connsiteY73" fmla="*/ 813063 h 1008346"/>
              <a:gd name="connsiteX74" fmla="*/ 7825620 w 12192000"/>
              <a:gd name="connsiteY74" fmla="*/ 810757 h 1008346"/>
              <a:gd name="connsiteX75" fmla="*/ 7759398 w 12192000"/>
              <a:gd name="connsiteY75" fmla="*/ 814526 h 1008346"/>
              <a:gd name="connsiteX76" fmla="*/ 7671781 w 12192000"/>
              <a:gd name="connsiteY76" fmla="*/ 825332 h 1008346"/>
              <a:gd name="connsiteX77" fmla="*/ 7470640 w 12192000"/>
              <a:gd name="connsiteY77" fmla="*/ 840596 h 1008346"/>
              <a:gd name="connsiteX78" fmla="*/ 7464881 w 12192000"/>
              <a:gd name="connsiteY78" fmla="*/ 840011 h 1008346"/>
              <a:gd name="connsiteX79" fmla="*/ 7468828 w 12192000"/>
              <a:gd name="connsiteY79" fmla="*/ 838867 h 1008346"/>
              <a:gd name="connsiteX80" fmla="*/ 7463929 w 12192000"/>
              <a:gd name="connsiteY80" fmla="*/ 839915 h 1008346"/>
              <a:gd name="connsiteX81" fmla="*/ 7464881 w 12192000"/>
              <a:gd name="connsiteY81" fmla="*/ 840011 h 1008346"/>
              <a:gd name="connsiteX82" fmla="*/ 7462887 w 12192000"/>
              <a:gd name="connsiteY82" fmla="*/ 840589 h 1008346"/>
              <a:gd name="connsiteX83" fmla="*/ 7423655 w 12192000"/>
              <a:gd name="connsiteY83" fmla="*/ 848212 h 1008346"/>
              <a:gd name="connsiteX84" fmla="*/ 7346156 w 12192000"/>
              <a:gd name="connsiteY84" fmla="*/ 869806 h 1008346"/>
              <a:gd name="connsiteX85" fmla="*/ 7174543 w 12192000"/>
              <a:gd name="connsiteY85" fmla="*/ 893041 h 1008346"/>
              <a:gd name="connsiteX86" fmla="*/ 7120480 w 12192000"/>
              <a:gd name="connsiteY86" fmla="*/ 906142 h 1008346"/>
              <a:gd name="connsiteX87" fmla="*/ 7063799 w 12192000"/>
              <a:gd name="connsiteY87" fmla="*/ 904302 h 1008346"/>
              <a:gd name="connsiteX88" fmla="*/ 7046174 w 12192000"/>
              <a:gd name="connsiteY88" fmla="*/ 912191 h 1008346"/>
              <a:gd name="connsiteX89" fmla="*/ 7043236 w 12192000"/>
              <a:gd name="connsiteY89" fmla="*/ 913697 h 1008346"/>
              <a:gd name="connsiteX90" fmla="*/ 7029299 w 12192000"/>
              <a:gd name="connsiteY90" fmla="*/ 916535 h 1008346"/>
              <a:gd name="connsiteX91" fmla="*/ 7011341 w 12192000"/>
              <a:gd name="connsiteY91" fmla="*/ 922055 h 1008346"/>
              <a:gd name="connsiteX92" fmla="*/ 6962721 w 12192000"/>
              <a:gd name="connsiteY92" fmla="*/ 926136 h 1008346"/>
              <a:gd name="connsiteX93" fmla="*/ 6924046 w 12192000"/>
              <a:gd name="connsiteY93" fmla="*/ 935119 h 1008346"/>
              <a:gd name="connsiteX94" fmla="*/ 6803921 w 12192000"/>
              <a:gd name="connsiteY94" fmla="*/ 953749 h 1008346"/>
              <a:gd name="connsiteX95" fmla="*/ 6753130 w 12192000"/>
              <a:gd name="connsiteY95" fmla="*/ 967574 h 1008346"/>
              <a:gd name="connsiteX96" fmla="*/ 6715125 w 12192000"/>
              <a:gd name="connsiteY96" fmla="*/ 976612 h 1008346"/>
              <a:gd name="connsiteX97" fmla="*/ 6558230 w 12192000"/>
              <a:gd name="connsiteY97" fmla="*/ 992648 h 1008346"/>
              <a:gd name="connsiteX98" fmla="*/ 6424995 w 12192000"/>
              <a:gd name="connsiteY98" fmla="*/ 997785 h 1008346"/>
              <a:gd name="connsiteX99" fmla="*/ 6223993 w 12192000"/>
              <a:gd name="connsiteY99" fmla="*/ 996254 h 1008346"/>
              <a:gd name="connsiteX100" fmla="*/ 6170626 w 12192000"/>
              <a:gd name="connsiteY100" fmla="*/ 996191 h 1008346"/>
              <a:gd name="connsiteX101" fmla="*/ 6139366 w 12192000"/>
              <a:gd name="connsiteY101" fmla="*/ 1000894 h 1008346"/>
              <a:gd name="connsiteX102" fmla="*/ 6132311 w 12192000"/>
              <a:gd name="connsiteY102" fmla="*/ 1006678 h 1008346"/>
              <a:gd name="connsiteX103" fmla="*/ 6112202 w 12192000"/>
              <a:gd name="connsiteY103" fmla="*/ 1007107 h 1008346"/>
              <a:gd name="connsiteX104" fmla="*/ 6106903 w 12192000"/>
              <a:gd name="connsiteY104" fmla="*/ 1008346 h 1008346"/>
              <a:gd name="connsiteX105" fmla="*/ 6010290 w 12192000"/>
              <a:gd name="connsiteY105" fmla="*/ 999136 h 1008346"/>
              <a:gd name="connsiteX106" fmla="*/ 5859922 w 12192000"/>
              <a:gd name="connsiteY106" fmla="*/ 1004321 h 1008346"/>
              <a:gd name="connsiteX107" fmla="*/ 5623801 w 12192000"/>
              <a:gd name="connsiteY107" fmla="*/ 983916 h 1008346"/>
              <a:gd name="connsiteX108" fmla="*/ 5462286 w 12192000"/>
              <a:gd name="connsiteY108" fmla="*/ 972082 h 1008346"/>
              <a:gd name="connsiteX109" fmla="*/ 5263300 w 12192000"/>
              <a:gd name="connsiteY109" fmla="*/ 962419 h 1008346"/>
              <a:gd name="connsiteX110" fmla="*/ 5146583 w 12192000"/>
              <a:gd name="connsiteY110" fmla="*/ 948153 h 1008346"/>
              <a:gd name="connsiteX111" fmla="*/ 5067376 w 12192000"/>
              <a:gd name="connsiteY111" fmla="*/ 951851 h 1008346"/>
              <a:gd name="connsiteX112" fmla="*/ 4992329 w 12192000"/>
              <a:gd name="connsiteY112" fmla="*/ 947102 h 1008346"/>
              <a:gd name="connsiteX113" fmla="*/ 4965683 w 12192000"/>
              <a:gd name="connsiteY113" fmla="*/ 945215 h 1008346"/>
              <a:gd name="connsiteX114" fmla="*/ 4961310 w 12192000"/>
              <a:gd name="connsiteY114" fmla="*/ 941890 h 1008346"/>
              <a:gd name="connsiteX115" fmla="*/ 4943488 w 12192000"/>
              <a:gd name="connsiteY115" fmla="*/ 939683 h 1008346"/>
              <a:gd name="connsiteX116" fmla="*/ 4849224 w 12192000"/>
              <a:gd name="connsiteY116" fmla="*/ 927230 h 1008346"/>
              <a:gd name="connsiteX117" fmla="*/ 4847947 w 12192000"/>
              <a:gd name="connsiteY117" fmla="*/ 928231 h 1008346"/>
              <a:gd name="connsiteX118" fmla="*/ 4754288 w 12192000"/>
              <a:gd name="connsiteY118" fmla="*/ 938607 h 1008346"/>
              <a:gd name="connsiteX119" fmla="*/ 4663397 w 12192000"/>
              <a:gd name="connsiteY119" fmla="*/ 947888 h 1008346"/>
              <a:gd name="connsiteX120" fmla="*/ 4651959 w 12192000"/>
              <a:gd name="connsiteY120" fmla="*/ 947106 h 1008346"/>
              <a:gd name="connsiteX121" fmla="*/ 4651598 w 12192000"/>
              <a:gd name="connsiteY121" fmla="*/ 947335 h 1008346"/>
              <a:gd name="connsiteX122" fmla="*/ 4639268 w 12192000"/>
              <a:gd name="connsiteY122" fmla="*/ 946997 h 1008346"/>
              <a:gd name="connsiteX123" fmla="*/ 4631109 w 12192000"/>
              <a:gd name="connsiteY123" fmla="*/ 945679 h 1008346"/>
              <a:gd name="connsiteX124" fmla="*/ 4543237 w 12192000"/>
              <a:gd name="connsiteY124" fmla="*/ 945685 h 1008346"/>
              <a:gd name="connsiteX125" fmla="*/ 4438018 w 12192000"/>
              <a:gd name="connsiteY125" fmla="*/ 952550 h 1008346"/>
              <a:gd name="connsiteX126" fmla="*/ 4248478 w 12192000"/>
              <a:gd name="connsiteY126" fmla="*/ 943944 h 1008346"/>
              <a:gd name="connsiteX127" fmla="*/ 4060040 w 12192000"/>
              <a:gd name="connsiteY127" fmla="*/ 924627 h 1008346"/>
              <a:gd name="connsiteX128" fmla="*/ 3900993 w 12192000"/>
              <a:gd name="connsiteY128" fmla="*/ 901281 h 1008346"/>
              <a:gd name="connsiteX129" fmla="*/ 3894163 w 12192000"/>
              <a:gd name="connsiteY129" fmla="*/ 893057 h 1008346"/>
              <a:gd name="connsiteX130" fmla="*/ 3882282 w 12192000"/>
              <a:gd name="connsiteY130" fmla="*/ 887118 h 1008346"/>
              <a:gd name="connsiteX131" fmla="*/ 3879568 w 12192000"/>
              <a:gd name="connsiteY131" fmla="*/ 887386 h 1008346"/>
              <a:gd name="connsiteX132" fmla="*/ 3862018 w 12192000"/>
              <a:gd name="connsiteY132" fmla="*/ 883446 h 1008346"/>
              <a:gd name="connsiteX133" fmla="*/ 3860685 w 12192000"/>
              <a:gd name="connsiteY133" fmla="*/ 880589 h 1008346"/>
              <a:gd name="connsiteX134" fmla="*/ 3849430 w 12192000"/>
              <a:gd name="connsiteY134" fmla="*/ 877261 h 1008346"/>
              <a:gd name="connsiteX135" fmla="*/ 3829379 w 12192000"/>
              <a:gd name="connsiteY135" fmla="*/ 869021 h 1008346"/>
              <a:gd name="connsiteX136" fmla="*/ 3823641 w 12192000"/>
              <a:gd name="connsiteY136" fmla="*/ 869057 h 1008346"/>
              <a:gd name="connsiteX137" fmla="*/ 3790304 w 12192000"/>
              <a:gd name="connsiteY137" fmla="*/ 859084 h 1008346"/>
              <a:gd name="connsiteX138" fmla="*/ 3788900 w 12192000"/>
              <a:gd name="connsiteY138" fmla="*/ 859697 h 1008346"/>
              <a:gd name="connsiteX139" fmla="*/ 3775383 w 12192000"/>
              <a:gd name="connsiteY139" fmla="*/ 860158 h 1008346"/>
              <a:gd name="connsiteX140" fmla="*/ 3650549 w 12192000"/>
              <a:gd name="connsiteY140" fmla="*/ 856389 h 1008346"/>
              <a:gd name="connsiteX141" fmla="*/ 3643002 w 12192000"/>
              <a:gd name="connsiteY141" fmla="*/ 854718 h 1008346"/>
              <a:gd name="connsiteX142" fmla="*/ 3642633 w 12192000"/>
              <a:gd name="connsiteY142" fmla="*/ 854851 h 1008346"/>
              <a:gd name="connsiteX143" fmla="*/ 3634236 w 12192000"/>
              <a:gd name="connsiteY143" fmla="*/ 853421 h 1008346"/>
              <a:gd name="connsiteX144" fmla="*/ 3629243 w 12192000"/>
              <a:gd name="connsiteY144" fmla="*/ 851670 h 1008346"/>
              <a:gd name="connsiteX145" fmla="*/ 3614602 w 12192000"/>
              <a:gd name="connsiteY145" fmla="*/ 848429 h 1008346"/>
              <a:gd name="connsiteX146" fmla="*/ 3543752 w 12192000"/>
              <a:gd name="connsiteY146" fmla="*/ 861253 h 1008346"/>
              <a:gd name="connsiteX147" fmla="*/ 3430556 w 12192000"/>
              <a:gd name="connsiteY147" fmla="*/ 860564 h 1008346"/>
              <a:gd name="connsiteX148" fmla="*/ 3385450 w 12192000"/>
              <a:gd name="connsiteY148" fmla="*/ 861153 h 1008346"/>
              <a:gd name="connsiteX149" fmla="*/ 3206411 w 12192000"/>
              <a:gd name="connsiteY149" fmla="*/ 856342 h 1008346"/>
              <a:gd name="connsiteX150" fmla="*/ 3172172 w 12192000"/>
              <a:gd name="connsiteY150" fmla="*/ 859926 h 1008346"/>
              <a:gd name="connsiteX151" fmla="*/ 3167260 w 12192000"/>
              <a:gd name="connsiteY151" fmla="*/ 861600 h 1008346"/>
              <a:gd name="connsiteX152" fmla="*/ 3160907 w 12192000"/>
              <a:gd name="connsiteY152" fmla="*/ 862337 h 1008346"/>
              <a:gd name="connsiteX153" fmla="*/ 3144557 w 12192000"/>
              <a:gd name="connsiteY153" fmla="*/ 860933 h 1008346"/>
              <a:gd name="connsiteX154" fmla="*/ 3138575 w 12192000"/>
              <a:gd name="connsiteY154" fmla="*/ 859842 h 1008346"/>
              <a:gd name="connsiteX155" fmla="*/ 3129468 w 12192000"/>
              <a:gd name="connsiteY155" fmla="*/ 859445 h 1008346"/>
              <a:gd name="connsiteX156" fmla="*/ 3129191 w 12192000"/>
              <a:gd name="connsiteY156" fmla="*/ 859614 h 1008346"/>
              <a:gd name="connsiteX157" fmla="*/ 3080632 w 12192000"/>
              <a:gd name="connsiteY157" fmla="*/ 859576 h 1008346"/>
              <a:gd name="connsiteX158" fmla="*/ 3020075 w 12192000"/>
              <a:gd name="connsiteY158" fmla="*/ 867669 h 1008346"/>
              <a:gd name="connsiteX159" fmla="*/ 2996410 w 12192000"/>
              <a:gd name="connsiteY159" fmla="*/ 869598 h 1008346"/>
              <a:gd name="connsiteX160" fmla="*/ 2983493 w 12192000"/>
              <a:gd name="connsiteY160" fmla="*/ 871583 h 1008346"/>
              <a:gd name="connsiteX161" fmla="*/ 2982508 w 12192000"/>
              <a:gd name="connsiteY161" fmla="*/ 872324 h 1008346"/>
              <a:gd name="connsiteX162" fmla="*/ 2943646 w 12192000"/>
              <a:gd name="connsiteY162" fmla="*/ 866671 h 1008346"/>
              <a:gd name="connsiteX163" fmla="*/ 2937624 w 12192000"/>
              <a:gd name="connsiteY163" fmla="*/ 860873 h 1008346"/>
              <a:gd name="connsiteX164" fmla="*/ 2900278 w 12192000"/>
              <a:gd name="connsiteY164" fmla="*/ 855890 h 1008346"/>
              <a:gd name="connsiteX165" fmla="*/ 2877094 w 12192000"/>
              <a:gd name="connsiteY165" fmla="*/ 850038 h 1008346"/>
              <a:gd name="connsiteX166" fmla="*/ 2876089 w 12192000"/>
              <a:gd name="connsiteY166" fmla="*/ 849428 h 1008346"/>
              <a:gd name="connsiteX167" fmla="*/ 2858491 w 12192000"/>
              <a:gd name="connsiteY167" fmla="*/ 836891 h 1008346"/>
              <a:gd name="connsiteX168" fmla="*/ 2853221 w 12192000"/>
              <a:gd name="connsiteY168" fmla="*/ 836141 h 1008346"/>
              <a:gd name="connsiteX169" fmla="*/ 2809798 w 12192000"/>
              <a:gd name="connsiteY169" fmla="*/ 818931 h 1008346"/>
              <a:gd name="connsiteX170" fmla="*/ 2788143 w 12192000"/>
              <a:gd name="connsiteY170" fmla="*/ 814680 h 1008346"/>
              <a:gd name="connsiteX171" fmla="*/ 2726584 w 12192000"/>
              <a:gd name="connsiteY171" fmla="*/ 814258 h 1008346"/>
              <a:gd name="connsiteX172" fmla="*/ 2695593 w 12192000"/>
              <a:gd name="connsiteY172" fmla="*/ 797218 h 1008346"/>
              <a:gd name="connsiteX173" fmla="*/ 2688833 w 12192000"/>
              <a:gd name="connsiteY173" fmla="*/ 794195 h 1008346"/>
              <a:gd name="connsiteX174" fmla="*/ 2688479 w 12192000"/>
              <a:gd name="connsiteY174" fmla="*/ 794303 h 1008346"/>
              <a:gd name="connsiteX175" fmla="*/ 2680911 w 12192000"/>
              <a:gd name="connsiteY175" fmla="*/ 791446 h 1008346"/>
              <a:gd name="connsiteX176" fmla="*/ 2676500 w 12192000"/>
              <a:gd name="connsiteY176" fmla="*/ 788684 h 1008346"/>
              <a:gd name="connsiteX177" fmla="*/ 2597106 w 12192000"/>
              <a:gd name="connsiteY177" fmla="*/ 788233 h 1008346"/>
              <a:gd name="connsiteX178" fmla="*/ 2493284 w 12192000"/>
              <a:gd name="connsiteY178" fmla="*/ 771780 h 1008346"/>
              <a:gd name="connsiteX179" fmla="*/ 2391347 w 12192000"/>
              <a:gd name="connsiteY179" fmla="*/ 752808 h 1008346"/>
              <a:gd name="connsiteX180" fmla="*/ 2354862 w 12192000"/>
              <a:gd name="connsiteY180" fmla="*/ 744636 h 1008346"/>
              <a:gd name="connsiteX181" fmla="*/ 2287979 w 12192000"/>
              <a:gd name="connsiteY181" fmla="*/ 735811 h 1008346"/>
              <a:gd name="connsiteX182" fmla="*/ 2255010 w 12192000"/>
              <a:gd name="connsiteY182" fmla="*/ 734698 h 1008346"/>
              <a:gd name="connsiteX183" fmla="*/ 2251535 w 12192000"/>
              <a:gd name="connsiteY183" fmla="*/ 736637 h 1008346"/>
              <a:gd name="connsiteX184" fmla="*/ 2245631 w 12192000"/>
              <a:gd name="connsiteY184" fmla="*/ 736631 h 1008346"/>
              <a:gd name="connsiteX185" fmla="*/ 2230763 w 12192000"/>
              <a:gd name="connsiteY185" fmla="*/ 732710 h 1008346"/>
              <a:gd name="connsiteX186" fmla="*/ 2225379 w 12192000"/>
              <a:gd name="connsiteY186" fmla="*/ 730591 h 1008346"/>
              <a:gd name="connsiteX187" fmla="*/ 2217057 w 12192000"/>
              <a:gd name="connsiteY187" fmla="*/ 728862 h 1008346"/>
              <a:gd name="connsiteX188" fmla="*/ 2216788 w 12192000"/>
              <a:gd name="connsiteY188" fmla="*/ 729024 h 1008346"/>
              <a:gd name="connsiteX189" fmla="*/ 2209124 w 12192000"/>
              <a:gd name="connsiteY189" fmla="*/ 727003 h 1008346"/>
              <a:gd name="connsiteX190" fmla="*/ 2172459 w 12192000"/>
              <a:gd name="connsiteY190" fmla="*/ 714519 h 1008346"/>
              <a:gd name="connsiteX191" fmla="*/ 2115857 w 12192000"/>
              <a:gd name="connsiteY191" fmla="*/ 723498 h 1008346"/>
              <a:gd name="connsiteX192" fmla="*/ 2093949 w 12192000"/>
              <a:gd name="connsiteY192" fmla="*/ 722515 h 1008346"/>
              <a:gd name="connsiteX193" fmla="*/ 2080925 w 12192000"/>
              <a:gd name="connsiteY193" fmla="*/ 723827 h 1008346"/>
              <a:gd name="connsiteX194" fmla="*/ 1983785 w 12192000"/>
              <a:gd name="connsiteY194" fmla="*/ 689896 h 1008346"/>
              <a:gd name="connsiteX195" fmla="*/ 1959913 w 12192000"/>
              <a:gd name="connsiteY195" fmla="*/ 672734 h 1008346"/>
              <a:gd name="connsiteX196" fmla="*/ 1804159 w 12192000"/>
              <a:gd name="connsiteY196" fmla="*/ 644533 h 1008346"/>
              <a:gd name="connsiteX197" fmla="*/ 1591576 w 12192000"/>
              <a:gd name="connsiteY197" fmla="*/ 571258 h 1008346"/>
              <a:gd name="connsiteX198" fmla="*/ 1496826 w 12192000"/>
              <a:gd name="connsiteY198" fmla="*/ 568535 h 1008346"/>
              <a:gd name="connsiteX199" fmla="*/ 1356936 w 12192000"/>
              <a:gd name="connsiteY199" fmla="*/ 530781 h 1008346"/>
              <a:gd name="connsiteX200" fmla="*/ 1269628 w 12192000"/>
              <a:gd name="connsiteY200" fmla="*/ 539232 h 1008346"/>
              <a:gd name="connsiteX201" fmla="*/ 1194874 w 12192000"/>
              <a:gd name="connsiteY201" fmla="*/ 523525 h 1008346"/>
              <a:gd name="connsiteX202" fmla="*/ 1138189 w 12192000"/>
              <a:gd name="connsiteY202" fmla="*/ 509746 h 1008346"/>
              <a:gd name="connsiteX203" fmla="*/ 976781 w 12192000"/>
              <a:gd name="connsiteY203" fmla="*/ 468644 h 1008346"/>
              <a:gd name="connsiteX204" fmla="*/ 882061 w 12192000"/>
              <a:gd name="connsiteY204" fmla="*/ 458215 h 1008346"/>
              <a:gd name="connsiteX205" fmla="*/ 833317 w 12192000"/>
              <a:gd name="connsiteY205" fmla="*/ 447431 h 1008346"/>
              <a:gd name="connsiteX206" fmla="*/ 827386 w 12192000"/>
              <a:gd name="connsiteY206" fmla="*/ 446883 h 1008346"/>
              <a:gd name="connsiteX207" fmla="*/ 786341 w 12192000"/>
              <a:gd name="connsiteY207" fmla="*/ 445842 h 1008346"/>
              <a:gd name="connsiteX208" fmla="*/ 725073 w 12192000"/>
              <a:gd name="connsiteY208" fmla="*/ 448531 h 1008346"/>
              <a:gd name="connsiteX209" fmla="*/ 624284 w 12192000"/>
              <a:gd name="connsiteY209" fmla="*/ 462606 h 1008346"/>
              <a:gd name="connsiteX210" fmla="*/ 527403 w 12192000"/>
              <a:gd name="connsiteY210" fmla="*/ 467566 h 1008346"/>
              <a:gd name="connsiteX211" fmla="*/ 407139 w 12192000"/>
              <a:gd name="connsiteY211" fmla="*/ 461890 h 1008346"/>
              <a:gd name="connsiteX212" fmla="*/ 363011 w 12192000"/>
              <a:gd name="connsiteY212" fmla="*/ 466758 h 1008346"/>
              <a:gd name="connsiteX213" fmla="*/ 360644 w 12192000"/>
              <a:gd name="connsiteY213" fmla="*/ 472114 h 1008346"/>
              <a:gd name="connsiteX214" fmla="*/ 347271 w 12192000"/>
              <a:gd name="connsiteY214" fmla="*/ 472897 h 1008346"/>
              <a:gd name="connsiteX215" fmla="*/ 344210 w 12192000"/>
              <a:gd name="connsiteY215" fmla="*/ 474119 h 1008346"/>
              <a:gd name="connsiteX216" fmla="*/ 326160 w 12192000"/>
              <a:gd name="connsiteY216" fmla="*/ 480110 h 1008346"/>
              <a:gd name="connsiteX217" fmla="*/ 275309 w 12192000"/>
              <a:gd name="connsiteY217" fmla="*/ 467738 h 1008346"/>
              <a:gd name="connsiteX218" fmla="*/ 251787 w 12192000"/>
              <a:gd name="connsiteY218" fmla="*/ 466296 h 1008346"/>
              <a:gd name="connsiteX219" fmla="*/ 229585 w 12192000"/>
              <a:gd name="connsiteY219" fmla="*/ 458043 h 1008346"/>
              <a:gd name="connsiteX220" fmla="*/ 218012 w 12192000"/>
              <a:gd name="connsiteY220" fmla="*/ 449412 h 1008346"/>
              <a:gd name="connsiteX221" fmla="*/ 133735 w 12192000"/>
              <a:gd name="connsiteY221" fmla="*/ 416518 h 1008346"/>
              <a:gd name="connsiteX222" fmla="*/ 77108 w 12192000"/>
              <a:gd name="connsiteY222" fmla="*/ 390937 h 1008346"/>
              <a:gd name="connsiteX223" fmla="*/ 65936 w 12192000"/>
              <a:gd name="connsiteY223" fmla="*/ 382568 h 1008346"/>
              <a:gd name="connsiteX224" fmla="*/ 49890 w 12192000"/>
              <a:gd name="connsiteY224" fmla="*/ 382282 h 1008346"/>
              <a:gd name="connsiteX225" fmla="*/ 44249 w 12192000"/>
              <a:gd name="connsiteY225" fmla="*/ 384936 h 1008346"/>
              <a:gd name="connsiteX226" fmla="*/ 0 w 12192000"/>
              <a:gd name="connsiteY226" fmla="*/ 363641 h 100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12192000" h="1008346">
                <a:moveTo>
                  <a:pt x="0" y="0"/>
                </a:moveTo>
                <a:lnTo>
                  <a:pt x="12187583" y="0"/>
                </a:lnTo>
                <a:lnTo>
                  <a:pt x="12192000" y="65613"/>
                </a:lnTo>
                <a:lnTo>
                  <a:pt x="12192000" y="84629"/>
                </a:lnTo>
                <a:lnTo>
                  <a:pt x="12176433" y="86996"/>
                </a:lnTo>
                <a:cubicBezTo>
                  <a:pt x="12073182" y="101789"/>
                  <a:pt x="12117356" y="120931"/>
                  <a:pt x="11966438" y="112672"/>
                </a:cubicBezTo>
                <a:cubicBezTo>
                  <a:pt x="11964149" y="128655"/>
                  <a:pt x="11948882" y="132320"/>
                  <a:pt x="11916918" y="131001"/>
                </a:cubicBezTo>
                <a:cubicBezTo>
                  <a:pt x="11886791" y="145641"/>
                  <a:pt x="11820109" y="185794"/>
                  <a:pt x="11785675" y="200504"/>
                </a:cubicBezTo>
                <a:cubicBezTo>
                  <a:pt x="11767893" y="223073"/>
                  <a:pt x="11729657" y="198901"/>
                  <a:pt x="11710307" y="219266"/>
                </a:cubicBezTo>
                <a:lnTo>
                  <a:pt x="11488515" y="272573"/>
                </a:lnTo>
                <a:cubicBezTo>
                  <a:pt x="11451393" y="267628"/>
                  <a:pt x="11433126" y="277361"/>
                  <a:pt x="11419631" y="292041"/>
                </a:cubicBezTo>
                <a:cubicBezTo>
                  <a:pt x="11351766" y="302526"/>
                  <a:pt x="11316239" y="329144"/>
                  <a:pt x="11247844" y="350265"/>
                </a:cubicBezTo>
                <a:cubicBezTo>
                  <a:pt x="11176630" y="380253"/>
                  <a:pt x="11168845" y="398802"/>
                  <a:pt x="11126425" y="419544"/>
                </a:cubicBezTo>
                <a:lnTo>
                  <a:pt x="11017611" y="445382"/>
                </a:lnTo>
                <a:lnTo>
                  <a:pt x="10964524" y="459636"/>
                </a:lnTo>
                <a:lnTo>
                  <a:pt x="10937482" y="479175"/>
                </a:lnTo>
                <a:cubicBezTo>
                  <a:pt x="10928984" y="479690"/>
                  <a:pt x="10923663" y="480566"/>
                  <a:pt x="10920340" y="481765"/>
                </a:cubicBezTo>
                <a:cubicBezTo>
                  <a:pt x="10920271" y="481905"/>
                  <a:pt x="10920203" y="482045"/>
                  <a:pt x="10920133" y="482186"/>
                </a:cubicBezTo>
                <a:lnTo>
                  <a:pt x="10815604" y="500583"/>
                </a:lnTo>
                <a:lnTo>
                  <a:pt x="10736979" y="537354"/>
                </a:lnTo>
                <a:cubicBezTo>
                  <a:pt x="10701168" y="539251"/>
                  <a:pt x="10671225" y="526691"/>
                  <a:pt x="10697572" y="549656"/>
                </a:cubicBezTo>
                <a:cubicBezTo>
                  <a:pt x="10686217" y="550987"/>
                  <a:pt x="10680616" y="554110"/>
                  <a:pt x="10677680" y="558131"/>
                </a:cubicBezTo>
                <a:lnTo>
                  <a:pt x="10677187" y="559888"/>
                </a:lnTo>
                <a:lnTo>
                  <a:pt x="10588288" y="566845"/>
                </a:lnTo>
                <a:lnTo>
                  <a:pt x="10533913" y="565526"/>
                </a:lnTo>
                <a:lnTo>
                  <a:pt x="10427096" y="571439"/>
                </a:lnTo>
                <a:lnTo>
                  <a:pt x="10283366" y="601076"/>
                </a:lnTo>
                <a:cubicBezTo>
                  <a:pt x="10219534" y="608345"/>
                  <a:pt x="10191304" y="590560"/>
                  <a:pt x="10071988" y="612649"/>
                </a:cubicBezTo>
                <a:cubicBezTo>
                  <a:pt x="10057074" y="615410"/>
                  <a:pt x="10039347" y="619216"/>
                  <a:pt x="10019577" y="623784"/>
                </a:cubicBezTo>
                <a:lnTo>
                  <a:pt x="9996598" y="629362"/>
                </a:lnTo>
                <a:lnTo>
                  <a:pt x="9994226" y="629693"/>
                </a:lnTo>
                <a:cubicBezTo>
                  <a:pt x="9969462" y="631806"/>
                  <a:pt x="9926429" y="636434"/>
                  <a:pt x="9886928" y="637803"/>
                </a:cubicBezTo>
                <a:cubicBezTo>
                  <a:pt x="9846681" y="625129"/>
                  <a:pt x="9789914" y="647341"/>
                  <a:pt x="9757216" y="637903"/>
                </a:cubicBezTo>
                <a:lnTo>
                  <a:pt x="9630666" y="634301"/>
                </a:lnTo>
                <a:cubicBezTo>
                  <a:pt x="9589814" y="639083"/>
                  <a:pt x="9614560" y="612902"/>
                  <a:pt x="9552588" y="654919"/>
                </a:cubicBezTo>
                <a:cubicBezTo>
                  <a:pt x="9480258" y="649249"/>
                  <a:pt x="9479892" y="669316"/>
                  <a:pt x="9415821" y="653970"/>
                </a:cubicBezTo>
                <a:lnTo>
                  <a:pt x="9163817" y="650641"/>
                </a:lnTo>
                <a:cubicBezTo>
                  <a:pt x="9121629" y="655493"/>
                  <a:pt x="9110866" y="652022"/>
                  <a:pt x="9050386" y="653852"/>
                </a:cubicBezTo>
                <a:cubicBezTo>
                  <a:pt x="8989096" y="658189"/>
                  <a:pt x="8982352" y="653254"/>
                  <a:pt x="8929125" y="654038"/>
                </a:cubicBezTo>
                <a:cubicBezTo>
                  <a:pt x="8895525" y="654011"/>
                  <a:pt x="8854261" y="655068"/>
                  <a:pt x="8848784" y="653686"/>
                </a:cubicBezTo>
                <a:lnTo>
                  <a:pt x="8846477" y="654426"/>
                </a:lnTo>
                <a:cubicBezTo>
                  <a:pt x="8836488" y="655974"/>
                  <a:pt x="8830524" y="655525"/>
                  <a:pt x="8826356" y="654200"/>
                </a:cubicBezTo>
                <a:lnTo>
                  <a:pt x="8788426" y="644734"/>
                </a:lnTo>
                <a:lnTo>
                  <a:pt x="8715784" y="655804"/>
                </a:lnTo>
                <a:cubicBezTo>
                  <a:pt x="8700486" y="660164"/>
                  <a:pt x="8674656" y="657180"/>
                  <a:pt x="8652446" y="660966"/>
                </a:cubicBezTo>
                <a:cubicBezTo>
                  <a:pt x="8638945" y="659778"/>
                  <a:pt x="8617129" y="670043"/>
                  <a:pt x="8602565" y="669503"/>
                </a:cubicBezTo>
                <a:lnTo>
                  <a:pt x="8593932" y="669427"/>
                </a:lnTo>
                <a:lnTo>
                  <a:pt x="8593705" y="669613"/>
                </a:lnTo>
                <a:cubicBezTo>
                  <a:pt x="8591714" y="669998"/>
                  <a:pt x="8588833" y="670123"/>
                  <a:pt x="8584494" y="669906"/>
                </a:cubicBezTo>
                <a:lnTo>
                  <a:pt x="8578197" y="669287"/>
                </a:lnTo>
                <a:lnTo>
                  <a:pt x="8506463" y="693584"/>
                </a:lnTo>
                <a:cubicBezTo>
                  <a:pt x="8463764" y="700193"/>
                  <a:pt x="8447826" y="702186"/>
                  <a:pt x="8399267" y="713948"/>
                </a:cubicBezTo>
                <a:cubicBezTo>
                  <a:pt x="8359327" y="720193"/>
                  <a:pt x="8328180" y="730649"/>
                  <a:pt x="8291640" y="731915"/>
                </a:cubicBezTo>
                <a:cubicBezTo>
                  <a:pt x="8280654" y="738095"/>
                  <a:pt x="8268777" y="741688"/>
                  <a:pt x="8251948" y="737355"/>
                </a:cubicBezTo>
                <a:cubicBezTo>
                  <a:pt x="8215882" y="744957"/>
                  <a:pt x="8212832" y="755146"/>
                  <a:pt x="8184393" y="751751"/>
                </a:cubicBezTo>
                <a:cubicBezTo>
                  <a:pt x="8173075" y="769174"/>
                  <a:pt x="8168114" y="763895"/>
                  <a:pt x="8155434" y="761257"/>
                </a:cubicBezTo>
                <a:lnTo>
                  <a:pt x="8153823" y="761173"/>
                </a:lnTo>
                <a:lnTo>
                  <a:pt x="8152337" y="763644"/>
                </a:lnTo>
                <a:lnTo>
                  <a:pt x="8147026" y="765472"/>
                </a:lnTo>
                <a:lnTo>
                  <a:pt x="8130352" y="767262"/>
                </a:lnTo>
                <a:lnTo>
                  <a:pt x="8123725" y="767408"/>
                </a:lnTo>
                <a:cubicBezTo>
                  <a:pt x="8119291" y="767706"/>
                  <a:pt x="8116515" y="768155"/>
                  <a:pt x="8114787" y="768745"/>
                </a:cubicBezTo>
                <a:cubicBezTo>
                  <a:pt x="8114753" y="768812"/>
                  <a:pt x="8114716" y="768878"/>
                  <a:pt x="8114681" y="768946"/>
                </a:cubicBezTo>
                <a:lnTo>
                  <a:pt x="8106087" y="769868"/>
                </a:lnTo>
                <a:cubicBezTo>
                  <a:pt x="8090192" y="774423"/>
                  <a:pt x="8064932" y="784432"/>
                  <a:pt x="8047050" y="789846"/>
                </a:cubicBezTo>
                <a:cubicBezTo>
                  <a:pt x="8028366" y="790970"/>
                  <a:pt x="7984943" y="791619"/>
                  <a:pt x="7998793" y="802356"/>
                </a:cubicBezTo>
                <a:cubicBezTo>
                  <a:pt x="7992871" y="803059"/>
                  <a:pt x="7989962" y="804576"/>
                  <a:pt x="7988446" y="806503"/>
                </a:cubicBezTo>
                <a:cubicBezTo>
                  <a:pt x="7988363" y="806782"/>
                  <a:pt x="7988279" y="807061"/>
                  <a:pt x="7988194" y="807340"/>
                </a:cubicBezTo>
                <a:lnTo>
                  <a:pt x="7941821" y="811196"/>
                </a:lnTo>
                <a:lnTo>
                  <a:pt x="7913431" y="810908"/>
                </a:lnTo>
                <a:lnTo>
                  <a:pt x="7899391" y="811681"/>
                </a:lnTo>
                <a:lnTo>
                  <a:pt x="7894134" y="809997"/>
                </a:lnTo>
                <a:cubicBezTo>
                  <a:pt x="7889170" y="809235"/>
                  <a:pt x="7882983" y="809505"/>
                  <a:pt x="7874065" y="812104"/>
                </a:cubicBezTo>
                <a:lnTo>
                  <a:pt x="7872250" y="813063"/>
                </a:lnTo>
                <a:lnTo>
                  <a:pt x="7825620" y="810757"/>
                </a:lnTo>
                <a:cubicBezTo>
                  <a:pt x="7819392" y="809994"/>
                  <a:pt x="7764833" y="816501"/>
                  <a:pt x="7759398" y="814526"/>
                </a:cubicBezTo>
                <a:cubicBezTo>
                  <a:pt x="7724819" y="813934"/>
                  <a:pt x="7729736" y="814205"/>
                  <a:pt x="7671781" y="825332"/>
                </a:cubicBezTo>
                <a:cubicBezTo>
                  <a:pt x="7662860" y="827124"/>
                  <a:pt x="7506038" y="834490"/>
                  <a:pt x="7470640" y="840596"/>
                </a:cubicBezTo>
                <a:lnTo>
                  <a:pt x="7464881" y="840011"/>
                </a:lnTo>
                <a:lnTo>
                  <a:pt x="7468828" y="838867"/>
                </a:lnTo>
                <a:cubicBezTo>
                  <a:pt x="7467755" y="838929"/>
                  <a:pt x="7464874" y="839452"/>
                  <a:pt x="7463929" y="839915"/>
                </a:cubicBezTo>
                <a:lnTo>
                  <a:pt x="7464881" y="840011"/>
                </a:lnTo>
                <a:lnTo>
                  <a:pt x="7462887" y="840589"/>
                </a:lnTo>
                <a:cubicBezTo>
                  <a:pt x="7456605" y="841972"/>
                  <a:pt x="7444775" y="844340"/>
                  <a:pt x="7423655" y="848212"/>
                </a:cubicBezTo>
                <a:cubicBezTo>
                  <a:pt x="7401789" y="849153"/>
                  <a:pt x="7379434" y="857438"/>
                  <a:pt x="7346156" y="869806"/>
                </a:cubicBezTo>
                <a:cubicBezTo>
                  <a:pt x="7271178" y="897611"/>
                  <a:pt x="7249743" y="890013"/>
                  <a:pt x="7174543" y="893041"/>
                </a:cubicBezTo>
                <a:cubicBezTo>
                  <a:pt x="7148347" y="916454"/>
                  <a:pt x="7157917" y="896956"/>
                  <a:pt x="7120480" y="906142"/>
                </a:cubicBezTo>
                <a:cubicBezTo>
                  <a:pt x="7120216" y="888189"/>
                  <a:pt x="7078525" y="922435"/>
                  <a:pt x="7063799" y="904302"/>
                </a:cubicBezTo>
                <a:cubicBezTo>
                  <a:pt x="7057452" y="906549"/>
                  <a:pt x="7051768" y="909296"/>
                  <a:pt x="7046174" y="912191"/>
                </a:cubicBezTo>
                <a:lnTo>
                  <a:pt x="7043236" y="913697"/>
                </a:lnTo>
                <a:lnTo>
                  <a:pt x="7029299" y="916535"/>
                </a:lnTo>
                <a:lnTo>
                  <a:pt x="7011341" y="922055"/>
                </a:lnTo>
                <a:lnTo>
                  <a:pt x="6962721" y="926136"/>
                </a:lnTo>
                <a:cubicBezTo>
                  <a:pt x="6955177" y="928190"/>
                  <a:pt x="6934298" y="934551"/>
                  <a:pt x="6924046" y="935119"/>
                </a:cubicBezTo>
                <a:lnTo>
                  <a:pt x="6803921" y="953749"/>
                </a:lnTo>
                <a:cubicBezTo>
                  <a:pt x="6793798" y="956148"/>
                  <a:pt x="6756114" y="960863"/>
                  <a:pt x="6753130" y="967574"/>
                </a:cubicBezTo>
                <a:cubicBezTo>
                  <a:pt x="6747365" y="975888"/>
                  <a:pt x="6707255" y="968409"/>
                  <a:pt x="6715125" y="976612"/>
                </a:cubicBezTo>
                <a:lnTo>
                  <a:pt x="6558230" y="992648"/>
                </a:lnTo>
                <a:lnTo>
                  <a:pt x="6424995" y="997785"/>
                </a:lnTo>
                <a:lnTo>
                  <a:pt x="6223993" y="996254"/>
                </a:lnTo>
                <a:cubicBezTo>
                  <a:pt x="6210976" y="994645"/>
                  <a:pt x="6182117" y="995304"/>
                  <a:pt x="6170626" y="996191"/>
                </a:cubicBezTo>
                <a:lnTo>
                  <a:pt x="6139366" y="1000894"/>
                </a:lnTo>
                <a:lnTo>
                  <a:pt x="6132311" y="1006678"/>
                </a:lnTo>
                <a:lnTo>
                  <a:pt x="6112202" y="1007107"/>
                </a:lnTo>
                <a:lnTo>
                  <a:pt x="6106903" y="1008346"/>
                </a:lnTo>
                <a:cubicBezTo>
                  <a:pt x="6089917" y="1007017"/>
                  <a:pt x="6051453" y="999806"/>
                  <a:pt x="6010290" y="999136"/>
                </a:cubicBezTo>
                <a:cubicBezTo>
                  <a:pt x="5969128" y="998465"/>
                  <a:pt x="5880801" y="1013593"/>
                  <a:pt x="5859922" y="1004321"/>
                </a:cubicBezTo>
                <a:cubicBezTo>
                  <a:pt x="5765762" y="991088"/>
                  <a:pt x="5703766" y="1009352"/>
                  <a:pt x="5623801" y="983916"/>
                </a:cubicBezTo>
                <a:cubicBezTo>
                  <a:pt x="5544186" y="983963"/>
                  <a:pt x="5522368" y="975664"/>
                  <a:pt x="5462286" y="972082"/>
                </a:cubicBezTo>
                <a:cubicBezTo>
                  <a:pt x="5381152" y="966377"/>
                  <a:pt x="5295596" y="957595"/>
                  <a:pt x="5263300" y="962419"/>
                </a:cubicBezTo>
                <a:cubicBezTo>
                  <a:pt x="5223679" y="967819"/>
                  <a:pt x="5228790" y="951744"/>
                  <a:pt x="5146583" y="948153"/>
                </a:cubicBezTo>
                <a:cubicBezTo>
                  <a:pt x="5114696" y="951070"/>
                  <a:pt x="5103593" y="950913"/>
                  <a:pt x="5067376" y="951851"/>
                </a:cubicBezTo>
                <a:lnTo>
                  <a:pt x="4992329" y="947102"/>
                </a:lnTo>
                <a:cubicBezTo>
                  <a:pt x="4978545" y="948367"/>
                  <a:pt x="4970776" y="947303"/>
                  <a:pt x="4965683" y="945215"/>
                </a:cubicBezTo>
                <a:lnTo>
                  <a:pt x="4961310" y="941890"/>
                </a:lnTo>
                <a:lnTo>
                  <a:pt x="4943488" y="939683"/>
                </a:lnTo>
                <a:lnTo>
                  <a:pt x="4849224" y="927230"/>
                </a:lnTo>
                <a:lnTo>
                  <a:pt x="4847947" y="928231"/>
                </a:lnTo>
                <a:cubicBezTo>
                  <a:pt x="4826178" y="932813"/>
                  <a:pt x="4785045" y="935332"/>
                  <a:pt x="4754288" y="938607"/>
                </a:cubicBezTo>
                <a:cubicBezTo>
                  <a:pt x="4736761" y="935966"/>
                  <a:pt x="4682562" y="949752"/>
                  <a:pt x="4663397" y="947888"/>
                </a:cubicBezTo>
                <a:lnTo>
                  <a:pt x="4651959" y="947106"/>
                </a:lnTo>
                <a:lnTo>
                  <a:pt x="4651598" y="947335"/>
                </a:lnTo>
                <a:cubicBezTo>
                  <a:pt x="4648828" y="947687"/>
                  <a:pt x="4644956" y="947627"/>
                  <a:pt x="4639268" y="946997"/>
                </a:cubicBezTo>
                <a:lnTo>
                  <a:pt x="4631109" y="945679"/>
                </a:lnTo>
                <a:lnTo>
                  <a:pt x="4543237" y="945685"/>
                </a:lnTo>
                <a:lnTo>
                  <a:pt x="4438018" y="952550"/>
                </a:lnTo>
                <a:cubicBezTo>
                  <a:pt x="4374838" y="949681"/>
                  <a:pt x="4320080" y="950605"/>
                  <a:pt x="4248478" y="943944"/>
                </a:cubicBezTo>
                <a:cubicBezTo>
                  <a:pt x="4186345" y="948231"/>
                  <a:pt x="4126469" y="936911"/>
                  <a:pt x="4060040" y="924627"/>
                </a:cubicBezTo>
                <a:cubicBezTo>
                  <a:pt x="4001992" y="917353"/>
                  <a:pt x="3965469" y="896563"/>
                  <a:pt x="3900993" y="901281"/>
                </a:cubicBezTo>
                <a:cubicBezTo>
                  <a:pt x="3899958" y="898137"/>
                  <a:pt x="3897537" y="895435"/>
                  <a:pt x="3894163" y="893057"/>
                </a:cubicBezTo>
                <a:lnTo>
                  <a:pt x="3882282" y="887118"/>
                </a:lnTo>
                <a:lnTo>
                  <a:pt x="3879568" y="887386"/>
                </a:lnTo>
                <a:cubicBezTo>
                  <a:pt x="3869341" y="886992"/>
                  <a:pt x="3864486" y="885466"/>
                  <a:pt x="3862018" y="883446"/>
                </a:cubicBezTo>
                <a:lnTo>
                  <a:pt x="3860685" y="880589"/>
                </a:lnTo>
                <a:lnTo>
                  <a:pt x="3849430" y="877261"/>
                </a:lnTo>
                <a:lnTo>
                  <a:pt x="3829379" y="869021"/>
                </a:lnTo>
                <a:lnTo>
                  <a:pt x="3823641" y="869057"/>
                </a:lnTo>
                <a:lnTo>
                  <a:pt x="3790304" y="859084"/>
                </a:lnTo>
                <a:lnTo>
                  <a:pt x="3788900" y="859697"/>
                </a:lnTo>
                <a:cubicBezTo>
                  <a:pt x="3784995" y="860839"/>
                  <a:pt x="3780679" y="861255"/>
                  <a:pt x="3775383" y="860158"/>
                </a:cubicBezTo>
                <a:lnTo>
                  <a:pt x="3650549" y="856389"/>
                </a:lnTo>
                <a:lnTo>
                  <a:pt x="3643002" y="854718"/>
                </a:lnTo>
                <a:lnTo>
                  <a:pt x="3642633" y="854851"/>
                </a:lnTo>
                <a:cubicBezTo>
                  <a:pt x="3640525" y="854845"/>
                  <a:pt x="3637865" y="854429"/>
                  <a:pt x="3634236" y="853421"/>
                </a:cubicBezTo>
                <a:lnTo>
                  <a:pt x="3629243" y="851670"/>
                </a:lnTo>
                <a:lnTo>
                  <a:pt x="3614602" y="848429"/>
                </a:lnTo>
                <a:lnTo>
                  <a:pt x="3543752" y="861253"/>
                </a:lnTo>
                <a:cubicBezTo>
                  <a:pt x="3500035" y="859566"/>
                  <a:pt x="3467992" y="871747"/>
                  <a:pt x="3430556" y="860564"/>
                </a:cubicBezTo>
                <a:cubicBezTo>
                  <a:pt x="3389606" y="859043"/>
                  <a:pt x="3418847" y="866729"/>
                  <a:pt x="3385450" y="861153"/>
                </a:cubicBezTo>
                <a:cubicBezTo>
                  <a:pt x="3348090" y="860448"/>
                  <a:pt x="3237697" y="855648"/>
                  <a:pt x="3206411" y="856342"/>
                </a:cubicBezTo>
                <a:cubicBezTo>
                  <a:pt x="3180515" y="870648"/>
                  <a:pt x="3180956" y="864759"/>
                  <a:pt x="3172172" y="859926"/>
                </a:cubicBezTo>
                <a:lnTo>
                  <a:pt x="3167260" y="861600"/>
                </a:lnTo>
                <a:lnTo>
                  <a:pt x="3160907" y="862337"/>
                </a:lnTo>
                <a:lnTo>
                  <a:pt x="3144557" y="860933"/>
                </a:lnTo>
                <a:lnTo>
                  <a:pt x="3138575" y="859842"/>
                </a:lnTo>
                <a:cubicBezTo>
                  <a:pt x="3134393" y="859301"/>
                  <a:pt x="3131532" y="859210"/>
                  <a:pt x="3129468" y="859445"/>
                </a:cubicBezTo>
                <a:lnTo>
                  <a:pt x="3129191" y="859614"/>
                </a:lnTo>
                <a:lnTo>
                  <a:pt x="3080632" y="859576"/>
                </a:lnTo>
                <a:cubicBezTo>
                  <a:pt x="3066428" y="869092"/>
                  <a:pt x="3020225" y="848520"/>
                  <a:pt x="3020075" y="867669"/>
                </a:cubicBezTo>
                <a:cubicBezTo>
                  <a:pt x="3002560" y="865266"/>
                  <a:pt x="2993991" y="856922"/>
                  <a:pt x="2996410" y="869598"/>
                </a:cubicBezTo>
                <a:cubicBezTo>
                  <a:pt x="2990543" y="869161"/>
                  <a:pt x="2986591" y="870051"/>
                  <a:pt x="2983493" y="871583"/>
                </a:cubicBezTo>
                <a:lnTo>
                  <a:pt x="2982508" y="872324"/>
                </a:lnTo>
                <a:lnTo>
                  <a:pt x="2943646" y="866671"/>
                </a:lnTo>
                <a:lnTo>
                  <a:pt x="2937624" y="860873"/>
                </a:lnTo>
                <a:lnTo>
                  <a:pt x="2900278" y="855890"/>
                </a:lnTo>
                <a:lnTo>
                  <a:pt x="2877094" y="850038"/>
                </a:lnTo>
                <a:lnTo>
                  <a:pt x="2876089" y="849428"/>
                </a:lnTo>
                <a:lnTo>
                  <a:pt x="2858491" y="836891"/>
                </a:lnTo>
                <a:lnTo>
                  <a:pt x="2853221" y="836141"/>
                </a:lnTo>
                <a:cubicBezTo>
                  <a:pt x="2845104" y="833148"/>
                  <a:pt x="2820643" y="822508"/>
                  <a:pt x="2809798" y="818931"/>
                </a:cubicBezTo>
                <a:cubicBezTo>
                  <a:pt x="2803336" y="833150"/>
                  <a:pt x="2801586" y="821927"/>
                  <a:pt x="2788143" y="814680"/>
                </a:cubicBezTo>
                <a:cubicBezTo>
                  <a:pt x="2775104" y="835149"/>
                  <a:pt x="2745218" y="807855"/>
                  <a:pt x="2726584" y="814258"/>
                </a:cubicBezTo>
                <a:cubicBezTo>
                  <a:pt x="2717002" y="808472"/>
                  <a:pt x="2706629" y="802727"/>
                  <a:pt x="2695593" y="797218"/>
                </a:cubicBezTo>
                <a:lnTo>
                  <a:pt x="2688833" y="794195"/>
                </a:lnTo>
                <a:lnTo>
                  <a:pt x="2688479" y="794303"/>
                </a:lnTo>
                <a:cubicBezTo>
                  <a:pt x="2686546" y="794003"/>
                  <a:pt x="2684146" y="793143"/>
                  <a:pt x="2680911" y="791446"/>
                </a:cubicBezTo>
                <a:lnTo>
                  <a:pt x="2676500" y="788684"/>
                </a:lnTo>
                <a:lnTo>
                  <a:pt x="2597106" y="788233"/>
                </a:lnTo>
                <a:cubicBezTo>
                  <a:pt x="2557147" y="780192"/>
                  <a:pt x="2526549" y="790205"/>
                  <a:pt x="2493284" y="771780"/>
                </a:cubicBezTo>
                <a:cubicBezTo>
                  <a:pt x="2455850" y="764319"/>
                  <a:pt x="2421460" y="764032"/>
                  <a:pt x="2391347" y="752808"/>
                </a:cubicBezTo>
                <a:cubicBezTo>
                  <a:pt x="2376903" y="755171"/>
                  <a:pt x="2364156" y="754671"/>
                  <a:pt x="2354862" y="744636"/>
                </a:cubicBezTo>
                <a:cubicBezTo>
                  <a:pt x="2319232" y="739843"/>
                  <a:pt x="2307341" y="748884"/>
                  <a:pt x="2287979" y="735811"/>
                </a:cubicBezTo>
                <a:lnTo>
                  <a:pt x="2255010" y="734698"/>
                </a:lnTo>
                <a:lnTo>
                  <a:pt x="2251535" y="736637"/>
                </a:lnTo>
                <a:lnTo>
                  <a:pt x="2245631" y="736631"/>
                </a:lnTo>
                <a:lnTo>
                  <a:pt x="2230763" y="732710"/>
                </a:lnTo>
                <a:lnTo>
                  <a:pt x="2225379" y="730591"/>
                </a:lnTo>
                <a:cubicBezTo>
                  <a:pt x="2221589" y="729370"/>
                  <a:pt x="2218976" y="728867"/>
                  <a:pt x="2217057" y="728862"/>
                </a:cubicBezTo>
                <a:lnTo>
                  <a:pt x="2216788" y="729024"/>
                </a:lnTo>
                <a:lnTo>
                  <a:pt x="2209124" y="727003"/>
                </a:lnTo>
                <a:cubicBezTo>
                  <a:pt x="2196342" y="723123"/>
                  <a:pt x="2184048" y="718901"/>
                  <a:pt x="2172459" y="714519"/>
                </a:cubicBezTo>
                <a:cubicBezTo>
                  <a:pt x="2158494" y="723838"/>
                  <a:pt x="2117863" y="700822"/>
                  <a:pt x="2115857" y="723498"/>
                </a:cubicBezTo>
                <a:cubicBezTo>
                  <a:pt x="2100018" y="718231"/>
                  <a:pt x="2092968" y="707158"/>
                  <a:pt x="2093949" y="722515"/>
                </a:cubicBezTo>
                <a:lnTo>
                  <a:pt x="2080925" y="723827"/>
                </a:lnTo>
                <a:lnTo>
                  <a:pt x="1983785" y="689896"/>
                </a:lnTo>
                <a:cubicBezTo>
                  <a:pt x="1963617" y="681381"/>
                  <a:pt x="1989851" y="680295"/>
                  <a:pt x="1959913" y="672734"/>
                </a:cubicBezTo>
                <a:cubicBezTo>
                  <a:pt x="1903668" y="678499"/>
                  <a:pt x="1860398" y="653313"/>
                  <a:pt x="1804159" y="644533"/>
                </a:cubicBezTo>
                <a:cubicBezTo>
                  <a:pt x="1743487" y="627658"/>
                  <a:pt x="1612652" y="582310"/>
                  <a:pt x="1591576" y="571258"/>
                </a:cubicBezTo>
                <a:cubicBezTo>
                  <a:pt x="1573388" y="564719"/>
                  <a:pt x="1489080" y="557055"/>
                  <a:pt x="1496826" y="568535"/>
                </a:cubicBezTo>
                <a:cubicBezTo>
                  <a:pt x="1445419" y="536648"/>
                  <a:pt x="1419299" y="553467"/>
                  <a:pt x="1356936" y="530781"/>
                </a:cubicBezTo>
                <a:lnTo>
                  <a:pt x="1269628" y="539232"/>
                </a:lnTo>
                <a:lnTo>
                  <a:pt x="1194874" y="523525"/>
                </a:lnTo>
                <a:lnTo>
                  <a:pt x="1138189" y="509746"/>
                </a:lnTo>
                <a:lnTo>
                  <a:pt x="976781" y="468644"/>
                </a:lnTo>
                <a:cubicBezTo>
                  <a:pt x="929088" y="460952"/>
                  <a:pt x="905972" y="461750"/>
                  <a:pt x="882061" y="458215"/>
                </a:cubicBezTo>
                <a:lnTo>
                  <a:pt x="833317" y="447431"/>
                </a:lnTo>
                <a:lnTo>
                  <a:pt x="827386" y="446883"/>
                </a:lnTo>
                <a:lnTo>
                  <a:pt x="786341" y="445842"/>
                </a:lnTo>
                <a:lnTo>
                  <a:pt x="725073" y="448531"/>
                </a:lnTo>
                <a:cubicBezTo>
                  <a:pt x="698064" y="451325"/>
                  <a:pt x="645372" y="459412"/>
                  <a:pt x="624284" y="462606"/>
                </a:cubicBezTo>
                <a:cubicBezTo>
                  <a:pt x="591338" y="465778"/>
                  <a:pt x="563594" y="467685"/>
                  <a:pt x="527403" y="467566"/>
                </a:cubicBezTo>
                <a:cubicBezTo>
                  <a:pt x="485975" y="450521"/>
                  <a:pt x="440521" y="474706"/>
                  <a:pt x="407139" y="461890"/>
                </a:cubicBezTo>
                <a:cubicBezTo>
                  <a:pt x="379741" y="461756"/>
                  <a:pt x="370760" y="465054"/>
                  <a:pt x="363011" y="466758"/>
                </a:cubicBezTo>
                <a:lnTo>
                  <a:pt x="360644" y="472114"/>
                </a:lnTo>
                <a:lnTo>
                  <a:pt x="347271" y="472897"/>
                </a:lnTo>
                <a:lnTo>
                  <a:pt x="344210" y="474119"/>
                </a:lnTo>
                <a:cubicBezTo>
                  <a:pt x="338378" y="476473"/>
                  <a:pt x="332503" y="478642"/>
                  <a:pt x="326160" y="480110"/>
                </a:cubicBezTo>
                <a:cubicBezTo>
                  <a:pt x="317620" y="456362"/>
                  <a:pt x="270799" y="488667"/>
                  <a:pt x="275309" y="467738"/>
                </a:cubicBezTo>
                <a:lnTo>
                  <a:pt x="251787" y="466296"/>
                </a:lnTo>
                <a:lnTo>
                  <a:pt x="229585" y="458043"/>
                </a:lnTo>
                <a:lnTo>
                  <a:pt x="218012" y="449412"/>
                </a:lnTo>
                <a:lnTo>
                  <a:pt x="133735" y="416518"/>
                </a:lnTo>
                <a:lnTo>
                  <a:pt x="77108" y="390937"/>
                </a:lnTo>
                <a:lnTo>
                  <a:pt x="65936" y="382568"/>
                </a:lnTo>
                <a:lnTo>
                  <a:pt x="49890" y="382282"/>
                </a:lnTo>
                <a:cubicBezTo>
                  <a:pt x="47699" y="382935"/>
                  <a:pt x="45800" y="383830"/>
                  <a:pt x="44249" y="384936"/>
                </a:cubicBezTo>
                <a:lnTo>
                  <a:pt x="0" y="363641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A61ECB-521C-4BFC-9F12-1BA566BC2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4068"/>
            <a:ext cx="12192000" cy="1163932"/>
          </a:xfrm>
          <a:custGeom>
            <a:avLst/>
            <a:gdLst>
              <a:gd name="connsiteX0" fmla="*/ 2955508 w 12192000"/>
              <a:gd name="connsiteY0" fmla="*/ 929 h 1163932"/>
              <a:gd name="connsiteX1" fmla="*/ 2973472 w 12192000"/>
              <a:gd name="connsiteY1" fmla="*/ 2369 h 1163932"/>
              <a:gd name="connsiteX2" fmla="*/ 3052621 w 12192000"/>
              <a:gd name="connsiteY2" fmla="*/ 14030 h 1163932"/>
              <a:gd name="connsiteX3" fmla="*/ 3145220 w 12192000"/>
              <a:gd name="connsiteY3" fmla="*/ 16277 h 1163932"/>
              <a:gd name="connsiteX4" fmla="*/ 3233309 w 12192000"/>
              <a:gd name="connsiteY4" fmla="*/ 8968 h 1163932"/>
              <a:gd name="connsiteX5" fmla="*/ 3320851 w 12192000"/>
              <a:gd name="connsiteY5" fmla="*/ 18902 h 1163932"/>
              <a:gd name="connsiteX6" fmla="*/ 3394552 w 12192000"/>
              <a:gd name="connsiteY6" fmla="*/ 38279 h 1163932"/>
              <a:gd name="connsiteX7" fmla="*/ 3462252 w 12192000"/>
              <a:gd name="connsiteY7" fmla="*/ 68646 h 1163932"/>
              <a:gd name="connsiteX8" fmla="*/ 3504799 w 12192000"/>
              <a:gd name="connsiteY8" fmla="*/ 93363 h 1163932"/>
              <a:gd name="connsiteX9" fmla="*/ 3568807 w 12192000"/>
              <a:gd name="connsiteY9" fmla="*/ 84557 h 1163932"/>
              <a:gd name="connsiteX10" fmla="*/ 3571993 w 12192000"/>
              <a:gd name="connsiteY10" fmla="*/ 87105 h 1163932"/>
              <a:gd name="connsiteX11" fmla="*/ 3590879 w 12192000"/>
              <a:gd name="connsiteY11" fmla="*/ 100115 h 1163932"/>
              <a:gd name="connsiteX12" fmla="*/ 3623973 w 12192000"/>
              <a:gd name="connsiteY12" fmla="*/ 93084 h 1163932"/>
              <a:gd name="connsiteX13" fmla="*/ 3636728 w 12192000"/>
              <a:gd name="connsiteY13" fmla="*/ 98019 h 1163932"/>
              <a:gd name="connsiteX14" fmla="*/ 3676976 w 12192000"/>
              <a:gd name="connsiteY14" fmla="*/ 96600 h 1163932"/>
              <a:gd name="connsiteX15" fmla="*/ 3722653 w 12192000"/>
              <a:gd name="connsiteY15" fmla="*/ 115363 h 1163932"/>
              <a:gd name="connsiteX16" fmla="*/ 3775112 w 12192000"/>
              <a:gd name="connsiteY16" fmla="*/ 98970 h 1163932"/>
              <a:gd name="connsiteX17" fmla="*/ 3932956 w 12192000"/>
              <a:gd name="connsiteY17" fmla="*/ 122337 h 1163932"/>
              <a:gd name="connsiteX18" fmla="*/ 4100593 w 12192000"/>
              <a:gd name="connsiteY18" fmla="*/ 163834 h 1163932"/>
              <a:gd name="connsiteX19" fmla="*/ 4316364 w 12192000"/>
              <a:gd name="connsiteY19" fmla="*/ 177453 h 1163932"/>
              <a:gd name="connsiteX20" fmla="*/ 4387387 w 12192000"/>
              <a:gd name="connsiteY20" fmla="*/ 164360 h 1163932"/>
              <a:gd name="connsiteX21" fmla="*/ 4427957 w 12192000"/>
              <a:gd name="connsiteY21" fmla="*/ 177526 h 1163932"/>
              <a:gd name="connsiteX22" fmla="*/ 4502291 w 12192000"/>
              <a:gd name="connsiteY22" fmla="*/ 188197 h 1163932"/>
              <a:gd name="connsiteX23" fmla="*/ 4600771 w 12192000"/>
              <a:gd name="connsiteY23" fmla="*/ 212143 h 1163932"/>
              <a:gd name="connsiteX24" fmla="*/ 4644102 w 12192000"/>
              <a:gd name="connsiteY24" fmla="*/ 210363 h 1163932"/>
              <a:gd name="connsiteX25" fmla="*/ 4652752 w 12192000"/>
              <a:gd name="connsiteY25" fmla="*/ 210902 h 1163932"/>
              <a:gd name="connsiteX26" fmla="*/ 4652896 w 12192000"/>
              <a:gd name="connsiteY26" fmla="*/ 211286 h 1163932"/>
              <a:gd name="connsiteX27" fmla="*/ 4685303 w 12192000"/>
              <a:gd name="connsiteY27" fmla="*/ 212939 h 1163932"/>
              <a:gd name="connsiteX28" fmla="*/ 4690886 w 12192000"/>
              <a:gd name="connsiteY28" fmla="*/ 215767 h 1163932"/>
              <a:gd name="connsiteX29" fmla="*/ 4725430 w 12192000"/>
              <a:gd name="connsiteY29" fmla="*/ 238732 h 1163932"/>
              <a:gd name="connsiteX30" fmla="*/ 4800051 w 12192000"/>
              <a:gd name="connsiteY30" fmla="*/ 231099 h 1163932"/>
              <a:gd name="connsiteX31" fmla="*/ 4875115 w 12192000"/>
              <a:gd name="connsiteY31" fmla="*/ 264350 h 1163932"/>
              <a:gd name="connsiteX32" fmla="*/ 4936450 w 12192000"/>
              <a:gd name="connsiteY32" fmla="*/ 280902 h 1163932"/>
              <a:gd name="connsiteX33" fmla="*/ 5030961 w 12192000"/>
              <a:gd name="connsiteY33" fmla="*/ 305912 h 1163932"/>
              <a:gd name="connsiteX34" fmla="*/ 5082734 w 12192000"/>
              <a:gd name="connsiteY34" fmla="*/ 308581 h 1163932"/>
              <a:gd name="connsiteX35" fmla="*/ 5138799 w 12192000"/>
              <a:gd name="connsiteY35" fmla="*/ 303800 h 1163932"/>
              <a:gd name="connsiteX36" fmla="*/ 5259695 w 12192000"/>
              <a:gd name="connsiteY36" fmla="*/ 330476 h 1163932"/>
              <a:gd name="connsiteX37" fmla="*/ 5359642 w 12192000"/>
              <a:gd name="connsiteY37" fmla="*/ 340575 h 1163932"/>
              <a:gd name="connsiteX38" fmla="*/ 5372918 w 12192000"/>
              <a:gd name="connsiteY38" fmla="*/ 336834 h 1163932"/>
              <a:gd name="connsiteX39" fmla="*/ 5396084 w 12192000"/>
              <a:gd name="connsiteY39" fmla="*/ 328268 h 1163932"/>
              <a:gd name="connsiteX40" fmla="*/ 5414292 w 12192000"/>
              <a:gd name="connsiteY40" fmla="*/ 320863 h 1163932"/>
              <a:gd name="connsiteX41" fmla="*/ 5487276 w 12192000"/>
              <a:gd name="connsiteY41" fmla="*/ 307350 h 1163932"/>
              <a:gd name="connsiteX42" fmla="*/ 5612716 w 12192000"/>
              <a:gd name="connsiteY42" fmla="*/ 308118 h 1163932"/>
              <a:gd name="connsiteX43" fmla="*/ 5864813 w 12192000"/>
              <a:gd name="connsiteY43" fmla="*/ 257852 h 1163932"/>
              <a:gd name="connsiteX44" fmla="*/ 6151392 w 12192000"/>
              <a:gd name="connsiteY44" fmla="*/ 225732 h 1163932"/>
              <a:gd name="connsiteX45" fmla="*/ 6209396 w 12192000"/>
              <a:gd name="connsiteY45" fmla="*/ 220469 h 1163932"/>
              <a:gd name="connsiteX46" fmla="*/ 6269898 w 12192000"/>
              <a:gd name="connsiteY46" fmla="*/ 226300 h 1163932"/>
              <a:gd name="connsiteX47" fmla="*/ 6297029 w 12192000"/>
              <a:gd name="connsiteY47" fmla="*/ 224230 h 1163932"/>
              <a:gd name="connsiteX48" fmla="*/ 6352373 w 12192000"/>
              <a:gd name="connsiteY48" fmla="*/ 209161 h 1163932"/>
              <a:gd name="connsiteX49" fmla="*/ 6353759 w 12192000"/>
              <a:gd name="connsiteY49" fmla="*/ 209135 h 1163932"/>
              <a:gd name="connsiteX50" fmla="*/ 6363346 w 12192000"/>
              <a:gd name="connsiteY50" fmla="*/ 196700 h 1163932"/>
              <a:gd name="connsiteX51" fmla="*/ 6400681 w 12192000"/>
              <a:gd name="connsiteY51" fmla="*/ 204402 h 1163932"/>
              <a:gd name="connsiteX52" fmla="*/ 6402041 w 12192000"/>
              <a:gd name="connsiteY52" fmla="*/ 207073 h 1163932"/>
              <a:gd name="connsiteX53" fmla="*/ 6424912 w 12192000"/>
              <a:gd name="connsiteY53" fmla="*/ 204940 h 1163932"/>
              <a:gd name="connsiteX54" fmla="*/ 6502019 w 12192000"/>
              <a:gd name="connsiteY54" fmla="*/ 198788 h 1163932"/>
              <a:gd name="connsiteX55" fmla="*/ 6518229 w 12192000"/>
              <a:gd name="connsiteY55" fmla="*/ 197839 h 1163932"/>
              <a:gd name="connsiteX56" fmla="*/ 6519089 w 12192000"/>
              <a:gd name="connsiteY56" fmla="*/ 198274 h 1163932"/>
              <a:gd name="connsiteX57" fmla="*/ 6561047 w 12192000"/>
              <a:gd name="connsiteY57" fmla="*/ 182276 h 1163932"/>
              <a:gd name="connsiteX58" fmla="*/ 6595639 w 12192000"/>
              <a:gd name="connsiteY58" fmla="*/ 174596 h 1163932"/>
              <a:gd name="connsiteX59" fmla="*/ 6692265 w 12192000"/>
              <a:gd name="connsiteY59" fmla="*/ 171261 h 1163932"/>
              <a:gd name="connsiteX60" fmla="*/ 6697219 w 12192000"/>
              <a:gd name="connsiteY60" fmla="*/ 171733 h 1163932"/>
              <a:gd name="connsiteX61" fmla="*/ 6713656 w 12192000"/>
              <a:gd name="connsiteY61" fmla="*/ 160032 h 1163932"/>
              <a:gd name="connsiteX62" fmla="*/ 6714383 w 12192000"/>
              <a:gd name="connsiteY62" fmla="*/ 156857 h 1163932"/>
              <a:gd name="connsiteX63" fmla="*/ 6774793 w 12192000"/>
              <a:gd name="connsiteY63" fmla="*/ 166145 h 1163932"/>
              <a:gd name="connsiteX64" fmla="*/ 6782112 w 12192000"/>
              <a:gd name="connsiteY64" fmla="*/ 161687 h 1163932"/>
              <a:gd name="connsiteX65" fmla="*/ 6822392 w 12192000"/>
              <a:gd name="connsiteY65" fmla="*/ 175020 h 1163932"/>
              <a:gd name="connsiteX66" fmla="*/ 6842719 w 12192000"/>
              <a:gd name="connsiteY66" fmla="*/ 178025 h 1163932"/>
              <a:gd name="connsiteX67" fmla="*/ 6878958 w 12192000"/>
              <a:gd name="connsiteY67" fmla="*/ 187256 h 1163932"/>
              <a:gd name="connsiteX68" fmla="*/ 6881972 w 12192000"/>
              <a:gd name="connsiteY68" fmla="*/ 184277 h 1163932"/>
              <a:gd name="connsiteX69" fmla="*/ 6889133 w 12192000"/>
              <a:gd name="connsiteY69" fmla="*/ 187492 h 1163932"/>
              <a:gd name="connsiteX70" fmla="*/ 6894439 w 12192000"/>
              <a:gd name="connsiteY70" fmla="*/ 184074 h 1163932"/>
              <a:gd name="connsiteX71" fmla="*/ 6900419 w 12192000"/>
              <a:gd name="connsiteY71" fmla="*/ 185342 h 1163932"/>
              <a:gd name="connsiteX72" fmla="*/ 6963220 w 12192000"/>
              <a:gd name="connsiteY72" fmla="*/ 173736 h 1163932"/>
              <a:gd name="connsiteX73" fmla="*/ 6976706 w 12192000"/>
              <a:gd name="connsiteY73" fmla="*/ 177326 h 1163932"/>
              <a:gd name="connsiteX74" fmla="*/ 6987064 w 12192000"/>
              <a:gd name="connsiteY74" fmla="*/ 166834 h 1163932"/>
              <a:gd name="connsiteX75" fmla="*/ 7030230 w 12192000"/>
              <a:gd name="connsiteY75" fmla="*/ 166147 h 1163932"/>
              <a:gd name="connsiteX76" fmla="*/ 7045014 w 12192000"/>
              <a:gd name="connsiteY76" fmla="*/ 175533 h 1163932"/>
              <a:gd name="connsiteX77" fmla="*/ 7058714 w 12192000"/>
              <a:gd name="connsiteY77" fmla="*/ 182424 h 1163932"/>
              <a:gd name="connsiteX78" fmla="*/ 7060499 w 12192000"/>
              <a:gd name="connsiteY78" fmla="*/ 182495 h 1163932"/>
              <a:gd name="connsiteX79" fmla="*/ 7078430 w 12192000"/>
              <a:gd name="connsiteY79" fmla="*/ 183225 h 1163932"/>
              <a:gd name="connsiteX80" fmla="*/ 7176563 w 12192000"/>
              <a:gd name="connsiteY80" fmla="*/ 179676 h 1163932"/>
              <a:gd name="connsiteX81" fmla="*/ 7205529 w 12192000"/>
              <a:gd name="connsiteY81" fmla="*/ 187443 h 1163932"/>
              <a:gd name="connsiteX82" fmla="*/ 7310118 w 12192000"/>
              <a:gd name="connsiteY82" fmla="*/ 169037 h 1163932"/>
              <a:gd name="connsiteX83" fmla="*/ 7673859 w 12192000"/>
              <a:gd name="connsiteY83" fmla="*/ 156768 h 1163932"/>
              <a:gd name="connsiteX84" fmla="*/ 7692748 w 12192000"/>
              <a:gd name="connsiteY84" fmla="*/ 167969 h 1163932"/>
              <a:gd name="connsiteX85" fmla="*/ 7715729 w 12192000"/>
              <a:gd name="connsiteY85" fmla="*/ 163804 h 1163932"/>
              <a:gd name="connsiteX86" fmla="*/ 7974189 w 12192000"/>
              <a:gd name="connsiteY86" fmla="*/ 161251 h 1163932"/>
              <a:gd name="connsiteX87" fmla="*/ 8101969 w 12192000"/>
              <a:gd name="connsiteY87" fmla="*/ 150927 h 1163932"/>
              <a:gd name="connsiteX88" fmla="*/ 8106826 w 12192000"/>
              <a:gd name="connsiteY88" fmla="*/ 146285 h 1163932"/>
              <a:gd name="connsiteX89" fmla="*/ 8162058 w 12192000"/>
              <a:gd name="connsiteY89" fmla="*/ 103136 h 1163932"/>
              <a:gd name="connsiteX90" fmla="*/ 8184568 w 12192000"/>
              <a:gd name="connsiteY90" fmla="*/ 100422 h 1163932"/>
              <a:gd name="connsiteX91" fmla="*/ 8205350 w 12192000"/>
              <a:gd name="connsiteY91" fmla="*/ 106344 h 1163932"/>
              <a:gd name="connsiteX92" fmla="*/ 8228227 w 12192000"/>
              <a:gd name="connsiteY92" fmla="*/ 112404 h 1163932"/>
              <a:gd name="connsiteX93" fmla="*/ 8229109 w 12192000"/>
              <a:gd name="connsiteY93" fmla="*/ 109777 h 1163932"/>
              <a:gd name="connsiteX94" fmla="*/ 8237963 w 12192000"/>
              <a:gd name="connsiteY94" fmla="*/ 113428 h 1163932"/>
              <a:gd name="connsiteX95" fmla="*/ 8248358 w 12192000"/>
              <a:gd name="connsiteY95" fmla="*/ 112494 h 1163932"/>
              <a:gd name="connsiteX96" fmla="*/ 8249309 w 12192000"/>
              <a:gd name="connsiteY96" fmla="*/ 113130 h 1163932"/>
              <a:gd name="connsiteX97" fmla="*/ 8249997 w 12192000"/>
              <a:gd name="connsiteY97" fmla="*/ 112347 h 1163932"/>
              <a:gd name="connsiteX98" fmla="*/ 8272162 w 12192000"/>
              <a:gd name="connsiteY98" fmla="*/ 110356 h 1163932"/>
              <a:gd name="connsiteX99" fmla="*/ 8292349 w 12192000"/>
              <a:gd name="connsiteY99" fmla="*/ 103912 h 1163932"/>
              <a:gd name="connsiteX100" fmla="*/ 8292491 w 12192000"/>
              <a:gd name="connsiteY100" fmla="*/ 103935 h 1163932"/>
              <a:gd name="connsiteX101" fmla="*/ 8307239 w 12192000"/>
              <a:gd name="connsiteY101" fmla="*/ 101023 h 1163932"/>
              <a:gd name="connsiteX102" fmla="*/ 8339282 w 12192000"/>
              <a:gd name="connsiteY102" fmla="*/ 115374 h 1163932"/>
              <a:gd name="connsiteX103" fmla="*/ 8346156 w 12192000"/>
              <a:gd name="connsiteY103" fmla="*/ 117659 h 1163932"/>
              <a:gd name="connsiteX104" fmla="*/ 8346467 w 12192000"/>
              <a:gd name="connsiteY104" fmla="*/ 117456 h 1163932"/>
              <a:gd name="connsiteX105" fmla="*/ 8354069 w 12192000"/>
              <a:gd name="connsiteY105" fmla="*/ 119374 h 1163932"/>
              <a:gd name="connsiteX106" fmla="*/ 8358687 w 12192000"/>
              <a:gd name="connsiteY106" fmla="*/ 121825 h 1163932"/>
              <a:gd name="connsiteX107" fmla="*/ 8433385 w 12192000"/>
              <a:gd name="connsiteY107" fmla="*/ 106101 h 1163932"/>
              <a:gd name="connsiteX108" fmla="*/ 8533779 w 12192000"/>
              <a:gd name="connsiteY108" fmla="*/ 104806 h 1163932"/>
              <a:gd name="connsiteX109" fmla="*/ 8632833 w 12192000"/>
              <a:gd name="connsiteY109" fmla="*/ 106964 h 1163932"/>
              <a:gd name="connsiteX110" fmla="*/ 8668523 w 12192000"/>
              <a:gd name="connsiteY110" fmla="*/ 109411 h 1163932"/>
              <a:gd name="connsiteX111" fmla="*/ 8732893 w 12192000"/>
              <a:gd name="connsiteY111" fmla="*/ 106423 h 1163932"/>
              <a:gd name="connsiteX112" fmla="*/ 8764071 w 12192000"/>
              <a:gd name="connsiteY112" fmla="*/ 101019 h 1163932"/>
              <a:gd name="connsiteX113" fmla="*/ 8767004 w 12192000"/>
              <a:gd name="connsiteY113" fmla="*/ 97951 h 1163932"/>
              <a:gd name="connsiteX114" fmla="*/ 8772553 w 12192000"/>
              <a:gd name="connsiteY114" fmla="*/ 96746 h 1163932"/>
              <a:gd name="connsiteX115" fmla="*/ 8787201 w 12192000"/>
              <a:gd name="connsiteY115" fmla="*/ 98465 h 1163932"/>
              <a:gd name="connsiteX116" fmla="*/ 8792624 w 12192000"/>
              <a:gd name="connsiteY116" fmla="*/ 99935 h 1163932"/>
              <a:gd name="connsiteX117" fmla="*/ 8800741 w 12192000"/>
              <a:gd name="connsiteY117" fmla="*/ 100329 h 1163932"/>
              <a:gd name="connsiteX118" fmla="*/ 8800966 w 12192000"/>
              <a:gd name="connsiteY118" fmla="*/ 100077 h 1163932"/>
              <a:gd name="connsiteX119" fmla="*/ 8808513 w 12192000"/>
              <a:gd name="connsiteY119" fmla="*/ 100962 h 1163932"/>
              <a:gd name="connsiteX120" fmla="*/ 8845110 w 12192000"/>
              <a:gd name="connsiteY120" fmla="*/ 108611 h 1163932"/>
              <a:gd name="connsiteX121" fmla="*/ 8896773 w 12192000"/>
              <a:gd name="connsiteY121" fmla="*/ 86101 h 1163932"/>
              <a:gd name="connsiteX122" fmla="*/ 8917529 w 12192000"/>
              <a:gd name="connsiteY122" fmla="*/ 82805 h 1163932"/>
              <a:gd name="connsiteX123" fmla="*/ 8929546 w 12192000"/>
              <a:gd name="connsiteY123" fmla="*/ 78543 h 1163932"/>
              <a:gd name="connsiteX124" fmla="*/ 9026654 w 12192000"/>
              <a:gd name="connsiteY124" fmla="*/ 99852 h 1163932"/>
              <a:gd name="connsiteX125" fmla="*/ 9040737 w 12192000"/>
              <a:gd name="connsiteY125" fmla="*/ 105786 h 1163932"/>
              <a:gd name="connsiteX126" fmla="*/ 9052026 w 12192000"/>
              <a:gd name="connsiteY126" fmla="*/ 115808 h 1163932"/>
              <a:gd name="connsiteX127" fmla="*/ 9203241 w 12192000"/>
              <a:gd name="connsiteY127" fmla="*/ 118145 h 1163932"/>
              <a:gd name="connsiteX128" fmla="*/ 9415584 w 12192000"/>
              <a:gd name="connsiteY128" fmla="*/ 163588 h 1163932"/>
              <a:gd name="connsiteX129" fmla="*/ 9505102 w 12192000"/>
              <a:gd name="connsiteY129" fmla="*/ 147474 h 1163932"/>
              <a:gd name="connsiteX130" fmla="*/ 9643040 w 12192000"/>
              <a:gd name="connsiteY130" fmla="*/ 164665 h 1163932"/>
              <a:gd name="connsiteX131" fmla="*/ 9762999 w 12192000"/>
              <a:gd name="connsiteY131" fmla="*/ 169055 h 1163932"/>
              <a:gd name="connsiteX132" fmla="*/ 9776183 w 12192000"/>
              <a:gd name="connsiteY132" fmla="*/ 168623 h 1163932"/>
              <a:gd name="connsiteX133" fmla="*/ 9780532 w 12192000"/>
              <a:gd name="connsiteY133" fmla="*/ 162255 h 1163932"/>
              <a:gd name="connsiteX134" fmla="*/ 9824924 w 12192000"/>
              <a:gd name="connsiteY134" fmla="*/ 158079 h 1163932"/>
              <a:gd name="connsiteX135" fmla="*/ 9910588 w 12192000"/>
              <a:gd name="connsiteY135" fmla="*/ 160759 h 1163932"/>
              <a:gd name="connsiteX136" fmla="*/ 9924173 w 12192000"/>
              <a:gd name="connsiteY136" fmla="*/ 165023 h 1163932"/>
              <a:gd name="connsiteX137" fmla="*/ 10010969 w 12192000"/>
              <a:gd name="connsiteY137" fmla="*/ 162234 h 1163932"/>
              <a:gd name="connsiteX138" fmla="*/ 10070699 w 12192000"/>
              <a:gd name="connsiteY138" fmla="*/ 164286 h 1163932"/>
              <a:gd name="connsiteX139" fmla="*/ 10083825 w 12192000"/>
              <a:gd name="connsiteY139" fmla="*/ 168444 h 1163932"/>
              <a:gd name="connsiteX140" fmla="*/ 10097932 w 12192000"/>
              <a:gd name="connsiteY140" fmla="*/ 161160 h 1163932"/>
              <a:gd name="connsiteX141" fmla="*/ 10101779 w 12192000"/>
              <a:gd name="connsiteY141" fmla="*/ 155488 h 1163932"/>
              <a:gd name="connsiteX142" fmla="*/ 10149437 w 12192000"/>
              <a:gd name="connsiteY142" fmla="*/ 158598 h 1163932"/>
              <a:gd name="connsiteX143" fmla="*/ 10155104 w 12192000"/>
              <a:gd name="connsiteY143" fmla="*/ 158045 h 1163932"/>
              <a:gd name="connsiteX144" fmla="*/ 10250982 w 12192000"/>
              <a:gd name="connsiteY144" fmla="*/ 135074 h 1163932"/>
              <a:gd name="connsiteX145" fmla="*/ 10343301 w 12192000"/>
              <a:gd name="connsiteY145" fmla="*/ 97316 h 1163932"/>
              <a:gd name="connsiteX146" fmla="*/ 10366625 w 12192000"/>
              <a:gd name="connsiteY146" fmla="*/ 85860 h 1163932"/>
              <a:gd name="connsiteX147" fmla="*/ 10433505 w 12192000"/>
              <a:gd name="connsiteY147" fmla="*/ 71432 h 1163932"/>
              <a:gd name="connsiteX148" fmla="*/ 10547510 w 12192000"/>
              <a:gd name="connsiteY148" fmla="*/ 53678 h 1163932"/>
              <a:gd name="connsiteX149" fmla="*/ 10588150 w 12192000"/>
              <a:gd name="connsiteY149" fmla="*/ 38719 h 1163932"/>
              <a:gd name="connsiteX150" fmla="*/ 10589457 w 12192000"/>
              <a:gd name="connsiteY150" fmla="*/ 31728 h 1163932"/>
              <a:gd name="connsiteX151" fmla="*/ 10699976 w 12192000"/>
              <a:gd name="connsiteY151" fmla="*/ 49777 h 1163932"/>
              <a:gd name="connsiteX152" fmla="*/ 10812237 w 12192000"/>
              <a:gd name="connsiteY152" fmla="*/ 52759 h 1163932"/>
              <a:gd name="connsiteX153" fmla="*/ 10869837 w 12192000"/>
              <a:gd name="connsiteY153" fmla="*/ 72227 h 1163932"/>
              <a:gd name="connsiteX154" fmla="*/ 10881770 w 12192000"/>
              <a:gd name="connsiteY154" fmla="*/ 80104 h 1163932"/>
              <a:gd name="connsiteX155" fmla="*/ 10896899 w 12192000"/>
              <a:gd name="connsiteY155" fmla="*/ 77163 h 1163932"/>
              <a:gd name="connsiteX156" fmla="*/ 10901748 w 12192000"/>
              <a:gd name="connsiteY156" fmla="*/ 72784 h 1163932"/>
              <a:gd name="connsiteX157" fmla="*/ 10947419 w 12192000"/>
              <a:gd name="connsiteY157" fmla="*/ 89748 h 1163932"/>
              <a:gd name="connsiteX158" fmla="*/ 10953034 w 12192000"/>
              <a:gd name="connsiteY158" fmla="*/ 90870 h 1163932"/>
              <a:gd name="connsiteX159" fmla="*/ 10992070 w 12192000"/>
              <a:gd name="connsiteY159" fmla="*/ 95273 h 1163932"/>
              <a:gd name="connsiteX160" fmla="*/ 11112372 w 12192000"/>
              <a:gd name="connsiteY160" fmla="*/ 88679 h 1163932"/>
              <a:gd name="connsiteX161" fmla="*/ 11147719 w 12192000"/>
              <a:gd name="connsiteY161" fmla="*/ 86992 h 1163932"/>
              <a:gd name="connsiteX162" fmla="*/ 11172617 w 12192000"/>
              <a:gd name="connsiteY162" fmla="*/ 82697 h 1163932"/>
              <a:gd name="connsiteX163" fmla="*/ 11240397 w 12192000"/>
              <a:gd name="connsiteY163" fmla="*/ 88262 h 1163932"/>
              <a:gd name="connsiteX164" fmla="*/ 11270034 w 12192000"/>
              <a:gd name="connsiteY164" fmla="*/ 98379 h 1163932"/>
              <a:gd name="connsiteX165" fmla="*/ 11293091 w 12192000"/>
              <a:gd name="connsiteY165" fmla="*/ 98474 h 1163932"/>
              <a:gd name="connsiteX166" fmla="*/ 11310949 w 12192000"/>
              <a:gd name="connsiteY166" fmla="*/ 104274 h 1163932"/>
              <a:gd name="connsiteX167" fmla="*/ 11345279 w 12192000"/>
              <a:gd name="connsiteY167" fmla="*/ 101883 h 1163932"/>
              <a:gd name="connsiteX168" fmla="*/ 11354597 w 12192000"/>
              <a:gd name="connsiteY168" fmla="*/ 104385 h 1163932"/>
              <a:gd name="connsiteX169" fmla="*/ 11367725 w 12192000"/>
              <a:gd name="connsiteY169" fmla="*/ 104431 h 1163932"/>
              <a:gd name="connsiteX170" fmla="*/ 11399832 w 12192000"/>
              <a:gd name="connsiteY170" fmla="*/ 117048 h 1163932"/>
              <a:gd name="connsiteX171" fmla="*/ 11487595 w 12192000"/>
              <a:gd name="connsiteY171" fmla="*/ 158754 h 1163932"/>
              <a:gd name="connsiteX172" fmla="*/ 11590850 w 12192000"/>
              <a:gd name="connsiteY172" fmla="*/ 244984 h 1163932"/>
              <a:gd name="connsiteX173" fmla="*/ 11736204 w 12192000"/>
              <a:gd name="connsiteY173" fmla="*/ 283941 h 1163932"/>
              <a:gd name="connsiteX174" fmla="*/ 11760331 w 12192000"/>
              <a:gd name="connsiteY174" fmla="*/ 298368 h 1163932"/>
              <a:gd name="connsiteX175" fmla="*/ 11819139 w 12192000"/>
              <a:gd name="connsiteY175" fmla="*/ 310575 h 1163932"/>
              <a:gd name="connsiteX176" fmla="*/ 11821967 w 12192000"/>
              <a:gd name="connsiteY176" fmla="*/ 312222 h 1163932"/>
              <a:gd name="connsiteX177" fmla="*/ 11847125 w 12192000"/>
              <a:gd name="connsiteY177" fmla="*/ 303833 h 1163932"/>
              <a:gd name="connsiteX178" fmla="*/ 11980134 w 12192000"/>
              <a:gd name="connsiteY178" fmla="*/ 328343 h 1163932"/>
              <a:gd name="connsiteX179" fmla="*/ 12174576 w 12192000"/>
              <a:gd name="connsiteY179" fmla="*/ 382540 h 1163932"/>
              <a:gd name="connsiteX180" fmla="*/ 12192000 w 12192000"/>
              <a:gd name="connsiteY180" fmla="*/ 385665 h 1163932"/>
              <a:gd name="connsiteX181" fmla="*/ 12192000 w 12192000"/>
              <a:gd name="connsiteY181" fmla="*/ 1163932 h 1163932"/>
              <a:gd name="connsiteX182" fmla="*/ 0 w 12192000"/>
              <a:gd name="connsiteY182" fmla="*/ 1163932 h 1163932"/>
              <a:gd name="connsiteX183" fmla="*/ 0 w 12192000"/>
              <a:gd name="connsiteY183" fmla="*/ 489977 h 1163932"/>
              <a:gd name="connsiteX184" fmla="*/ 5331 w 12192000"/>
              <a:gd name="connsiteY184" fmla="*/ 489229 h 1163932"/>
              <a:gd name="connsiteX185" fmla="*/ 39902 w 12192000"/>
              <a:gd name="connsiteY185" fmla="*/ 478716 h 1163932"/>
              <a:gd name="connsiteX186" fmla="*/ 117880 w 12192000"/>
              <a:gd name="connsiteY186" fmla="*/ 427388 h 1163932"/>
              <a:gd name="connsiteX187" fmla="*/ 238140 w 12192000"/>
              <a:gd name="connsiteY187" fmla="*/ 385729 h 1163932"/>
              <a:gd name="connsiteX188" fmla="*/ 249589 w 12192000"/>
              <a:gd name="connsiteY188" fmla="*/ 385949 h 1163932"/>
              <a:gd name="connsiteX189" fmla="*/ 296963 w 12192000"/>
              <a:gd name="connsiteY189" fmla="*/ 362534 h 1163932"/>
              <a:gd name="connsiteX190" fmla="*/ 339235 w 12192000"/>
              <a:gd name="connsiteY190" fmla="*/ 330857 h 1163932"/>
              <a:gd name="connsiteX191" fmla="*/ 447152 w 12192000"/>
              <a:gd name="connsiteY191" fmla="*/ 333855 h 1163932"/>
              <a:gd name="connsiteX192" fmla="*/ 475247 w 12192000"/>
              <a:gd name="connsiteY192" fmla="*/ 343146 h 1163932"/>
              <a:gd name="connsiteX193" fmla="*/ 477967 w 12192000"/>
              <a:gd name="connsiteY193" fmla="*/ 344392 h 1163932"/>
              <a:gd name="connsiteX194" fmla="*/ 527683 w 12192000"/>
              <a:gd name="connsiteY194" fmla="*/ 339655 h 1163932"/>
              <a:gd name="connsiteX195" fmla="*/ 703732 w 12192000"/>
              <a:gd name="connsiteY195" fmla="*/ 323031 h 1163932"/>
              <a:gd name="connsiteX196" fmla="*/ 853391 w 12192000"/>
              <a:gd name="connsiteY196" fmla="*/ 310023 h 1163932"/>
              <a:gd name="connsiteX197" fmla="*/ 925332 w 12192000"/>
              <a:gd name="connsiteY197" fmla="*/ 305118 h 1163932"/>
              <a:gd name="connsiteX198" fmla="*/ 941286 w 12192000"/>
              <a:gd name="connsiteY198" fmla="*/ 295364 h 1163932"/>
              <a:gd name="connsiteX199" fmla="*/ 950845 w 12192000"/>
              <a:gd name="connsiteY199" fmla="*/ 293027 h 1163932"/>
              <a:gd name="connsiteX200" fmla="*/ 953292 w 12192000"/>
              <a:gd name="connsiteY200" fmla="*/ 287324 h 1163932"/>
              <a:gd name="connsiteX201" fmla="*/ 967499 w 12192000"/>
              <a:gd name="connsiteY201" fmla="*/ 280192 h 1163932"/>
              <a:gd name="connsiteX202" fmla="*/ 985161 w 12192000"/>
              <a:gd name="connsiteY202" fmla="*/ 277297 h 1163932"/>
              <a:gd name="connsiteX203" fmla="*/ 1069267 w 12192000"/>
              <a:gd name="connsiteY203" fmla="*/ 269198 h 1163932"/>
              <a:gd name="connsiteX204" fmla="*/ 1138407 w 12192000"/>
              <a:gd name="connsiteY204" fmla="*/ 252999 h 1163932"/>
              <a:gd name="connsiteX205" fmla="*/ 1164931 w 12192000"/>
              <a:gd name="connsiteY205" fmla="*/ 245054 h 1163932"/>
              <a:gd name="connsiteX206" fmla="*/ 1211622 w 12192000"/>
              <a:gd name="connsiteY206" fmla="*/ 227108 h 1163932"/>
              <a:gd name="connsiteX207" fmla="*/ 1274567 w 12192000"/>
              <a:gd name="connsiteY207" fmla="*/ 209812 h 1163932"/>
              <a:gd name="connsiteX208" fmla="*/ 1325029 w 12192000"/>
              <a:gd name="connsiteY208" fmla="*/ 214369 h 1163932"/>
              <a:gd name="connsiteX209" fmla="*/ 1356805 w 12192000"/>
              <a:gd name="connsiteY209" fmla="*/ 210054 h 1163932"/>
              <a:gd name="connsiteX210" fmla="*/ 1468752 w 12192000"/>
              <a:gd name="connsiteY210" fmla="*/ 221036 h 1163932"/>
              <a:gd name="connsiteX211" fmla="*/ 1650750 w 12192000"/>
              <a:gd name="connsiteY211" fmla="*/ 171522 h 1163932"/>
              <a:gd name="connsiteX212" fmla="*/ 1655056 w 12192000"/>
              <a:gd name="connsiteY212" fmla="*/ 178538 h 1163932"/>
              <a:gd name="connsiteX213" fmla="*/ 1683220 w 12192000"/>
              <a:gd name="connsiteY213" fmla="*/ 176084 h 1163932"/>
              <a:gd name="connsiteX214" fmla="*/ 1685599 w 12192000"/>
              <a:gd name="connsiteY214" fmla="*/ 171820 h 1163932"/>
              <a:gd name="connsiteX215" fmla="*/ 1689230 w 12192000"/>
              <a:gd name="connsiteY215" fmla="*/ 171091 h 1163932"/>
              <a:gd name="connsiteX216" fmla="*/ 1691052 w 12192000"/>
              <a:gd name="connsiteY216" fmla="*/ 175010 h 1163932"/>
              <a:gd name="connsiteX217" fmla="*/ 1735783 w 12192000"/>
              <a:gd name="connsiteY217" fmla="*/ 183832 h 1163932"/>
              <a:gd name="connsiteX218" fmla="*/ 1797102 w 12192000"/>
              <a:gd name="connsiteY218" fmla="*/ 188721 h 1163932"/>
              <a:gd name="connsiteX219" fmla="*/ 1845638 w 12192000"/>
              <a:gd name="connsiteY219" fmla="*/ 170206 h 1163932"/>
              <a:gd name="connsiteX220" fmla="*/ 1848980 w 12192000"/>
              <a:gd name="connsiteY220" fmla="*/ 173948 h 1163932"/>
              <a:gd name="connsiteX221" fmla="*/ 1880587 w 12192000"/>
              <a:gd name="connsiteY221" fmla="*/ 171938 h 1163932"/>
              <a:gd name="connsiteX222" fmla="*/ 1995803 w 12192000"/>
              <a:gd name="connsiteY222" fmla="*/ 138279 h 1163932"/>
              <a:gd name="connsiteX223" fmla="*/ 2057448 w 12192000"/>
              <a:gd name="connsiteY223" fmla="*/ 135082 h 1163932"/>
              <a:gd name="connsiteX224" fmla="*/ 2119088 w 12192000"/>
              <a:gd name="connsiteY224" fmla="*/ 119940 h 1163932"/>
              <a:gd name="connsiteX225" fmla="*/ 2138831 w 12192000"/>
              <a:gd name="connsiteY225" fmla="*/ 122626 h 1163932"/>
              <a:gd name="connsiteX226" fmla="*/ 2174180 w 12192000"/>
              <a:gd name="connsiteY226" fmla="*/ 117121 h 1163932"/>
              <a:gd name="connsiteX227" fmla="*/ 2214259 w 12192000"/>
              <a:gd name="connsiteY227" fmla="*/ 116974 h 1163932"/>
              <a:gd name="connsiteX228" fmla="*/ 2264911 w 12192000"/>
              <a:gd name="connsiteY228" fmla="*/ 108071 h 1163932"/>
              <a:gd name="connsiteX229" fmla="*/ 2298963 w 12192000"/>
              <a:gd name="connsiteY229" fmla="*/ 107788 h 1163932"/>
              <a:gd name="connsiteX230" fmla="*/ 2454058 w 12192000"/>
              <a:gd name="connsiteY230" fmla="*/ 73698 h 1163932"/>
              <a:gd name="connsiteX231" fmla="*/ 2534188 w 12192000"/>
              <a:gd name="connsiteY231" fmla="*/ 70162 h 1163932"/>
              <a:gd name="connsiteX232" fmla="*/ 2616912 w 12192000"/>
              <a:gd name="connsiteY232" fmla="*/ 51189 h 1163932"/>
              <a:gd name="connsiteX233" fmla="*/ 2698592 w 12192000"/>
              <a:gd name="connsiteY233" fmla="*/ 42305 h 1163932"/>
              <a:gd name="connsiteX234" fmla="*/ 2891953 w 12192000"/>
              <a:gd name="connsiteY234" fmla="*/ 34973 h 1163932"/>
              <a:gd name="connsiteX235" fmla="*/ 2955508 w 12192000"/>
              <a:gd name="connsiteY235" fmla="*/ 929 h 116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2192000" h="1163932">
                <a:moveTo>
                  <a:pt x="2955508" y="929"/>
                </a:moveTo>
                <a:cubicBezTo>
                  <a:pt x="2962603" y="-560"/>
                  <a:pt x="2968871" y="-381"/>
                  <a:pt x="2973472" y="2369"/>
                </a:cubicBezTo>
                <a:cubicBezTo>
                  <a:pt x="2988398" y="1582"/>
                  <a:pt x="3039854" y="237"/>
                  <a:pt x="3052621" y="14030"/>
                </a:cubicBezTo>
                <a:cubicBezTo>
                  <a:pt x="3074269" y="13590"/>
                  <a:pt x="3124337" y="16403"/>
                  <a:pt x="3145220" y="16277"/>
                </a:cubicBezTo>
                <a:cubicBezTo>
                  <a:pt x="3177400" y="20825"/>
                  <a:pt x="3204801" y="-725"/>
                  <a:pt x="3233309" y="8968"/>
                </a:cubicBezTo>
                <a:cubicBezTo>
                  <a:pt x="3255675" y="17814"/>
                  <a:pt x="3297066" y="12790"/>
                  <a:pt x="3320851" y="18902"/>
                </a:cubicBezTo>
                <a:cubicBezTo>
                  <a:pt x="3329831" y="31255"/>
                  <a:pt x="3377875" y="43091"/>
                  <a:pt x="3394552" y="38279"/>
                </a:cubicBezTo>
                <a:cubicBezTo>
                  <a:pt x="3429790" y="45194"/>
                  <a:pt x="3435943" y="63076"/>
                  <a:pt x="3462252" y="68646"/>
                </a:cubicBezTo>
                <a:lnTo>
                  <a:pt x="3504799" y="93363"/>
                </a:lnTo>
                <a:lnTo>
                  <a:pt x="3568807" y="84557"/>
                </a:lnTo>
                <a:lnTo>
                  <a:pt x="3571993" y="87105"/>
                </a:lnTo>
                <a:cubicBezTo>
                  <a:pt x="3578062" y="92009"/>
                  <a:pt x="3584192" y="96609"/>
                  <a:pt x="3590879" y="100115"/>
                </a:cubicBezTo>
                <a:cubicBezTo>
                  <a:pt x="3596400" y="81013"/>
                  <a:pt x="3611075" y="86890"/>
                  <a:pt x="3623973" y="93084"/>
                </a:cubicBezTo>
                <a:lnTo>
                  <a:pt x="3636728" y="98019"/>
                </a:lnTo>
                <a:lnTo>
                  <a:pt x="3676976" y="96600"/>
                </a:lnTo>
                <a:cubicBezTo>
                  <a:pt x="3705974" y="106056"/>
                  <a:pt x="3711759" y="107306"/>
                  <a:pt x="3722653" y="115363"/>
                </a:cubicBezTo>
                <a:lnTo>
                  <a:pt x="3775112" y="98970"/>
                </a:lnTo>
                <a:lnTo>
                  <a:pt x="3932956" y="122337"/>
                </a:lnTo>
                <a:cubicBezTo>
                  <a:pt x="3980745" y="133345"/>
                  <a:pt x="4055421" y="160233"/>
                  <a:pt x="4100593" y="163834"/>
                </a:cubicBezTo>
                <a:cubicBezTo>
                  <a:pt x="4235789" y="175679"/>
                  <a:pt x="4169239" y="187722"/>
                  <a:pt x="4316364" y="177453"/>
                </a:cubicBezTo>
                <a:cubicBezTo>
                  <a:pt x="4321343" y="172718"/>
                  <a:pt x="4381395" y="166811"/>
                  <a:pt x="4387387" y="164360"/>
                </a:cubicBezTo>
                <a:lnTo>
                  <a:pt x="4427957" y="177526"/>
                </a:lnTo>
                <a:lnTo>
                  <a:pt x="4502291" y="188197"/>
                </a:lnTo>
                <a:lnTo>
                  <a:pt x="4600771" y="212143"/>
                </a:lnTo>
                <a:cubicBezTo>
                  <a:pt x="4614771" y="210903"/>
                  <a:pt x="4629325" y="210251"/>
                  <a:pt x="4644102" y="210363"/>
                </a:cubicBezTo>
                <a:lnTo>
                  <a:pt x="4652752" y="210902"/>
                </a:lnTo>
                <a:cubicBezTo>
                  <a:pt x="4652799" y="211030"/>
                  <a:pt x="4652848" y="211157"/>
                  <a:pt x="4652896" y="211286"/>
                </a:cubicBezTo>
                <a:cubicBezTo>
                  <a:pt x="4658320" y="211626"/>
                  <a:pt x="4678972" y="212192"/>
                  <a:pt x="4685303" y="212939"/>
                </a:cubicBezTo>
                <a:lnTo>
                  <a:pt x="4690886" y="215767"/>
                </a:lnTo>
                <a:lnTo>
                  <a:pt x="4725430" y="238732"/>
                </a:lnTo>
                <a:cubicBezTo>
                  <a:pt x="4737427" y="231591"/>
                  <a:pt x="4775104" y="226830"/>
                  <a:pt x="4800051" y="231099"/>
                </a:cubicBezTo>
                <a:cubicBezTo>
                  <a:pt x="4824999" y="235370"/>
                  <a:pt x="4838104" y="254681"/>
                  <a:pt x="4875115" y="264350"/>
                </a:cubicBezTo>
                <a:cubicBezTo>
                  <a:pt x="4910396" y="272074"/>
                  <a:pt x="4896976" y="272080"/>
                  <a:pt x="4936450" y="280902"/>
                </a:cubicBezTo>
                <a:cubicBezTo>
                  <a:pt x="4977972" y="291139"/>
                  <a:pt x="4987604" y="299206"/>
                  <a:pt x="5030961" y="305912"/>
                </a:cubicBezTo>
                <a:cubicBezTo>
                  <a:pt x="5067269" y="323566"/>
                  <a:pt x="5060686" y="296079"/>
                  <a:pt x="5082734" y="308581"/>
                </a:cubicBezTo>
                <a:lnTo>
                  <a:pt x="5138799" y="303800"/>
                </a:lnTo>
                <a:cubicBezTo>
                  <a:pt x="5159783" y="303972"/>
                  <a:pt x="5222232" y="329865"/>
                  <a:pt x="5259695" y="330476"/>
                </a:cubicBezTo>
                <a:cubicBezTo>
                  <a:pt x="5294177" y="331408"/>
                  <a:pt x="5329952" y="341580"/>
                  <a:pt x="5359642" y="340575"/>
                </a:cubicBezTo>
                <a:lnTo>
                  <a:pt x="5372918" y="336834"/>
                </a:lnTo>
                <a:lnTo>
                  <a:pt x="5396084" y="328268"/>
                </a:lnTo>
                <a:lnTo>
                  <a:pt x="5414292" y="320863"/>
                </a:lnTo>
                <a:cubicBezTo>
                  <a:pt x="5419283" y="317134"/>
                  <a:pt x="5483979" y="313053"/>
                  <a:pt x="5487276" y="307350"/>
                </a:cubicBezTo>
                <a:cubicBezTo>
                  <a:pt x="5545059" y="311386"/>
                  <a:pt x="5551468" y="308718"/>
                  <a:pt x="5612716" y="308118"/>
                </a:cubicBezTo>
                <a:cubicBezTo>
                  <a:pt x="5706701" y="319100"/>
                  <a:pt x="5706403" y="275903"/>
                  <a:pt x="5864813" y="257852"/>
                </a:cubicBezTo>
                <a:cubicBezTo>
                  <a:pt x="5919383" y="252630"/>
                  <a:pt x="6095366" y="235151"/>
                  <a:pt x="6151392" y="225732"/>
                </a:cubicBezTo>
                <a:cubicBezTo>
                  <a:pt x="6137061" y="192047"/>
                  <a:pt x="6183146" y="231837"/>
                  <a:pt x="6209396" y="220469"/>
                </a:cubicBezTo>
                <a:cubicBezTo>
                  <a:pt x="6229147" y="220563"/>
                  <a:pt x="6253887" y="222487"/>
                  <a:pt x="6269898" y="226300"/>
                </a:cubicBezTo>
                <a:cubicBezTo>
                  <a:pt x="6278362" y="227355"/>
                  <a:pt x="6287329" y="226959"/>
                  <a:pt x="6297029" y="224230"/>
                </a:cubicBezTo>
                <a:cubicBezTo>
                  <a:pt x="6312240" y="212407"/>
                  <a:pt x="6330874" y="209880"/>
                  <a:pt x="6352373" y="209161"/>
                </a:cubicBezTo>
                <a:lnTo>
                  <a:pt x="6353759" y="209135"/>
                </a:lnTo>
                <a:lnTo>
                  <a:pt x="6363346" y="196700"/>
                </a:lnTo>
                <a:cubicBezTo>
                  <a:pt x="6374599" y="188260"/>
                  <a:pt x="6378877" y="205848"/>
                  <a:pt x="6400681" y="204402"/>
                </a:cubicBezTo>
                <a:lnTo>
                  <a:pt x="6402041" y="207073"/>
                </a:lnTo>
                <a:lnTo>
                  <a:pt x="6424912" y="204940"/>
                </a:lnTo>
                <a:cubicBezTo>
                  <a:pt x="6440035" y="209475"/>
                  <a:pt x="6489474" y="188920"/>
                  <a:pt x="6502019" y="198788"/>
                </a:cubicBezTo>
                <a:cubicBezTo>
                  <a:pt x="6507553" y="199163"/>
                  <a:pt x="6513074" y="197832"/>
                  <a:pt x="6518229" y="197839"/>
                </a:cubicBezTo>
                <a:lnTo>
                  <a:pt x="6519089" y="198274"/>
                </a:lnTo>
                <a:lnTo>
                  <a:pt x="6561047" y="182276"/>
                </a:lnTo>
                <a:cubicBezTo>
                  <a:pt x="6576908" y="188273"/>
                  <a:pt x="6586597" y="187556"/>
                  <a:pt x="6595639" y="174596"/>
                </a:cubicBezTo>
                <a:cubicBezTo>
                  <a:pt x="6669524" y="204588"/>
                  <a:pt x="6631660" y="167763"/>
                  <a:pt x="6692265" y="171261"/>
                </a:cubicBezTo>
                <a:lnTo>
                  <a:pt x="6697219" y="171733"/>
                </a:lnTo>
                <a:lnTo>
                  <a:pt x="6713656" y="160032"/>
                </a:lnTo>
                <a:cubicBezTo>
                  <a:pt x="6713896" y="158972"/>
                  <a:pt x="6714141" y="157917"/>
                  <a:pt x="6714383" y="156857"/>
                </a:cubicBezTo>
                <a:lnTo>
                  <a:pt x="6774793" y="166145"/>
                </a:lnTo>
                <a:lnTo>
                  <a:pt x="6782112" y="161687"/>
                </a:lnTo>
                <a:lnTo>
                  <a:pt x="6822392" y="175020"/>
                </a:lnTo>
                <a:lnTo>
                  <a:pt x="6842719" y="178025"/>
                </a:lnTo>
                <a:lnTo>
                  <a:pt x="6878958" y="187256"/>
                </a:lnTo>
                <a:lnTo>
                  <a:pt x="6881972" y="184277"/>
                </a:lnTo>
                <a:lnTo>
                  <a:pt x="6889133" y="187492"/>
                </a:lnTo>
                <a:lnTo>
                  <a:pt x="6894439" y="184074"/>
                </a:lnTo>
                <a:lnTo>
                  <a:pt x="6900419" y="185342"/>
                </a:lnTo>
                <a:cubicBezTo>
                  <a:pt x="6911884" y="183619"/>
                  <a:pt x="6950507" y="175071"/>
                  <a:pt x="6963220" y="173736"/>
                </a:cubicBezTo>
                <a:lnTo>
                  <a:pt x="6976706" y="177326"/>
                </a:lnTo>
                <a:lnTo>
                  <a:pt x="6987064" y="166834"/>
                </a:lnTo>
                <a:lnTo>
                  <a:pt x="7030230" y="166147"/>
                </a:lnTo>
                <a:lnTo>
                  <a:pt x="7045014" y="175533"/>
                </a:lnTo>
                <a:lnTo>
                  <a:pt x="7058714" y="182424"/>
                </a:lnTo>
                <a:lnTo>
                  <a:pt x="7060499" y="182495"/>
                </a:lnTo>
                <a:lnTo>
                  <a:pt x="7078430" y="183225"/>
                </a:lnTo>
                <a:lnTo>
                  <a:pt x="7176563" y="179676"/>
                </a:lnTo>
                <a:lnTo>
                  <a:pt x="7205529" y="187443"/>
                </a:lnTo>
                <a:lnTo>
                  <a:pt x="7310118" y="169037"/>
                </a:lnTo>
                <a:cubicBezTo>
                  <a:pt x="7440488" y="161452"/>
                  <a:pt x="7553495" y="197026"/>
                  <a:pt x="7673859" y="156768"/>
                </a:cubicBezTo>
                <a:lnTo>
                  <a:pt x="7692748" y="167969"/>
                </a:lnTo>
                <a:lnTo>
                  <a:pt x="7715729" y="163804"/>
                </a:lnTo>
                <a:cubicBezTo>
                  <a:pt x="7811110" y="149060"/>
                  <a:pt x="7909958" y="141152"/>
                  <a:pt x="7974189" y="161251"/>
                </a:cubicBezTo>
                <a:cubicBezTo>
                  <a:pt x="8006066" y="157939"/>
                  <a:pt x="8083084" y="150326"/>
                  <a:pt x="8101969" y="150927"/>
                </a:cubicBezTo>
                <a:lnTo>
                  <a:pt x="8106826" y="146285"/>
                </a:lnTo>
                <a:lnTo>
                  <a:pt x="8162058" y="103136"/>
                </a:lnTo>
                <a:lnTo>
                  <a:pt x="8184568" y="100422"/>
                </a:lnTo>
                <a:lnTo>
                  <a:pt x="8205350" y="106344"/>
                </a:lnTo>
                <a:cubicBezTo>
                  <a:pt x="8213920" y="108834"/>
                  <a:pt x="8222826" y="111343"/>
                  <a:pt x="8228227" y="112404"/>
                </a:cubicBezTo>
                <a:lnTo>
                  <a:pt x="8229109" y="109777"/>
                </a:lnTo>
                <a:lnTo>
                  <a:pt x="8237963" y="113428"/>
                </a:lnTo>
                <a:lnTo>
                  <a:pt x="8248358" y="112494"/>
                </a:lnTo>
                <a:lnTo>
                  <a:pt x="8249309" y="113130"/>
                </a:lnTo>
                <a:lnTo>
                  <a:pt x="8249997" y="112347"/>
                </a:lnTo>
                <a:lnTo>
                  <a:pt x="8272162" y="110356"/>
                </a:lnTo>
                <a:lnTo>
                  <a:pt x="8292349" y="103912"/>
                </a:lnTo>
                <a:lnTo>
                  <a:pt x="8292491" y="103935"/>
                </a:lnTo>
                <a:cubicBezTo>
                  <a:pt x="8298009" y="104409"/>
                  <a:pt x="8303135" y="103922"/>
                  <a:pt x="8307239" y="101023"/>
                </a:cubicBezTo>
                <a:cubicBezTo>
                  <a:pt x="8317233" y="106089"/>
                  <a:pt x="8327966" y="110943"/>
                  <a:pt x="8339282" y="115374"/>
                </a:cubicBezTo>
                <a:lnTo>
                  <a:pt x="8346156" y="117659"/>
                </a:lnTo>
                <a:lnTo>
                  <a:pt x="8346467" y="117456"/>
                </a:lnTo>
                <a:cubicBezTo>
                  <a:pt x="8348336" y="117423"/>
                  <a:pt x="8350739" y="117978"/>
                  <a:pt x="8354069" y="119374"/>
                </a:cubicBezTo>
                <a:lnTo>
                  <a:pt x="8358687" y="121825"/>
                </a:lnTo>
                <a:lnTo>
                  <a:pt x="8433385" y="106101"/>
                </a:lnTo>
                <a:cubicBezTo>
                  <a:pt x="8472316" y="107679"/>
                  <a:pt x="8499361" y="89243"/>
                  <a:pt x="8533779" y="104806"/>
                </a:cubicBezTo>
                <a:cubicBezTo>
                  <a:pt x="8570237" y="106199"/>
                  <a:pt x="8602608" y="99501"/>
                  <a:pt x="8632833" y="106964"/>
                </a:cubicBezTo>
                <a:cubicBezTo>
                  <a:pt x="8646003" y="101130"/>
                  <a:pt x="8658069" y="99126"/>
                  <a:pt x="8668523" y="109411"/>
                </a:cubicBezTo>
                <a:cubicBezTo>
                  <a:pt x="8702829" y="107932"/>
                  <a:pt x="8712456" y="94511"/>
                  <a:pt x="8732893" y="106423"/>
                </a:cubicBezTo>
                <a:lnTo>
                  <a:pt x="8764071" y="101019"/>
                </a:lnTo>
                <a:lnTo>
                  <a:pt x="8767004" y="97951"/>
                </a:lnTo>
                <a:lnTo>
                  <a:pt x="8772553" y="96746"/>
                </a:lnTo>
                <a:lnTo>
                  <a:pt x="8787201" y="98465"/>
                </a:lnTo>
                <a:lnTo>
                  <a:pt x="8792624" y="99935"/>
                </a:lnTo>
                <a:cubicBezTo>
                  <a:pt x="8796395" y="100640"/>
                  <a:pt x="8798936" y="100714"/>
                  <a:pt x="8800741" y="100329"/>
                </a:cubicBezTo>
                <a:lnTo>
                  <a:pt x="8800966" y="100077"/>
                </a:lnTo>
                <a:lnTo>
                  <a:pt x="8808513" y="100962"/>
                </a:lnTo>
                <a:cubicBezTo>
                  <a:pt x="8821191" y="103057"/>
                  <a:pt x="8833467" y="105663"/>
                  <a:pt x="8845110" y="108611"/>
                </a:cubicBezTo>
                <a:cubicBezTo>
                  <a:pt x="8856640" y="94429"/>
                  <a:pt x="8898769" y="114061"/>
                  <a:pt x="8896773" y="86101"/>
                </a:cubicBezTo>
                <a:cubicBezTo>
                  <a:pt x="8912560" y="89254"/>
                  <a:pt x="8921083" y="101262"/>
                  <a:pt x="8917529" y="82805"/>
                </a:cubicBezTo>
                <a:lnTo>
                  <a:pt x="8929546" y="78543"/>
                </a:lnTo>
                <a:lnTo>
                  <a:pt x="9026654" y="99852"/>
                </a:lnTo>
                <a:lnTo>
                  <a:pt x="9040737" y="105786"/>
                </a:lnTo>
                <a:cubicBezTo>
                  <a:pt x="9045198" y="108424"/>
                  <a:pt x="9049055" y="111684"/>
                  <a:pt x="9052026" y="115808"/>
                </a:cubicBezTo>
                <a:cubicBezTo>
                  <a:pt x="9103902" y="97277"/>
                  <a:pt x="9148883" y="119005"/>
                  <a:pt x="9203241" y="118145"/>
                </a:cubicBezTo>
                <a:cubicBezTo>
                  <a:pt x="9263154" y="126206"/>
                  <a:pt x="9393882" y="154481"/>
                  <a:pt x="9415584" y="163588"/>
                </a:cubicBezTo>
                <a:cubicBezTo>
                  <a:pt x="9433796" y="167802"/>
                  <a:pt x="9514347" y="159834"/>
                  <a:pt x="9505102" y="147474"/>
                </a:cubicBezTo>
                <a:cubicBezTo>
                  <a:pt x="9558875" y="175676"/>
                  <a:pt x="9580546" y="149889"/>
                  <a:pt x="9643040" y="164665"/>
                </a:cubicBezTo>
                <a:lnTo>
                  <a:pt x="9762999" y="169055"/>
                </a:lnTo>
                <a:lnTo>
                  <a:pt x="9776183" y="168623"/>
                </a:lnTo>
                <a:lnTo>
                  <a:pt x="9780532" y="162255"/>
                </a:lnTo>
                <a:lnTo>
                  <a:pt x="9824924" y="158079"/>
                </a:lnTo>
                <a:cubicBezTo>
                  <a:pt x="9845325" y="170634"/>
                  <a:pt x="9880317" y="158344"/>
                  <a:pt x="9910588" y="160759"/>
                </a:cubicBezTo>
                <a:lnTo>
                  <a:pt x="9924173" y="165023"/>
                </a:lnTo>
                <a:lnTo>
                  <a:pt x="10010969" y="162234"/>
                </a:lnTo>
                <a:lnTo>
                  <a:pt x="10070699" y="164286"/>
                </a:lnTo>
                <a:lnTo>
                  <a:pt x="10083825" y="168444"/>
                </a:lnTo>
                <a:lnTo>
                  <a:pt x="10097932" y="161160"/>
                </a:lnTo>
                <a:cubicBezTo>
                  <a:pt x="10099580" y="159385"/>
                  <a:pt x="10100873" y="157473"/>
                  <a:pt x="10101779" y="155488"/>
                </a:cubicBezTo>
                <a:lnTo>
                  <a:pt x="10149437" y="158598"/>
                </a:lnTo>
                <a:lnTo>
                  <a:pt x="10155104" y="158045"/>
                </a:lnTo>
                <a:lnTo>
                  <a:pt x="10250982" y="135074"/>
                </a:lnTo>
                <a:cubicBezTo>
                  <a:pt x="10282349" y="124953"/>
                  <a:pt x="10324027" y="105518"/>
                  <a:pt x="10343301" y="97316"/>
                </a:cubicBezTo>
                <a:cubicBezTo>
                  <a:pt x="10346266" y="87573"/>
                  <a:pt x="10357577" y="89038"/>
                  <a:pt x="10366625" y="85860"/>
                </a:cubicBezTo>
                <a:cubicBezTo>
                  <a:pt x="10373832" y="76124"/>
                  <a:pt x="10418445" y="69199"/>
                  <a:pt x="10433505" y="71432"/>
                </a:cubicBezTo>
                <a:cubicBezTo>
                  <a:pt x="10475361" y="83650"/>
                  <a:pt x="10513941" y="44949"/>
                  <a:pt x="10547510" y="53678"/>
                </a:cubicBezTo>
                <a:cubicBezTo>
                  <a:pt x="10573283" y="48227"/>
                  <a:pt x="10581157" y="42377"/>
                  <a:pt x="10588150" y="38719"/>
                </a:cubicBezTo>
                <a:lnTo>
                  <a:pt x="10589457" y="31728"/>
                </a:lnTo>
                <a:lnTo>
                  <a:pt x="10699976" y="49777"/>
                </a:lnTo>
                <a:cubicBezTo>
                  <a:pt x="10735033" y="53897"/>
                  <a:pt x="10768025" y="45042"/>
                  <a:pt x="10812237" y="52759"/>
                </a:cubicBezTo>
                <a:lnTo>
                  <a:pt x="10869837" y="72227"/>
                </a:lnTo>
                <a:lnTo>
                  <a:pt x="10881770" y="80104"/>
                </a:lnTo>
                <a:lnTo>
                  <a:pt x="10896899" y="77163"/>
                </a:lnTo>
                <a:cubicBezTo>
                  <a:pt x="10898848" y="75922"/>
                  <a:pt x="10900479" y="74444"/>
                  <a:pt x="10901748" y="72784"/>
                </a:cubicBezTo>
                <a:lnTo>
                  <a:pt x="10947419" y="89748"/>
                </a:lnTo>
                <a:lnTo>
                  <a:pt x="10953034" y="90870"/>
                </a:lnTo>
                <a:lnTo>
                  <a:pt x="10992070" y="95273"/>
                </a:lnTo>
                <a:lnTo>
                  <a:pt x="11112372" y="88679"/>
                </a:lnTo>
                <a:cubicBezTo>
                  <a:pt x="11108439" y="74830"/>
                  <a:pt x="11140018" y="97031"/>
                  <a:pt x="11147719" y="86992"/>
                </a:cubicBezTo>
                <a:cubicBezTo>
                  <a:pt x="11152509" y="78401"/>
                  <a:pt x="11163205" y="83136"/>
                  <a:pt x="11172617" y="82697"/>
                </a:cubicBezTo>
                <a:cubicBezTo>
                  <a:pt x="11181525" y="75359"/>
                  <a:pt x="11226208" y="81688"/>
                  <a:pt x="11240397" y="88262"/>
                </a:cubicBezTo>
                <a:cubicBezTo>
                  <a:pt x="11249960" y="94287"/>
                  <a:pt x="11259949" y="97164"/>
                  <a:pt x="11270034" y="98379"/>
                </a:cubicBezTo>
                <a:lnTo>
                  <a:pt x="11293091" y="98474"/>
                </a:lnTo>
                <a:lnTo>
                  <a:pt x="11310949" y="104274"/>
                </a:lnTo>
                <a:lnTo>
                  <a:pt x="11345279" y="101883"/>
                </a:lnTo>
                <a:lnTo>
                  <a:pt x="11354597" y="104385"/>
                </a:lnTo>
                <a:lnTo>
                  <a:pt x="11367725" y="104431"/>
                </a:lnTo>
                <a:lnTo>
                  <a:pt x="11399832" y="117048"/>
                </a:lnTo>
                <a:cubicBezTo>
                  <a:pt x="11426330" y="131555"/>
                  <a:pt x="11452641" y="150886"/>
                  <a:pt x="11487595" y="158754"/>
                </a:cubicBezTo>
                <a:cubicBezTo>
                  <a:pt x="11515406" y="151514"/>
                  <a:pt x="11531776" y="244887"/>
                  <a:pt x="11590850" y="244984"/>
                </a:cubicBezTo>
                <a:cubicBezTo>
                  <a:pt x="11687863" y="198241"/>
                  <a:pt x="11587614" y="291800"/>
                  <a:pt x="11736204" y="283941"/>
                </a:cubicBezTo>
                <a:cubicBezTo>
                  <a:pt x="11744762" y="275580"/>
                  <a:pt x="11762511" y="286184"/>
                  <a:pt x="11760331" y="298368"/>
                </a:cubicBezTo>
                <a:cubicBezTo>
                  <a:pt x="11769810" y="295289"/>
                  <a:pt x="11817448" y="290644"/>
                  <a:pt x="11819139" y="310575"/>
                </a:cubicBezTo>
                <a:lnTo>
                  <a:pt x="11821967" y="312222"/>
                </a:lnTo>
                <a:lnTo>
                  <a:pt x="11847125" y="303833"/>
                </a:lnTo>
                <a:cubicBezTo>
                  <a:pt x="11890550" y="301151"/>
                  <a:pt x="11927400" y="329991"/>
                  <a:pt x="11980134" y="328343"/>
                </a:cubicBezTo>
                <a:cubicBezTo>
                  <a:pt x="11999877" y="317657"/>
                  <a:pt x="12100908" y="364667"/>
                  <a:pt x="12174576" y="382540"/>
                </a:cubicBezTo>
                <a:lnTo>
                  <a:pt x="12192000" y="385665"/>
                </a:lnTo>
                <a:lnTo>
                  <a:pt x="12192000" y="1163932"/>
                </a:lnTo>
                <a:lnTo>
                  <a:pt x="0" y="1163932"/>
                </a:lnTo>
                <a:lnTo>
                  <a:pt x="0" y="489977"/>
                </a:lnTo>
                <a:lnTo>
                  <a:pt x="5331" y="489229"/>
                </a:lnTo>
                <a:cubicBezTo>
                  <a:pt x="18193" y="486710"/>
                  <a:pt x="30228" y="483363"/>
                  <a:pt x="39902" y="478716"/>
                </a:cubicBezTo>
                <a:lnTo>
                  <a:pt x="117880" y="427388"/>
                </a:lnTo>
                <a:lnTo>
                  <a:pt x="238140" y="385729"/>
                </a:lnTo>
                <a:lnTo>
                  <a:pt x="249589" y="385949"/>
                </a:lnTo>
                <a:lnTo>
                  <a:pt x="296963" y="362534"/>
                </a:lnTo>
                <a:cubicBezTo>
                  <a:pt x="312678" y="353496"/>
                  <a:pt x="327245" y="343226"/>
                  <a:pt x="339235" y="330857"/>
                </a:cubicBezTo>
                <a:cubicBezTo>
                  <a:pt x="358017" y="316348"/>
                  <a:pt x="430593" y="324331"/>
                  <a:pt x="447152" y="333855"/>
                </a:cubicBezTo>
                <a:cubicBezTo>
                  <a:pt x="455944" y="335789"/>
                  <a:pt x="465515" y="339134"/>
                  <a:pt x="475247" y="343146"/>
                </a:cubicBezTo>
                <a:lnTo>
                  <a:pt x="477967" y="344392"/>
                </a:lnTo>
                <a:lnTo>
                  <a:pt x="527683" y="339655"/>
                </a:lnTo>
                <a:lnTo>
                  <a:pt x="703732" y="323031"/>
                </a:lnTo>
                <a:cubicBezTo>
                  <a:pt x="746107" y="337252"/>
                  <a:pt x="806181" y="307763"/>
                  <a:pt x="853391" y="310023"/>
                </a:cubicBezTo>
                <a:cubicBezTo>
                  <a:pt x="890324" y="307038"/>
                  <a:pt x="911072" y="307293"/>
                  <a:pt x="925332" y="305118"/>
                </a:cubicBezTo>
                <a:lnTo>
                  <a:pt x="941286" y="295364"/>
                </a:lnTo>
                <a:lnTo>
                  <a:pt x="950845" y="293027"/>
                </a:lnTo>
                <a:lnTo>
                  <a:pt x="953292" y="287324"/>
                </a:lnTo>
                <a:lnTo>
                  <a:pt x="967499" y="280192"/>
                </a:lnTo>
                <a:cubicBezTo>
                  <a:pt x="972860" y="278300"/>
                  <a:pt x="978671" y="277177"/>
                  <a:pt x="985161" y="277297"/>
                </a:cubicBezTo>
                <a:cubicBezTo>
                  <a:pt x="1006876" y="286454"/>
                  <a:pt x="1042482" y="256677"/>
                  <a:pt x="1069267" y="269198"/>
                </a:cubicBezTo>
                <a:cubicBezTo>
                  <a:pt x="1094808" y="265150"/>
                  <a:pt x="1122462" y="257023"/>
                  <a:pt x="1138407" y="252999"/>
                </a:cubicBezTo>
                <a:cubicBezTo>
                  <a:pt x="1144898" y="243390"/>
                  <a:pt x="1166843" y="255604"/>
                  <a:pt x="1164931" y="245054"/>
                </a:cubicBezTo>
                <a:cubicBezTo>
                  <a:pt x="1180564" y="253372"/>
                  <a:pt x="1196701" y="233033"/>
                  <a:pt x="1211622" y="227108"/>
                </a:cubicBezTo>
                <a:cubicBezTo>
                  <a:pt x="1223659" y="235648"/>
                  <a:pt x="1243095" y="214792"/>
                  <a:pt x="1274567" y="209812"/>
                </a:cubicBezTo>
                <a:cubicBezTo>
                  <a:pt x="1293468" y="207689"/>
                  <a:pt x="1311321" y="214329"/>
                  <a:pt x="1325029" y="214369"/>
                </a:cubicBezTo>
                <a:cubicBezTo>
                  <a:pt x="1338735" y="214409"/>
                  <a:pt x="1348238" y="204450"/>
                  <a:pt x="1356805" y="210054"/>
                </a:cubicBezTo>
                <a:cubicBezTo>
                  <a:pt x="1397191" y="226080"/>
                  <a:pt x="1434108" y="220864"/>
                  <a:pt x="1468752" y="221036"/>
                </a:cubicBezTo>
                <a:lnTo>
                  <a:pt x="1650750" y="171522"/>
                </a:lnTo>
                <a:cubicBezTo>
                  <a:pt x="1648963" y="175128"/>
                  <a:pt x="1647366" y="179078"/>
                  <a:pt x="1655056" y="178538"/>
                </a:cubicBezTo>
                <a:cubicBezTo>
                  <a:pt x="1671361" y="175610"/>
                  <a:pt x="1673472" y="191103"/>
                  <a:pt x="1683220" y="176084"/>
                </a:cubicBezTo>
                <a:lnTo>
                  <a:pt x="1685599" y="171820"/>
                </a:lnTo>
                <a:lnTo>
                  <a:pt x="1689230" y="171091"/>
                </a:lnTo>
                <a:cubicBezTo>
                  <a:pt x="1691077" y="171209"/>
                  <a:pt x="1691927" y="172238"/>
                  <a:pt x="1691052" y="175010"/>
                </a:cubicBezTo>
                <a:cubicBezTo>
                  <a:pt x="1708143" y="163422"/>
                  <a:pt x="1721518" y="180819"/>
                  <a:pt x="1735783" y="183832"/>
                </a:cubicBezTo>
                <a:cubicBezTo>
                  <a:pt x="1749257" y="172743"/>
                  <a:pt x="1765900" y="189995"/>
                  <a:pt x="1797102" y="188721"/>
                </a:cubicBezTo>
                <a:cubicBezTo>
                  <a:pt x="1811926" y="175989"/>
                  <a:pt x="1818113" y="188014"/>
                  <a:pt x="1845638" y="170206"/>
                </a:cubicBezTo>
                <a:cubicBezTo>
                  <a:pt x="1846487" y="171605"/>
                  <a:pt x="1847613" y="172863"/>
                  <a:pt x="1848980" y="173948"/>
                </a:cubicBezTo>
                <a:cubicBezTo>
                  <a:pt x="1856916" y="180245"/>
                  <a:pt x="1871067" y="179345"/>
                  <a:pt x="1880587" y="171938"/>
                </a:cubicBezTo>
                <a:cubicBezTo>
                  <a:pt x="1923931" y="147552"/>
                  <a:pt x="1960626" y="145420"/>
                  <a:pt x="1995803" y="138279"/>
                </a:cubicBezTo>
                <a:cubicBezTo>
                  <a:pt x="2035252" y="132570"/>
                  <a:pt x="2005733" y="159108"/>
                  <a:pt x="2057448" y="135082"/>
                </a:cubicBezTo>
                <a:lnTo>
                  <a:pt x="2119088" y="119940"/>
                </a:lnTo>
                <a:lnTo>
                  <a:pt x="2138831" y="122626"/>
                </a:lnTo>
                <a:lnTo>
                  <a:pt x="2174180" y="117121"/>
                </a:lnTo>
                <a:lnTo>
                  <a:pt x="2214259" y="116974"/>
                </a:lnTo>
                <a:cubicBezTo>
                  <a:pt x="2231866" y="115824"/>
                  <a:pt x="2248895" y="113224"/>
                  <a:pt x="2264911" y="108071"/>
                </a:cubicBezTo>
                <a:lnTo>
                  <a:pt x="2298963" y="107788"/>
                </a:lnTo>
                <a:cubicBezTo>
                  <a:pt x="2352919" y="99467"/>
                  <a:pt x="2408915" y="93907"/>
                  <a:pt x="2454058" y="73698"/>
                </a:cubicBezTo>
                <a:cubicBezTo>
                  <a:pt x="2493261" y="67427"/>
                  <a:pt x="2507044" y="73914"/>
                  <a:pt x="2534188" y="70162"/>
                </a:cubicBezTo>
                <a:cubicBezTo>
                  <a:pt x="2561369" y="61552"/>
                  <a:pt x="2595762" y="55004"/>
                  <a:pt x="2616912" y="51189"/>
                </a:cubicBezTo>
                <a:lnTo>
                  <a:pt x="2698592" y="42305"/>
                </a:lnTo>
                <a:lnTo>
                  <a:pt x="2891953" y="34973"/>
                </a:lnTo>
                <a:cubicBezTo>
                  <a:pt x="2905485" y="24878"/>
                  <a:pt x="2934220" y="5398"/>
                  <a:pt x="2955508" y="929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B9712C-C4E9-DF46-A474-F3EF73AEEA4F}"/>
              </a:ext>
            </a:extLst>
          </p:cNvPr>
          <p:cNvSpPr/>
          <p:nvPr/>
        </p:nvSpPr>
        <p:spPr>
          <a:xfrm>
            <a:off x="355455" y="1563117"/>
            <a:ext cx="119859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In normal settings, what determines net O2 transfer from the alveolus to the pulmonary capillary?</a:t>
            </a:r>
          </a:p>
          <a:p>
            <a:r>
              <a:rPr lang="en-US" sz="2000" dirty="0"/>
              <a:t>A) Ventilatory rate</a:t>
            </a:r>
          </a:p>
          <a:p>
            <a:r>
              <a:rPr lang="en-US" sz="2000" dirty="0"/>
              <a:t>B) Pulmonary blood flow</a:t>
            </a:r>
          </a:p>
          <a:p>
            <a:r>
              <a:rPr lang="en-US" sz="2000" dirty="0"/>
              <a:t>C) Fraction of inspired O2</a:t>
            </a:r>
          </a:p>
          <a:p>
            <a:r>
              <a:rPr lang="en-US" sz="2000" dirty="0"/>
              <a:t>D) Partial pressure of O2</a:t>
            </a:r>
          </a:p>
        </p:txBody>
      </p:sp>
    </p:spTree>
    <p:extLst>
      <p:ext uri="{BB962C8B-B14F-4D97-AF65-F5344CB8AC3E}">
        <p14:creationId xmlns:p14="http://schemas.microsoft.com/office/powerpoint/2010/main" val="7528639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7CD24CB-ADB7-42D5-B7CA-D6B8E184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85F20A-C441-F343-9818-A3BF0959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060438" y="-372550"/>
            <a:ext cx="11906025" cy="1371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br>
              <a:rPr lang="en-US" dirty="0"/>
            </a:br>
            <a:r>
              <a:rPr lang="en-US" dirty="0"/>
              <a:t>Question 5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9168E3-50B5-4B32-B3BA-B53352278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0"/>
            <a:ext cx="12192000" cy="1371600"/>
          </a:xfrm>
          <a:custGeom>
            <a:avLst/>
            <a:gdLst>
              <a:gd name="connsiteX0" fmla="*/ 0 w 12192000"/>
              <a:gd name="connsiteY0" fmla="*/ 0 h 1008346"/>
              <a:gd name="connsiteX1" fmla="*/ 12187583 w 12192000"/>
              <a:gd name="connsiteY1" fmla="*/ 0 h 1008346"/>
              <a:gd name="connsiteX2" fmla="*/ 12192000 w 12192000"/>
              <a:gd name="connsiteY2" fmla="*/ 65613 h 1008346"/>
              <a:gd name="connsiteX3" fmla="*/ 12192000 w 12192000"/>
              <a:gd name="connsiteY3" fmla="*/ 84629 h 1008346"/>
              <a:gd name="connsiteX4" fmla="*/ 12176433 w 12192000"/>
              <a:gd name="connsiteY4" fmla="*/ 86996 h 1008346"/>
              <a:gd name="connsiteX5" fmla="*/ 11966438 w 12192000"/>
              <a:gd name="connsiteY5" fmla="*/ 112672 h 1008346"/>
              <a:gd name="connsiteX6" fmla="*/ 11916918 w 12192000"/>
              <a:gd name="connsiteY6" fmla="*/ 131001 h 1008346"/>
              <a:gd name="connsiteX7" fmla="*/ 11785675 w 12192000"/>
              <a:gd name="connsiteY7" fmla="*/ 200504 h 1008346"/>
              <a:gd name="connsiteX8" fmla="*/ 11710307 w 12192000"/>
              <a:gd name="connsiteY8" fmla="*/ 219266 h 1008346"/>
              <a:gd name="connsiteX9" fmla="*/ 11488515 w 12192000"/>
              <a:gd name="connsiteY9" fmla="*/ 272573 h 1008346"/>
              <a:gd name="connsiteX10" fmla="*/ 11419631 w 12192000"/>
              <a:gd name="connsiteY10" fmla="*/ 292041 h 1008346"/>
              <a:gd name="connsiteX11" fmla="*/ 11247844 w 12192000"/>
              <a:gd name="connsiteY11" fmla="*/ 350265 h 1008346"/>
              <a:gd name="connsiteX12" fmla="*/ 11126425 w 12192000"/>
              <a:gd name="connsiteY12" fmla="*/ 419544 h 1008346"/>
              <a:gd name="connsiteX13" fmla="*/ 11017611 w 12192000"/>
              <a:gd name="connsiteY13" fmla="*/ 445382 h 1008346"/>
              <a:gd name="connsiteX14" fmla="*/ 10964524 w 12192000"/>
              <a:gd name="connsiteY14" fmla="*/ 459636 h 1008346"/>
              <a:gd name="connsiteX15" fmla="*/ 10937482 w 12192000"/>
              <a:gd name="connsiteY15" fmla="*/ 479175 h 1008346"/>
              <a:gd name="connsiteX16" fmla="*/ 10920340 w 12192000"/>
              <a:gd name="connsiteY16" fmla="*/ 481765 h 1008346"/>
              <a:gd name="connsiteX17" fmla="*/ 10920133 w 12192000"/>
              <a:gd name="connsiteY17" fmla="*/ 482186 h 1008346"/>
              <a:gd name="connsiteX18" fmla="*/ 10815604 w 12192000"/>
              <a:gd name="connsiteY18" fmla="*/ 500583 h 1008346"/>
              <a:gd name="connsiteX19" fmla="*/ 10736979 w 12192000"/>
              <a:gd name="connsiteY19" fmla="*/ 537354 h 1008346"/>
              <a:gd name="connsiteX20" fmla="*/ 10697572 w 12192000"/>
              <a:gd name="connsiteY20" fmla="*/ 549656 h 1008346"/>
              <a:gd name="connsiteX21" fmla="*/ 10677680 w 12192000"/>
              <a:gd name="connsiteY21" fmla="*/ 558131 h 1008346"/>
              <a:gd name="connsiteX22" fmla="*/ 10677187 w 12192000"/>
              <a:gd name="connsiteY22" fmla="*/ 559888 h 1008346"/>
              <a:gd name="connsiteX23" fmla="*/ 10588288 w 12192000"/>
              <a:gd name="connsiteY23" fmla="*/ 566845 h 1008346"/>
              <a:gd name="connsiteX24" fmla="*/ 10533913 w 12192000"/>
              <a:gd name="connsiteY24" fmla="*/ 565526 h 1008346"/>
              <a:gd name="connsiteX25" fmla="*/ 10427096 w 12192000"/>
              <a:gd name="connsiteY25" fmla="*/ 571439 h 1008346"/>
              <a:gd name="connsiteX26" fmla="*/ 10283366 w 12192000"/>
              <a:gd name="connsiteY26" fmla="*/ 601076 h 1008346"/>
              <a:gd name="connsiteX27" fmla="*/ 10071988 w 12192000"/>
              <a:gd name="connsiteY27" fmla="*/ 612649 h 1008346"/>
              <a:gd name="connsiteX28" fmla="*/ 10019577 w 12192000"/>
              <a:gd name="connsiteY28" fmla="*/ 623784 h 1008346"/>
              <a:gd name="connsiteX29" fmla="*/ 9996598 w 12192000"/>
              <a:gd name="connsiteY29" fmla="*/ 629362 h 1008346"/>
              <a:gd name="connsiteX30" fmla="*/ 9994226 w 12192000"/>
              <a:gd name="connsiteY30" fmla="*/ 629693 h 1008346"/>
              <a:gd name="connsiteX31" fmla="*/ 9886928 w 12192000"/>
              <a:gd name="connsiteY31" fmla="*/ 637803 h 1008346"/>
              <a:gd name="connsiteX32" fmla="*/ 9757216 w 12192000"/>
              <a:gd name="connsiteY32" fmla="*/ 637903 h 1008346"/>
              <a:gd name="connsiteX33" fmla="*/ 9630666 w 12192000"/>
              <a:gd name="connsiteY33" fmla="*/ 634301 h 1008346"/>
              <a:gd name="connsiteX34" fmla="*/ 9552588 w 12192000"/>
              <a:gd name="connsiteY34" fmla="*/ 654919 h 1008346"/>
              <a:gd name="connsiteX35" fmla="*/ 9415821 w 12192000"/>
              <a:gd name="connsiteY35" fmla="*/ 653970 h 1008346"/>
              <a:gd name="connsiteX36" fmla="*/ 9163817 w 12192000"/>
              <a:gd name="connsiteY36" fmla="*/ 650641 h 1008346"/>
              <a:gd name="connsiteX37" fmla="*/ 9050386 w 12192000"/>
              <a:gd name="connsiteY37" fmla="*/ 653852 h 1008346"/>
              <a:gd name="connsiteX38" fmla="*/ 8929125 w 12192000"/>
              <a:gd name="connsiteY38" fmla="*/ 654038 h 1008346"/>
              <a:gd name="connsiteX39" fmla="*/ 8848784 w 12192000"/>
              <a:gd name="connsiteY39" fmla="*/ 653686 h 1008346"/>
              <a:gd name="connsiteX40" fmla="*/ 8846477 w 12192000"/>
              <a:gd name="connsiteY40" fmla="*/ 654426 h 1008346"/>
              <a:gd name="connsiteX41" fmla="*/ 8826356 w 12192000"/>
              <a:gd name="connsiteY41" fmla="*/ 654200 h 1008346"/>
              <a:gd name="connsiteX42" fmla="*/ 8788426 w 12192000"/>
              <a:gd name="connsiteY42" fmla="*/ 644734 h 1008346"/>
              <a:gd name="connsiteX43" fmla="*/ 8715784 w 12192000"/>
              <a:gd name="connsiteY43" fmla="*/ 655804 h 1008346"/>
              <a:gd name="connsiteX44" fmla="*/ 8652446 w 12192000"/>
              <a:gd name="connsiteY44" fmla="*/ 660966 h 1008346"/>
              <a:gd name="connsiteX45" fmla="*/ 8602565 w 12192000"/>
              <a:gd name="connsiteY45" fmla="*/ 669503 h 1008346"/>
              <a:gd name="connsiteX46" fmla="*/ 8593932 w 12192000"/>
              <a:gd name="connsiteY46" fmla="*/ 669427 h 1008346"/>
              <a:gd name="connsiteX47" fmla="*/ 8593705 w 12192000"/>
              <a:gd name="connsiteY47" fmla="*/ 669613 h 1008346"/>
              <a:gd name="connsiteX48" fmla="*/ 8584494 w 12192000"/>
              <a:gd name="connsiteY48" fmla="*/ 669906 h 1008346"/>
              <a:gd name="connsiteX49" fmla="*/ 8578197 w 12192000"/>
              <a:gd name="connsiteY49" fmla="*/ 669287 h 1008346"/>
              <a:gd name="connsiteX50" fmla="*/ 8506463 w 12192000"/>
              <a:gd name="connsiteY50" fmla="*/ 693584 h 1008346"/>
              <a:gd name="connsiteX51" fmla="*/ 8399267 w 12192000"/>
              <a:gd name="connsiteY51" fmla="*/ 713948 h 1008346"/>
              <a:gd name="connsiteX52" fmla="*/ 8291640 w 12192000"/>
              <a:gd name="connsiteY52" fmla="*/ 731915 h 1008346"/>
              <a:gd name="connsiteX53" fmla="*/ 8251948 w 12192000"/>
              <a:gd name="connsiteY53" fmla="*/ 737355 h 1008346"/>
              <a:gd name="connsiteX54" fmla="*/ 8184393 w 12192000"/>
              <a:gd name="connsiteY54" fmla="*/ 751751 h 1008346"/>
              <a:gd name="connsiteX55" fmla="*/ 8155434 w 12192000"/>
              <a:gd name="connsiteY55" fmla="*/ 761257 h 1008346"/>
              <a:gd name="connsiteX56" fmla="*/ 8153823 w 12192000"/>
              <a:gd name="connsiteY56" fmla="*/ 761173 h 1008346"/>
              <a:gd name="connsiteX57" fmla="*/ 8152337 w 12192000"/>
              <a:gd name="connsiteY57" fmla="*/ 763644 h 1008346"/>
              <a:gd name="connsiteX58" fmla="*/ 8147026 w 12192000"/>
              <a:gd name="connsiteY58" fmla="*/ 765472 h 1008346"/>
              <a:gd name="connsiteX59" fmla="*/ 8130352 w 12192000"/>
              <a:gd name="connsiteY59" fmla="*/ 767262 h 1008346"/>
              <a:gd name="connsiteX60" fmla="*/ 8123725 w 12192000"/>
              <a:gd name="connsiteY60" fmla="*/ 767408 h 1008346"/>
              <a:gd name="connsiteX61" fmla="*/ 8114787 w 12192000"/>
              <a:gd name="connsiteY61" fmla="*/ 768745 h 1008346"/>
              <a:gd name="connsiteX62" fmla="*/ 8114681 w 12192000"/>
              <a:gd name="connsiteY62" fmla="*/ 768946 h 1008346"/>
              <a:gd name="connsiteX63" fmla="*/ 8106087 w 12192000"/>
              <a:gd name="connsiteY63" fmla="*/ 769868 h 1008346"/>
              <a:gd name="connsiteX64" fmla="*/ 8047050 w 12192000"/>
              <a:gd name="connsiteY64" fmla="*/ 789846 h 1008346"/>
              <a:gd name="connsiteX65" fmla="*/ 7998793 w 12192000"/>
              <a:gd name="connsiteY65" fmla="*/ 802356 h 1008346"/>
              <a:gd name="connsiteX66" fmla="*/ 7988446 w 12192000"/>
              <a:gd name="connsiteY66" fmla="*/ 806503 h 1008346"/>
              <a:gd name="connsiteX67" fmla="*/ 7988194 w 12192000"/>
              <a:gd name="connsiteY67" fmla="*/ 807340 h 1008346"/>
              <a:gd name="connsiteX68" fmla="*/ 7941821 w 12192000"/>
              <a:gd name="connsiteY68" fmla="*/ 811196 h 1008346"/>
              <a:gd name="connsiteX69" fmla="*/ 7913431 w 12192000"/>
              <a:gd name="connsiteY69" fmla="*/ 810908 h 1008346"/>
              <a:gd name="connsiteX70" fmla="*/ 7899391 w 12192000"/>
              <a:gd name="connsiteY70" fmla="*/ 811681 h 1008346"/>
              <a:gd name="connsiteX71" fmla="*/ 7894134 w 12192000"/>
              <a:gd name="connsiteY71" fmla="*/ 809997 h 1008346"/>
              <a:gd name="connsiteX72" fmla="*/ 7874065 w 12192000"/>
              <a:gd name="connsiteY72" fmla="*/ 812104 h 1008346"/>
              <a:gd name="connsiteX73" fmla="*/ 7872250 w 12192000"/>
              <a:gd name="connsiteY73" fmla="*/ 813063 h 1008346"/>
              <a:gd name="connsiteX74" fmla="*/ 7825620 w 12192000"/>
              <a:gd name="connsiteY74" fmla="*/ 810757 h 1008346"/>
              <a:gd name="connsiteX75" fmla="*/ 7759398 w 12192000"/>
              <a:gd name="connsiteY75" fmla="*/ 814526 h 1008346"/>
              <a:gd name="connsiteX76" fmla="*/ 7671781 w 12192000"/>
              <a:gd name="connsiteY76" fmla="*/ 825332 h 1008346"/>
              <a:gd name="connsiteX77" fmla="*/ 7470640 w 12192000"/>
              <a:gd name="connsiteY77" fmla="*/ 840596 h 1008346"/>
              <a:gd name="connsiteX78" fmla="*/ 7464881 w 12192000"/>
              <a:gd name="connsiteY78" fmla="*/ 840011 h 1008346"/>
              <a:gd name="connsiteX79" fmla="*/ 7468828 w 12192000"/>
              <a:gd name="connsiteY79" fmla="*/ 838867 h 1008346"/>
              <a:gd name="connsiteX80" fmla="*/ 7463929 w 12192000"/>
              <a:gd name="connsiteY80" fmla="*/ 839915 h 1008346"/>
              <a:gd name="connsiteX81" fmla="*/ 7464881 w 12192000"/>
              <a:gd name="connsiteY81" fmla="*/ 840011 h 1008346"/>
              <a:gd name="connsiteX82" fmla="*/ 7462887 w 12192000"/>
              <a:gd name="connsiteY82" fmla="*/ 840589 h 1008346"/>
              <a:gd name="connsiteX83" fmla="*/ 7423655 w 12192000"/>
              <a:gd name="connsiteY83" fmla="*/ 848212 h 1008346"/>
              <a:gd name="connsiteX84" fmla="*/ 7346156 w 12192000"/>
              <a:gd name="connsiteY84" fmla="*/ 869806 h 1008346"/>
              <a:gd name="connsiteX85" fmla="*/ 7174543 w 12192000"/>
              <a:gd name="connsiteY85" fmla="*/ 893041 h 1008346"/>
              <a:gd name="connsiteX86" fmla="*/ 7120480 w 12192000"/>
              <a:gd name="connsiteY86" fmla="*/ 906142 h 1008346"/>
              <a:gd name="connsiteX87" fmla="*/ 7063799 w 12192000"/>
              <a:gd name="connsiteY87" fmla="*/ 904302 h 1008346"/>
              <a:gd name="connsiteX88" fmla="*/ 7046174 w 12192000"/>
              <a:gd name="connsiteY88" fmla="*/ 912191 h 1008346"/>
              <a:gd name="connsiteX89" fmla="*/ 7043236 w 12192000"/>
              <a:gd name="connsiteY89" fmla="*/ 913697 h 1008346"/>
              <a:gd name="connsiteX90" fmla="*/ 7029299 w 12192000"/>
              <a:gd name="connsiteY90" fmla="*/ 916535 h 1008346"/>
              <a:gd name="connsiteX91" fmla="*/ 7011341 w 12192000"/>
              <a:gd name="connsiteY91" fmla="*/ 922055 h 1008346"/>
              <a:gd name="connsiteX92" fmla="*/ 6962721 w 12192000"/>
              <a:gd name="connsiteY92" fmla="*/ 926136 h 1008346"/>
              <a:gd name="connsiteX93" fmla="*/ 6924046 w 12192000"/>
              <a:gd name="connsiteY93" fmla="*/ 935119 h 1008346"/>
              <a:gd name="connsiteX94" fmla="*/ 6803921 w 12192000"/>
              <a:gd name="connsiteY94" fmla="*/ 953749 h 1008346"/>
              <a:gd name="connsiteX95" fmla="*/ 6753130 w 12192000"/>
              <a:gd name="connsiteY95" fmla="*/ 967574 h 1008346"/>
              <a:gd name="connsiteX96" fmla="*/ 6715125 w 12192000"/>
              <a:gd name="connsiteY96" fmla="*/ 976612 h 1008346"/>
              <a:gd name="connsiteX97" fmla="*/ 6558230 w 12192000"/>
              <a:gd name="connsiteY97" fmla="*/ 992648 h 1008346"/>
              <a:gd name="connsiteX98" fmla="*/ 6424995 w 12192000"/>
              <a:gd name="connsiteY98" fmla="*/ 997785 h 1008346"/>
              <a:gd name="connsiteX99" fmla="*/ 6223993 w 12192000"/>
              <a:gd name="connsiteY99" fmla="*/ 996254 h 1008346"/>
              <a:gd name="connsiteX100" fmla="*/ 6170626 w 12192000"/>
              <a:gd name="connsiteY100" fmla="*/ 996191 h 1008346"/>
              <a:gd name="connsiteX101" fmla="*/ 6139366 w 12192000"/>
              <a:gd name="connsiteY101" fmla="*/ 1000894 h 1008346"/>
              <a:gd name="connsiteX102" fmla="*/ 6132311 w 12192000"/>
              <a:gd name="connsiteY102" fmla="*/ 1006678 h 1008346"/>
              <a:gd name="connsiteX103" fmla="*/ 6112202 w 12192000"/>
              <a:gd name="connsiteY103" fmla="*/ 1007107 h 1008346"/>
              <a:gd name="connsiteX104" fmla="*/ 6106903 w 12192000"/>
              <a:gd name="connsiteY104" fmla="*/ 1008346 h 1008346"/>
              <a:gd name="connsiteX105" fmla="*/ 6010290 w 12192000"/>
              <a:gd name="connsiteY105" fmla="*/ 999136 h 1008346"/>
              <a:gd name="connsiteX106" fmla="*/ 5859922 w 12192000"/>
              <a:gd name="connsiteY106" fmla="*/ 1004321 h 1008346"/>
              <a:gd name="connsiteX107" fmla="*/ 5623801 w 12192000"/>
              <a:gd name="connsiteY107" fmla="*/ 983916 h 1008346"/>
              <a:gd name="connsiteX108" fmla="*/ 5462286 w 12192000"/>
              <a:gd name="connsiteY108" fmla="*/ 972082 h 1008346"/>
              <a:gd name="connsiteX109" fmla="*/ 5263300 w 12192000"/>
              <a:gd name="connsiteY109" fmla="*/ 962419 h 1008346"/>
              <a:gd name="connsiteX110" fmla="*/ 5146583 w 12192000"/>
              <a:gd name="connsiteY110" fmla="*/ 948153 h 1008346"/>
              <a:gd name="connsiteX111" fmla="*/ 5067376 w 12192000"/>
              <a:gd name="connsiteY111" fmla="*/ 951851 h 1008346"/>
              <a:gd name="connsiteX112" fmla="*/ 4992329 w 12192000"/>
              <a:gd name="connsiteY112" fmla="*/ 947102 h 1008346"/>
              <a:gd name="connsiteX113" fmla="*/ 4965683 w 12192000"/>
              <a:gd name="connsiteY113" fmla="*/ 945215 h 1008346"/>
              <a:gd name="connsiteX114" fmla="*/ 4961310 w 12192000"/>
              <a:gd name="connsiteY114" fmla="*/ 941890 h 1008346"/>
              <a:gd name="connsiteX115" fmla="*/ 4943488 w 12192000"/>
              <a:gd name="connsiteY115" fmla="*/ 939683 h 1008346"/>
              <a:gd name="connsiteX116" fmla="*/ 4849224 w 12192000"/>
              <a:gd name="connsiteY116" fmla="*/ 927230 h 1008346"/>
              <a:gd name="connsiteX117" fmla="*/ 4847947 w 12192000"/>
              <a:gd name="connsiteY117" fmla="*/ 928231 h 1008346"/>
              <a:gd name="connsiteX118" fmla="*/ 4754288 w 12192000"/>
              <a:gd name="connsiteY118" fmla="*/ 938607 h 1008346"/>
              <a:gd name="connsiteX119" fmla="*/ 4663397 w 12192000"/>
              <a:gd name="connsiteY119" fmla="*/ 947888 h 1008346"/>
              <a:gd name="connsiteX120" fmla="*/ 4651959 w 12192000"/>
              <a:gd name="connsiteY120" fmla="*/ 947106 h 1008346"/>
              <a:gd name="connsiteX121" fmla="*/ 4651598 w 12192000"/>
              <a:gd name="connsiteY121" fmla="*/ 947335 h 1008346"/>
              <a:gd name="connsiteX122" fmla="*/ 4639268 w 12192000"/>
              <a:gd name="connsiteY122" fmla="*/ 946997 h 1008346"/>
              <a:gd name="connsiteX123" fmla="*/ 4631109 w 12192000"/>
              <a:gd name="connsiteY123" fmla="*/ 945679 h 1008346"/>
              <a:gd name="connsiteX124" fmla="*/ 4543237 w 12192000"/>
              <a:gd name="connsiteY124" fmla="*/ 945685 h 1008346"/>
              <a:gd name="connsiteX125" fmla="*/ 4438018 w 12192000"/>
              <a:gd name="connsiteY125" fmla="*/ 952550 h 1008346"/>
              <a:gd name="connsiteX126" fmla="*/ 4248478 w 12192000"/>
              <a:gd name="connsiteY126" fmla="*/ 943944 h 1008346"/>
              <a:gd name="connsiteX127" fmla="*/ 4060040 w 12192000"/>
              <a:gd name="connsiteY127" fmla="*/ 924627 h 1008346"/>
              <a:gd name="connsiteX128" fmla="*/ 3900993 w 12192000"/>
              <a:gd name="connsiteY128" fmla="*/ 901281 h 1008346"/>
              <a:gd name="connsiteX129" fmla="*/ 3894163 w 12192000"/>
              <a:gd name="connsiteY129" fmla="*/ 893057 h 1008346"/>
              <a:gd name="connsiteX130" fmla="*/ 3882282 w 12192000"/>
              <a:gd name="connsiteY130" fmla="*/ 887118 h 1008346"/>
              <a:gd name="connsiteX131" fmla="*/ 3879568 w 12192000"/>
              <a:gd name="connsiteY131" fmla="*/ 887386 h 1008346"/>
              <a:gd name="connsiteX132" fmla="*/ 3862018 w 12192000"/>
              <a:gd name="connsiteY132" fmla="*/ 883446 h 1008346"/>
              <a:gd name="connsiteX133" fmla="*/ 3860685 w 12192000"/>
              <a:gd name="connsiteY133" fmla="*/ 880589 h 1008346"/>
              <a:gd name="connsiteX134" fmla="*/ 3849430 w 12192000"/>
              <a:gd name="connsiteY134" fmla="*/ 877261 h 1008346"/>
              <a:gd name="connsiteX135" fmla="*/ 3829379 w 12192000"/>
              <a:gd name="connsiteY135" fmla="*/ 869021 h 1008346"/>
              <a:gd name="connsiteX136" fmla="*/ 3823641 w 12192000"/>
              <a:gd name="connsiteY136" fmla="*/ 869057 h 1008346"/>
              <a:gd name="connsiteX137" fmla="*/ 3790304 w 12192000"/>
              <a:gd name="connsiteY137" fmla="*/ 859084 h 1008346"/>
              <a:gd name="connsiteX138" fmla="*/ 3788900 w 12192000"/>
              <a:gd name="connsiteY138" fmla="*/ 859697 h 1008346"/>
              <a:gd name="connsiteX139" fmla="*/ 3775383 w 12192000"/>
              <a:gd name="connsiteY139" fmla="*/ 860158 h 1008346"/>
              <a:gd name="connsiteX140" fmla="*/ 3650549 w 12192000"/>
              <a:gd name="connsiteY140" fmla="*/ 856389 h 1008346"/>
              <a:gd name="connsiteX141" fmla="*/ 3643002 w 12192000"/>
              <a:gd name="connsiteY141" fmla="*/ 854718 h 1008346"/>
              <a:gd name="connsiteX142" fmla="*/ 3642633 w 12192000"/>
              <a:gd name="connsiteY142" fmla="*/ 854851 h 1008346"/>
              <a:gd name="connsiteX143" fmla="*/ 3634236 w 12192000"/>
              <a:gd name="connsiteY143" fmla="*/ 853421 h 1008346"/>
              <a:gd name="connsiteX144" fmla="*/ 3629243 w 12192000"/>
              <a:gd name="connsiteY144" fmla="*/ 851670 h 1008346"/>
              <a:gd name="connsiteX145" fmla="*/ 3614602 w 12192000"/>
              <a:gd name="connsiteY145" fmla="*/ 848429 h 1008346"/>
              <a:gd name="connsiteX146" fmla="*/ 3543752 w 12192000"/>
              <a:gd name="connsiteY146" fmla="*/ 861253 h 1008346"/>
              <a:gd name="connsiteX147" fmla="*/ 3430556 w 12192000"/>
              <a:gd name="connsiteY147" fmla="*/ 860564 h 1008346"/>
              <a:gd name="connsiteX148" fmla="*/ 3385450 w 12192000"/>
              <a:gd name="connsiteY148" fmla="*/ 861153 h 1008346"/>
              <a:gd name="connsiteX149" fmla="*/ 3206411 w 12192000"/>
              <a:gd name="connsiteY149" fmla="*/ 856342 h 1008346"/>
              <a:gd name="connsiteX150" fmla="*/ 3172172 w 12192000"/>
              <a:gd name="connsiteY150" fmla="*/ 859926 h 1008346"/>
              <a:gd name="connsiteX151" fmla="*/ 3167260 w 12192000"/>
              <a:gd name="connsiteY151" fmla="*/ 861600 h 1008346"/>
              <a:gd name="connsiteX152" fmla="*/ 3160907 w 12192000"/>
              <a:gd name="connsiteY152" fmla="*/ 862337 h 1008346"/>
              <a:gd name="connsiteX153" fmla="*/ 3144557 w 12192000"/>
              <a:gd name="connsiteY153" fmla="*/ 860933 h 1008346"/>
              <a:gd name="connsiteX154" fmla="*/ 3138575 w 12192000"/>
              <a:gd name="connsiteY154" fmla="*/ 859842 h 1008346"/>
              <a:gd name="connsiteX155" fmla="*/ 3129468 w 12192000"/>
              <a:gd name="connsiteY155" fmla="*/ 859445 h 1008346"/>
              <a:gd name="connsiteX156" fmla="*/ 3129191 w 12192000"/>
              <a:gd name="connsiteY156" fmla="*/ 859614 h 1008346"/>
              <a:gd name="connsiteX157" fmla="*/ 3080632 w 12192000"/>
              <a:gd name="connsiteY157" fmla="*/ 859576 h 1008346"/>
              <a:gd name="connsiteX158" fmla="*/ 3020075 w 12192000"/>
              <a:gd name="connsiteY158" fmla="*/ 867669 h 1008346"/>
              <a:gd name="connsiteX159" fmla="*/ 2996410 w 12192000"/>
              <a:gd name="connsiteY159" fmla="*/ 869598 h 1008346"/>
              <a:gd name="connsiteX160" fmla="*/ 2983493 w 12192000"/>
              <a:gd name="connsiteY160" fmla="*/ 871583 h 1008346"/>
              <a:gd name="connsiteX161" fmla="*/ 2982508 w 12192000"/>
              <a:gd name="connsiteY161" fmla="*/ 872324 h 1008346"/>
              <a:gd name="connsiteX162" fmla="*/ 2943646 w 12192000"/>
              <a:gd name="connsiteY162" fmla="*/ 866671 h 1008346"/>
              <a:gd name="connsiteX163" fmla="*/ 2937624 w 12192000"/>
              <a:gd name="connsiteY163" fmla="*/ 860873 h 1008346"/>
              <a:gd name="connsiteX164" fmla="*/ 2900278 w 12192000"/>
              <a:gd name="connsiteY164" fmla="*/ 855890 h 1008346"/>
              <a:gd name="connsiteX165" fmla="*/ 2877094 w 12192000"/>
              <a:gd name="connsiteY165" fmla="*/ 850038 h 1008346"/>
              <a:gd name="connsiteX166" fmla="*/ 2876089 w 12192000"/>
              <a:gd name="connsiteY166" fmla="*/ 849428 h 1008346"/>
              <a:gd name="connsiteX167" fmla="*/ 2858491 w 12192000"/>
              <a:gd name="connsiteY167" fmla="*/ 836891 h 1008346"/>
              <a:gd name="connsiteX168" fmla="*/ 2853221 w 12192000"/>
              <a:gd name="connsiteY168" fmla="*/ 836141 h 1008346"/>
              <a:gd name="connsiteX169" fmla="*/ 2809798 w 12192000"/>
              <a:gd name="connsiteY169" fmla="*/ 818931 h 1008346"/>
              <a:gd name="connsiteX170" fmla="*/ 2788143 w 12192000"/>
              <a:gd name="connsiteY170" fmla="*/ 814680 h 1008346"/>
              <a:gd name="connsiteX171" fmla="*/ 2726584 w 12192000"/>
              <a:gd name="connsiteY171" fmla="*/ 814258 h 1008346"/>
              <a:gd name="connsiteX172" fmla="*/ 2695593 w 12192000"/>
              <a:gd name="connsiteY172" fmla="*/ 797218 h 1008346"/>
              <a:gd name="connsiteX173" fmla="*/ 2688833 w 12192000"/>
              <a:gd name="connsiteY173" fmla="*/ 794195 h 1008346"/>
              <a:gd name="connsiteX174" fmla="*/ 2688479 w 12192000"/>
              <a:gd name="connsiteY174" fmla="*/ 794303 h 1008346"/>
              <a:gd name="connsiteX175" fmla="*/ 2680911 w 12192000"/>
              <a:gd name="connsiteY175" fmla="*/ 791446 h 1008346"/>
              <a:gd name="connsiteX176" fmla="*/ 2676500 w 12192000"/>
              <a:gd name="connsiteY176" fmla="*/ 788684 h 1008346"/>
              <a:gd name="connsiteX177" fmla="*/ 2597106 w 12192000"/>
              <a:gd name="connsiteY177" fmla="*/ 788233 h 1008346"/>
              <a:gd name="connsiteX178" fmla="*/ 2493284 w 12192000"/>
              <a:gd name="connsiteY178" fmla="*/ 771780 h 1008346"/>
              <a:gd name="connsiteX179" fmla="*/ 2391347 w 12192000"/>
              <a:gd name="connsiteY179" fmla="*/ 752808 h 1008346"/>
              <a:gd name="connsiteX180" fmla="*/ 2354862 w 12192000"/>
              <a:gd name="connsiteY180" fmla="*/ 744636 h 1008346"/>
              <a:gd name="connsiteX181" fmla="*/ 2287979 w 12192000"/>
              <a:gd name="connsiteY181" fmla="*/ 735811 h 1008346"/>
              <a:gd name="connsiteX182" fmla="*/ 2255010 w 12192000"/>
              <a:gd name="connsiteY182" fmla="*/ 734698 h 1008346"/>
              <a:gd name="connsiteX183" fmla="*/ 2251535 w 12192000"/>
              <a:gd name="connsiteY183" fmla="*/ 736637 h 1008346"/>
              <a:gd name="connsiteX184" fmla="*/ 2245631 w 12192000"/>
              <a:gd name="connsiteY184" fmla="*/ 736631 h 1008346"/>
              <a:gd name="connsiteX185" fmla="*/ 2230763 w 12192000"/>
              <a:gd name="connsiteY185" fmla="*/ 732710 h 1008346"/>
              <a:gd name="connsiteX186" fmla="*/ 2225379 w 12192000"/>
              <a:gd name="connsiteY186" fmla="*/ 730591 h 1008346"/>
              <a:gd name="connsiteX187" fmla="*/ 2217057 w 12192000"/>
              <a:gd name="connsiteY187" fmla="*/ 728862 h 1008346"/>
              <a:gd name="connsiteX188" fmla="*/ 2216788 w 12192000"/>
              <a:gd name="connsiteY188" fmla="*/ 729024 h 1008346"/>
              <a:gd name="connsiteX189" fmla="*/ 2209124 w 12192000"/>
              <a:gd name="connsiteY189" fmla="*/ 727003 h 1008346"/>
              <a:gd name="connsiteX190" fmla="*/ 2172459 w 12192000"/>
              <a:gd name="connsiteY190" fmla="*/ 714519 h 1008346"/>
              <a:gd name="connsiteX191" fmla="*/ 2115857 w 12192000"/>
              <a:gd name="connsiteY191" fmla="*/ 723498 h 1008346"/>
              <a:gd name="connsiteX192" fmla="*/ 2093949 w 12192000"/>
              <a:gd name="connsiteY192" fmla="*/ 722515 h 1008346"/>
              <a:gd name="connsiteX193" fmla="*/ 2080925 w 12192000"/>
              <a:gd name="connsiteY193" fmla="*/ 723827 h 1008346"/>
              <a:gd name="connsiteX194" fmla="*/ 1983785 w 12192000"/>
              <a:gd name="connsiteY194" fmla="*/ 689896 h 1008346"/>
              <a:gd name="connsiteX195" fmla="*/ 1959913 w 12192000"/>
              <a:gd name="connsiteY195" fmla="*/ 672734 h 1008346"/>
              <a:gd name="connsiteX196" fmla="*/ 1804159 w 12192000"/>
              <a:gd name="connsiteY196" fmla="*/ 644533 h 1008346"/>
              <a:gd name="connsiteX197" fmla="*/ 1591576 w 12192000"/>
              <a:gd name="connsiteY197" fmla="*/ 571258 h 1008346"/>
              <a:gd name="connsiteX198" fmla="*/ 1496826 w 12192000"/>
              <a:gd name="connsiteY198" fmla="*/ 568535 h 1008346"/>
              <a:gd name="connsiteX199" fmla="*/ 1356936 w 12192000"/>
              <a:gd name="connsiteY199" fmla="*/ 530781 h 1008346"/>
              <a:gd name="connsiteX200" fmla="*/ 1269628 w 12192000"/>
              <a:gd name="connsiteY200" fmla="*/ 539232 h 1008346"/>
              <a:gd name="connsiteX201" fmla="*/ 1194874 w 12192000"/>
              <a:gd name="connsiteY201" fmla="*/ 523525 h 1008346"/>
              <a:gd name="connsiteX202" fmla="*/ 1138189 w 12192000"/>
              <a:gd name="connsiteY202" fmla="*/ 509746 h 1008346"/>
              <a:gd name="connsiteX203" fmla="*/ 976781 w 12192000"/>
              <a:gd name="connsiteY203" fmla="*/ 468644 h 1008346"/>
              <a:gd name="connsiteX204" fmla="*/ 882061 w 12192000"/>
              <a:gd name="connsiteY204" fmla="*/ 458215 h 1008346"/>
              <a:gd name="connsiteX205" fmla="*/ 833317 w 12192000"/>
              <a:gd name="connsiteY205" fmla="*/ 447431 h 1008346"/>
              <a:gd name="connsiteX206" fmla="*/ 827386 w 12192000"/>
              <a:gd name="connsiteY206" fmla="*/ 446883 h 1008346"/>
              <a:gd name="connsiteX207" fmla="*/ 786341 w 12192000"/>
              <a:gd name="connsiteY207" fmla="*/ 445842 h 1008346"/>
              <a:gd name="connsiteX208" fmla="*/ 725073 w 12192000"/>
              <a:gd name="connsiteY208" fmla="*/ 448531 h 1008346"/>
              <a:gd name="connsiteX209" fmla="*/ 624284 w 12192000"/>
              <a:gd name="connsiteY209" fmla="*/ 462606 h 1008346"/>
              <a:gd name="connsiteX210" fmla="*/ 527403 w 12192000"/>
              <a:gd name="connsiteY210" fmla="*/ 467566 h 1008346"/>
              <a:gd name="connsiteX211" fmla="*/ 407139 w 12192000"/>
              <a:gd name="connsiteY211" fmla="*/ 461890 h 1008346"/>
              <a:gd name="connsiteX212" fmla="*/ 363011 w 12192000"/>
              <a:gd name="connsiteY212" fmla="*/ 466758 h 1008346"/>
              <a:gd name="connsiteX213" fmla="*/ 360644 w 12192000"/>
              <a:gd name="connsiteY213" fmla="*/ 472114 h 1008346"/>
              <a:gd name="connsiteX214" fmla="*/ 347271 w 12192000"/>
              <a:gd name="connsiteY214" fmla="*/ 472897 h 1008346"/>
              <a:gd name="connsiteX215" fmla="*/ 344210 w 12192000"/>
              <a:gd name="connsiteY215" fmla="*/ 474119 h 1008346"/>
              <a:gd name="connsiteX216" fmla="*/ 326160 w 12192000"/>
              <a:gd name="connsiteY216" fmla="*/ 480110 h 1008346"/>
              <a:gd name="connsiteX217" fmla="*/ 275309 w 12192000"/>
              <a:gd name="connsiteY217" fmla="*/ 467738 h 1008346"/>
              <a:gd name="connsiteX218" fmla="*/ 251787 w 12192000"/>
              <a:gd name="connsiteY218" fmla="*/ 466296 h 1008346"/>
              <a:gd name="connsiteX219" fmla="*/ 229585 w 12192000"/>
              <a:gd name="connsiteY219" fmla="*/ 458043 h 1008346"/>
              <a:gd name="connsiteX220" fmla="*/ 218012 w 12192000"/>
              <a:gd name="connsiteY220" fmla="*/ 449412 h 1008346"/>
              <a:gd name="connsiteX221" fmla="*/ 133735 w 12192000"/>
              <a:gd name="connsiteY221" fmla="*/ 416518 h 1008346"/>
              <a:gd name="connsiteX222" fmla="*/ 77108 w 12192000"/>
              <a:gd name="connsiteY222" fmla="*/ 390937 h 1008346"/>
              <a:gd name="connsiteX223" fmla="*/ 65936 w 12192000"/>
              <a:gd name="connsiteY223" fmla="*/ 382568 h 1008346"/>
              <a:gd name="connsiteX224" fmla="*/ 49890 w 12192000"/>
              <a:gd name="connsiteY224" fmla="*/ 382282 h 1008346"/>
              <a:gd name="connsiteX225" fmla="*/ 44249 w 12192000"/>
              <a:gd name="connsiteY225" fmla="*/ 384936 h 1008346"/>
              <a:gd name="connsiteX226" fmla="*/ 0 w 12192000"/>
              <a:gd name="connsiteY226" fmla="*/ 363641 h 100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12192000" h="1008346">
                <a:moveTo>
                  <a:pt x="0" y="0"/>
                </a:moveTo>
                <a:lnTo>
                  <a:pt x="12187583" y="0"/>
                </a:lnTo>
                <a:lnTo>
                  <a:pt x="12192000" y="65613"/>
                </a:lnTo>
                <a:lnTo>
                  <a:pt x="12192000" y="84629"/>
                </a:lnTo>
                <a:lnTo>
                  <a:pt x="12176433" y="86996"/>
                </a:lnTo>
                <a:cubicBezTo>
                  <a:pt x="12073182" y="101789"/>
                  <a:pt x="12117356" y="120931"/>
                  <a:pt x="11966438" y="112672"/>
                </a:cubicBezTo>
                <a:cubicBezTo>
                  <a:pt x="11964149" y="128655"/>
                  <a:pt x="11948882" y="132320"/>
                  <a:pt x="11916918" y="131001"/>
                </a:cubicBezTo>
                <a:cubicBezTo>
                  <a:pt x="11886791" y="145641"/>
                  <a:pt x="11820109" y="185794"/>
                  <a:pt x="11785675" y="200504"/>
                </a:cubicBezTo>
                <a:cubicBezTo>
                  <a:pt x="11767893" y="223073"/>
                  <a:pt x="11729657" y="198901"/>
                  <a:pt x="11710307" y="219266"/>
                </a:cubicBezTo>
                <a:lnTo>
                  <a:pt x="11488515" y="272573"/>
                </a:lnTo>
                <a:cubicBezTo>
                  <a:pt x="11451393" y="267628"/>
                  <a:pt x="11433126" y="277361"/>
                  <a:pt x="11419631" y="292041"/>
                </a:cubicBezTo>
                <a:cubicBezTo>
                  <a:pt x="11351766" y="302526"/>
                  <a:pt x="11316239" y="329144"/>
                  <a:pt x="11247844" y="350265"/>
                </a:cubicBezTo>
                <a:cubicBezTo>
                  <a:pt x="11176630" y="380253"/>
                  <a:pt x="11168845" y="398802"/>
                  <a:pt x="11126425" y="419544"/>
                </a:cubicBezTo>
                <a:lnTo>
                  <a:pt x="11017611" y="445382"/>
                </a:lnTo>
                <a:lnTo>
                  <a:pt x="10964524" y="459636"/>
                </a:lnTo>
                <a:lnTo>
                  <a:pt x="10937482" y="479175"/>
                </a:lnTo>
                <a:cubicBezTo>
                  <a:pt x="10928984" y="479690"/>
                  <a:pt x="10923663" y="480566"/>
                  <a:pt x="10920340" y="481765"/>
                </a:cubicBezTo>
                <a:cubicBezTo>
                  <a:pt x="10920271" y="481905"/>
                  <a:pt x="10920203" y="482045"/>
                  <a:pt x="10920133" y="482186"/>
                </a:cubicBezTo>
                <a:lnTo>
                  <a:pt x="10815604" y="500583"/>
                </a:lnTo>
                <a:lnTo>
                  <a:pt x="10736979" y="537354"/>
                </a:lnTo>
                <a:cubicBezTo>
                  <a:pt x="10701168" y="539251"/>
                  <a:pt x="10671225" y="526691"/>
                  <a:pt x="10697572" y="549656"/>
                </a:cubicBezTo>
                <a:cubicBezTo>
                  <a:pt x="10686217" y="550987"/>
                  <a:pt x="10680616" y="554110"/>
                  <a:pt x="10677680" y="558131"/>
                </a:cubicBezTo>
                <a:lnTo>
                  <a:pt x="10677187" y="559888"/>
                </a:lnTo>
                <a:lnTo>
                  <a:pt x="10588288" y="566845"/>
                </a:lnTo>
                <a:lnTo>
                  <a:pt x="10533913" y="565526"/>
                </a:lnTo>
                <a:lnTo>
                  <a:pt x="10427096" y="571439"/>
                </a:lnTo>
                <a:lnTo>
                  <a:pt x="10283366" y="601076"/>
                </a:lnTo>
                <a:cubicBezTo>
                  <a:pt x="10219534" y="608345"/>
                  <a:pt x="10191304" y="590560"/>
                  <a:pt x="10071988" y="612649"/>
                </a:cubicBezTo>
                <a:cubicBezTo>
                  <a:pt x="10057074" y="615410"/>
                  <a:pt x="10039347" y="619216"/>
                  <a:pt x="10019577" y="623784"/>
                </a:cubicBezTo>
                <a:lnTo>
                  <a:pt x="9996598" y="629362"/>
                </a:lnTo>
                <a:lnTo>
                  <a:pt x="9994226" y="629693"/>
                </a:lnTo>
                <a:cubicBezTo>
                  <a:pt x="9969462" y="631806"/>
                  <a:pt x="9926429" y="636434"/>
                  <a:pt x="9886928" y="637803"/>
                </a:cubicBezTo>
                <a:cubicBezTo>
                  <a:pt x="9846681" y="625129"/>
                  <a:pt x="9789914" y="647341"/>
                  <a:pt x="9757216" y="637903"/>
                </a:cubicBezTo>
                <a:lnTo>
                  <a:pt x="9630666" y="634301"/>
                </a:lnTo>
                <a:cubicBezTo>
                  <a:pt x="9589814" y="639083"/>
                  <a:pt x="9614560" y="612902"/>
                  <a:pt x="9552588" y="654919"/>
                </a:cubicBezTo>
                <a:cubicBezTo>
                  <a:pt x="9480258" y="649249"/>
                  <a:pt x="9479892" y="669316"/>
                  <a:pt x="9415821" y="653970"/>
                </a:cubicBezTo>
                <a:lnTo>
                  <a:pt x="9163817" y="650641"/>
                </a:lnTo>
                <a:cubicBezTo>
                  <a:pt x="9121629" y="655493"/>
                  <a:pt x="9110866" y="652022"/>
                  <a:pt x="9050386" y="653852"/>
                </a:cubicBezTo>
                <a:cubicBezTo>
                  <a:pt x="8989096" y="658189"/>
                  <a:pt x="8982352" y="653254"/>
                  <a:pt x="8929125" y="654038"/>
                </a:cubicBezTo>
                <a:cubicBezTo>
                  <a:pt x="8895525" y="654011"/>
                  <a:pt x="8854261" y="655068"/>
                  <a:pt x="8848784" y="653686"/>
                </a:cubicBezTo>
                <a:lnTo>
                  <a:pt x="8846477" y="654426"/>
                </a:lnTo>
                <a:cubicBezTo>
                  <a:pt x="8836488" y="655974"/>
                  <a:pt x="8830524" y="655525"/>
                  <a:pt x="8826356" y="654200"/>
                </a:cubicBezTo>
                <a:lnTo>
                  <a:pt x="8788426" y="644734"/>
                </a:lnTo>
                <a:lnTo>
                  <a:pt x="8715784" y="655804"/>
                </a:lnTo>
                <a:cubicBezTo>
                  <a:pt x="8700486" y="660164"/>
                  <a:pt x="8674656" y="657180"/>
                  <a:pt x="8652446" y="660966"/>
                </a:cubicBezTo>
                <a:cubicBezTo>
                  <a:pt x="8638945" y="659778"/>
                  <a:pt x="8617129" y="670043"/>
                  <a:pt x="8602565" y="669503"/>
                </a:cubicBezTo>
                <a:lnTo>
                  <a:pt x="8593932" y="669427"/>
                </a:lnTo>
                <a:lnTo>
                  <a:pt x="8593705" y="669613"/>
                </a:lnTo>
                <a:cubicBezTo>
                  <a:pt x="8591714" y="669998"/>
                  <a:pt x="8588833" y="670123"/>
                  <a:pt x="8584494" y="669906"/>
                </a:cubicBezTo>
                <a:lnTo>
                  <a:pt x="8578197" y="669287"/>
                </a:lnTo>
                <a:lnTo>
                  <a:pt x="8506463" y="693584"/>
                </a:lnTo>
                <a:cubicBezTo>
                  <a:pt x="8463764" y="700193"/>
                  <a:pt x="8447826" y="702186"/>
                  <a:pt x="8399267" y="713948"/>
                </a:cubicBezTo>
                <a:cubicBezTo>
                  <a:pt x="8359327" y="720193"/>
                  <a:pt x="8328180" y="730649"/>
                  <a:pt x="8291640" y="731915"/>
                </a:cubicBezTo>
                <a:cubicBezTo>
                  <a:pt x="8280654" y="738095"/>
                  <a:pt x="8268777" y="741688"/>
                  <a:pt x="8251948" y="737355"/>
                </a:cubicBezTo>
                <a:cubicBezTo>
                  <a:pt x="8215882" y="744957"/>
                  <a:pt x="8212832" y="755146"/>
                  <a:pt x="8184393" y="751751"/>
                </a:cubicBezTo>
                <a:cubicBezTo>
                  <a:pt x="8173075" y="769174"/>
                  <a:pt x="8168114" y="763895"/>
                  <a:pt x="8155434" y="761257"/>
                </a:cubicBezTo>
                <a:lnTo>
                  <a:pt x="8153823" y="761173"/>
                </a:lnTo>
                <a:lnTo>
                  <a:pt x="8152337" y="763644"/>
                </a:lnTo>
                <a:lnTo>
                  <a:pt x="8147026" y="765472"/>
                </a:lnTo>
                <a:lnTo>
                  <a:pt x="8130352" y="767262"/>
                </a:lnTo>
                <a:lnTo>
                  <a:pt x="8123725" y="767408"/>
                </a:lnTo>
                <a:cubicBezTo>
                  <a:pt x="8119291" y="767706"/>
                  <a:pt x="8116515" y="768155"/>
                  <a:pt x="8114787" y="768745"/>
                </a:cubicBezTo>
                <a:cubicBezTo>
                  <a:pt x="8114753" y="768812"/>
                  <a:pt x="8114716" y="768878"/>
                  <a:pt x="8114681" y="768946"/>
                </a:cubicBezTo>
                <a:lnTo>
                  <a:pt x="8106087" y="769868"/>
                </a:lnTo>
                <a:cubicBezTo>
                  <a:pt x="8090192" y="774423"/>
                  <a:pt x="8064932" y="784432"/>
                  <a:pt x="8047050" y="789846"/>
                </a:cubicBezTo>
                <a:cubicBezTo>
                  <a:pt x="8028366" y="790970"/>
                  <a:pt x="7984943" y="791619"/>
                  <a:pt x="7998793" y="802356"/>
                </a:cubicBezTo>
                <a:cubicBezTo>
                  <a:pt x="7992871" y="803059"/>
                  <a:pt x="7989962" y="804576"/>
                  <a:pt x="7988446" y="806503"/>
                </a:cubicBezTo>
                <a:cubicBezTo>
                  <a:pt x="7988363" y="806782"/>
                  <a:pt x="7988279" y="807061"/>
                  <a:pt x="7988194" y="807340"/>
                </a:cubicBezTo>
                <a:lnTo>
                  <a:pt x="7941821" y="811196"/>
                </a:lnTo>
                <a:lnTo>
                  <a:pt x="7913431" y="810908"/>
                </a:lnTo>
                <a:lnTo>
                  <a:pt x="7899391" y="811681"/>
                </a:lnTo>
                <a:lnTo>
                  <a:pt x="7894134" y="809997"/>
                </a:lnTo>
                <a:cubicBezTo>
                  <a:pt x="7889170" y="809235"/>
                  <a:pt x="7882983" y="809505"/>
                  <a:pt x="7874065" y="812104"/>
                </a:cubicBezTo>
                <a:lnTo>
                  <a:pt x="7872250" y="813063"/>
                </a:lnTo>
                <a:lnTo>
                  <a:pt x="7825620" y="810757"/>
                </a:lnTo>
                <a:cubicBezTo>
                  <a:pt x="7819392" y="809994"/>
                  <a:pt x="7764833" y="816501"/>
                  <a:pt x="7759398" y="814526"/>
                </a:cubicBezTo>
                <a:cubicBezTo>
                  <a:pt x="7724819" y="813934"/>
                  <a:pt x="7729736" y="814205"/>
                  <a:pt x="7671781" y="825332"/>
                </a:cubicBezTo>
                <a:cubicBezTo>
                  <a:pt x="7662860" y="827124"/>
                  <a:pt x="7506038" y="834490"/>
                  <a:pt x="7470640" y="840596"/>
                </a:cubicBezTo>
                <a:lnTo>
                  <a:pt x="7464881" y="840011"/>
                </a:lnTo>
                <a:lnTo>
                  <a:pt x="7468828" y="838867"/>
                </a:lnTo>
                <a:cubicBezTo>
                  <a:pt x="7467755" y="838929"/>
                  <a:pt x="7464874" y="839452"/>
                  <a:pt x="7463929" y="839915"/>
                </a:cubicBezTo>
                <a:lnTo>
                  <a:pt x="7464881" y="840011"/>
                </a:lnTo>
                <a:lnTo>
                  <a:pt x="7462887" y="840589"/>
                </a:lnTo>
                <a:cubicBezTo>
                  <a:pt x="7456605" y="841972"/>
                  <a:pt x="7444775" y="844340"/>
                  <a:pt x="7423655" y="848212"/>
                </a:cubicBezTo>
                <a:cubicBezTo>
                  <a:pt x="7401789" y="849153"/>
                  <a:pt x="7379434" y="857438"/>
                  <a:pt x="7346156" y="869806"/>
                </a:cubicBezTo>
                <a:cubicBezTo>
                  <a:pt x="7271178" y="897611"/>
                  <a:pt x="7249743" y="890013"/>
                  <a:pt x="7174543" y="893041"/>
                </a:cubicBezTo>
                <a:cubicBezTo>
                  <a:pt x="7148347" y="916454"/>
                  <a:pt x="7157917" y="896956"/>
                  <a:pt x="7120480" y="906142"/>
                </a:cubicBezTo>
                <a:cubicBezTo>
                  <a:pt x="7120216" y="888189"/>
                  <a:pt x="7078525" y="922435"/>
                  <a:pt x="7063799" y="904302"/>
                </a:cubicBezTo>
                <a:cubicBezTo>
                  <a:pt x="7057452" y="906549"/>
                  <a:pt x="7051768" y="909296"/>
                  <a:pt x="7046174" y="912191"/>
                </a:cubicBezTo>
                <a:lnTo>
                  <a:pt x="7043236" y="913697"/>
                </a:lnTo>
                <a:lnTo>
                  <a:pt x="7029299" y="916535"/>
                </a:lnTo>
                <a:lnTo>
                  <a:pt x="7011341" y="922055"/>
                </a:lnTo>
                <a:lnTo>
                  <a:pt x="6962721" y="926136"/>
                </a:lnTo>
                <a:cubicBezTo>
                  <a:pt x="6955177" y="928190"/>
                  <a:pt x="6934298" y="934551"/>
                  <a:pt x="6924046" y="935119"/>
                </a:cubicBezTo>
                <a:lnTo>
                  <a:pt x="6803921" y="953749"/>
                </a:lnTo>
                <a:cubicBezTo>
                  <a:pt x="6793798" y="956148"/>
                  <a:pt x="6756114" y="960863"/>
                  <a:pt x="6753130" y="967574"/>
                </a:cubicBezTo>
                <a:cubicBezTo>
                  <a:pt x="6747365" y="975888"/>
                  <a:pt x="6707255" y="968409"/>
                  <a:pt x="6715125" y="976612"/>
                </a:cubicBezTo>
                <a:lnTo>
                  <a:pt x="6558230" y="992648"/>
                </a:lnTo>
                <a:lnTo>
                  <a:pt x="6424995" y="997785"/>
                </a:lnTo>
                <a:lnTo>
                  <a:pt x="6223993" y="996254"/>
                </a:lnTo>
                <a:cubicBezTo>
                  <a:pt x="6210976" y="994645"/>
                  <a:pt x="6182117" y="995304"/>
                  <a:pt x="6170626" y="996191"/>
                </a:cubicBezTo>
                <a:lnTo>
                  <a:pt x="6139366" y="1000894"/>
                </a:lnTo>
                <a:lnTo>
                  <a:pt x="6132311" y="1006678"/>
                </a:lnTo>
                <a:lnTo>
                  <a:pt x="6112202" y="1007107"/>
                </a:lnTo>
                <a:lnTo>
                  <a:pt x="6106903" y="1008346"/>
                </a:lnTo>
                <a:cubicBezTo>
                  <a:pt x="6089917" y="1007017"/>
                  <a:pt x="6051453" y="999806"/>
                  <a:pt x="6010290" y="999136"/>
                </a:cubicBezTo>
                <a:cubicBezTo>
                  <a:pt x="5969128" y="998465"/>
                  <a:pt x="5880801" y="1013593"/>
                  <a:pt x="5859922" y="1004321"/>
                </a:cubicBezTo>
                <a:cubicBezTo>
                  <a:pt x="5765762" y="991088"/>
                  <a:pt x="5703766" y="1009352"/>
                  <a:pt x="5623801" y="983916"/>
                </a:cubicBezTo>
                <a:cubicBezTo>
                  <a:pt x="5544186" y="983963"/>
                  <a:pt x="5522368" y="975664"/>
                  <a:pt x="5462286" y="972082"/>
                </a:cubicBezTo>
                <a:cubicBezTo>
                  <a:pt x="5381152" y="966377"/>
                  <a:pt x="5295596" y="957595"/>
                  <a:pt x="5263300" y="962419"/>
                </a:cubicBezTo>
                <a:cubicBezTo>
                  <a:pt x="5223679" y="967819"/>
                  <a:pt x="5228790" y="951744"/>
                  <a:pt x="5146583" y="948153"/>
                </a:cubicBezTo>
                <a:cubicBezTo>
                  <a:pt x="5114696" y="951070"/>
                  <a:pt x="5103593" y="950913"/>
                  <a:pt x="5067376" y="951851"/>
                </a:cubicBezTo>
                <a:lnTo>
                  <a:pt x="4992329" y="947102"/>
                </a:lnTo>
                <a:cubicBezTo>
                  <a:pt x="4978545" y="948367"/>
                  <a:pt x="4970776" y="947303"/>
                  <a:pt x="4965683" y="945215"/>
                </a:cubicBezTo>
                <a:lnTo>
                  <a:pt x="4961310" y="941890"/>
                </a:lnTo>
                <a:lnTo>
                  <a:pt x="4943488" y="939683"/>
                </a:lnTo>
                <a:lnTo>
                  <a:pt x="4849224" y="927230"/>
                </a:lnTo>
                <a:lnTo>
                  <a:pt x="4847947" y="928231"/>
                </a:lnTo>
                <a:cubicBezTo>
                  <a:pt x="4826178" y="932813"/>
                  <a:pt x="4785045" y="935332"/>
                  <a:pt x="4754288" y="938607"/>
                </a:cubicBezTo>
                <a:cubicBezTo>
                  <a:pt x="4736761" y="935966"/>
                  <a:pt x="4682562" y="949752"/>
                  <a:pt x="4663397" y="947888"/>
                </a:cubicBezTo>
                <a:lnTo>
                  <a:pt x="4651959" y="947106"/>
                </a:lnTo>
                <a:lnTo>
                  <a:pt x="4651598" y="947335"/>
                </a:lnTo>
                <a:cubicBezTo>
                  <a:pt x="4648828" y="947687"/>
                  <a:pt x="4644956" y="947627"/>
                  <a:pt x="4639268" y="946997"/>
                </a:cubicBezTo>
                <a:lnTo>
                  <a:pt x="4631109" y="945679"/>
                </a:lnTo>
                <a:lnTo>
                  <a:pt x="4543237" y="945685"/>
                </a:lnTo>
                <a:lnTo>
                  <a:pt x="4438018" y="952550"/>
                </a:lnTo>
                <a:cubicBezTo>
                  <a:pt x="4374838" y="949681"/>
                  <a:pt x="4320080" y="950605"/>
                  <a:pt x="4248478" y="943944"/>
                </a:cubicBezTo>
                <a:cubicBezTo>
                  <a:pt x="4186345" y="948231"/>
                  <a:pt x="4126469" y="936911"/>
                  <a:pt x="4060040" y="924627"/>
                </a:cubicBezTo>
                <a:cubicBezTo>
                  <a:pt x="4001992" y="917353"/>
                  <a:pt x="3965469" y="896563"/>
                  <a:pt x="3900993" y="901281"/>
                </a:cubicBezTo>
                <a:cubicBezTo>
                  <a:pt x="3899958" y="898137"/>
                  <a:pt x="3897537" y="895435"/>
                  <a:pt x="3894163" y="893057"/>
                </a:cubicBezTo>
                <a:lnTo>
                  <a:pt x="3882282" y="887118"/>
                </a:lnTo>
                <a:lnTo>
                  <a:pt x="3879568" y="887386"/>
                </a:lnTo>
                <a:cubicBezTo>
                  <a:pt x="3869341" y="886992"/>
                  <a:pt x="3864486" y="885466"/>
                  <a:pt x="3862018" y="883446"/>
                </a:cubicBezTo>
                <a:lnTo>
                  <a:pt x="3860685" y="880589"/>
                </a:lnTo>
                <a:lnTo>
                  <a:pt x="3849430" y="877261"/>
                </a:lnTo>
                <a:lnTo>
                  <a:pt x="3829379" y="869021"/>
                </a:lnTo>
                <a:lnTo>
                  <a:pt x="3823641" y="869057"/>
                </a:lnTo>
                <a:lnTo>
                  <a:pt x="3790304" y="859084"/>
                </a:lnTo>
                <a:lnTo>
                  <a:pt x="3788900" y="859697"/>
                </a:lnTo>
                <a:cubicBezTo>
                  <a:pt x="3784995" y="860839"/>
                  <a:pt x="3780679" y="861255"/>
                  <a:pt x="3775383" y="860158"/>
                </a:cubicBezTo>
                <a:lnTo>
                  <a:pt x="3650549" y="856389"/>
                </a:lnTo>
                <a:lnTo>
                  <a:pt x="3643002" y="854718"/>
                </a:lnTo>
                <a:lnTo>
                  <a:pt x="3642633" y="854851"/>
                </a:lnTo>
                <a:cubicBezTo>
                  <a:pt x="3640525" y="854845"/>
                  <a:pt x="3637865" y="854429"/>
                  <a:pt x="3634236" y="853421"/>
                </a:cubicBezTo>
                <a:lnTo>
                  <a:pt x="3629243" y="851670"/>
                </a:lnTo>
                <a:lnTo>
                  <a:pt x="3614602" y="848429"/>
                </a:lnTo>
                <a:lnTo>
                  <a:pt x="3543752" y="861253"/>
                </a:lnTo>
                <a:cubicBezTo>
                  <a:pt x="3500035" y="859566"/>
                  <a:pt x="3467992" y="871747"/>
                  <a:pt x="3430556" y="860564"/>
                </a:cubicBezTo>
                <a:cubicBezTo>
                  <a:pt x="3389606" y="859043"/>
                  <a:pt x="3418847" y="866729"/>
                  <a:pt x="3385450" y="861153"/>
                </a:cubicBezTo>
                <a:cubicBezTo>
                  <a:pt x="3348090" y="860448"/>
                  <a:pt x="3237697" y="855648"/>
                  <a:pt x="3206411" y="856342"/>
                </a:cubicBezTo>
                <a:cubicBezTo>
                  <a:pt x="3180515" y="870648"/>
                  <a:pt x="3180956" y="864759"/>
                  <a:pt x="3172172" y="859926"/>
                </a:cubicBezTo>
                <a:lnTo>
                  <a:pt x="3167260" y="861600"/>
                </a:lnTo>
                <a:lnTo>
                  <a:pt x="3160907" y="862337"/>
                </a:lnTo>
                <a:lnTo>
                  <a:pt x="3144557" y="860933"/>
                </a:lnTo>
                <a:lnTo>
                  <a:pt x="3138575" y="859842"/>
                </a:lnTo>
                <a:cubicBezTo>
                  <a:pt x="3134393" y="859301"/>
                  <a:pt x="3131532" y="859210"/>
                  <a:pt x="3129468" y="859445"/>
                </a:cubicBezTo>
                <a:lnTo>
                  <a:pt x="3129191" y="859614"/>
                </a:lnTo>
                <a:lnTo>
                  <a:pt x="3080632" y="859576"/>
                </a:lnTo>
                <a:cubicBezTo>
                  <a:pt x="3066428" y="869092"/>
                  <a:pt x="3020225" y="848520"/>
                  <a:pt x="3020075" y="867669"/>
                </a:cubicBezTo>
                <a:cubicBezTo>
                  <a:pt x="3002560" y="865266"/>
                  <a:pt x="2993991" y="856922"/>
                  <a:pt x="2996410" y="869598"/>
                </a:cubicBezTo>
                <a:cubicBezTo>
                  <a:pt x="2990543" y="869161"/>
                  <a:pt x="2986591" y="870051"/>
                  <a:pt x="2983493" y="871583"/>
                </a:cubicBezTo>
                <a:lnTo>
                  <a:pt x="2982508" y="872324"/>
                </a:lnTo>
                <a:lnTo>
                  <a:pt x="2943646" y="866671"/>
                </a:lnTo>
                <a:lnTo>
                  <a:pt x="2937624" y="860873"/>
                </a:lnTo>
                <a:lnTo>
                  <a:pt x="2900278" y="855890"/>
                </a:lnTo>
                <a:lnTo>
                  <a:pt x="2877094" y="850038"/>
                </a:lnTo>
                <a:lnTo>
                  <a:pt x="2876089" y="849428"/>
                </a:lnTo>
                <a:lnTo>
                  <a:pt x="2858491" y="836891"/>
                </a:lnTo>
                <a:lnTo>
                  <a:pt x="2853221" y="836141"/>
                </a:lnTo>
                <a:cubicBezTo>
                  <a:pt x="2845104" y="833148"/>
                  <a:pt x="2820643" y="822508"/>
                  <a:pt x="2809798" y="818931"/>
                </a:cubicBezTo>
                <a:cubicBezTo>
                  <a:pt x="2803336" y="833150"/>
                  <a:pt x="2801586" y="821927"/>
                  <a:pt x="2788143" y="814680"/>
                </a:cubicBezTo>
                <a:cubicBezTo>
                  <a:pt x="2775104" y="835149"/>
                  <a:pt x="2745218" y="807855"/>
                  <a:pt x="2726584" y="814258"/>
                </a:cubicBezTo>
                <a:cubicBezTo>
                  <a:pt x="2717002" y="808472"/>
                  <a:pt x="2706629" y="802727"/>
                  <a:pt x="2695593" y="797218"/>
                </a:cubicBezTo>
                <a:lnTo>
                  <a:pt x="2688833" y="794195"/>
                </a:lnTo>
                <a:lnTo>
                  <a:pt x="2688479" y="794303"/>
                </a:lnTo>
                <a:cubicBezTo>
                  <a:pt x="2686546" y="794003"/>
                  <a:pt x="2684146" y="793143"/>
                  <a:pt x="2680911" y="791446"/>
                </a:cubicBezTo>
                <a:lnTo>
                  <a:pt x="2676500" y="788684"/>
                </a:lnTo>
                <a:lnTo>
                  <a:pt x="2597106" y="788233"/>
                </a:lnTo>
                <a:cubicBezTo>
                  <a:pt x="2557147" y="780192"/>
                  <a:pt x="2526549" y="790205"/>
                  <a:pt x="2493284" y="771780"/>
                </a:cubicBezTo>
                <a:cubicBezTo>
                  <a:pt x="2455850" y="764319"/>
                  <a:pt x="2421460" y="764032"/>
                  <a:pt x="2391347" y="752808"/>
                </a:cubicBezTo>
                <a:cubicBezTo>
                  <a:pt x="2376903" y="755171"/>
                  <a:pt x="2364156" y="754671"/>
                  <a:pt x="2354862" y="744636"/>
                </a:cubicBezTo>
                <a:cubicBezTo>
                  <a:pt x="2319232" y="739843"/>
                  <a:pt x="2307341" y="748884"/>
                  <a:pt x="2287979" y="735811"/>
                </a:cubicBezTo>
                <a:lnTo>
                  <a:pt x="2255010" y="734698"/>
                </a:lnTo>
                <a:lnTo>
                  <a:pt x="2251535" y="736637"/>
                </a:lnTo>
                <a:lnTo>
                  <a:pt x="2245631" y="736631"/>
                </a:lnTo>
                <a:lnTo>
                  <a:pt x="2230763" y="732710"/>
                </a:lnTo>
                <a:lnTo>
                  <a:pt x="2225379" y="730591"/>
                </a:lnTo>
                <a:cubicBezTo>
                  <a:pt x="2221589" y="729370"/>
                  <a:pt x="2218976" y="728867"/>
                  <a:pt x="2217057" y="728862"/>
                </a:cubicBezTo>
                <a:lnTo>
                  <a:pt x="2216788" y="729024"/>
                </a:lnTo>
                <a:lnTo>
                  <a:pt x="2209124" y="727003"/>
                </a:lnTo>
                <a:cubicBezTo>
                  <a:pt x="2196342" y="723123"/>
                  <a:pt x="2184048" y="718901"/>
                  <a:pt x="2172459" y="714519"/>
                </a:cubicBezTo>
                <a:cubicBezTo>
                  <a:pt x="2158494" y="723838"/>
                  <a:pt x="2117863" y="700822"/>
                  <a:pt x="2115857" y="723498"/>
                </a:cubicBezTo>
                <a:cubicBezTo>
                  <a:pt x="2100018" y="718231"/>
                  <a:pt x="2092968" y="707158"/>
                  <a:pt x="2093949" y="722515"/>
                </a:cubicBezTo>
                <a:lnTo>
                  <a:pt x="2080925" y="723827"/>
                </a:lnTo>
                <a:lnTo>
                  <a:pt x="1983785" y="689896"/>
                </a:lnTo>
                <a:cubicBezTo>
                  <a:pt x="1963617" y="681381"/>
                  <a:pt x="1989851" y="680295"/>
                  <a:pt x="1959913" y="672734"/>
                </a:cubicBezTo>
                <a:cubicBezTo>
                  <a:pt x="1903668" y="678499"/>
                  <a:pt x="1860398" y="653313"/>
                  <a:pt x="1804159" y="644533"/>
                </a:cubicBezTo>
                <a:cubicBezTo>
                  <a:pt x="1743487" y="627658"/>
                  <a:pt x="1612652" y="582310"/>
                  <a:pt x="1591576" y="571258"/>
                </a:cubicBezTo>
                <a:cubicBezTo>
                  <a:pt x="1573388" y="564719"/>
                  <a:pt x="1489080" y="557055"/>
                  <a:pt x="1496826" y="568535"/>
                </a:cubicBezTo>
                <a:cubicBezTo>
                  <a:pt x="1445419" y="536648"/>
                  <a:pt x="1419299" y="553467"/>
                  <a:pt x="1356936" y="530781"/>
                </a:cubicBezTo>
                <a:lnTo>
                  <a:pt x="1269628" y="539232"/>
                </a:lnTo>
                <a:lnTo>
                  <a:pt x="1194874" y="523525"/>
                </a:lnTo>
                <a:lnTo>
                  <a:pt x="1138189" y="509746"/>
                </a:lnTo>
                <a:lnTo>
                  <a:pt x="976781" y="468644"/>
                </a:lnTo>
                <a:cubicBezTo>
                  <a:pt x="929088" y="460952"/>
                  <a:pt x="905972" y="461750"/>
                  <a:pt x="882061" y="458215"/>
                </a:cubicBezTo>
                <a:lnTo>
                  <a:pt x="833317" y="447431"/>
                </a:lnTo>
                <a:lnTo>
                  <a:pt x="827386" y="446883"/>
                </a:lnTo>
                <a:lnTo>
                  <a:pt x="786341" y="445842"/>
                </a:lnTo>
                <a:lnTo>
                  <a:pt x="725073" y="448531"/>
                </a:lnTo>
                <a:cubicBezTo>
                  <a:pt x="698064" y="451325"/>
                  <a:pt x="645372" y="459412"/>
                  <a:pt x="624284" y="462606"/>
                </a:cubicBezTo>
                <a:cubicBezTo>
                  <a:pt x="591338" y="465778"/>
                  <a:pt x="563594" y="467685"/>
                  <a:pt x="527403" y="467566"/>
                </a:cubicBezTo>
                <a:cubicBezTo>
                  <a:pt x="485975" y="450521"/>
                  <a:pt x="440521" y="474706"/>
                  <a:pt x="407139" y="461890"/>
                </a:cubicBezTo>
                <a:cubicBezTo>
                  <a:pt x="379741" y="461756"/>
                  <a:pt x="370760" y="465054"/>
                  <a:pt x="363011" y="466758"/>
                </a:cubicBezTo>
                <a:lnTo>
                  <a:pt x="360644" y="472114"/>
                </a:lnTo>
                <a:lnTo>
                  <a:pt x="347271" y="472897"/>
                </a:lnTo>
                <a:lnTo>
                  <a:pt x="344210" y="474119"/>
                </a:lnTo>
                <a:cubicBezTo>
                  <a:pt x="338378" y="476473"/>
                  <a:pt x="332503" y="478642"/>
                  <a:pt x="326160" y="480110"/>
                </a:cubicBezTo>
                <a:cubicBezTo>
                  <a:pt x="317620" y="456362"/>
                  <a:pt x="270799" y="488667"/>
                  <a:pt x="275309" y="467738"/>
                </a:cubicBezTo>
                <a:lnTo>
                  <a:pt x="251787" y="466296"/>
                </a:lnTo>
                <a:lnTo>
                  <a:pt x="229585" y="458043"/>
                </a:lnTo>
                <a:lnTo>
                  <a:pt x="218012" y="449412"/>
                </a:lnTo>
                <a:lnTo>
                  <a:pt x="133735" y="416518"/>
                </a:lnTo>
                <a:lnTo>
                  <a:pt x="77108" y="390937"/>
                </a:lnTo>
                <a:lnTo>
                  <a:pt x="65936" y="382568"/>
                </a:lnTo>
                <a:lnTo>
                  <a:pt x="49890" y="382282"/>
                </a:lnTo>
                <a:cubicBezTo>
                  <a:pt x="47699" y="382935"/>
                  <a:pt x="45800" y="383830"/>
                  <a:pt x="44249" y="384936"/>
                </a:cubicBezTo>
                <a:lnTo>
                  <a:pt x="0" y="363641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A61ECB-521C-4BFC-9F12-1BA566BC2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4068"/>
            <a:ext cx="12192000" cy="1163932"/>
          </a:xfrm>
          <a:custGeom>
            <a:avLst/>
            <a:gdLst>
              <a:gd name="connsiteX0" fmla="*/ 2955508 w 12192000"/>
              <a:gd name="connsiteY0" fmla="*/ 929 h 1163932"/>
              <a:gd name="connsiteX1" fmla="*/ 2973472 w 12192000"/>
              <a:gd name="connsiteY1" fmla="*/ 2369 h 1163932"/>
              <a:gd name="connsiteX2" fmla="*/ 3052621 w 12192000"/>
              <a:gd name="connsiteY2" fmla="*/ 14030 h 1163932"/>
              <a:gd name="connsiteX3" fmla="*/ 3145220 w 12192000"/>
              <a:gd name="connsiteY3" fmla="*/ 16277 h 1163932"/>
              <a:gd name="connsiteX4" fmla="*/ 3233309 w 12192000"/>
              <a:gd name="connsiteY4" fmla="*/ 8968 h 1163932"/>
              <a:gd name="connsiteX5" fmla="*/ 3320851 w 12192000"/>
              <a:gd name="connsiteY5" fmla="*/ 18902 h 1163932"/>
              <a:gd name="connsiteX6" fmla="*/ 3394552 w 12192000"/>
              <a:gd name="connsiteY6" fmla="*/ 38279 h 1163932"/>
              <a:gd name="connsiteX7" fmla="*/ 3462252 w 12192000"/>
              <a:gd name="connsiteY7" fmla="*/ 68646 h 1163932"/>
              <a:gd name="connsiteX8" fmla="*/ 3504799 w 12192000"/>
              <a:gd name="connsiteY8" fmla="*/ 93363 h 1163932"/>
              <a:gd name="connsiteX9" fmla="*/ 3568807 w 12192000"/>
              <a:gd name="connsiteY9" fmla="*/ 84557 h 1163932"/>
              <a:gd name="connsiteX10" fmla="*/ 3571993 w 12192000"/>
              <a:gd name="connsiteY10" fmla="*/ 87105 h 1163932"/>
              <a:gd name="connsiteX11" fmla="*/ 3590879 w 12192000"/>
              <a:gd name="connsiteY11" fmla="*/ 100115 h 1163932"/>
              <a:gd name="connsiteX12" fmla="*/ 3623973 w 12192000"/>
              <a:gd name="connsiteY12" fmla="*/ 93084 h 1163932"/>
              <a:gd name="connsiteX13" fmla="*/ 3636728 w 12192000"/>
              <a:gd name="connsiteY13" fmla="*/ 98019 h 1163932"/>
              <a:gd name="connsiteX14" fmla="*/ 3676976 w 12192000"/>
              <a:gd name="connsiteY14" fmla="*/ 96600 h 1163932"/>
              <a:gd name="connsiteX15" fmla="*/ 3722653 w 12192000"/>
              <a:gd name="connsiteY15" fmla="*/ 115363 h 1163932"/>
              <a:gd name="connsiteX16" fmla="*/ 3775112 w 12192000"/>
              <a:gd name="connsiteY16" fmla="*/ 98970 h 1163932"/>
              <a:gd name="connsiteX17" fmla="*/ 3932956 w 12192000"/>
              <a:gd name="connsiteY17" fmla="*/ 122337 h 1163932"/>
              <a:gd name="connsiteX18" fmla="*/ 4100593 w 12192000"/>
              <a:gd name="connsiteY18" fmla="*/ 163834 h 1163932"/>
              <a:gd name="connsiteX19" fmla="*/ 4316364 w 12192000"/>
              <a:gd name="connsiteY19" fmla="*/ 177453 h 1163932"/>
              <a:gd name="connsiteX20" fmla="*/ 4387387 w 12192000"/>
              <a:gd name="connsiteY20" fmla="*/ 164360 h 1163932"/>
              <a:gd name="connsiteX21" fmla="*/ 4427957 w 12192000"/>
              <a:gd name="connsiteY21" fmla="*/ 177526 h 1163932"/>
              <a:gd name="connsiteX22" fmla="*/ 4502291 w 12192000"/>
              <a:gd name="connsiteY22" fmla="*/ 188197 h 1163932"/>
              <a:gd name="connsiteX23" fmla="*/ 4600771 w 12192000"/>
              <a:gd name="connsiteY23" fmla="*/ 212143 h 1163932"/>
              <a:gd name="connsiteX24" fmla="*/ 4644102 w 12192000"/>
              <a:gd name="connsiteY24" fmla="*/ 210363 h 1163932"/>
              <a:gd name="connsiteX25" fmla="*/ 4652752 w 12192000"/>
              <a:gd name="connsiteY25" fmla="*/ 210902 h 1163932"/>
              <a:gd name="connsiteX26" fmla="*/ 4652896 w 12192000"/>
              <a:gd name="connsiteY26" fmla="*/ 211286 h 1163932"/>
              <a:gd name="connsiteX27" fmla="*/ 4685303 w 12192000"/>
              <a:gd name="connsiteY27" fmla="*/ 212939 h 1163932"/>
              <a:gd name="connsiteX28" fmla="*/ 4690886 w 12192000"/>
              <a:gd name="connsiteY28" fmla="*/ 215767 h 1163932"/>
              <a:gd name="connsiteX29" fmla="*/ 4725430 w 12192000"/>
              <a:gd name="connsiteY29" fmla="*/ 238732 h 1163932"/>
              <a:gd name="connsiteX30" fmla="*/ 4800051 w 12192000"/>
              <a:gd name="connsiteY30" fmla="*/ 231099 h 1163932"/>
              <a:gd name="connsiteX31" fmla="*/ 4875115 w 12192000"/>
              <a:gd name="connsiteY31" fmla="*/ 264350 h 1163932"/>
              <a:gd name="connsiteX32" fmla="*/ 4936450 w 12192000"/>
              <a:gd name="connsiteY32" fmla="*/ 280902 h 1163932"/>
              <a:gd name="connsiteX33" fmla="*/ 5030961 w 12192000"/>
              <a:gd name="connsiteY33" fmla="*/ 305912 h 1163932"/>
              <a:gd name="connsiteX34" fmla="*/ 5082734 w 12192000"/>
              <a:gd name="connsiteY34" fmla="*/ 308581 h 1163932"/>
              <a:gd name="connsiteX35" fmla="*/ 5138799 w 12192000"/>
              <a:gd name="connsiteY35" fmla="*/ 303800 h 1163932"/>
              <a:gd name="connsiteX36" fmla="*/ 5259695 w 12192000"/>
              <a:gd name="connsiteY36" fmla="*/ 330476 h 1163932"/>
              <a:gd name="connsiteX37" fmla="*/ 5359642 w 12192000"/>
              <a:gd name="connsiteY37" fmla="*/ 340575 h 1163932"/>
              <a:gd name="connsiteX38" fmla="*/ 5372918 w 12192000"/>
              <a:gd name="connsiteY38" fmla="*/ 336834 h 1163932"/>
              <a:gd name="connsiteX39" fmla="*/ 5396084 w 12192000"/>
              <a:gd name="connsiteY39" fmla="*/ 328268 h 1163932"/>
              <a:gd name="connsiteX40" fmla="*/ 5414292 w 12192000"/>
              <a:gd name="connsiteY40" fmla="*/ 320863 h 1163932"/>
              <a:gd name="connsiteX41" fmla="*/ 5487276 w 12192000"/>
              <a:gd name="connsiteY41" fmla="*/ 307350 h 1163932"/>
              <a:gd name="connsiteX42" fmla="*/ 5612716 w 12192000"/>
              <a:gd name="connsiteY42" fmla="*/ 308118 h 1163932"/>
              <a:gd name="connsiteX43" fmla="*/ 5864813 w 12192000"/>
              <a:gd name="connsiteY43" fmla="*/ 257852 h 1163932"/>
              <a:gd name="connsiteX44" fmla="*/ 6151392 w 12192000"/>
              <a:gd name="connsiteY44" fmla="*/ 225732 h 1163932"/>
              <a:gd name="connsiteX45" fmla="*/ 6209396 w 12192000"/>
              <a:gd name="connsiteY45" fmla="*/ 220469 h 1163932"/>
              <a:gd name="connsiteX46" fmla="*/ 6269898 w 12192000"/>
              <a:gd name="connsiteY46" fmla="*/ 226300 h 1163932"/>
              <a:gd name="connsiteX47" fmla="*/ 6297029 w 12192000"/>
              <a:gd name="connsiteY47" fmla="*/ 224230 h 1163932"/>
              <a:gd name="connsiteX48" fmla="*/ 6352373 w 12192000"/>
              <a:gd name="connsiteY48" fmla="*/ 209161 h 1163932"/>
              <a:gd name="connsiteX49" fmla="*/ 6353759 w 12192000"/>
              <a:gd name="connsiteY49" fmla="*/ 209135 h 1163932"/>
              <a:gd name="connsiteX50" fmla="*/ 6363346 w 12192000"/>
              <a:gd name="connsiteY50" fmla="*/ 196700 h 1163932"/>
              <a:gd name="connsiteX51" fmla="*/ 6400681 w 12192000"/>
              <a:gd name="connsiteY51" fmla="*/ 204402 h 1163932"/>
              <a:gd name="connsiteX52" fmla="*/ 6402041 w 12192000"/>
              <a:gd name="connsiteY52" fmla="*/ 207073 h 1163932"/>
              <a:gd name="connsiteX53" fmla="*/ 6424912 w 12192000"/>
              <a:gd name="connsiteY53" fmla="*/ 204940 h 1163932"/>
              <a:gd name="connsiteX54" fmla="*/ 6502019 w 12192000"/>
              <a:gd name="connsiteY54" fmla="*/ 198788 h 1163932"/>
              <a:gd name="connsiteX55" fmla="*/ 6518229 w 12192000"/>
              <a:gd name="connsiteY55" fmla="*/ 197839 h 1163932"/>
              <a:gd name="connsiteX56" fmla="*/ 6519089 w 12192000"/>
              <a:gd name="connsiteY56" fmla="*/ 198274 h 1163932"/>
              <a:gd name="connsiteX57" fmla="*/ 6561047 w 12192000"/>
              <a:gd name="connsiteY57" fmla="*/ 182276 h 1163932"/>
              <a:gd name="connsiteX58" fmla="*/ 6595639 w 12192000"/>
              <a:gd name="connsiteY58" fmla="*/ 174596 h 1163932"/>
              <a:gd name="connsiteX59" fmla="*/ 6692265 w 12192000"/>
              <a:gd name="connsiteY59" fmla="*/ 171261 h 1163932"/>
              <a:gd name="connsiteX60" fmla="*/ 6697219 w 12192000"/>
              <a:gd name="connsiteY60" fmla="*/ 171733 h 1163932"/>
              <a:gd name="connsiteX61" fmla="*/ 6713656 w 12192000"/>
              <a:gd name="connsiteY61" fmla="*/ 160032 h 1163932"/>
              <a:gd name="connsiteX62" fmla="*/ 6714383 w 12192000"/>
              <a:gd name="connsiteY62" fmla="*/ 156857 h 1163932"/>
              <a:gd name="connsiteX63" fmla="*/ 6774793 w 12192000"/>
              <a:gd name="connsiteY63" fmla="*/ 166145 h 1163932"/>
              <a:gd name="connsiteX64" fmla="*/ 6782112 w 12192000"/>
              <a:gd name="connsiteY64" fmla="*/ 161687 h 1163932"/>
              <a:gd name="connsiteX65" fmla="*/ 6822392 w 12192000"/>
              <a:gd name="connsiteY65" fmla="*/ 175020 h 1163932"/>
              <a:gd name="connsiteX66" fmla="*/ 6842719 w 12192000"/>
              <a:gd name="connsiteY66" fmla="*/ 178025 h 1163932"/>
              <a:gd name="connsiteX67" fmla="*/ 6878958 w 12192000"/>
              <a:gd name="connsiteY67" fmla="*/ 187256 h 1163932"/>
              <a:gd name="connsiteX68" fmla="*/ 6881972 w 12192000"/>
              <a:gd name="connsiteY68" fmla="*/ 184277 h 1163932"/>
              <a:gd name="connsiteX69" fmla="*/ 6889133 w 12192000"/>
              <a:gd name="connsiteY69" fmla="*/ 187492 h 1163932"/>
              <a:gd name="connsiteX70" fmla="*/ 6894439 w 12192000"/>
              <a:gd name="connsiteY70" fmla="*/ 184074 h 1163932"/>
              <a:gd name="connsiteX71" fmla="*/ 6900419 w 12192000"/>
              <a:gd name="connsiteY71" fmla="*/ 185342 h 1163932"/>
              <a:gd name="connsiteX72" fmla="*/ 6963220 w 12192000"/>
              <a:gd name="connsiteY72" fmla="*/ 173736 h 1163932"/>
              <a:gd name="connsiteX73" fmla="*/ 6976706 w 12192000"/>
              <a:gd name="connsiteY73" fmla="*/ 177326 h 1163932"/>
              <a:gd name="connsiteX74" fmla="*/ 6987064 w 12192000"/>
              <a:gd name="connsiteY74" fmla="*/ 166834 h 1163932"/>
              <a:gd name="connsiteX75" fmla="*/ 7030230 w 12192000"/>
              <a:gd name="connsiteY75" fmla="*/ 166147 h 1163932"/>
              <a:gd name="connsiteX76" fmla="*/ 7045014 w 12192000"/>
              <a:gd name="connsiteY76" fmla="*/ 175533 h 1163932"/>
              <a:gd name="connsiteX77" fmla="*/ 7058714 w 12192000"/>
              <a:gd name="connsiteY77" fmla="*/ 182424 h 1163932"/>
              <a:gd name="connsiteX78" fmla="*/ 7060499 w 12192000"/>
              <a:gd name="connsiteY78" fmla="*/ 182495 h 1163932"/>
              <a:gd name="connsiteX79" fmla="*/ 7078430 w 12192000"/>
              <a:gd name="connsiteY79" fmla="*/ 183225 h 1163932"/>
              <a:gd name="connsiteX80" fmla="*/ 7176563 w 12192000"/>
              <a:gd name="connsiteY80" fmla="*/ 179676 h 1163932"/>
              <a:gd name="connsiteX81" fmla="*/ 7205529 w 12192000"/>
              <a:gd name="connsiteY81" fmla="*/ 187443 h 1163932"/>
              <a:gd name="connsiteX82" fmla="*/ 7310118 w 12192000"/>
              <a:gd name="connsiteY82" fmla="*/ 169037 h 1163932"/>
              <a:gd name="connsiteX83" fmla="*/ 7673859 w 12192000"/>
              <a:gd name="connsiteY83" fmla="*/ 156768 h 1163932"/>
              <a:gd name="connsiteX84" fmla="*/ 7692748 w 12192000"/>
              <a:gd name="connsiteY84" fmla="*/ 167969 h 1163932"/>
              <a:gd name="connsiteX85" fmla="*/ 7715729 w 12192000"/>
              <a:gd name="connsiteY85" fmla="*/ 163804 h 1163932"/>
              <a:gd name="connsiteX86" fmla="*/ 7974189 w 12192000"/>
              <a:gd name="connsiteY86" fmla="*/ 161251 h 1163932"/>
              <a:gd name="connsiteX87" fmla="*/ 8101969 w 12192000"/>
              <a:gd name="connsiteY87" fmla="*/ 150927 h 1163932"/>
              <a:gd name="connsiteX88" fmla="*/ 8106826 w 12192000"/>
              <a:gd name="connsiteY88" fmla="*/ 146285 h 1163932"/>
              <a:gd name="connsiteX89" fmla="*/ 8162058 w 12192000"/>
              <a:gd name="connsiteY89" fmla="*/ 103136 h 1163932"/>
              <a:gd name="connsiteX90" fmla="*/ 8184568 w 12192000"/>
              <a:gd name="connsiteY90" fmla="*/ 100422 h 1163932"/>
              <a:gd name="connsiteX91" fmla="*/ 8205350 w 12192000"/>
              <a:gd name="connsiteY91" fmla="*/ 106344 h 1163932"/>
              <a:gd name="connsiteX92" fmla="*/ 8228227 w 12192000"/>
              <a:gd name="connsiteY92" fmla="*/ 112404 h 1163932"/>
              <a:gd name="connsiteX93" fmla="*/ 8229109 w 12192000"/>
              <a:gd name="connsiteY93" fmla="*/ 109777 h 1163932"/>
              <a:gd name="connsiteX94" fmla="*/ 8237963 w 12192000"/>
              <a:gd name="connsiteY94" fmla="*/ 113428 h 1163932"/>
              <a:gd name="connsiteX95" fmla="*/ 8248358 w 12192000"/>
              <a:gd name="connsiteY95" fmla="*/ 112494 h 1163932"/>
              <a:gd name="connsiteX96" fmla="*/ 8249309 w 12192000"/>
              <a:gd name="connsiteY96" fmla="*/ 113130 h 1163932"/>
              <a:gd name="connsiteX97" fmla="*/ 8249997 w 12192000"/>
              <a:gd name="connsiteY97" fmla="*/ 112347 h 1163932"/>
              <a:gd name="connsiteX98" fmla="*/ 8272162 w 12192000"/>
              <a:gd name="connsiteY98" fmla="*/ 110356 h 1163932"/>
              <a:gd name="connsiteX99" fmla="*/ 8292349 w 12192000"/>
              <a:gd name="connsiteY99" fmla="*/ 103912 h 1163932"/>
              <a:gd name="connsiteX100" fmla="*/ 8292491 w 12192000"/>
              <a:gd name="connsiteY100" fmla="*/ 103935 h 1163932"/>
              <a:gd name="connsiteX101" fmla="*/ 8307239 w 12192000"/>
              <a:gd name="connsiteY101" fmla="*/ 101023 h 1163932"/>
              <a:gd name="connsiteX102" fmla="*/ 8339282 w 12192000"/>
              <a:gd name="connsiteY102" fmla="*/ 115374 h 1163932"/>
              <a:gd name="connsiteX103" fmla="*/ 8346156 w 12192000"/>
              <a:gd name="connsiteY103" fmla="*/ 117659 h 1163932"/>
              <a:gd name="connsiteX104" fmla="*/ 8346467 w 12192000"/>
              <a:gd name="connsiteY104" fmla="*/ 117456 h 1163932"/>
              <a:gd name="connsiteX105" fmla="*/ 8354069 w 12192000"/>
              <a:gd name="connsiteY105" fmla="*/ 119374 h 1163932"/>
              <a:gd name="connsiteX106" fmla="*/ 8358687 w 12192000"/>
              <a:gd name="connsiteY106" fmla="*/ 121825 h 1163932"/>
              <a:gd name="connsiteX107" fmla="*/ 8433385 w 12192000"/>
              <a:gd name="connsiteY107" fmla="*/ 106101 h 1163932"/>
              <a:gd name="connsiteX108" fmla="*/ 8533779 w 12192000"/>
              <a:gd name="connsiteY108" fmla="*/ 104806 h 1163932"/>
              <a:gd name="connsiteX109" fmla="*/ 8632833 w 12192000"/>
              <a:gd name="connsiteY109" fmla="*/ 106964 h 1163932"/>
              <a:gd name="connsiteX110" fmla="*/ 8668523 w 12192000"/>
              <a:gd name="connsiteY110" fmla="*/ 109411 h 1163932"/>
              <a:gd name="connsiteX111" fmla="*/ 8732893 w 12192000"/>
              <a:gd name="connsiteY111" fmla="*/ 106423 h 1163932"/>
              <a:gd name="connsiteX112" fmla="*/ 8764071 w 12192000"/>
              <a:gd name="connsiteY112" fmla="*/ 101019 h 1163932"/>
              <a:gd name="connsiteX113" fmla="*/ 8767004 w 12192000"/>
              <a:gd name="connsiteY113" fmla="*/ 97951 h 1163932"/>
              <a:gd name="connsiteX114" fmla="*/ 8772553 w 12192000"/>
              <a:gd name="connsiteY114" fmla="*/ 96746 h 1163932"/>
              <a:gd name="connsiteX115" fmla="*/ 8787201 w 12192000"/>
              <a:gd name="connsiteY115" fmla="*/ 98465 h 1163932"/>
              <a:gd name="connsiteX116" fmla="*/ 8792624 w 12192000"/>
              <a:gd name="connsiteY116" fmla="*/ 99935 h 1163932"/>
              <a:gd name="connsiteX117" fmla="*/ 8800741 w 12192000"/>
              <a:gd name="connsiteY117" fmla="*/ 100329 h 1163932"/>
              <a:gd name="connsiteX118" fmla="*/ 8800966 w 12192000"/>
              <a:gd name="connsiteY118" fmla="*/ 100077 h 1163932"/>
              <a:gd name="connsiteX119" fmla="*/ 8808513 w 12192000"/>
              <a:gd name="connsiteY119" fmla="*/ 100962 h 1163932"/>
              <a:gd name="connsiteX120" fmla="*/ 8845110 w 12192000"/>
              <a:gd name="connsiteY120" fmla="*/ 108611 h 1163932"/>
              <a:gd name="connsiteX121" fmla="*/ 8896773 w 12192000"/>
              <a:gd name="connsiteY121" fmla="*/ 86101 h 1163932"/>
              <a:gd name="connsiteX122" fmla="*/ 8917529 w 12192000"/>
              <a:gd name="connsiteY122" fmla="*/ 82805 h 1163932"/>
              <a:gd name="connsiteX123" fmla="*/ 8929546 w 12192000"/>
              <a:gd name="connsiteY123" fmla="*/ 78543 h 1163932"/>
              <a:gd name="connsiteX124" fmla="*/ 9026654 w 12192000"/>
              <a:gd name="connsiteY124" fmla="*/ 99852 h 1163932"/>
              <a:gd name="connsiteX125" fmla="*/ 9040737 w 12192000"/>
              <a:gd name="connsiteY125" fmla="*/ 105786 h 1163932"/>
              <a:gd name="connsiteX126" fmla="*/ 9052026 w 12192000"/>
              <a:gd name="connsiteY126" fmla="*/ 115808 h 1163932"/>
              <a:gd name="connsiteX127" fmla="*/ 9203241 w 12192000"/>
              <a:gd name="connsiteY127" fmla="*/ 118145 h 1163932"/>
              <a:gd name="connsiteX128" fmla="*/ 9415584 w 12192000"/>
              <a:gd name="connsiteY128" fmla="*/ 163588 h 1163932"/>
              <a:gd name="connsiteX129" fmla="*/ 9505102 w 12192000"/>
              <a:gd name="connsiteY129" fmla="*/ 147474 h 1163932"/>
              <a:gd name="connsiteX130" fmla="*/ 9643040 w 12192000"/>
              <a:gd name="connsiteY130" fmla="*/ 164665 h 1163932"/>
              <a:gd name="connsiteX131" fmla="*/ 9762999 w 12192000"/>
              <a:gd name="connsiteY131" fmla="*/ 169055 h 1163932"/>
              <a:gd name="connsiteX132" fmla="*/ 9776183 w 12192000"/>
              <a:gd name="connsiteY132" fmla="*/ 168623 h 1163932"/>
              <a:gd name="connsiteX133" fmla="*/ 9780532 w 12192000"/>
              <a:gd name="connsiteY133" fmla="*/ 162255 h 1163932"/>
              <a:gd name="connsiteX134" fmla="*/ 9824924 w 12192000"/>
              <a:gd name="connsiteY134" fmla="*/ 158079 h 1163932"/>
              <a:gd name="connsiteX135" fmla="*/ 9910588 w 12192000"/>
              <a:gd name="connsiteY135" fmla="*/ 160759 h 1163932"/>
              <a:gd name="connsiteX136" fmla="*/ 9924173 w 12192000"/>
              <a:gd name="connsiteY136" fmla="*/ 165023 h 1163932"/>
              <a:gd name="connsiteX137" fmla="*/ 10010969 w 12192000"/>
              <a:gd name="connsiteY137" fmla="*/ 162234 h 1163932"/>
              <a:gd name="connsiteX138" fmla="*/ 10070699 w 12192000"/>
              <a:gd name="connsiteY138" fmla="*/ 164286 h 1163932"/>
              <a:gd name="connsiteX139" fmla="*/ 10083825 w 12192000"/>
              <a:gd name="connsiteY139" fmla="*/ 168444 h 1163932"/>
              <a:gd name="connsiteX140" fmla="*/ 10097932 w 12192000"/>
              <a:gd name="connsiteY140" fmla="*/ 161160 h 1163932"/>
              <a:gd name="connsiteX141" fmla="*/ 10101779 w 12192000"/>
              <a:gd name="connsiteY141" fmla="*/ 155488 h 1163932"/>
              <a:gd name="connsiteX142" fmla="*/ 10149437 w 12192000"/>
              <a:gd name="connsiteY142" fmla="*/ 158598 h 1163932"/>
              <a:gd name="connsiteX143" fmla="*/ 10155104 w 12192000"/>
              <a:gd name="connsiteY143" fmla="*/ 158045 h 1163932"/>
              <a:gd name="connsiteX144" fmla="*/ 10250982 w 12192000"/>
              <a:gd name="connsiteY144" fmla="*/ 135074 h 1163932"/>
              <a:gd name="connsiteX145" fmla="*/ 10343301 w 12192000"/>
              <a:gd name="connsiteY145" fmla="*/ 97316 h 1163932"/>
              <a:gd name="connsiteX146" fmla="*/ 10366625 w 12192000"/>
              <a:gd name="connsiteY146" fmla="*/ 85860 h 1163932"/>
              <a:gd name="connsiteX147" fmla="*/ 10433505 w 12192000"/>
              <a:gd name="connsiteY147" fmla="*/ 71432 h 1163932"/>
              <a:gd name="connsiteX148" fmla="*/ 10547510 w 12192000"/>
              <a:gd name="connsiteY148" fmla="*/ 53678 h 1163932"/>
              <a:gd name="connsiteX149" fmla="*/ 10588150 w 12192000"/>
              <a:gd name="connsiteY149" fmla="*/ 38719 h 1163932"/>
              <a:gd name="connsiteX150" fmla="*/ 10589457 w 12192000"/>
              <a:gd name="connsiteY150" fmla="*/ 31728 h 1163932"/>
              <a:gd name="connsiteX151" fmla="*/ 10699976 w 12192000"/>
              <a:gd name="connsiteY151" fmla="*/ 49777 h 1163932"/>
              <a:gd name="connsiteX152" fmla="*/ 10812237 w 12192000"/>
              <a:gd name="connsiteY152" fmla="*/ 52759 h 1163932"/>
              <a:gd name="connsiteX153" fmla="*/ 10869837 w 12192000"/>
              <a:gd name="connsiteY153" fmla="*/ 72227 h 1163932"/>
              <a:gd name="connsiteX154" fmla="*/ 10881770 w 12192000"/>
              <a:gd name="connsiteY154" fmla="*/ 80104 h 1163932"/>
              <a:gd name="connsiteX155" fmla="*/ 10896899 w 12192000"/>
              <a:gd name="connsiteY155" fmla="*/ 77163 h 1163932"/>
              <a:gd name="connsiteX156" fmla="*/ 10901748 w 12192000"/>
              <a:gd name="connsiteY156" fmla="*/ 72784 h 1163932"/>
              <a:gd name="connsiteX157" fmla="*/ 10947419 w 12192000"/>
              <a:gd name="connsiteY157" fmla="*/ 89748 h 1163932"/>
              <a:gd name="connsiteX158" fmla="*/ 10953034 w 12192000"/>
              <a:gd name="connsiteY158" fmla="*/ 90870 h 1163932"/>
              <a:gd name="connsiteX159" fmla="*/ 10992070 w 12192000"/>
              <a:gd name="connsiteY159" fmla="*/ 95273 h 1163932"/>
              <a:gd name="connsiteX160" fmla="*/ 11112372 w 12192000"/>
              <a:gd name="connsiteY160" fmla="*/ 88679 h 1163932"/>
              <a:gd name="connsiteX161" fmla="*/ 11147719 w 12192000"/>
              <a:gd name="connsiteY161" fmla="*/ 86992 h 1163932"/>
              <a:gd name="connsiteX162" fmla="*/ 11172617 w 12192000"/>
              <a:gd name="connsiteY162" fmla="*/ 82697 h 1163932"/>
              <a:gd name="connsiteX163" fmla="*/ 11240397 w 12192000"/>
              <a:gd name="connsiteY163" fmla="*/ 88262 h 1163932"/>
              <a:gd name="connsiteX164" fmla="*/ 11270034 w 12192000"/>
              <a:gd name="connsiteY164" fmla="*/ 98379 h 1163932"/>
              <a:gd name="connsiteX165" fmla="*/ 11293091 w 12192000"/>
              <a:gd name="connsiteY165" fmla="*/ 98474 h 1163932"/>
              <a:gd name="connsiteX166" fmla="*/ 11310949 w 12192000"/>
              <a:gd name="connsiteY166" fmla="*/ 104274 h 1163932"/>
              <a:gd name="connsiteX167" fmla="*/ 11345279 w 12192000"/>
              <a:gd name="connsiteY167" fmla="*/ 101883 h 1163932"/>
              <a:gd name="connsiteX168" fmla="*/ 11354597 w 12192000"/>
              <a:gd name="connsiteY168" fmla="*/ 104385 h 1163932"/>
              <a:gd name="connsiteX169" fmla="*/ 11367725 w 12192000"/>
              <a:gd name="connsiteY169" fmla="*/ 104431 h 1163932"/>
              <a:gd name="connsiteX170" fmla="*/ 11399832 w 12192000"/>
              <a:gd name="connsiteY170" fmla="*/ 117048 h 1163932"/>
              <a:gd name="connsiteX171" fmla="*/ 11487595 w 12192000"/>
              <a:gd name="connsiteY171" fmla="*/ 158754 h 1163932"/>
              <a:gd name="connsiteX172" fmla="*/ 11590850 w 12192000"/>
              <a:gd name="connsiteY172" fmla="*/ 244984 h 1163932"/>
              <a:gd name="connsiteX173" fmla="*/ 11736204 w 12192000"/>
              <a:gd name="connsiteY173" fmla="*/ 283941 h 1163932"/>
              <a:gd name="connsiteX174" fmla="*/ 11760331 w 12192000"/>
              <a:gd name="connsiteY174" fmla="*/ 298368 h 1163932"/>
              <a:gd name="connsiteX175" fmla="*/ 11819139 w 12192000"/>
              <a:gd name="connsiteY175" fmla="*/ 310575 h 1163932"/>
              <a:gd name="connsiteX176" fmla="*/ 11821967 w 12192000"/>
              <a:gd name="connsiteY176" fmla="*/ 312222 h 1163932"/>
              <a:gd name="connsiteX177" fmla="*/ 11847125 w 12192000"/>
              <a:gd name="connsiteY177" fmla="*/ 303833 h 1163932"/>
              <a:gd name="connsiteX178" fmla="*/ 11980134 w 12192000"/>
              <a:gd name="connsiteY178" fmla="*/ 328343 h 1163932"/>
              <a:gd name="connsiteX179" fmla="*/ 12174576 w 12192000"/>
              <a:gd name="connsiteY179" fmla="*/ 382540 h 1163932"/>
              <a:gd name="connsiteX180" fmla="*/ 12192000 w 12192000"/>
              <a:gd name="connsiteY180" fmla="*/ 385665 h 1163932"/>
              <a:gd name="connsiteX181" fmla="*/ 12192000 w 12192000"/>
              <a:gd name="connsiteY181" fmla="*/ 1163932 h 1163932"/>
              <a:gd name="connsiteX182" fmla="*/ 0 w 12192000"/>
              <a:gd name="connsiteY182" fmla="*/ 1163932 h 1163932"/>
              <a:gd name="connsiteX183" fmla="*/ 0 w 12192000"/>
              <a:gd name="connsiteY183" fmla="*/ 489977 h 1163932"/>
              <a:gd name="connsiteX184" fmla="*/ 5331 w 12192000"/>
              <a:gd name="connsiteY184" fmla="*/ 489229 h 1163932"/>
              <a:gd name="connsiteX185" fmla="*/ 39902 w 12192000"/>
              <a:gd name="connsiteY185" fmla="*/ 478716 h 1163932"/>
              <a:gd name="connsiteX186" fmla="*/ 117880 w 12192000"/>
              <a:gd name="connsiteY186" fmla="*/ 427388 h 1163932"/>
              <a:gd name="connsiteX187" fmla="*/ 238140 w 12192000"/>
              <a:gd name="connsiteY187" fmla="*/ 385729 h 1163932"/>
              <a:gd name="connsiteX188" fmla="*/ 249589 w 12192000"/>
              <a:gd name="connsiteY188" fmla="*/ 385949 h 1163932"/>
              <a:gd name="connsiteX189" fmla="*/ 296963 w 12192000"/>
              <a:gd name="connsiteY189" fmla="*/ 362534 h 1163932"/>
              <a:gd name="connsiteX190" fmla="*/ 339235 w 12192000"/>
              <a:gd name="connsiteY190" fmla="*/ 330857 h 1163932"/>
              <a:gd name="connsiteX191" fmla="*/ 447152 w 12192000"/>
              <a:gd name="connsiteY191" fmla="*/ 333855 h 1163932"/>
              <a:gd name="connsiteX192" fmla="*/ 475247 w 12192000"/>
              <a:gd name="connsiteY192" fmla="*/ 343146 h 1163932"/>
              <a:gd name="connsiteX193" fmla="*/ 477967 w 12192000"/>
              <a:gd name="connsiteY193" fmla="*/ 344392 h 1163932"/>
              <a:gd name="connsiteX194" fmla="*/ 527683 w 12192000"/>
              <a:gd name="connsiteY194" fmla="*/ 339655 h 1163932"/>
              <a:gd name="connsiteX195" fmla="*/ 703732 w 12192000"/>
              <a:gd name="connsiteY195" fmla="*/ 323031 h 1163932"/>
              <a:gd name="connsiteX196" fmla="*/ 853391 w 12192000"/>
              <a:gd name="connsiteY196" fmla="*/ 310023 h 1163932"/>
              <a:gd name="connsiteX197" fmla="*/ 925332 w 12192000"/>
              <a:gd name="connsiteY197" fmla="*/ 305118 h 1163932"/>
              <a:gd name="connsiteX198" fmla="*/ 941286 w 12192000"/>
              <a:gd name="connsiteY198" fmla="*/ 295364 h 1163932"/>
              <a:gd name="connsiteX199" fmla="*/ 950845 w 12192000"/>
              <a:gd name="connsiteY199" fmla="*/ 293027 h 1163932"/>
              <a:gd name="connsiteX200" fmla="*/ 953292 w 12192000"/>
              <a:gd name="connsiteY200" fmla="*/ 287324 h 1163932"/>
              <a:gd name="connsiteX201" fmla="*/ 967499 w 12192000"/>
              <a:gd name="connsiteY201" fmla="*/ 280192 h 1163932"/>
              <a:gd name="connsiteX202" fmla="*/ 985161 w 12192000"/>
              <a:gd name="connsiteY202" fmla="*/ 277297 h 1163932"/>
              <a:gd name="connsiteX203" fmla="*/ 1069267 w 12192000"/>
              <a:gd name="connsiteY203" fmla="*/ 269198 h 1163932"/>
              <a:gd name="connsiteX204" fmla="*/ 1138407 w 12192000"/>
              <a:gd name="connsiteY204" fmla="*/ 252999 h 1163932"/>
              <a:gd name="connsiteX205" fmla="*/ 1164931 w 12192000"/>
              <a:gd name="connsiteY205" fmla="*/ 245054 h 1163932"/>
              <a:gd name="connsiteX206" fmla="*/ 1211622 w 12192000"/>
              <a:gd name="connsiteY206" fmla="*/ 227108 h 1163932"/>
              <a:gd name="connsiteX207" fmla="*/ 1274567 w 12192000"/>
              <a:gd name="connsiteY207" fmla="*/ 209812 h 1163932"/>
              <a:gd name="connsiteX208" fmla="*/ 1325029 w 12192000"/>
              <a:gd name="connsiteY208" fmla="*/ 214369 h 1163932"/>
              <a:gd name="connsiteX209" fmla="*/ 1356805 w 12192000"/>
              <a:gd name="connsiteY209" fmla="*/ 210054 h 1163932"/>
              <a:gd name="connsiteX210" fmla="*/ 1468752 w 12192000"/>
              <a:gd name="connsiteY210" fmla="*/ 221036 h 1163932"/>
              <a:gd name="connsiteX211" fmla="*/ 1650750 w 12192000"/>
              <a:gd name="connsiteY211" fmla="*/ 171522 h 1163932"/>
              <a:gd name="connsiteX212" fmla="*/ 1655056 w 12192000"/>
              <a:gd name="connsiteY212" fmla="*/ 178538 h 1163932"/>
              <a:gd name="connsiteX213" fmla="*/ 1683220 w 12192000"/>
              <a:gd name="connsiteY213" fmla="*/ 176084 h 1163932"/>
              <a:gd name="connsiteX214" fmla="*/ 1685599 w 12192000"/>
              <a:gd name="connsiteY214" fmla="*/ 171820 h 1163932"/>
              <a:gd name="connsiteX215" fmla="*/ 1689230 w 12192000"/>
              <a:gd name="connsiteY215" fmla="*/ 171091 h 1163932"/>
              <a:gd name="connsiteX216" fmla="*/ 1691052 w 12192000"/>
              <a:gd name="connsiteY216" fmla="*/ 175010 h 1163932"/>
              <a:gd name="connsiteX217" fmla="*/ 1735783 w 12192000"/>
              <a:gd name="connsiteY217" fmla="*/ 183832 h 1163932"/>
              <a:gd name="connsiteX218" fmla="*/ 1797102 w 12192000"/>
              <a:gd name="connsiteY218" fmla="*/ 188721 h 1163932"/>
              <a:gd name="connsiteX219" fmla="*/ 1845638 w 12192000"/>
              <a:gd name="connsiteY219" fmla="*/ 170206 h 1163932"/>
              <a:gd name="connsiteX220" fmla="*/ 1848980 w 12192000"/>
              <a:gd name="connsiteY220" fmla="*/ 173948 h 1163932"/>
              <a:gd name="connsiteX221" fmla="*/ 1880587 w 12192000"/>
              <a:gd name="connsiteY221" fmla="*/ 171938 h 1163932"/>
              <a:gd name="connsiteX222" fmla="*/ 1995803 w 12192000"/>
              <a:gd name="connsiteY222" fmla="*/ 138279 h 1163932"/>
              <a:gd name="connsiteX223" fmla="*/ 2057448 w 12192000"/>
              <a:gd name="connsiteY223" fmla="*/ 135082 h 1163932"/>
              <a:gd name="connsiteX224" fmla="*/ 2119088 w 12192000"/>
              <a:gd name="connsiteY224" fmla="*/ 119940 h 1163932"/>
              <a:gd name="connsiteX225" fmla="*/ 2138831 w 12192000"/>
              <a:gd name="connsiteY225" fmla="*/ 122626 h 1163932"/>
              <a:gd name="connsiteX226" fmla="*/ 2174180 w 12192000"/>
              <a:gd name="connsiteY226" fmla="*/ 117121 h 1163932"/>
              <a:gd name="connsiteX227" fmla="*/ 2214259 w 12192000"/>
              <a:gd name="connsiteY227" fmla="*/ 116974 h 1163932"/>
              <a:gd name="connsiteX228" fmla="*/ 2264911 w 12192000"/>
              <a:gd name="connsiteY228" fmla="*/ 108071 h 1163932"/>
              <a:gd name="connsiteX229" fmla="*/ 2298963 w 12192000"/>
              <a:gd name="connsiteY229" fmla="*/ 107788 h 1163932"/>
              <a:gd name="connsiteX230" fmla="*/ 2454058 w 12192000"/>
              <a:gd name="connsiteY230" fmla="*/ 73698 h 1163932"/>
              <a:gd name="connsiteX231" fmla="*/ 2534188 w 12192000"/>
              <a:gd name="connsiteY231" fmla="*/ 70162 h 1163932"/>
              <a:gd name="connsiteX232" fmla="*/ 2616912 w 12192000"/>
              <a:gd name="connsiteY232" fmla="*/ 51189 h 1163932"/>
              <a:gd name="connsiteX233" fmla="*/ 2698592 w 12192000"/>
              <a:gd name="connsiteY233" fmla="*/ 42305 h 1163932"/>
              <a:gd name="connsiteX234" fmla="*/ 2891953 w 12192000"/>
              <a:gd name="connsiteY234" fmla="*/ 34973 h 1163932"/>
              <a:gd name="connsiteX235" fmla="*/ 2955508 w 12192000"/>
              <a:gd name="connsiteY235" fmla="*/ 929 h 116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2192000" h="1163932">
                <a:moveTo>
                  <a:pt x="2955508" y="929"/>
                </a:moveTo>
                <a:cubicBezTo>
                  <a:pt x="2962603" y="-560"/>
                  <a:pt x="2968871" y="-381"/>
                  <a:pt x="2973472" y="2369"/>
                </a:cubicBezTo>
                <a:cubicBezTo>
                  <a:pt x="2988398" y="1582"/>
                  <a:pt x="3039854" y="237"/>
                  <a:pt x="3052621" y="14030"/>
                </a:cubicBezTo>
                <a:cubicBezTo>
                  <a:pt x="3074269" y="13590"/>
                  <a:pt x="3124337" y="16403"/>
                  <a:pt x="3145220" y="16277"/>
                </a:cubicBezTo>
                <a:cubicBezTo>
                  <a:pt x="3177400" y="20825"/>
                  <a:pt x="3204801" y="-725"/>
                  <a:pt x="3233309" y="8968"/>
                </a:cubicBezTo>
                <a:cubicBezTo>
                  <a:pt x="3255675" y="17814"/>
                  <a:pt x="3297066" y="12790"/>
                  <a:pt x="3320851" y="18902"/>
                </a:cubicBezTo>
                <a:cubicBezTo>
                  <a:pt x="3329831" y="31255"/>
                  <a:pt x="3377875" y="43091"/>
                  <a:pt x="3394552" y="38279"/>
                </a:cubicBezTo>
                <a:cubicBezTo>
                  <a:pt x="3429790" y="45194"/>
                  <a:pt x="3435943" y="63076"/>
                  <a:pt x="3462252" y="68646"/>
                </a:cubicBezTo>
                <a:lnTo>
                  <a:pt x="3504799" y="93363"/>
                </a:lnTo>
                <a:lnTo>
                  <a:pt x="3568807" y="84557"/>
                </a:lnTo>
                <a:lnTo>
                  <a:pt x="3571993" y="87105"/>
                </a:lnTo>
                <a:cubicBezTo>
                  <a:pt x="3578062" y="92009"/>
                  <a:pt x="3584192" y="96609"/>
                  <a:pt x="3590879" y="100115"/>
                </a:cubicBezTo>
                <a:cubicBezTo>
                  <a:pt x="3596400" y="81013"/>
                  <a:pt x="3611075" y="86890"/>
                  <a:pt x="3623973" y="93084"/>
                </a:cubicBezTo>
                <a:lnTo>
                  <a:pt x="3636728" y="98019"/>
                </a:lnTo>
                <a:lnTo>
                  <a:pt x="3676976" y="96600"/>
                </a:lnTo>
                <a:cubicBezTo>
                  <a:pt x="3705974" y="106056"/>
                  <a:pt x="3711759" y="107306"/>
                  <a:pt x="3722653" y="115363"/>
                </a:cubicBezTo>
                <a:lnTo>
                  <a:pt x="3775112" y="98970"/>
                </a:lnTo>
                <a:lnTo>
                  <a:pt x="3932956" y="122337"/>
                </a:lnTo>
                <a:cubicBezTo>
                  <a:pt x="3980745" y="133345"/>
                  <a:pt x="4055421" y="160233"/>
                  <a:pt x="4100593" y="163834"/>
                </a:cubicBezTo>
                <a:cubicBezTo>
                  <a:pt x="4235789" y="175679"/>
                  <a:pt x="4169239" y="187722"/>
                  <a:pt x="4316364" y="177453"/>
                </a:cubicBezTo>
                <a:cubicBezTo>
                  <a:pt x="4321343" y="172718"/>
                  <a:pt x="4381395" y="166811"/>
                  <a:pt x="4387387" y="164360"/>
                </a:cubicBezTo>
                <a:lnTo>
                  <a:pt x="4427957" y="177526"/>
                </a:lnTo>
                <a:lnTo>
                  <a:pt x="4502291" y="188197"/>
                </a:lnTo>
                <a:lnTo>
                  <a:pt x="4600771" y="212143"/>
                </a:lnTo>
                <a:cubicBezTo>
                  <a:pt x="4614771" y="210903"/>
                  <a:pt x="4629325" y="210251"/>
                  <a:pt x="4644102" y="210363"/>
                </a:cubicBezTo>
                <a:lnTo>
                  <a:pt x="4652752" y="210902"/>
                </a:lnTo>
                <a:cubicBezTo>
                  <a:pt x="4652799" y="211030"/>
                  <a:pt x="4652848" y="211157"/>
                  <a:pt x="4652896" y="211286"/>
                </a:cubicBezTo>
                <a:cubicBezTo>
                  <a:pt x="4658320" y="211626"/>
                  <a:pt x="4678972" y="212192"/>
                  <a:pt x="4685303" y="212939"/>
                </a:cubicBezTo>
                <a:lnTo>
                  <a:pt x="4690886" y="215767"/>
                </a:lnTo>
                <a:lnTo>
                  <a:pt x="4725430" y="238732"/>
                </a:lnTo>
                <a:cubicBezTo>
                  <a:pt x="4737427" y="231591"/>
                  <a:pt x="4775104" y="226830"/>
                  <a:pt x="4800051" y="231099"/>
                </a:cubicBezTo>
                <a:cubicBezTo>
                  <a:pt x="4824999" y="235370"/>
                  <a:pt x="4838104" y="254681"/>
                  <a:pt x="4875115" y="264350"/>
                </a:cubicBezTo>
                <a:cubicBezTo>
                  <a:pt x="4910396" y="272074"/>
                  <a:pt x="4896976" y="272080"/>
                  <a:pt x="4936450" y="280902"/>
                </a:cubicBezTo>
                <a:cubicBezTo>
                  <a:pt x="4977972" y="291139"/>
                  <a:pt x="4987604" y="299206"/>
                  <a:pt x="5030961" y="305912"/>
                </a:cubicBezTo>
                <a:cubicBezTo>
                  <a:pt x="5067269" y="323566"/>
                  <a:pt x="5060686" y="296079"/>
                  <a:pt x="5082734" y="308581"/>
                </a:cubicBezTo>
                <a:lnTo>
                  <a:pt x="5138799" y="303800"/>
                </a:lnTo>
                <a:cubicBezTo>
                  <a:pt x="5159783" y="303972"/>
                  <a:pt x="5222232" y="329865"/>
                  <a:pt x="5259695" y="330476"/>
                </a:cubicBezTo>
                <a:cubicBezTo>
                  <a:pt x="5294177" y="331408"/>
                  <a:pt x="5329952" y="341580"/>
                  <a:pt x="5359642" y="340575"/>
                </a:cubicBezTo>
                <a:lnTo>
                  <a:pt x="5372918" y="336834"/>
                </a:lnTo>
                <a:lnTo>
                  <a:pt x="5396084" y="328268"/>
                </a:lnTo>
                <a:lnTo>
                  <a:pt x="5414292" y="320863"/>
                </a:lnTo>
                <a:cubicBezTo>
                  <a:pt x="5419283" y="317134"/>
                  <a:pt x="5483979" y="313053"/>
                  <a:pt x="5487276" y="307350"/>
                </a:cubicBezTo>
                <a:cubicBezTo>
                  <a:pt x="5545059" y="311386"/>
                  <a:pt x="5551468" y="308718"/>
                  <a:pt x="5612716" y="308118"/>
                </a:cubicBezTo>
                <a:cubicBezTo>
                  <a:pt x="5706701" y="319100"/>
                  <a:pt x="5706403" y="275903"/>
                  <a:pt x="5864813" y="257852"/>
                </a:cubicBezTo>
                <a:cubicBezTo>
                  <a:pt x="5919383" y="252630"/>
                  <a:pt x="6095366" y="235151"/>
                  <a:pt x="6151392" y="225732"/>
                </a:cubicBezTo>
                <a:cubicBezTo>
                  <a:pt x="6137061" y="192047"/>
                  <a:pt x="6183146" y="231837"/>
                  <a:pt x="6209396" y="220469"/>
                </a:cubicBezTo>
                <a:cubicBezTo>
                  <a:pt x="6229147" y="220563"/>
                  <a:pt x="6253887" y="222487"/>
                  <a:pt x="6269898" y="226300"/>
                </a:cubicBezTo>
                <a:cubicBezTo>
                  <a:pt x="6278362" y="227355"/>
                  <a:pt x="6287329" y="226959"/>
                  <a:pt x="6297029" y="224230"/>
                </a:cubicBezTo>
                <a:cubicBezTo>
                  <a:pt x="6312240" y="212407"/>
                  <a:pt x="6330874" y="209880"/>
                  <a:pt x="6352373" y="209161"/>
                </a:cubicBezTo>
                <a:lnTo>
                  <a:pt x="6353759" y="209135"/>
                </a:lnTo>
                <a:lnTo>
                  <a:pt x="6363346" y="196700"/>
                </a:lnTo>
                <a:cubicBezTo>
                  <a:pt x="6374599" y="188260"/>
                  <a:pt x="6378877" y="205848"/>
                  <a:pt x="6400681" y="204402"/>
                </a:cubicBezTo>
                <a:lnTo>
                  <a:pt x="6402041" y="207073"/>
                </a:lnTo>
                <a:lnTo>
                  <a:pt x="6424912" y="204940"/>
                </a:lnTo>
                <a:cubicBezTo>
                  <a:pt x="6440035" y="209475"/>
                  <a:pt x="6489474" y="188920"/>
                  <a:pt x="6502019" y="198788"/>
                </a:cubicBezTo>
                <a:cubicBezTo>
                  <a:pt x="6507553" y="199163"/>
                  <a:pt x="6513074" y="197832"/>
                  <a:pt x="6518229" y="197839"/>
                </a:cubicBezTo>
                <a:lnTo>
                  <a:pt x="6519089" y="198274"/>
                </a:lnTo>
                <a:lnTo>
                  <a:pt x="6561047" y="182276"/>
                </a:lnTo>
                <a:cubicBezTo>
                  <a:pt x="6576908" y="188273"/>
                  <a:pt x="6586597" y="187556"/>
                  <a:pt x="6595639" y="174596"/>
                </a:cubicBezTo>
                <a:cubicBezTo>
                  <a:pt x="6669524" y="204588"/>
                  <a:pt x="6631660" y="167763"/>
                  <a:pt x="6692265" y="171261"/>
                </a:cubicBezTo>
                <a:lnTo>
                  <a:pt x="6697219" y="171733"/>
                </a:lnTo>
                <a:lnTo>
                  <a:pt x="6713656" y="160032"/>
                </a:lnTo>
                <a:cubicBezTo>
                  <a:pt x="6713896" y="158972"/>
                  <a:pt x="6714141" y="157917"/>
                  <a:pt x="6714383" y="156857"/>
                </a:cubicBezTo>
                <a:lnTo>
                  <a:pt x="6774793" y="166145"/>
                </a:lnTo>
                <a:lnTo>
                  <a:pt x="6782112" y="161687"/>
                </a:lnTo>
                <a:lnTo>
                  <a:pt x="6822392" y="175020"/>
                </a:lnTo>
                <a:lnTo>
                  <a:pt x="6842719" y="178025"/>
                </a:lnTo>
                <a:lnTo>
                  <a:pt x="6878958" y="187256"/>
                </a:lnTo>
                <a:lnTo>
                  <a:pt x="6881972" y="184277"/>
                </a:lnTo>
                <a:lnTo>
                  <a:pt x="6889133" y="187492"/>
                </a:lnTo>
                <a:lnTo>
                  <a:pt x="6894439" y="184074"/>
                </a:lnTo>
                <a:lnTo>
                  <a:pt x="6900419" y="185342"/>
                </a:lnTo>
                <a:cubicBezTo>
                  <a:pt x="6911884" y="183619"/>
                  <a:pt x="6950507" y="175071"/>
                  <a:pt x="6963220" y="173736"/>
                </a:cubicBezTo>
                <a:lnTo>
                  <a:pt x="6976706" y="177326"/>
                </a:lnTo>
                <a:lnTo>
                  <a:pt x="6987064" y="166834"/>
                </a:lnTo>
                <a:lnTo>
                  <a:pt x="7030230" y="166147"/>
                </a:lnTo>
                <a:lnTo>
                  <a:pt x="7045014" y="175533"/>
                </a:lnTo>
                <a:lnTo>
                  <a:pt x="7058714" y="182424"/>
                </a:lnTo>
                <a:lnTo>
                  <a:pt x="7060499" y="182495"/>
                </a:lnTo>
                <a:lnTo>
                  <a:pt x="7078430" y="183225"/>
                </a:lnTo>
                <a:lnTo>
                  <a:pt x="7176563" y="179676"/>
                </a:lnTo>
                <a:lnTo>
                  <a:pt x="7205529" y="187443"/>
                </a:lnTo>
                <a:lnTo>
                  <a:pt x="7310118" y="169037"/>
                </a:lnTo>
                <a:cubicBezTo>
                  <a:pt x="7440488" y="161452"/>
                  <a:pt x="7553495" y="197026"/>
                  <a:pt x="7673859" y="156768"/>
                </a:cubicBezTo>
                <a:lnTo>
                  <a:pt x="7692748" y="167969"/>
                </a:lnTo>
                <a:lnTo>
                  <a:pt x="7715729" y="163804"/>
                </a:lnTo>
                <a:cubicBezTo>
                  <a:pt x="7811110" y="149060"/>
                  <a:pt x="7909958" y="141152"/>
                  <a:pt x="7974189" y="161251"/>
                </a:cubicBezTo>
                <a:cubicBezTo>
                  <a:pt x="8006066" y="157939"/>
                  <a:pt x="8083084" y="150326"/>
                  <a:pt x="8101969" y="150927"/>
                </a:cubicBezTo>
                <a:lnTo>
                  <a:pt x="8106826" y="146285"/>
                </a:lnTo>
                <a:lnTo>
                  <a:pt x="8162058" y="103136"/>
                </a:lnTo>
                <a:lnTo>
                  <a:pt x="8184568" y="100422"/>
                </a:lnTo>
                <a:lnTo>
                  <a:pt x="8205350" y="106344"/>
                </a:lnTo>
                <a:cubicBezTo>
                  <a:pt x="8213920" y="108834"/>
                  <a:pt x="8222826" y="111343"/>
                  <a:pt x="8228227" y="112404"/>
                </a:cubicBezTo>
                <a:lnTo>
                  <a:pt x="8229109" y="109777"/>
                </a:lnTo>
                <a:lnTo>
                  <a:pt x="8237963" y="113428"/>
                </a:lnTo>
                <a:lnTo>
                  <a:pt x="8248358" y="112494"/>
                </a:lnTo>
                <a:lnTo>
                  <a:pt x="8249309" y="113130"/>
                </a:lnTo>
                <a:lnTo>
                  <a:pt x="8249997" y="112347"/>
                </a:lnTo>
                <a:lnTo>
                  <a:pt x="8272162" y="110356"/>
                </a:lnTo>
                <a:lnTo>
                  <a:pt x="8292349" y="103912"/>
                </a:lnTo>
                <a:lnTo>
                  <a:pt x="8292491" y="103935"/>
                </a:lnTo>
                <a:cubicBezTo>
                  <a:pt x="8298009" y="104409"/>
                  <a:pt x="8303135" y="103922"/>
                  <a:pt x="8307239" y="101023"/>
                </a:cubicBezTo>
                <a:cubicBezTo>
                  <a:pt x="8317233" y="106089"/>
                  <a:pt x="8327966" y="110943"/>
                  <a:pt x="8339282" y="115374"/>
                </a:cubicBezTo>
                <a:lnTo>
                  <a:pt x="8346156" y="117659"/>
                </a:lnTo>
                <a:lnTo>
                  <a:pt x="8346467" y="117456"/>
                </a:lnTo>
                <a:cubicBezTo>
                  <a:pt x="8348336" y="117423"/>
                  <a:pt x="8350739" y="117978"/>
                  <a:pt x="8354069" y="119374"/>
                </a:cubicBezTo>
                <a:lnTo>
                  <a:pt x="8358687" y="121825"/>
                </a:lnTo>
                <a:lnTo>
                  <a:pt x="8433385" y="106101"/>
                </a:lnTo>
                <a:cubicBezTo>
                  <a:pt x="8472316" y="107679"/>
                  <a:pt x="8499361" y="89243"/>
                  <a:pt x="8533779" y="104806"/>
                </a:cubicBezTo>
                <a:cubicBezTo>
                  <a:pt x="8570237" y="106199"/>
                  <a:pt x="8602608" y="99501"/>
                  <a:pt x="8632833" y="106964"/>
                </a:cubicBezTo>
                <a:cubicBezTo>
                  <a:pt x="8646003" y="101130"/>
                  <a:pt x="8658069" y="99126"/>
                  <a:pt x="8668523" y="109411"/>
                </a:cubicBezTo>
                <a:cubicBezTo>
                  <a:pt x="8702829" y="107932"/>
                  <a:pt x="8712456" y="94511"/>
                  <a:pt x="8732893" y="106423"/>
                </a:cubicBezTo>
                <a:lnTo>
                  <a:pt x="8764071" y="101019"/>
                </a:lnTo>
                <a:lnTo>
                  <a:pt x="8767004" y="97951"/>
                </a:lnTo>
                <a:lnTo>
                  <a:pt x="8772553" y="96746"/>
                </a:lnTo>
                <a:lnTo>
                  <a:pt x="8787201" y="98465"/>
                </a:lnTo>
                <a:lnTo>
                  <a:pt x="8792624" y="99935"/>
                </a:lnTo>
                <a:cubicBezTo>
                  <a:pt x="8796395" y="100640"/>
                  <a:pt x="8798936" y="100714"/>
                  <a:pt x="8800741" y="100329"/>
                </a:cubicBezTo>
                <a:lnTo>
                  <a:pt x="8800966" y="100077"/>
                </a:lnTo>
                <a:lnTo>
                  <a:pt x="8808513" y="100962"/>
                </a:lnTo>
                <a:cubicBezTo>
                  <a:pt x="8821191" y="103057"/>
                  <a:pt x="8833467" y="105663"/>
                  <a:pt x="8845110" y="108611"/>
                </a:cubicBezTo>
                <a:cubicBezTo>
                  <a:pt x="8856640" y="94429"/>
                  <a:pt x="8898769" y="114061"/>
                  <a:pt x="8896773" y="86101"/>
                </a:cubicBezTo>
                <a:cubicBezTo>
                  <a:pt x="8912560" y="89254"/>
                  <a:pt x="8921083" y="101262"/>
                  <a:pt x="8917529" y="82805"/>
                </a:cubicBezTo>
                <a:lnTo>
                  <a:pt x="8929546" y="78543"/>
                </a:lnTo>
                <a:lnTo>
                  <a:pt x="9026654" y="99852"/>
                </a:lnTo>
                <a:lnTo>
                  <a:pt x="9040737" y="105786"/>
                </a:lnTo>
                <a:cubicBezTo>
                  <a:pt x="9045198" y="108424"/>
                  <a:pt x="9049055" y="111684"/>
                  <a:pt x="9052026" y="115808"/>
                </a:cubicBezTo>
                <a:cubicBezTo>
                  <a:pt x="9103902" y="97277"/>
                  <a:pt x="9148883" y="119005"/>
                  <a:pt x="9203241" y="118145"/>
                </a:cubicBezTo>
                <a:cubicBezTo>
                  <a:pt x="9263154" y="126206"/>
                  <a:pt x="9393882" y="154481"/>
                  <a:pt x="9415584" y="163588"/>
                </a:cubicBezTo>
                <a:cubicBezTo>
                  <a:pt x="9433796" y="167802"/>
                  <a:pt x="9514347" y="159834"/>
                  <a:pt x="9505102" y="147474"/>
                </a:cubicBezTo>
                <a:cubicBezTo>
                  <a:pt x="9558875" y="175676"/>
                  <a:pt x="9580546" y="149889"/>
                  <a:pt x="9643040" y="164665"/>
                </a:cubicBezTo>
                <a:lnTo>
                  <a:pt x="9762999" y="169055"/>
                </a:lnTo>
                <a:lnTo>
                  <a:pt x="9776183" y="168623"/>
                </a:lnTo>
                <a:lnTo>
                  <a:pt x="9780532" y="162255"/>
                </a:lnTo>
                <a:lnTo>
                  <a:pt x="9824924" y="158079"/>
                </a:lnTo>
                <a:cubicBezTo>
                  <a:pt x="9845325" y="170634"/>
                  <a:pt x="9880317" y="158344"/>
                  <a:pt x="9910588" y="160759"/>
                </a:cubicBezTo>
                <a:lnTo>
                  <a:pt x="9924173" y="165023"/>
                </a:lnTo>
                <a:lnTo>
                  <a:pt x="10010969" y="162234"/>
                </a:lnTo>
                <a:lnTo>
                  <a:pt x="10070699" y="164286"/>
                </a:lnTo>
                <a:lnTo>
                  <a:pt x="10083825" y="168444"/>
                </a:lnTo>
                <a:lnTo>
                  <a:pt x="10097932" y="161160"/>
                </a:lnTo>
                <a:cubicBezTo>
                  <a:pt x="10099580" y="159385"/>
                  <a:pt x="10100873" y="157473"/>
                  <a:pt x="10101779" y="155488"/>
                </a:cubicBezTo>
                <a:lnTo>
                  <a:pt x="10149437" y="158598"/>
                </a:lnTo>
                <a:lnTo>
                  <a:pt x="10155104" y="158045"/>
                </a:lnTo>
                <a:lnTo>
                  <a:pt x="10250982" y="135074"/>
                </a:lnTo>
                <a:cubicBezTo>
                  <a:pt x="10282349" y="124953"/>
                  <a:pt x="10324027" y="105518"/>
                  <a:pt x="10343301" y="97316"/>
                </a:cubicBezTo>
                <a:cubicBezTo>
                  <a:pt x="10346266" y="87573"/>
                  <a:pt x="10357577" y="89038"/>
                  <a:pt x="10366625" y="85860"/>
                </a:cubicBezTo>
                <a:cubicBezTo>
                  <a:pt x="10373832" y="76124"/>
                  <a:pt x="10418445" y="69199"/>
                  <a:pt x="10433505" y="71432"/>
                </a:cubicBezTo>
                <a:cubicBezTo>
                  <a:pt x="10475361" y="83650"/>
                  <a:pt x="10513941" y="44949"/>
                  <a:pt x="10547510" y="53678"/>
                </a:cubicBezTo>
                <a:cubicBezTo>
                  <a:pt x="10573283" y="48227"/>
                  <a:pt x="10581157" y="42377"/>
                  <a:pt x="10588150" y="38719"/>
                </a:cubicBezTo>
                <a:lnTo>
                  <a:pt x="10589457" y="31728"/>
                </a:lnTo>
                <a:lnTo>
                  <a:pt x="10699976" y="49777"/>
                </a:lnTo>
                <a:cubicBezTo>
                  <a:pt x="10735033" y="53897"/>
                  <a:pt x="10768025" y="45042"/>
                  <a:pt x="10812237" y="52759"/>
                </a:cubicBezTo>
                <a:lnTo>
                  <a:pt x="10869837" y="72227"/>
                </a:lnTo>
                <a:lnTo>
                  <a:pt x="10881770" y="80104"/>
                </a:lnTo>
                <a:lnTo>
                  <a:pt x="10896899" y="77163"/>
                </a:lnTo>
                <a:cubicBezTo>
                  <a:pt x="10898848" y="75922"/>
                  <a:pt x="10900479" y="74444"/>
                  <a:pt x="10901748" y="72784"/>
                </a:cubicBezTo>
                <a:lnTo>
                  <a:pt x="10947419" y="89748"/>
                </a:lnTo>
                <a:lnTo>
                  <a:pt x="10953034" y="90870"/>
                </a:lnTo>
                <a:lnTo>
                  <a:pt x="10992070" y="95273"/>
                </a:lnTo>
                <a:lnTo>
                  <a:pt x="11112372" y="88679"/>
                </a:lnTo>
                <a:cubicBezTo>
                  <a:pt x="11108439" y="74830"/>
                  <a:pt x="11140018" y="97031"/>
                  <a:pt x="11147719" y="86992"/>
                </a:cubicBezTo>
                <a:cubicBezTo>
                  <a:pt x="11152509" y="78401"/>
                  <a:pt x="11163205" y="83136"/>
                  <a:pt x="11172617" y="82697"/>
                </a:cubicBezTo>
                <a:cubicBezTo>
                  <a:pt x="11181525" y="75359"/>
                  <a:pt x="11226208" y="81688"/>
                  <a:pt x="11240397" y="88262"/>
                </a:cubicBezTo>
                <a:cubicBezTo>
                  <a:pt x="11249960" y="94287"/>
                  <a:pt x="11259949" y="97164"/>
                  <a:pt x="11270034" y="98379"/>
                </a:cubicBezTo>
                <a:lnTo>
                  <a:pt x="11293091" y="98474"/>
                </a:lnTo>
                <a:lnTo>
                  <a:pt x="11310949" y="104274"/>
                </a:lnTo>
                <a:lnTo>
                  <a:pt x="11345279" y="101883"/>
                </a:lnTo>
                <a:lnTo>
                  <a:pt x="11354597" y="104385"/>
                </a:lnTo>
                <a:lnTo>
                  <a:pt x="11367725" y="104431"/>
                </a:lnTo>
                <a:lnTo>
                  <a:pt x="11399832" y="117048"/>
                </a:lnTo>
                <a:cubicBezTo>
                  <a:pt x="11426330" y="131555"/>
                  <a:pt x="11452641" y="150886"/>
                  <a:pt x="11487595" y="158754"/>
                </a:cubicBezTo>
                <a:cubicBezTo>
                  <a:pt x="11515406" y="151514"/>
                  <a:pt x="11531776" y="244887"/>
                  <a:pt x="11590850" y="244984"/>
                </a:cubicBezTo>
                <a:cubicBezTo>
                  <a:pt x="11687863" y="198241"/>
                  <a:pt x="11587614" y="291800"/>
                  <a:pt x="11736204" y="283941"/>
                </a:cubicBezTo>
                <a:cubicBezTo>
                  <a:pt x="11744762" y="275580"/>
                  <a:pt x="11762511" y="286184"/>
                  <a:pt x="11760331" y="298368"/>
                </a:cubicBezTo>
                <a:cubicBezTo>
                  <a:pt x="11769810" y="295289"/>
                  <a:pt x="11817448" y="290644"/>
                  <a:pt x="11819139" y="310575"/>
                </a:cubicBezTo>
                <a:lnTo>
                  <a:pt x="11821967" y="312222"/>
                </a:lnTo>
                <a:lnTo>
                  <a:pt x="11847125" y="303833"/>
                </a:lnTo>
                <a:cubicBezTo>
                  <a:pt x="11890550" y="301151"/>
                  <a:pt x="11927400" y="329991"/>
                  <a:pt x="11980134" y="328343"/>
                </a:cubicBezTo>
                <a:cubicBezTo>
                  <a:pt x="11999877" y="317657"/>
                  <a:pt x="12100908" y="364667"/>
                  <a:pt x="12174576" y="382540"/>
                </a:cubicBezTo>
                <a:lnTo>
                  <a:pt x="12192000" y="385665"/>
                </a:lnTo>
                <a:lnTo>
                  <a:pt x="12192000" y="1163932"/>
                </a:lnTo>
                <a:lnTo>
                  <a:pt x="0" y="1163932"/>
                </a:lnTo>
                <a:lnTo>
                  <a:pt x="0" y="489977"/>
                </a:lnTo>
                <a:lnTo>
                  <a:pt x="5331" y="489229"/>
                </a:lnTo>
                <a:cubicBezTo>
                  <a:pt x="18193" y="486710"/>
                  <a:pt x="30228" y="483363"/>
                  <a:pt x="39902" y="478716"/>
                </a:cubicBezTo>
                <a:lnTo>
                  <a:pt x="117880" y="427388"/>
                </a:lnTo>
                <a:lnTo>
                  <a:pt x="238140" y="385729"/>
                </a:lnTo>
                <a:lnTo>
                  <a:pt x="249589" y="385949"/>
                </a:lnTo>
                <a:lnTo>
                  <a:pt x="296963" y="362534"/>
                </a:lnTo>
                <a:cubicBezTo>
                  <a:pt x="312678" y="353496"/>
                  <a:pt x="327245" y="343226"/>
                  <a:pt x="339235" y="330857"/>
                </a:cubicBezTo>
                <a:cubicBezTo>
                  <a:pt x="358017" y="316348"/>
                  <a:pt x="430593" y="324331"/>
                  <a:pt x="447152" y="333855"/>
                </a:cubicBezTo>
                <a:cubicBezTo>
                  <a:pt x="455944" y="335789"/>
                  <a:pt x="465515" y="339134"/>
                  <a:pt x="475247" y="343146"/>
                </a:cubicBezTo>
                <a:lnTo>
                  <a:pt x="477967" y="344392"/>
                </a:lnTo>
                <a:lnTo>
                  <a:pt x="527683" y="339655"/>
                </a:lnTo>
                <a:lnTo>
                  <a:pt x="703732" y="323031"/>
                </a:lnTo>
                <a:cubicBezTo>
                  <a:pt x="746107" y="337252"/>
                  <a:pt x="806181" y="307763"/>
                  <a:pt x="853391" y="310023"/>
                </a:cubicBezTo>
                <a:cubicBezTo>
                  <a:pt x="890324" y="307038"/>
                  <a:pt x="911072" y="307293"/>
                  <a:pt x="925332" y="305118"/>
                </a:cubicBezTo>
                <a:lnTo>
                  <a:pt x="941286" y="295364"/>
                </a:lnTo>
                <a:lnTo>
                  <a:pt x="950845" y="293027"/>
                </a:lnTo>
                <a:lnTo>
                  <a:pt x="953292" y="287324"/>
                </a:lnTo>
                <a:lnTo>
                  <a:pt x="967499" y="280192"/>
                </a:lnTo>
                <a:cubicBezTo>
                  <a:pt x="972860" y="278300"/>
                  <a:pt x="978671" y="277177"/>
                  <a:pt x="985161" y="277297"/>
                </a:cubicBezTo>
                <a:cubicBezTo>
                  <a:pt x="1006876" y="286454"/>
                  <a:pt x="1042482" y="256677"/>
                  <a:pt x="1069267" y="269198"/>
                </a:cubicBezTo>
                <a:cubicBezTo>
                  <a:pt x="1094808" y="265150"/>
                  <a:pt x="1122462" y="257023"/>
                  <a:pt x="1138407" y="252999"/>
                </a:cubicBezTo>
                <a:cubicBezTo>
                  <a:pt x="1144898" y="243390"/>
                  <a:pt x="1166843" y="255604"/>
                  <a:pt x="1164931" y="245054"/>
                </a:cubicBezTo>
                <a:cubicBezTo>
                  <a:pt x="1180564" y="253372"/>
                  <a:pt x="1196701" y="233033"/>
                  <a:pt x="1211622" y="227108"/>
                </a:cubicBezTo>
                <a:cubicBezTo>
                  <a:pt x="1223659" y="235648"/>
                  <a:pt x="1243095" y="214792"/>
                  <a:pt x="1274567" y="209812"/>
                </a:cubicBezTo>
                <a:cubicBezTo>
                  <a:pt x="1293468" y="207689"/>
                  <a:pt x="1311321" y="214329"/>
                  <a:pt x="1325029" y="214369"/>
                </a:cubicBezTo>
                <a:cubicBezTo>
                  <a:pt x="1338735" y="214409"/>
                  <a:pt x="1348238" y="204450"/>
                  <a:pt x="1356805" y="210054"/>
                </a:cubicBezTo>
                <a:cubicBezTo>
                  <a:pt x="1397191" y="226080"/>
                  <a:pt x="1434108" y="220864"/>
                  <a:pt x="1468752" y="221036"/>
                </a:cubicBezTo>
                <a:lnTo>
                  <a:pt x="1650750" y="171522"/>
                </a:lnTo>
                <a:cubicBezTo>
                  <a:pt x="1648963" y="175128"/>
                  <a:pt x="1647366" y="179078"/>
                  <a:pt x="1655056" y="178538"/>
                </a:cubicBezTo>
                <a:cubicBezTo>
                  <a:pt x="1671361" y="175610"/>
                  <a:pt x="1673472" y="191103"/>
                  <a:pt x="1683220" y="176084"/>
                </a:cubicBezTo>
                <a:lnTo>
                  <a:pt x="1685599" y="171820"/>
                </a:lnTo>
                <a:lnTo>
                  <a:pt x="1689230" y="171091"/>
                </a:lnTo>
                <a:cubicBezTo>
                  <a:pt x="1691077" y="171209"/>
                  <a:pt x="1691927" y="172238"/>
                  <a:pt x="1691052" y="175010"/>
                </a:cubicBezTo>
                <a:cubicBezTo>
                  <a:pt x="1708143" y="163422"/>
                  <a:pt x="1721518" y="180819"/>
                  <a:pt x="1735783" y="183832"/>
                </a:cubicBezTo>
                <a:cubicBezTo>
                  <a:pt x="1749257" y="172743"/>
                  <a:pt x="1765900" y="189995"/>
                  <a:pt x="1797102" y="188721"/>
                </a:cubicBezTo>
                <a:cubicBezTo>
                  <a:pt x="1811926" y="175989"/>
                  <a:pt x="1818113" y="188014"/>
                  <a:pt x="1845638" y="170206"/>
                </a:cubicBezTo>
                <a:cubicBezTo>
                  <a:pt x="1846487" y="171605"/>
                  <a:pt x="1847613" y="172863"/>
                  <a:pt x="1848980" y="173948"/>
                </a:cubicBezTo>
                <a:cubicBezTo>
                  <a:pt x="1856916" y="180245"/>
                  <a:pt x="1871067" y="179345"/>
                  <a:pt x="1880587" y="171938"/>
                </a:cubicBezTo>
                <a:cubicBezTo>
                  <a:pt x="1923931" y="147552"/>
                  <a:pt x="1960626" y="145420"/>
                  <a:pt x="1995803" y="138279"/>
                </a:cubicBezTo>
                <a:cubicBezTo>
                  <a:pt x="2035252" y="132570"/>
                  <a:pt x="2005733" y="159108"/>
                  <a:pt x="2057448" y="135082"/>
                </a:cubicBezTo>
                <a:lnTo>
                  <a:pt x="2119088" y="119940"/>
                </a:lnTo>
                <a:lnTo>
                  <a:pt x="2138831" y="122626"/>
                </a:lnTo>
                <a:lnTo>
                  <a:pt x="2174180" y="117121"/>
                </a:lnTo>
                <a:lnTo>
                  <a:pt x="2214259" y="116974"/>
                </a:lnTo>
                <a:cubicBezTo>
                  <a:pt x="2231866" y="115824"/>
                  <a:pt x="2248895" y="113224"/>
                  <a:pt x="2264911" y="108071"/>
                </a:cubicBezTo>
                <a:lnTo>
                  <a:pt x="2298963" y="107788"/>
                </a:lnTo>
                <a:cubicBezTo>
                  <a:pt x="2352919" y="99467"/>
                  <a:pt x="2408915" y="93907"/>
                  <a:pt x="2454058" y="73698"/>
                </a:cubicBezTo>
                <a:cubicBezTo>
                  <a:pt x="2493261" y="67427"/>
                  <a:pt x="2507044" y="73914"/>
                  <a:pt x="2534188" y="70162"/>
                </a:cubicBezTo>
                <a:cubicBezTo>
                  <a:pt x="2561369" y="61552"/>
                  <a:pt x="2595762" y="55004"/>
                  <a:pt x="2616912" y="51189"/>
                </a:cubicBezTo>
                <a:lnTo>
                  <a:pt x="2698592" y="42305"/>
                </a:lnTo>
                <a:lnTo>
                  <a:pt x="2891953" y="34973"/>
                </a:lnTo>
                <a:cubicBezTo>
                  <a:pt x="2905485" y="24878"/>
                  <a:pt x="2934220" y="5398"/>
                  <a:pt x="2955508" y="929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B9712C-C4E9-DF46-A474-F3EF73AEEA4F}"/>
              </a:ext>
            </a:extLst>
          </p:cNvPr>
          <p:cNvSpPr/>
          <p:nvPr/>
        </p:nvSpPr>
        <p:spPr>
          <a:xfrm>
            <a:off x="355455" y="1563117"/>
            <a:ext cx="119859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In normal settings, what determines net O2 transfer from the alveolus to the pulmonary capillary?</a:t>
            </a:r>
          </a:p>
          <a:p>
            <a:r>
              <a:rPr lang="en-US" sz="2000" dirty="0"/>
              <a:t>A) Ventilatory rate</a:t>
            </a:r>
          </a:p>
          <a:p>
            <a:r>
              <a:rPr lang="en-US" sz="2000" dirty="0">
                <a:highlight>
                  <a:srgbClr val="FFFF00"/>
                </a:highlight>
              </a:rPr>
              <a:t>B) Pulmonary blood flow</a:t>
            </a:r>
          </a:p>
          <a:p>
            <a:r>
              <a:rPr lang="en-US" sz="2000" dirty="0"/>
              <a:t>C) Fraction of inspired O2</a:t>
            </a:r>
          </a:p>
          <a:p>
            <a:r>
              <a:rPr lang="en-US" sz="2000" dirty="0"/>
              <a:t>D) Partial pressure of O2</a:t>
            </a:r>
          </a:p>
        </p:txBody>
      </p:sp>
    </p:spTree>
    <p:extLst>
      <p:ext uri="{BB962C8B-B14F-4D97-AF65-F5344CB8AC3E}">
        <p14:creationId xmlns:p14="http://schemas.microsoft.com/office/powerpoint/2010/main" val="27462691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7CD24CB-ADB7-42D5-B7CA-D6B8E184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85F20A-C441-F343-9818-A3BF0959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98" y="-169938"/>
            <a:ext cx="4162201" cy="8782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Gas exchange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9168E3-50B5-4B32-B3BA-B53352278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0"/>
            <a:ext cx="12192000" cy="1371600"/>
          </a:xfrm>
          <a:custGeom>
            <a:avLst/>
            <a:gdLst>
              <a:gd name="connsiteX0" fmla="*/ 0 w 12192000"/>
              <a:gd name="connsiteY0" fmla="*/ 0 h 1008346"/>
              <a:gd name="connsiteX1" fmla="*/ 12187583 w 12192000"/>
              <a:gd name="connsiteY1" fmla="*/ 0 h 1008346"/>
              <a:gd name="connsiteX2" fmla="*/ 12192000 w 12192000"/>
              <a:gd name="connsiteY2" fmla="*/ 65613 h 1008346"/>
              <a:gd name="connsiteX3" fmla="*/ 12192000 w 12192000"/>
              <a:gd name="connsiteY3" fmla="*/ 84629 h 1008346"/>
              <a:gd name="connsiteX4" fmla="*/ 12176433 w 12192000"/>
              <a:gd name="connsiteY4" fmla="*/ 86996 h 1008346"/>
              <a:gd name="connsiteX5" fmla="*/ 11966438 w 12192000"/>
              <a:gd name="connsiteY5" fmla="*/ 112672 h 1008346"/>
              <a:gd name="connsiteX6" fmla="*/ 11916918 w 12192000"/>
              <a:gd name="connsiteY6" fmla="*/ 131001 h 1008346"/>
              <a:gd name="connsiteX7" fmla="*/ 11785675 w 12192000"/>
              <a:gd name="connsiteY7" fmla="*/ 200504 h 1008346"/>
              <a:gd name="connsiteX8" fmla="*/ 11710307 w 12192000"/>
              <a:gd name="connsiteY8" fmla="*/ 219266 h 1008346"/>
              <a:gd name="connsiteX9" fmla="*/ 11488515 w 12192000"/>
              <a:gd name="connsiteY9" fmla="*/ 272573 h 1008346"/>
              <a:gd name="connsiteX10" fmla="*/ 11419631 w 12192000"/>
              <a:gd name="connsiteY10" fmla="*/ 292041 h 1008346"/>
              <a:gd name="connsiteX11" fmla="*/ 11247844 w 12192000"/>
              <a:gd name="connsiteY11" fmla="*/ 350265 h 1008346"/>
              <a:gd name="connsiteX12" fmla="*/ 11126425 w 12192000"/>
              <a:gd name="connsiteY12" fmla="*/ 419544 h 1008346"/>
              <a:gd name="connsiteX13" fmla="*/ 11017611 w 12192000"/>
              <a:gd name="connsiteY13" fmla="*/ 445382 h 1008346"/>
              <a:gd name="connsiteX14" fmla="*/ 10964524 w 12192000"/>
              <a:gd name="connsiteY14" fmla="*/ 459636 h 1008346"/>
              <a:gd name="connsiteX15" fmla="*/ 10937482 w 12192000"/>
              <a:gd name="connsiteY15" fmla="*/ 479175 h 1008346"/>
              <a:gd name="connsiteX16" fmla="*/ 10920340 w 12192000"/>
              <a:gd name="connsiteY16" fmla="*/ 481765 h 1008346"/>
              <a:gd name="connsiteX17" fmla="*/ 10920133 w 12192000"/>
              <a:gd name="connsiteY17" fmla="*/ 482186 h 1008346"/>
              <a:gd name="connsiteX18" fmla="*/ 10815604 w 12192000"/>
              <a:gd name="connsiteY18" fmla="*/ 500583 h 1008346"/>
              <a:gd name="connsiteX19" fmla="*/ 10736979 w 12192000"/>
              <a:gd name="connsiteY19" fmla="*/ 537354 h 1008346"/>
              <a:gd name="connsiteX20" fmla="*/ 10697572 w 12192000"/>
              <a:gd name="connsiteY20" fmla="*/ 549656 h 1008346"/>
              <a:gd name="connsiteX21" fmla="*/ 10677680 w 12192000"/>
              <a:gd name="connsiteY21" fmla="*/ 558131 h 1008346"/>
              <a:gd name="connsiteX22" fmla="*/ 10677187 w 12192000"/>
              <a:gd name="connsiteY22" fmla="*/ 559888 h 1008346"/>
              <a:gd name="connsiteX23" fmla="*/ 10588288 w 12192000"/>
              <a:gd name="connsiteY23" fmla="*/ 566845 h 1008346"/>
              <a:gd name="connsiteX24" fmla="*/ 10533913 w 12192000"/>
              <a:gd name="connsiteY24" fmla="*/ 565526 h 1008346"/>
              <a:gd name="connsiteX25" fmla="*/ 10427096 w 12192000"/>
              <a:gd name="connsiteY25" fmla="*/ 571439 h 1008346"/>
              <a:gd name="connsiteX26" fmla="*/ 10283366 w 12192000"/>
              <a:gd name="connsiteY26" fmla="*/ 601076 h 1008346"/>
              <a:gd name="connsiteX27" fmla="*/ 10071988 w 12192000"/>
              <a:gd name="connsiteY27" fmla="*/ 612649 h 1008346"/>
              <a:gd name="connsiteX28" fmla="*/ 10019577 w 12192000"/>
              <a:gd name="connsiteY28" fmla="*/ 623784 h 1008346"/>
              <a:gd name="connsiteX29" fmla="*/ 9996598 w 12192000"/>
              <a:gd name="connsiteY29" fmla="*/ 629362 h 1008346"/>
              <a:gd name="connsiteX30" fmla="*/ 9994226 w 12192000"/>
              <a:gd name="connsiteY30" fmla="*/ 629693 h 1008346"/>
              <a:gd name="connsiteX31" fmla="*/ 9886928 w 12192000"/>
              <a:gd name="connsiteY31" fmla="*/ 637803 h 1008346"/>
              <a:gd name="connsiteX32" fmla="*/ 9757216 w 12192000"/>
              <a:gd name="connsiteY32" fmla="*/ 637903 h 1008346"/>
              <a:gd name="connsiteX33" fmla="*/ 9630666 w 12192000"/>
              <a:gd name="connsiteY33" fmla="*/ 634301 h 1008346"/>
              <a:gd name="connsiteX34" fmla="*/ 9552588 w 12192000"/>
              <a:gd name="connsiteY34" fmla="*/ 654919 h 1008346"/>
              <a:gd name="connsiteX35" fmla="*/ 9415821 w 12192000"/>
              <a:gd name="connsiteY35" fmla="*/ 653970 h 1008346"/>
              <a:gd name="connsiteX36" fmla="*/ 9163817 w 12192000"/>
              <a:gd name="connsiteY36" fmla="*/ 650641 h 1008346"/>
              <a:gd name="connsiteX37" fmla="*/ 9050386 w 12192000"/>
              <a:gd name="connsiteY37" fmla="*/ 653852 h 1008346"/>
              <a:gd name="connsiteX38" fmla="*/ 8929125 w 12192000"/>
              <a:gd name="connsiteY38" fmla="*/ 654038 h 1008346"/>
              <a:gd name="connsiteX39" fmla="*/ 8848784 w 12192000"/>
              <a:gd name="connsiteY39" fmla="*/ 653686 h 1008346"/>
              <a:gd name="connsiteX40" fmla="*/ 8846477 w 12192000"/>
              <a:gd name="connsiteY40" fmla="*/ 654426 h 1008346"/>
              <a:gd name="connsiteX41" fmla="*/ 8826356 w 12192000"/>
              <a:gd name="connsiteY41" fmla="*/ 654200 h 1008346"/>
              <a:gd name="connsiteX42" fmla="*/ 8788426 w 12192000"/>
              <a:gd name="connsiteY42" fmla="*/ 644734 h 1008346"/>
              <a:gd name="connsiteX43" fmla="*/ 8715784 w 12192000"/>
              <a:gd name="connsiteY43" fmla="*/ 655804 h 1008346"/>
              <a:gd name="connsiteX44" fmla="*/ 8652446 w 12192000"/>
              <a:gd name="connsiteY44" fmla="*/ 660966 h 1008346"/>
              <a:gd name="connsiteX45" fmla="*/ 8602565 w 12192000"/>
              <a:gd name="connsiteY45" fmla="*/ 669503 h 1008346"/>
              <a:gd name="connsiteX46" fmla="*/ 8593932 w 12192000"/>
              <a:gd name="connsiteY46" fmla="*/ 669427 h 1008346"/>
              <a:gd name="connsiteX47" fmla="*/ 8593705 w 12192000"/>
              <a:gd name="connsiteY47" fmla="*/ 669613 h 1008346"/>
              <a:gd name="connsiteX48" fmla="*/ 8584494 w 12192000"/>
              <a:gd name="connsiteY48" fmla="*/ 669906 h 1008346"/>
              <a:gd name="connsiteX49" fmla="*/ 8578197 w 12192000"/>
              <a:gd name="connsiteY49" fmla="*/ 669287 h 1008346"/>
              <a:gd name="connsiteX50" fmla="*/ 8506463 w 12192000"/>
              <a:gd name="connsiteY50" fmla="*/ 693584 h 1008346"/>
              <a:gd name="connsiteX51" fmla="*/ 8399267 w 12192000"/>
              <a:gd name="connsiteY51" fmla="*/ 713948 h 1008346"/>
              <a:gd name="connsiteX52" fmla="*/ 8291640 w 12192000"/>
              <a:gd name="connsiteY52" fmla="*/ 731915 h 1008346"/>
              <a:gd name="connsiteX53" fmla="*/ 8251948 w 12192000"/>
              <a:gd name="connsiteY53" fmla="*/ 737355 h 1008346"/>
              <a:gd name="connsiteX54" fmla="*/ 8184393 w 12192000"/>
              <a:gd name="connsiteY54" fmla="*/ 751751 h 1008346"/>
              <a:gd name="connsiteX55" fmla="*/ 8155434 w 12192000"/>
              <a:gd name="connsiteY55" fmla="*/ 761257 h 1008346"/>
              <a:gd name="connsiteX56" fmla="*/ 8153823 w 12192000"/>
              <a:gd name="connsiteY56" fmla="*/ 761173 h 1008346"/>
              <a:gd name="connsiteX57" fmla="*/ 8152337 w 12192000"/>
              <a:gd name="connsiteY57" fmla="*/ 763644 h 1008346"/>
              <a:gd name="connsiteX58" fmla="*/ 8147026 w 12192000"/>
              <a:gd name="connsiteY58" fmla="*/ 765472 h 1008346"/>
              <a:gd name="connsiteX59" fmla="*/ 8130352 w 12192000"/>
              <a:gd name="connsiteY59" fmla="*/ 767262 h 1008346"/>
              <a:gd name="connsiteX60" fmla="*/ 8123725 w 12192000"/>
              <a:gd name="connsiteY60" fmla="*/ 767408 h 1008346"/>
              <a:gd name="connsiteX61" fmla="*/ 8114787 w 12192000"/>
              <a:gd name="connsiteY61" fmla="*/ 768745 h 1008346"/>
              <a:gd name="connsiteX62" fmla="*/ 8114681 w 12192000"/>
              <a:gd name="connsiteY62" fmla="*/ 768946 h 1008346"/>
              <a:gd name="connsiteX63" fmla="*/ 8106087 w 12192000"/>
              <a:gd name="connsiteY63" fmla="*/ 769868 h 1008346"/>
              <a:gd name="connsiteX64" fmla="*/ 8047050 w 12192000"/>
              <a:gd name="connsiteY64" fmla="*/ 789846 h 1008346"/>
              <a:gd name="connsiteX65" fmla="*/ 7998793 w 12192000"/>
              <a:gd name="connsiteY65" fmla="*/ 802356 h 1008346"/>
              <a:gd name="connsiteX66" fmla="*/ 7988446 w 12192000"/>
              <a:gd name="connsiteY66" fmla="*/ 806503 h 1008346"/>
              <a:gd name="connsiteX67" fmla="*/ 7988194 w 12192000"/>
              <a:gd name="connsiteY67" fmla="*/ 807340 h 1008346"/>
              <a:gd name="connsiteX68" fmla="*/ 7941821 w 12192000"/>
              <a:gd name="connsiteY68" fmla="*/ 811196 h 1008346"/>
              <a:gd name="connsiteX69" fmla="*/ 7913431 w 12192000"/>
              <a:gd name="connsiteY69" fmla="*/ 810908 h 1008346"/>
              <a:gd name="connsiteX70" fmla="*/ 7899391 w 12192000"/>
              <a:gd name="connsiteY70" fmla="*/ 811681 h 1008346"/>
              <a:gd name="connsiteX71" fmla="*/ 7894134 w 12192000"/>
              <a:gd name="connsiteY71" fmla="*/ 809997 h 1008346"/>
              <a:gd name="connsiteX72" fmla="*/ 7874065 w 12192000"/>
              <a:gd name="connsiteY72" fmla="*/ 812104 h 1008346"/>
              <a:gd name="connsiteX73" fmla="*/ 7872250 w 12192000"/>
              <a:gd name="connsiteY73" fmla="*/ 813063 h 1008346"/>
              <a:gd name="connsiteX74" fmla="*/ 7825620 w 12192000"/>
              <a:gd name="connsiteY74" fmla="*/ 810757 h 1008346"/>
              <a:gd name="connsiteX75" fmla="*/ 7759398 w 12192000"/>
              <a:gd name="connsiteY75" fmla="*/ 814526 h 1008346"/>
              <a:gd name="connsiteX76" fmla="*/ 7671781 w 12192000"/>
              <a:gd name="connsiteY76" fmla="*/ 825332 h 1008346"/>
              <a:gd name="connsiteX77" fmla="*/ 7470640 w 12192000"/>
              <a:gd name="connsiteY77" fmla="*/ 840596 h 1008346"/>
              <a:gd name="connsiteX78" fmla="*/ 7464881 w 12192000"/>
              <a:gd name="connsiteY78" fmla="*/ 840011 h 1008346"/>
              <a:gd name="connsiteX79" fmla="*/ 7468828 w 12192000"/>
              <a:gd name="connsiteY79" fmla="*/ 838867 h 1008346"/>
              <a:gd name="connsiteX80" fmla="*/ 7463929 w 12192000"/>
              <a:gd name="connsiteY80" fmla="*/ 839915 h 1008346"/>
              <a:gd name="connsiteX81" fmla="*/ 7464881 w 12192000"/>
              <a:gd name="connsiteY81" fmla="*/ 840011 h 1008346"/>
              <a:gd name="connsiteX82" fmla="*/ 7462887 w 12192000"/>
              <a:gd name="connsiteY82" fmla="*/ 840589 h 1008346"/>
              <a:gd name="connsiteX83" fmla="*/ 7423655 w 12192000"/>
              <a:gd name="connsiteY83" fmla="*/ 848212 h 1008346"/>
              <a:gd name="connsiteX84" fmla="*/ 7346156 w 12192000"/>
              <a:gd name="connsiteY84" fmla="*/ 869806 h 1008346"/>
              <a:gd name="connsiteX85" fmla="*/ 7174543 w 12192000"/>
              <a:gd name="connsiteY85" fmla="*/ 893041 h 1008346"/>
              <a:gd name="connsiteX86" fmla="*/ 7120480 w 12192000"/>
              <a:gd name="connsiteY86" fmla="*/ 906142 h 1008346"/>
              <a:gd name="connsiteX87" fmla="*/ 7063799 w 12192000"/>
              <a:gd name="connsiteY87" fmla="*/ 904302 h 1008346"/>
              <a:gd name="connsiteX88" fmla="*/ 7046174 w 12192000"/>
              <a:gd name="connsiteY88" fmla="*/ 912191 h 1008346"/>
              <a:gd name="connsiteX89" fmla="*/ 7043236 w 12192000"/>
              <a:gd name="connsiteY89" fmla="*/ 913697 h 1008346"/>
              <a:gd name="connsiteX90" fmla="*/ 7029299 w 12192000"/>
              <a:gd name="connsiteY90" fmla="*/ 916535 h 1008346"/>
              <a:gd name="connsiteX91" fmla="*/ 7011341 w 12192000"/>
              <a:gd name="connsiteY91" fmla="*/ 922055 h 1008346"/>
              <a:gd name="connsiteX92" fmla="*/ 6962721 w 12192000"/>
              <a:gd name="connsiteY92" fmla="*/ 926136 h 1008346"/>
              <a:gd name="connsiteX93" fmla="*/ 6924046 w 12192000"/>
              <a:gd name="connsiteY93" fmla="*/ 935119 h 1008346"/>
              <a:gd name="connsiteX94" fmla="*/ 6803921 w 12192000"/>
              <a:gd name="connsiteY94" fmla="*/ 953749 h 1008346"/>
              <a:gd name="connsiteX95" fmla="*/ 6753130 w 12192000"/>
              <a:gd name="connsiteY95" fmla="*/ 967574 h 1008346"/>
              <a:gd name="connsiteX96" fmla="*/ 6715125 w 12192000"/>
              <a:gd name="connsiteY96" fmla="*/ 976612 h 1008346"/>
              <a:gd name="connsiteX97" fmla="*/ 6558230 w 12192000"/>
              <a:gd name="connsiteY97" fmla="*/ 992648 h 1008346"/>
              <a:gd name="connsiteX98" fmla="*/ 6424995 w 12192000"/>
              <a:gd name="connsiteY98" fmla="*/ 997785 h 1008346"/>
              <a:gd name="connsiteX99" fmla="*/ 6223993 w 12192000"/>
              <a:gd name="connsiteY99" fmla="*/ 996254 h 1008346"/>
              <a:gd name="connsiteX100" fmla="*/ 6170626 w 12192000"/>
              <a:gd name="connsiteY100" fmla="*/ 996191 h 1008346"/>
              <a:gd name="connsiteX101" fmla="*/ 6139366 w 12192000"/>
              <a:gd name="connsiteY101" fmla="*/ 1000894 h 1008346"/>
              <a:gd name="connsiteX102" fmla="*/ 6132311 w 12192000"/>
              <a:gd name="connsiteY102" fmla="*/ 1006678 h 1008346"/>
              <a:gd name="connsiteX103" fmla="*/ 6112202 w 12192000"/>
              <a:gd name="connsiteY103" fmla="*/ 1007107 h 1008346"/>
              <a:gd name="connsiteX104" fmla="*/ 6106903 w 12192000"/>
              <a:gd name="connsiteY104" fmla="*/ 1008346 h 1008346"/>
              <a:gd name="connsiteX105" fmla="*/ 6010290 w 12192000"/>
              <a:gd name="connsiteY105" fmla="*/ 999136 h 1008346"/>
              <a:gd name="connsiteX106" fmla="*/ 5859922 w 12192000"/>
              <a:gd name="connsiteY106" fmla="*/ 1004321 h 1008346"/>
              <a:gd name="connsiteX107" fmla="*/ 5623801 w 12192000"/>
              <a:gd name="connsiteY107" fmla="*/ 983916 h 1008346"/>
              <a:gd name="connsiteX108" fmla="*/ 5462286 w 12192000"/>
              <a:gd name="connsiteY108" fmla="*/ 972082 h 1008346"/>
              <a:gd name="connsiteX109" fmla="*/ 5263300 w 12192000"/>
              <a:gd name="connsiteY109" fmla="*/ 962419 h 1008346"/>
              <a:gd name="connsiteX110" fmla="*/ 5146583 w 12192000"/>
              <a:gd name="connsiteY110" fmla="*/ 948153 h 1008346"/>
              <a:gd name="connsiteX111" fmla="*/ 5067376 w 12192000"/>
              <a:gd name="connsiteY111" fmla="*/ 951851 h 1008346"/>
              <a:gd name="connsiteX112" fmla="*/ 4992329 w 12192000"/>
              <a:gd name="connsiteY112" fmla="*/ 947102 h 1008346"/>
              <a:gd name="connsiteX113" fmla="*/ 4965683 w 12192000"/>
              <a:gd name="connsiteY113" fmla="*/ 945215 h 1008346"/>
              <a:gd name="connsiteX114" fmla="*/ 4961310 w 12192000"/>
              <a:gd name="connsiteY114" fmla="*/ 941890 h 1008346"/>
              <a:gd name="connsiteX115" fmla="*/ 4943488 w 12192000"/>
              <a:gd name="connsiteY115" fmla="*/ 939683 h 1008346"/>
              <a:gd name="connsiteX116" fmla="*/ 4849224 w 12192000"/>
              <a:gd name="connsiteY116" fmla="*/ 927230 h 1008346"/>
              <a:gd name="connsiteX117" fmla="*/ 4847947 w 12192000"/>
              <a:gd name="connsiteY117" fmla="*/ 928231 h 1008346"/>
              <a:gd name="connsiteX118" fmla="*/ 4754288 w 12192000"/>
              <a:gd name="connsiteY118" fmla="*/ 938607 h 1008346"/>
              <a:gd name="connsiteX119" fmla="*/ 4663397 w 12192000"/>
              <a:gd name="connsiteY119" fmla="*/ 947888 h 1008346"/>
              <a:gd name="connsiteX120" fmla="*/ 4651959 w 12192000"/>
              <a:gd name="connsiteY120" fmla="*/ 947106 h 1008346"/>
              <a:gd name="connsiteX121" fmla="*/ 4651598 w 12192000"/>
              <a:gd name="connsiteY121" fmla="*/ 947335 h 1008346"/>
              <a:gd name="connsiteX122" fmla="*/ 4639268 w 12192000"/>
              <a:gd name="connsiteY122" fmla="*/ 946997 h 1008346"/>
              <a:gd name="connsiteX123" fmla="*/ 4631109 w 12192000"/>
              <a:gd name="connsiteY123" fmla="*/ 945679 h 1008346"/>
              <a:gd name="connsiteX124" fmla="*/ 4543237 w 12192000"/>
              <a:gd name="connsiteY124" fmla="*/ 945685 h 1008346"/>
              <a:gd name="connsiteX125" fmla="*/ 4438018 w 12192000"/>
              <a:gd name="connsiteY125" fmla="*/ 952550 h 1008346"/>
              <a:gd name="connsiteX126" fmla="*/ 4248478 w 12192000"/>
              <a:gd name="connsiteY126" fmla="*/ 943944 h 1008346"/>
              <a:gd name="connsiteX127" fmla="*/ 4060040 w 12192000"/>
              <a:gd name="connsiteY127" fmla="*/ 924627 h 1008346"/>
              <a:gd name="connsiteX128" fmla="*/ 3900993 w 12192000"/>
              <a:gd name="connsiteY128" fmla="*/ 901281 h 1008346"/>
              <a:gd name="connsiteX129" fmla="*/ 3894163 w 12192000"/>
              <a:gd name="connsiteY129" fmla="*/ 893057 h 1008346"/>
              <a:gd name="connsiteX130" fmla="*/ 3882282 w 12192000"/>
              <a:gd name="connsiteY130" fmla="*/ 887118 h 1008346"/>
              <a:gd name="connsiteX131" fmla="*/ 3879568 w 12192000"/>
              <a:gd name="connsiteY131" fmla="*/ 887386 h 1008346"/>
              <a:gd name="connsiteX132" fmla="*/ 3862018 w 12192000"/>
              <a:gd name="connsiteY132" fmla="*/ 883446 h 1008346"/>
              <a:gd name="connsiteX133" fmla="*/ 3860685 w 12192000"/>
              <a:gd name="connsiteY133" fmla="*/ 880589 h 1008346"/>
              <a:gd name="connsiteX134" fmla="*/ 3849430 w 12192000"/>
              <a:gd name="connsiteY134" fmla="*/ 877261 h 1008346"/>
              <a:gd name="connsiteX135" fmla="*/ 3829379 w 12192000"/>
              <a:gd name="connsiteY135" fmla="*/ 869021 h 1008346"/>
              <a:gd name="connsiteX136" fmla="*/ 3823641 w 12192000"/>
              <a:gd name="connsiteY136" fmla="*/ 869057 h 1008346"/>
              <a:gd name="connsiteX137" fmla="*/ 3790304 w 12192000"/>
              <a:gd name="connsiteY137" fmla="*/ 859084 h 1008346"/>
              <a:gd name="connsiteX138" fmla="*/ 3788900 w 12192000"/>
              <a:gd name="connsiteY138" fmla="*/ 859697 h 1008346"/>
              <a:gd name="connsiteX139" fmla="*/ 3775383 w 12192000"/>
              <a:gd name="connsiteY139" fmla="*/ 860158 h 1008346"/>
              <a:gd name="connsiteX140" fmla="*/ 3650549 w 12192000"/>
              <a:gd name="connsiteY140" fmla="*/ 856389 h 1008346"/>
              <a:gd name="connsiteX141" fmla="*/ 3643002 w 12192000"/>
              <a:gd name="connsiteY141" fmla="*/ 854718 h 1008346"/>
              <a:gd name="connsiteX142" fmla="*/ 3642633 w 12192000"/>
              <a:gd name="connsiteY142" fmla="*/ 854851 h 1008346"/>
              <a:gd name="connsiteX143" fmla="*/ 3634236 w 12192000"/>
              <a:gd name="connsiteY143" fmla="*/ 853421 h 1008346"/>
              <a:gd name="connsiteX144" fmla="*/ 3629243 w 12192000"/>
              <a:gd name="connsiteY144" fmla="*/ 851670 h 1008346"/>
              <a:gd name="connsiteX145" fmla="*/ 3614602 w 12192000"/>
              <a:gd name="connsiteY145" fmla="*/ 848429 h 1008346"/>
              <a:gd name="connsiteX146" fmla="*/ 3543752 w 12192000"/>
              <a:gd name="connsiteY146" fmla="*/ 861253 h 1008346"/>
              <a:gd name="connsiteX147" fmla="*/ 3430556 w 12192000"/>
              <a:gd name="connsiteY147" fmla="*/ 860564 h 1008346"/>
              <a:gd name="connsiteX148" fmla="*/ 3385450 w 12192000"/>
              <a:gd name="connsiteY148" fmla="*/ 861153 h 1008346"/>
              <a:gd name="connsiteX149" fmla="*/ 3206411 w 12192000"/>
              <a:gd name="connsiteY149" fmla="*/ 856342 h 1008346"/>
              <a:gd name="connsiteX150" fmla="*/ 3172172 w 12192000"/>
              <a:gd name="connsiteY150" fmla="*/ 859926 h 1008346"/>
              <a:gd name="connsiteX151" fmla="*/ 3167260 w 12192000"/>
              <a:gd name="connsiteY151" fmla="*/ 861600 h 1008346"/>
              <a:gd name="connsiteX152" fmla="*/ 3160907 w 12192000"/>
              <a:gd name="connsiteY152" fmla="*/ 862337 h 1008346"/>
              <a:gd name="connsiteX153" fmla="*/ 3144557 w 12192000"/>
              <a:gd name="connsiteY153" fmla="*/ 860933 h 1008346"/>
              <a:gd name="connsiteX154" fmla="*/ 3138575 w 12192000"/>
              <a:gd name="connsiteY154" fmla="*/ 859842 h 1008346"/>
              <a:gd name="connsiteX155" fmla="*/ 3129468 w 12192000"/>
              <a:gd name="connsiteY155" fmla="*/ 859445 h 1008346"/>
              <a:gd name="connsiteX156" fmla="*/ 3129191 w 12192000"/>
              <a:gd name="connsiteY156" fmla="*/ 859614 h 1008346"/>
              <a:gd name="connsiteX157" fmla="*/ 3080632 w 12192000"/>
              <a:gd name="connsiteY157" fmla="*/ 859576 h 1008346"/>
              <a:gd name="connsiteX158" fmla="*/ 3020075 w 12192000"/>
              <a:gd name="connsiteY158" fmla="*/ 867669 h 1008346"/>
              <a:gd name="connsiteX159" fmla="*/ 2996410 w 12192000"/>
              <a:gd name="connsiteY159" fmla="*/ 869598 h 1008346"/>
              <a:gd name="connsiteX160" fmla="*/ 2983493 w 12192000"/>
              <a:gd name="connsiteY160" fmla="*/ 871583 h 1008346"/>
              <a:gd name="connsiteX161" fmla="*/ 2982508 w 12192000"/>
              <a:gd name="connsiteY161" fmla="*/ 872324 h 1008346"/>
              <a:gd name="connsiteX162" fmla="*/ 2943646 w 12192000"/>
              <a:gd name="connsiteY162" fmla="*/ 866671 h 1008346"/>
              <a:gd name="connsiteX163" fmla="*/ 2937624 w 12192000"/>
              <a:gd name="connsiteY163" fmla="*/ 860873 h 1008346"/>
              <a:gd name="connsiteX164" fmla="*/ 2900278 w 12192000"/>
              <a:gd name="connsiteY164" fmla="*/ 855890 h 1008346"/>
              <a:gd name="connsiteX165" fmla="*/ 2877094 w 12192000"/>
              <a:gd name="connsiteY165" fmla="*/ 850038 h 1008346"/>
              <a:gd name="connsiteX166" fmla="*/ 2876089 w 12192000"/>
              <a:gd name="connsiteY166" fmla="*/ 849428 h 1008346"/>
              <a:gd name="connsiteX167" fmla="*/ 2858491 w 12192000"/>
              <a:gd name="connsiteY167" fmla="*/ 836891 h 1008346"/>
              <a:gd name="connsiteX168" fmla="*/ 2853221 w 12192000"/>
              <a:gd name="connsiteY168" fmla="*/ 836141 h 1008346"/>
              <a:gd name="connsiteX169" fmla="*/ 2809798 w 12192000"/>
              <a:gd name="connsiteY169" fmla="*/ 818931 h 1008346"/>
              <a:gd name="connsiteX170" fmla="*/ 2788143 w 12192000"/>
              <a:gd name="connsiteY170" fmla="*/ 814680 h 1008346"/>
              <a:gd name="connsiteX171" fmla="*/ 2726584 w 12192000"/>
              <a:gd name="connsiteY171" fmla="*/ 814258 h 1008346"/>
              <a:gd name="connsiteX172" fmla="*/ 2695593 w 12192000"/>
              <a:gd name="connsiteY172" fmla="*/ 797218 h 1008346"/>
              <a:gd name="connsiteX173" fmla="*/ 2688833 w 12192000"/>
              <a:gd name="connsiteY173" fmla="*/ 794195 h 1008346"/>
              <a:gd name="connsiteX174" fmla="*/ 2688479 w 12192000"/>
              <a:gd name="connsiteY174" fmla="*/ 794303 h 1008346"/>
              <a:gd name="connsiteX175" fmla="*/ 2680911 w 12192000"/>
              <a:gd name="connsiteY175" fmla="*/ 791446 h 1008346"/>
              <a:gd name="connsiteX176" fmla="*/ 2676500 w 12192000"/>
              <a:gd name="connsiteY176" fmla="*/ 788684 h 1008346"/>
              <a:gd name="connsiteX177" fmla="*/ 2597106 w 12192000"/>
              <a:gd name="connsiteY177" fmla="*/ 788233 h 1008346"/>
              <a:gd name="connsiteX178" fmla="*/ 2493284 w 12192000"/>
              <a:gd name="connsiteY178" fmla="*/ 771780 h 1008346"/>
              <a:gd name="connsiteX179" fmla="*/ 2391347 w 12192000"/>
              <a:gd name="connsiteY179" fmla="*/ 752808 h 1008346"/>
              <a:gd name="connsiteX180" fmla="*/ 2354862 w 12192000"/>
              <a:gd name="connsiteY180" fmla="*/ 744636 h 1008346"/>
              <a:gd name="connsiteX181" fmla="*/ 2287979 w 12192000"/>
              <a:gd name="connsiteY181" fmla="*/ 735811 h 1008346"/>
              <a:gd name="connsiteX182" fmla="*/ 2255010 w 12192000"/>
              <a:gd name="connsiteY182" fmla="*/ 734698 h 1008346"/>
              <a:gd name="connsiteX183" fmla="*/ 2251535 w 12192000"/>
              <a:gd name="connsiteY183" fmla="*/ 736637 h 1008346"/>
              <a:gd name="connsiteX184" fmla="*/ 2245631 w 12192000"/>
              <a:gd name="connsiteY184" fmla="*/ 736631 h 1008346"/>
              <a:gd name="connsiteX185" fmla="*/ 2230763 w 12192000"/>
              <a:gd name="connsiteY185" fmla="*/ 732710 h 1008346"/>
              <a:gd name="connsiteX186" fmla="*/ 2225379 w 12192000"/>
              <a:gd name="connsiteY186" fmla="*/ 730591 h 1008346"/>
              <a:gd name="connsiteX187" fmla="*/ 2217057 w 12192000"/>
              <a:gd name="connsiteY187" fmla="*/ 728862 h 1008346"/>
              <a:gd name="connsiteX188" fmla="*/ 2216788 w 12192000"/>
              <a:gd name="connsiteY188" fmla="*/ 729024 h 1008346"/>
              <a:gd name="connsiteX189" fmla="*/ 2209124 w 12192000"/>
              <a:gd name="connsiteY189" fmla="*/ 727003 h 1008346"/>
              <a:gd name="connsiteX190" fmla="*/ 2172459 w 12192000"/>
              <a:gd name="connsiteY190" fmla="*/ 714519 h 1008346"/>
              <a:gd name="connsiteX191" fmla="*/ 2115857 w 12192000"/>
              <a:gd name="connsiteY191" fmla="*/ 723498 h 1008346"/>
              <a:gd name="connsiteX192" fmla="*/ 2093949 w 12192000"/>
              <a:gd name="connsiteY192" fmla="*/ 722515 h 1008346"/>
              <a:gd name="connsiteX193" fmla="*/ 2080925 w 12192000"/>
              <a:gd name="connsiteY193" fmla="*/ 723827 h 1008346"/>
              <a:gd name="connsiteX194" fmla="*/ 1983785 w 12192000"/>
              <a:gd name="connsiteY194" fmla="*/ 689896 h 1008346"/>
              <a:gd name="connsiteX195" fmla="*/ 1959913 w 12192000"/>
              <a:gd name="connsiteY195" fmla="*/ 672734 h 1008346"/>
              <a:gd name="connsiteX196" fmla="*/ 1804159 w 12192000"/>
              <a:gd name="connsiteY196" fmla="*/ 644533 h 1008346"/>
              <a:gd name="connsiteX197" fmla="*/ 1591576 w 12192000"/>
              <a:gd name="connsiteY197" fmla="*/ 571258 h 1008346"/>
              <a:gd name="connsiteX198" fmla="*/ 1496826 w 12192000"/>
              <a:gd name="connsiteY198" fmla="*/ 568535 h 1008346"/>
              <a:gd name="connsiteX199" fmla="*/ 1356936 w 12192000"/>
              <a:gd name="connsiteY199" fmla="*/ 530781 h 1008346"/>
              <a:gd name="connsiteX200" fmla="*/ 1269628 w 12192000"/>
              <a:gd name="connsiteY200" fmla="*/ 539232 h 1008346"/>
              <a:gd name="connsiteX201" fmla="*/ 1194874 w 12192000"/>
              <a:gd name="connsiteY201" fmla="*/ 523525 h 1008346"/>
              <a:gd name="connsiteX202" fmla="*/ 1138189 w 12192000"/>
              <a:gd name="connsiteY202" fmla="*/ 509746 h 1008346"/>
              <a:gd name="connsiteX203" fmla="*/ 976781 w 12192000"/>
              <a:gd name="connsiteY203" fmla="*/ 468644 h 1008346"/>
              <a:gd name="connsiteX204" fmla="*/ 882061 w 12192000"/>
              <a:gd name="connsiteY204" fmla="*/ 458215 h 1008346"/>
              <a:gd name="connsiteX205" fmla="*/ 833317 w 12192000"/>
              <a:gd name="connsiteY205" fmla="*/ 447431 h 1008346"/>
              <a:gd name="connsiteX206" fmla="*/ 827386 w 12192000"/>
              <a:gd name="connsiteY206" fmla="*/ 446883 h 1008346"/>
              <a:gd name="connsiteX207" fmla="*/ 786341 w 12192000"/>
              <a:gd name="connsiteY207" fmla="*/ 445842 h 1008346"/>
              <a:gd name="connsiteX208" fmla="*/ 725073 w 12192000"/>
              <a:gd name="connsiteY208" fmla="*/ 448531 h 1008346"/>
              <a:gd name="connsiteX209" fmla="*/ 624284 w 12192000"/>
              <a:gd name="connsiteY209" fmla="*/ 462606 h 1008346"/>
              <a:gd name="connsiteX210" fmla="*/ 527403 w 12192000"/>
              <a:gd name="connsiteY210" fmla="*/ 467566 h 1008346"/>
              <a:gd name="connsiteX211" fmla="*/ 407139 w 12192000"/>
              <a:gd name="connsiteY211" fmla="*/ 461890 h 1008346"/>
              <a:gd name="connsiteX212" fmla="*/ 363011 w 12192000"/>
              <a:gd name="connsiteY212" fmla="*/ 466758 h 1008346"/>
              <a:gd name="connsiteX213" fmla="*/ 360644 w 12192000"/>
              <a:gd name="connsiteY213" fmla="*/ 472114 h 1008346"/>
              <a:gd name="connsiteX214" fmla="*/ 347271 w 12192000"/>
              <a:gd name="connsiteY214" fmla="*/ 472897 h 1008346"/>
              <a:gd name="connsiteX215" fmla="*/ 344210 w 12192000"/>
              <a:gd name="connsiteY215" fmla="*/ 474119 h 1008346"/>
              <a:gd name="connsiteX216" fmla="*/ 326160 w 12192000"/>
              <a:gd name="connsiteY216" fmla="*/ 480110 h 1008346"/>
              <a:gd name="connsiteX217" fmla="*/ 275309 w 12192000"/>
              <a:gd name="connsiteY217" fmla="*/ 467738 h 1008346"/>
              <a:gd name="connsiteX218" fmla="*/ 251787 w 12192000"/>
              <a:gd name="connsiteY218" fmla="*/ 466296 h 1008346"/>
              <a:gd name="connsiteX219" fmla="*/ 229585 w 12192000"/>
              <a:gd name="connsiteY219" fmla="*/ 458043 h 1008346"/>
              <a:gd name="connsiteX220" fmla="*/ 218012 w 12192000"/>
              <a:gd name="connsiteY220" fmla="*/ 449412 h 1008346"/>
              <a:gd name="connsiteX221" fmla="*/ 133735 w 12192000"/>
              <a:gd name="connsiteY221" fmla="*/ 416518 h 1008346"/>
              <a:gd name="connsiteX222" fmla="*/ 77108 w 12192000"/>
              <a:gd name="connsiteY222" fmla="*/ 390937 h 1008346"/>
              <a:gd name="connsiteX223" fmla="*/ 65936 w 12192000"/>
              <a:gd name="connsiteY223" fmla="*/ 382568 h 1008346"/>
              <a:gd name="connsiteX224" fmla="*/ 49890 w 12192000"/>
              <a:gd name="connsiteY224" fmla="*/ 382282 h 1008346"/>
              <a:gd name="connsiteX225" fmla="*/ 44249 w 12192000"/>
              <a:gd name="connsiteY225" fmla="*/ 384936 h 1008346"/>
              <a:gd name="connsiteX226" fmla="*/ 0 w 12192000"/>
              <a:gd name="connsiteY226" fmla="*/ 363641 h 100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12192000" h="1008346">
                <a:moveTo>
                  <a:pt x="0" y="0"/>
                </a:moveTo>
                <a:lnTo>
                  <a:pt x="12187583" y="0"/>
                </a:lnTo>
                <a:lnTo>
                  <a:pt x="12192000" y="65613"/>
                </a:lnTo>
                <a:lnTo>
                  <a:pt x="12192000" y="84629"/>
                </a:lnTo>
                <a:lnTo>
                  <a:pt x="12176433" y="86996"/>
                </a:lnTo>
                <a:cubicBezTo>
                  <a:pt x="12073182" y="101789"/>
                  <a:pt x="12117356" y="120931"/>
                  <a:pt x="11966438" y="112672"/>
                </a:cubicBezTo>
                <a:cubicBezTo>
                  <a:pt x="11964149" y="128655"/>
                  <a:pt x="11948882" y="132320"/>
                  <a:pt x="11916918" y="131001"/>
                </a:cubicBezTo>
                <a:cubicBezTo>
                  <a:pt x="11886791" y="145641"/>
                  <a:pt x="11820109" y="185794"/>
                  <a:pt x="11785675" y="200504"/>
                </a:cubicBezTo>
                <a:cubicBezTo>
                  <a:pt x="11767893" y="223073"/>
                  <a:pt x="11729657" y="198901"/>
                  <a:pt x="11710307" y="219266"/>
                </a:cubicBezTo>
                <a:lnTo>
                  <a:pt x="11488515" y="272573"/>
                </a:lnTo>
                <a:cubicBezTo>
                  <a:pt x="11451393" y="267628"/>
                  <a:pt x="11433126" y="277361"/>
                  <a:pt x="11419631" y="292041"/>
                </a:cubicBezTo>
                <a:cubicBezTo>
                  <a:pt x="11351766" y="302526"/>
                  <a:pt x="11316239" y="329144"/>
                  <a:pt x="11247844" y="350265"/>
                </a:cubicBezTo>
                <a:cubicBezTo>
                  <a:pt x="11176630" y="380253"/>
                  <a:pt x="11168845" y="398802"/>
                  <a:pt x="11126425" y="419544"/>
                </a:cubicBezTo>
                <a:lnTo>
                  <a:pt x="11017611" y="445382"/>
                </a:lnTo>
                <a:lnTo>
                  <a:pt x="10964524" y="459636"/>
                </a:lnTo>
                <a:lnTo>
                  <a:pt x="10937482" y="479175"/>
                </a:lnTo>
                <a:cubicBezTo>
                  <a:pt x="10928984" y="479690"/>
                  <a:pt x="10923663" y="480566"/>
                  <a:pt x="10920340" y="481765"/>
                </a:cubicBezTo>
                <a:cubicBezTo>
                  <a:pt x="10920271" y="481905"/>
                  <a:pt x="10920203" y="482045"/>
                  <a:pt x="10920133" y="482186"/>
                </a:cubicBezTo>
                <a:lnTo>
                  <a:pt x="10815604" y="500583"/>
                </a:lnTo>
                <a:lnTo>
                  <a:pt x="10736979" y="537354"/>
                </a:lnTo>
                <a:cubicBezTo>
                  <a:pt x="10701168" y="539251"/>
                  <a:pt x="10671225" y="526691"/>
                  <a:pt x="10697572" y="549656"/>
                </a:cubicBezTo>
                <a:cubicBezTo>
                  <a:pt x="10686217" y="550987"/>
                  <a:pt x="10680616" y="554110"/>
                  <a:pt x="10677680" y="558131"/>
                </a:cubicBezTo>
                <a:lnTo>
                  <a:pt x="10677187" y="559888"/>
                </a:lnTo>
                <a:lnTo>
                  <a:pt x="10588288" y="566845"/>
                </a:lnTo>
                <a:lnTo>
                  <a:pt x="10533913" y="565526"/>
                </a:lnTo>
                <a:lnTo>
                  <a:pt x="10427096" y="571439"/>
                </a:lnTo>
                <a:lnTo>
                  <a:pt x="10283366" y="601076"/>
                </a:lnTo>
                <a:cubicBezTo>
                  <a:pt x="10219534" y="608345"/>
                  <a:pt x="10191304" y="590560"/>
                  <a:pt x="10071988" y="612649"/>
                </a:cubicBezTo>
                <a:cubicBezTo>
                  <a:pt x="10057074" y="615410"/>
                  <a:pt x="10039347" y="619216"/>
                  <a:pt x="10019577" y="623784"/>
                </a:cubicBezTo>
                <a:lnTo>
                  <a:pt x="9996598" y="629362"/>
                </a:lnTo>
                <a:lnTo>
                  <a:pt x="9994226" y="629693"/>
                </a:lnTo>
                <a:cubicBezTo>
                  <a:pt x="9969462" y="631806"/>
                  <a:pt x="9926429" y="636434"/>
                  <a:pt x="9886928" y="637803"/>
                </a:cubicBezTo>
                <a:cubicBezTo>
                  <a:pt x="9846681" y="625129"/>
                  <a:pt x="9789914" y="647341"/>
                  <a:pt x="9757216" y="637903"/>
                </a:cubicBezTo>
                <a:lnTo>
                  <a:pt x="9630666" y="634301"/>
                </a:lnTo>
                <a:cubicBezTo>
                  <a:pt x="9589814" y="639083"/>
                  <a:pt x="9614560" y="612902"/>
                  <a:pt x="9552588" y="654919"/>
                </a:cubicBezTo>
                <a:cubicBezTo>
                  <a:pt x="9480258" y="649249"/>
                  <a:pt x="9479892" y="669316"/>
                  <a:pt x="9415821" y="653970"/>
                </a:cubicBezTo>
                <a:lnTo>
                  <a:pt x="9163817" y="650641"/>
                </a:lnTo>
                <a:cubicBezTo>
                  <a:pt x="9121629" y="655493"/>
                  <a:pt x="9110866" y="652022"/>
                  <a:pt x="9050386" y="653852"/>
                </a:cubicBezTo>
                <a:cubicBezTo>
                  <a:pt x="8989096" y="658189"/>
                  <a:pt x="8982352" y="653254"/>
                  <a:pt x="8929125" y="654038"/>
                </a:cubicBezTo>
                <a:cubicBezTo>
                  <a:pt x="8895525" y="654011"/>
                  <a:pt x="8854261" y="655068"/>
                  <a:pt x="8848784" y="653686"/>
                </a:cubicBezTo>
                <a:lnTo>
                  <a:pt x="8846477" y="654426"/>
                </a:lnTo>
                <a:cubicBezTo>
                  <a:pt x="8836488" y="655974"/>
                  <a:pt x="8830524" y="655525"/>
                  <a:pt x="8826356" y="654200"/>
                </a:cubicBezTo>
                <a:lnTo>
                  <a:pt x="8788426" y="644734"/>
                </a:lnTo>
                <a:lnTo>
                  <a:pt x="8715784" y="655804"/>
                </a:lnTo>
                <a:cubicBezTo>
                  <a:pt x="8700486" y="660164"/>
                  <a:pt x="8674656" y="657180"/>
                  <a:pt x="8652446" y="660966"/>
                </a:cubicBezTo>
                <a:cubicBezTo>
                  <a:pt x="8638945" y="659778"/>
                  <a:pt x="8617129" y="670043"/>
                  <a:pt x="8602565" y="669503"/>
                </a:cubicBezTo>
                <a:lnTo>
                  <a:pt x="8593932" y="669427"/>
                </a:lnTo>
                <a:lnTo>
                  <a:pt x="8593705" y="669613"/>
                </a:lnTo>
                <a:cubicBezTo>
                  <a:pt x="8591714" y="669998"/>
                  <a:pt x="8588833" y="670123"/>
                  <a:pt x="8584494" y="669906"/>
                </a:cubicBezTo>
                <a:lnTo>
                  <a:pt x="8578197" y="669287"/>
                </a:lnTo>
                <a:lnTo>
                  <a:pt x="8506463" y="693584"/>
                </a:lnTo>
                <a:cubicBezTo>
                  <a:pt x="8463764" y="700193"/>
                  <a:pt x="8447826" y="702186"/>
                  <a:pt x="8399267" y="713948"/>
                </a:cubicBezTo>
                <a:cubicBezTo>
                  <a:pt x="8359327" y="720193"/>
                  <a:pt x="8328180" y="730649"/>
                  <a:pt x="8291640" y="731915"/>
                </a:cubicBezTo>
                <a:cubicBezTo>
                  <a:pt x="8280654" y="738095"/>
                  <a:pt x="8268777" y="741688"/>
                  <a:pt x="8251948" y="737355"/>
                </a:cubicBezTo>
                <a:cubicBezTo>
                  <a:pt x="8215882" y="744957"/>
                  <a:pt x="8212832" y="755146"/>
                  <a:pt x="8184393" y="751751"/>
                </a:cubicBezTo>
                <a:cubicBezTo>
                  <a:pt x="8173075" y="769174"/>
                  <a:pt x="8168114" y="763895"/>
                  <a:pt x="8155434" y="761257"/>
                </a:cubicBezTo>
                <a:lnTo>
                  <a:pt x="8153823" y="761173"/>
                </a:lnTo>
                <a:lnTo>
                  <a:pt x="8152337" y="763644"/>
                </a:lnTo>
                <a:lnTo>
                  <a:pt x="8147026" y="765472"/>
                </a:lnTo>
                <a:lnTo>
                  <a:pt x="8130352" y="767262"/>
                </a:lnTo>
                <a:lnTo>
                  <a:pt x="8123725" y="767408"/>
                </a:lnTo>
                <a:cubicBezTo>
                  <a:pt x="8119291" y="767706"/>
                  <a:pt x="8116515" y="768155"/>
                  <a:pt x="8114787" y="768745"/>
                </a:cubicBezTo>
                <a:cubicBezTo>
                  <a:pt x="8114753" y="768812"/>
                  <a:pt x="8114716" y="768878"/>
                  <a:pt x="8114681" y="768946"/>
                </a:cubicBezTo>
                <a:lnTo>
                  <a:pt x="8106087" y="769868"/>
                </a:lnTo>
                <a:cubicBezTo>
                  <a:pt x="8090192" y="774423"/>
                  <a:pt x="8064932" y="784432"/>
                  <a:pt x="8047050" y="789846"/>
                </a:cubicBezTo>
                <a:cubicBezTo>
                  <a:pt x="8028366" y="790970"/>
                  <a:pt x="7984943" y="791619"/>
                  <a:pt x="7998793" y="802356"/>
                </a:cubicBezTo>
                <a:cubicBezTo>
                  <a:pt x="7992871" y="803059"/>
                  <a:pt x="7989962" y="804576"/>
                  <a:pt x="7988446" y="806503"/>
                </a:cubicBezTo>
                <a:cubicBezTo>
                  <a:pt x="7988363" y="806782"/>
                  <a:pt x="7988279" y="807061"/>
                  <a:pt x="7988194" y="807340"/>
                </a:cubicBezTo>
                <a:lnTo>
                  <a:pt x="7941821" y="811196"/>
                </a:lnTo>
                <a:lnTo>
                  <a:pt x="7913431" y="810908"/>
                </a:lnTo>
                <a:lnTo>
                  <a:pt x="7899391" y="811681"/>
                </a:lnTo>
                <a:lnTo>
                  <a:pt x="7894134" y="809997"/>
                </a:lnTo>
                <a:cubicBezTo>
                  <a:pt x="7889170" y="809235"/>
                  <a:pt x="7882983" y="809505"/>
                  <a:pt x="7874065" y="812104"/>
                </a:cubicBezTo>
                <a:lnTo>
                  <a:pt x="7872250" y="813063"/>
                </a:lnTo>
                <a:lnTo>
                  <a:pt x="7825620" y="810757"/>
                </a:lnTo>
                <a:cubicBezTo>
                  <a:pt x="7819392" y="809994"/>
                  <a:pt x="7764833" y="816501"/>
                  <a:pt x="7759398" y="814526"/>
                </a:cubicBezTo>
                <a:cubicBezTo>
                  <a:pt x="7724819" y="813934"/>
                  <a:pt x="7729736" y="814205"/>
                  <a:pt x="7671781" y="825332"/>
                </a:cubicBezTo>
                <a:cubicBezTo>
                  <a:pt x="7662860" y="827124"/>
                  <a:pt x="7506038" y="834490"/>
                  <a:pt x="7470640" y="840596"/>
                </a:cubicBezTo>
                <a:lnTo>
                  <a:pt x="7464881" y="840011"/>
                </a:lnTo>
                <a:lnTo>
                  <a:pt x="7468828" y="838867"/>
                </a:lnTo>
                <a:cubicBezTo>
                  <a:pt x="7467755" y="838929"/>
                  <a:pt x="7464874" y="839452"/>
                  <a:pt x="7463929" y="839915"/>
                </a:cubicBezTo>
                <a:lnTo>
                  <a:pt x="7464881" y="840011"/>
                </a:lnTo>
                <a:lnTo>
                  <a:pt x="7462887" y="840589"/>
                </a:lnTo>
                <a:cubicBezTo>
                  <a:pt x="7456605" y="841972"/>
                  <a:pt x="7444775" y="844340"/>
                  <a:pt x="7423655" y="848212"/>
                </a:cubicBezTo>
                <a:cubicBezTo>
                  <a:pt x="7401789" y="849153"/>
                  <a:pt x="7379434" y="857438"/>
                  <a:pt x="7346156" y="869806"/>
                </a:cubicBezTo>
                <a:cubicBezTo>
                  <a:pt x="7271178" y="897611"/>
                  <a:pt x="7249743" y="890013"/>
                  <a:pt x="7174543" y="893041"/>
                </a:cubicBezTo>
                <a:cubicBezTo>
                  <a:pt x="7148347" y="916454"/>
                  <a:pt x="7157917" y="896956"/>
                  <a:pt x="7120480" y="906142"/>
                </a:cubicBezTo>
                <a:cubicBezTo>
                  <a:pt x="7120216" y="888189"/>
                  <a:pt x="7078525" y="922435"/>
                  <a:pt x="7063799" y="904302"/>
                </a:cubicBezTo>
                <a:cubicBezTo>
                  <a:pt x="7057452" y="906549"/>
                  <a:pt x="7051768" y="909296"/>
                  <a:pt x="7046174" y="912191"/>
                </a:cubicBezTo>
                <a:lnTo>
                  <a:pt x="7043236" y="913697"/>
                </a:lnTo>
                <a:lnTo>
                  <a:pt x="7029299" y="916535"/>
                </a:lnTo>
                <a:lnTo>
                  <a:pt x="7011341" y="922055"/>
                </a:lnTo>
                <a:lnTo>
                  <a:pt x="6962721" y="926136"/>
                </a:lnTo>
                <a:cubicBezTo>
                  <a:pt x="6955177" y="928190"/>
                  <a:pt x="6934298" y="934551"/>
                  <a:pt x="6924046" y="935119"/>
                </a:cubicBezTo>
                <a:lnTo>
                  <a:pt x="6803921" y="953749"/>
                </a:lnTo>
                <a:cubicBezTo>
                  <a:pt x="6793798" y="956148"/>
                  <a:pt x="6756114" y="960863"/>
                  <a:pt x="6753130" y="967574"/>
                </a:cubicBezTo>
                <a:cubicBezTo>
                  <a:pt x="6747365" y="975888"/>
                  <a:pt x="6707255" y="968409"/>
                  <a:pt x="6715125" y="976612"/>
                </a:cubicBezTo>
                <a:lnTo>
                  <a:pt x="6558230" y="992648"/>
                </a:lnTo>
                <a:lnTo>
                  <a:pt x="6424995" y="997785"/>
                </a:lnTo>
                <a:lnTo>
                  <a:pt x="6223993" y="996254"/>
                </a:lnTo>
                <a:cubicBezTo>
                  <a:pt x="6210976" y="994645"/>
                  <a:pt x="6182117" y="995304"/>
                  <a:pt x="6170626" y="996191"/>
                </a:cubicBezTo>
                <a:lnTo>
                  <a:pt x="6139366" y="1000894"/>
                </a:lnTo>
                <a:lnTo>
                  <a:pt x="6132311" y="1006678"/>
                </a:lnTo>
                <a:lnTo>
                  <a:pt x="6112202" y="1007107"/>
                </a:lnTo>
                <a:lnTo>
                  <a:pt x="6106903" y="1008346"/>
                </a:lnTo>
                <a:cubicBezTo>
                  <a:pt x="6089917" y="1007017"/>
                  <a:pt x="6051453" y="999806"/>
                  <a:pt x="6010290" y="999136"/>
                </a:cubicBezTo>
                <a:cubicBezTo>
                  <a:pt x="5969128" y="998465"/>
                  <a:pt x="5880801" y="1013593"/>
                  <a:pt x="5859922" y="1004321"/>
                </a:cubicBezTo>
                <a:cubicBezTo>
                  <a:pt x="5765762" y="991088"/>
                  <a:pt x="5703766" y="1009352"/>
                  <a:pt x="5623801" y="983916"/>
                </a:cubicBezTo>
                <a:cubicBezTo>
                  <a:pt x="5544186" y="983963"/>
                  <a:pt x="5522368" y="975664"/>
                  <a:pt x="5462286" y="972082"/>
                </a:cubicBezTo>
                <a:cubicBezTo>
                  <a:pt x="5381152" y="966377"/>
                  <a:pt x="5295596" y="957595"/>
                  <a:pt x="5263300" y="962419"/>
                </a:cubicBezTo>
                <a:cubicBezTo>
                  <a:pt x="5223679" y="967819"/>
                  <a:pt x="5228790" y="951744"/>
                  <a:pt x="5146583" y="948153"/>
                </a:cubicBezTo>
                <a:cubicBezTo>
                  <a:pt x="5114696" y="951070"/>
                  <a:pt x="5103593" y="950913"/>
                  <a:pt x="5067376" y="951851"/>
                </a:cubicBezTo>
                <a:lnTo>
                  <a:pt x="4992329" y="947102"/>
                </a:lnTo>
                <a:cubicBezTo>
                  <a:pt x="4978545" y="948367"/>
                  <a:pt x="4970776" y="947303"/>
                  <a:pt x="4965683" y="945215"/>
                </a:cubicBezTo>
                <a:lnTo>
                  <a:pt x="4961310" y="941890"/>
                </a:lnTo>
                <a:lnTo>
                  <a:pt x="4943488" y="939683"/>
                </a:lnTo>
                <a:lnTo>
                  <a:pt x="4849224" y="927230"/>
                </a:lnTo>
                <a:lnTo>
                  <a:pt x="4847947" y="928231"/>
                </a:lnTo>
                <a:cubicBezTo>
                  <a:pt x="4826178" y="932813"/>
                  <a:pt x="4785045" y="935332"/>
                  <a:pt x="4754288" y="938607"/>
                </a:cubicBezTo>
                <a:cubicBezTo>
                  <a:pt x="4736761" y="935966"/>
                  <a:pt x="4682562" y="949752"/>
                  <a:pt x="4663397" y="947888"/>
                </a:cubicBezTo>
                <a:lnTo>
                  <a:pt x="4651959" y="947106"/>
                </a:lnTo>
                <a:lnTo>
                  <a:pt x="4651598" y="947335"/>
                </a:lnTo>
                <a:cubicBezTo>
                  <a:pt x="4648828" y="947687"/>
                  <a:pt x="4644956" y="947627"/>
                  <a:pt x="4639268" y="946997"/>
                </a:cubicBezTo>
                <a:lnTo>
                  <a:pt x="4631109" y="945679"/>
                </a:lnTo>
                <a:lnTo>
                  <a:pt x="4543237" y="945685"/>
                </a:lnTo>
                <a:lnTo>
                  <a:pt x="4438018" y="952550"/>
                </a:lnTo>
                <a:cubicBezTo>
                  <a:pt x="4374838" y="949681"/>
                  <a:pt x="4320080" y="950605"/>
                  <a:pt x="4248478" y="943944"/>
                </a:cubicBezTo>
                <a:cubicBezTo>
                  <a:pt x="4186345" y="948231"/>
                  <a:pt x="4126469" y="936911"/>
                  <a:pt x="4060040" y="924627"/>
                </a:cubicBezTo>
                <a:cubicBezTo>
                  <a:pt x="4001992" y="917353"/>
                  <a:pt x="3965469" y="896563"/>
                  <a:pt x="3900993" y="901281"/>
                </a:cubicBezTo>
                <a:cubicBezTo>
                  <a:pt x="3899958" y="898137"/>
                  <a:pt x="3897537" y="895435"/>
                  <a:pt x="3894163" y="893057"/>
                </a:cubicBezTo>
                <a:lnTo>
                  <a:pt x="3882282" y="887118"/>
                </a:lnTo>
                <a:lnTo>
                  <a:pt x="3879568" y="887386"/>
                </a:lnTo>
                <a:cubicBezTo>
                  <a:pt x="3869341" y="886992"/>
                  <a:pt x="3864486" y="885466"/>
                  <a:pt x="3862018" y="883446"/>
                </a:cubicBezTo>
                <a:lnTo>
                  <a:pt x="3860685" y="880589"/>
                </a:lnTo>
                <a:lnTo>
                  <a:pt x="3849430" y="877261"/>
                </a:lnTo>
                <a:lnTo>
                  <a:pt x="3829379" y="869021"/>
                </a:lnTo>
                <a:lnTo>
                  <a:pt x="3823641" y="869057"/>
                </a:lnTo>
                <a:lnTo>
                  <a:pt x="3790304" y="859084"/>
                </a:lnTo>
                <a:lnTo>
                  <a:pt x="3788900" y="859697"/>
                </a:lnTo>
                <a:cubicBezTo>
                  <a:pt x="3784995" y="860839"/>
                  <a:pt x="3780679" y="861255"/>
                  <a:pt x="3775383" y="860158"/>
                </a:cubicBezTo>
                <a:lnTo>
                  <a:pt x="3650549" y="856389"/>
                </a:lnTo>
                <a:lnTo>
                  <a:pt x="3643002" y="854718"/>
                </a:lnTo>
                <a:lnTo>
                  <a:pt x="3642633" y="854851"/>
                </a:lnTo>
                <a:cubicBezTo>
                  <a:pt x="3640525" y="854845"/>
                  <a:pt x="3637865" y="854429"/>
                  <a:pt x="3634236" y="853421"/>
                </a:cubicBezTo>
                <a:lnTo>
                  <a:pt x="3629243" y="851670"/>
                </a:lnTo>
                <a:lnTo>
                  <a:pt x="3614602" y="848429"/>
                </a:lnTo>
                <a:lnTo>
                  <a:pt x="3543752" y="861253"/>
                </a:lnTo>
                <a:cubicBezTo>
                  <a:pt x="3500035" y="859566"/>
                  <a:pt x="3467992" y="871747"/>
                  <a:pt x="3430556" y="860564"/>
                </a:cubicBezTo>
                <a:cubicBezTo>
                  <a:pt x="3389606" y="859043"/>
                  <a:pt x="3418847" y="866729"/>
                  <a:pt x="3385450" y="861153"/>
                </a:cubicBezTo>
                <a:cubicBezTo>
                  <a:pt x="3348090" y="860448"/>
                  <a:pt x="3237697" y="855648"/>
                  <a:pt x="3206411" y="856342"/>
                </a:cubicBezTo>
                <a:cubicBezTo>
                  <a:pt x="3180515" y="870648"/>
                  <a:pt x="3180956" y="864759"/>
                  <a:pt x="3172172" y="859926"/>
                </a:cubicBezTo>
                <a:lnTo>
                  <a:pt x="3167260" y="861600"/>
                </a:lnTo>
                <a:lnTo>
                  <a:pt x="3160907" y="862337"/>
                </a:lnTo>
                <a:lnTo>
                  <a:pt x="3144557" y="860933"/>
                </a:lnTo>
                <a:lnTo>
                  <a:pt x="3138575" y="859842"/>
                </a:lnTo>
                <a:cubicBezTo>
                  <a:pt x="3134393" y="859301"/>
                  <a:pt x="3131532" y="859210"/>
                  <a:pt x="3129468" y="859445"/>
                </a:cubicBezTo>
                <a:lnTo>
                  <a:pt x="3129191" y="859614"/>
                </a:lnTo>
                <a:lnTo>
                  <a:pt x="3080632" y="859576"/>
                </a:lnTo>
                <a:cubicBezTo>
                  <a:pt x="3066428" y="869092"/>
                  <a:pt x="3020225" y="848520"/>
                  <a:pt x="3020075" y="867669"/>
                </a:cubicBezTo>
                <a:cubicBezTo>
                  <a:pt x="3002560" y="865266"/>
                  <a:pt x="2993991" y="856922"/>
                  <a:pt x="2996410" y="869598"/>
                </a:cubicBezTo>
                <a:cubicBezTo>
                  <a:pt x="2990543" y="869161"/>
                  <a:pt x="2986591" y="870051"/>
                  <a:pt x="2983493" y="871583"/>
                </a:cubicBezTo>
                <a:lnTo>
                  <a:pt x="2982508" y="872324"/>
                </a:lnTo>
                <a:lnTo>
                  <a:pt x="2943646" y="866671"/>
                </a:lnTo>
                <a:lnTo>
                  <a:pt x="2937624" y="860873"/>
                </a:lnTo>
                <a:lnTo>
                  <a:pt x="2900278" y="855890"/>
                </a:lnTo>
                <a:lnTo>
                  <a:pt x="2877094" y="850038"/>
                </a:lnTo>
                <a:lnTo>
                  <a:pt x="2876089" y="849428"/>
                </a:lnTo>
                <a:lnTo>
                  <a:pt x="2858491" y="836891"/>
                </a:lnTo>
                <a:lnTo>
                  <a:pt x="2853221" y="836141"/>
                </a:lnTo>
                <a:cubicBezTo>
                  <a:pt x="2845104" y="833148"/>
                  <a:pt x="2820643" y="822508"/>
                  <a:pt x="2809798" y="818931"/>
                </a:cubicBezTo>
                <a:cubicBezTo>
                  <a:pt x="2803336" y="833150"/>
                  <a:pt x="2801586" y="821927"/>
                  <a:pt x="2788143" y="814680"/>
                </a:cubicBezTo>
                <a:cubicBezTo>
                  <a:pt x="2775104" y="835149"/>
                  <a:pt x="2745218" y="807855"/>
                  <a:pt x="2726584" y="814258"/>
                </a:cubicBezTo>
                <a:cubicBezTo>
                  <a:pt x="2717002" y="808472"/>
                  <a:pt x="2706629" y="802727"/>
                  <a:pt x="2695593" y="797218"/>
                </a:cubicBezTo>
                <a:lnTo>
                  <a:pt x="2688833" y="794195"/>
                </a:lnTo>
                <a:lnTo>
                  <a:pt x="2688479" y="794303"/>
                </a:lnTo>
                <a:cubicBezTo>
                  <a:pt x="2686546" y="794003"/>
                  <a:pt x="2684146" y="793143"/>
                  <a:pt x="2680911" y="791446"/>
                </a:cubicBezTo>
                <a:lnTo>
                  <a:pt x="2676500" y="788684"/>
                </a:lnTo>
                <a:lnTo>
                  <a:pt x="2597106" y="788233"/>
                </a:lnTo>
                <a:cubicBezTo>
                  <a:pt x="2557147" y="780192"/>
                  <a:pt x="2526549" y="790205"/>
                  <a:pt x="2493284" y="771780"/>
                </a:cubicBezTo>
                <a:cubicBezTo>
                  <a:pt x="2455850" y="764319"/>
                  <a:pt x="2421460" y="764032"/>
                  <a:pt x="2391347" y="752808"/>
                </a:cubicBezTo>
                <a:cubicBezTo>
                  <a:pt x="2376903" y="755171"/>
                  <a:pt x="2364156" y="754671"/>
                  <a:pt x="2354862" y="744636"/>
                </a:cubicBezTo>
                <a:cubicBezTo>
                  <a:pt x="2319232" y="739843"/>
                  <a:pt x="2307341" y="748884"/>
                  <a:pt x="2287979" y="735811"/>
                </a:cubicBezTo>
                <a:lnTo>
                  <a:pt x="2255010" y="734698"/>
                </a:lnTo>
                <a:lnTo>
                  <a:pt x="2251535" y="736637"/>
                </a:lnTo>
                <a:lnTo>
                  <a:pt x="2245631" y="736631"/>
                </a:lnTo>
                <a:lnTo>
                  <a:pt x="2230763" y="732710"/>
                </a:lnTo>
                <a:lnTo>
                  <a:pt x="2225379" y="730591"/>
                </a:lnTo>
                <a:cubicBezTo>
                  <a:pt x="2221589" y="729370"/>
                  <a:pt x="2218976" y="728867"/>
                  <a:pt x="2217057" y="728862"/>
                </a:cubicBezTo>
                <a:lnTo>
                  <a:pt x="2216788" y="729024"/>
                </a:lnTo>
                <a:lnTo>
                  <a:pt x="2209124" y="727003"/>
                </a:lnTo>
                <a:cubicBezTo>
                  <a:pt x="2196342" y="723123"/>
                  <a:pt x="2184048" y="718901"/>
                  <a:pt x="2172459" y="714519"/>
                </a:cubicBezTo>
                <a:cubicBezTo>
                  <a:pt x="2158494" y="723838"/>
                  <a:pt x="2117863" y="700822"/>
                  <a:pt x="2115857" y="723498"/>
                </a:cubicBezTo>
                <a:cubicBezTo>
                  <a:pt x="2100018" y="718231"/>
                  <a:pt x="2092968" y="707158"/>
                  <a:pt x="2093949" y="722515"/>
                </a:cubicBezTo>
                <a:lnTo>
                  <a:pt x="2080925" y="723827"/>
                </a:lnTo>
                <a:lnTo>
                  <a:pt x="1983785" y="689896"/>
                </a:lnTo>
                <a:cubicBezTo>
                  <a:pt x="1963617" y="681381"/>
                  <a:pt x="1989851" y="680295"/>
                  <a:pt x="1959913" y="672734"/>
                </a:cubicBezTo>
                <a:cubicBezTo>
                  <a:pt x="1903668" y="678499"/>
                  <a:pt x="1860398" y="653313"/>
                  <a:pt x="1804159" y="644533"/>
                </a:cubicBezTo>
                <a:cubicBezTo>
                  <a:pt x="1743487" y="627658"/>
                  <a:pt x="1612652" y="582310"/>
                  <a:pt x="1591576" y="571258"/>
                </a:cubicBezTo>
                <a:cubicBezTo>
                  <a:pt x="1573388" y="564719"/>
                  <a:pt x="1489080" y="557055"/>
                  <a:pt x="1496826" y="568535"/>
                </a:cubicBezTo>
                <a:cubicBezTo>
                  <a:pt x="1445419" y="536648"/>
                  <a:pt x="1419299" y="553467"/>
                  <a:pt x="1356936" y="530781"/>
                </a:cubicBezTo>
                <a:lnTo>
                  <a:pt x="1269628" y="539232"/>
                </a:lnTo>
                <a:lnTo>
                  <a:pt x="1194874" y="523525"/>
                </a:lnTo>
                <a:lnTo>
                  <a:pt x="1138189" y="509746"/>
                </a:lnTo>
                <a:lnTo>
                  <a:pt x="976781" y="468644"/>
                </a:lnTo>
                <a:cubicBezTo>
                  <a:pt x="929088" y="460952"/>
                  <a:pt x="905972" y="461750"/>
                  <a:pt x="882061" y="458215"/>
                </a:cubicBezTo>
                <a:lnTo>
                  <a:pt x="833317" y="447431"/>
                </a:lnTo>
                <a:lnTo>
                  <a:pt x="827386" y="446883"/>
                </a:lnTo>
                <a:lnTo>
                  <a:pt x="786341" y="445842"/>
                </a:lnTo>
                <a:lnTo>
                  <a:pt x="725073" y="448531"/>
                </a:lnTo>
                <a:cubicBezTo>
                  <a:pt x="698064" y="451325"/>
                  <a:pt x="645372" y="459412"/>
                  <a:pt x="624284" y="462606"/>
                </a:cubicBezTo>
                <a:cubicBezTo>
                  <a:pt x="591338" y="465778"/>
                  <a:pt x="563594" y="467685"/>
                  <a:pt x="527403" y="467566"/>
                </a:cubicBezTo>
                <a:cubicBezTo>
                  <a:pt x="485975" y="450521"/>
                  <a:pt x="440521" y="474706"/>
                  <a:pt x="407139" y="461890"/>
                </a:cubicBezTo>
                <a:cubicBezTo>
                  <a:pt x="379741" y="461756"/>
                  <a:pt x="370760" y="465054"/>
                  <a:pt x="363011" y="466758"/>
                </a:cubicBezTo>
                <a:lnTo>
                  <a:pt x="360644" y="472114"/>
                </a:lnTo>
                <a:lnTo>
                  <a:pt x="347271" y="472897"/>
                </a:lnTo>
                <a:lnTo>
                  <a:pt x="344210" y="474119"/>
                </a:lnTo>
                <a:cubicBezTo>
                  <a:pt x="338378" y="476473"/>
                  <a:pt x="332503" y="478642"/>
                  <a:pt x="326160" y="480110"/>
                </a:cubicBezTo>
                <a:cubicBezTo>
                  <a:pt x="317620" y="456362"/>
                  <a:pt x="270799" y="488667"/>
                  <a:pt x="275309" y="467738"/>
                </a:cubicBezTo>
                <a:lnTo>
                  <a:pt x="251787" y="466296"/>
                </a:lnTo>
                <a:lnTo>
                  <a:pt x="229585" y="458043"/>
                </a:lnTo>
                <a:lnTo>
                  <a:pt x="218012" y="449412"/>
                </a:lnTo>
                <a:lnTo>
                  <a:pt x="133735" y="416518"/>
                </a:lnTo>
                <a:lnTo>
                  <a:pt x="77108" y="390937"/>
                </a:lnTo>
                <a:lnTo>
                  <a:pt x="65936" y="382568"/>
                </a:lnTo>
                <a:lnTo>
                  <a:pt x="49890" y="382282"/>
                </a:lnTo>
                <a:cubicBezTo>
                  <a:pt x="47699" y="382935"/>
                  <a:pt x="45800" y="383830"/>
                  <a:pt x="44249" y="384936"/>
                </a:cubicBezTo>
                <a:lnTo>
                  <a:pt x="0" y="363641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A61ECB-521C-4BFC-9F12-1BA566BC2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4068"/>
            <a:ext cx="12192000" cy="1163932"/>
          </a:xfrm>
          <a:custGeom>
            <a:avLst/>
            <a:gdLst>
              <a:gd name="connsiteX0" fmla="*/ 2955508 w 12192000"/>
              <a:gd name="connsiteY0" fmla="*/ 929 h 1163932"/>
              <a:gd name="connsiteX1" fmla="*/ 2973472 w 12192000"/>
              <a:gd name="connsiteY1" fmla="*/ 2369 h 1163932"/>
              <a:gd name="connsiteX2" fmla="*/ 3052621 w 12192000"/>
              <a:gd name="connsiteY2" fmla="*/ 14030 h 1163932"/>
              <a:gd name="connsiteX3" fmla="*/ 3145220 w 12192000"/>
              <a:gd name="connsiteY3" fmla="*/ 16277 h 1163932"/>
              <a:gd name="connsiteX4" fmla="*/ 3233309 w 12192000"/>
              <a:gd name="connsiteY4" fmla="*/ 8968 h 1163932"/>
              <a:gd name="connsiteX5" fmla="*/ 3320851 w 12192000"/>
              <a:gd name="connsiteY5" fmla="*/ 18902 h 1163932"/>
              <a:gd name="connsiteX6" fmla="*/ 3394552 w 12192000"/>
              <a:gd name="connsiteY6" fmla="*/ 38279 h 1163932"/>
              <a:gd name="connsiteX7" fmla="*/ 3462252 w 12192000"/>
              <a:gd name="connsiteY7" fmla="*/ 68646 h 1163932"/>
              <a:gd name="connsiteX8" fmla="*/ 3504799 w 12192000"/>
              <a:gd name="connsiteY8" fmla="*/ 93363 h 1163932"/>
              <a:gd name="connsiteX9" fmla="*/ 3568807 w 12192000"/>
              <a:gd name="connsiteY9" fmla="*/ 84557 h 1163932"/>
              <a:gd name="connsiteX10" fmla="*/ 3571993 w 12192000"/>
              <a:gd name="connsiteY10" fmla="*/ 87105 h 1163932"/>
              <a:gd name="connsiteX11" fmla="*/ 3590879 w 12192000"/>
              <a:gd name="connsiteY11" fmla="*/ 100115 h 1163932"/>
              <a:gd name="connsiteX12" fmla="*/ 3623973 w 12192000"/>
              <a:gd name="connsiteY12" fmla="*/ 93084 h 1163932"/>
              <a:gd name="connsiteX13" fmla="*/ 3636728 w 12192000"/>
              <a:gd name="connsiteY13" fmla="*/ 98019 h 1163932"/>
              <a:gd name="connsiteX14" fmla="*/ 3676976 w 12192000"/>
              <a:gd name="connsiteY14" fmla="*/ 96600 h 1163932"/>
              <a:gd name="connsiteX15" fmla="*/ 3722653 w 12192000"/>
              <a:gd name="connsiteY15" fmla="*/ 115363 h 1163932"/>
              <a:gd name="connsiteX16" fmla="*/ 3775112 w 12192000"/>
              <a:gd name="connsiteY16" fmla="*/ 98970 h 1163932"/>
              <a:gd name="connsiteX17" fmla="*/ 3932956 w 12192000"/>
              <a:gd name="connsiteY17" fmla="*/ 122337 h 1163932"/>
              <a:gd name="connsiteX18" fmla="*/ 4100593 w 12192000"/>
              <a:gd name="connsiteY18" fmla="*/ 163834 h 1163932"/>
              <a:gd name="connsiteX19" fmla="*/ 4316364 w 12192000"/>
              <a:gd name="connsiteY19" fmla="*/ 177453 h 1163932"/>
              <a:gd name="connsiteX20" fmla="*/ 4387387 w 12192000"/>
              <a:gd name="connsiteY20" fmla="*/ 164360 h 1163932"/>
              <a:gd name="connsiteX21" fmla="*/ 4427957 w 12192000"/>
              <a:gd name="connsiteY21" fmla="*/ 177526 h 1163932"/>
              <a:gd name="connsiteX22" fmla="*/ 4502291 w 12192000"/>
              <a:gd name="connsiteY22" fmla="*/ 188197 h 1163932"/>
              <a:gd name="connsiteX23" fmla="*/ 4600771 w 12192000"/>
              <a:gd name="connsiteY23" fmla="*/ 212143 h 1163932"/>
              <a:gd name="connsiteX24" fmla="*/ 4644102 w 12192000"/>
              <a:gd name="connsiteY24" fmla="*/ 210363 h 1163932"/>
              <a:gd name="connsiteX25" fmla="*/ 4652752 w 12192000"/>
              <a:gd name="connsiteY25" fmla="*/ 210902 h 1163932"/>
              <a:gd name="connsiteX26" fmla="*/ 4652896 w 12192000"/>
              <a:gd name="connsiteY26" fmla="*/ 211286 h 1163932"/>
              <a:gd name="connsiteX27" fmla="*/ 4685303 w 12192000"/>
              <a:gd name="connsiteY27" fmla="*/ 212939 h 1163932"/>
              <a:gd name="connsiteX28" fmla="*/ 4690886 w 12192000"/>
              <a:gd name="connsiteY28" fmla="*/ 215767 h 1163932"/>
              <a:gd name="connsiteX29" fmla="*/ 4725430 w 12192000"/>
              <a:gd name="connsiteY29" fmla="*/ 238732 h 1163932"/>
              <a:gd name="connsiteX30" fmla="*/ 4800051 w 12192000"/>
              <a:gd name="connsiteY30" fmla="*/ 231099 h 1163932"/>
              <a:gd name="connsiteX31" fmla="*/ 4875115 w 12192000"/>
              <a:gd name="connsiteY31" fmla="*/ 264350 h 1163932"/>
              <a:gd name="connsiteX32" fmla="*/ 4936450 w 12192000"/>
              <a:gd name="connsiteY32" fmla="*/ 280902 h 1163932"/>
              <a:gd name="connsiteX33" fmla="*/ 5030961 w 12192000"/>
              <a:gd name="connsiteY33" fmla="*/ 305912 h 1163932"/>
              <a:gd name="connsiteX34" fmla="*/ 5082734 w 12192000"/>
              <a:gd name="connsiteY34" fmla="*/ 308581 h 1163932"/>
              <a:gd name="connsiteX35" fmla="*/ 5138799 w 12192000"/>
              <a:gd name="connsiteY35" fmla="*/ 303800 h 1163932"/>
              <a:gd name="connsiteX36" fmla="*/ 5259695 w 12192000"/>
              <a:gd name="connsiteY36" fmla="*/ 330476 h 1163932"/>
              <a:gd name="connsiteX37" fmla="*/ 5359642 w 12192000"/>
              <a:gd name="connsiteY37" fmla="*/ 340575 h 1163932"/>
              <a:gd name="connsiteX38" fmla="*/ 5372918 w 12192000"/>
              <a:gd name="connsiteY38" fmla="*/ 336834 h 1163932"/>
              <a:gd name="connsiteX39" fmla="*/ 5396084 w 12192000"/>
              <a:gd name="connsiteY39" fmla="*/ 328268 h 1163932"/>
              <a:gd name="connsiteX40" fmla="*/ 5414292 w 12192000"/>
              <a:gd name="connsiteY40" fmla="*/ 320863 h 1163932"/>
              <a:gd name="connsiteX41" fmla="*/ 5487276 w 12192000"/>
              <a:gd name="connsiteY41" fmla="*/ 307350 h 1163932"/>
              <a:gd name="connsiteX42" fmla="*/ 5612716 w 12192000"/>
              <a:gd name="connsiteY42" fmla="*/ 308118 h 1163932"/>
              <a:gd name="connsiteX43" fmla="*/ 5864813 w 12192000"/>
              <a:gd name="connsiteY43" fmla="*/ 257852 h 1163932"/>
              <a:gd name="connsiteX44" fmla="*/ 6151392 w 12192000"/>
              <a:gd name="connsiteY44" fmla="*/ 225732 h 1163932"/>
              <a:gd name="connsiteX45" fmla="*/ 6209396 w 12192000"/>
              <a:gd name="connsiteY45" fmla="*/ 220469 h 1163932"/>
              <a:gd name="connsiteX46" fmla="*/ 6269898 w 12192000"/>
              <a:gd name="connsiteY46" fmla="*/ 226300 h 1163932"/>
              <a:gd name="connsiteX47" fmla="*/ 6297029 w 12192000"/>
              <a:gd name="connsiteY47" fmla="*/ 224230 h 1163932"/>
              <a:gd name="connsiteX48" fmla="*/ 6352373 w 12192000"/>
              <a:gd name="connsiteY48" fmla="*/ 209161 h 1163932"/>
              <a:gd name="connsiteX49" fmla="*/ 6353759 w 12192000"/>
              <a:gd name="connsiteY49" fmla="*/ 209135 h 1163932"/>
              <a:gd name="connsiteX50" fmla="*/ 6363346 w 12192000"/>
              <a:gd name="connsiteY50" fmla="*/ 196700 h 1163932"/>
              <a:gd name="connsiteX51" fmla="*/ 6400681 w 12192000"/>
              <a:gd name="connsiteY51" fmla="*/ 204402 h 1163932"/>
              <a:gd name="connsiteX52" fmla="*/ 6402041 w 12192000"/>
              <a:gd name="connsiteY52" fmla="*/ 207073 h 1163932"/>
              <a:gd name="connsiteX53" fmla="*/ 6424912 w 12192000"/>
              <a:gd name="connsiteY53" fmla="*/ 204940 h 1163932"/>
              <a:gd name="connsiteX54" fmla="*/ 6502019 w 12192000"/>
              <a:gd name="connsiteY54" fmla="*/ 198788 h 1163932"/>
              <a:gd name="connsiteX55" fmla="*/ 6518229 w 12192000"/>
              <a:gd name="connsiteY55" fmla="*/ 197839 h 1163932"/>
              <a:gd name="connsiteX56" fmla="*/ 6519089 w 12192000"/>
              <a:gd name="connsiteY56" fmla="*/ 198274 h 1163932"/>
              <a:gd name="connsiteX57" fmla="*/ 6561047 w 12192000"/>
              <a:gd name="connsiteY57" fmla="*/ 182276 h 1163932"/>
              <a:gd name="connsiteX58" fmla="*/ 6595639 w 12192000"/>
              <a:gd name="connsiteY58" fmla="*/ 174596 h 1163932"/>
              <a:gd name="connsiteX59" fmla="*/ 6692265 w 12192000"/>
              <a:gd name="connsiteY59" fmla="*/ 171261 h 1163932"/>
              <a:gd name="connsiteX60" fmla="*/ 6697219 w 12192000"/>
              <a:gd name="connsiteY60" fmla="*/ 171733 h 1163932"/>
              <a:gd name="connsiteX61" fmla="*/ 6713656 w 12192000"/>
              <a:gd name="connsiteY61" fmla="*/ 160032 h 1163932"/>
              <a:gd name="connsiteX62" fmla="*/ 6714383 w 12192000"/>
              <a:gd name="connsiteY62" fmla="*/ 156857 h 1163932"/>
              <a:gd name="connsiteX63" fmla="*/ 6774793 w 12192000"/>
              <a:gd name="connsiteY63" fmla="*/ 166145 h 1163932"/>
              <a:gd name="connsiteX64" fmla="*/ 6782112 w 12192000"/>
              <a:gd name="connsiteY64" fmla="*/ 161687 h 1163932"/>
              <a:gd name="connsiteX65" fmla="*/ 6822392 w 12192000"/>
              <a:gd name="connsiteY65" fmla="*/ 175020 h 1163932"/>
              <a:gd name="connsiteX66" fmla="*/ 6842719 w 12192000"/>
              <a:gd name="connsiteY66" fmla="*/ 178025 h 1163932"/>
              <a:gd name="connsiteX67" fmla="*/ 6878958 w 12192000"/>
              <a:gd name="connsiteY67" fmla="*/ 187256 h 1163932"/>
              <a:gd name="connsiteX68" fmla="*/ 6881972 w 12192000"/>
              <a:gd name="connsiteY68" fmla="*/ 184277 h 1163932"/>
              <a:gd name="connsiteX69" fmla="*/ 6889133 w 12192000"/>
              <a:gd name="connsiteY69" fmla="*/ 187492 h 1163932"/>
              <a:gd name="connsiteX70" fmla="*/ 6894439 w 12192000"/>
              <a:gd name="connsiteY70" fmla="*/ 184074 h 1163932"/>
              <a:gd name="connsiteX71" fmla="*/ 6900419 w 12192000"/>
              <a:gd name="connsiteY71" fmla="*/ 185342 h 1163932"/>
              <a:gd name="connsiteX72" fmla="*/ 6963220 w 12192000"/>
              <a:gd name="connsiteY72" fmla="*/ 173736 h 1163932"/>
              <a:gd name="connsiteX73" fmla="*/ 6976706 w 12192000"/>
              <a:gd name="connsiteY73" fmla="*/ 177326 h 1163932"/>
              <a:gd name="connsiteX74" fmla="*/ 6987064 w 12192000"/>
              <a:gd name="connsiteY74" fmla="*/ 166834 h 1163932"/>
              <a:gd name="connsiteX75" fmla="*/ 7030230 w 12192000"/>
              <a:gd name="connsiteY75" fmla="*/ 166147 h 1163932"/>
              <a:gd name="connsiteX76" fmla="*/ 7045014 w 12192000"/>
              <a:gd name="connsiteY76" fmla="*/ 175533 h 1163932"/>
              <a:gd name="connsiteX77" fmla="*/ 7058714 w 12192000"/>
              <a:gd name="connsiteY77" fmla="*/ 182424 h 1163932"/>
              <a:gd name="connsiteX78" fmla="*/ 7060499 w 12192000"/>
              <a:gd name="connsiteY78" fmla="*/ 182495 h 1163932"/>
              <a:gd name="connsiteX79" fmla="*/ 7078430 w 12192000"/>
              <a:gd name="connsiteY79" fmla="*/ 183225 h 1163932"/>
              <a:gd name="connsiteX80" fmla="*/ 7176563 w 12192000"/>
              <a:gd name="connsiteY80" fmla="*/ 179676 h 1163932"/>
              <a:gd name="connsiteX81" fmla="*/ 7205529 w 12192000"/>
              <a:gd name="connsiteY81" fmla="*/ 187443 h 1163932"/>
              <a:gd name="connsiteX82" fmla="*/ 7310118 w 12192000"/>
              <a:gd name="connsiteY82" fmla="*/ 169037 h 1163932"/>
              <a:gd name="connsiteX83" fmla="*/ 7673859 w 12192000"/>
              <a:gd name="connsiteY83" fmla="*/ 156768 h 1163932"/>
              <a:gd name="connsiteX84" fmla="*/ 7692748 w 12192000"/>
              <a:gd name="connsiteY84" fmla="*/ 167969 h 1163932"/>
              <a:gd name="connsiteX85" fmla="*/ 7715729 w 12192000"/>
              <a:gd name="connsiteY85" fmla="*/ 163804 h 1163932"/>
              <a:gd name="connsiteX86" fmla="*/ 7974189 w 12192000"/>
              <a:gd name="connsiteY86" fmla="*/ 161251 h 1163932"/>
              <a:gd name="connsiteX87" fmla="*/ 8101969 w 12192000"/>
              <a:gd name="connsiteY87" fmla="*/ 150927 h 1163932"/>
              <a:gd name="connsiteX88" fmla="*/ 8106826 w 12192000"/>
              <a:gd name="connsiteY88" fmla="*/ 146285 h 1163932"/>
              <a:gd name="connsiteX89" fmla="*/ 8162058 w 12192000"/>
              <a:gd name="connsiteY89" fmla="*/ 103136 h 1163932"/>
              <a:gd name="connsiteX90" fmla="*/ 8184568 w 12192000"/>
              <a:gd name="connsiteY90" fmla="*/ 100422 h 1163932"/>
              <a:gd name="connsiteX91" fmla="*/ 8205350 w 12192000"/>
              <a:gd name="connsiteY91" fmla="*/ 106344 h 1163932"/>
              <a:gd name="connsiteX92" fmla="*/ 8228227 w 12192000"/>
              <a:gd name="connsiteY92" fmla="*/ 112404 h 1163932"/>
              <a:gd name="connsiteX93" fmla="*/ 8229109 w 12192000"/>
              <a:gd name="connsiteY93" fmla="*/ 109777 h 1163932"/>
              <a:gd name="connsiteX94" fmla="*/ 8237963 w 12192000"/>
              <a:gd name="connsiteY94" fmla="*/ 113428 h 1163932"/>
              <a:gd name="connsiteX95" fmla="*/ 8248358 w 12192000"/>
              <a:gd name="connsiteY95" fmla="*/ 112494 h 1163932"/>
              <a:gd name="connsiteX96" fmla="*/ 8249309 w 12192000"/>
              <a:gd name="connsiteY96" fmla="*/ 113130 h 1163932"/>
              <a:gd name="connsiteX97" fmla="*/ 8249997 w 12192000"/>
              <a:gd name="connsiteY97" fmla="*/ 112347 h 1163932"/>
              <a:gd name="connsiteX98" fmla="*/ 8272162 w 12192000"/>
              <a:gd name="connsiteY98" fmla="*/ 110356 h 1163932"/>
              <a:gd name="connsiteX99" fmla="*/ 8292349 w 12192000"/>
              <a:gd name="connsiteY99" fmla="*/ 103912 h 1163932"/>
              <a:gd name="connsiteX100" fmla="*/ 8292491 w 12192000"/>
              <a:gd name="connsiteY100" fmla="*/ 103935 h 1163932"/>
              <a:gd name="connsiteX101" fmla="*/ 8307239 w 12192000"/>
              <a:gd name="connsiteY101" fmla="*/ 101023 h 1163932"/>
              <a:gd name="connsiteX102" fmla="*/ 8339282 w 12192000"/>
              <a:gd name="connsiteY102" fmla="*/ 115374 h 1163932"/>
              <a:gd name="connsiteX103" fmla="*/ 8346156 w 12192000"/>
              <a:gd name="connsiteY103" fmla="*/ 117659 h 1163932"/>
              <a:gd name="connsiteX104" fmla="*/ 8346467 w 12192000"/>
              <a:gd name="connsiteY104" fmla="*/ 117456 h 1163932"/>
              <a:gd name="connsiteX105" fmla="*/ 8354069 w 12192000"/>
              <a:gd name="connsiteY105" fmla="*/ 119374 h 1163932"/>
              <a:gd name="connsiteX106" fmla="*/ 8358687 w 12192000"/>
              <a:gd name="connsiteY106" fmla="*/ 121825 h 1163932"/>
              <a:gd name="connsiteX107" fmla="*/ 8433385 w 12192000"/>
              <a:gd name="connsiteY107" fmla="*/ 106101 h 1163932"/>
              <a:gd name="connsiteX108" fmla="*/ 8533779 w 12192000"/>
              <a:gd name="connsiteY108" fmla="*/ 104806 h 1163932"/>
              <a:gd name="connsiteX109" fmla="*/ 8632833 w 12192000"/>
              <a:gd name="connsiteY109" fmla="*/ 106964 h 1163932"/>
              <a:gd name="connsiteX110" fmla="*/ 8668523 w 12192000"/>
              <a:gd name="connsiteY110" fmla="*/ 109411 h 1163932"/>
              <a:gd name="connsiteX111" fmla="*/ 8732893 w 12192000"/>
              <a:gd name="connsiteY111" fmla="*/ 106423 h 1163932"/>
              <a:gd name="connsiteX112" fmla="*/ 8764071 w 12192000"/>
              <a:gd name="connsiteY112" fmla="*/ 101019 h 1163932"/>
              <a:gd name="connsiteX113" fmla="*/ 8767004 w 12192000"/>
              <a:gd name="connsiteY113" fmla="*/ 97951 h 1163932"/>
              <a:gd name="connsiteX114" fmla="*/ 8772553 w 12192000"/>
              <a:gd name="connsiteY114" fmla="*/ 96746 h 1163932"/>
              <a:gd name="connsiteX115" fmla="*/ 8787201 w 12192000"/>
              <a:gd name="connsiteY115" fmla="*/ 98465 h 1163932"/>
              <a:gd name="connsiteX116" fmla="*/ 8792624 w 12192000"/>
              <a:gd name="connsiteY116" fmla="*/ 99935 h 1163932"/>
              <a:gd name="connsiteX117" fmla="*/ 8800741 w 12192000"/>
              <a:gd name="connsiteY117" fmla="*/ 100329 h 1163932"/>
              <a:gd name="connsiteX118" fmla="*/ 8800966 w 12192000"/>
              <a:gd name="connsiteY118" fmla="*/ 100077 h 1163932"/>
              <a:gd name="connsiteX119" fmla="*/ 8808513 w 12192000"/>
              <a:gd name="connsiteY119" fmla="*/ 100962 h 1163932"/>
              <a:gd name="connsiteX120" fmla="*/ 8845110 w 12192000"/>
              <a:gd name="connsiteY120" fmla="*/ 108611 h 1163932"/>
              <a:gd name="connsiteX121" fmla="*/ 8896773 w 12192000"/>
              <a:gd name="connsiteY121" fmla="*/ 86101 h 1163932"/>
              <a:gd name="connsiteX122" fmla="*/ 8917529 w 12192000"/>
              <a:gd name="connsiteY122" fmla="*/ 82805 h 1163932"/>
              <a:gd name="connsiteX123" fmla="*/ 8929546 w 12192000"/>
              <a:gd name="connsiteY123" fmla="*/ 78543 h 1163932"/>
              <a:gd name="connsiteX124" fmla="*/ 9026654 w 12192000"/>
              <a:gd name="connsiteY124" fmla="*/ 99852 h 1163932"/>
              <a:gd name="connsiteX125" fmla="*/ 9040737 w 12192000"/>
              <a:gd name="connsiteY125" fmla="*/ 105786 h 1163932"/>
              <a:gd name="connsiteX126" fmla="*/ 9052026 w 12192000"/>
              <a:gd name="connsiteY126" fmla="*/ 115808 h 1163932"/>
              <a:gd name="connsiteX127" fmla="*/ 9203241 w 12192000"/>
              <a:gd name="connsiteY127" fmla="*/ 118145 h 1163932"/>
              <a:gd name="connsiteX128" fmla="*/ 9415584 w 12192000"/>
              <a:gd name="connsiteY128" fmla="*/ 163588 h 1163932"/>
              <a:gd name="connsiteX129" fmla="*/ 9505102 w 12192000"/>
              <a:gd name="connsiteY129" fmla="*/ 147474 h 1163932"/>
              <a:gd name="connsiteX130" fmla="*/ 9643040 w 12192000"/>
              <a:gd name="connsiteY130" fmla="*/ 164665 h 1163932"/>
              <a:gd name="connsiteX131" fmla="*/ 9762999 w 12192000"/>
              <a:gd name="connsiteY131" fmla="*/ 169055 h 1163932"/>
              <a:gd name="connsiteX132" fmla="*/ 9776183 w 12192000"/>
              <a:gd name="connsiteY132" fmla="*/ 168623 h 1163932"/>
              <a:gd name="connsiteX133" fmla="*/ 9780532 w 12192000"/>
              <a:gd name="connsiteY133" fmla="*/ 162255 h 1163932"/>
              <a:gd name="connsiteX134" fmla="*/ 9824924 w 12192000"/>
              <a:gd name="connsiteY134" fmla="*/ 158079 h 1163932"/>
              <a:gd name="connsiteX135" fmla="*/ 9910588 w 12192000"/>
              <a:gd name="connsiteY135" fmla="*/ 160759 h 1163932"/>
              <a:gd name="connsiteX136" fmla="*/ 9924173 w 12192000"/>
              <a:gd name="connsiteY136" fmla="*/ 165023 h 1163932"/>
              <a:gd name="connsiteX137" fmla="*/ 10010969 w 12192000"/>
              <a:gd name="connsiteY137" fmla="*/ 162234 h 1163932"/>
              <a:gd name="connsiteX138" fmla="*/ 10070699 w 12192000"/>
              <a:gd name="connsiteY138" fmla="*/ 164286 h 1163932"/>
              <a:gd name="connsiteX139" fmla="*/ 10083825 w 12192000"/>
              <a:gd name="connsiteY139" fmla="*/ 168444 h 1163932"/>
              <a:gd name="connsiteX140" fmla="*/ 10097932 w 12192000"/>
              <a:gd name="connsiteY140" fmla="*/ 161160 h 1163932"/>
              <a:gd name="connsiteX141" fmla="*/ 10101779 w 12192000"/>
              <a:gd name="connsiteY141" fmla="*/ 155488 h 1163932"/>
              <a:gd name="connsiteX142" fmla="*/ 10149437 w 12192000"/>
              <a:gd name="connsiteY142" fmla="*/ 158598 h 1163932"/>
              <a:gd name="connsiteX143" fmla="*/ 10155104 w 12192000"/>
              <a:gd name="connsiteY143" fmla="*/ 158045 h 1163932"/>
              <a:gd name="connsiteX144" fmla="*/ 10250982 w 12192000"/>
              <a:gd name="connsiteY144" fmla="*/ 135074 h 1163932"/>
              <a:gd name="connsiteX145" fmla="*/ 10343301 w 12192000"/>
              <a:gd name="connsiteY145" fmla="*/ 97316 h 1163932"/>
              <a:gd name="connsiteX146" fmla="*/ 10366625 w 12192000"/>
              <a:gd name="connsiteY146" fmla="*/ 85860 h 1163932"/>
              <a:gd name="connsiteX147" fmla="*/ 10433505 w 12192000"/>
              <a:gd name="connsiteY147" fmla="*/ 71432 h 1163932"/>
              <a:gd name="connsiteX148" fmla="*/ 10547510 w 12192000"/>
              <a:gd name="connsiteY148" fmla="*/ 53678 h 1163932"/>
              <a:gd name="connsiteX149" fmla="*/ 10588150 w 12192000"/>
              <a:gd name="connsiteY149" fmla="*/ 38719 h 1163932"/>
              <a:gd name="connsiteX150" fmla="*/ 10589457 w 12192000"/>
              <a:gd name="connsiteY150" fmla="*/ 31728 h 1163932"/>
              <a:gd name="connsiteX151" fmla="*/ 10699976 w 12192000"/>
              <a:gd name="connsiteY151" fmla="*/ 49777 h 1163932"/>
              <a:gd name="connsiteX152" fmla="*/ 10812237 w 12192000"/>
              <a:gd name="connsiteY152" fmla="*/ 52759 h 1163932"/>
              <a:gd name="connsiteX153" fmla="*/ 10869837 w 12192000"/>
              <a:gd name="connsiteY153" fmla="*/ 72227 h 1163932"/>
              <a:gd name="connsiteX154" fmla="*/ 10881770 w 12192000"/>
              <a:gd name="connsiteY154" fmla="*/ 80104 h 1163932"/>
              <a:gd name="connsiteX155" fmla="*/ 10896899 w 12192000"/>
              <a:gd name="connsiteY155" fmla="*/ 77163 h 1163932"/>
              <a:gd name="connsiteX156" fmla="*/ 10901748 w 12192000"/>
              <a:gd name="connsiteY156" fmla="*/ 72784 h 1163932"/>
              <a:gd name="connsiteX157" fmla="*/ 10947419 w 12192000"/>
              <a:gd name="connsiteY157" fmla="*/ 89748 h 1163932"/>
              <a:gd name="connsiteX158" fmla="*/ 10953034 w 12192000"/>
              <a:gd name="connsiteY158" fmla="*/ 90870 h 1163932"/>
              <a:gd name="connsiteX159" fmla="*/ 10992070 w 12192000"/>
              <a:gd name="connsiteY159" fmla="*/ 95273 h 1163932"/>
              <a:gd name="connsiteX160" fmla="*/ 11112372 w 12192000"/>
              <a:gd name="connsiteY160" fmla="*/ 88679 h 1163932"/>
              <a:gd name="connsiteX161" fmla="*/ 11147719 w 12192000"/>
              <a:gd name="connsiteY161" fmla="*/ 86992 h 1163932"/>
              <a:gd name="connsiteX162" fmla="*/ 11172617 w 12192000"/>
              <a:gd name="connsiteY162" fmla="*/ 82697 h 1163932"/>
              <a:gd name="connsiteX163" fmla="*/ 11240397 w 12192000"/>
              <a:gd name="connsiteY163" fmla="*/ 88262 h 1163932"/>
              <a:gd name="connsiteX164" fmla="*/ 11270034 w 12192000"/>
              <a:gd name="connsiteY164" fmla="*/ 98379 h 1163932"/>
              <a:gd name="connsiteX165" fmla="*/ 11293091 w 12192000"/>
              <a:gd name="connsiteY165" fmla="*/ 98474 h 1163932"/>
              <a:gd name="connsiteX166" fmla="*/ 11310949 w 12192000"/>
              <a:gd name="connsiteY166" fmla="*/ 104274 h 1163932"/>
              <a:gd name="connsiteX167" fmla="*/ 11345279 w 12192000"/>
              <a:gd name="connsiteY167" fmla="*/ 101883 h 1163932"/>
              <a:gd name="connsiteX168" fmla="*/ 11354597 w 12192000"/>
              <a:gd name="connsiteY168" fmla="*/ 104385 h 1163932"/>
              <a:gd name="connsiteX169" fmla="*/ 11367725 w 12192000"/>
              <a:gd name="connsiteY169" fmla="*/ 104431 h 1163932"/>
              <a:gd name="connsiteX170" fmla="*/ 11399832 w 12192000"/>
              <a:gd name="connsiteY170" fmla="*/ 117048 h 1163932"/>
              <a:gd name="connsiteX171" fmla="*/ 11487595 w 12192000"/>
              <a:gd name="connsiteY171" fmla="*/ 158754 h 1163932"/>
              <a:gd name="connsiteX172" fmla="*/ 11590850 w 12192000"/>
              <a:gd name="connsiteY172" fmla="*/ 244984 h 1163932"/>
              <a:gd name="connsiteX173" fmla="*/ 11736204 w 12192000"/>
              <a:gd name="connsiteY173" fmla="*/ 283941 h 1163932"/>
              <a:gd name="connsiteX174" fmla="*/ 11760331 w 12192000"/>
              <a:gd name="connsiteY174" fmla="*/ 298368 h 1163932"/>
              <a:gd name="connsiteX175" fmla="*/ 11819139 w 12192000"/>
              <a:gd name="connsiteY175" fmla="*/ 310575 h 1163932"/>
              <a:gd name="connsiteX176" fmla="*/ 11821967 w 12192000"/>
              <a:gd name="connsiteY176" fmla="*/ 312222 h 1163932"/>
              <a:gd name="connsiteX177" fmla="*/ 11847125 w 12192000"/>
              <a:gd name="connsiteY177" fmla="*/ 303833 h 1163932"/>
              <a:gd name="connsiteX178" fmla="*/ 11980134 w 12192000"/>
              <a:gd name="connsiteY178" fmla="*/ 328343 h 1163932"/>
              <a:gd name="connsiteX179" fmla="*/ 12174576 w 12192000"/>
              <a:gd name="connsiteY179" fmla="*/ 382540 h 1163932"/>
              <a:gd name="connsiteX180" fmla="*/ 12192000 w 12192000"/>
              <a:gd name="connsiteY180" fmla="*/ 385665 h 1163932"/>
              <a:gd name="connsiteX181" fmla="*/ 12192000 w 12192000"/>
              <a:gd name="connsiteY181" fmla="*/ 1163932 h 1163932"/>
              <a:gd name="connsiteX182" fmla="*/ 0 w 12192000"/>
              <a:gd name="connsiteY182" fmla="*/ 1163932 h 1163932"/>
              <a:gd name="connsiteX183" fmla="*/ 0 w 12192000"/>
              <a:gd name="connsiteY183" fmla="*/ 489977 h 1163932"/>
              <a:gd name="connsiteX184" fmla="*/ 5331 w 12192000"/>
              <a:gd name="connsiteY184" fmla="*/ 489229 h 1163932"/>
              <a:gd name="connsiteX185" fmla="*/ 39902 w 12192000"/>
              <a:gd name="connsiteY185" fmla="*/ 478716 h 1163932"/>
              <a:gd name="connsiteX186" fmla="*/ 117880 w 12192000"/>
              <a:gd name="connsiteY186" fmla="*/ 427388 h 1163932"/>
              <a:gd name="connsiteX187" fmla="*/ 238140 w 12192000"/>
              <a:gd name="connsiteY187" fmla="*/ 385729 h 1163932"/>
              <a:gd name="connsiteX188" fmla="*/ 249589 w 12192000"/>
              <a:gd name="connsiteY188" fmla="*/ 385949 h 1163932"/>
              <a:gd name="connsiteX189" fmla="*/ 296963 w 12192000"/>
              <a:gd name="connsiteY189" fmla="*/ 362534 h 1163932"/>
              <a:gd name="connsiteX190" fmla="*/ 339235 w 12192000"/>
              <a:gd name="connsiteY190" fmla="*/ 330857 h 1163932"/>
              <a:gd name="connsiteX191" fmla="*/ 447152 w 12192000"/>
              <a:gd name="connsiteY191" fmla="*/ 333855 h 1163932"/>
              <a:gd name="connsiteX192" fmla="*/ 475247 w 12192000"/>
              <a:gd name="connsiteY192" fmla="*/ 343146 h 1163932"/>
              <a:gd name="connsiteX193" fmla="*/ 477967 w 12192000"/>
              <a:gd name="connsiteY193" fmla="*/ 344392 h 1163932"/>
              <a:gd name="connsiteX194" fmla="*/ 527683 w 12192000"/>
              <a:gd name="connsiteY194" fmla="*/ 339655 h 1163932"/>
              <a:gd name="connsiteX195" fmla="*/ 703732 w 12192000"/>
              <a:gd name="connsiteY195" fmla="*/ 323031 h 1163932"/>
              <a:gd name="connsiteX196" fmla="*/ 853391 w 12192000"/>
              <a:gd name="connsiteY196" fmla="*/ 310023 h 1163932"/>
              <a:gd name="connsiteX197" fmla="*/ 925332 w 12192000"/>
              <a:gd name="connsiteY197" fmla="*/ 305118 h 1163932"/>
              <a:gd name="connsiteX198" fmla="*/ 941286 w 12192000"/>
              <a:gd name="connsiteY198" fmla="*/ 295364 h 1163932"/>
              <a:gd name="connsiteX199" fmla="*/ 950845 w 12192000"/>
              <a:gd name="connsiteY199" fmla="*/ 293027 h 1163932"/>
              <a:gd name="connsiteX200" fmla="*/ 953292 w 12192000"/>
              <a:gd name="connsiteY200" fmla="*/ 287324 h 1163932"/>
              <a:gd name="connsiteX201" fmla="*/ 967499 w 12192000"/>
              <a:gd name="connsiteY201" fmla="*/ 280192 h 1163932"/>
              <a:gd name="connsiteX202" fmla="*/ 985161 w 12192000"/>
              <a:gd name="connsiteY202" fmla="*/ 277297 h 1163932"/>
              <a:gd name="connsiteX203" fmla="*/ 1069267 w 12192000"/>
              <a:gd name="connsiteY203" fmla="*/ 269198 h 1163932"/>
              <a:gd name="connsiteX204" fmla="*/ 1138407 w 12192000"/>
              <a:gd name="connsiteY204" fmla="*/ 252999 h 1163932"/>
              <a:gd name="connsiteX205" fmla="*/ 1164931 w 12192000"/>
              <a:gd name="connsiteY205" fmla="*/ 245054 h 1163932"/>
              <a:gd name="connsiteX206" fmla="*/ 1211622 w 12192000"/>
              <a:gd name="connsiteY206" fmla="*/ 227108 h 1163932"/>
              <a:gd name="connsiteX207" fmla="*/ 1274567 w 12192000"/>
              <a:gd name="connsiteY207" fmla="*/ 209812 h 1163932"/>
              <a:gd name="connsiteX208" fmla="*/ 1325029 w 12192000"/>
              <a:gd name="connsiteY208" fmla="*/ 214369 h 1163932"/>
              <a:gd name="connsiteX209" fmla="*/ 1356805 w 12192000"/>
              <a:gd name="connsiteY209" fmla="*/ 210054 h 1163932"/>
              <a:gd name="connsiteX210" fmla="*/ 1468752 w 12192000"/>
              <a:gd name="connsiteY210" fmla="*/ 221036 h 1163932"/>
              <a:gd name="connsiteX211" fmla="*/ 1650750 w 12192000"/>
              <a:gd name="connsiteY211" fmla="*/ 171522 h 1163932"/>
              <a:gd name="connsiteX212" fmla="*/ 1655056 w 12192000"/>
              <a:gd name="connsiteY212" fmla="*/ 178538 h 1163932"/>
              <a:gd name="connsiteX213" fmla="*/ 1683220 w 12192000"/>
              <a:gd name="connsiteY213" fmla="*/ 176084 h 1163932"/>
              <a:gd name="connsiteX214" fmla="*/ 1685599 w 12192000"/>
              <a:gd name="connsiteY214" fmla="*/ 171820 h 1163932"/>
              <a:gd name="connsiteX215" fmla="*/ 1689230 w 12192000"/>
              <a:gd name="connsiteY215" fmla="*/ 171091 h 1163932"/>
              <a:gd name="connsiteX216" fmla="*/ 1691052 w 12192000"/>
              <a:gd name="connsiteY216" fmla="*/ 175010 h 1163932"/>
              <a:gd name="connsiteX217" fmla="*/ 1735783 w 12192000"/>
              <a:gd name="connsiteY217" fmla="*/ 183832 h 1163932"/>
              <a:gd name="connsiteX218" fmla="*/ 1797102 w 12192000"/>
              <a:gd name="connsiteY218" fmla="*/ 188721 h 1163932"/>
              <a:gd name="connsiteX219" fmla="*/ 1845638 w 12192000"/>
              <a:gd name="connsiteY219" fmla="*/ 170206 h 1163932"/>
              <a:gd name="connsiteX220" fmla="*/ 1848980 w 12192000"/>
              <a:gd name="connsiteY220" fmla="*/ 173948 h 1163932"/>
              <a:gd name="connsiteX221" fmla="*/ 1880587 w 12192000"/>
              <a:gd name="connsiteY221" fmla="*/ 171938 h 1163932"/>
              <a:gd name="connsiteX222" fmla="*/ 1995803 w 12192000"/>
              <a:gd name="connsiteY222" fmla="*/ 138279 h 1163932"/>
              <a:gd name="connsiteX223" fmla="*/ 2057448 w 12192000"/>
              <a:gd name="connsiteY223" fmla="*/ 135082 h 1163932"/>
              <a:gd name="connsiteX224" fmla="*/ 2119088 w 12192000"/>
              <a:gd name="connsiteY224" fmla="*/ 119940 h 1163932"/>
              <a:gd name="connsiteX225" fmla="*/ 2138831 w 12192000"/>
              <a:gd name="connsiteY225" fmla="*/ 122626 h 1163932"/>
              <a:gd name="connsiteX226" fmla="*/ 2174180 w 12192000"/>
              <a:gd name="connsiteY226" fmla="*/ 117121 h 1163932"/>
              <a:gd name="connsiteX227" fmla="*/ 2214259 w 12192000"/>
              <a:gd name="connsiteY227" fmla="*/ 116974 h 1163932"/>
              <a:gd name="connsiteX228" fmla="*/ 2264911 w 12192000"/>
              <a:gd name="connsiteY228" fmla="*/ 108071 h 1163932"/>
              <a:gd name="connsiteX229" fmla="*/ 2298963 w 12192000"/>
              <a:gd name="connsiteY229" fmla="*/ 107788 h 1163932"/>
              <a:gd name="connsiteX230" fmla="*/ 2454058 w 12192000"/>
              <a:gd name="connsiteY230" fmla="*/ 73698 h 1163932"/>
              <a:gd name="connsiteX231" fmla="*/ 2534188 w 12192000"/>
              <a:gd name="connsiteY231" fmla="*/ 70162 h 1163932"/>
              <a:gd name="connsiteX232" fmla="*/ 2616912 w 12192000"/>
              <a:gd name="connsiteY232" fmla="*/ 51189 h 1163932"/>
              <a:gd name="connsiteX233" fmla="*/ 2698592 w 12192000"/>
              <a:gd name="connsiteY233" fmla="*/ 42305 h 1163932"/>
              <a:gd name="connsiteX234" fmla="*/ 2891953 w 12192000"/>
              <a:gd name="connsiteY234" fmla="*/ 34973 h 1163932"/>
              <a:gd name="connsiteX235" fmla="*/ 2955508 w 12192000"/>
              <a:gd name="connsiteY235" fmla="*/ 929 h 116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2192000" h="1163932">
                <a:moveTo>
                  <a:pt x="2955508" y="929"/>
                </a:moveTo>
                <a:cubicBezTo>
                  <a:pt x="2962603" y="-560"/>
                  <a:pt x="2968871" y="-381"/>
                  <a:pt x="2973472" y="2369"/>
                </a:cubicBezTo>
                <a:cubicBezTo>
                  <a:pt x="2988398" y="1582"/>
                  <a:pt x="3039854" y="237"/>
                  <a:pt x="3052621" y="14030"/>
                </a:cubicBezTo>
                <a:cubicBezTo>
                  <a:pt x="3074269" y="13590"/>
                  <a:pt x="3124337" y="16403"/>
                  <a:pt x="3145220" y="16277"/>
                </a:cubicBezTo>
                <a:cubicBezTo>
                  <a:pt x="3177400" y="20825"/>
                  <a:pt x="3204801" y="-725"/>
                  <a:pt x="3233309" y="8968"/>
                </a:cubicBezTo>
                <a:cubicBezTo>
                  <a:pt x="3255675" y="17814"/>
                  <a:pt x="3297066" y="12790"/>
                  <a:pt x="3320851" y="18902"/>
                </a:cubicBezTo>
                <a:cubicBezTo>
                  <a:pt x="3329831" y="31255"/>
                  <a:pt x="3377875" y="43091"/>
                  <a:pt x="3394552" y="38279"/>
                </a:cubicBezTo>
                <a:cubicBezTo>
                  <a:pt x="3429790" y="45194"/>
                  <a:pt x="3435943" y="63076"/>
                  <a:pt x="3462252" y="68646"/>
                </a:cubicBezTo>
                <a:lnTo>
                  <a:pt x="3504799" y="93363"/>
                </a:lnTo>
                <a:lnTo>
                  <a:pt x="3568807" y="84557"/>
                </a:lnTo>
                <a:lnTo>
                  <a:pt x="3571993" y="87105"/>
                </a:lnTo>
                <a:cubicBezTo>
                  <a:pt x="3578062" y="92009"/>
                  <a:pt x="3584192" y="96609"/>
                  <a:pt x="3590879" y="100115"/>
                </a:cubicBezTo>
                <a:cubicBezTo>
                  <a:pt x="3596400" y="81013"/>
                  <a:pt x="3611075" y="86890"/>
                  <a:pt x="3623973" y="93084"/>
                </a:cubicBezTo>
                <a:lnTo>
                  <a:pt x="3636728" y="98019"/>
                </a:lnTo>
                <a:lnTo>
                  <a:pt x="3676976" y="96600"/>
                </a:lnTo>
                <a:cubicBezTo>
                  <a:pt x="3705974" y="106056"/>
                  <a:pt x="3711759" y="107306"/>
                  <a:pt x="3722653" y="115363"/>
                </a:cubicBezTo>
                <a:lnTo>
                  <a:pt x="3775112" y="98970"/>
                </a:lnTo>
                <a:lnTo>
                  <a:pt x="3932956" y="122337"/>
                </a:lnTo>
                <a:cubicBezTo>
                  <a:pt x="3980745" y="133345"/>
                  <a:pt x="4055421" y="160233"/>
                  <a:pt x="4100593" y="163834"/>
                </a:cubicBezTo>
                <a:cubicBezTo>
                  <a:pt x="4235789" y="175679"/>
                  <a:pt x="4169239" y="187722"/>
                  <a:pt x="4316364" y="177453"/>
                </a:cubicBezTo>
                <a:cubicBezTo>
                  <a:pt x="4321343" y="172718"/>
                  <a:pt x="4381395" y="166811"/>
                  <a:pt x="4387387" y="164360"/>
                </a:cubicBezTo>
                <a:lnTo>
                  <a:pt x="4427957" y="177526"/>
                </a:lnTo>
                <a:lnTo>
                  <a:pt x="4502291" y="188197"/>
                </a:lnTo>
                <a:lnTo>
                  <a:pt x="4600771" y="212143"/>
                </a:lnTo>
                <a:cubicBezTo>
                  <a:pt x="4614771" y="210903"/>
                  <a:pt x="4629325" y="210251"/>
                  <a:pt x="4644102" y="210363"/>
                </a:cubicBezTo>
                <a:lnTo>
                  <a:pt x="4652752" y="210902"/>
                </a:lnTo>
                <a:cubicBezTo>
                  <a:pt x="4652799" y="211030"/>
                  <a:pt x="4652848" y="211157"/>
                  <a:pt x="4652896" y="211286"/>
                </a:cubicBezTo>
                <a:cubicBezTo>
                  <a:pt x="4658320" y="211626"/>
                  <a:pt x="4678972" y="212192"/>
                  <a:pt x="4685303" y="212939"/>
                </a:cubicBezTo>
                <a:lnTo>
                  <a:pt x="4690886" y="215767"/>
                </a:lnTo>
                <a:lnTo>
                  <a:pt x="4725430" y="238732"/>
                </a:lnTo>
                <a:cubicBezTo>
                  <a:pt x="4737427" y="231591"/>
                  <a:pt x="4775104" y="226830"/>
                  <a:pt x="4800051" y="231099"/>
                </a:cubicBezTo>
                <a:cubicBezTo>
                  <a:pt x="4824999" y="235370"/>
                  <a:pt x="4838104" y="254681"/>
                  <a:pt x="4875115" y="264350"/>
                </a:cubicBezTo>
                <a:cubicBezTo>
                  <a:pt x="4910396" y="272074"/>
                  <a:pt x="4896976" y="272080"/>
                  <a:pt x="4936450" y="280902"/>
                </a:cubicBezTo>
                <a:cubicBezTo>
                  <a:pt x="4977972" y="291139"/>
                  <a:pt x="4987604" y="299206"/>
                  <a:pt x="5030961" y="305912"/>
                </a:cubicBezTo>
                <a:cubicBezTo>
                  <a:pt x="5067269" y="323566"/>
                  <a:pt x="5060686" y="296079"/>
                  <a:pt x="5082734" y="308581"/>
                </a:cubicBezTo>
                <a:lnTo>
                  <a:pt x="5138799" y="303800"/>
                </a:lnTo>
                <a:cubicBezTo>
                  <a:pt x="5159783" y="303972"/>
                  <a:pt x="5222232" y="329865"/>
                  <a:pt x="5259695" y="330476"/>
                </a:cubicBezTo>
                <a:cubicBezTo>
                  <a:pt x="5294177" y="331408"/>
                  <a:pt x="5329952" y="341580"/>
                  <a:pt x="5359642" y="340575"/>
                </a:cubicBezTo>
                <a:lnTo>
                  <a:pt x="5372918" y="336834"/>
                </a:lnTo>
                <a:lnTo>
                  <a:pt x="5396084" y="328268"/>
                </a:lnTo>
                <a:lnTo>
                  <a:pt x="5414292" y="320863"/>
                </a:lnTo>
                <a:cubicBezTo>
                  <a:pt x="5419283" y="317134"/>
                  <a:pt x="5483979" y="313053"/>
                  <a:pt x="5487276" y="307350"/>
                </a:cubicBezTo>
                <a:cubicBezTo>
                  <a:pt x="5545059" y="311386"/>
                  <a:pt x="5551468" y="308718"/>
                  <a:pt x="5612716" y="308118"/>
                </a:cubicBezTo>
                <a:cubicBezTo>
                  <a:pt x="5706701" y="319100"/>
                  <a:pt x="5706403" y="275903"/>
                  <a:pt x="5864813" y="257852"/>
                </a:cubicBezTo>
                <a:cubicBezTo>
                  <a:pt x="5919383" y="252630"/>
                  <a:pt x="6095366" y="235151"/>
                  <a:pt x="6151392" y="225732"/>
                </a:cubicBezTo>
                <a:cubicBezTo>
                  <a:pt x="6137061" y="192047"/>
                  <a:pt x="6183146" y="231837"/>
                  <a:pt x="6209396" y="220469"/>
                </a:cubicBezTo>
                <a:cubicBezTo>
                  <a:pt x="6229147" y="220563"/>
                  <a:pt x="6253887" y="222487"/>
                  <a:pt x="6269898" y="226300"/>
                </a:cubicBezTo>
                <a:cubicBezTo>
                  <a:pt x="6278362" y="227355"/>
                  <a:pt x="6287329" y="226959"/>
                  <a:pt x="6297029" y="224230"/>
                </a:cubicBezTo>
                <a:cubicBezTo>
                  <a:pt x="6312240" y="212407"/>
                  <a:pt x="6330874" y="209880"/>
                  <a:pt x="6352373" y="209161"/>
                </a:cubicBezTo>
                <a:lnTo>
                  <a:pt x="6353759" y="209135"/>
                </a:lnTo>
                <a:lnTo>
                  <a:pt x="6363346" y="196700"/>
                </a:lnTo>
                <a:cubicBezTo>
                  <a:pt x="6374599" y="188260"/>
                  <a:pt x="6378877" y="205848"/>
                  <a:pt x="6400681" y="204402"/>
                </a:cubicBezTo>
                <a:lnTo>
                  <a:pt x="6402041" y="207073"/>
                </a:lnTo>
                <a:lnTo>
                  <a:pt x="6424912" y="204940"/>
                </a:lnTo>
                <a:cubicBezTo>
                  <a:pt x="6440035" y="209475"/>
                  <a:pt x="6489474" y="188920"/>
                  <a:pt x="6502019" y="198788"/>
                </a:cubicBezTo>
                <a:cubicBezTo>
                  <a:pt x="6507553" y="199163"/>
                  <a:pt x="6513074" y="197832"/>
                  <a:pt x="6518229" y="197839"/>
                </a:cubicBezTo>
                <a:lnTo>
                  <a:pt x="6519089" y="198274"/>
                </a:lnTo>
                <a:lnTo>
                  <a:pt x="6561047" y="182276"/>
                </a:lnTo>
                <a:cubicBezTo>
                  <a:pt x="6576908" y="188273"/>
                  <a:pt x="6586597" y="187556"/>
                  <a:pt x="6595639" y="174596"/>
                </a:cubicBezTo>
                <a:cubicBezTo>
                  <a:pt x="6669524" y="204588"/>
                  <a:pt x="6631660" y="167763"/>
                  <a:pt x="6692265" y="171261"/>
                </a:cubicBezTo>
                <a:lnTo>
                  <a:pt x="6697219" y="171733"/>
                </a:lnTo>
                <a:lnTo>
                  <a:pt x="6713656" y="160032"/>
                </a:lnTo>
                <a:cubicBezTo>
                  <a:pt x="6713896" y="158972"/>
                  <a:pt x="6714141" y="157917"/>
                  <a:pt x="6714383" y="156857"/>
                </a:cubicBezTo>
                <a:lnTo>
                  <a:pt x="6774793" y="166145"/>
                </a:lnTo>
                <a:lnTo>
                  <a:pt x="6782112" y="161687"/>
                </a:lnTo>
                <a:lnTo>
                  <a:pt x="6822392" y="175020"/>
                </a:lnTo>
                <a:lnTo>
                  <a:pt x="6842719" y="178025"/>
                </a:lnTo>
                <a:lnTo>
                  <a:pt x="6878958" y="187256"/>
                </a:lnTo>
                <a:lnTo>
                  <a:pt x="6881972" y="184277"/>
                </a:lnTo>
                <a:lnTo>
                  <a:pt x="6889133" y="187492"/>
                </a:lnTo>
                <a:lnTo>
                  <a:pt x="6894439" y="184074"/>
                </a:lnTo>
                <a:lnTo>
                  <a:pt x="6900419" y="185342"/>
                </a:lnTo>
                <a:cubicBezTo>
                  <a:pt x="6911884" y="183619"/>
                  <a:pt x="6950507" y="175071"/>
                  <a:pt x="6963220" y="173736"/>
                </a:cubicBezTo>
                <a:lnTo>
                  <a:pt x="6976706" y="177326"/>
                </a:lnTo>
                <a:lnTo>
                  <a:pt x="6987064" y="166834"/>
                </a:lnTo>
                <a:lnTo>
                  <a:pt x="7030230" y="166147"/>
                </a:lnTo>
                <a:lnTo>
                  <a:pt x="7045014" y="175533"/>
                </a:lnTo>
                <a:lnTo>
                  <a:pt x="7058714" y="182424"/>
                </a:lnTo>
                <a:lnTo>
                  <a:pt x="7060499" y="182495"/>
                </a:lnTo>
                <a:lnTo>
                  <a:pt x="7078430" y="183225"/>
                </a:lnTo>
                <a:lnTo>
                  <a:pt x="7176563" y="179676"/>
                </a:lnTo>
                <a:lnTo>
                  <a:pt x="7205529" y="187443"/>
                </a:lnTo>
                <a:lnTo>
                  <a:pt x="7310118" y="169037"/>
                </a:lnTo>
                <a:cubicBezTo>
                  <a:pt x="7440488" y="161452"/>
                  <a:pt x="7553495" y="197026"/>
                  <a:pt x="7673859" y="156768"/>
                </a:cubicBezTo>
                <a:lnTo>
                  <a:pt x="7692748" y="167969"/>
                </a:lnTo>
                <a:lnTo>
                  <a:pt x="7715729" y="163804"/>
                </a:lnTo>
                <a:cubicBezTo>
                  <a:pt x="7811110" y="149060"/>
                  <a:pt x="7909958" y="141152"/>
                  <a:pt x="7974189" y="161251"/>
                </a:cubicBezTo>
                <a:cubicBezTo>
                  <a:pt x="8006066" y="157939"/>
                  <a:pt x="8083084" y="150326"/>
                  <a:pt x="8101969" y="150927"/>
                </a:cubicBezTo>
                <a:lnTo>
                  <a:pt x="8106826" y="146285"/>
                </a:lnTo>
                <a:lnTo>
                  <a:pt x="8162058" y="103136"/>
                </a:lnTo>
                <a:lnTo>
                  <a:pt x="8184568" y="100422"/>
                </a:lnTo>
                <a:lnTo>
                  <a:pt x="8205350" y="106344"/>
                </a:lnTo>
                <a:cubicBezTo>
                  <a:pt x="8213920" y="108834"/>
                  <a:pt x="8222826" y="111343"/>
                  <a:pt x="8228227" y="112404"/>
                </a:cubicBezTo>
                <a:lnTo>
                  <a:pt x="8229109" y="109777"/>
                </a:lnTo>
                <a:lnTo>
                  <a:pt x="8237963" y="113428"/>
                </a:lnTo>
                <a:lnTo>
                  <a:pt x="8248358" y="112494"/>
                </a:lnTo>
                <a:lnTo>
                  <a:pt x="8249309" y="113130"/>
                </a:lnTo>
                <a:lnTo>
                  <a:pt x="8249997" y="112347"/>
                </a:lnTo>
                <a:lnTo>
                  <a:pt x="8272162" y="110356"/>
                </a:lnTo>
                <a:lnTo>
                  <a:pt x="8292349" y="103912"/>
                </a:lnTo>
                <a:lnTo>
                  <a:pt x="8292491" y="103935"/>
                </a:lnTo>
                <a:cubicBezTo>
                  <a:pt x="8298009" y="104409"/>
                  <a:pt x="8303135" y="103922"/>
                  <a:pt x="8307239" y="101023"/>
                </a:cubicBezTo>
                <a:cubicBezTo>
                  <a:pt x="8317233" y="106089"/>
                  <a:pt x="8327966" y="110943"/>
                  <a:pt x="8339282" y="115374"/>
                </a:cubicBezTo>
                <a:lnTo>
                  <a:pt x="8346156" y="117659"/>
                </a:lnTo>
                <a:lnTo>
                  <a:pt x="8346467" y="117456"/>
                </a:lnTo>
                <a:cubicBezTo>
                  <a:pt x="8348336" y="117423"/>
                  <a:pt x="8350739" y="117978"/>
                  <a:pt x="8354069" y="119374"/>
                </a:cubicBezTo>
                <a:lnTo>
                  <a:pt x="8358687" y="121825"/>
                </a:lnTo>
                <a:lnTo>
                  <a:pt x="8433385" y="106101"/>
                </a:lnTo>
                <a:cubicBezTo>
                  <a:pt x="8472316" y="107679"/>
                  <a:pt x="8499361" y="89243"/>
                  <a:pt x="8533779" y="104806"/>
                </a:cubicBezTo>
                <a:cubicBezTo>
                  <a:pt x="8570237" y="106199"/>
                  <a:pt x="8602608" y="99501"/>
                  <a:pt x="8632833" y="106964"/>
                </a:cubicBezTo>
                <a:cubicBezTo>
                  <a:pt x="8646003" y="101130"/>
                  <a:pt x="8658069" y="99126"/>
                  <a:pt x="8668523" y="109411"/>
                </a:cubicBezTo>
                <a:cubicBezTo>
                  <a:pt x="8702829" y="107932"/>
                  <a:pt x="8712456" y="94511"/>
                  <a:pt x="8732893" y="106423"/>
                </a:cubicBezTo>
                <a:lnTo>
                  <a:pt x="8764071" y="101019"/>
                </a:lnTo>
                <a:lnTo>
                  <a:pt x="8767004" y="97951"/>
                </a:lnTo>
                <a:lnTo>
                  <a:pt x="8772553" y="96746"/>
                </a:lnTo>
                <a:lnTo>
                  <a:pt x="8787201" y="98465"/>
                </a:lnTo>
                <a:lnTo>
                  <a:pt x="8792624" y="99935"/>
                </a:lnTo>
                <a:cubicBezTo>
                  <a:pt x="8796395" y="100640"/>
                  <a:pt x="8798936" y="100714"/>
                  <a:pt x="8800741" y="100329"/>
                </a:cubicBezTo>
                <a:lnTo>
                  <a:pt x="8800966" y="100077"/>
                </a:lnTo>
                <a:lnTo>
                  <a:pt x="8808513" y="100962"/>
                </a:lnTo>
                <a:cubicBezTo>
                  <a:pt x="8821191" y="103057"/>
                  <a:pt x="8833467" y="105663"/>
                  <a:pt x="8845110" y="108611"/>
                </a:cubicBezTo>
                <a:cubicBezTo>
                  <a:pt x="8856640" y="94429"/>
                  <a:pt x="8898769" y="114061"/>
                  <a:pt x="8896773" y="86101"/>
                </a:cubicBezTo>
                <a:cubicBezTo>
                  <a:pt x="8912560" y="89254"/>
                  <a:pt x="8921083" y="101262"/>
                  <a:pt x="8917529" y="82805"/>
                </a:cubicBezTo>
                <a:lnTo>
                  <a:pt x="8929546" y="78543"/>
                </a:lnTo>
                <a:lnTo>
                  <a:pt x="9026654" y="99852"/>
                </a:lnTo>
                <a:lnTo>
                  <a:pt x="9040737" y="105786"/>
                </a:lnTo>
                <a:cubicBezTo>
                  <a:pt x="9045198" y="108424"/>
                  <a:pt x="9049055" y="111684"/>
                  <a:pt x="9052026" y="115808"/>
                </a:cubicBezTo>
                <a:cubicBezTo>
                  <a:pt x="9103902" y="97277"/>
                  <a:pt x="9148883" y="119005"/>
                  <a:pt x="9203241" y="118145"/>
                </a:cubicBezTo>
                <a:cubicBezTo>
                  <a:pt x="9263154" y="126206"/>
                  <a:pt x="9393882" y="154481"/>
                  <a:pt x="9415584" y="163588"/>
                </a:cubicBezTo>
                <a:cubicBezTo>
                  <a:pt x="9433796" y="167802"/>
                  <a:pt x="9514347" y="159834"/>
                  <a:pt x="9505102" y="147474"/>
                </a:cubicBezTo>
                <a:cubicBezTo>
                  <a:pt x="9558875" y="175676"/>
                  <a:pt x="9580546" y="149889"/>
                  <a:pt x="9643040" y="164665"/>
                </a:cubicBezTo>
                <a:lnTo>
                  <a:pt x="9762999" y="169055"/>
                </a:lnTo>
                <a:lnTo>
                  <a:pt x="9776183" y="168623"/>
                </a:lnTo>
                <a:lnTo>
                  <a:pt x="9780532" y="162255"/>
                </a:lnTo>
                <a:lnTo>
                  <a:pt x="9824924" y="158079"/>
                </a:lnTo>
                <a:cubicBezTo>
                  <a:pt x="9845325" y="170634"/>
                  <a:pt x="9880317" y="158344"/>
                  <a:pt x="9910588" y="160759"/>
                </a:cubicBezTo>
                <a:lnTo>
                  <a:pt x="9924173" y="165023"/>
                </a:lnTo>
                <a:lnTo>
                  <a:pt x="10010969" y="162234"/>
                </a:lnTo>
                <a:lnTo>
                  <a:pt x="10070699" y="164286"/>
                </a:lnTo>
                <a:lnTo>
                  <a:pt x="10083825" y="168444"/>
                </a:lnTo>
                <a:lnTo>
                  <a:pt x="10097932" y="161160"/>
                </a:lnTo>
                <a:cubicBezTo>
                  <a:pt x="10099580" y="159385"/>
                  <a:pt x="10100873" y="157473"/>
                  <a:pt x="10101779" y="155488"/>
                </a:cubicBezTo>
                <a:lnTo>
                  <a:pt x="10149437" y="158598"/>
                </a:lnTo>
                <a:lnTo>
                  <a:pt x="10155104" y="158045"/>
                </a:lnTo>
                <a:lnTo>
                  <a:pt x="10250982" y="135074"/>
                </a:lnTo>
                <a:cubicBezTo>
                  <a:pt x="10282349" y="124953"/>
                  <a:pt x="10324027" y="105518"/>
                  <a:pt x="10343301" y="97316"/>
                </a:cubicBezTo>
                <a:cubicBezTo>
                  <a:pt x="10346266" y="87573"/>
                  <a:pt x="10357577" y="89038"/>
                  <a:pt x="10366625" y="85860"/>
                </a:cubicBezTo>
                <a:cubicBezTo>
                  <a:pt x="10373832" y="76124"/>
                  <a:pt x="10418445" y="69199"/>
                  <a:pt x="10433505" y="71432"/>
                </a:cubicBezTo>
                <a:cubicBezTo>
                  <a:pt x="10475361" y="83650"/>
                  <a:pt x="10513941" y="44949"/>
                  <a:pt x="10547510" y="53678"/>
                </a:cubicBezTo>
                <a:cubicBezTo>
                  <a:pt x="10573283" y="48227"/>
                  <a:pt x="10581157" y="42377"/>
                  <a:pt x="10588150" y="38719"/>
                </a:cubicBezTo>
                <a:lnTo>
                  <a:pt x="10589457" y="31728"/>
                </a:lnTo>
                <a:lnTo>
                  <a:pt x="10699976" y="49777"/>
                </a:lnTo>
                <a:cubicBezTo>
                  <a:pt x="10735033" y="53897"/>
                  <a:pt x="10768025" y="45042"/>
                  <a:pt x="10812237" y="52759"/>
                </a:cubicBezTo>
                <a:lnTo>
                  <a:pt x="10869837" y="72227"/>
                </a:lnTo>
                <a:lnTo>
                  <a:pt x="10881770" y="80104"/>
                </a:lnTo>
                <a:lnTo>
                  <a:pt x="10896899" y="77163"/>
                </a:lnTo>
                <a:cubicBezTo>
                  <a:pt x="10898848" y="75922"/>
                  <a:pt x="10900479" y="74444"/>
                  <a:pt x="10901748" y="72784"/>
                </a:cubicBezTo>
                <a:lnTo>
                  <a:pt x="10947419" y="89748"/>
                </a:lnTo>
                <a:lnTo>
                  <a:pt x="10953034" y="90870"/>
                </a:lnTo>
                <a:lnTo>
                  <a:pt x="10992070" y="95273"/>
                </a:lnTo>
                <a:lnTo>
                  <a:pt x="11112372" y="88679"/>
                </a:lnTo>
                <a:cubicBezTo>
                  <a:pt x="11108439" y="74830"/>
                  <a:pt x="11140018" y="97031"/>
                  <a:pt x="11147719" y="86992"/>
                </a:cubicBezTo>
                <a:cubicBezTo>
                  <a:pt x="11152509" y="78401"/>
                  <a:pt x="11163205" y="83136"/>
                  <a:pt x="11172617" y="82697"/>
                </a:cubicBezTo>
                <a:cubicBezTo>
                  <a:pt x="11181525" y="75359"/>
                  <a:pt x="11226208" y="81688"/>
                  <a:pt x="11240397" y="88262"/>
                </a:cubicBezTo>
                <a:cubicBezTo>
                  <a:pt x="11249960" y="94287"/>
                  <a:pt x="11259949" y="97164"/>
                  <a:pt x="11270034" y="98379"/>
                </a:cubicBezTo>
                <a:lnTo>
                  <a:pt x="11293091" y="98474"/>
                </a:lnTo>
                <a:lnTo>
                  <a:pt x="11310949" y="104274"/>
                </a:lnTo>
                <a:lnTo>
                  <a:pt x="11345279" y="101883"/>
                </a:lnTo>
                <a:lnTo>
                  <a:pt x="11354597" y="104385"/>
                </a:lnTo>
                <a:lnTo>
                  <a:pt x="11367725" y="104431"/>
                </a:lnTo>
                <a:lnTo>
                  <a:pt x="11399832" y="117048"/>
                </a:lnTo>
                <a:cubicBezTo>
                  <a:pt x="11426330" y="131555"/>
                  <a:pt x="11452641" y="150886"/>
                  <a:pt x="11487595" y="158754"/>
                </a:cubicBezTo>
                <a:cubicBezTo>
                  <a:pt x="11515406" y="151514"/>
                  <a:pt x="11531776" y="244887"/>
                  <a:pt x="11590850" y="244984"/>
                </a:cubicBezTo>
                <a:cubicBezTo>
                  <a:pt x="11687863" y="198241"/>
                  <a:pt x="11587614" y="291800"/>
                  <a:pt x="11736204" y="283941"/>
                </a:cubicBezTo>
                <a:cubicBezTo>
                  <a:pt x="11744762" y="275580"/>
                  <a:pt x="11762511" y="286184"/>
                  <a:pt x="11760331" y="298368"/>
                </a:cubicBezTo>
                <a:cubicBezTo>
                  <a:pt x="11769810" y="295289"/>
                  <a:pt x="11817448" y="290644"/>
                  <a:pt x="11819139" y="310575"/>
                </a:cubicBezTo>
                <a:lnTo>
                  <a:pt x="11821967" y="312222"/>
                </a:lnTo>
                <a:lnTo>
                  <a:pt x="11847125" y="303833"/>
                </a:lnTo>
                <a:cubicBezTo>
                  <a:pt x="11890550" y="301151"/>
                  <a:pt x="11927400" y="329991"/>
                  <a:pt x="11980134" y="328343"/>
                </a:cubicBezTo>
                <a:cubicBezTo>
                  <a:pt x="11999877" y="317657"/>
                  <a:pt x="12100908" y="364667"/>
                  <a:pt x="12174576" y="382540"/>
                </a:cubicBezTo>
                <a:lnTo>
                  <a:pt x="12192000" y="385665"/>
                </a:lnTo>
                <a:lnTo>
                  <a:pt x="12192000" y="1163932"/>
                </a:lnTo>
                <a:lnTo>
                  <a:pt x="0" y="1163932"/>
                </a:lnTo>
                <a:lnTo>
                  <a:pt x="0" y="489977"/>
                </a:lnTo>
                <a:lnTo>
                  <a:pt x="5331" y="489229"/>
                </a:lnTo>
                <a:cubicBezTo>
                  <a:pt x="18193" y="486710"/>
                  <a:pt x="30228" y="483363"/>
                  <a:pt x="39902" y="478716"/>
                </a:cubicBezTo>
                <a:lnTo>
                  <a:pt x="117880" y="427388"/>
                </a:lnTo>
                <a:lnTo>
                  <a:pt x="238140" y="385729"/>
                </a:lnTo>
                <a:lnTo>
                  <a:pt x="249589" y="385949"/>
                </a:lnTo>
                <a:lnTo>
                  <a:pt x="296963" y="362534"/>
                </a:lnTo>
                <a:cubicBezTo>
                  <a:pt x="312678" y="353496"/>
                  <a:pt x="327245" y="343226"/>
                  <a:pt x="339235" y="330857"/>
                </a:cubicBezTo>
                <a:cubicBezTo>
                  <a:pt x="358017" y="316348"/>
                  <a:pt x="430593" y="324331"/>
                  <a:pt x="447152" y="333855"/>
                </a:cubicBezTo>
                <a:cubicBezTo>
                  <a:pt x="455944" y="335789"/>
                  <a:pt x="465515" y="339134"/>
                  <a:pt x="475247" y="343146"/>
                </a:cubicBezTo>
                <a:lnTo>
                  <a:pt x="477967" y="344392"/>
                </a:lnTo>
                <a:lnTo>
                  <a:pt x="527683" y="339655"/>
                </a:lnTo>
                <a:lnTo>
                  <a:pt x="703732" y="323031"/>
                </a:lnTo>
                <a:cubicBezTo>
                  <a:pt x="746107" y="337252"/>
                  <a:pt x="806181" y="307763"/>
                  <a:pt x="853391" y="310023"/>
                </a:cubicBezTo>
                <a:cubicBezTo>
                  <a:pt x="890324" y="307038"/>
                  <a:pt x="911072" y="307293"/>
                  <a:pt x="925332" y="305118"/>
                </a:cubicBezTo>
                <a:lnTo>
                  <a:pt x="941286" y="295364"/>
                </a:lnTo>
                <a:lnTo>
                  <a:pt x="950845" y="293027"/>
                </a:lnTo>
                <a:lnTo>
                  <a:pt x="953292" y="287324"/>
                </a:lnTo>
                <a:lnTo>
                  <a:pt x="967499" y="280192"/>
                </a:lnTo>
                <a:cubicBezTo>
                  <a:pt x="972860" y="278300"/>
                  <a:pt x="978671" y="277177"/>
                  <a:pt x="985161" y="277297"/>
                </a:cubicBezTo>
                <a:cubicBezTo>
                  <a:pt x="1006876" y="286454"/>
                  <a:pt x="1042482" y="256677"/>
                  <a:pt x="1069267" y="269198"/>
                </a:cubicBezTo>
                <a:cubicBezTo>
                  <a:pt x="1094808" y="265150"/>
                  <a:pt x="1122462" y="257023"/>
                  <a:pt x="1138407" y="252999"/>
                </a:cubicBezTo>
                <a:cubicBezTo>
                  <a:pt x="1144898" y="243390"/>
                  <a:pt x="1166843" y="255604"/>
                  <a:pt x="1164931" y="245054"/>
                </a:cubicBezTo>
                <a:cubicBezTo>
                  <a:pt x="1180564" y="253372"/>
                  <a:pt x="1196701" y="233033"/>
                  <a:pt x="1211622" y="227108"/>
                </a:cubicBezTo>
                <a:cubicBezTo>
                  <a:pt x="1223659" y="235648"/>
                  <a:pt x="1243095" y="214792"/>
                  <a:pt x="1274567" y="209812"/>
                </a:cubicBezTo>
                <a:cubicBezTo>
                  <a:pt x="1293468" y="207689"/>
                  <a:pt x="1311321" y="214329"/>
                  <a:pt x="1325029" y="214369"/>
                </a:cubicBezTo>
                <a:cubicBezTo>
                  <a:pt x="1338735" y="214409"/>
                  <a:pt x="1348238" y="204450"/>
                  <a:pt x="1356805" y="210054"/>
                </a:cubicBezTo>
                <a:cubicBezTo>
                  <a:pt x="1397191" y="226080"/>
                  <a:pt x="1434108" y="220864"/>
                  <a:pt x="1468752" y="221036"/>
                </a:cubicBezTo>
                <a:lnTo>
                  <a:pt x="1650750" y="171522"/>
                </a:lnTo>
                <a:cubicBezTo>
                  <a:pt x="1648963" y="175128"/>
                  <a:pt x="1647366" y="179078"/>
                  <a:pt x="1655056" y="178538"/>
                </a:cubicBezTo>
                <a:cubicBezTo>
                  <a:pt x="1671361" y="175610"/>
                  <a:pt x="1673472" y="191103"/>
                  <a:pt x="1683220" y="176084"/>
                </a:cubicBezTo>
                <a:lnTo>
                  <a:pt x="1685599" y="171820"/>
                </a:lnTo>
                <a:lnTo>
                  <a:pt x="1689230" y="171091"/>
                </a:lnTo>
                <a:cubicBezTo>
                  <a:pt x="1691077" y="171209"/>
                  <a:pt x="1691927" y="172238"/>
                  <a:pt x="1691052" y="175010"/>
                </a:cubicBezTo>
                <a:cubicBezTo>
                  <a:pt x="1708143" y="163422"/>
                  <a:pt x="1721518" y="180819"/>
                  <a:pt x="1735783" y="183832"/>
                </a:cubicBezTo>
                <a:cubicBezTo>
                  <a:pt x="1749257" y="172743"/>
                  <a:pt x="1765900" y="189995"/>
                  <a:pt x="1797102" y="188721"/>
                </a:cubicBezTo>
                <a:cubicBezTo>
                  <a:pt x="1811926" y="175989"/>
                  <a:pt x="1818113" y="188014"/>
                  <a:pt x="1845638" y="170206"/>
                </a:cubicBezTo>
                <a:cubicBezTo>
                  <a:pt x="1846487" y="171605"/>
                  <a:pt x="1847613" y="172863"/>
                  <a:pt x="1848980" y="173948"/>
                </a:cubicBezTo>
                <a:cubicBezTo>
                  <a:pt x="1856916" y="180245"/>
                  <a:pt x="1871067" y="179345"/>
                  <a:pt x="1880587" y="171938"/>
                </a:cubicBezTo>
                <a:cubicBezTo>
                  <a:pt x="1923931" y="147552"/>
                  <a:pt x="1960626" y="145420"/>
                  <a:pt x="1995803" y="138279"/>
                </a:cubicBezTo>
                <a:cubicBezTo>
                  <a:pt x="2035252" y="132570"/>
                  <a:pt x="2005733" y="159108"/>
                  <a:pt x="2057448" y="135082"/>
                </a:cubicBezTo>
                <a:lnTo>
                  <a:pt x="2119088" y="119940"/>
                </a:lnTo>
                <a:lnTo>
                  <a:pt x="2138831" y="122626"/>
                </a:lnTo>
                <a:lnTo>
                  <a:pt x="2174180" y="117121"/>
                </a:lnTo>
                <a:lnTo>
                  <a:pt x="2214259" y="116974"/>
                </a:lnTo>
                <a:cubicBezTo>
                  <a:pt x="2231866" y="115824"/>
                  <a:pt x="2248895" y="113224"/>
                  <a:pt x="2264911" y="108071"/>
                </a:cubicBezTo>
                <a:lnTo>
                  <a:pt x="2298963" y="107788"/>
                </a:lnTo>
                <a:cubicBezTo>
                  <a:pt x="2352919" y="99467"/>
                  <a:pt x="2408915" y="93907"/>
                  <a:pt x="2454058" y="73698"/>
                </a:cubicBezTo>
                <a:cubicBezTo>
                  <a:pt x="2493261" y="67427"/>
                  <a:pt x="2507044" y="73914"/>
                  <a:pt x="2534188" y="70162"/>
                </a:cubicBezTo>
                <a:cubicBezTo>
                  <a:pt x="2561369" y="61552"/>
                  <a:pt x="2595762" y="55004"/>
                  <a:pt x="2616912" y="51189"/>
                </a:cubicBezTo>
                <a:lnTo>
                  <a:pt x="2698592" y="42305"/>
                </a:lnTo>
                <a:lnTo>
                  <a:pt x="2891953" y="34973"/>
                </a:lnTo>
                <a:cubicBezTo>
                  <a:pt x="2905485" y="24878"/>
                  <a:pt x="2934220" y="5398"/>
                  <a:pt x="2955508" y="929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0309ED-3FD5-D54D-8C9B-B82420BD4FAF}"/>
              </a:ext>
            </a:extLst>
          </p:cNvPr>
          <p:cNvSpPr/>
          <p:nvPr/>
        </p:nvSpPr>
        <p:spPr>
          <a:xfrm>
            <a:off x="181198" y="900118"/>
            <a:ext cx="1201080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-diffusion-limited: total amount of gas transported is limited by diffusion process</a:t>
            </a:r>
          </a:p>
          <a:p>
            <a:r>
              <a:rPr lang="en-US" dirty="0"/>
              <a:t>	-as long as partial pressure gradient for gas is maintained, diffusion will continue along capillary</a:t>
            </a:r>
          </a:p>
          <a:p>
            <a:r>
              <a:rPr lang="en-US" dirty="0"/>
              <a:t>	-illustrated by CO, or O2 during strenuous exercise </a:t>
            </a:r>
          </a:p>
          <a:p>
            <a:endParaRPr lang="en-US" dirty="0"/>
          </a:p>
          <a:p>
            <a:r>
              <a:rPr lang="en-US" dirty="0"/>
              <a:t>-perfusion-limited: </a:t>
            </a:r>
            <a:r>
              <a:rPr lang="en-US" dirty="0">
                <a:highlight>
                  <a:srgbClr val="FFFF00"/>
                </a:highlight>
              </a:rPr>
              <a:t>total amount of gas transported across is limited by blood flow through </a:t>
            </a:r>
            <a:r>
              <a:rPr lang="en-US" dirty="0" err="1">
                <a:highlight>
                  <a:srgbClr val="FFFF00"/>
                </a:highlight>
              </a:rPr>
              <a:t>pulm</a:t>
            </a:r>
            <a:r>
              <a:rPr lang="en-US" dirty="0">
                <a:highlight>
                  <a:srgbClr val="FFFF00"/>
                </a:highlight>
              </a:rPr>
              <a:t> capillaries</a:t>
            </a:r>
          </a:p>
          <a:p>
            <a:r>
              <a:rPr lang="en-US" dirty="0"/>
              <a:t>	-partial pressure is not maintained</a:t>
            </a:r>
          </a:p>
          <a:p>
            <a:r>
              <a:rPr lang="en-US" dirty="0"/>
              <a:t>	-the only way to </a:t>
            </a:r>
            <a:r>
              <a:rPr lang="en-US" dirty="0" err="1"/>
              <a:t>inc</a:t>
            </a:r>
            <a:r>
              <a:rPr lang="en-US" dirty="0"/>
              <a:t> amount of gas transported is by increasing blood flow</a:t>
            </a:r>
          </a:p>
          <a:p>
            <a:pPr lvl="2"/>
            <a:r>
              <a:rPr lang="en-US" dirty="0">
                <a:highlight>
                  <a:srgbClr val="FFFF00"/>
                </a:highlight>
              </a:rPr>
              <a:t>-illustrated by O2, N2O, and CO2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DE40EE-C59B-4F4D-A11A-9E49619EE9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3805" y="3185652"/>
            <a:ext cx="5023812" cy="345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419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C685BF-E9A7-4525-ABF3-CCC2EAC37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2687005"/>
          </a:xfrm>
          <a:custGeom>
            <a:avLst/>
            <a:gdLst>
              <a:gd name="connsiteX0" fmla="*/ 12192000 w 12192000"/>
              <a:gd name="connsiteY0" fmla="*/ 0 h 2785707"/>
              <a:gd name="connsiteX1" fmla="*/ 0 w 12192000"/>
              <a:gd name="connsiteY1" fmla="*/ 0 h 2785707"/>
              <a:gd name="connsiteX2" fmla="*/ 0 w 12192000"/>
              <a:gd name="connsiteY2" fmla="*/ 591237 h 2785707"/>
              <a:gd name="connsiteX3" fmla="*/ 7462 w 12192000"/>
              <a:gd name="connsiteY3" fmla="*/ 596097 h 2785707"/>
              <a:gd name="connsiteX4" fmla="*/ 65949 w 12192000"/>
              <a:gd name="connsiteY4" fmla="*/ 623063 h 2785707"/>
              <a:gd name="connsiteX5" fmla="*/ 174040 w 12192000"/>
              <a:gd name="connsiteY5" fmla="*/ 614935 h 2785707"/>
              <a:gd name="connsiteX6" fmla="*/ 331354 w 12192000"/>
              <a:gd name="connsiteY6" fmla="*/ 605310 h 2785707"/>
              <a:gd name="connsiteX7" fmla="*/ 437701 w 12192000"/>
              <a:gd name="connsiteY7" fmla="*/ 649169 h 2785707"/>
              <a:gd name="connsiteX8" fmla="*/ 570985 w 12192000"/>
              <a:gd name="connsiteY8" fmla="*/ 634864 h 2785707"/>
              <a:gd name="connsiteX9" fmla="*/ 660488 w 12192000"/>
              <a:gd name="connsiteY9" fmla="*/ 637694 h 2785707"/>
              <a:gd name="connsiteX10" fmla="*/ 862240 w 12192000"/>
              <a:gd name="connsiteY10" fmla="*/ 647402 h 2785707"/>
              <a:gd name="connsiteX11" fmla="*/ 1055198 w 12192000"/>
              <a:gd name="connsiteY11" fmla="*/ 658414 h 2785707"/>
              <a:gd name="connsiteX12" fmla="*/ 1161490 w 12192000"/>
              <a:gd name="connsiteY12" fmla="*/ 664553 h 2785707"/>
              <a:gd name="connsiteX13" fmla="*/ 1335488 w 12192000"/>
              <a:gd name="connsiteY13" fmla="*/ 684838 h 2785707"/>
              <a:gd name="connsiteX14" fmla="*/ 1384901 w 12192000"/>
              <a:gd name="connsiteY14" fmla="*/ 684207 h 2785707"/>
              <a:gd name="connsiteX15" fmla="*/ 1414557 w 12192000"/>
              <a:gd name="connsiteY15" fmla="*/ 685540 h 2785707"/>
              <a:gd name="connsiteX16" fmla="*/ 1479073 w 12192000"/>
              <a:gd name="connsiteY16" fmla="*/ 708783 h 2785707"/>
              <a:gd name="connsiteX17" fmla="*/ 1760498 w 12192000"/>
              <a:gd name="connsiteY17" fmla="*/ 700683 h 2785707"/>
              <a:gd name="connsiteX18" fmla="*/ 1971386 w 12192000"/>
              <a:gd name="connsiteY18" fmla="*/ 726403 h 2785707"/>
              <a:gd name="connsiteX19" fmla="*/ 2050659 w 12192000"/>
              <a:gd name="connsiteY19" fmla="*/ 720928 h 2785707"/>
              <a:gd name="connsiteX20" fmla="*/ 2220475 w 12192000"/>
              <a:gd name="connsiteY20" fmla="*/ 749487 h 2785707"/>
              <a:gd name="connsiteX21" fmla="*/ 2272406 w 12192000"/>
              <a:gd name="connsiteY21" fmla="*/ 777021 h 2785707"/>
              <a:gd name="connsiteX22" fmla="*/ 2297410 w 12192000"/>
              <a:gd name="connsiteY22" fmla="*/ 791240 h 2785707"/>
              <a:gd name="connsiteX23" fmla="*/ 2377393 w 12192000"/>
              <a:gd name="connsiteY23" fmla="*/ 838529 h 2785707"/>
              <a:gd name="connsiteX24" fmla="*/ 2389325 w 12192000"/>
              <a:gd name="connsiteY24" fmla="*/ 847736 h 2785707"/>
              <a:gd name="connsiteX25" fmla="*/ 2418508 w 12192000"/>
              <a:gd name="connsiteY25" fmla="*/ 847030 h 2785707"/>
              <a:gd name="connsiteX26" fmla="*/ 2435377 w 12192000"/>
              <a:gd name="connsiteY26" fmla="*/ 837345 h 2785707"/>
              <a:gd name="connsiteX27" fmla="*/ 2439620 w 12192000"/>
              <a:gd name="connsiteY27" fmla="*/ 840860 h 2785707"/>
              <a:gd name="connsiteX28" fmla="*/ 2451797 w 12192000"/>
              <a:gd name="connsiteY28" fmla="*/ 846508 h 2785707"/>
              <a:gd name="connsiteX29" fmla="*/ 2505861 w 12192000"/>
              <a:gd name="connsiteY29" fmla="*/ 882666 h 2785707"/>
              <a:gd name="connsiteX30" fmla="*/ 2528621 w 12192000"/>
              <a:gd name="connsiteY30" fmla="*/ 883310 h 2785707"/>
              <a:gd name="connsiteX31" fmla="*/ 2615876 w 12192000"/>
              <a:gd name="connsiteY31" fmla="*/ 913568 h 2785707"/>
              <a:gd name="connsiteX32" fmla="*/ 2633076 w 12192000"/>
              <a:gd name="connsiteY32" fmla="*/ 918384 h 2785707"/>
              <a:gd name="connsiteX33" fmla="*/ 2665101 w 12192000"/>
              <a:gd name="connsiteY33" fmla="*/ 936714 h 2785707"/>
              <a:gd name="connsiteX34" fmla="*/ 2675173 w 12192000"/>
              <a:gd name="connsiteY34" fmla="*/ 938458 h 2785707"/>
              <a:gd name="connsiteX35" fmla="*/ 2707978 w 12192000"/>
              <a:gd name="connsiteY35" fmla="*/ 955182 h 2785707"/>
              <a:gd name="connsiteX36" fmla="*/ 2778669 w 12192000"/>
              <a:gd name="connsiteY36" fmla="*/ 991480 h 2785707"/>
              <a:gd name="connsiteX37" fmla="*/ 2796452 w 12192000"/>
              <a:gd name="connsiteY37" fmla="*/ 1000372 h 2785707"/>
              <a:gd name="connsiteX38" fmla="*/ 2813495 w 12192000"/>
              <a:gd name="connsiteY38" fmla="*/ 1001982 h 2785707"/>
              <a:gd name="connsiteX39" fmla="*/ 2904193 w 12192000"/>
              <a:gd name="connsiteY39" fmla="*/ 1024123 h 2785707"/>
              <a:gd name="connsiteX40" fmla="*/ 2926826 w 12192000"/>
              <a:gd name="connsiteY40" fmla="*/ 1025558 h 2785707"/>
              <a:gd name="connsiteX41" fmla="*/ 2937629 w 12192000"/>
              <a:gd name="connsiteY41" fmla="*/ 1021496 h 2785707"/>
              <a:gd name="connsiteX42" fmla="*/ 2970190 w 12192000"/>
              <a:gd name="connsiteY42" fmla="*/ 1039341 h 2785707"/>
              <a:gd name="connsiteX43" fmla="*/ 3023036 w 12192000"/>
              <a:gd name="connsiteY43" fmla="*/ 1057429 h 2785707"/>
              <a:gd name="connsiteX44" fmla="*/ 3047640 w 12192000"/>
              <a:gd name="connsiteY44" fmla="*/ 1067886 h 2785707"/>
              <a:gd name="connsiteX45" fmla="*/ 3069615 w 12192000"/>
              <a:gd name="connsiteY45" fmla="*/ 1068623 h 2785707"/>
              <a:gd name="connsiteX46" fmla="*/ 3189718 w 12192000"/>
              <a:gd name="connsiteY46" fmla="*/ 1090790 h 2785707"/>
              <a:gd name="connsiteX47" fmla="*/ 3234683 w 12192000"/>
              <a:gd name="connsiteY47" fmla="*/ 1082861 h 2785707"/>
              <a:gd name="connsiteX48" fmla="*/ 3243889 w 12192000"/>
              <a:gd name="connsiteY48" fmla="*/ 1088560 h 2785707"/>
              <a:gd name="connsiteX49" fmla="*/ 3316289 w 12192000"/>
              <a:gd name="connsiteY49" fmla="*/ 1102846 h 2785707"/>
              <a:gd name="connsiteX50" fmla="*/ 3363255 w 12192000"/>
              <a:gd name="connsiteY50" fmla="*/ 1113121 h 2785707"/>
              <a:gd name="connsiteX51" fmla="*/ 3450298 w 12192000"/>
              <a:gd name="connsiteY51" fmla="*/ 1140641 h 2785707"/>
              <a:gd name="connsiteX52" fmla="*/ 3502843 w 12192000"/>
              <a:gd name="connsiteY52" fmla="*/ 1152088 h 2785707"/>
              <a:gd name="connsiteX53" fmla="*/ 3534327 w 12192000"/>
              <a:gd name="connsiteY53" fmla="*/ 1158780 h 2785707"/>
              <a:gd name="connsiteX54" fmla="*/ 3613707 w 12192000"/>
              <a:gd name="connsiteY54" fmla="*/ 1188135 h 2785707"/>
              <a:gd name="connsiteX55" fmla="*/ 3734447 w 12192000"/>
              <a:gd name="connsiteY55" fmla="*/ 1264997 h 2785707"/>
              <a:gd name="connsiteX56" fmla="*/ 3774777 w 12192000"/>
              <a:gd name="connsiteY56" fmla="*/ 1280345 h 2785707"/>
              <a:gd name="connsiteX57" fmla="*/ 3782987 w 12192000"/>
              <a:gd name="connsiteY57" fmla="*/ 1278825 h 2785707"/>
              <a:gd name="connsiteX58" fmla="*/ 3829525 w 12192000"/>
              <a:gd name="connsiteY58" fmla="*/ 1314650 h 2785707"/>
              <a:gd name="connsiteX59" fmla="*/ 3916534 w 12192000"/>
              <a:gd name="connsiteY59" fmla="*/ 1337438 h 2785707"/>
              <a:gd name="connsiteX60" fmla="*/ 3985243 w 12192000"/>
              <a:gd name="connsiteY60" fmla="*/ 1349887 h 2785707"/>
              <a:gd name="connsiteX61" fmla="*/ 4022446 w 12192000"/>
              <a:gd name="connsiteY61" fmla="*/ 1358915 h 2785707"/>
              <a:gd name="connsiteX62" fmla="*/ 4050987 w 12192000"/>
              <a:gd name="connsiteY62" fmla="*/ 1363213 h 2785707"/>
              <a:gd name="connsiteX63" fmla="*/ 4115739 w 12192000"/>
              <a:gd name="connsiteY63" fmla="*/ 1386380 h 2785707"/>
              <a:gd name="connsiteX64" fmla="*/ 4219773 w 12192000"/>
              <a:gd name="connsiteY64" fmla="*/ 1429896 h 2785707"/>
              <a:gd name="connsiteX65" fmla="*/ 4242592 w 12192000"/>
              <a:gd name="connsiteY65" fmla="*/ 1437995 h 2785707"/>
              <a:gd name="connsiteX66" fmla="*/ 4264860 w 12192000"/>
              <a:gd name="connsiteY66" fmla="*/ 1440328 h 2785707"/>
              <a:gd name="connsiteX67" fmla="*/ 4272342 w 12192000"/>
              <a:gd name="connsiteY67" fmla="*/ 1436836 h 2785707"/>
              <a:gd name="connsiteX68" fmla="*/ 4285317 w 12192000"/>
              <a:gd name="connsiteY68" fmla="*/ 1440547 h 2785707"/>
              <a:gd name="connsiteX69" fmla="*/ 4289326 w 12192000"/>
              <a:gd name="connsiteY69" fmla="*/ 1440567 h 2785707"/>
              <a:gd name="connsiteX70" fmla="*/ 4311745 w 12192000"/>
              <a:gd name="connsiteY70" fmla="*/ 1441649 h 2785707"/>
              <a:gd name="connsiteX71" fmla="*/ 4345821 w 12192000"/>
              <a:gd name="connsiteY71" fmla="*/ 1467990 h 2785707"/>
              <a:gd name="connsiteX72" fmla="*/ 4399086 w 12192000"/>
              <a:gd name="connsiteY72" fmla="*/ 1480631 h 2785707"/>
              <a:gd name="connsiteX73" fmla="*/ 4635587 w 12192000"/>
              <a:gd name="connsiteY73" fmla="*/ 1532477 h 2785707"/>
              <a:gd name="connsiteX74" fmla="*/ 4697305 w 12192000"/>
              <a:gd name="connsiteY74" fmla="*/ 1598576 h 2785707"/>
              <a:gd name="connsiteX75" fmla="*/ 4800559 w 12192000"/>
              <a:gd name="connsiteY75" fmla="*/ 1650651 h 2785707"/>
              <a:gd name="connsiteX76" fmla="*/ 4945615 w 12192000"/>
              <a:gd name="connsiteY76" fmla="*/ 1698753 h 2785707"/>
              <a:gd name="connsiteX77" fmla="*/ 4951384 w 12192000"/>
              <a:gd name="connsiteY77" fmla="*/ 1709811 h 2785707"/>
              <a:gd name="connsiteX78" fmla="*/ 4961956 w 12192000"/>
              <a:gd name="connsiteY78" fmla="*/ 1718626 h 2785707"/>
              <a:gd name="connsiteX79" fmla="*/ 4964473 w 12192000"/>
              <a:gd name="connsiteY79" fmla="*/ 1718615 h 2785707"/>
              <a:gd name="connsiteX80" fmla="*/ 4991598 w 12192000"/>
              <a:gd name="connsiteY80" fmla="*/ 1734829 h 2785707"/>
              <a:gd name="connsiteX81" fmla="*/ 5009548 w 12192000"/>
              <a:gd name="connsiteY81" fmla="*/ 1747489 h 2785707"/>
              <a:gd name="connsiteX82" fmla="*/ 5014839 w 12192000"/>
              <a:gd name="connsiteY82" fmla="*/ 1748130 h 2785707"/>
              <a:gd name="connsiteX83" fmla="*/ 5058738 w 12192000"/>
              <a:gd name="connsiteY83" fmla="*/ 1764982 h 2785707"/>
              <a:gd name="connsiteX84" fmla="*/ 5080507 w 12192000"/>
              <a:gd name="connsiteY84" fmla="*/ 1768847 h 2785707"/>
              <a:gd name="connsiteX85" fmla="*/ 5142055 w 12192000"/>
              <a:gd name="connsiteY85" fmla="*/ 1767607 h 2785707"/>
              <a:gd name="connsiteX86" fmla="*/ 5173522 w 12192000"/>
              <a:gd name="connsiteY86" fmla="*/ 1784620 h 2785707"/>
              <a:gd name="connsiteX87" fmla="*/ 5180367 w 12192000"/>
              <a:gd name="connsiteY87" fmla="*/ 1787604 h 2785707"/>
              <a:gd name="connsiteX88" fmla="*/ 5180716 w 12192000"/>
              <a:gd name="connsiteY88" fmla="*/ 1787481 h 2785707"/>
              <a:gd name="connsiteX89" fmla="*/ 5188363 w 12192000"/>
              <a:gd name="connsiteY89" fmla="*/ 1790269 h 2785707"/>
              <a:gd name="connsiteX90" fmla="*/ 5192852 w 12192000"/>
              <a:gd name="connsiteY90" fmla="*/ 1793043 h 2785707"/>
              <a:gd name="connsiteX91" fmla="*/ 5272230 w 12192000"/>
              <a:gd name="connsiteY91" fmla="*/ 1791348 h 2785707"/>
              <a:gd name="connsiteX92" fmla="*/ 5376484 w 12192000"/>
              <a:gd name="connsiteY92" fmla="*/ 1805756 h 2785707"/>
              <a:gd name="connsiteX93" fmla="*/ 5478926 w 12192000"/>
              <a:gd name="connsiteY93" fmla="*/ 1822858 h 2785707"/>
              <a:gd name="connsiteX94" fmla="*/ 5515632 w 12192000"/>
              <a:gd name="connsiteY94" fmla="*/ 1830425 h 2785707"/>
              <a:gd name="connsiteX95" fmla="*/ 5582742 w 12192000"/>
              <a:gd name="connsiteY95" fmla="*/ 1837848 h 2785707"/>
              <a:gd name="connsiteX96" fmla="*/ 5615731 w 12192000"/>
              <a:gd name="connsiteY96" fmla="*/ 1838115 h 2785707"/>
              <a:gd name="connsiteX97" fmla="*/ 5619149 w 12192000"/>
              <a:gd name="connsiteY97" fmla="*/ 1835988 h 2785707"/>
              <a:gd name="connsiteX98" fmla="*/ 5625050 w 12192000"/>
              <a:gd name="connsiteY98" fmla="*/ 1835832 h 2785707"/>
              <a:gd name="connsiteX99" fmla="*/ 5640026 w 12192000"/>
              <a:gd name="connsiteY99" fmla="*/ 1839536 h 2785707"/>
              <a:gd name="connsiteX100" fmla="*/ 5645469 w 12192000"/>
              <a:gd name="connsiteY100" fmla="*/ 1841610 h 2785707"/>
              <a:gd name="connsiteX101" fmla="*/ 5653837 w 12192000"/>
              <a:gd name="connsiteY101" fmla="*/ 1843194 h 2785707"/>
              <a:gd name="connsiteX102" fmla="*/ 5654101 w 12192000"/>
              <a:gd name="connsiteY102" fmla="*/ 1843017 h 2785707"/>
              <a:gd name="connsiteX103" fmla="*/ 5661820 w 12192000"/>
              <a:gd name="connsiteY103" fmla="*/ 1844927 h 2785707"/>
              <a:gd name="connsiteX104" fmla="*/ 5698828 w 12192000"/>
              <a:gd name="connsiteY104" fmla="*/ 1857009 h 2785707"/>
              <a:gd name="connsiteX105" fmla="*/ 5755153 w 12192000"/>
              <a:gd name="connsiteY105" fmla="*/ 1846051 h 2785707"/>
              <a:gd name="connsiteX106" fmla="*/ 5777080 w 12192000"/>
              <a:gd name="connsiteY106" fmla="*/ 1846484 h 2785707"/>
              <a:gd name="connsiteX107" fmla="*/ 5790062 w 12192000"/>
              <a:gd name="connsiteY107" fmla="*/ 1844754 h 2785707"/>
              <a:gd name="connsiteX108" fmla="*/ 5888138 w 12192000"/>
              <a:gd name="connsiteY108" fmla="*/ 1877663 h 2785707"/>
              <a:gd name="connsiteX109" fmla="*/ 5902013 w 12192000"/>
              <a:gd name="connsiteY109" fmla="*/ 1884827 h 2785707"/>
              <a:gd name="connsiteX110" fmla="*/ 5912492 w 12192000"/>
              <a:gd name="connsiteY110" fmla="*/ 1894998 h 2785707"/>
              <a:gd name="connsiteX111" fmla="*/ 6068995 w 12192000"/>
              <a:gd name="connsiteY111" fmla="*/ 1920302 h 2785707"/>
              <a:gd name="connsiteX112" fmla="*/ 6283598 w 12192000"/>
              <a:gd name="connsiteY112" fmla="*/ 1991295 h 2785707"/>
              <a:gd name="connsiteX113" fmla="*/ 6378390 w 12192000"/>
              <a:gd name="connsiteY113" fmla="*/ 1991561 h 2785707"/>
              <a:gd name="connsiteX114" fmla="*/ 6519309 w 12192000"/>
              <a:gd name="connsiteY114" fmla="*/ 2027309 h 2785707"/>
              <a:gd name="connsiteX115" fmla="*/ 6643152 w 12192000"/>
              <a:gd name="connsiteY115" fmla="*/ 2049516 h 2785707"/>
              <a:gd name="connsiteX116" fmla="*/ 6656875 w 12192000"/>
              <a:gd name="connsiteY116" fmla="*/ 2051188 h 2785707"/>
              <a:gd name="connsiteX117" fmla="*/ 6662165 w 12192000"/>
              <a:gd name="connsiteY117" fmla="*/ 2046505 h 2785707"/>
              <a:gd name="connsiteX118" fmla="*/ 6708706 w 12192000"/>
              <a:gd name="connsiteY118" fmla="*/ 2049842 h 2785707"/>
              <a:gd name="connsiteX119" fmla="*/ 6797201 w 12192000"/>
              <a:gd name="connsiteY119" fmla="*/ 2065320 h 2785707"/>
              <a:gd name="connsiteX120" fmla="*/ 6810764 w 12192000"/>
              <a:gd name="connsiteY120" fmla="*/ 2071002 h 2785707"/>
              <a:gd name="connsiteX121" fmla="*/ 6901101 w 12192000"/>
              <a:gd name="connsiteY121" fmla="*/ 2082052 h 2785707"/>
              <a:gd name="connsiteX122" fmla="*/ 6962781 w 12192000"/>
              <a:gd name="connsiteY122" fmla="*/ 2092999 h 2785707"/>
              <a:gd name="connsiteX123" fmla="*/ 6975881 w 12192000"/>
              <a:gd name="connsiteY123" fmla="*/ 2098520 h 2785707"/>
              <a:gd name="connsiteX124" fmla="*/ 6991402 w 12192000"/>
              <a:gd name="connsiteY124" fmla="*/ 2094572 h 2785707"/>
              <a:gd name="connsiteX125" fmla="*/ 6996085 w 12192000"/>
              <a:gd name="connsiteY125" fmla="*/ 2090397 h 2785707"/>
              <a:gd name="connsiteX126" fmla="*/ 7045119 w 12192000"/>
              <a:gd name="connsiteY126" fmla="*/ 2100367 h 2785707"/>
              <a:gd name="connsiteX127" fmla="*/ 7051064 w 12192000"/>
              <a:gd name="connsiteY127" fmla="*/ 2100779 h 2785707"/>
              <a:gd name="connsiteX128" fmla="*/ 7092123 w 12192000"/>
              <a:gd name="connsiteY128" fmla="*/ 2100750 h 2785707"/>
              <a:gd name="connsiteX129" fmla="*/ 7153291 w 12192000"/>
              <a:gd name="connsiteY129" fmla="*/ 2096258 h 2785707"/>
              <a:gd name="connsiteX130" fmla="*/ 7216946 w 12192000"/>
              <a:gd name="connsiteY130" fmla="*/ 2083586 h 2785707"/>
              <a:gd name="connsiteX131" fmla="*/ 7253640 w 12192000"/>
              <a:gd name="connsiteY131" fmla="*/ 2078754 h 2785707"/>
              <a:gd name="connsiteX132" fmla="*/ 7279228 w 12192000"/>
              <a:gd name="connsiteY132" fmla="*/ 2072719 h 2785707"/>
              <a:gd name="connsiteX133" fmla="*/ 7350342 w 12192000"/>
              <a:gd name="connsiteY133" fmla="*/ 2070909 h 2785707"/>
              <a:gd name="connsiteX134" fmla="*/ 7470724 w 12192000"/>
              <a:gd name="connsiteY134" fmla="*/ 2073574 h 2785707"/>
              <a:gd name="connsiteX135" fmla="*/ 7514696 w 12192000"/>
              <a:gd name="connsiteY135" fmla="*/ 2067266 h 2785707"/>
              <a:gd name="connsiteX136" fmla="*/ 7516909 w 12192000"/>
              <a:gd name="connsiteY136" fmla="*/ 2061590 h 2785707"/>
              <a:gd name="connsiteX137" fmla="*/ 7530255 w 12192000"/>
              <a:gd name="connsiteY137" fmla="*/ 2060403 h 2785707"/>
              <a:gd name="connsiteX138" fmla="*/ 7533279 w 12192000"/>
              <a:gd name="connsiteY138" fmla="*/ 2059039 h 2785707"/>
              <a:gd name="connsiteX139" fmla="*/ 7551151 w 12192000"/>
              <a:gd name="connsiteY139" fmla="*/ 2052267 h 2785707"/>
              <a:gd name="connsiteX140" fmla="*/ 7602338 w 12192000"/>
              <a:gd name="connsiteY140" fmla="*/ 2063846 h 2785707"/>
              <a:gd name="connsiteX141" fmla="*/ 7625892 w 12192000"/>
              <a:gd name="connsiteY141" fmla="*/ 2064714 h 2785707"/>
              <a:gd name="connsiteX142" fmla="*/ 7648322 w 12192000"/>
              <a:gd name="connsiteY142" fmla="*/ 2072757 h 2785707"/>
              <a:gd name="connsiteX143" fmla="*/ 7660138 w 12192000"/>
              <a:gd name="connsiteY143" fmla="*/ 2081487 h 2785707"/>
              <a:gd name="connsiteX144" fmla="*/ 7701887 w 12192000"/>
              <a:gd name="connsiteY144" fmla="*/ 2097255 h 2785707"/>
              <a:gd name="connsiteX145" fmla="*/ 7701887 w 12192000"/>
              <a:gd name="connsiteY145" fmla="*/ 2081564 h 2785707"/>
              <a:gd name="connsiteX146" fmla="*/ 7781603 w 12192000"/>
              <a:gd name="connsiteY146" fmla="*/ 2105597 h 2785707"/>
              <a:gd name="connsiteX147" fmla="*/ 7840532 w 12192000"/>
              <a:gd name="connsiteY147" fmla="*/ 2126887 h 2785707"/>
              <a:gd name="connsiteX148" fmla="*/ 7852490 w 12192000"/>
              <a:gd name="connsiteY148" fmla="*/ 2134555 h 2785707"/>
              <a:gd name="connsiteX149" fmla="*/ 7868492 w 12192000"/>
              <a:gd name="connsiteY149" fmla="*/ 2133321 h 2785707"/>
              <a:gd name="connsiteX150" fmla="*/ 7873842 w 12192000"/>
              <a:gd name="connsiteY150" fmla="*/ 2130014 h 2785707"/>
              <a:gd name="connsiteX151" fmla="*/ 7920468 w 12192000"/>
              <a:gd name="connsiteY151" fmla="*/ 2148187 h 2785707"/>
              <a:gd name="connsiteX152" fmla="*/ 7926263 w 12192000"/>
              <a:gd name="connsiteY152" fmla="*/ 2149606 h 2785707"/>
              <a:gd name="connsiteX153" fmla="*/ 7966770 w 12192000"/>
              <a:gd name="connsiteY153" fmla="*/ 2156585 h 2785707"/>
              <a:gd name="connsiteX154" fmla="*/ 8092911 w 12192000"/>
              <a:gd name="connsiteY154" fmla="*/ 2161008 h 2785707"/>
              <a:gd name="connsiteX155" fmla="*/ 8129956 w 12192000"/>
              <a:gd name="connsiteY155" fmla="*/ 2162518 h 2785707"/>
              <a:gd name="connsiteX156" fmla="*/ 8156253 w 12192000"/>
              <a:gd name="connsiteY156" fmla="*/ 2160951 h 2785707"/>
              <a:gd name="connsiteX157" fmla="*/ 8226723 w 12192000"/>
              <a:gd name="connsiteY157" fmla="*/ 2171307 h 2785707"/>
              <a:gd name="connsiteX158" fmla="*/ 8345013 w 12192000"/>
              <a:gd name="connsiteY158" fmla="*/ 2194472 h 2785707"/>
              <a:gd name="connsiteX159" fmla="*/ 8389494 w 12192000"/>
              <a:gd name="connsiteY159" fmla="*/ 2195774 h 2785707"/>
              <a:gd name="connsiteX160" fmla="*/ 8392672 w 12192000"/>
              <a:gd name="connsiteY160" fmla="*/ 2190570 h 2785707"/>
              <a:gd name="connsiteX161" fmla="*/ 8406045 w 12192000"/>
              <a:gd name="connsiteY161" fmla="*/ 2191681 h 2785707"/>
              <a:gd name="connsiteX162" fmla="*/ 8409264 w 12192000"/>
              <a:gd name="connsiteY162" fmla="*/ 2190855 h 2785707"/>
              <a:gd name="connsiteX163" fmla="*/ 8428080 w 12192000"/>
              <a:gd name="connsiteY163" fmla="*/ 2187244 h 2785707"/>
              <a:gd name="connsiteX164" fmla="*/ 8476550 w 12192000"/>
              <a:gd name="connsiteY164" fmla="*/ 2207369 h 2785707"/>
              <a:gd name="connsiteX165" fmla="*/ 8588757 w 12192000"/>
              <a:gd name="connsiteY165" fmla="*/ 2225395 h 2785707"/>
              <a:gd name="connsiteX166" fmla="*/ 8749518 w 12192000"/>
              <a:gd name="connsiteY166" fmla="*/ 2245011 h 2785707"/>
              <a:gd name="connsiteX167" fmla="*/ 8874315 w 12192000"/>
              <a:gd name="connsiteY167" fmla="*/ 2266877 h 2785707"/>
              <a:gd name="connsiteX168" fmla="*/ 9029190 w 12192000"/>
              <a:gd name="connsiteY168" fmla="*/ 2309251 h 2785707"/>
              <a:gd name="connsiteX169" fmla="*/ 9142331 w 12192000"/>
              <a:gd name="connsiteY169" fmla="*/ 2320064 h 2785707"/>
              <a:gd name="connsiteX170" fmla="*/ 9155844 w 12192000"/>
              <a:gd name="connsiteY170" fmla="*/ 2330314 h 2785707"/>
              <a:gd name="connsiteX171" fmla="*/ 9171403 w 12192000"/>
              <a:gd name="connsiteY171" fmla="*/ 2337223 h 2785707"/>
              <a:gd name="connsiteX172" fmla="*/ 9173407 w 12192000"/>
              <a:gd name="connsiteY172" fmla="*/ 2336681 h 2785707"/>
              <a:gd name="connsiteX173" fmla="*/ 9208166 w 12192000"/>
              <a:gd name="connsiteY173" fmla="*/ 2347769 h 2785707"/>
              <a:gd name="connsiteX174" fmla="*/ 9274752 w 12192000"/>
              <a:gd name="connsiteY174" fmla="*/ 2367321 h 2785707"/>
              <a:gd name="connsiteX175" fmla="*/ 9275339 w 12192000"/>
              <a:gd name="connsiteY175" fmla="*/ 2366424 h 2785707"/>
              <a:gd name="connsiteX176" fmla="*/ 9286171 w 12192000"/>
              <a:gd name="connsiteY176" fmla="*/ 2364868 h 2785707"/>
              <a:gd name="connsiteX177" fmla="*/ 9306706 w 12192000"/>
              <a:gd name="connsiteY177" fmla="*/ 2364279 h 2785707"/>
              <a:gd name="connsiteX178" fmla="*/ 9354964 w 12192000"/>
              <a:gd name="connsiteY178" fmla="*/ 2350000 h 2785707"/>
              <a:gd name="connsiteX179" fmla="*/ 9393840 w 12192000"/>
              <a:gd name="connsiteY179" fmla="*/ 2360999 h 2785707"/>
              <a:gd name="connsiteX180" fmla="*/ 9401723 w 12192000"/>
              <a:gd name="connsiteY180" fmla="*/ 2362648 h 2785707"/>
              <a:gd name="connsiteX181" fmla="*/ 9401904 w 12192000"/>
              <a:gd name="connsiteY181" fmla="*/ 2362449 h 2785707"/>
              <a:gd name="connsiteX182" fmla="*/ 9410265 w 12192000"/>
              <a:gd name="connsiteY182" fmla="*/ 2363724 h 2785707"/>
              <a:gd name="connsiteX183" fmla="*/ 9431384 w 12192000"/>
              <a:gd name="connsiteY183" fmla="*/ 2368857 h 2785707"/>
              <a:gd name="connsiteX184" fmla="*/ 9436806 w 12192000"/>
              <a:gd name="connsiteY184" fmla="*/ 2368409 h 2785707"/>
              <a:gd name="connsiteX185" fmla="*/ 9469943 w 12192000"/>
              <a:gd name="connsiteY185" fmla="*/ 2364702 h 2785707"/>
              <a:gd name="connsiteX186" fmla="*/ 9571973 w 12192000"/>
              <a:gd name="connsiteY186" fmla="*/ 2375579 h 2785707"/>
              <a:gd name="connsiteX187" fmla="*/ 9673508 w 12192000"/>
              <a:gd name="connsiteY187" fmla="*/ 2388756 h 2785707"/>
              <a:gd name="connsiteX188" fmla="*/ 9775728 w 12192000"/>
              <a:gd name="connsiteY188" fmla="*/ 2398997 h 2785707"/>
              <a:gd name="connsiteX189" fmla="*/ 9828502 w 12192000"/>
              <a:gd name="connsiteY189" fmla="*/ 2387377 h 2785707"/>
              <a:gd name="connsiteX190" fmla="*/ 9834358 w 12192000"/>
              <a:gd name="connsiteY190" fmla="*/ 2387922 h 2785707"/>
              <a:gd name="connsiteX191" fmla="*/ 9848851 w 12192000"/>
              <a:gd name="connsiteY191" fmla="*/ 2393407 h 2785707"/>
              <a:gd name="connsiteX192" fmla="*/ 9854053 w 12192000"/>
              <a:gd name="connsiteY192" fmla="*/ 2396127 h 2785707"/>
              <a:gd name="connsiteX193" fmla="*/ 9862192 w 12192000"/>
              <a:gd name="connsiteY193" fmla="*/ 2398707 h 2785707"/>
              <a:gd name="connsiteX194" fmla="*/ 9862471 w 12192000"/>
              <a:gd name="connsiteY194" fmla="*/ 2398561 h 2785707"/>
              <a:gd name="connsiteX195" fmla="*/ 9905498 w 12192000"/>
              <a:gd name="connsiteY195" fmla="*/ 2417867 h 2785707"/>
              <a:gd name="connsiteX196" fmla="*/ 9962223 w 12192000"/>
              <a:gd name="connsiteY196" fmla="*/ 2413612 h 2785707"/>
              <a:gd name="connsiteX197" fmla="*/ 9983885 w 12192000"/>
              <a:gd name="connsiteY197" fmla="*/ 2416653 h 2785707"/>
              <a:gd name="connsiteX198" fmla="*/ 9995871 w 12192000"/>
              <a:gd name="connsiteY198" fmla="*/ 2417158 h 2785707"/>
              <a:gd name="connsiteX199" fmla="*/ 10030934 w 12192000"/>
              <a:gd name="connsiteY199" fmla="*/ 2432369 h 2785707"/>
              <a:gd name="connsiteX200" fmla="*/ 10036087 w 12192000"/>
              <a:gd name="connsiteY200" fmla="*/ 2432793 h 2785707"/>
              <a:gd name="connsiteX201" fmla="*/ 10057471 w 12192000"/>
              <a:gd name="connsiteY201" fmla="*/ 2445317 h 2785707"/>
              <a:gd name="connsiteX202" fmla="*/ 10088697 w 12192000"/>
              <a:gd name="connsiteY202" fmla="*/ 2461159 h 2785707"/>
              <a:gd name="connsiteX203" fmla="*/ 10091030 w 12192000"/>
              <a:gd name="connsiteY203" fmla="*/ 2461029 h 2785707"/>
              <a:gd name="connsiteX204" fmla="*/ 10104127 w 12192000"/>
              <a:gd name="connsiteY204" fmla="*/ 2469841 h 2785707"/>
              <a:gd name="connsiteX205" fmla="*/ 10169163 w 12192000"/>
              <a:gd name="connsiteY205" fmla="*/ 2492519 h 2785707"/>
              <a:gd name="connsiteX206" fmla="*/ 10266247 w 12192000"/>
              <a:gd name="connsiteY206" fmla="*/ 2525164 h 2785707"/>
              <a:gd name="connsiteX207" fmla="*/ 10383588 w 12192000"/>
              <a:gd name="connsiteY207" fmla="*/ 2556604 h 2785707"/>
              <a:gd name="connsiteX208" fmla="*/ 10502276 w 12192000"/>
              <a:gd name="connsiteY208" fmla="*/ 2611346 h 2785707"/>
              <a:gd name="connsiteX209" fmla="*/ 10702436 w 12192000"/>
              <a:gd name="connsiteY209" fmla="*/ 2685688 h 2785707"/>
              <a:gd name="connsiteX210" fmla="*/ 10738338 w 12192000"/>
              <a:gd name="connsiteY210" fmla="*/ 2690143 h 2785707"/>
              <a:gd name="connsiteX211" fmla="*/ 10738410 w 12192000"/>
              <a:gd name="connsiteY211" fmla="*/ 2690169 h 2785707"/>
              <a:gd name="connsiteX212" fmla="*/ 10828361 w 12192000"/>
              <a:gd name="connsiteY212" fmla="*/ 2695982 h 2785707"/>
              <a:gd name="connsiteX213" fmla="*/ 10850642 w 12192000"/>
              <a:gd name="connsiteY213" fmla="*/ 2691703 h 2785707"/>
              <a:gd name="connsiteX214" fmla="*/ 10944231 w 12192000"/>
              <a:gd name="connsiteY214" fmla="*/ 2690377 h 2785707"/>
              <a:gd name="connsiteX215" fmla="*/ 10961147 w 12192000"/>
              <a:gd name="connsiteY215" fmla="*/ 2687666 h 2785707"/>
              <a:gd name="connsiteX216" fmla="*/ 10980692 w 12192000"/>
              <a:gd name="connsiteY216" fmla="*/ 2691799 h 2785707"/>
              <a:gd name="connsiteX217" fmla="*/ 11058630 w 12192000"/>
              <a:gd name="connsiteY217" fmla="*/ 2709148 h 2785707"/>
              <a:gd name="connsiteX218" fmla="*/ 11094767 w 12192000"/>
              <a:gd name="connsiteY218" fmla="*/ 2717083 h 2785707"/>
              <a:gd name="connsiteX219" fmla="*/ 11096358 w 12192000"/>
              <a:gd name="connsiteY219" fmla="*/ 2720774 h 2785707"/>
              <a:gd name="connsiteX220" fmla="*/ 11104973 w 12192000"/>
              <a:gd name="connsiteY220" fmla="*/ 2716245 h 2785707"/>
              <a:gd name="connsiteX221" fmla="*/ 11131099 w 12192000"/>
              <a:gd name="connsiteY221" fmla="*/ 2719881 h 2785707"/>
              <a:gd name="connsiteX222" fmla="*/ 11140776 w 12192000"/>
              <a:gd name="connsiteY222" fmla="*/ 2725926 h 2785707"/>
              <a:gd name="connsiteX223" fmla="*/ 11158686 w 12192000"/>
              <a:gd name="connsiteY223" fmla="*/ 2726270 h 2785707"/>
              <a:gd name="connsiteX224" fmla="*/ 11273267 w 12192000"/>
              <a:gd name="connsiteY224" fmla="*/ 2728567 h 2785707"/>
              <a:gd name="connsiteX225" fmla="*/ 11288916 w 12192000"/>
              <a:gd name="connsiteY225" fmla="*/ 2737828 h 2785707"/>
              <a:gd name="connsiteX226" fmla="*/ 11311388 w 12192000"/>
              <a:gd name="connsiteY226" fmla="*/ 2736624 h 2785707"/>
              <a:gd name="connsiteX227" fmla="*/ 11335078 w 12192000"/>
              <a:gd name="connsiteY227" fmla="*/ 2749941 h 2785707"/>
              <a:gd name="connsiteX228" fmla="*/ 11348344 w 12192000"/>
              <a:gd name="connsiteY228" fmla="*/ 2752346 h 2785707"/>
              <a:gd name="connsiteX229" fmla="*/ 11353373 w 12192000"/>
              <a:gd name="connsiteY229" fmla="*/ 2754678 h 2785707"/>
              <a:gd name="connsiteX230" fmla="*/ 11367159 w 12192000"/>
              <a:gd name="connsiteY230" fmla="*/ 2741107 h 2785707"/>
              <a:gd name="connsiteX231" fmla="*/ 11389712 w 12192000"/>
              <a:gd name="connsiteY231" fmla="*/ 2740372 h 2785707"/>
              <a:gd name="connsiteX232" fmla="*/ 11395219 w 12192000"/>
              <a:gd name="connsiteY232" fmla="*/ 2733120 h 2785707"/>
              <a:gd name="connsiteX233" fmla="*/ 11409180 w 12192000"/>
              <a:gd name="connsiteY233" fmla="*/ 2739023 h 2785707"/>
              <a:gd name="connsiteX234" fmla="*/ 11431837 w 12192000"/>
              <a:gd name="connsiteY234" fmla="*/ 2746056 h 2785707"/>
              <a:gd name="connsiteX235" fmla="*/ 11444471 w 12192000"/>
              <a:gd name="connsiteY235" fmla="*/ 2749621 h 2785707"/>
              <a:gd name="connsiteX236" fmla="*/ 11451208 w 12192000"/>
              <a:gd name="connsiteY236" fmla="*/ 2744859 h 2785707"/>
              <a:gd name="connsiteX237" fmla="*/ 11473061 w 12192000"/>
              <a:gd name="connsiteY237" fmla="*/ 2757601 h 2785707"/>
              <a:gd name="connsiteX238" fmla="*/ 11526925 w 12192000"/>
              <a:gd name="connsiteY238" fmla="*/ 2772124 h 2785707"/>
              <a:gd name="connsiteX239" fmla="*/ 11584409 w 12192000"/>
              <a:gd name="connsiteY239" fmla="*/ 2785707 h 2785707"/>
              <a:gd name="connsiteX240" fmla="*/ 11705161 w 12192000"/>
              <a:gd name="connsiteY240" fmla="*/ 2774143 h 2785707"/>
              <a:gd name="connsiteX241" fmla="*/ 11831541 w 12192000"/>
              <a:gd name="connsiteY241" fmla="*/ 2745647 h 2785707"/>
              <a:gd name="connsiteX242" fmla="*/ 12017942 w 12192000"/>
              <a:gd name="connsiteY242" fmla="*/ 2704117 h 2785707"/>
              <a:gd name="connsiteX243" fmla="*/ 12134490 w 12192000"/>
              <a:gd name="connsiteY243" fmla="*/ 2673464 h 2785707"/>
              <a:gd name="connsiteX244" fmla="*/ 12159651 w 12192000"/>
              <a:gd name="connsiteY244" fmla="*/ 2679085 h 2785707"/>
              <a:gd name="connsiteX245" fmla="*/ 12192000 w 12192000"/>
              <a:gd name="connsiteY245" fmla="*/ 2674480 h 2785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</a:cxnLst>
            <a:rect l="l" t="t" r="r" b="b"/>
            <a:pathLst>
              <a:path w="12192000" h="2785707">
                <a:moveTo>
                  <a:pt x="12192000" y="0"/>
                </a:moveTo>
                <a:lnTo>
                  <a:pt x="0" y="0"/>
                </a:lnTo>
                <a:lnTo>
                  <a:pt x="0" y="591237"/>
                </a:lnTo>
                <a:lnTo>
                  <a:pt x="7462" y="596097"/>
                </a:lnTo>
                <a:cubicBezTo>
                  <a:pt x="33908" y="613349"/>
                  <a:pt x="59850" y="629066"/>
                  <a:pt x="65949" y="623063"/>
                </a:cubicBezTo>
                <a:cubicBezTo>
                  <a:pt x="104511" y="621541"/>
                  <a:pt x="147418" y="628042"/>
                  <a:pt x="174040" y="614935"/>
                </a:cubicBezTo>
                <a:cubicBezTo>
                  <a:pt x="181060" y="595502"/>
                  <a:pt x="307304" y="613591"/>
                  <a:pt x="331354" y="605310"/>
                </a:cubicBezTo>
                <a:cubicBezTo>
                  <a:pt x="388829" y="623899"/>
                  <a:pt x="404420" y="655488"/>
                  <a:pt x="437701" y="649169"/>
                </a:cubicBezTo>
                <a:cubicBezTo>
                  <a:pt x="460360" y="643797"/>
                  <a:pt x="544430" y="662096"/>
                  <a:pt x="570985" y="634864"/>
                </a:cubicBezTo>
                <a:cubicBezTo>
                  <a:pt x="611720" y="655852"/>
                  <a:pt x="628268" y="628594"/>
                  <a:pt x="660488" y="637694"/>
                </a:cubicBezTo>
                <a:cubicBezTo>
                  <a:pt x="731929" y="640906"/>
                  <a:pt x="769884" y="669504"/>
                  <a:pt x="862240" y="647402"/>
                </a:cubicBezTo>
                <a:cubicBezTo>
                  <a:pt x="904065" y="656940"/>
                  <a:pt x="965938" y="616724"/>
                  <a:pt x="1055198" y="658414"/>
                </a:cubicBezTo>
                <a:cubicBezTo>
                  <a:pt x="1106774" y="665872"/>
                  <a:pt x="1080744" y="646485"/>
                  <a:pt x="1161490" y="664553"/>
                </a:cubicBezTo>
                <a:cubicBezTo>
                  <a:pt x="1184673" y="638081"/>
                  <a:pt x="1309702" y="681966"/>
                  <a:pt x="1335488" y="684838"/>
                </a:cubicBezTo>
                <a:cubicBezTo>
                  <a:pt x="1355801" y="667828"/>
                  <a:pt x="1366194" y="681653"/>
                  <a:pt x="1384901" y="684207"/>
                </a:cubicBezTo>
                <a:cubicBezTo>
                  <a:pt x="1393212" y="673848"/>
                  <a:pt x="1409014" y="673874"/>
                  <a:pt x="1414557" y="685540"/>
                </a:cubicBezTo>
                <a:cubicBezTo>
                  <a:pt x="1407315" y="713070"/>
                  <a:pt x="1474731" y="690092"/>
                  <a:pt x="1479073" y="708783"/>
                </a:cubicBezTo>
                <a:cubicBezTo>
                  <a:pt x="1540070" y="714517"/>
                  <a:pt x="1678447" y="697746"/>
                  <a:pt x="1760498" y="700683"/>
                </a:cubicBezTo>
                <a:cubicBezTo>
                  <a:pt x="1792632" y="694031"/>
                  <a:pt x="1855180" y="727000"/>
                  <a:pt x="1971386" y="726403"/>
                </a:cubicBezTo>
                <a:cubicBezTo>
                  <a:pt x="1986964" y="720596"/>
                  <a:pt x="2046286" y="708514"/>
                  <a:pt x="2050659" y="720928"/>
                </a:cubicBezTo>
                <a:cubicBezTo>
                  <a:pt x="2086682" y="721863"/>
                  <a:pt x="2195049" y="765696"/>
                  <a:pt x="2220475" y="749487"/>
                </a:cubicBezTo>
                <a:cubicBezTo>
                  <a:pt x="2215241" y="776310"/>
                  <a:pt x="2266142" y="751623"/>
                  <a:pt x="2272406" y="777021"/>
                </a:cubicBezTo>
                <a:lnTo>
                  <a:pt x="2297410" y="791240"/>
                </a:lnTo>
                <a:cubicBezTo>
                  <a:pt x="2314908" y="801492"/>
                  <a:pt x="2362075" y="829113"/>
                  <a:pt x="2377393" y="838529"/>
                </a:cubicBezTo>
                <a:lnTo>
                  <a:pt x="2389325" y="847736"/>
                </a:lnTo>
                <a:lnTo>
                  <a:pt x="2418508" y="847030"/>
                </a:lnTo>
                <a:lnTo>
                  <a:pt x="2435377" y="837345"/>
                </a:lnTo>
                <a:lnTo>
                  <a:pt x="2439620" y="840860"/>
                </a:lnTo>
                <a:cubicBezTo>
                  <a:pt x="2444187" y="847628"/>
                  <a:pt x="2446502" y="851791"/>
                  <a:pt x="2451797" y="846508"/>
                </a:cubicBezTo>
                <a:lnTo>
                  <a:pt x="2505861" y="882666"/>
                </a:lnTo>
                <a:cubicBezTo>
                  <a:pt x="2511636" y="885661"/>
                  <a:pt x="2518894" y="886415"/>
                  <a:pt x="2528621" y="883310"/>
                </a:cubicBezTo>
                <a:cubicBezTo>
                  <a:pt x="2546958" y="888460"/>
                  <a:pt x="2598467" y="907723"/>
                  <a:pt x="2615876" y="913568"/>
                </a:cubicBezTo>
                <a:lnTo>
                  <a:pt x="2633076" y="918384"/>
                </a:lnTo>
                <a:cubicBezTo>
                  <a:pt x="2641280" y="922241"/>
                  <a:pt x="2658085" y="933369"/>
                  <a:pt x="2665101" y="936714"/>
                </a:cubicBezTo>
                <a:cubicBezTo>
                  <a:pt x="2670825" y="938682"/>
                  <a:pt x="2668027" y="935380"/>
                  <a:pt x="2675173" y="938458"/>
                </a:cubicBezTo>
                <a:cubicBezTo>
                  <a:pt x="2675225" y="944597"/>
                  <a:pt x="2677804" y="950555"/>
                  <a:pt x="2707978" y="955182"/>
                </a:cubicBezTo>
                <a:cubicBezTo>
                  <a:pt x="2726571" y="970114"/>
                  <a:pt x="2750921" y="982615"/>
                  <a:pt x="2778669" y="991480"/>
                </a:cubicBezTo>
                <a:cubicBezTo>
                  <a:pt x="2784596" y="986681"/>
                  <a:pt x="2791940" y="997468"/>
                  <a:pt x="2796452" y="1000372"/>
                </a:cubicBezTo>
                <a:cubicBezTo>
                  <a:pt x="2798282" y="996724"/>
                  <a:pt x="2810819" y="997911"/>
                  <a:pt x="2813495" y="1001982"/>
                </a:cubicBezTo>
                <a:cubicBezTo>
                  <a:pt x="2894291" y="1036995"/>
                  <a:pt x="2861846" y="990458"/>
                  <a:pt x="2904193" y="1024123"/>
                </a:cubicBezTo>
                <a:cubicBezTo>
                  <a:pt x="2912426" y="1027395"/>
                  <a:pt x="2919877" y="1027211"/>
                  <a:pt x="2926826" y="1025558"/>
                </a:cubicBezTo>
                <a:lnTo>
                  <a:pt x="2937629" y="1021496"/>
                </a:lnTo>
                <a:lnTo>
                  <a:pt x="2970190" y="1039341"/>
                </a:lnTo>
                <a:cubicBezTo>
                  <a:pt x="2986667" y="1046544"/>
                  <a:pt x="3004419" y="1052632"/>
                  <a:pt x="3023036" y="1057429"/>
                </a:cubicBezTo>
                <a:cubicBezTo>
                  <a:pt x="3029427" y="1050485"/>
                  <a:pt x="3041250" y="1064362"/>
                  <a:pt x="3047640" y="1067886"/>
                </a:cubicBezTo>
                <a:cubicBezTo>
                  <a:pt x="3049113" y="1062834"/>
                  <a:pt x="3065273" y="1063377"/>
                  <a:pt x="3069615" y="1068623"/>
                </a:cubicBezTo>
                <a:cubicBezTo>
                  <a:pt x="3180167" y="1108914"/>
                  <a:pt x="3128204" y="1049097"/>
                  <a:pt x="3189718" y="1090790"/>
                </a:cubicBezTo>
                <a:lnTo>
                  <a:pt x="3234683" y="1082861"/>
                </a:lnTo>
                <a:lnTo>
                  <a:pt x="3243889" y="1088560"/>
                </a:lnTo>
                <a:cubicBezTo>
                  <a:pt x="3282443" y="1096267"/>
                  <a:pt x="3296793" y="1087718"/>
                  <a:pt x="3316289" y="1102846"/>
                </a:cubicBezTo>
                <a:cubicBezTo>
                  <a:pt x="3355705" y="1086745"/>
                  <a:pt x="3338941" y="1104834"/>
                  <a:pt x="3363255" y="1113121"/>
                </a:cubicBezTo>
                <a:cubicBezTo>
                  <a:pt x="3385590" y="1119421"/>
                  <a:pt x="3427034" y="1134146"/>
                  <a:pt x="3450298" y="1140641"/>
                </a:cubicBezTo>
                <a:cubicBezTo>
                  <a:pt x="3464287" y="1161185"/>
                  <a:pt x="3479428" y="1142090"/>
                  <a:pt x="3502843" y="1152088"/>
                </a:cubicBezTo>
                <a:cubicBezTo>
                  <a:pt x="3512778" y="1160751"/>
                  <a:pt x="3520916" y="1163472"/>
                  <a:pt x="3534327" y="1158780"/>
                </a:cubicBezTo>
                <a:cubicBezTo>
                  <a:pt x="3579631" y="1200367"/>
                  <a:pt x="3566563" y="1166440"/>
                  <a:pt x="3613707" y="1188135"/>
                </a:cubicBezTo>
                <a:cubicBezTo>
                  <a:pt x="3653700" y="1209113"/>
                  <a:pt x="3700718" y="1226767"/>
                  <a:pt x="3734447" y="1264997"/>
                </a:cubicBezTo>
                <a:cubicBezTo>
                  <a:pt x="3739812" y="1275024"/>
                  <a:pt x="3757867" y="1281897"/>
                  <a:pt x="3774777" y="1280345"/>
                </a:cubicBezTo>
                <a:cubicBezTo>
                  <a:pt x="3777687" y="1280079"/>
                  <a:pt x="3780452" y="1279566"/>
                  <a:pt x="3782987" y="1278825"/>
                </a:cubicBezTo>
                <a:cubicBezTo>
                  <a:pt x="3802089" y="1304950"/>
                  <a:pt x="3822370" y="1298085"/>
                  <a:pt x="3829525" y="1314650"/>
                </a:cubicBezTo>
                <a:cubicBezTo>
                  <a:pt x="3870043" y="1329235"/>
                  <a:pt x="3909546" y="1322767"/>
                  <a:pt x="3916534" y="1337438"/>
                </a:cubicBezTo>
                <a:cubicBezTo>
                  <a:pt x="3938646" y="1341249"/>
                  <a:pt x="3973911" y="1333246"/>
                  <a:pt x="3985243" y="1349887"/>
                </a:cubicBezTo>
                <a:cubicBezTo>
                  <a:pt x="3991624" y="1339551"/>
                  <a:pt x="4007098" y="1363379"/>
                  <a:pt x="4022446" y="1358915"/>
                </a:cubicBezTo>
                <a:cubicBezTo>
                  <a:pt x="4033756" y="1354584"/>
                  <a:pt x="4041089" y="1360802"/>
                  <a:pt x="4050987" y="1363213"/>
                </a:cubicBezTo>
                <a:cubicBezTo>
                  <a:pt x="4065543" y="1360896"/>
                  <a:pt x="4106233" y="1377936"/>
                  <a:pt x="4115739" y="1386380"/>
                </a:cubicBezTo>
                <a:cubicBezTo>
                  <a:pt x="4136569" y="1413385"/>
                  <a:pt x="4202076" y="1408872"/>
                  <a:pt x="4219773" y="1429896"/>
                </a:cubicBezTo>
                <a:cubicBezTo>
                  <a:pt x="4227193" y="1433905"/>
                  <a:pt x="4234841" y="1436419"/>
                  <a:pt x="4242592" y="1437995"/>
                </a:cubicBezTo>
                <a:lnTo>
                  <a:pt x="4264860" y="1440328"/>
                </a:lnTo>
                <a:lnTo>
                  <a:pt x="4272342" y="1436836"/>
                </a:lnTo>
                <a:lnTo>
                  <a:pt x="4285317" y="1440547"/>
                </a:lnTo>
                <a:lnTo>
                  <a:pt x="4289326" y="1440567"/>
                </a:lnTo>
                <a:lnTo>
                  <a:pt x="4311745" y="1441649"/>
                </a:lnTo>
                <a:cubicBezTo>
                  <a:pt x="4295920" y="1463324"/>
                  <a:pt x="4370745" y="1452790"/>
                  <a:pt x="4345821" y="1467990"/>
                </a:cubicBezTo>
                <a:cubicBezTo>
                  <a:pt x="4382864" y="1476647"/>
                  <a:pt x="4349421" y="1488843"/>
                  <a:pt x="4399086" y="1480631"/>
                </a:cubicBezTo>
                <a:cubicBezTo>
                  <a:pt x="4451935" y="1510979"/>
                  <a:pt x="4598080" y="1494621"/>
                  <a:pt x="4635587" y="1532477"/>
                </a:cubicBezTo>
                <a:cubicBezTo>
                  <a:pt x="4632999" y="1520275"/>
                  <a:pt x="4681854" y="1589802"/>
                  <a:pt x="4697305" y="1598576"/>
                </a:cubicBezTo>
                <a:cubicBezTo>
                  <a:pt x="4733556" y="1613805"/>
                  <a:pt x="4746756" y="1626181"/>
                  <a:pt x="4800559" y="1650651"/>
                </a:cubicBezTo>
                <a:cubicBezTo>
                  <a:pt x="4853578" y="1666654"/>
                  <a:pt x="4885909" y="1696908"/>
                  <a:pt x="4945615" y="1698753"/>
                </a:cubicBezTo>
                <a:cubicBezTo>
                  <a:pt x="4946370" y="1702791"/>
                  <a:pt x="4948427" y="1706445"/>
                  <a:pt x="4951384" y="1709811"/>
                </a:cubicBezTo>
                <a:lnTo>
                  <a:pt x="4961956" y="1718626"/>
                </a:lnTo>
                <a:lnTo>
                  <a:pt x="4964473" y="1718615"/>
                </a:lnTo>
                <a:lnTo>
                  <a:pt x="4991598" y="1734829"/>
                </a:lnTo>
                <a:lnTo>
                  <a:pt x="5009548" y="1747489"/>
                </a:lnTo>
                <a:lnTo>
                  <a:pt x="5014839" y="1748130"/>
                </a:lnTo>
                <a:cubicBezTo>
                  <a:pt x="5023037" y="1751045"/>
                  <a:pt x="5047794" y="1761529"/>
                  <a:pt x="5058738" y="1764982"/>
                </a:cubicBezTo>
                <a:cubicBezTo>
                  <a:pt x="5064791" y="1749903"/>
                  <a:pt x="5066861" y="1761618"/>
                  <a:pt x="5080507" y="1768847"/>
                </a:cubicBezTo>
                <a:cubicBezTo>
                  <a:pt x="5092955" y="1747037"/>
                  <a:pt x="5123611" y="1774828"/>
                  <a:pt x="5142055" y="1767607"/>
                </a:cubicBezTo>
                <a:cubicBezTo>
                  <a:pt x="5151799" y="1773410"/>
                  <a:pt x="5162333" y="1779148"/>
                  <a:pt x="5173522" y="1784620"/>
                </a:cubicBezTo>
                <a:lnTo>
                  <a:pt x="5180367" y="1787604"/>
                </a:lnTo>
                <a:lnTo>
                  <a:pt x="5180716" y="1787481"/>
                </a:lnTo>
                <a:cubicBezTo>
                  <a:pt x="5182658" y="1787744"/>
                  <a:pt x="5185081" y="1788580"/>
                  <a:pt x="5188363" y="1790269"/>
                </a:cubicBezTo>
                <a:lnTo>
                  <a:pt x="5192852" y="1793043"/>
                </a:lnTo>
                <a:lnTo>
                  <a:pt x="5272230" y="1791348"/>
                </a:lnTo>
                <a:cubicBezTo>
                  <a:pt x="5312404" y="1798683"/>
                  <a:pt x="5342704" y="1787354"/>
                  <a:pt x="5376484" y="1805756"/>
                </a:cubicBezTo>
                <a:cubicBezTo>
                  <a:pt x="5414117" y="1812554"/>
                  <a:pt x="5448503" y="1811916"/>
                  <a:pt x="5478926" y="1822858"/>
                </a:cubicBezTo>
                <a:cubicBezTo>
                  <a:pt x="5493297" y="1819986"/>
                  <a:pt x="5506053" y="1820161"/>
                  <a:pt x="5515632" y="1830425"/>
                </a:cubicBezTo>
                <a:cubicBezTo>
                  <a:pt x="5551385" y="1834476"/>
                  <a:pt x="5563012" y="1824675"/>
                  <a:pt x="5582742" y="1837848"/>
                </a:cubicBezTo>
                <a:lnTo>
                  <a:pt x="5615731" y="1838115"/>
                </a:lnTo>
                <a:lnTo>
                  <a:pt x="5619149" y="1835988"/>
                </a:lnTo>
                <a:lnTo>
                  <a:pt x="5625050" y="1835832"/>
                </a:lnTo>
                <a:lnTo>
                  <a:pt x="5640026" y="1839536"/>
                </a:lnTo>
                <a:lnTo>
                  <a:pt x="5645469" y="1841610"/>
                </a:lnTo>
                <a:cubicBezTo>
                  <a:pt x="5649292" y="1842786"/>
                  <a:pt x="5651918" y="1843241"/>
                  <a:pt x="5653837" y="1843194"/>
                </a:cubicBezTo>
                <a:lnTo>
                  <a:pt x="5654101" y="1843017"/>
                </a:lnTo>
                <a:lnTo>
                  <a:pt x="5661820" y="1844927"/>
                </a:lnTo>
                <a:cubicBezTo>
                  <a:pt x="5674709" y="1848645"/>
                  <a:pt x="5687118" y="1852732"/>
                  <a:pt x="5698828" y="1857009"/>
                </a:cubicBezTo>
                <a:cubicBezTo>
                  <a:pt x="5712521" y="1846861"/>
                  <a:pt x="5753797" y="1869873"/>
                  <a:pt x="5755153" y="1846051"/>
                </a:cubicBezTo>
                <a:cubicBezTo>
                  <a:pt x="5771136" y="1851140"/>
                  <a:pt x="5778501" y="1862553"/>
                  <a:pt x="5777080" y="1846484"/>
                </a:cubicBezTo>
                <a:lnTo>
                  <a:pt x="5790062" y="1844754"/>
                </a:lnTo>
                <a:lnTo>
                  <a:pt x="5888138" y="1877663"/>
                </a:lnTo>
                <a:lnTo>
                  <a:pt x="5902013" y="1884827"/>
                </a:lnTo>
                <a:cubicBezTo>
                  <a:pt x="5906316" y="1887734"/>
                  <a:pt x="5909915" y="1891071"/>
                  <a:pt x="5912492" y="1894998"/>
                </a:cubicBezTo>
                <a:cubicBezTo>
                  <a:pt x="5968551" y="1887421"/>
                  <a:pt x="6012526" y="1912636"/>
                  <a:pt x="6068995" y="1920302"/>
                </a:cubicBezTo>
                <a:cubicBezTo>
                  <a:pt x="6130128" y="1936331"/>
                  <a:pt x="6262213" y="1980287"/>
                  <a:pt x="6283598" y="1991295"/>
                </a:cubicBezTo>
                <a:cubicBezTo>
                  <a:pt x="6301966" y="1997651"/>
                  <a:pt x="6386462" y="2003382"/>
                  <a:pt x="6378390" y="1991561"/>
                </a:cubicBezTo>
                <a:cubicBezTo>
                  <a:pt x="6430691" y="2023578"/>
                  <a:pt x="6456320" y="2005237"/>
                  <a:pt x="6519309" y="2027309"/>
                </a:cubicBezTo>
                <a:lnTo>
                  <a:pt x="6643152" y="2049516"/>
                </a:lnTo>
                <a:lnTo>
                  <a:pt x="6656875" y="2051188"/>
                </a:lnTo>
                <a:lnTo>
                  <a:pt x="6662165" y="2046505"/>
                </a:lnTo>
                <a:lnTo>
                  <a:pt x="6708706" y="2049842"/>
                </a:lnTo>
                <a:cubicBezTo>
                  <a:pt x="6728320" y="2063550"/>
                  <a:pt x="6766107" y="2058616"/>
                  <a:pt x="6797201" y="2065320"/>
                </a:cubicBezTo>
                <a:lnTo>
                  <a:pt x="6810764" y="2071002"/>
                </a:lnTo>
                <a:lnTo>
                  <a:pt x="6901101" y="2082052"/>
                </a:lnTo>
                <a:lnTo>
                  <a:pt x="6962781" y="2092999"/>
                </a:lnTo>
                <a:lnTo>
                  <a:pt x="6975881" y="2098520"/>
                </a:lnTo>
                <a:lnTo>
                  <a:pt x="6991402" y="2094572"/>
                </a:lnTo>
                <a:cubicBezTo>
                  <a:pt x="6993328" y="2093335"/>
                  <a:pt x="6994904" y="2091926"/>
                  <a:pt x="6996085" y="2090397"/>
                </a:cubicBezTo>
                <a:lnTo>
                  <a:pt x="7045119" y="2100367"/>
                </a:lnTo>
                <a:lnTo>
                  <a:pt x="7051064" y="2100779"/>
                </a:lnTo>
                <a:lnTo>
                  <a:pt x="7092123" y="2100750"/>
                </a:lnTo>
                <a:lnTo>
                  <a:pt x="7153291" y="2096258"/>
                </a:lnTo>
                <a:cubicBezTo>
                  <a:pt x="7173585" y="2092006"/>
                  <a:pt x="7192251" y="2072757"/>
                  <a:pt x="7216946" y="2083586"/>
                </a:cubicBezTo>
                <a:cubicBezTo>
                  <a:pt x="7211675" y="2072232"/>
                  <a:pt x="7246465" y="2087999"/>
                  <a:pt x="7253640" y="2078754"/>
                </a:cubicBezTo>
                <a:cubicBezTo>
                  <a:pt x="7257908" y="2071016"/>
                  <a:pt x="7269456" y="2073996"/>
                  <a:pt x="7279228" y="2072719"/>
                </a:cubicBezTo>
                <a:cubicBezTo>
                  <a:pt x="7287893" y="2065644"/>
                  <a:pt x="7334999" y="2066706"/>
                  <a:pt x="7350342" y="2070909"/>
                </a:cubicBezTo>
                <a:cubicBezTo>
                  <a:pt x="7392243" y="2087644"/>
                  <a:pt x="7436988" y="2061053"/>
                  <a:pt x="7470724" y="2073574"/>
                </a:cubicBezTo>
                <a:cubicBezTo>
                  <a:pt x="7498116" y="2072967"/>
                  <a:pt x="7506999" y="2069264"/>
                  <a:pt x="7514696" y="2067266"/>
                </a:cubicBezTo>
                <a:lnTo>
                  <a:pt x="7516909" y="2061590"/>
                </a:lnTo>
                <a:lnTo>
                  <a:pt x="7530255" y="2060403"/>
                </a:lnTo>
                <a:lnTo>
                  <a:pt x="7533279" y="2059039"/>
                </a:lnTo>
                <a:cubicBezTo>
                  <a:pt x="7539042" y="2056412"/>
                  <a:pt x="7544852" y="2053978"/>
                  <a:pt x="7551151" y="2052267"/>
                </a:cubicBezTo>
                <a:cubicBezTo>
                  <a:pt x="7560368" y="2076923"/>
                  <a:pt x="7606247" y="2041786"/>
                  <a:pt x="7602338" y="2063846"/>
                </a:cubicBezTo>
                <a:lnTo>
                  <a:pt x="7625892" y="2064714"/>
                </a:lnTo>
                <a:lnTo>
                  <a:pt x="7648322" y="2072757"/>
                </a:lnTo>
                <a:lnTo>
                  <a:pt x="7660138" y="2081487"/>
                </a:lnTo>
                <a:lnTo>
                  <a:pt x="7701887" y="2097255"/>
                </a:lnTo>
                <a:lnTo>
                  <a:pt x="7701887" y="2081564"/>
                </a:lnTo>
                <a:lnTo>
                  <a:pt x="7781603" y="2105597"/>
                </a:lnTo>
                <a:lnTo>
                  <a:pt x="7840532" y="2126887"/>
                </a:lnTo>
                <a:lnTo>
                  <a:pt x="7852490" y="2134555"/>
                </a:lnTo>
                <a:lnTo>
                  <a:pt x="7868492" y="2133321"/>
                </a:lnTo>
                <a:cubicBezTo>
                  <a:pt x="7870608" y="2132431"/>
                  <a:pt x="7872409" y="2131316"/>
                  <a:pt x="7873842" y="2130014"/>
                </a:cubicBezTo>
                <a:lnTo>
                  <a:pt x="7920468" y="2148187"/>
                </a:lnTo>
                <a:lnTo>
                  <a:pt x="7926263" y="2149606"/>
                </a:lnTo>
                <a:lnTo>
                  <a:pt x="7966770" y="2156585"/>
                </a:lnTo>
                <a:lnTo>
                  <a:pt x="8092911" y="2161008"/>
                </a:lnTo>
                <a:cubicBezTo>
                  <a:pt x="8089698" y="2148943"/>
                  <a:pt x="8121258" y="2170386"/>
                  <a:pt x="8129956" y="2162518"/>
                </a:cubicBezTo>
                <a:cubicBezTo>
                  <a:pt x="8135520" y="2155638"/>
                  <a:pt x="8146390" y="2160539"/>
                  <a:pt x="8156253" y="2160951"/>
                </a:cubicBezTo>
                <a:cubicBezTo>
                  <a:pt x="8166039" y="2155473"/>
                  <a:pt x="8212323" y="2164555"/>
                  <a:pt x="8226723" y="2171307"/>
                </a:cubicBezTo>
                <a:cubicBezTo>
                  <a:pt x="8265129" y="2194914"/>
                  <a:pt x="8313924" y="2176403"/>
                  <a:pt x="8345013" y="2194472"/>
                </a:cubicBezTo>
                <a:cubicBezTo>
                  <a:pt x="8372141" y="2198551"/>
                  <a:pt x="8381553" y="2196425"/>
                  <a:pt x="8389494" y="2195774"/>
                </a:cubicBezTo>
                <a:lnTo>
                  <a:pt x="8392672" y="2190570"/>
                </a:lnTo>
                <a:lnTo>
                  <a:pt x="8406045" y="2191681"/>
                </a:lnTo>
                <a:lnTo>
                  <a:pt x="8409264" y="2190855"/>
                </a:lnTo>
                <a:cubicBezTo>
                  <a:pt x="8415411" y="2189254"/>
                  <a:pt x="8421567" y="2187852"/>
                  <a:pt x="8428080" y="2187244"/>
                </a:cubicBezTo>
                <a:cubicBezTo>
                  <a:pt x="8432860" y="2213065"/>
                  <a:pt x="8484266" y="2186341"/>
                  <a:pt x="8476550" y="2207369"/>
                </a:cubicBezTo>
                <a:cubicBezTo>
                  <a:pt x="8513167" y="2208526"/>
                  <a:pt x="8555619" y="2244400"/>
                  <a:pt x="8588757" y="2225395"/>
                </a:cubicBezTo>
                <a:cubicBezTo>
                  <a:pt x="8642872" y="2232730"/>
                  <a:pt x="8692026" y="2235404"/>
                  <a:pt x="8749518" y="2245011"/>
                </a:cubicBezTo>
                <a:cubicBezTo>
                  <a:pt x="8793577" y="2260750"/>
                  <a:pt x="8842828" y="2247803"/>
                  <a:pt x="8874315" y="2266877"/>
                </a:cubicBezTo>
                <a:cubicBezTo>
                  <a:pt x="8926109" y="2267125"/>
                  <a:pt x="8990017" y="2281364"/>
                  <a:pt x="9029190" y="2309251"/>
                </a:cubicBezTo>
                <a:cubicBezTo>
                  <a:pt x="9084505" y="2314654"/>
                  <a:pt x="9093058" y="2330757"/>
                  <a:pt x="9142331" y="2320064"/>
                </a:cubicBezTo>
                <a:cubicBezTo>
                  <a:pt x="9146183" y="2324091"/>
                  <a:pt x="9150768" y="2327448"/>
                  <a:pt x="9155844" y="2330314"/>
                </a:cubicBezTo>
                <a:lnTo>
                  <a:pt x="9171403" y="2337223"/>
                </a:lnTo>
                <a:lnTo>
                  <a:pt x="9173407" y="2336681"/>
                </a:lnTo>
                <a:lnTo>
                  <a:pt x="9208166" y="2347769"/>
                </a:lnTo>
                <a:lnTo>
                  <a:pt x="9274752" y="2367321"/>
                </a:lnTo>
                <a:lnTo>
                  <a:pt x="9275339" y="2366424"/>
                </a:lnTo>
                <a:cubicBezTo>
                  <a:pt x="9277508" y="2364656"/>
                  <a:pt x="9280711" y="2363810"/>
                  <a:pt x="9286171" y="2364868"/>
                </a:cubicBezTo>
                <a:cubicBezTo>
                  <a:pt x="9278880" y="2347951"/>
                  <a:pt x="9289961" y="2359662"/>
                  <a:pt x="9306706" y="2364279"/>
                </a:cubicBezTo>
                <a:cubicBezTo>
                  <a:pt x="9299116" y="2339032"/>
                  <a:pt x="9346014" y="2361383"/>
                  <a:pt x="9354964" y="2350000"/>
                </a:cubicBezTo>
                <a:cubicBezTo>
                  <a:pt x="9367435" y="2353960"/>
                  <a:pt x="9380485" y="2357688"/>
                  <a:pt x="9393840" y="2360999"/>
                </a:cubicBezTo>
                <a:lnTo>
                  <a:pt x="9401723" y="2362648"/>
                </a:lnTo>
                <a:cubicBezTo>
                  <a:pt x="9401784" y="2362582"/>
                  <a:pt x="9401843" y="2362515"/>
                  <a:pt x="9401904" y="2362449"/>
                </a:cubicBezTo>
                <a:cubicBezTo>
                  <a:pt x="9403668" y="2362309"/>
                  <a:pt x="9406280" y="2362664"/>
                  <a:pt x="9410265" y="2363724"/>
                </a:cubicBezTo>
                <a:lnTo>
                  <a:pt x="9431384" y="2368857"/>
                </a:lnTo>
                <a:lnTo>
                  <a:pt x="9436806" y="2368409"/>
                </a:lnTo>
                <a:lnTo>
                  <a:pt x="9469943" y="2364702"/>
                </a:lnTo>
                <a:cubicBezTo>
                  <a:pt x="9492075" y="2366299"/>
                  <a:pt x="9538048" y="2371570"/>
                  <a:pt x="9571973" y="2375579"/>
                </a:cubicBezTo>
                <a:cubicBezTo>
                  <a:pt x="9604304" y="2385689"/>
                  <a:pt x="9636016" y="2383371"/>
                  <a:pt x="9673508" y="2388756"/>
                </a:cubicBezTo>
                <a:cubicBezTo>
                  <a:pt x="9711732" y="2406591"/>
                  <a:pt x="9735674" y="2393166"/>
                  <a:pt x="9775728" y="2398997"/>
                </a:cubicBezTo>
                <a:cubicBezTo>
                  <a:pt x="9806799" y="2422784"/>
                  <a:pt x="9806899" y="2389955"/>
                  <a:pt x="9828502" y="2387377"/>
                </a:cubicBezTo>
                <a:lnTo>
                  <a:pt x="9834358" y="2387922"/>
                </a:lnTo>
                <a:lnTo>
                  <a:pt x="9848851" y="2393407"/>
                </a:lnTo>
                <a:lnTo>
                  <a:pt x="9854053" y="2396127"/>
                </a:lnTo>
                <a:cubicBezTo>
                  <a:pt x="9857729" y="2397755"/>
                  <a:pt x="9860291" y="2398523"/>
                  <a:pt x="9862192" y="2398707"/>
                </a:cubicBezTo>
                <a:lnTo>
                  <a:pt x="9862471" y="2398561"/>
                </a:lnTo>
                <a:lnTo>
                  <a:pt x="9905498" y="2417867"/>
                </a:lnTo>
                <a:cubicBezTo>
                  <a:pt x="9919952" y="2409351"/>
                  <a:pt x="9958757" y="2437263"/>
                  <a:pt x="9962223" y="2413612"/>
                </a:cubicBezTo>
                <a:cubicBezTo>
                  <a:pt x="9977588" y="2420601"/>
                  <a:pt x="9983860" y="2432885"/>
                  <a:pt x="9983885" y="2416653"/>
                </a:cubicBezTo>
                <a:cubicBezTo>
                  <a:pt x="9989098" y="2418537"/>
                  <a:pt x="9992817" y="2418345"/>
                  <a:pt x="9995871" y="2417158"/>
                </a:cubicBezTo>
                <a:lnTo>
                  <a:pt x="10030934" y="2432369"/>
                </a:lnTo>
                <a:lnTo>
                  <a:pt x="10036087" y="2432793"/>
                </a:lnTo>
                <a:lnTo>
                  <a:pt x="10057471" y="2445317"/>
                </a:lnTo>
                <a:lnTo>
                  <a:pt x="10088697" y="2461159"/>
                </a:lnTo>
                <a:lnTo>
                  <a:pt x="10091030" y="2461029"/>
                </a:lnTo>
                <a:lnTo>
                  <a:pt x="10104127" y="2469841"/>
                </a:lnTo>
                <a:cubicBezTo>
                  <a:pt x="10108126" y="2473257"/>
                  <a:pt x="10166959" y="2488286"/>
                  <a:pt x="10169163" y="2492519"/>
                </a:cubicBezTo>
                <a:cubicBezTo>
                  <a:pt x="10225323" y="2491613"/>
                  <a:pt x="10211037" y="2510783"/>
                  <a:pt x="10266247" y="2525164"/>
                </a:cubicBezTo>
                <a:cubicBezTo>
                  <a:pt x="10304736" y="2528123"/>
                  <a:pt x="10324750" y="2536388"/>
                  <a:pt x="10383588" y="2556604"/>
                </a:cubicBezTo>
                <a:cubicBezTo>
                  <a:pt x="10422927" y="2570967"/>
                  <a:pt x="10449351" y="2596747"/>
                  <a:pt x="10502276" y="2611346"/>
                </a:cubicBezTo>
                <a:cubicBezTo>
                  <a:pt x="10551189" y="2649570"/>
                  <a:pt x="10642054" y="2656133"/>
                  <a:pt x="10702436" y="2685688"/>
                </a:cubicBezTo>
                <a:cubicBezTo>
                  <a:pt x="10734755" y="2677393"/>
                  <a:pt x="10727906" y="2683472"/>
                  <a:pt x="10738338" y="2690143"/>
                </a:cubicBezTo>
                <a:lnTo>
                  <a:pt x="10738410" y="2690169"/>
                </a:lnTo>
                <a:lnTo>
                  <a:pt x="10828361" y="2695982"/>
                </a:lnTo>
                <a:cubicBezTo>
                  <a:pt x="10834653" y="2692647"/>
                  <a:pt x="10841817" y="2690605"/>
                  <a:pt x="10850642" y="2691703"/>
                </a:cubicBezTo>
                <a:cubicBezTo>
                  <a:pt x="10900458" y="2713605"/>
                  <a:pt x="10856850" y="2676798"/>
                  <a:pt x="10944231" y="2690377"/>
                </a:cubicBezTo>
                <a:cubicBezTo>
                  <a:pt x="10947888" y="2693638"/>
                  <a:pt x="10960334" y="2691646"/>
                  <a:pt x="10961147" y="2687666"/>
                </a:cubicBezTo>
                <a:cubicBezTo>
                  <a:pt x="10966277" y="2689341"/>
                  <a:pt x="10976214" y="2697915"/>
                  <a:pt x="10980692" y="2691799"/>
                </a:cubicBezTo>
                <a:cubicBezTo>
                  <a:pt x="11009873" y="2693413"/>
                  <a:pt x="11036717" y="2699386"/>
                  <a:pt x="11058630" y="2709148"/>
                </a:cubicBezTo>
                <a:cubicBezTo>
                  <a:pt x="11089046" y="2706063"/>
                  <a:pt x="11093105" y="2711169"/>
                  <a:pt x="11094767" y="2717083"/>
                </a:cubicBezTo>
                <a:lnTo>
                  <a:pt x="11096358" y="2720774"/>
                </a:lnTo>
                <a:lnTo>
                  <a:pt x="11104973" y="2716245"/>
                </a:lnTo>
                <a:cubicBezTo>
                  <a:pt x="11114214" y="2713690"/>
                  <a:pt x="11122836" y="2715703"/>
                  <a:pt x="11131099" y="2719881"/>
                </a:cubicBezTo>
                <a:lnTo>
                  <a:pt x="11140776" y="2725926"/>
                </a:lnTo>
                <a:lnTo>
                  <a:pt x="11158686" y="2726270"/>
                </a:lnTo>
                <a:cubicBezTo>
                  <a:pt x="11180768" y="2726709"/>
                  <a:pt x="11251563" y="2726640"/>
                  <a:pt x="11273267" y="2728567"/>
                </a:cubicBezTo>
                <a:lnTo>
                  <a:pt x="11288916" y="2737828"/>
                </a:lnTo>
                <a:lnTo>
                  <a:pt x="11311388" y="2736624"/>
                </a:lnTo>
                <a:cubicBezTo>
                  <a:pt x="11321582" y="2738058"/>
                  <a:pt x="11329783" y="2742030"/>
                  <a:pt x="11335078" y="2749941"/>
                </a:cubicBezTo>
                <a:cubicBezTo>
                  <a:pt x="11338817" y="2743516"/>
                  <a:pt x="11342149" y="2746955"/>
                  <a:pt x="11348344" y="2752346"/>
                </a:cubicBezTo>
                <a:lnTo>
                  <a:pt x="11353373" y="2754678"/>
                </a:lnTo>
                <a:lnTo>
                  <a:pt x="11367159" y="2741107"/>
                </a:lnTo>
                <a:lnTo>
                  <a:pt x="11389712" y="2740372"/>
                </a:lnTo>
                <a:lnTo>
                  <a:pt x="11395219" y="2733120"/>
                </a:lnTo>
                <a:lnTo>
                  <a:pt x="11409180" y="2739023"/>
                </a:lnTo>
                <a:cubicBezTo>
                  <a:pt x="11414137" y="2740775"/>
                  <a:pt x="11422149" y="2743232"/>
                  <a:pt x="11431837" y="2746056"/>
                </a:cubicBezTo>
                <a:lnTo>
                  <a:pt x="11444471" y="2749621"/>
                </a:lnTo>
                <a:lnTo>
                  <a:pt x="11451208" y="2744859"/>
                </a:lnTo>
                <a:lnTo>
                  <a:pt x="11473061" y="2757601"/>
                </a:lnTo>
                <a:lnTo>
                  <a:pt x="11526925" y="2772124"/>
                </a:lnTo>
                <a:cubicBezTo>
                  <a:pt x="11539650" y="2795076"/>
                  <a:pt x="11582438" y="2758503"/>
                  <a:pt x="11584409" y="2785707"/>
                </a:cubicBezTo>
                <a:cubicBezTo>
                  <a:pt x="11604765" y="2763696"/>
                  <a:pt x="11670052" y="2782257"/>
                  <a:pt x="11705161" y="2774143"/>
                </a:cubicBezTo>
                <a:cubicBezTo>
                  <a:pt x="11712651" y="2785033"/>
                  <a:pt x="11817987" y="2755153"/>
                  <a:pt x="11831541" y="2745647"/>
                </a:cubicBezTo>
                <a:cubicBezTo>
                  <a:pt x="11943852" y="2715987"/>
                  <a:pt x="11988586" y="2718581"/>
                  <a:pt x="12017942" y="2704117"/>
                </a:cubicBezTo>
                <a:cubicBezTo>
                  <a:pt x="12044424" y="2697243"/>
                  <a:pt x="12068778" y="2677784"/>
                  <a:pt x="12134490" y="2673464"/>
                </a:cubicBezTo>
                <a:cubicBezTo>
                  <a:pt x="12140262" y="2677664"/>
                  <a:pt x="12149020" y="2679275"/>
                  <a:pt x="12159651" y="2679085"/>
                </a:cubicBezTo>
                <a:lnTo>
                  <a:pt x="12192000" y="267448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7A8A8A-B020-4F46-8329-D75799D71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4144" y="6080078"/>
            <a:ext cx="9517857" cy="777922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C9B9A3-213F-CB49-B332-1F42A5B40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0154" y="587881"/>
            <a:ext cx="7688678" cy="568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5527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7CD24CB-ADB7-42D5-B7CA-D6B8E184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85F20A-C441-F343-9818-A3BF0959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200" y="219076"/>
            <a:ext cx="7910378" cy="6608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Oxygen transport in blood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9168E3-50B5-4B32-B3BA-B53352278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0"/>
            <a:ext cx="12192000" cy="1371600"/>
          </a:xfrm>
          <a:custGeom>
            <a:avLst/>
            <a:gdLst>
              <a:gd name="connsiteX0" fmla="*/ 0 w 12192000"/>
              <a:gd name="connsiteY0" fmla="*/ 0 h 1008346"/>
              <a:gd name="connsiteX1" fmla="*/ 12187583 w 12192000"/>
              <a:gd name="connsiteY1" fmla="*/ 0 h 1008346"/>
              <a:gd name="connsiteX2" fmla="*/ 12192000 w 12192000"/>
              <a:gd name="connsiteY2" fmla="*/ 65613 h 1008346"/>
              <a:gd name="connsiteX3" fmla="*/ 12192000 w 12192000"/>
              <a:gd name="connsiteY3" fmla="*/ 84629 h 1008346"/>
              <a:gd name="connsiteX4" fmla="*/ 12176433 w 12192000"/>
              <a:gd name="connsiteY4" fmla="*/ 86996 h 1008346"/>
              <a:gd name="connsiteX5" fmla="*/ 11966438 w 12192000"/>
              <a:gd name="connsiteY5" fmla="*/ 112672 h 1008346"/>
              <a:gd name="connsiteX6" fmla="*/ 11916918 w 12192000"/>
              <a:gd name="connsiteY6" fmla="*/ 131001 h 1008346"/>
              <a:gd name="connsiteX7" fmla="*/ 11785675 w 12192000"/>
              <a:gd name="connsiteY7" fmla="*/ 200504 h 1008346"/>
              <a:gd name="connsiteX8" fmla="*/ 11710307 w 12192000"/>
              <a:gd name="connsiteY8" fmla="*/ 219266 h 1008346"/>
              <a:gd name="connsiteX9" fmla="*/ 11488515 w 12192000"/>
              <a:gd name="connsiteY9" fmla="*/ 272573 h 1008346"/>
              <a:gd name="connsiteX10" fmla="*/ 11419631 w 12192000"/>
              <a:gd name="connsiteY10" fmla="*/ 292041 h 1008346"/>
              <a:gd name="connsiteX11" fmla="*/ 11247844 w 12192000"/>
              <a:gd name="connsiteY11" fmla="*/ 350265 h 1008346"/>
              <a:gd name="connsiteX12" fmla="*/ 11126425 w 12192000"/>
              <a:gd name="connsiteY12" fmla="*/ 419544 h 1008346"/>
              <a:gd name="connsiteX13" fmla="*/ 11017611 w 12192000"/>
              <a:gd name="connsiteY13" fmla="*/ 445382 h 1008346"/>
              <a:gd name="connsiteX14" fmla="*/ 10964524 w 12192000"/>
              <a:gd name="connsiteY14" fmla="*/ 459636 h 1008346"/>
              <a:gd name="connsiteX15" fmla="*/ 10937482 w 12192000"/>
              <a:gd name="connsiteY15" fmla="*/ 479175 h 1008346"/>
              <a:gd name="connsiteX16" fmla="*/ 10920340 w 12192000"/>
              <a:gd name="connsiteY16" fmla="*/ 481765 h 1008346"/>
              <a:gd name="connsiteX17" fmla="*/ 10920133 w 12192000"/>
              <a:gd name="connsiteY17" fmla="*/ 482186 h 1008346"/>
              <a:gd name="connsiteX18" fmla="*/ 10815604 w 12192000"/>
              <a:gd name="connsiteY18" fmla="*/ 500583 h 1008346"/>
              <a:gd name="connsiteX19" fmla="*/ 10736979 w 12192000"/>
              <a:gd name="connsiteY19" fmla="*/ 537354 h 1008346"/>
              <a:gd name="connsiteX20" fmla="*/ 10697572 w 12192000"/>
              <a:gd name="connsiteY20" fmla="*/ 549656 h 1008346"/>
              <a:gd name="connsiteX21" fmla="*/ 10677680 w 12192000"/>
              <a:gd name="connsiteY21" fmla="*/ 558131 h 1008346"/>
              <a:gd name="connsiteX22" fmla="*/ 10677187 w 12192000"/>
              <a:gd name="connsiteY22" fmla="*/ 559888 h 1008346"/>
              <a:gd name="connsiteX23" fmla="*/ 10588288 w 12192000"/>
              <a:gd name="connsiteY23" fmla="*/ 566845 h 1008346"/>
              <a:gd name="connsiteX24" fmla="*/ 10533913 w 12192000"/>
              <a:gd name="connsiteY24" fmla="*/ 565526 h 1008346"/>
              <a:gd name="connsiteX25" fmla="*/ 10427096 w 12192000"/>
              <a:gd name="connsiteY25" fmla="*/ 571439 h 1008346"/>
              <a:gd name="connsiteX26" fmla="*/ 10283366 w 12192000"/>
              <a:gd name="connsiteY26" fmla="*/ 601076 h 1008346"/>
              <a:gd name="connsiteX27" fmla="*/ 10071988 w 12192000"/>
              <a:gd name="connsiteY27" fmla="*/ 612649 h 1008346"/>
              <a:gd name="connsiteX28" fmla="*/ 10019577 w 12192000"/>
              <a:gd name="connsiteY28" fmla="*/ 623784 h 1008346"/>
              <a:gd name="connsiteX29" fmla="*/ 9996598 w 12192000"/>
              <a:gd name="connsiteY29" fmla="*/ 629362 h 1008346"/>
              <a:gd name="connsiteX30" fmla="*/ 9994226 w 12192000"/>
              <a:gd name="connsiteY30" fmla="*/ 629693 h 1008346"/>
              <a:gd name="connsiteX31" fmla="*/ 9886928 w 12192000"/>
              <a:gd name="connsiteY31" fmla="*/ 637803 h 1008346"/>
              <a:gd name="connsiteX32" fmla="*/ 9757216 w 12192000"/>
              <a:gd name="connsiteY32" fmla="*/ 637903 h 1008346"/>
              <a:gd name="connsiteX33" fmla="*/ 9630666 w 12192000"/>
              <a:gd name="connsiteY33" fmla="*/ 634301 h 1008346"/>
              <a:gd name="connsiteX34" fmla="*/ 9552588 w 12192000"/>
              <a:gd name="connsiteY34" fmla="*/ 654919 h 1008346"/>
              <a:gd name="connsiteX35" fmla="*/ 9415821 w 12192000"/>
              <a:gd name="connsiteY35" fmla="*/ 653970 h 1008346"/>
              <a:gd name="connsiteX36" fmla="*/ 9163817 w 12192000"/>
              <a:gd name="connsiteY36" fmla="*/ 650641 h 1008346"/>
              <a:gd name="connsiteX37" fmla="*/ 9050386 w 12192000"/>
              <a:gd name="connsiteY37" fmla="*/ 653852 h 1008346"/>
              <a:gd name="connsiteX38" fmla="*/ 8929125 w 12192000"/>
              <a:gd name="connsiteY38" fmla="*/ 654038 h 1008346"/>
              <a:gd name="connsiteX39" fmla="*/ 8848784 w 12192000"/>
              <a:gd name="connsiteY39" fmla="*/ 653686 h 1008346"/>
              <a:gd name="connsiteX40" fmla="*/ 8846477 w 12192000"/>
              <a:gd name="connsiteY40" fmla="*/ 654426 h 1008346"/>
              <a:gd name="connsiteX41" fmla="*/ 8826356 w 12192000"/>
              <a:gd name="connsiteY41" fmla="*/ 654200 h 1008346"/>
              <a:gd name="connsiteX42" fmla="*/ 8788426 w 12192000"/>
              <a:gd name="connsiteY42" fmla="*/ 644734 h 1008346"/>
              <a:gd name="connsiteX43" fmla="*/ 8715784 w 12192000"/>
              <a:gd name="connsiteY43" fmla="*/ 655804 h 1008346"/>
              <a:gd name="connsiteX44" fmla="*/ 8652446 w 12192000"/>
              <a:gd name="connsiteY44" fmla="*/ 660966 h 1008346"/>
              <a:gd name="connsiteX45" fmla="*/ 8602565 w 12192000"/>
              <a:gd name="connsiteY45" fmla="*/ 669503 h 1008346"/>
              <a:gd name="connsiteX46" fmla="*/ 8593932 w 12192000"/>
              <a:gd name="connsiteY46" fmla="*/ 669427 h 1008346"/>
              <a:gd name="connsiteX47" fmla="*/ 8593705 w 12192000"/>
              <a:gd name="connsiteY47" fmla="*/ 669613 h 1008346"/>
              <a:gd name="connsiteX48" fmla="*/ 8584494 w 12192000"/>
              <a:gd name="connsiteY48" fmla="*/ 669906 h 1008346"/>
              <a:gd name="connsiteX49" fmla="*/ 8578197 w 12192000"/>
              <a:gd name="connsiteY49" fmla="*/ 669287 h 1008346"/>
              <a:gd name="connsiteX50" fmla="*/ 8506463 w 12192000"/>
              <a:gd name="connsiteY50" fmla="*/ 693584 h 1008346"/>
              <a:gd name="connsiteX51" fmla="*/ 8399267 w 12192000"/>
              <a:gd name="connsiteY51" fmla="*/ 713948 h 1008346"/>
              <a:gd name="connsiteX52" fmla="*/ 8291640 w 12192000"/>
              <a:gd name="connsiteY52" fmla="*/ 731915 h 1008346"/>
              <a:gd name="connsiteX53" fmla="*/ 8251948 w 12192000"/>
              <a:gd name="connsiteY53" fmla="*/ 737355 h 1008346"/>
              <a:gd name="connsiteX54" fmla="*/ 8184393 w 12192000"/>
              <a:gd name="connsiteY54" fmla="*/ 751751 h 1008346"/>
              <a:gd name="connsiteX55" fmla="*/ 8155434 w 12192000"/>
              <a:gd name="connsiteY55" fmla="*/ 761257 h 1008346"/>
              <a:gd name="connsiteX56" fmla="*/ 8153823 w 12192000"/>
              <a:gd name="connsiteY56" fmla="*/ 761173 h 1008346"/>
              <a:gd name="connsiteX57" fmla="*/ 8152337 w 12192000"/>
              <a:gd name="connsiteY57" fmla="*/ 763644 h 1008346"/>
              <a:gd name="connsiteX58" fmla="*/ 8147026 w 12192000"/>
              <a:gd name="connsiteY58" fmla="*/ 765472 h 1008346"/>
              <a:gd name="connsiteX59" fmla="*/ 8130352 w 12192000"/>
              <a:gd name="connsiteY59" fmla="*/ 767262 h 1008346"/>
              <a:gd name="connsiteX60" fmla="*/ 8123725 w 12192000"/>
              <a:gd name="connsiteY60" fmla="*/ 767408 h 1008346"/>
              <a:gd name="connsiteX61" fmla="*/ 8114787 w 12192000"/>
              <a:gd name="connsiteY61" fmla="*/ 768745 h 1008346"/>
              <a:gd name="connsiteX62" fmla="*/ 8114681 w 12192000"/>
              <a:gd name="connsiteY62" fmla="*/ 768946 h 1008346"/>
              <a:gd name="connsiteX63" fmla="*/ 8106087 w 12192000"/>
              <a:gd name="connsiteY63" fmla="*/ 769868 h 1008346"/>
              <a:gd name="connsiteX64" fmla="*/ 8047050 w 12192000"/>
              <a:gd name="connsiteY64" fmla="*/ 789846 h 1008346"/>
              <a:gd name="connsiteX65" fmla="*/ 7998793 w 12192000"/>
              <a:gd name="connsiteY65" fmla="*/ 802356 h 1008346"/>
              <a:gd name="connsiteX66" fmla="*/ 7988446 w 12192000"/>
              <a:gd name="connsiteY66" fmla="*/ 806503 h 1008346"/>
              <a:gd name="connsiteX67" fmla="*/ 7988194 w 12192000"/>
              <a:gd name="connsiteY67" fmla="*/ 807340 h 1008346"/>
              <a:gd name="connsiteX68" fmla="*/ 7941821 w 12192000"/>
              <a:gd name="connsiteY68" fmla="*/ 811196 h 1008346"/>
              <a:gd name="connsiteX69" fmla="*/ 7913431 w 12192000"/>
              <a:gd name="connsiteY69" fmla="*/ 810908 h 1008346"/>
              <a:gd name="connsiteX70" fmla="*/ 7899391 w 12192000"/>
              <a:gd name="connsiteY70" fmla="*/ 811681 h 1008346"/>
              <a:gd name="connsiteX71" fmla="*/ 7894134 w 12192000"/>
              <a:gd name="connsiteY71" fmla="*/ 809997 h 1008346"/>
              <a:gd name="connsiteX72" fmla="*/ 7874065 w 12192000"/>
              <a:gd name="connsiteY72" fmla="*/ 812104 h 1008346"/>
              <a:gd name="connsiteX73" fmla="*/ 7872250 w 12192000"/>
              <a:gd name="connsiteY73" fmla="*/ 813063 h 1008346"/>
              <a:gd name="connsiteX74" fmla="*/ 7825620 w 12192000"/>
              <a:gd name="connsiteY74" fmla="*/ 810757 h 1008346"/>
              <a:gd name="connsiteX75" fmla="*/ 7759398 w 12192000"/>
              <a:gd name="connsiteY75" fmla="*/ 814526 h 1008346"/>
              <a:gd name="connsiteX76" fmla="*/ 7671781 w 12192000"/>
              <a:gd name="connsiteY76" fmla="*/ 825332 h 1008346"/>
              <a:gd name="connsiteX77" fmla="*/ 7470640 w 12192000"/>
              <a:gd name="connsiteY77" fmla="*/ 840596 h 1008346"/>
              <a:gd name="connsiteX78" fmla="*/ 7464881 w 12192000"/>
              <a:gd name="connsiteY78" fmla="*/ 840011 h 1008346"/>
              <a:gd name="connsiteX79" fmla="*/ 7468828 w 12192000"/>
              <a:gd name="connsiteY79" fmla="*/ 838867 h 1008346"/>
              <a:gd name="connsiteX80" fmla="*/ 7463929 w 12192000"/>
              <a:gd name="connsiteY80" fmla="*/ 839915 h 1008346"/>
              <a:gd name="connsiteX81" fmla="*/ 7464881 w 12192000"/>
              <a:gd name="connsiteY81" fmla="*/ 840011 h 1008346"/>
              <a:gd name="connsiteX82" fmla="*/ 7462887 w 12192000"/>
              <a:gd name="connsiteY82" fmla="*/ 840589 h 1008346"/>
              <a:gd name="connsiteX83" fmla="*/ 7423655 w 12192000"/>
              <a:gd name="connsiteY83" fmla="*/ 848212 h 1008346"/>
              <a:gd name="connsiteX84" fmla="*/ 7346156 w 12192000"/>
              <a:gd name="connsiteY84" fmla="*/ 869806 h 1008346"/>
              <a:gd name="connsiteX85" fmla="*/ 7174543 w 12192000"/>
              <a:gd name="connsiteY85" fmla="*/ 893041 h 1008346"/>
              <a:gd name="connsiteX86" fmla="*/ 7120480 w 12192000"/>
              <a:gd name="connsiteY86" fmla="*/ 906142 h 1008346"/>
              <a:gd name="connsiteX87" fmla="*/ 7063799 w 12192000"/>
              <a:gd name="connsiteY87" fmla="*/ 904302 h 1008346"/>
              <a:gd name="connsiteX88" fmla="*/ 7046174 w 12192000"/>
              <a:gd name="connsiteY88" fmla="*/ 912191 h 1008346"/>
              <a:gd name="connsiteX89" fmla="*/ 7043236 w 12192000"/>
              <a:gd name="connsiteY89" fmla="*/ 913697 h 1008346"/>
              <a:gd name="connsiteX90" fmla="*/ 7029299 w 12192000"/>
              <a:gd name="connsiteY90" fmla="*/ 916535 h 1008346"/>
              <a:gd name="connsiteX91" fmla="*/ 7011341 w 12192000"/>
              <a:gd name="connsiteY91" fmla="*/ 922055 h 1008346"/>
              <a:gd name="connsiteX92" fmla="*/ 6962721 w 12192000"/>
              <a:gd name="connsiteY92" fmla="*/ 926136 h 1008346"/>
              <a:gd name="connsiteX93" fmla="*/ 6924046 w 12192000"/>
              <a:gd name="connsiteY93" fmla="*/ 935119 h 1008346"/>
              <a:gd name="connsiteX94" fmla="*/ 6803921 w 12192000"/>
              <a:gd name="connsiteY94" fmla="*/ 953749 h 1008346"/>
              <a:gd name="connsiteX95" fmla="*/ 6753130 w 12192000"/>
              <a:gd name="connsiteY95" fmla="*/ 967574 h 1008346"/>
              <a:gd name="connsiteX96" fmla="*/ 6715125 w 12192000"/>
              <a:gd name="connsiteY96" fmla="*/ 976612 h 1008346"/>
              <a:gd name="connsiteX97" fmla="*/ 6558230 w 12192000"/>
              <a:gd name="connsiteY97" fmla="*/ 992648 h 1008346"/>
              <a:gd name="connsiteX98" fmla="*/ 6424995 w 12192000"/>
              <a:gd name="connsiteY98" fmla="*/ 997785 h 1008346"/>
              <a:gd name="connsiteX99" fmla="*/ 6223993 w 12192000"/>
              <a:gd name="connsiteY99" fmla="*/ 996254 h 1008346"/>
              <a:gd name="connsiteX100" fmla="*/ 6170626 w 12192000"/>
              <a:gd name="connsiteY100" fmla="*/ 996191 h 1008346"/>
              <a:gd name="connsiteX101" fmla="*/ 6139366 w 12192000"/>
              <a:gd name="connsiteY101" fmla="*/ 1000894 h 1008346"/>
              <a:gd name="connsiteX102" fmla="*/ 6132311 w 12192000"/>
              <a:gd name="connsiteY102" fmla="*/ 1006678 h 1008346"/>
              <a:gd name="connsiteX103" fmla="*/ 6112202 w 12192000"/>
              <a:gd name="connsiteY103" fmla="*/ 1007107 h 1008346"/>
              <a:gd name="connsiteX104" fmla="*/ 6106903 w 12192000"/>
              <a:gd name="connsiteY104" fmla="*/ 1008346 h 1008346"/>
              <a:gd name="connsiteX105" fmla="*/ 6010290 w 12192000"/>
              <a:gd name="connsiteY105" fmla="*/ 999136 h 1008346"/>
              <a:gd name="connsiteX106" fmla="*/ 5859922 w 12192000"/>
              <a:gd name="connsiteY106" fmla="*/ 1004321 h 1008346"/>
              <a:gd name="connsiteX107" fmla="*/ 5623801 w 12192000"/>
              <a:gd name="connsiteY107" fmla="*/ 983916 h 1008346"/>
              <a:gd name="connsiteX108" fmla="*/ 5462286 w 12192000"/>
              <a:gd name="connsiteY108" fmla="*/ 972082 h 1008346"/>
              <a:gd name="connsiteX109" fmla="*/ 5263300 w 12192000"/>
              <a:gd name="connsiteY109" fmla="*/ 962419 h 1008346"/>
              <a:gd name="connsiteX110" fmla="*/ 5146583 w 12192000"/>
              <a:gd name="connsiteY110" fmla="*/ 948153 h 1008346"/>
              <a:gd name="connsiteX111" fmla="*/ 5067376 w 12192000"/>
              <a:gd name="connsiteY111" fmla="*/ 951851 h 1008346"/>
              <a:gd name="connsiteX112" fmla="*/ 4992329 w 12192000"/>
              <a:gd name="connsiteY112" fmla="*/ 947102 h 1008346"/>
              <a:gd name="connsiteX113" fmla="*/ 4965683 w 12192000"/>
              <a:gd name="connsiteY113" fmla="*/ 945215 h 1008346"/>
              <a:gd name="connsiteX114" fmla="*/ 4961310 w 12192000"/>
              <a:gd name="connsiteY114" fmla="*/ 941890 h 1008346"/>
              <a:gd name="connsiteX115" fmla="*/ 4943488 w 12192000"/>
              <a:gd name="connsiteY115" fmla="*/ 939683 h 1008346"/>
              <a:gd name="connsiteX116" fmla="*/ 4849224 w 12192000"/>
              <a:gd name="connsiteY116" fmla="*/ 927230 h 1008346"/>
              <a:gd name="connsiteX117" fmla="*/ 4847947 w 12192000"/>
              <a:gd name="connsiteY117" fmla="*/ 928231 h 1008346"/>
              <a:gd name="connsiteX118" fmla="*/ 4754288 w 12192000"/>
              <a:gd name="connsiteY118" fmla="*/ 938607 h 1008346"/>
              <a:gd name="connsiteX119" fmla="*/ 4663397 w 12192000"/>
              <a:gd name="connsiteY119" fmla="*/ 947888 h 1008346"/>
              <a:gd name="connsiteX120" fmla="*/ 4651959 w 12192000"/>
              <a:gd name="connsiteY120" fmla="*/ 947106 h 1008346"/>
              <a:gd name="connsiteX121" fmla="*/ 4651598 w 12192000"/>
              <a:gd name="connsiteY121" fmla="*/ 947335 h 1008346"/>
              <a:gd name="connsiteX122" fmla="*/ 4639268 w 12192000"/>
              <a:gd name="connsiteY122" fmla="*/ 946997 h 1008346"/>
              <a:gd name="connsiteX123" fmla="*/ 4631109 w 12192000"/>
              <a:gd name="connsiteY123" fmla="*/ 945679 h 1008346"/>
              <a:gd name="connsiteX124" fmla="*/ 4543237 w 12192000"/>
              <a:gd name="connsiteY124" fmla="*/ 945685 h 1008346"/>
              <a:gd name="connsiteX125" fmla="*/ 4438018 w 12192000"/>
              <a:gd name="connsiteY125" fmla="*/ 952550 h 1008346"/>
              <a:gd name="connsiteX126" fmla="*/ 4248478 w 12192000"/>
              <a:gd name="connsiteY126" fmla="*/ 943944 h 1008346"/>
              <a:gd name="connsiteX127" fmla="*/ 4060040 w 12192000"/>
              <a:gd name="connsiteY127" fmla="*/ 924627 h 1008346"/>
              <a:gd name="connsiteX128" fmla="*/ 3900993 w 12192000"/>
              <a:gd name="connsiteY128" fmla="*/ 901281 h 1008346"/>
              <a:gd name="connsiteX129" fmla="*/ 3894163 w 12192000"/>
              <a:gd name="connsiteY129" fmla="*/ 893057 h 1008346"/>
              <a:gd name="connsiteX130" fmla="*/ 3882282 w 12192000"/>
              <a:gd name="connsiteY130" fmla="*/ 887118 h 1008346"/>
              <a:gd name="connsiteX131" fmla="*/ 3879568 w 12192000"/>
              <a:gd name="connsiteY131" fmla="*/ 887386 h 1008346"/>
              <a:gd name="connsiteX132" fmla="*/ 3862018 w 12192000"/>
              <a:gd name="connsiteY132" fmla="*/ 883446 h 1008346"/>
              <a:gd name="connsiteX133" fmla="*/ 3860685 w 12192000"/>
              <a:gd name="connsiteY133" fmla="*/ 880589 h 1008346"/>
              <a:gd name="connsiteX134" fmla="*/ 3849430 w 12192000"/>
              <a:gd name="connsiteY134" fmla="*/ 877261 h 1008346"/>
              <a:gd name="connsiteX135" fmla="*/ 3829379 w 12192000"/>
              <a:gd name="connsiteY135" fmla="*/ 869021 h 1008346"/>
              <a:gd name="connsiteX136" fmla="*/ 3823641 w 12192000"/>
              <a:gd name="connsiteY136" fmla="*/ 869057 h 1008346"/>
              <a:gd name="connsiteX137" fmla="*/ 3790304 w 12192000"/>
              <a:gd name="connsiteY137" fmla="*/ 859084 h 1008346"/>
              <a:gd name="connsiteX138" fmla="*/ 3788900 w 12192000"/>
              <a:gd name="connsiteY138" fmla="*/ 859697 h 1008346"/>
              <a:gd name="connsiteX139" fmla="*/ 3775383 w 12192000"/>
              <a:gd name="connsiteY139" fmla="*/ 860158 h 1008346"/>
              <a:gd name="connsiteX140" fmla="*/ 3650549 w 12192000"/>
              <a:gd name="connsiteY140" fmla="*/ 856389 h 1008346"/>
              <a:gd name="connsiteX141" fmla="*/ 3643002 w 12192000"/>
              <a:gd name="connsiteY141" fmla="*/ 854718 h 1008346"/>
              <a:gd name="connsiteX142" fmla="*/ 3642633 w 12192000"/>
              <a:gd name="connsiteY142" fmla="*/ 854851 h 1008346"/>
              <a:gd name="connsiteX143" fmla="*/ 3634236 w 12192000"/>
              <a:gd name="connsiteY143" fmla="*/ 853421 h 1008346"/>
              <a:gd name="connsiteX144" fmla="*/ 3629243 w 12192000"/>
              <a:gd name="connsiteY144" fmla="*/ 851670 h 1008346"/>
              <a:gd name="connsiteX145" fmla="*/ 3614602 w 12192000"/>
              <a:gd name="connsiteY145" fmla="*/ 848429 h 1008346"/>
              <a:gd name="connsiteX146" fmla="*/ 3543752 w 12192000"/>
              <a:gd name="connsiteY146" fmla="*/ 861253 h 1008346"/>
              <a:gd name="connsiteX147" fmla="*/ 3430556 w 12192000"/>
              <a:gd name="connsiteY147" fmla="*/ 860564 h 1008346"/>
              <a:gd name="connsiteX148" fmla="*/ 3385450 w 12192000"/>
              <a:gd name="connsiteY148" fmla="*/ 861153 h 1008346"/>
              <a:gd name="connsiteX149" fmla="*/ 3206411 w 12192000"/>
              <a:gd name="connsiteY149" fmla="*/ 856342 h 1008346"/>
              <a:gd name="connsiteX150" fmla="*/ 3172172 w 12192000"/>
              <a:gd name="connsiteY150" fmla="*/ 859926 h 1008346"/>
              <a:gd name="connsiteX151" fmla="*/ 3167260 w 12192000"/>
              <a:gd name="connsiteY151" fmla="*/ 861600 h 1008346"/>
              <a:gd name="connsiteX152" fmla="*/ 3160907 w 12192000"/>
              <a:gd name="connsiteY152" fmla="*/ 862337 h 1008346"/>
              <a:gd name="connsiteX153" fmla="*/ 3144557 w 12192000"/>
              <a:gd name="connsiteY153" fmla="*/ 860933 h 1008346"/>
              <a:gd name="connsiteX154" fmla="*/ 3138575 w 12192000"/>
              <a:gd name="connsiteY154" fmla="*/ 859842 h 1008346"/>
              <a:gd name="connsiteX155" fmla="*/ 3129468 w 12192000"/>
              <a:gd name="connsiteY155" fmla="*/ 859445 h 1008346"/>
              <a:gd name="connsiteX156" fmla="*/ 3129191 w 12192000"/>
              <a:gd name="connsiteY156" fmla="*/ 859614 h 1008346"/>
              <a:gd name="connsiteX157" fmla="*/ 3080632 w 12192000"/>
              <a:gd name="connsiteY157" fmla="*/ 859576 h 1008346"/>
              <a:gd name="connsiteX158" fmla="*/ 3020075 w 12192000"/>
              <a:gd name="connsiteY158" fmla="*/ 867669 h 1008346"/>
              <a:gd name="connsiteX159" fmla="*/ 2996410 w 12192000"/>
              <a:gd name="connsiteY159" fmla="*/ 869598 h 1008346"/>
              <a:gd name="connsiteX160" fmla="*/ 2983493 w 12192000"/>
              <a:gd name="connsiteY160" fmla="*/ 871583 h 1008346"/>
              <a:gd name="connsiteX161" fmla="*/ 2982508 w 12192000"/>
              <a:gd name="connsiteY161" fmla="*/ 872324 h 1008346"/>
              <a:gd name="connsiteX162" fmla="*/ 2943646 w 12192000"/>
              <a:gd name="connsiteY162" fmla="*/ 866671 h 1008346"/>
              <a:gd name="connsiteX163" fmla="*/ 2937624 w 12192000"/>
              <a:gd name="connsiteY163" fmla="*/ 860873 h 1008346"/>
              <a:gd name="connsiteX164" fmla="*/ 2900278 w 12192000"/>
              <a:gd name="connsiteY164" fmla="*/ 855890 h 1008346"/>
              <a:gd name="connsiteX165" fmla="*/ 2877094 w 12192000"/>
              <a:gd name="connsiteY165" fmla="*/ 850038 h 1008346"/>
              <a:gd name="connsiteX166" fmla="*/ 2876089 w 12192000"/>
              <a:gd name="connsiteY166" fmla="*/ 849428 h 1008346"/>
              <a:gd name="connsiteX167" fmla="*/ 2858491 w 12192000"/>
              <a:gd name="connsiteY167" fmla="*/ 836891 h 1008346"/>
              <a:gd name="connsiteX168" fmla="*/ 2853221 w 12192000"/>
              <a:gd name="connsiteY168" fmla="*/ 836141 h 1008346"/>
              <a:gd name="connsiteX169" fmla="*/ 2809798 w 12192000"/>
              <a:gd name="connsiteY169" fmla="*/ 818931 h 1008346"/>
              <a:gd name="connsiteX170" fmla="*/ 2788143 w 12192000"/>
              <a:gd name="connsiteY170" fmla="*/ 814680 h 1008346"/>
              <a:gd name="connsiteX171" fmla="*/ 2726584 w 12192000"/>
              <a:gd name="connsiteY171" fmla="*/ 814258 h 1008346"/>
              <a:gd name="connsiteX172" fmla="*/ 2695593 w 12192000"/>
              <a:gd name="connsiteY172" fmla="*/ 797218 h 1008346"/>
              <a:gd name="connsiteX173" fmla="*/ 2688833 w 12192000"/>
              <a:gd name="connsiteY173" fmla="*/ 794195 h 1008346"/>
              <a:gd name="connsiteX174" fmla="*/ 2688479 w 12192000"/>
              <a:gd name="connsiteY174" fmla="*/ 794303 h 1008346"/>
              <a:gd name="connsiteX175" fmla="*/ 2680911 w 12192000"/>
              <a:gd name="connsiteY175" fmla="*/ 791446 h 1008346"/>
              <a:gd name="connsiteX176" fmla="*/ 2676500 w 12192000"/>
              <a:gd name="connsiteY176" fmla="*/ 788684 h 1008346"/>
              <a:gd name="connsiteX177" fmla="*/ 2597106 w 12192000"/>
              <a:gd name="connsiteY177" fmla="*/ 788233 h 1008346"/>
              <a:gd name="connsiteX178" fmla="*/ 2493284 w 12192000"/>
              <a:gd name="connsiteY178" fmla="*/ 771780 h 1008346"/>
              <a:gd name="connsiteX179" fmla="*/ 2391347 w 12192000"/>
              <a:gd name="connsiteY179" fmla="*/ 752808 h 1008346"/>
              <a:gd name="connsiteX180" fmla="*/ 2354862 w 12192000"/>
              <a:gd name="connsiteY180" fmla="*/ 744636 h 1008346"/>
              <a:gd name="connsiteX181" fmla="*/ 2287979 w 12192000"/>
              <a:gd name="connsiteY181" fmla="*/ 735811 h 1008346"/>
              <a:gd name="connsiteX182" fmla="*/ 2255010 w 12192000"/>
              <a:gd name="connsiteY182" fmla="*/ 734698 h 1008346"/>
              <a:gd name="connsiteX183" fmla="*/ 2251535 w 12192000"/>
              <a:gd name="connsiteY183" fmla="*/ 736637 h 1008346"/>
              <a:gd name="connsiteX184" fmla="*/ 2245631 w 12192000"/>
              <a:gd name="connsiteY184" fmla="*/ 736631 h 1008346"/>
              <a:gd name="connsiteX185" fmla="*/ 2230763 w 12192000"/>
              <a:gd name="connsiteY185" fmla="*/ 732710 h 1008346"/>
              <a:gd name="connsiteX186" fmla="*/ 2225379 w 12192000"/>
              <a:gd name="connsiteY186" fmla="*/ 730591 h 1008346"/>
              <a:gd name="connsiteX187" fmla="*/ 2217057 w 12192000"/>
              <a:gd name="connsiteY187" fmla="*/ 728862 h 1008346"/>
              <a:gd name="connsiteX188" fmla="*/ 2216788 w 12192000"/>
              <a:gd name="connsiteY188" fmla="*/ 729024 h 1008346"/>
              <a:gd name="connsiteX189" fmla="*/ 2209124 w 12192000"/>
              <a:gd name="connsiteY189" fmla="*/ 727003 h 1008346"/>
              <a:gd name="connsiteX190" fmla="*/ 2172459 w 12192000"/>
              <a:gd name="connsiteY190" fmla="*/ 714519 h 1008346"/>
              <a:gd name="connsiteX191" fmla="*/ 2115857 w 12192000"/>
              <a:gd name="connsiteY191" fmla="*/ 723498 h 1008346"/>
              <a:gd name="connsiteX192" fmla="*/ 2093949 w 12192000"/>
              <a:gd name="connsiteY192" fmla="*/ 722515 h 1008346"/>
              <a:gd name="connsiteX193" fmla="*/ 2080925 w 12192000"/>
              <a:gd name="connsiteY193" fmla="*/ 723827 h 1008346"/>
              <a:gd name="connsiteX194" fmla="*/ 1983785 w 12192000"/>
              <a:gd name="connsiteY194" fmla="*/ 689896 h 1008346"/>
              <a:gd name="connsiteX195" fmla="*/ 1959913 w 12192000"/>
              <a:gd name="connsiteY195" fmla="*/ 672734 h 1008346"/>
              <a:gd name="connsiteX196" fmla="*/ 1804159 w 12192000"/>
              <a:gd name="connsiteY196" fmla="*/ 644533 h 1008346"/>
              <a:gd name="connsiteX197" fmla="*/ 1591576 w 12192000"/>
              <a:gd name="connsiteY197" fmla="*/ 571258 h 1008346"/>
              <a:gd name="connsiteX198" fmla="*/ 1496826 w 12192000"/>
              <a:gd name="connsiteY198" fmla="*/ 568535 h 1008346"/>
              <a:gd name="connsiteX199" fmla="*/ 1356936 w 12192000"/>
              <a:gd name="connsiteY199" fmla="*/ 530781 h 1008346"/>
              <a:gd name="connsiteX200" fmla="*/ 1269628 w 12192000"/>
              <a:gd name="connsiteY200" fmla="*/ 539232 h 1008346"/>
              <a:gd name="connsiteX201" fmla="*/ 1194874 w 12192000"/>
              <a:gd name="connsiteY201" fmla="*/ 523525 h 1008346"/>
              <a:gd name="connsiteX202" fmla="*/ 1138189 w 12192000"/>
              <a:gd name="connsiteY202" fmla="*/ 509746 h 1008346"/>
              <a:gd name="connsiteX203" fmla="*/ 976781 w 12192000"/>
              <a:gd name="connsiteY203" fmla="*/ 468644 h 1008346"/>
              <a:gd name="connsiteX204" fmla="*/ 882061 w 12192000"/>
              <a:gd name="connsiteY204" fmla="*/ 458215 h 1008346"/>
              <a:gd name="connsiteX205" fmla="*/ 833317 w 12192000"/>
              <a:gd name="connsiteY205" fmla="*/ 447431 h 1008346"/>
              <a:gd name="connsiteX206" fmla="*/ 827386 w 12192000"/>
              <a:gd name="connsiteY206" fmla="*/ 446883 h 1008346"/>
              <a:gd name="connsiteX207" fmla="*/ 786341 w 12192000"/>
              <a:gd name="connsiteY207" fmla="*/ 445842 h 1008346"/>
              <a:gd name="connsiteX208" fmla="*/ 725073 w 12192000"/>
              <a:gd name="connsiteY208" fmla="*/ 448531 h 1008346"/>
              <a:gd name="connsiteX209" fmla="*/ 624284 w 12192000"/>
              <a:gd name="connsiteY209" fmla="*/ 462606 h 1008346"/>
              <a:gd name="connsiteX210" fmla="*/ 527403 w 12192000"/>
              <a:gd name="connsiteY210" fmla="*/ 467566 h 1008346"/>
              <a:gd name="connsiteX211" fmla="*/ 407139 w 12192000"/>
              <a:gd name="connsiteY211" fmla="*/ 461890 h 1008346"/>
              <a:gd name="connsiteX212" fmla="*/ 363011 w 12192000"/>
              <a:gd name="connsiteY212" fmla="*/ 466758 h 1008346"/>
              <a:gd name="connsiteX213" fmla="*/ 360644 w 12192000"/>
              <a:gd name="connsiteY213" fmla="*/ 472114 h 1008346"/>
              <a:gd name="connsiteX214" fmla="*/ 347271 w 12192000"/>
              <a:gd name="connsiteY214" fmla="*/ 472897 h 1008346"/>
              <a:gd name="connsiteX215" fmla="*/ 344210 w 12192000"/>
              <a:gd name="connsiteY215" fmla="*/ 474119 h 1008346"/>
              <a:gd name="connsiteX216" fmla="*/ 326160 w 12192000"/>
              <a:gd name="connsiteY216" fmla="*/ 480110 h 1008346"/>
              <a:gd name="connsiteX217" fmla="*/ 275309 w 12192000"/>
              <a:gd name="connsiteY217" fmla="*/ 467738 h 1008346"/>
              <a:gd name="connsiteX218" fmla="*/ 251787 w 12192000"/>
              <a:gd name="connsiteY218" fmla="*/ 466296 h 1008346"/>
              <a:gd name="connsiteX219" fmla="*/ 229585 w 12192000"/>
              <a:gd name="connsiteY219" fmla="*/ 458043 h 1008346"/>
              <a:gd name="connsiteX220" fmla="*/ 218012 w 12192000"/>
              <a:gd name="connsiteY220" fmla="*/ 449412 h 1008346"/>
              <a:gd name="connsiteX221" fmla="*/ 133735 w 12192000"/>
              <a:gd name="connsiteY221" fmla="*/ 416518 h 1008346"/>
              <a:gd name="connsiteX222" fmla="*/ 77108 w 12192000"/>
              <a:gd name="connsiteY222" fmla="*/ 390937 h 1008346"/>
              <a:gd name="connsiteX223" fmla="*/ 65936 w 12192000"/>
              <a:gd name="connsiteY223" fmla="*/ 382568 h 1008346"/>
              <a:gd name="connsiteX224" fmla="*/ 49890 w 12192000"/>
              <a:gd name="connsiteY224" fmla="*/ 382282 h 1008346"/>
              <a:gd name="connsiteX225" fmla="*/ 44249 w 12192000"/>
              <a:gd name="connsiteY225" fmla="*/ 384936 h 1008346"/>
              <a:gd name="connsiteX226" fmla="*/ 0 w 12192000"/>
              <a:gd name="connsiteY226" fmla="*/ 363641 h 100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12192000" h="1008346">
                <a:moveTo>
                  <a:pt x="0" y="0"/>
                </a:moveTo>
                <a:lnTo>
                  <a:pt x="12187583" y="0"/>
                </a:lnTo>
                <a:lnTo>
                  <a:pt x="12192000" y="65613"/>
                </a:lnTo>
                <a:lnTo>
                  <a:pt x="12192000" y="84629"/>
                </a:lnTo>
                <a:lnTo>
                  <a:pt x="12176433" y="86996"/>
                </a:lnTo>
                <a:cubicBezTo>
                  <a:pt x="12073182" y="101789"/>
                  <a:pt x="12117356" y="120931"/>
                  <a:pt x="11966438" y="112672"/>
                </a:cubicBezTo>
                <a:cubicBezTo>
                  <a:pt x="11964149" y="128655"/>
                  <a:pt x="11948882" y="132320"/>
                  <a:pt x="11916918" y="131001"/>
                </a:cubicBezTo>
                <a:cubicBezTo>
                  <a:pt x="11886791" y="145641"/>
                  <a:pt x="11820109" y="185794"/>
                  <a:pt x="11785675" y="200504"/>
                </a:cubicBezTo>
                <a:cubicBezTo>
                  <a:pt x="11767893" y="223073"/>
                  <a:pt x="11729657" y="198901"/>
                  <a:pt x="11710307" y="219266"/>
                </a:cubicBezTo>
                <a:lnTo>
                  <a:pt x="11488515" y="272573"/>
                </a:lnTo>
                <a:cubicBezTo>
                  <a:pt x="11451393" y="267628"/>
                  <a:pt x="11433126" y="277361"/>
                  <a:pt x="11419631" y="292041"/>
                </a:cubicBezTo>
                <a:cubicBezTo>
                  <a:pt x="11351766" y="302526"/>
                  <a:pt x="11316239" y="329144"/>
                  <a:pt x="11247844" y="350265"/>
                </a:cubicBezTo>
                <a:cubicBezTo>
                  <a:pt x="11176630" y="380253"/>
                  <a:pt x="11168845" y="398802"/>
                  <a:pt x="11126425" y="419544"/>
                </a:cubicBezTo>
                <a:lnTo>
                  <a:pt x="11017611" y="445382"/>
                </a:lnTo>
                <a:lnTo>
                  <a:pt x="10964524" y="459636"/>
                </a:lnTo>
                <a:lnTo>
                  <a:pt x="10937482" y="479175"/>
                </a:lnTo>
                <a:cubicBezTo>
                  <a:pt x="10928984" y="479690"/>
                  <a:pt x="10923663" y="480566"/>
                  <a:pt x="10920340" y="481765"/>
                </a:cubicBezTo>
                <a:cubicBezTo>
                  <a:pt x="10920271" y="481905"/>
                  <a:pt x="10920203" y="482045"/>
                  <a:pt x="10920133" y="482186"/>
                </a:cubicBezTo>
                <a:lnTo>
                  <a:pt x="10815604" y="500583"/>
                </a:lnTo>
                <a:lnTo>
                  <a:pt x="10736979" y="537354"/>
                </a:lnTo>
                <a:cubicBezTo>
                  <a:pt x="10701168" y="539251"/>
                  <a:pt x="10671225" y="526691"/>
                  <a:pt x="10697572" y="549656"/>
                </a:cubicBezTo>
                <a:cubicBezTo>
                  <a:pt x="10686217" y="550987"/>
                  <a:pt x="10680616" y="554110"/>
                  <a:pt x="10677680" y="558131"/>
                </a:cubicBezTo>
                <a:lnTo>
                  <a:pt x="10677187" y="559888"/>
                </a:lnTo>
                <a:lnTo>
                  <a:pt x="10588288" y="566845"/>
                </a:lnTo>
                <a:lnTo>
                  <a:pt x="10533913" y="565526"/>
                </a:lnTo>
                <a:lnTo>
                  <a:pt x="10427096" y="571439"/>
                </a:lnTo>
                <a:lnTo>
                  <a:pt x="10283366" y="601076"/>
                </a:lnTo>
                <a:cubicBezTo>
                  <a:pt x="10219534" y="608345"/>
                  <a:pt x="10191304" y="590560"/>
                  <a:pt x="10071988" y="612649"/>
                </a:cubicBezTo>
                <a:cubicBezTo>
                  <a:pt x="10057074" y="615410"/>
                  <a:pt x="10039347" y="619216"/>
                  <a:pt x="10019577" y="623784"/>
                </a:cubicBezTo>
                <a:lnTo>
                  <a:pt x="9996598" y="629362"/>
                </a:lnTo>
                <a:lnTo>
                  <a:pt x="9994226" y="629693"/>
                </a:lnTo>
                <a:cubicBezTo>
                  <a:pt x="9969462" y="631806"/>
                  <a:pt x="9926429" y="636434"/>
                  <a:pt x="9886928" y="637803"/>
                </a:cubicBezTo>
                <a:cubicBezTo>
                  <a:pt x="9846681" y="625129"/>
                  <a:pt x="9789914" y="647341"/>
                  <a:pt x="9757216" y="637903"/>
                </a:cubicBezTo>
                <a:lnTo>
                  <a:pt x="9630666" y="634301"/>
                </a:lnTo>
                <a:cubicBezTo>
                  <a:pt x="9589814" y="639083"/>
                  <a:pt x="9614560" y="612902"/>
                  <a:pt x="9552588" y="654919"/>
                </a:cubicBezTo>
                <a:cubicBezTo>
                  <a:pt x="9480258" y="649249"/>
                  <a:pt x="9479892" y="669316"/>
                  <a:pt x="9415821" y="653970"/>
                </a:cubicBezTo>
                <a:lnTo>
                  <a:pt x="9163817" y="650641"/>
                </a:lnTo>
                <a:cubicBezTo>
                  <a:pt x="9121629" y="655493"/>
                  <a:pt x="9110866" y="652022"/>
                  <a:pt x="9050386" y="653852"/>
                </a:cubicBezTo>
                <a:cubicBezTo>
                  <a:pt x="8989096" y="658189"/>
                  <a:pt x="8982352" y="653254"/>
                  <a:pt x="8929125" y="654038"/>
                </a:cubicBezTo>
                <a:cubicBezTo>
                  <a:pt x="8895525" y="654011"/>
                  <a:pt x="8854261" y="655068"/>
                  <a:pt x="8848784" y="653686"/>
                </a:cubicBezTo>
                <a:lnTo>
                  <a:pt x="8846477" y="654426"/>
                </a:lnTo>
                <a:cubicBezTo>
                  <a:pt x="8836488" y="655974"/>
                  <a:pt x="8830524" y="655525"/>
                  <a:pt x="8826356" y="654200"/>
                </a:cubicBezTo>
                <a:lnTo>
                  <a:pt x="8788426" y="644734"/>
                </a:lnTo>
                <a:lnTo>
                  <a:pt x="8715784" y="655804"/>
                </a:lnTo>
                <a:cubicBezTo>
                  <a:pt x="8700486" y="660164"/>
                  <a:pt x="8674656" y="657180"/>
                  <a:pt x="8652446" y="660966"/>
                </a:cubicBezTo>
                <a:cubicBezTo>
                  <a:pt x="8638945" y="659778"/>
                  <a:pt x="8617129" y="670043"/>
                  <a:pt x="8602565" y="669503"/>
                </a:cubicBezTo>
                <a:lnTo>
                  <a:pt x="8593932" y="669427"/>
                </a:lnTo>
                <a:lnTo>
                  <a:pt x="8593705" y="669613"/>
                </a:lnTo>
                <a:cubicBezTo>
                  <a:pt x="8591714" y="669998"/>
                  <a:pt x="8588833" y="670123"/>
                  <a:pt x="8584494" y="669906"/>
                </a:cubicBezTo>
                <a:lnTo>
                  <a:pt x="8578197" y="669287"/>
                </a:lnTo>
                <a:lnTo>
                  <a:pt x="8506463" y="693584"/>
                </a:lnTo>
                <a:cubicBezTo>
                  <a:pt x="8463764" y="700193"/>
                  <a:pt x="8447826" y="702186"/>
                  <a:pt x="8399267" y="713948"/>
                </a:cubicBezTo>
                <a:cubicBezTo>
                  <a:pt x="8359327" y="720193"/>
                  <a:pt x="8328180" y="730649"/>
                  <a:pt x="8291640" y="731915"/>
                </a:cubicBezTo>
                <a:cubicBezTo>
                  <a:pt x="8280654" y="738095"/>
                  <a:pt x="8268777" y="741688"/>
                  <a:pt x="8251948" y="737355"/>
                </a:cubicBezTo>
                <a:cubicBezTo>
                  <a:pt x="8215882" y="744957"/>
                  <a:pt x="8212832" y="755146"/>
                  <a:pt x="8184393" y="751751"/>
                </a:cubicBezTo>
                <a:cubicBezTo>
                  <a:pt x="8173075" y="769174"/>
                  <a:pt x="8168114" y="763895"/>
                  <a:pt x="8155434" y="761257"/>
                </a:cubicBezTo>
                <a:lnTo>
                  <a:pt x="8153823" y="761173"/>
                </a:lnTo>
                <a:lnTo>
                  <a:pt x="8152337" y="763644"/>
                </a:lnTo>
                <a:lnTo>
                  <a:pt x="8147026" y="765472"/>
                </a:lnTo>
                <a:lnTo>
                  <a:pt x="8130352" y="767262"/>
                </a:lnTo>
                <a:lnTo>
                  <a:pt x="8123725" y="767408"/>
                </a:lnTo>
                <a:cubicBezTo>
                  <a:pt x="8119291" y="767706"/>
                  <a:pt x="8116515" y="768155"/>
                  <a:pt x="8114787" y="768745"/>
                </a:cubicBezTo>
                <a:cubicBezTo>
                  <a:pt x="8114753" y="768812"/>
                  <a:pt x="8114716" y="768878"/>
                  <a:pt x="8114681" y="768946"/>
                </a:cubicBezTo>
                <a:lnTo>
                  <a:pt x="8106087" y="769868"/>
                </a:lnTo>
                <a:cubicBezTo>
                  <a:pt x="8090192" y="774423"/>
                  <a:pt x="8064932" y="784432"/>
                  <a:pt x="8047050" y="789846"/>
                </a:cubicBezTo>
                <a:cubicBezTo>
                  <a:pt x="8028366" y="790970"/>
                  <a:pt x="7984943" y="791619"/>
                  <a:pt x="7998793" y="802356"/>
                </a:cubicBezTo>
                <a:cubicBezTo>
                  <a:pt x="7992871" y="803059"/>
                  <a:pt x="7989962" y="804576"/>
                  <a:pt x="7988446" y="806503"/>
                </a:cubicBezTo>
                <a:cubicBezTo>
                  <a:pt x="7988363" y="806782"/>
                  <a:pt x="7988279" y="807061"/>
                  <a:pt x="7988194" y="807340"/>
                </a:cubicBezTo>
                <a:lnTo>
                  <a:pt x="7941821" y="811196"/>
                </a:lnTo>
                <a:lnTo>
                  <a:pt x="7913431" y="810908"/>
                </a:lnTo>
                <a:lnTo>
                  <a:pt x="7899391" y="811681"/>
                </a:lnTo>
                <a:lnTo>
                  <a:pt x="7894134" y="809997"/>
                </a:lnTo>
                <a:cubicBezTo>
                  <a:pt x="7889170" y="809235"/>
                  <a:pt x="7882983" y="809505"/>
                  <a:pt x="7874065" y="812104"/>
                </a:cubicBezTo>
                <a:lnTo>
                  <a:pt x="7872250" y="813063"/>
                </a:lnTo>
                <a:lnTo>
                  <a:pt x="7825620" y="810757"/>
                </a:lnTo>
                <a:cubicBezTo>
                  <a:pt x="7819392" y="809994"/>
                  <a:pt x="7764833" y="816501"/>
                  <a:pt x="7759398" y="814526"/>
                </a:cubicBezTo>
                <a:cubicBezTo>
                  <a:pt x="7724819" y="813934"/>
                  <a:pt x="7729736" y="814205"/>
                  <a:pt x="7671781" y="825332"/>
                </a:cubicBezTo>
                <a:cubicBezTo>
                  <a:pt x="7662860" y="827124"/>
                  <a:pt x="7506038" y="834490"/>
                  <a:pt x="7470640" y="840596"/>
                </a:cubicBezTo>
                <a:lnTo>
                  <a:pt x="7464881" y="840011"/>
                </a:lnTo>
                <a:lnTo>
                  <a:pt x="7468828" y="838867"/>
                </a:lnTo>
                <a:cubicBezTo>
                  <a:pt x="7467755" y="838929"/>
                  <a:pt x="7464874" y="839452"/>
                  <a:pt x="7463929" y="839915"/>
                </a:cubicBezTo>
                <a:lnTo>
                  <a:pt x="7464881" y="840011"/>
                </a:lnTo>
                <a:lnTo>
                  <a:pt x="7462887" y="840589"/>
                </a:lnTo>
                <a:cubicBezTo>
                  <a:pt x="7456605" y="841972"/>
                  <a:pt x="7444775" y="844340"/>
                  <a:pt x="7423655" y="848212"/>
                </a:cubicBezTo>
                <a:cubicBezTo>
                  <a:pt x="7401789" y="849153"/>
                  <a:pt x="7379434" y="857438"/>
                  <a:pt x="7346156" y="869806"/>
                </a:cubicBezTo>
                <a:cubicBezTo>
                  <a:pt x="7271178" y="897611"/>
                  <a:pt x="7249743" y="890013"/>
                  <a:pt x="7174543" y="893041"/>
                </a:cubicBezTo>
                <a:cubicBezTo>
                  <a:pt x="7148347" y="916454"/>
                  <a:pt x="7157917" y="896956"/>
                  <a:pt x="7120480" y="906142"/>
                </a:cubicBezTo>
                <a:cubicBezTo>
                  <a:pt x="7120216" y="888189"/>
                  <a:pt x="7078525" y="922435"/>
                  <a:pt x="7063799" y="904302"/>
                </a:cubicBezTo>
                <a:cubicBezTo>
                  <a:pt x="7057452" y="906549"/>
                  <a:pt x="7051768" y="909296"/>
                  <a:pt x="7046174" y="912191"/>
                </a:cubicBezTo>
                <a:lnTo>
                  <a:pt x="7043236" y="913697"/>
                </a:lnTo>
                <a:lnTo>
                  <a:pt x="7029299" y="916535"/>
                </a:lnTo>
                <a:lnTo>
                  <a:pt x="7011341" y="922055"/>
                </a:lnTo>
                <a:lnTo>
                  <a:pt x="6962721" y="926136"/>
                </a:lnTo>
                <a:cubicBezTo>
                  <a:pt x="6955177" y="928190"/>
                  <a:pt x="6934298" y="934551"/>
                  <a:pt x="6924046" y="935119"/>
                </a:cubicBezTo>
                <a:lnTo>
                  <a:pt x="6803921" y="953749"/>
                </a:lnTo>
                <a:cubicBezTo>
                  <a:pt x="6793798" y="956148"/>
                  <a:pt x="6756114" y="960863"/>
                  <a:pt x="6753130" y="967574"/>
                </a:cubicBezTo>
                <a:cubicBezTo>
                  <a:pt x="6747365" y="975888"/>
                  <a:pt x="6707255" y="968409"/>
                  <a:pt x="6715125" y="976612"/>
                </a:cubicBezTo>
                <a:lnTo>
                  <a:pt x="6558230" y="992648"/>
                </a:lnTo>
                <a:lnTo>
                  <a:pt x="6424995" y="997785"/>
                </a:lnTo>
                <a:lnTo>
                  <a:pt x="6223993" y="996254"/>
                </a:lnTo>
                <a:cubicBezTo>
                  <a:pt x="6210976" y="994645"/>
                  <a:pt x="6182117" y="995304"/>
                  <a:pt x="6170626" y="996191"/>
                </a:cubicBezTo>
                <a:lnTo>
                  <a:pt x="6139366" y="1000894"/>
                </a:lnTo>
                <a:lnTo>
                  <a:pt x="6132311" y="1006678"/>
                </a:lnTo>
                <a:lnTo>
                  <a:pt x="6112202" y="1007107"/>
                </a:lnTo>
                <a:lnTo>
                  <a:pt x="6106903" y="1008346"/>
                </a:lnTo>
                <a:cubicBezTo>
                  <a:pt x="6089917" y="1007017"/>
                  <a:pt x="6051453" y="999806"/>
                  <a:pt x="6010290" y="999136"/>
                </a:cubicBezTo>
                <a:cubicBezTo>
                  <a:pt x="5969128" y="998465"/>
                  <a:pt x="5880801" y="1013593"/>
                  <a:pt x="5859922" y="1004321"/>
                </a:cubicBezTo>
                <a:cubicBezTo>
                  <a:pt x="5765762" y="991088"/>
                  <a:pt x="5703766" y="1009352"/>
                  <a:pt x="5623801" y="983916"/>
                </a:cubicBezTo>
                <a:cubicBezTo>
                  <a:pt x="5544186" y="983963"/>
                  <a:pt x="5522368" y="975664"/>
                  <a:pt x="5462286" y="972082"/>
                </a:cubicBezTo>
                <a:cubicBezTo>
                  <a:pt x="5381152" y="966377"/>
                  <a:pt x="5295596" y="957595"/>
                  <a:pt x="5263300" y="962419"/>
                </a:cubicBezTo>
                <a:cubicBezTo>
                  <a:pt x="5223679" y="967819"/>
                  <a:pt x="5228790" y="951744"/>
                  <a:pt x="5146583" y="948153"/>
                </a:cubicBezTo>
                <a:cubicBezTo>
                  <a:pt x="5114696" y="951070"/>
                  <a:pt x="5103593" y="950913"/>
                  <a:pt x="5067376" y="951851"/>
                </a:cubicBezTo>
                <a:lnTo>
                  <a:pt x="4992329" y="947102"/>
                </a:lnTo>
                <a:cubicBezTo>
                  <a:pt x="4978545" y="948367"/>
                  <a:pt x="4970776" y="947303"/>
                  <a:pt x="4965683" y="945215"/>
                </a:cubicBezTo>
                <a:lnTo>
                  <a:pt x="4961310" y="941890"/>
                </a:lnTo>
                <a:lnTo>
                  <a:pt x="4943488" y="939683"/>
                </a:lnTo>
                <a:lnTo>
                  <a:pt x="4849224" y="927230"/>
                </a:lnTo>
                <a:lnTo>
                  <a:pt x="4847947" y="928231"/>
                </a:lnTo>
                <a:cubicBezTo>
                  <a:pt x="4826178" y="932813"/>
                  <a:pt x="4785045" y="935332"/>
                  <a:pt x="4754288" y="938607"/>
                </a:cubicBezTo>
                <a:cubicBezTo>
                  <a:pt x="4736761" y="935966"/>
                  <a:pt x="4682562" y="949752"/>
                  <a:pt x="4663397" y="947888"/>
                </a:cubicBezTo>
                <a:lnTo>
                  <a:pt x="4651959" y="947106"/>
                </a:lnTo>
                <a:lnTo>
                  <a:pt x="4651598" y="947335"/>
                </a:lnTo>
                <a:cubicBezTo>
                  <a:pt x="4648828" y="947687"/>
                  <a:pt x="4644956" y="947627"/>
                  <a:pt x="4639268" y="946997"/>
                </a:cubicBezTo>
                <a:lnTo>
                  <a:pt x="4631109" y="945679"/>
                </a:lnTo>
                <a:lnTo>
                  <a:pt x="4543237" y="945685"/>
                </a:lnTo>
                <a:lnTo>
                  <a:pt x="4438018" y="952550"/>
                </a:lnTo>
                <a:cubicBezTo>
                  <a:pt x="4374838" y="949681"/>
                  <a:pt x="4320080" y="950605"/>
                  <a:pt x="4248478" y="943944"/>
                </a:cubicBezTo>
                <a:cubicBezTo>
                  <a:pt x="4186345" y="948231"/>
                  <a:pt x="4126469" y="936911"/>
                  <a:pt x="4060040" y="924627"/>
                </a:cubicBezTo>
                <a:cubicBezTo>
                  <a:pt x="4001992" y="917353"/>
                  <a:pt x="3965469" y="896563"/>
                  <a:pt x="3900993" y="901281"/>
                </a:cubicBezTo>
                <a:cubicBezTo>
                  <a:pt x="3899958" y="898137"/>
                  <a:pt x="3897537" y="895435"/>
                  <a:pt x="3894163" y="893057"/>
                </a:cubicBezTo>
                <a:lnTo>
                  <a:pt x="3882282" y="887118"/>
                </a:lnTo>
                <a:lnTo>
                  <a:pt x="3879568" y="887386"/>
                </a:lnTo>
                <a:cubicBezTo>
                  <a:pt x="3869341" y="886992"/>
                  <a:pt x="3864486" y="885466"/>
                  <a:pt x="3862018" y="883446"/>
                </a:cubicBezTo>
                <a:lnTo>
                  <a:pt x="3860685" y="880589"/>
                </a:lnTo>
                <a:lnTo>
                  <a:pt x="3849430" y="877261"/>
                </a:lnTo>
                <a:lnTo>
                  <a:pt x="3829379" y="869021"/>
                </a:lnTo>
                <a:lnTo>
                  <a:pt x="3823641" y="869057"/>
                </a:lnTo>
                <a:lnTo>
                  <a:pt x="3790304" y="859084"/>
                </a:lnTo>
                <a:lnTo>
                  <a:pt x="3788900" y="859697"/>
                </a:lnTo>
                <a:cubicBezTo>
                  <a:pt x="3784995" y="860839"/>
                  <a:pt x="3780679" y="861255"/>
                  <a:pt x="3775383" y="860158"/>
                </a:cubicBezTo>
                <a:lnTo>
                  <a:pt x="3650549" y="856389"/>
                </a:lnTo>
                <a:lnTo>
                  <a:pt x="3643002" y="854718"/>
                </a:lnTo>
                <a:lnTo>
                  <a:pt x="3642633" y="854851"/>
                </a:lnTo>
                <a:cubicBezTo>
                  <a:pt x="3640525" y="854845"/>
                  <a:pt x="3637865" y="854429"/>
                  <a:pt x="3634236" y="853421"/>
                </a:cubicBezTo>
                <a:lnTo>
                  <a:pt x="3629243" y="851670"/>
                </a:lnTo>
                <a:lnTo>
                  <a:pt x="3614602" y="848429"/>
                </a:lnTo>
                <a:lnTo>
                  <a:pt x="3543752" y="861253"/>
                </a:lnTo>
                <a:cubicBezTo>
                  <a:pt x="3500035" y="859566"/>
                  <a:pt x="3467992" y="871747"/>
                  <a:pt x="3430556" y="860564"/>
                </a:cubicBezTo>
                <a:cubicBezTo>
                  <a:pt x="3389606" y="859043"/>
                  <a:pt x="3418847" y="866729"/>
                  <a:pt x="3385450" y="861153"/>
                </a:cubicBezTo>
                <a:cubicBezTo>
                  <a:pt x="3348090" y="860448"/>
                  <a:pt x="3237697" y="855648"/>
                  <a:pt x="3206411" y="856342"/>
                </a:cubicBezTo>
                <a:cubicBezTo>
                  <a:pt x="3180515" y="870648"/>
                  <a:pt x="3180956" y="864759"/>
                  <a:pt x="3172172" y="859926"/>
                </a:cubicBezTo>
                <a:lnTo>
                  <a:pt x="3167260" y="861600"/>
                </a:lnTo>
                <a:lnTo>
                  <a:pt x="3160907" y="862337"/>
                </a:lnTo>
                <a:lnTo>
                  <a:pt x="3144557" y="860933"/>
                </a:lnTo>
                <a:lnTo>
                  <a:pt x="3138575" y="859842"/>
                </a:lnTo>
                <a:cubicBezTo>
                  <a:pt x="3134393" y="859301"/>
                  <a:pt x="3131532" y="859210"/>
                  <a:pt x="3129468" y="859445"/>
                </a:cubicBezTo>
                <a:lnTo>
                  <a:pt x="3129191" y="859614"/>
                </a:lnTo>
                <a:lnTo>
                  <a:pt x="3080632" y="859576"/>
                </a:lnTo>
                <a:cubicBezTo>
                  <a:pt x="3066428" y="869092"/>
                  <a:pt x="3020225" y="848520"/>
                  <a:pt x="3020075" y="867669"/>
                </a:cubicBezTo>
                <a:cubicBezTo>
                  <a:pt x="3002560" y="865266"/>
                  <a:pt x="2993991" y="856922"/>
                  <a:pt x="2996410" y="869598"/>
                </a:cubicBezTo>
                <a:cubicBezTo>
                  <a:pt x="2990543" y="869161"/>
                  <a:pt x="2986591" y="870051"/>
                  <a:pt x="2983493" y="871583"/>
                </a:cubicBezTo>
                <a:lnTo>
                  <a:pt x="2982508" y="872324"/>
                </a:lnTo>
                <a:lnTo>
                  <a:pt x="2943646" y="866671"/>
                </a:lnTo>
                <a:lnTo>
                  <a:pt x="2937624" y="860873"/>
                </a:lnTo>
                <a:lnTo>
                  <a:pt x="2900278" y="855890"/>
                </a:lnTo>
                <a:lnTo>
                  <a:pt x="2877094" y="850038"/>
                </a:lnTo>
                <a:lnTo>
                  <a:pt x="2876089" y="849428"/>
                </a:lnTo>
                <a:lnTo>
                  <a:pt x="2858491" y="836891"/>
                </a:lnTo>
                <a:lnTo>
                  <a:pt x="2853221" y="836141"/>
                </a:lnTo>
                <a:cubicBezTo>
                  <a:pt x="2845104" y="833148"/>
                  <a:pt x="2820643" y="822508"/>
                  <a:pt x="2809798" y="818931"/>
                </a:cubicBezTo>
                <a:cubicBezTo>
                  <a:pt x="2803336" y="833150"/>
                  <a:pt x="2801586" y="821927"/>
                  <a:pt x="2788143" y="814680"/>
                </a:cubicBezTo>
                <a:cubicBezTo>
                  <a:pt x="2775104" y="835149"/>
                  <a:pt x="2745218" y="807855"/>
                  <a:pt x="2726584" y="814258"/>
                </a:cubicBezTo>
                <a:cubicBezTo>
                  <a:pt x="2717002" y="808472"/>
                  <a:pt x="2706629" y="802727"/>
                  <a:pt x="2695593" y="797218"/>
                </a:cubicBezTo>
                <a:lnTo>
                  <a:pt x="2688833" y="794195"/>
                </a:lnTo>
                <a:lnTo>
                  <a:pt x="2688479" y="794303"/>
                </a:lnTo>
                <a:cubicBezTo>
                  <a:pt x="2686546" y="794003"/>
                  <a:pt x="2684146" y="793143"/>
                  <a:pt x="2680911" y="791446"/>
                </a:cubicBezTo>
                <a:lnTo>
                  <a:pt x="2676500" y="788684"/>
                </a:lnTo>
                <a:lnTo>
                  <a:pt x="2597106" y="788233"/>
                </a:lnTo>
                <a:cubicBezTo>
                  <a:pt x="2557147" y="780192"/>
                  <a:pt x="2526549" y="790205"/>
                  <a:pt x="2493284" y="771780"/>
                </a:cubicBezTo>
                <a:cubicBezTo>
                  <a:pt x="2455850" y="764319"/>
                  <a:pt x="2421460" y="764032"/>
                  <a:pt x="2391347" y="752808"/>
                </a:cubicBezTo>
                <a:cubicBezTo>
                  <a:pt x="2376903" y="755171"/>
                  <a:pt x="2364156" y="754671"/>
                  <a:pt x="2354862" y="744636"/>
                </a:cubicBezTo>
                <a:cubicBezTo>
                  <a:pt x="2319232" y="739843"/>
                  <a:pt x="2307341" y="748884"/>
                  <a:pt x="2287979" y="735811"/>
                </a:cubicBezTo>
                <a:lnTo>
                  <a:pt x="2255010" y="734698"/>
                </a:lnTo>
                <a:lnTo>
                  <a:pt x="2251535" y="736637"/>
                </a:lnTo>
                <a:lnTo>
                  <a:pt x="2245631" y="736631"/>
                </a:lnTo>
                <a:lnTo>
                  <a:pt x="2230763" y="732710"/>
                </a:lnTo>
                <a:lnTo>
                  <a:pt x="2225379" y="730591"/>
                </a:lnTo>
                <a:cubicBezTo>
                  <a:pt x="2221589" y="729370"/>
                  <a:pt x="2218976" y="728867"/>
                  <a:pt x="2217057" y="728862"/>
                </a:cubicBezTo>
                <a:lnTo>
                  <a:pt x="2216788" y="729024"/>
                </a:lnTo>
                <a:lnTo>
                  <a:pt x="2209124" y="727003"/>
                </a:lnTo>
                <a:cubicBezTo>
                  <a:pt x="2196342" y="723123"/>
                  <a:pt x="2184048" y="718901"/>
                  <a:pt x="2172459" y="714519"/>
                </a:cubicBezTo>
                <a:cubicBezTo>
                  <a:pt x="2158494" y="723838"/>
                  <a:pt x="2117863" y="700822"/>
                  <a:pt x="2115857" y="723498"/>
                </a:cubicBezTo>
                <a:cubicBezTo>
                  <a:pt x="2100018" y="718231"/>
                  <a:pt x="2092968" y="707158"/>
                  <a:pt x="2093949" y="722515"/>
                </a:cubicBezTo>
                <a:lnTo>
                  <a:pt x="2080925" y="723827"/>
                </a:lnTo>
                <a:lnTo>
                  <a:pt x="1983785" y="689896"/>
                </a:lnTo>
                <a:cubicBezTo>
                  <a:pt x="1963617" y="681381"/>
                  <a:pt x="1989851" y="680295"/>
                  <a:pt x="1959913" y="672734"/>
                </a:cubicBezTo>
                <a:cubicBezTo>
                  <a:pt x="1903668" y="678499"/>
                  <a:pt x="1860398" y="653313"/>
                  <a:pt x="1804159" y="644533"/>
                </a:cubicBezTo>
                <a:cubicBezTo>
                  <a:pt x="1743487" y="627658"/>
                  <a:pt x="1612652" y="582310"/>
                  <a:pt x="1591576" y="571258"/>
                </a:cubicBezTo>
                <a:cubicBezTo>
                  <a:pt x="1573388" y="564719"/>
                  <a:pt x="1489080" y="557055"/>
                  <a:pt x="1496826" y="568535"/>
                </a:cubicBezTo>
                <a:cubicBezTo>
                  <a:pt x="1445419" y="536648"/>
                  <a:pt x="1419299" y="553467"/>
                  <a:pt x="1356936" y="530781"/>
                </a:cubicBezTo>
                <a:lnTo>
                  <a:pt x="1269628" y="539232"/>
                </a:lnTo>
                <a:lnTo>
                  <a:pt x="1194874" y="523525"/>
                </a:lnTo>
                <a:lnTo>
                  <a:pt x="1138189" y="509746"/>
                </a:lnTo>
                <a:lnTo>
                  <a:pt x="976781" y="468644"/>
                </a:lnTo>
                <a:cubicBezTo>
                  <a:pt x="929088" y="460952"/>
                  <a:pt x="905972" y="461750"/>
                  <a:pt x="882061" y="458215"/>
                </a:cubicBezTo>
                <a:lnTo>
                  <a:pt x="833317" y="447431"/>
                </a:lnTo>
                <a:lnTo>
                  <a:pt x="827386" y="446883"/>
                </a:lnTo>
                <a:lnTo>
                  <a:pt x="786341" y="445842"/>
                </a:lnTo>
                <a:lnTo>
                  <a:pt x="725073" y="448531"/>
                </a:lnTo>
                <a:cubicBezTo>
                  <a:pt x="698064" y="451325"/>
                  <a:pt x="645372" y="459412"/>
                  <a:pt x="624284" y="462606"/>
                </a:cubicBezTo>
                <a:cubicBezTo>
                  <a:pt x="591338" y="465778"/>
                  <a:pt x="563594" y="467685"/>
                  <a:pt x="527403" y="467566"/>
                </a:cubicBezTo>
                <a:cubicBezTo>
                  <a:pt x="485975" y="450521"/>
                  <a:pt x="440521" y="474706"/>
                  <a:pt x="407139" y="461890"/>
                </a:cubicBezTo>
                <a:cubicBezTo>
                  <a:pt x="379741" y="461756"/>
                  <a:pt x="370760" y="465054"/>
                  <a:pt x="363011" y="466758"/>
                </a:cubicBezTo>
                <a:lnTo>
                  <a:pt x="360644" y="472114"/>
                </a:lnTo>
                <a:lnTo>
                  <a:pt x="347271" y="472897"/>
                </a:lnTo>
                <a:lnTo>
                  <a:pt x="344210" y="474119"/>
                </a:lnTo>
                <a:cubicBezTo>
                  <a:pt x="338378" y="476473"/>
                  <a:pt x="332503" y="478642"/>
                  <a:pt x="326160" y="480110"/>
                </a:cubicBezTo>
                <a:cubicBezTo>
                  <a:pt x="317620" y="456362"/>
                  <a:pt x="270799" y="488667"/>
                  <a:pt x="275309" y="467738"/>
                </a:cubicBezTo>
                <a:lnTo>
                  <a:pt x="251787" y="466296"/>
                </a:lnTo>
                <a:lnTo>
                  <a:pt x="229585" y="458043"/>
                </a:lnTo>
                <a:lnTo>
                  <a:pt x="218012" y="449412"/>
                </a:lnTo>
                <a:lnTo>
                  <a:pt x="133735" y="416518"/>
                </a:lnTo>
                <a:lnTo>
                  <a:pt x="77108" y="390937"/>
                </a:lnTo>
                <a:lnTo>
                  <a:pt x="65936" y="382568"/>
                </a:lnTo>
                <a:lnTo>
                  <a:pt x="49890" y="382282"/>
                </a:lnTo>
                <a:cubicBezTo>
                  <a:pt x="47699" y="382935"/>
                  <a:pt x="45800" y="383830"/>
                  <a:pt x="44249" y="384936"/>
                </a:cubicBezTo>
                <a:lnTo>
                  <a:pt x="0" y="363641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A61ECB-521C-4BFC-9F12-1BA566BC2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4068"/>
            <a:ext cx="12192000" cy="1163932"/>
          </a:xfrm>
          <a:custGeom>
            <a:avLst/>
            <a:gdLst>
              <a:gd name="connsiteX0" fmla="*/ 2955508 w 12192000"/>
              <a:gd name="connsiteY0" fmla="*/ 929 h 1163932"/>
              <a:gd name="connsiteX1" fmla="*/ 2973472 w 12192000"/>
              <a:gd name="connsiteY1" fmla="*/ 2369 h 1163932"/>
              <a:gd name="connsiteX2" fmla="*/ 3052621 w 12192000"/>
              <a:gd name="connsiteY2" fmla="*/ 14030 h 1163932"/>
              <a:gd name="connsiteX3" fmla="*/ 3145220 w 12192000"/>
              <a:gd name="connsiteY3" fmla="*/ 16277 h 1163932"/>
              <a:gd name="connsiteX4" fmla="*/ 3233309 w 12192000"/>
              <a:gd name="connsiteY4" fmla="*/ 8968 h 1163932"/>
              <a:gd name="connsiteX5" fmla="*/ 3320851 w 12192000"/>
              <a:gd name="connsiteY5" fmla="*/ 18902 h 1163932"/>
              <a:gd name="connsiteX6" fmla="*/ 3394552 w 12192000"/>
              <a:gd name="connsiteY6" fmla="*/ 38279 h 1163932"/>
              <a:gd name="connsiteX7" fmla="*/ 3462252 w 12192000"/>
              <a:gd name="connsiteY7" fmla="*/ 68646 h 1163932"/>
              <a:gd name="connsiteX8" fmla="*/ 3504799 w 12192000"/>
              <a:gd name="connsiteY8" fmla="*/ 93363 h 1163932"/>
              <a:gd name="connsiteX9" fmla="*/ 3568807 w 12192000"/>
              <a:gd name="connsiteY9" fmla="*/ 84557 h 1163932"/>
              <a:gd name="connsiteX10" fmla="*/ 3571993 w 12192000"/>
              <a:gd name="connsiteY10" fmla="*/ 87105 h 1163932"/>
              <a:gd name="connsiteX11" fmla="*/ 3590879 w 12192000"/>
              <a:gd name="connsiteY11" fmla="*/ 100115 h 1163932"/>
              <a:gd name="connsiteX12" fmla="*/ 3623973 w 12192000"/>
              <a:gd name="connsiteY12" fmla="*/ 93084 h 1163932"/>
              <a:gd name="connsiteX13" fmla="*/ 3636728 w 12192000"/>
              <a:gd name="connsiteY13" fmla="*/ 98019 h 1163932"/>
              <a:gd name="connsiteX14" fmla="*/ 3676976 w 12192000"/>
              <a:gd name="connsiteY14" fmla="*/ 96600 h 1163932"/>
              <a:gd name="connsiteX15" fmla="*/ 3722653 w 12192000"/>
              <a:gd name="connsiteY15" fmla="*/ 115363 h 1163932"/>
              <a:gd name="connsiteX16" fmla="*/ 3775112 w 12192000"/>
              <a:gd name="connsiteY16" fmla="*/ 98970 h 1163932"/>
              <a:gd name="connsiteX17" fmla="*/ 3932956 w 12192000"/>
              <a:gd name="connsiteY17" fmla="*/ 122337 h 1163932"/>
              <a:gd name="connsiteX18" fmla="*/ 4100593 w 12192000"/>
              <a:gd name="connsiteY18" fmla="*/ 163834 h 1163932"/>
              <a:gd name="connsiteX19" fmla="*/ 4316364 w 12192000"/>
              <a:gd name="connsiteY19" fmla="*/ 177453 h 1163932"/>
              <a:gd name="connsiteX20" fmla="*/ 4387387 w 12192000"/>
              <a:gd name="connsiteY20" fmla="*/ 164360 h 1163932"/>
              <a:gd name="connsiteX21" fmla="*/ 4427957 w 12192000"/>
              <a:gd name="connsiteY21" fmla="*/ 177526 h 1163932"/>
              <a:gd name="connsiteX22" fmla="*/ 4502291 w 12192000"/>
              <a:gd name="connsiteY22" fmla="*/ 188197 h 1163932"/>
              <a:gd name="connsiteX23" fmla="*/ 4600771 w 12192000"/>
              <a:gd name="connsiteY23" fmla="*/ 212143 h 1163932"/>
              <a:gd name="connsiteX24" fmla="*/ 4644102 w 12192000"/>
              <a:gd name="connsiteY24" fmla="*/ 210363 h 1163932"/>
              <a:gd name="connsiteX25" fmla="*/ 4652752 w 12192000"/>
              <a:gd name="connsiteY25" fmla="*/ 210902 h 1163932"/>
              <a:gd name="connsiteX26" fmla="*/ 4652896 w 12192000"/>
              <a:gd name="connsiteY26" fmla="*/ 211286 h 1163932"/>
              <a:gd name="connsiteX27" fmla="*/ 4685303 w 12192000"/>
              <a:gd name="connsiteY27" fmla="*/ 212939 h 1163932"/>
              <a:gd name="connsiteX28" fmla="*/ 4690886 w 12192000"/>
              <a:gd name="connsiteY28" fmla="*/ 215767 h 1163932"/>
              <a:gd name="connsiteX29" fmla="*/ 4725430 w 12192000"/>
              <a:gd name="connsiteY29" fmla="*/ 238732 h 1163932"/>
              <a:gd name="connsiteX30" fmla="*/ 4800051 w 12192000"/>
              <a:gd name="connsiteY30" fmla="*/ 231099 h 1163932"/>
              <a:gd name="connsiteX31" fmla="*/ 4875115 w 12192000"/>
              <a:gd name="connsiteY31" fmla="*/ 264350 h 1163932"/>
              <a:gd name="connsiteX32" fmla="*/ 4936450 w 12192000"/>
              <a:gd name="connsiteY32" fmla="*/ 280902 h 1163932"/>
              <a:gd name="connsiteX33" fmla="*/ 5030961 w 12192000"/>
              <a:gd name="connsiteY33" fmla="*/ 305912 h 1163932"/>
              <a:gd name="connsiteX34" fmla="*/ 5082734 w 12192000"/>
              <a:gd name="connsiteY34" fmla="*/ 308581 h 1163932"/>
              <a:gd name="connsiteX35" fmla="*/ 5138799 w 12192000"/>
              <a:gd name="connsiteY35" fmla="*/ 303800 h 1163932"/>
              <a:gd name="connsiteX36" fmla="*/ 5259695 w 12192000"/>
              <a:gd name="connsiteY36" fmla="*/ 330476 h 1163932"/>
              <a:gd name="connsiteX37" fmla="*/ 5359642 w 12192000"/>
              <a:gd name="connsiteY37" fmla="*/ 340575 h 1163932"/>
              <a:gd name="connsiteX38" fmla="*/ 5372918 w 12192000"/>
              <a:gd name="connsiteY38" fmla="*/ 336834 h 1163932"/>
              <a:gd name="connsiteX39" fmla="*/ 5396084 w 12192000"/>
              <a:gd name="connsiteY39" fmla="*/ 328268 h 1163932"/>
              <a:gd name="connsiteX40" fmla="*/ 5414292 w 12192000"/>
              <a:gd name="connsiteY40" fmla="*/ 320863 h 1163932"/>
              <a:gd name="connsiteX41" fmla="*/ 5487276 w 12192000"/>
              <a:gd name="connsiteY41" fmla="*/ 307350 h 1163932"/>
              <a:gd name="connsiteX42" fmla="*/ 5612716 w 12192000"/>
              <a:gd name="connsiteY42" fmla="*/ 308118 h 1163932"/>
              <a:gd name="connsiteX43" fmla="*/ 5864813 w 12192000"/>
              <a:gd name="connsiteY43" fmla="*/ 257852 h 1163932"/>
              <a:gd name="connsiteX44" fmla="*/ 6151392 w 12192000"/>
              <a:gd name="connsiteY44" fmla="*/ 225732 h 1163932"/>
              <a:gd name="connsiteX45" fmla="*/ 6209396 w 12192000"/>
              <a:gd name="connsiteY45" fmla="*/ 220469 h 1163932"/>
              <a:gd name="connsiteX46" fmla="*/ 6269898 w 12192000"/>
              <a:gd name="connsiteY46" fmla="*/ 226300 h 1163932"/>
              <a:gd name="connsiteX47" fmla="*/ 6297029 w 12192000"/>
              <a:gd name="connsiteY47" fmla="*/ 224230 h 1163932"/>
              <a:gd name="connsiteX48" fmla="*/ 6352373 w 12192000"/>
              <a:gd name="connsiteY48" fmla="*/ 209161 h 1163932"/>
              <a:gd name="connsiteX49" fmla="*/ 6353759 w 12192000"/>
              <a:gd name="connsiteY49" fmla="*/ 209135 h 1163932"/>
              <a:gd name="connsiteX50" fmla="*/ 6363346 w 12192000"/>
              <a:gd name="connsiteY50" fmla="*/ 196700 h 1163932"/>
              <a:gd name="connsiteX51" fmla="*/ 6400681 w 12192000"/>
              <a:gd name="connsiteY51" fmla="*/ 204402 h 1163932"/>
              <a:gd name="connsiteX52" fmla="*/ 6402041 w 12192000"/>
              <a:gd name="connsiteY52" fmla="*/ 207073 h 1163932"/>
              <a:gd name="connsiteX53" fmla="*/ 6424912 w 12192000"/>
              <a:gd name="connsiteY53" fmla="*/ 204940 h 1163932"/>
              <a:gd name="connsiteX54" fmla="*/ 6502019 w 12192000"/>
              <a:gd name="connsiteY54" fmla="*/ 198788 h 1163932"/>
              <a:gd name="connsiteX55" fmla="*/ 6518229 w 12192000"/>
              <a:gd name="connsiteY55" fmla="*/ 197839 h 1163932"/>
              <a:gd name="connsiteX56" fmla="*/ 6519089 w 12192000"/>
              <a:gd name="connsiteY56" fmla="*/ 198274 h 1163932"/>
              <a:gd name="connsiteX57" fmla="*/ 6561047 w 12192000"/>
              <a:gd name="connsiteY57" fmla="*/ 182276 h 1163932"/>
              <a:gd name="connsiteX58" fmla="*/ 6595639 w 12192000"/>
              <a:gd name="connsiteY58" fmla="*/ 174596 h 1163932"/>
              <a:gd name="connsiteX59" fmla="*/ 6692265 w 12192000"/>
              <a:gd name="connsiteY59" fmla="*/ 171261 h 1163932"/>
              <a:gd name="connsiteX60" fmla="*/ 6697219 w 12192000"/>
              <a:gd name="connsiteY60" fmla="*/ 171733 h 1163932"/>
              <a:gd name="connsiteX61" fmla="*/ 6713656 w 12192000"/>
              <a:gd name="connsiteY61" fmla="*/ 160032 h 1163932"/>
              <a:gd name="connsiteX62" fmla="*/ 6714383 w 12192000"/>
              <a:gd name="connsiteY62" fmla="*/ 156857 h 1163932"/>
              <a:gd name="connsiteX63" fmla="*/ 6774793 w 12192000"/>
              <a:gd name="connsiteY63" fmla="*/ 166145 h 1163932"/>
              <a:gd name="connsiteX64" fmla="*/ 6782112 w 12192000"/>
              <a:gd name="connsiteY64" fmla="*/ 161687 h 1163932"/>
              <a:gd name="connsiteX65" fmla="*/ 6822392 w 12192000"/>
              <a:gd name="connsiteY65" fmla="*/ 175020 h 1163932"/>
              <a:gd name="connsiteX66" fmla="*/ 6842719 w 12192000"/>
              <a:gd name="connsiteY66" fmla="*/ 178025 h 1163932"/>
              <a:gd name="connsiteX67" fmla="*/ 6878958 w 12192000"/>
              <a:gd name="connsiteY67" fmla="*/ 187256 h 1163932"/>
              <a:gd name="connsiteX68" fmla="*/ 6881972 w 12192000"/>
              <a:gd name="connsiteY68" fmla="*/ 184277 h 1163932"/>
              <a:gd name="connsiteX69" fmla="*/ 6889133 w 12192000"/>
              <a:gd name="connsiteY69" fmla="*/ 187492 h 1163932"/>
              <a:gd name="connsiteX70" fmla="*/ 6894439 w 12192000"/>
              <a:gd name="connsiteY70" fmla="*/ 184074 h 1163932"/>
              <a:gd name="connsiteX71" fmla="*/ 6900419 w 12192000"/>
              <a:gd name="connsiteY71" fmla="*/ 185342 h 1163932"/>
              <a:gd name="connsiteX72" fmla="*/ 6963220 w 12192000"/>
              <a:gd name="connsiteY72" fmla="*/ 173736 h 1163932"/>
              <a:gd name="connsiteX73" fmla="*/ 6976706 w 12192000"/>
              <a:gd name="connsiteY73" fmla="*/ 177326 h 1163932"/>
              <a:gd name="connsiteX74" fmla="*/ 6987064 w 12192000"/>
              <a:gd name="connsiteY74" fmla="*/ 166834 h 1163932"/>
              <a:gd name="connsiteX75" fmla="*/ 7030230 w 12192000"/>
              <a:gd name="connsiteY75" fmla="*/ 166147 h 1163932"/>
              <a:gd name="connsiteX76" fmla="*/ 7045014 w 12192000"/>
              <a:gd name="connsiteY76" fmla="*/ 175533 h 1163932"/>
              <a:gd name="connsiteX77" fmla="*/ 7058714 w 12192000"/>
              <a:gd name="connsiteY77" fmla="*/ 182424 h 1163932"/>
              <a:gd name="connsiteX78" fmla="*/ 7060499 w 12192000"/>
              <a:gd name="connsiteY78" fmla="*/ 182495 h 1163932"/>
              <a:gd name="connsiteX79" fmla="*/ 7078430 w 12192000"/>
              <a:gd name="connsiteY79" fmla="*/ 183225 h 1163932"/>
              <a:gd name="connsiteX80" fmla="*/ 7176563 w 12192000"/>
              <a:gd name="connsiteY80" fmla="*/ 179676 h 1163932"/>
              <a:gd name="connsiteX81" fmla="*/ 7205529 w 12192000"/>
              <a:gd name="connsiteY81" fmla="*/ 187443 h 1163932"/>
              <a:gd name="connsiteX82" fmla="*/ 7310118 w 12192000"/>
              <a:gd name="connsiteY82" fmla="*/ 169037 h 1163932"/>
              <a:gd name="connsiteX83" fmla="*/ 7673859 w 12192000"/>
              <a:gd name="connsiteY83" fmla="*/ 156768 h 1163932"/>
              <a:gd name="connsiteX84" fmla="*/ 7692748 w 12192000"/>
              <a:gd name="connsiteY84" fmla="*/ 167969 h 1163932"/>
              <a:gd name="connsiteX85" fmla="*/ 7715729 w 12192000"/>
              <a:gd name="connsiteY85" fmla="*/ 163804 h 1163932"/>
              <a:gd name="connsiteX86" fmla="*/ 7974189 w 12192000"/>
              <a:gd name="connsiteY86" fmla="*/ 161251 h 1163932"/>
              <a:gd name="connsiteX87" fmla="*/ 8101969 w 12192000"/>
              <a:gd name="connsiteY87" fmla="*/ 150927 h 1163932"/>
              <a:gd name="connsiteX88" fmla="*/ 8106826 w 12192000"/>
              <a:gd name="connsiteY88" fmla="*/ 146285 h 1163932"/>
              <a:gd name="connsiteX89" fmla="*/ 8162058 w 12192000"/>
              <a:gd name="connsiteY89" fmla="*/ 103136 h 1163932"/>
              <a:gd name="connsiteX90" fmla="*/ 8184568 w 12192000"/>
              <a:gd name="connsiteY90" fmla="*/ 100422 h 1163932"/>
              <a:gd name="connsiteX91" fmla="*/ 8205350 w 12192000"/>
              <a:gd name="connsiteY91" fmla="*/ 106344 h 1163932"/>
              <a:gd name="connsiteX92" fmla="*/ 8228227 w 12192000"/>
              <a:gd name="connsiteY92" fmla="*/ 112404 h 1163932"/>
              <a:gd name="connsiteX93" fmla="*/ 8229109 w 12192000"/>
              <a:gd name="connsiteY93" fmla="*/ 109777 h 1163932"/>
              <a:gd name="connsiteX94" fmla="*/ 8237963 w 12192000"/>
              <a:gd name="connsiteY94" fmla="*/ 113428 h 1163932"/>
              <a:gd name="connsiteX95" fmla="*/ 8248358 w 12192000"/>
              <a:gd name="connsiteY95" fmla="*/ 112494 h 1163932"/>
              <a:gd name="connsiteX96" fmla="*/ 8249309 w 12192000"/>
              <a:gd name="connsiteY96" fmla="*/ 113130 h 1163932"/>
              <a:gd name="connsiteX97" fmla="*/ 8249997 w 12192000"/>
              <a:gd name="connsiteY97" fmla="*/ 112347 h 1163932"/>
              <a:gd name="connsiteX98" fmla="*/ 8272162 w 12192000"/>
              <a:gd name="connsiteY98" fmla="*/ 110356 h 1163932"/>
              <a:gd name="connsiteX99" fmla="*/ 8292349 w 12192000"/>
              <a:gd name="connsiteY99" fmla="*/ 103912 h 1163932"/>
              <a:gd name="connsiteX100" fmla="*/ 8292491 w 12192000"/>
              <a:gd name="connsiteY100" fmla="*/ 103935 h 1163932"/>
              <a:gd name="connsiteX101" fmla="*/ 8307239 w 12192000"/>
              <a:gd name="connsiteY101" fmla="*/ 101023 h 1163932"/>
              <a:gd name="connsiteX102" fmla="*/ 8339282 w 12192000"/>
              <a:gd name="connsiteY102" fmla="*/ 115374 h 1163932"/>
              <a:gd name="connsiteX103" fmla="*/ 8346156 w 12192000"/>
              <a:gd name="connsiteY103" fmla="*/ 117659 h 1163932"/>
              <a:gd name="connsiteX104" fmla="*/ 8346467 w 12192000"/>
              <a:gd name="connsiteY104" fmla="*/ 117456 h 1163932"/>
              <a:gd name="connsiteX105" fmla="*/ 8354069 w 12192000"/>
              <a:gd name="connsiteY105" fmla="*/ 119374 h 1163932"/>
              <a:gd name="connsiteX106" fmla="*/ 8358687 w 12192000"/>
              <a:gd name="connsiteY106" fmla="*/ 121825 h 1163932"/>
              <a:gd name="connsiteX107" fmla="*/ 8433385 w 12192000"/>
              <a:gd name="connsiteY107" fmla="*/ 106101 h 1163932"/>
              <a:gd name="connsiteX108" fmla="*/ 8533779 w 12192000"/>
              <a:gd name="connsiteY108" fmla="*/ 104806 h 1163932"/>
              <a:gd name="connsiteX109" fmla="*/ 8632833 w 12192000"/>
              <a:gd name="connsiteY109" fmla="*/ 106964 h 1163932"/>
              <a:gd name="connsiteX110" fmla="*/ 8668523 w 12192000"/>
              <a:gd name="connsiteY110" fmla="*/ 109411 h 1163932"/>
              <a:gd name="connsiteX111" fmla="*/ 8732893 w 12192000"/>
              <a:gd name="connsiteY111" fmla="*/ 106423 h 1163932"/>
              <a:gd name="connsiteX112" fmla="*/ 8764071 w 12192000"/>
              <a:gd name="connsiteY112" fmla="*/ 101019 h 1163932"/>
              <a:gd name="connsiteX113" fmla="*/ 8767004 w 12192000"/>
              <a:gd name="connsiteY113" fmla="*/ 97951 h 1163932"/>
              <a:gd name="connsiteX114" fmla="*/ 8772553 w 12192000"/>
              <a:gd name="connsiteY114" fmla="*/ 96746 h 1163932"/>
              <a:gd name="connsiteX115" fmla="*/ 8787201 w 12192000"/>
              <a:gd name="connsiteY115" fmla="*/ 98465 h 1163932"/>
              <a:gd name="connsiteX116" fmla="*/ 8792624 w 12192000"/>
              <a:gd name="connsiteY116" fmla="*/ 99935 h 1163932"/>
              <a:gd name="connsiteX117" fmla="*/ 8800741 w 12192000"/>
              <a:gd name="connsiteY117" fmla="*/ 100329 h 1163932"/>
              <a:gd name="connsiteX118" fmla="*/ 8800966 w 12192000"/>
              <a:gd name="connsiteY118" fmla="*/ 100077 h 1163932"/>
              <a:gd name="connsiteX119" fmla="*/ 8808513 w 12192000"/>
              <a:gd name="connsiteY119" fmla="*/ 100962 h 1163932"/>
              <a:gd name="connsiteX120" fmla="*/ 8845110 w 12192000"/>
              <a:gd name="connsiteY120" fmla="*/ 108611 h 1163932"/>
              <a:gd name="connsiteX121" fmla="*/ 8896773 w 12192000"/>
              <a:gd name="connsiteY121" fmla="*/ 86101 h 1163932"/>
              <a:gd name="connsiteX122" fmla="*/ 8917529 w 12192000"/>
              <a:gd name="connsiteY122" fmla="*/ 82805 h 1163932"/>
              <a:gd name="connsiteX123" fmla="*/ 8929546 w 12192000"/>
              <a:gd name="connsiteY123" fmla="*/ 78543 h 1163932"/>
              <a:gd name="connsiteX124" fmla="*/ 9026654 w 12192000"/>
              <a:gd name="connsiteY124" fmla="*/ 99852 h 1163932"/>
              <a:gd name="connsiteX125" fmla="*/ 9040737 w 12192000"/>
              <a:gd name="connsiteY125" fmla="*/ 105786 h 1163932"/>
              <a:gd name="connsiteX126" fmla="*/ 9052026 w 12192000"/>
              <a:gd name="connsiteY126" fmla="*/ 115808 h 1163932"/>
              <a:gd name="connsiteX127" fmla="*/ 9203241 w 12192000"/>
              <a:gd name="connsiteY127" fmla="*/ 118145 h 1163932"/>
              <a:gd name="connsiteX128" fmla="*/ 9415584 w 12192000"/>
              <a:gd name="connsiteY128" fmla="*/ 163588 h 1163932"/>
              <a:gd name="connsiteX129" fmla="*/ 9505102 w 12192000"/>
              <a:gd name="connsiteY129" fmla="*/ 147474 h 1163932"/>
              <a:gd name="connsiteX130" fmla="*/ 9643040 w 12192000"/>
              <a:gd name="connsiteY130" fmla="*/ 164665 h 1163932"/>
              <a:gd name="connsiteX131" fmla="*/ 9762999 w 12192000"/>
              <a:gd name="connsiteY131" fmla="*/ 169055 h 1163932"/>
              <a:gd name="connsiteX132" fmla="*/ 9776183 w 12192000"/>
              <a:gd name="connsiteY132" fmla="*/ 168623 h 1163932"/>
              <a:gd name="connsiteX133" fmla="*/ 9780532 w 12192000"/>
              <a:gd name="connsiteY133" fmla="*/ 162255 h 1163932"/>
              <a:gd name="connsiteX134" fmla="*/ 9824924 w 12192000"/>
              <a:gd name="connsiteY134" fmla="*/ 158079 h 1163932"/>
              <a:gd name="connsiteX135" fmla="*/ 9910588 w 12192000"/>
              <a:gd name="connsiteY135" fmla="*/ 160759 h 1163932"/>
              <a:gd name="connsiteX136" fmla="*/ 9924173 w 12192000"/>
              <a:gd name="connsiteY136" fmla="*/ 165023 h 1163932"/>
              <a:gd name="connsiteX137" fmla="*/ 10010969 w 12192000"/>
              <a:gd name="connsiteY137" fmla="*/ 162234 h 1163932"/>
              <a:gd name="connsiteX138" fmla="*/ 10070699 w 12192000"/>
              <a:gd name="connsiteY138" fmla="*/ 164286 h 1163932"/>
              <a:gd name="connsiteX139" fmla="*/ 10083825 w 12192000"/>
              <a:gd name="connsiteY139" fmla="*/ 168444 h 1163932"/>
              <a:gd name="connsiteX140" fmla="*/ 10097932 w 12192000"/>
              <a:gd name="connsiteY140" fmla="*/ 161160 h 1163932"/>
              <a:gd name="connsiteX141" fmla="*/ 10101779 w 12192000"/>
              <a:gd name="connsiteY141" fmla="*/ 155488 h 1163932"/>
              <a:gd name="connsiteX142" fmla="*/ 10149437 w 12192000"/>
              <a:gd name="connsiteY142" fmla="*/ 158598 h 1163932"/>
              <a:gd name="connsiteX143" fmla="*/ 10155104 w 12192000"/>
              <a:gd name="connsiteY143" fmla="*/ 158045 h 1163932"/>
              <a:gd name="connsiteX144" fmla="*/ 10250982 w 12192000"/>
              <a:gd name="connsiteY144" fmla="*/ 135074 h 1163932"/>
              <a:gd name="connsiteX145" fmla="*/ 10343301 w 12192000"/>
              <a:gd name="connsiteY145" fmla="*/ 97316 h 1163932"/>
              <a:gd name="connsiteX146" fmla="*/ 10366625 w 12192000"/>
              <a:gd name="connsiteY146" fmla="*/ 85860 h 1163932"/>
              <a:gd name="connsiteX147" fmla="*/ 10433505 w 12192000"/>
              <a:gd name="connsiteY147" fmla="*/ 71432 h 1163932"/>
              <a:gd name="connsiteX148" fmla="*/ 10547510 w 12192000"/>
              <a:gd name="connsiteY148" fmla="*/ 53678 h 1163932"/>
              <a:gd name="connsiteX149" fmla="*/ 10588150 w 12192000"/>
              <a:gd name="connsiteY149" fmla="*/ 38719 h 1163932"/>
              <a:gd name="connsiteX150" fmla="*/ 10589457 w 12192000"/>
              <a:gd name="connsiteY150" fmla="*/ 31728 h 1163932"/>
              <a:gd name="connsiteX151" fmla="*/ 10699976 w 12192000"/>
              <a:gd name="connsiteY151" fmla="*/ 49777 h 1163932"/>
              <a:gd name="connsiteX152" fmla="*/ 10812237 w 12192000"/>
              <a:gd name="connsiteY152" fmla="*/ 52759 h 1163932"/>
              <a:gd name="connsiteX153" fmla="*/ 10869837 w 12192000"/>
              <a:gd name="connsiteY153" fmla="*/ 72227 h 1163932"/>
              <a:gd name="connsiteX154" fmla="*/ 10881770 w 12192000"/>
              <a:gd name="connsiteY154" fmla="*/ 80104 h 1163932"/>
              <a:gd name="connsiteX155" fmla="*/ 10896899 w 12192000"/>
              <a:gd name="connsiteY155" fmla="*/ 77163 h 1163932"/>
              <a:gd name="connsiteX156" fmla="*/ 10901748 w 12192000"/>
              <a:gd name="connsiteY156" fmla="*/ 72784 h 1163932"/>
              <a:gd name="connsiteX157" fmla="*/ 10947419 w 12192000"/>
              <a:gd name="connsiteY157" fmla="*/ 89748 h 1163932"/>
              <a:gd name="connsiteX158" fmla="*/ 10953034 w 12192000"/>
              <a:gd name="connsiteY158" fmla="*/ 90870 h 1163932"/>
              <a:gd name="connsiteX159" fmla="*/ 10992070 w 12192000"/>
              <a:gd name="connsiteY159" fmla="*/ 95273 h 1163932"/>
              <a:gd name="connsiteX160" fmla="*/ 11112372 w 12192000"/>
              <a:gd name="connsiteY160" fmla="*/ 88679 h 1163932"/>
              <a:gd name="connsiteX161" fmla="*/ 11147719 w 12192000"/>
              <a:gd name="connsiteY161" fmla="*/ 86992 h 1163932"/>
              <a:gd name="connsiteX162" fmla="*/ 11172617 w 12192000"/>
              <a:gd name="connsiteY162" fmla="*/ 82697 h 1163932"/>
              <a:gd name="connsiteX163" fmla="*/ 11240397 w 12192000"/>
              <a:gd name="connsiteY163" fmla="*/ 88262 h 1163932"/>
              <a:gd name="connsiteX164" fmla="*/ 11270034 w 12192000"/>
              <a:gd name="connsiteY164" fmla="*/ 98379 h 1163932"/>
              <a:gd name="connsiteX165" fmla="*/ 11293091 w 12192000"/>
              <a:gd name="connsiteY165" fmla="*/ 98474 h 1163932"/>
              <a:gd name="connsiteX166" fmla="*/ 11310949 w 12192000"/>
              <a:gd name="connsiteY166" fmla="*/ 104274 h 1163932"/>
              <a:gd name="connsiteX167" fmla="*/ 11345279 w 12192000"/>
              <a:gd name="connsiteY167" fmla="*/ 101883 h 1163932"/>
              <a:gd name="connsiteX168" fmla="*/ 11354597 w 12192000"/>
              <a:gd name="connsiteY168" fmla="*/ 104385 h 1163932"/>
              <a:gd name="connsiteX169" fmla="*/ 11367725 w 12192000"/>
              <a:gd name="connsiteY169" fmla="*/ 104431 h 1163932"/>
              <a:gd name="connsiteX170" fmla="*/ 11399832 w 12192000"/>
              <a:gd name="connsiteY170" fmla="*/ 117048 h 1163932"/>
              <a:gd name="connsiteX171" fmla="*/ 11487595 w 12192000"/>
              <a:gd name="connsiteY171" fmla="*/ 158754 h 1163932"/>
              <a:gd name="connsiteX172" fmla="*/ 11590850 w 12192000"/>
              <a:gd name="connsiteY172" fmla="*/ 244984 h 1163932"/>
              <a:gd name="connsiteX173" fmla="*/ 11736204 w 12192000"/>
              <a:gd name="connsiteY173" fmla="*/ 283941 h 1163932"/>
              <a:gd name="connsiteX174" fmla="*/ 11760331 w 12192000"/>
              <a:gd name="connsiteY174" fmla="*/ 298368 h 1163932"/>
              <a:gd name="connsiteX175" fmla="*/ 11819139 w 12192000"/>
              <a:gd name="connsiteY175" fmla="*/ 310575 h 1163932"/>
              <a:gd name="connsiteX176" fmla="*/ 11821967 w 12192000"/>
              <a:gd name="connsiteY176" fmla="*/ 312222 h 1163932"/>
              <a:gd name="connsiteX177" fmla="*/ 11847125 w 12192000"/>
              <a:gd name="connsiteY177" fmla="*/ 303833 h 1163932"/>
              <a:gd name="connsiteX178" fmla="*/ 11980134 w 12192000"/>
              <a:gd name="connsiteY178" fmla="*/ 328343 h 1163932"/>
              <a:gd name="connsiteX179" fmla="*/ 12174576 w 12192000"/>
              <a:gd name="connsiteY179" fmla="*/ 382540 h 1163932"/>
              <a:gd name="connsiteX180" fmla="*/ 12192000 w 12192000"/>
              <a:gd name="connsiteY180" fmla="*/ 385665 h 1163932"/>
              <a:gd name="connsiteX181" fmla="*/ 12192000 w 12192000"/>
              <a:gd name="connsiteY181" fmla="*/ 1163932 h 1163932"/>
              <a:gd name="connsiteX182" fmla="*/ 0 w 12192000"/>
              <a:gd name="connsiteY182" fmla="*/ 1163932 h 1163932"/>
              <a:gd name="connsiteX183" fmla="*/ 0 w 12192000"/>
              <a:gd name="connsiteY183" fmla="*/ 489977 h 1163932"/>
              <a:gd name="connsiteX184" fmla="*/ 5331 w 12192000"/>
              <a:gd name="connsiteY184" fmla="*/ 489229 h 1163932"/>
              <a:gd name="connsiteX185" fmla="*/ 39902 w 12192000"/>
              <a:gd name="connsiteY185" fmla="*/ 478716 h 1163932"/>
              <a:gd name="connsiteX186" fmla="*/ 117880 w 12192000"/>
              <a:gd name="connsiteY186" fmla="*/ 427388 h 1163932"/>
              <a:gd name="connsiteX187" fmla="*/ 238140 w 12192000"/>
              <a:gd name="connsiteY187" fmla="*/ 385729 h 1163932"/>
              <a:gd name="connsiteX188" fmla="*/ 249589 w 12192000"/>
              <a:gd name="connsiteY188" fmla="*/ 385949 h 1163932"/>
              <a:gd name="connsiteX189" fmla="*/ 296963 w 12192000"/>
              <a:gd name="connsiteY189" fmla="*/ 362534 h 1163932"/>
              <a:gd name="connsiteX190" fmla="*/ 339235 w 12192000"/>
              <a:gd name="connsiteY190" fmla="*/ 330857 h 1163932"/>
              <a:gd name="connsiteX191" fmla="*/ 447152 w 12192000"/>
              <a:gd name="connsiteY191" fmla="*/ 333855 h 1163932"/>
              <a:gd name="connsiteX192" fmla="*/ 475247 w 12192000"/>
              <a:gd name="connsiteY192" fmla="*/ 343146 h 1163932"/>
              <a:gd name="connsiteX193" fmla="*/ 477967 w 12192000"/>
              <a:gd name="connsiteY193" fmla="*/ 344392 h 1163932"/>
              <a:gd name="connsiteX194" fmla="*/ 527683 w 12192000"/>
              <a:gd name="connsiteY194" fmla="*/ 339655 h 1163932"/>
              <a:gd name="connsiteX195" fmla="*/ 703732 w 12192000"/>
              <a:gd name="connsiteY195" fmla="*/ 323031 h 1163932"/>
              <a:gd name="connsiteX196" fmla="*/ 853391 w 12192000"/>
              <a:gd name="connsiteY196" fmla="*/ 310023 h 1163932"/>
              <a:gd name="connsiteX197" fmla="*/ 925332 w 12192000"/>
              <a:gd name="connsiteY197" fmla="*/ 305118 h 1163932"/>
              <a:gd name="connsiteX198" fmla="*/ 941286 w 12192000"/>
              <a:gd name="connsiteY198" fmla="*/ 295364 h 1163932"/>
              <a:gd name="connsiteX199" fmla="*/ 950845 w 12192000"/>
              <a:gd name="connsiteY199" fmla="*/ 293027 h 1163932"/>
              <a:gd name="connsiteX200" fmla="*/ 953292 w 12192000"/>
              <a:gd name="connsiteY200" fmla="*/ 287324 h 1163932"/>
              <a:gd name="connsiteX201" fmla="*/ 967499 w 12192000"/>
              <a:gd name="connsiteY201" fmla="*/ 280192 h 1163932"/>
              <a:gd name="connsiteX202" fmla="*/ 985161 w 12192000"/>
              <a:gd name="connsiteY202" fmla="*/ 277297 h 1163932"/>
              <a:gd name="connsiteX203" fmla="*/ 1069267 w 12192000"/>
              <a:gd name="connsiteY203" fmla="*/ 269198 h 1163932"/>
              <a:gd name="connsiteX204" fmla="*/ 1138407 w 12192000"/>
              <a:gd name="connsiteY204" fmla="*/ 252999 h 1163932"/>
              <a:gd name="connsiteX205" fmla="*/ 1164931 w 12192000"/>
              <a:gd name="connsiteY205" fmla="*/ 245054 h 1163932"/>
              <a:gd name="connsiteX206" fmla="*/ 1211622 w 12192000"/>
              <a:gd name="connsiteY206" fmla="*/ 227108 h 1163932"/>
              <a:gd name="connsiteX207" fmla="*/ 1274567 w 12192000"/>
              <a:gd name="connsiteY207" fmla="*/ 209812 h 1163932"/>
              <a:gd name="connsiteX208" fmla="*/ 1325029 w 12192000"/>
              <a:gd name="connsiteY208" fmla="*/ 214369 h 1163932"/>
              <a:gd name="connsiteX209" fmla="*/ 1356805 w 12192000"/>
              <a:gd name="connsiteY209" fmla="*/ 210054 h 1163932"/>
              <a:gd name="connsiteX210" fmla="*/ 1468752 w 12192000"/>
              <a:gd name="connsiteY210" fmla="*/ 221036 h 1163932"/>
              <a:gd name="connsiteX211" fmla="*/ 1650750 w 12192000"/>
              <a:gd name="connsiteY211" fmla="*/ 171522 h 1163932"/>
              <a:gd name="connsiteX212" fmla="*/ 1655056 w 12192000"/>
              <a:gd name="connsiteY212" fmla="*/ 178538 h 1163932"/>
              <a:gd name="connsiteX213" fmla="*/ 1683220 w 12192000"/>
              <a:gd name="connsiteY213" fmla="*/ 176084 h 1163932"/>
              <a:gd name="connsiteX214" fmla="*/ 1685599 w 12192000"/>
              <a:gd name="connsiteY214" fmla="*/ 171820 h 1163932"/>
              <a:gd name="connsiteX215" fmla="*/ 1689230 w 12192000"/>
              <a:gd name="connsiteY215" fmla="*/ 171091 h 1163932"/>
              <a:gd name="connsiteX216" fmla="*/ 1691052 w 12192000"/>
              <a:gd name="connsiteY216" fmla="*/ 175010 h 1163932"/>
              <a:gd name="connsiteX217" fmla="*/ 1735783 w 12192000"/>
              <a:gd name="connsiteY217" fmla="*/ 183832 h 1163932"/>
              <a:gd name="connsiteX218" fmla="*/ 1797102 w 12192000"/>
              <a:gd name="connsiteY218" fmla="*/ 188721 h 1163932"/>
              <a:gd name="connsiteX219" fmla="*/ 1845638 w 12192000"/>
              <a:gd name="connsiteY219" fmla="*/ 170206 h 1163932"/>
              <a:gd name="connsiteX220" fmla="*/ 1848980 w 12192000"/>
              <a:gd name="connsiteY220" fmla="*/ 173948 h 1163932"/>
              <a:gd name="connsiteX221" fmla="*/ 1880587 w 12192000"/>
              <a:gd name="connsiteY221" fmla="*/ 171938 h 1163932"/>
              <a:gd name="connsiteX222" fmla="*/ 1995803 w 12192000"/>
              <a:gd name="connsiteY222" fmla="*/ 138279 h 1163932"/>
              <a:gd name="connsiteX223" fmla="*/ 2057448 w 12192000"/>
              <a:gd name="connsiteY223" fmla="*/ 135082 h 1163932"/>
              <a:gd name="connsiteX224" fmla="*/ 2119088 w 12192000"/>
              <a:gd name="connsiteY224" fmla="*/ 119940 h 1163932"/>
              <a:gd name="connsiteX225" fmla="*/ 2138831 w 12192000"/>
              <a:gd name="connsiteY225" fmla="*/ 122626 h 1163932"/>
              <a:gd name="connsiteX226" fmla="*/ 2174180 w 12192000"/>
              <a:gd name="connsiteY226" fmla="*/ 117121 h 1163932"/>
              <a:gd name="connsiteX227" fmla="*/ 2214259 w 12192000"/>
              <a:gd name="connsiteY227" fmla="*/ 116974 h 1163932"/>
              <a:gd name="connsiteX228" fmla="*/ 2264911 w 12192000"/>
              <a:gd name="connsiteY228" fmla="*/ 108071 h 1163932"/>
              <a:gd name="connsiteX229" fmla="*/ 2298963 w 12192000"/>
              <a:gd name="connsiteY229" fmla="*/ 107788 h 1163932"/>
              <a:gd name="connsiteX230" fmla="*/ 2454058 w 12192000"/>
              <a:gd name="connsiteY230" fmla="*/ 73698 h 1163932"/>
              <a:gd name="connsiteX231" fmla="*/ 2534188 w 12192000"/>
              <a:gd name="connsiteY231" fmla="*/ 70162 h 1163932"/>
              <a:gd name="connsiteX232" fmla="*/ 2616912 w 12192000"/>
              <a:gd name="connsiteY232" fmla="*/ 51189 h 1163932"/>
              <a:gd name="connsiteX233" fmla="*/ 2698592 w 12192000"/>
              <a:gd name="connsiteY233" fmla="*/ 42305 h 1163932"/>
              <a:gd name="connsiteX234" fmla="*/ 2891953 w 12192000"/>
              <a:gd name="connsiteY234" fmla="*/ 34973 h 1163932"/>
              <a:gd name="connsiteX235" fmla="*/ 2955508 w 12192000"/>
              <a:gd name="connsiteY235" fmla="*/ 929 h 116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2192000" h="1163932">
                <a:moveTo>
                  <a:pt x="2955508" y="929"/>
                </a:moveTo>
                <a:cubicBezTo>
                  <a:pt x="2962603" y="-560"/>
                  <a:pt x="2968871" y="-381"/>
                  <a:pt x="2973472" y="2369"/>
                </a:cubicBezTo>
                <a:cubicBezTo>
                  <a:pt x="2988398" y="1582"/>
                  <a:pt x="3039854" y="237"/>
                  <a:pt x="3052621" y="14030"/>
                </a:cubicBezTo>
                <a:cubicBezTo>
                  <a:pt x="3074269" y="13590"/>
                  <a:pt x="3124337" y="16403"/>
                  <a:pt x="3145220" y="16277"/>
                </a:cubicBezTo>
                <a:cubicBezTo>
                  <a:pt x="3177400" y="20825"/>
                  <a:pt x="3204801" y="-725"/>
                  <a:pt x="3233309" y="8968"/>
                </a:cubicBezTo>
                <a:cubicBezTo>
                  <a:pt x="3255675" y="17814"/>
                  <a:pt x="3297066" y="12790"/>
                  <a:pt x="3320851" y="18902"/>
                </a:cubicBezTo>
                <a:cubicBezTo>
                  <a:pt x="3329831" y="31255"/>
                  <a:pt x="3377875" y="43091"/>
                  <a:pt x="3394552" y="38279"/>
                </a:cubicBezTo>
                <a:cubicBezTo>
                  <a:pt x="3429790" y="45194"/>
                  <a:pt x="3435943" y="63076"/>
                  <a:pt x="3462252" y="68646"/>
                </a:cubicBezTo>
                <a:lnTo>
                  <a:pt x="3504799" y="93363"/>
                </a:lnTo>
                <a:lnTo>
                  <a:pt x="3568807" y="84557"/>
                </a:lnTo>
                <a:lnTo>
                  <a:pt x="3571993" y="87105"/>
                </a:lnTo>
                <a:cubicBezTo>
                  <a:pt x="3578062" y="92009"/>
                  <a:pt x="3584192" y="96609"/>
                  <a:pt x="3590879" y="100115"/>
                </a:cubicBezTo>
                <a:cubicBezTo>
                  <a:pt x="3596400" y="81013"/>
                  <a:pt x="3611075" y="86890"/>
                  <a:pt x="3623973" y="93084"/>
                </a:cubicBezTo>
                <a:lnTo>
                  <a:pt x="3636728" y="98019"/>
                </a:lnTo>
                <a:lnTo>
                  <a:pt x="3676976" y="96600"/>
                </a:lnTo>
                <a:cubicBezTo>
                  <a:pt x="3705974" y="106056"/>
                  <a:pt x="3711759" y="107306"/>
                  <a:pt x="3722653" y="115363"/>
                </a:cubicBezTo>
                <a:lnTo>
                  <a:pt x="3775112" y="98970"/>
                </a:lnTo>
                <a:lnTo>
                  <a:pt x="3932956" y="122337"/>
                </a:lnTo>
                <a:cubicBezTo>
                  <a:pt x="3980745" y="133345"/>
                  <a:pt x="4055421" y="160233"/>
                  <a:pt x="4100593" y="163834"/>
                </a:cubicBezTo>
                <a:cubicBezTo>
                  <a:pt x="4235789" y="175679"/>
                  <a:pt x="4169239" y="187722"/>
                  <a:pt x="4316364" y="177453"/>
                </a:cubicBezTo>
                <a:cubicBezTo>
                  <a:pt x="4321343" y="172718"/>
                  <a:pt x="4381395" y="166811"/>
                  <a:pt x="4387387" y="164360"/>
                </a:cubicBezTo>
                <a:lnTo>
                  <a:pt x="4427957" y="177526"/>
                </a:lnTo>
                <a:lnTo>
                  <a:pt x="4502291" y="188197"/>
                </a:lnTo>
                <a:lnTo>
                  <a:pt x="4600771" y="212143"/>
                </a:lnTo>
                <a:cubicBezTo>
                  <a:pt x="4614771" y="210903"/>
                  <a:pt x="4629325" y="210251"/>
                  <a:pt x="4644102" y="210363"/>
                </a:cubicBezTo>
                <a:lnTo>
                  <a:pt x="4652752" y="210902"/>
                </a:lnTo>
                <a:cubicBezTo>
                  <a:pt x="4652799" y="211030"/>
                  <a:pt x="4652848" y="211157"/>
                  <a:pt x="4652896" y="211286"/>
                </a:cubicBezTo>
                <a:cubicBezTo>
                  <a:pt x="4658320" y="211626"/>
                  <a:pt x="4678972" y="212192"/>
                  <a:pt x="4685303" y="212939"/>
                </a:cubicBezTo>
                <a:lnTo>
                  <a:pt x="4690886" y="215767"/>
                </a:lnTo>
                <a:lnTo>
                  <a:pt x="4725430" y="238732"/>
                </a:lnTo>
                <a:cubicBezTo>
                  <a:pt x="4737427" y="231591"/>
                  <a:pt x="4775104" y="226830"/>
                  <a:pt x="4800051" y="231099"/>
                </a:cubicBezTo>
                <a:cubicBezTo>
                  <a:pt x="4824999" y="235370"/>
                  <a:pt x="4838104" y="254681"/>
                  <a:pt x="4875115" y="264350"/>
                </a:cubicBezTo>
                <a:cubicBezTo>
                  <a:pt x="4910396" y="272074"/>
                  <a:pt x="4896976" y="272080"/>
                  <a:pt x="4936450" y="280902"/>
                </a:cubicBezTo>
                <a:cubicBezTo>
                  <a:pt x="4977972" y="291139"/>
                  <a:pt x="4987604" y="299206"/>
                  <a:pt x="5030961" y="305912"/>
                </a:cubicBezTo>
                <a:cubicBezTo>
                  <a:pt x="5067269" y="323566"/>
                  <a:pt x="5060686" y="296079"/>
                  <a:pt x="5082734" y="308581"/>
                </a:cubicBezTo>
                <a:lnTo>
                  <a:pt x="5138799" y="303800"/>
                </a:lnTo>
                <a:cubicBezTo>
                  <a:pt x="5159783" y="303972"/>
                  <a:pt x="5222232" y="329865"/>
                  <a:pt x="5259695" y="330476"/>
                </a:cubicBezTo>
                <a:cubicBezTo>
                  <a:pt x="5294177" y="331408"/>
                  <a:pt x="5329952" y="341580"/>
                  <a:pt x="5359642" y="340575"/>
                </a:cubicBezTo>
                <a:lnTo>
                  <a:pt x="5372918" y="336834"/>
                </a:lnTo>
                <a:lnTo>
                  <a:pt x="5396084" y="328268"/>
                </a:lnTo>
                <a:lnTo>
                  <a:pt x="5414292" y="320863"/>
                </a:lnTo>
                <a:cubicBezTo>
                  <a:pt x="5419283" y="317134"/>
                  <a:pt x="5483979" y="313053"/>
                  <a:pt x="5487276" y="307350"/>
                </a:cubicBezTo>
                <a:cubicBezTo>
                  <a:pt x="5545059" y="311386"/>
                  <a:pt x="5551468" y="308718"/>
                  <a:pt x="5612716" y="308118"/>
                </a:cubicBezTo>
                <a:cubicBezTo>
                  <a:pt x="5706701" y="319100"/>
                  <a:pt x="5706403" y="275903"/>
                  <a:pt x="5864813" y="257852"/>
                </a:cubicBezTo>
                <a:cubicBezTo>
                  <a:pt x="5919383" y="252630"/>
                  <a:pt x="6095366" y="235151"/>
                  <a:pt x="6151392" y="225732"/>
                </a:cubicBezTo>
                <a:cubicBezTo>
                  <a:pt x="6137061" y="192047"/>
                  <a:pt x="6183146" y="231837"/>
                  <a:pt x="6209396" y="220469"/>
                </a:cubicBezTo>
                <a:cubicBezTo>
                  <a:pt x="6229147" y="220563"/>
                  <a:pt x="6253887" y="222487"/>
                  <a:pt x="6269898" y="226300"/>
                </a:cubicBezTo>
                <a:cubicBezTo>
                  <a:pt x="6278362" y="227355"/>
                  <a:pt x="6287329" y="226959"/>
                  <a:pt x="6297029" y="224230"/>
                </a:cubicBezTo>
                <a:cubicBezTo>
                  <a:pt x="6312240" y="212407"/>
                  <a:pt x="6330874" y="209880"/>
                  <a:pt x="6352373" y="209161"/>
                </a:cubicBezTo>
                <a:lnTo>
                  <a:pt x="6353759" y="209135"/>
                </a:lnTo>
                <a:lnTo>
                  <a:pt x="6363346" y="196700"/>
                </a:lnTo>
                <a:cubicBezTo>
                  <a:pt x="6374599" y="188260"/>
                  <a:pt x="6378877" y="205848"/>
                  <a:pt x="6400681" y="204402"/>
                </a:cubicBezTo>
                <a:lnTo>
                  <a:pt x="6402041" y="207073"/>
                </a:lnTo>
                <a:lnTo>
                  <a:pt x="6424912" y="204940"/>
                </a:lnTo>
                <a:cubicBezTo>
                  <a:pt x="6440035" y="209475"/>
                  <a:pt x="6489474" y="188920"/>
                  <a:pt x="6502019" y="198788"/>
                </a:cubicBezTo>
                <a:cubicBezTo>
                  <a:pt x="6507553" y="199163"/>
                  <a:pt x="6513074" y="197832"/>
                  <a:pt x="6518229" y="197839"/>
                </a:cubicBezTo>
                <a:lnTo>
                  <a:pt x="6519089" y="198274"/>
                </a:lnTo>
                <a:lnTo>
                  <a:pt x="6561047" y="182276"/>
                </a:lnTo>
                <a:cubicBezTo>
                  <a:pt x="6576908" y="188273"/>
                  <a:pt x="6586597" y="187556"/>
                  <a:pt x="6595639" y="174596"/>
                </a:cubicBezTo>
                <a:cubicBezTo>
                  <a:pt x="6669524" y="204588"/>
                  <a:pt x="6631660" y="167763"/>
                  <a:pt x="6692265" y="171261"/>
                </a:cubicBezTo>
                <a:lnTo>
                  <a:pt x="6697219" y="171733"/>
                </a:lnTo>
                <a:lnTo>
                  <a:pt x="6713656" y="160032"/>
                </a:lnTo>
                <a:cubicBezTo>
                  <a:pt x="6713896" y="158972"/>
                  <a:pt x="6714141" y="157917"/>
                  <a:pt x="6714383" y="156857"/>
                </a:cubicBezTo>
                <a:lnTo>
                  <a:pt x="6774793" y="166145"/>
                </a:lnTo>
                <a:lnTo>
                  <a:pt x="6782112" y="161687"/>
                </a:lnTo>
                <a:lnTo>
                  <a:pt x="6822392" y="175020"/>
                </a:lnTo>
                <a:lnTo>
                  <a:pt x="6842719" y="178025"/>
                </a:lnTo>
                <a:lnTo>
                  <a:pt x="6878958" y="187256"/>
                </a:lnTo>
                <a:lnTo>
                  <a:pt x="6881972" y="184277"/>
                </a:lnTo>
                <a:lnTo>
                  <a:pt x="6889133" y="187492"/>
                </a:lnTo>
                <a:lnTo>
                  <a:pt x="6894439" y="184074"/>
                </a:lnTo>
                <a:lnTo>
                  <a:pt x="6900419" y="185342"/>
                </a:lnTo>
                <a:cubicBezTo>
                  <a:pt x="6911884" y="183619"/>
                  <a:pt x="6950507" y="175071"/>
                  <a:pt x="6963220" y="173736"/>
                </a:cubicBezTo>
                <a:lnTo>
                  <a:pt x="6976706" y="177326"/>
                </a:lnTo>
                <a:lnTo>
                  <a:pt x="6987064" y="166834"/>
                </a:lnTo>
                <a:lnTo>
                  <a:pt x="7030230" y="166147"/>
                </a:lnTo>
                <a:lnTo>
                  <a:pt x="7045014" y="175533"/>
                </a:lnTo>
                <a:lnTo>
                  <a:pt x="7058714" y="182424"/>
                </a:lnTo>
                <a:lnTo>
                  <a:pt x="7060499" y="182495"/>
                </a:lnTo>
                <a:lnTo>
                  <a:pt x="7078430" y="183225"/>
                </a:lnTo>
                <a:lnTo>
                  <a:pt x="7176563" y="179676"/>
                </a:lnTo>
                <a:lnTo>
                  <a:pt x="7205529" y="187443"/>
                </a:lnTo>
                <a:lnTo>
                  <a:pt x="7310118" y="169037"/>
                </a:lnTo>
                <a:cubicBezTo>
                  <a:pt x="7440488" y="161452"/>
                  <a:pt x="7553495" y="197026"/>
                  <a:pt x="7673859" y="156768"/>
                </a:cubicBezTo>
                <a:lnTo>
                  <a:pt x="7692748" y="167969"/>
                </a:lnTo>
                <a:lnTo>
                  <a:pt x="7715729" y="163804"/>
                </a:lnTo>
                <a:cubicBezTo>
                  <a:pt x="7811110" y="149060"/>
                  <a:pt x="7909958" y="141152"/>
                  <a:pt x="7974189" y="161251"/>
                </a:cubicBezTo>
                <a:cubicBezTo>
                  <a:pt x="8006066" y="157939"/>
                  <a:pt x="8083084" y="150326"/>
                  <a:pt x="8101969" y="150927"/>
                </a:cubicBezTo>
                <a:lnTo>
                  <a:pt x="8106826" y="146285"/>
                </a:lnTo>
                <a:lnTo>
                  <a:pt x="8162058" y="103136"/>
                </a:lnTo>
                <a:lnTo>
                  <a:pt x="8184568" y="100422"/>
                </a:lnTo>
                <a:lnTo>
                  <a:pt x="8205350" y="106344"/>
                </a:lnTo>
                <a:cubicBezTo>
                  <a:pt x="8213920" y="108834"/>
                  <a:pt x="8222826" y="111343"/>
                  <a:pt x="8228227" y="112404"/>
                </a:cubicBezTo>
                <a:lnTo>
                  <a:pt x="8229109" y="109777"/>
                </a:lnTo>
                <a:lnTo>
                  <a:pt x="8237963" y="113428"/>
                </a:lnTo>
                <a:lnTo>
                  <a:pt x="8248358" y="112494"/>
                </a:lnTo>
                <a:lnTo>
                  <a:pt x="8249309" y="113130"/>
                </a:lnTo>
                <a:lnTo>
                  <a:pt x="8249997" y="112347"/>
                </a:lnTo>
                <a:lnTo>
                  <a:pt x="8272162" y="110356"/>
                </a:lnTo>
                <a:lnTo>
                  <a:pt x="8292349" y="103912"/>
                </a:lnTo>
                <a:lnTo>
                  <a:pt x="8292491" y="103935"/>
                </a:lnTo>
                <a:cubicBezTo>
                  <a:pt x="8298009" y="104409"/>
                  <a:pt x="8303135" y="103922"/>
                  <a:pt x="8307239" y="101023"/>
                </a:cubicBezTo>
                <a:cubicBezTo>
                  <a:pt x="8317233" y="106089"/>
                  <a:pt x="8327966" y="110943"/>
                  <a:pt x="8339282" y="115374"/>
                </a:cubicBezTo>
                <a:lnTo>
                  <a:pt x="8346156" y="117659"/>
                </a:lnTo>
                <a:lnTo>
                  <a:pt x="8346467" y="117456"/>
                </a:lnTo>
                <a:cubicBezTo>
                  <a:pt x="8348336" y="117423"/>
                  <a:pt x="8350739" y="117978"/>
                  <a:pt x="8354069" y="119374"/>
                </a:cubicBezTo>
                <a:lnTo>
                  <a:pt x="8358687" y="121825"/>
                </a:lnTo>
                <a:lnTo>
                  <a:pt x="8433385" y="106101"/>
                </a:lnTo>
                <a:cubicBezTo>
                  <a:pt x="8472316" y="107679"/>
                  <a:pt x="8499361" y="89243"/>
                  <a:pt x="8533779" y="104806"/>
                </a:cubicBezTo>
                <a:cubicBezTo>
                  <a:pt x="8570237" y="106199"/>
                  <a:pt x="8602608" y="99501"/>
                  <a:pt x="8632833" y="106964"/>
                </a:cubicBezTo>
                <a:cubicBezTo>
                  <a:pt x="8646003" y="101130"/>
                  <a:pt x="8658069" y="99126"/>
                  <a:pt x="8668523" y="109411"/>
                </a:cubicBezTo>
                <a:cubicBezTo>
                  <a:pt x="8702829" y="107932"/>
                  <a:pt x="8712456" y="94511"/>
                  <a:pt x="8732893" y="106423"/>
                </a:cubicBezTo>
                <a:lnTo>
                  <a:pt x="8764071" y="101019"/>
                </a:lnTo>
                <a:lnTo>
                  <a:pt x="8767004" y="97951"/>
                </a:lnTo>
                <a:lnTo>
                  <a:pt x="8772553" y="96746"/>
                </a:lnTo>
                <a:lnTo>
                  <a:pt x="8787201" y="98465"/>
                </a:lnTo>
                <a:lnTo>
                  <a:pt x="8792624" y="99935"/>
                </a:lnTo>
                <a:cubicBezTo>
                  <a:pt x="8796395" y="100640"/>
                  <a:pt x="8798936" y="100714"/>
                  <a:pt x="8800741" y="100329"/>
                </a:cubicBezTo>
                <a:lnTo>
                  <a:pt x="8800966" y="100077"/>
                </a:lnTo>
                <a:lnTo>
                  <a:pt x="8808513" y="100962"/>
                </a:lnTo>
                <a:cubicBezTo>
                  <a:pt x="8821191" y="103057"/>
                  <a:pt x="8833467" y="105663"/>
                  <a:pt x="8845110" y="108611"/>
                </a:cubicBezTo>
                <a:cubicBezTo>
                  <a:pt x="8856640" y="94429"/>
                  <a:pt x="8898769" y="114061"/>
                  <a:pt x="8896773" y="86101"/>
                </a:cubicBezTo>
                <a:cubicBezTo>
                  <a:pt x="8912560" y="89254"/>
                  <a:pt x="8921083" y="101262"/>
                  <a:pt x="8917529" y="82805"/>
                </a:cubicBezTo>
                <a:lnTo>
                  <a:pt x="8929546" y="78543"/>
                </a:lnTo>
                <a:lnTo>
                  <a:pt x="9026654" y="99852"/>
                </a:lnTo>
                <a:lnTo>
                  <a:pt x="9040737" y="105786"/>
                </a:lnTo>
                <a:cubicBezTo>
                  <a:pt x="9045198" y="108424"/>
                  <a:pt x="9049055" y="111684"/>
                  <a:pt x="9052026" y="115808"/>
                </a:cubicBezTo>
                <a:cubicBezTo>
                  <a:pt x="9103902" y="97277"/>
                  <a:pt x="9148883" y="119005"/>
                  <a:pt x="9203241" y="118145"/>
                </a:cubicBezTo>
                <a:cubicBezTo>
                  <a:pt x="9263154" y="126206"/>
                  <a:pt x="9393882" y="154481"/>
                  <a:pt x="9415584" y="163588"/>
                </a:cubicBezTo>
                <a:cubicBezTo>
                  <a:pt x="9433796" y="167802"/>
                  <a:pt x="9514347" y="159834"/>
                  <a:pt x="9505102" y="147474"/>
                </a:cubicBezTo>
                <a:cubicBezTo>
                  <a:pt x="9558875" y="175676"/>
                  <a:pt x="9580546" y="149889"/>
                  <a:pt x="9643040" y="164665"/>
                </a:cubicBezTo>
                <a:lnTo>
                  <a:pt x="9762999" y="169055"/>
                </a:lnTo>
                <a:lnTo>
                  <a:pt x="9776183" y="168623"/>
                </a:lnTo>
                <a:lnTo>
                  <a:pt x="9780532" y="162255"/>
                </a:lnTo>
                <a:lnTo>
                  <a:pt x="9824924" y="158079"/>
                </a:lnTo>
                <a:cubicBezTo>
                  <a:pt x="9845325" y="170634"/>
                  <a:pt x="9880317" y="158344"/>
                  <a:pt x="9910588" y="160759"/>
                </a:cubicBezTo>
                <a:lnTo>
                  <a:pt x="9924173" y="165023"/>
                </a:lnTo>
                <a:lnTo>
                  <a:pt x="10010969" y="162234"/>
                </a:lnTo>
                <a:lnTo>
                  <a:pt x="10070699" y="164286"/>
                </a:lnTo>
                <a:lnTo>
                  <a:pt x="10083825" y="168444"/>
                </a:lnTo>
                <a:lnTo>
                  <a:pt x="10097932" y="161160"/>
                </a:lnTo>
                <a:cubicBezTo>
                  <a:pt x="10099580" y="159385"/>
                  <a:pt x="10100873" y="157473"/>
                  <a:pt x="10101779" y="155488"/>
                </a:cubicBezTo>
                <a:lnTo>
                  <a:pt x="10149437" y="158598"/>
                </a:lnTo>
                <a:lnTo>
                  <a:pt x="10155104" y="158045"/>
                </a:lnTo>
                <a:lnTo>
                  <a:pt x="10250982" y="135074"/>
                </a:lnTo>
                <a:cubicBezTo>
                  <a:pt x="10282349" y="124953"/>
                  <a:pt x="10324027" y="105518"/>
                  <a:pt x="10343301" y="97316"/>
                </a:cubicBezTo>
                <a:cubicBezTo>
                  <a:pt x="10346266" y="87573"/>
                  <a:pt x="10357577" y="89038"/>
                  <a:pt x="10366625" y="85860"/>
                </a:cubicBezTo>
                <a:cubicBezTo>
                  <a:pt x="10373832" y="76124"/>
                  <a:pt x="10418445" y="69199"/>
                  <a:pt x="10433505" y="71432"/>
                </a:cubicBezTo>
                <a:cubicBezTo>
                  <a:pt x="10475361" y="83650"/>
                  <a:pt x="10513941" y="44949"/>
                  <a:pt x="10547510" y="53678"/>
                </a:cubicBezTo>
                <a:cubicBezTo>
                  <a:pt x="10573283" y="48227"/>
                  <a:pt x="10581157" y="42377"/>
                  <a:pt x="10588150" y="38719"/>
                </a:cubicBezTo>
                <a:lnTo>
                  <a:pt x="10589457" y="31728"/>
                </a:lnTo>
                <a:lnTo>
                  <a:pt x="10699976" y="49777"/>
                </a:lnTo>
                <a:cubicBezTo>
                  <a:pt x="10735033" y="53897"/>
                  <a:pt x="10768025" y="45042"/>
                  <a:pt x="10812237" y="52759"/>
                </a:cubicBezTo>
                <a:lnTo>
                  <a:pt x="10869837" y="72227"/>
                </a:lnTo>
                <a:lnTo>
                  <a:pt x="10881770" y="80104"/>
                </a:lnTo>
                <a:lnTo>
                  <a:pt x="10896899" y="77163"/>
                </a:lnTo>
                <a:cubicBezTo>
                  <a:pt x="10898848" y="75922"/>
                  <a:pt x="10900479" y="74444"/>
                  <a:pt x="10901748" y="72784"/>
                </a:cubicBezTo>
                <a:lnTo>
                  <a:pt x="10947419" y="89748"/>
                </a:lnTo>
                <a:lnTo>
                  <a:pt x="10953034" y="90870"/>
                </a:lnTo>
                <a:lnTo>
                  <a:pt x="10992070" y="95273"/>
                </a:lnTo>
                <a:lnTo>
                  <a:pt x="11112372" y="88679"/>
                </a:lnTo>
                <a:cubicBezTo>
                  <a:pt x="11108439" y="74830"/>
                  <a:pt x="11140018" y="97031"/>
                  <a:pt x="11147719" y="86992"/>
                </a:cubicBezTo>
                <a:cubicBezTo>
                  <a:pt x="11152509" y="78401"/>
                  <a:pt x="11163205" y="83136"/>
                  <a:pt x="11172617" y="82697"/>
                </a:cubicBezTo>
                <a:cubicBezTo>
                  <a:pt x="11181525" y="75359"/>
                  <a:pt x="11226208" y="81688"/>
                  <a:pt x="11240397" y="88262"/>
                </a:cubicBezTo>
                <a:cubicBezTo>
                  <a:pt x="11249960" y="94287"/>
                  <a:pt x="11259949" y="97164"/>
                  <a:pt x="11270034" y="98379"/>
                </a:cubicBezTo>
                <a:lnTo>
                  <a:pt x="11293091" y="98474"/>
                </a:lnTo>
                <a:lnTo>
                  <a:pt x="11310949" y="104274"/>
                </a:lnTo>
                <a:lnTo>
                  <a:pt x="11345279" y="101883"/>
                </a:lnTo>
                <a:lnTo>
                  <a:pt x="11354597" y="104385"/>
                </a:lnTo>
                <a:lnTo>
                  <a:pt x="11367725" y="104431"/>
                </a:lnTo>
                <a:lnTo>
                  <a:pt x="11399832" y="117048"/>
                </a:lnTo>
                <a:cubicBezTo>
                  <a:pt x="11426330" y="131555"/>
                  <a:pt x="11452641" y="150886"/>
                  <a:pt x="11487595" y="158754"/>
                </a:cubicBezTo>
                <a:cubicBezTo>
                  <a:pt x="11515406" y="151514"/>
                  <a:pt x="11531776" y="244887"/>
                  <a:pt x="11590850" y="244984"/>
                </a:cubicBezTo>
                <a:cubicBezTo>
                  <a:pt x="11687863" y="198241"/>
                  <a:pt x="11587614" y="291800"/>
                  <a:pt x="11736204" y="283941"/>
                </a:cubicBezTo>
                <a:cubicBezTo>
                  <a:pt x="11744762" y="275580"/>
                  <a:pt x="11762511" y="286184"/>
                  <a:pt x="11760331" y="298368"/>
                </a:cubicBezTo>
                <a:cubicBezTo>
                  <a:pt x="11769810" y="295289"/>
                  <a:pt x="11817448" y="290644"/>
                  <a:pt x="11819139" y="310575"/>
                </a:cubicBezTo>
                <a:lnTo>
                  <a:pt x="11821967" y="312222"/>
                </a:lnTo>
                <a:lnTo>
                  <a:pt x="11847125" y="303833"/>
                </a:lnTo>
                <a:cubicBezTo>
                  <a:pt x="11890550" y="301151"/>
                  <a:pt x="11927400" y="329991"/>
                  <a:pt x="11980134" y="328343"/>
                </a:cubicBezTo>
                <a:cubicBezTo>
                  <a:pt x="11999877" y="317657"/>
                  <a:pt x="12100908" y="364667"/>
                  <a:pt x="12174576" y="382540"/>
                </a:cubicBezTo>
                <a:lnTo>
                  <a:pt x="12192000" y="385665"/>
                </a:lnTo>
                <a:lnTo>
                  <a:pt x="12192000" y="1163932"/>
                </a:lnTo>
                <a:lnTo>
                  <a:pt x="0" y="1163932"/>
                </a:lnTo>
                <a:lnTo>
                  <a:pt x="0" y="489977"/>
                </a:lnTo>
                <a:lnTo>
                  <a:pt x="5331" y="489229"/>
                </a:lnTo>
                <a:cubicBezTo>
                  <a:pt x="18193" y="486710"/>
                  <a:pt x="30228" y="483363"/>
                  <a:pt x="39902" y="478716"/>
                </a:cubicBezTo>
                <a:lnTo>
                  <a:pt x="117880" y="427388"/>
                </a:lnTo>
                <a:lnTo>
                  <a:pt x="238140" y="385729"/>
                </a:lnTo>
                <a:lnTo>
                  <a:pt x="249589" y="385949"/>
                </a:lnTo>
                <a:lnTo>
                  <a:pt x="296963" y="362534"/>
                </a:lnTo>
                <a:cubicBezTo>
                  <a:pt x="312678" y="353496"/>
                  <a:pt x="327245" y="343226"/>
                  <a:pt x="339235" y="330857"/>
                </a:cubicBezTo>
                <a:cubicBezTo>
                  <a:pt x="358017" y="316348"/>
                  <a:pt x="430593" y="324331"/>
                  <a:pt x="447152" y="333855"/>
                </a:cubicBezTo>
                <a:cubicBezTo>
                  <a:pt x="455944" y="335789"/>
                  <a:pt x="465515" y="339134"/>
                  <a:pt x="475247" y="343146"/>
                </a:cubicBezTo>
                <a:lnTo>
                  <a:pt x="477967" y="344392"/>
                </a:lnTo>
                <a:lnTo>
                  <a:pt x="527683" y="339655"/>
                </a:lnTo>
                <a:lnTo>
                  <a:pt x="703732" y="323031"/>
                </a:lnTo>
                <a:cubicBezTo>
                  <a:pt x="746107" y="337252"/>
                  <a:pt x="806181" y="307763"/>
                  <a:pt x="853391" y="310023"/>
                </a:cubicBezTo>
                <a:cubicBezTo>
                  <a:pt x="890324" y="307038"/>
                  <a:pt x="911072" y="307293"/>
                  <a:pt x="925332" y="305118"/>
                </a:cubicBezTo>
                <a:lnTo>
                  <a:pt x="941286" y="295364"/>
                </a:lnTo>
                <a:lnTo>
                  <a:pt x="950845" y="293027"/>
                </a:lnTo>
                <a:lnTo>
                  <a:pt x="953292" y="287324"/>
                </a:lnTo>
                <a:lnTo>
                  <a:pt x="967499" y="280192"/>
                </a:lnTo>
                <a:cubicBezTo>
                  <a:pt x="972860" y="278300"/>
                  <a:pt x="978671" y="277177"/>
                  <a:pt x="985161" y="277297"/>
                </a:cubicBezTo>
                <a:cubicBezTo>
                  <a:pt x="1006876" y="286454"/>
                  <a:pt x="1042482" y="256677"/>
                  <a:pt x="1069267" y="269198"/>
                </a:cubicBezTo>
                <a:cubicBezTo>
                  <a:pt x="1094808" y="265150"/>
                  <a:pt x="1122462" y="257023"/>
                  <a:pt x="1138407" y="252999"/>
                </a:cubicBezTo>
                <a:cubicBezTo>
                  <a:pt x="1144898" y="243390"/>
                  <a:pt x="1166843" y="255604"/>
                  <a:pt x="1164931" y="245054"/>
                </a:cubicBezTo>
                <a:cubicBezTo>
                  <a:pt x="1180564" y="253372"/>
                  <a:pt x="1196701" y="233033"/>
                  <a:pt x="1211622" y="227108"/>
                </a:cubicBezTo>
                <a:cubicBezTo>
                  <a:pt x="1223659" y="235648"/>
                  <a:pt x="1243095" y="214792"/>
                  <a:pt x="1274567" y="209812"/>
                </a:cubicBezTo>
                <a:cubicBezTo>
                  <a:pt x="1293468" y="207689"/>
                  <a:pt x="1311321" y="214329"/>
                  <a:pt x="1325029" y="214369"/>
                </a:cubicBezTo>
                <a:cubicBezTo>
                  <a:pt x="1338735" y="214409"/>
                  <a:pt x="1348238" y="204450"/>
                  <a:pt x="1356805" y="210054"/>
                </a:cubicBezTo>
                <a:cubicBezTo>
                  <a:pt x="1397191" y="226080"/>
                  <a:pt x="1434108" y="220864"/>
                  <a:pt x="1468752" y="221036"/>
                </a:cubicBezTo>
                <a:lnTo>
                  <a:pt x="1650750" y="171522"/>
                </a:lnTo>
                <a:cubicBezTo>
                  <a:pt x="1648963" y="175128"/>
                  <a:pt x="1647366" y="179078"/>
                  <a:pt x="1655056" y="178538"/>
                </a:cubicBezTo>
                <a:cubicBezTo>
                  <a:pt x="1671361" y="175610"/>
                  <a:pt x="1673472" y="191103"/>
                  <a:pt x="1683220" y="176084"/>
                </a:cubicBezTo>
                <a:lnTo>
                  <a:pt x="1685599" y="171820"/>
                </a:lnTo>
                <a:lnTo>
                  <a:pt x="1689230" y="171091"/>
                </a:lnTo>
                <a:cubicBezTo>
                  <a:pt x="1691077" y="171209"/>
                  <a:pt x="1691927" y="172238"/>
                  <a:pt x="1691052" y="175010"/>
                </a:cubicBezTo>
                <a:cubicBezTo>
                  <a:pt x="1708143" y="163422"/>
                  <a:pt x="1721518" y="180819"/>
                  <a:pt x="1735783" y="183832"/>
                </a:cubicBezTo>
                <a:cubicBezTo>
                  <a:pt x="1749257" y="172743"/>
                  <a:pt x="1765900" y="189995"/>
                  <a:pt x="1797102" y="188721"/>
                </a:cubicBezTo>
                <a:cubicBezTo>
                  <a:pt x="1811926" y="175989"/>
                  <a:pt x="1818113" y="188014"/>
                  <a:pt x="1845638" y="170206"/>
                </a:cubicBezTo>
                <a:cubicBezTo>
                  <a:pt x="1846487" y="171605"/>
                  <a:pt x="1847613" y="172863"/>
                  <a:pt x="1848980" y="173948"/>
                </a:cubicBezTo>
                <a:cubicBezTo>
                  <a:pt x="1856916" y="180245"/>
                  <a:pt x="1871067" y="179345"/>
                  <a:pt x="1880587" y="171938"/>
                </a:cubicBezTo>
                <a:cubicBezTo>
                  <a:pt x="1923931" y="147552"/>
                  <a:pt x="1960626" y="145420"/>
                  <a:pt x="1995803" y="138279"/>
                </a:cubicBezTo>
                <a:cubicBezTo>
                  <a:pt x="2035252" y="132570"/>
                  <a:pt x="2005733" y="159108"/>
                  <a:pt x="2057448" y="135082"/>
                </a:cubicBezTo>
                <a:lnTo>
                  <a:pt x="2119088" y="119940"/>
                </a:lnTo>
                <a:lnTo>
                  <a:pt x="2138831" y="122626"/>
                </a:lnTo>
                <a:lnTo>
                  <a:pt x="2174180" y="117121"/>
                </a:lnTo>
                <a:lnTo>
                  <a:pt x="2214259" y="116974"/>
                </a:lnTo>
                <a:cubicBezTo>
                  <a:pt x="2231866" y="115824"/>
                  <a:pt x="2248895" y="113224"/>
                  <a:pt x="2264911" y="108071"/>
                </a:cubicBezTo>
                <a:lnTo>
                  <a:pt x="2298963" y="107788"/>
                </a:lnTo>
                <a:cubicBezTo>
                  <a:pt x="2352919" y="99467"/>
                  <a:pt x="2408915" y="93907"/>
                  <a:pt x="2454058" y="73698"/>
                </a:cubicBezTo>
                <a:cubicBezTo>
                  <a:pt x="2493261" y="67427"/>
                  <a:pt x="2507044" y="73914"/>
                  <a:pt x="2534188" y="70162"/>
                </a:cubicBezTo>
                <a:cubicBezTo>
                  <a:pt x="2561369" y="61552"/>
                  <a:pt x="2595762" y="55004"/>
                  <a:pt x="2616912" y="51189"/>
                </a:cubicBezTo>
                <a:lnTo>
                  <a:pt x="2698592" y="42305"/>
                </a:lnTo>
                <a:lnTo>
                  <a:pt x="2891953" y="34973"/>
                </a:lnTo>
                <a:cubicBezTo>
                  <a:pt x="2905485" y="24878"/>
                  <a:pt x="2934220" y="5398"/>
                  <a:pt x="2955508" y="929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C39152-4A7E-ED48-8227-03CF3224EBDC}"/>
              </a:ext>
            </a:extLst>
          </p:cNvPr>
          <p:cNvSpPr/>
          <p:nvPr/>
        </p:nvSpPr>
        <p:spPr>
          <a:xfrm>
            <a:off x="330725" y="1227315"/>
            <a:ext cx="11861275" cy="546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000" dirty="0"/>
              <a:t>Forms of O2 in blood: dissolved (2%) and bound to hemoglobin (98%)</a:t>
            </a:r>
          </a:p>
          <a:p>
            <a:r>
              <a:rPr lang="en-US" sz="2000" dirty="0"/>
              <a:t>-The percent of heme groups bound to O2 is called percent saturation or oxygen binding capacity</a:t>
            </a:r>
          </a:p>
          <a:p>
            <a:r>
              <a:rPr lang="en-US" sz="2000" dirty="0"/>
              <a:t>	-100% = all 4 heme groups are bound</a:t>
            </a:r>
          </a:p>
          <a:p>
            <a:r>
              <a:rPr lang="en-US" sz="2000" dirty="0"/>
              <a:t>-When deoxygenated, called deoxyhemoglobin</a:t>
            </a:r>
          </a:p>
          <a:p>
            <a:r>
              <a:rPr lang="en-US" sz="2000" dirty="0"/>
              <a:t>-For subunits to bind O2, iron in heme moieties must be in ferrous state (Fe2+)</a:t>
            </a:r>
          </a:p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000" dirty="0"/>
              <a:t>-methemoglobin: if iron is in ferric (Fe3+) state, doesn’t bind O2 </a:t>
            </a:r>
          </a:p>
          <a:p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/>
              <a:t>-O2 content is the amount of O2 per volume of blood</a:t>
            </a:r>
          </a:p>
          <a:p>
            <a:r>
              <a:rPr lang="en-US" dirty="0"/>
              <a:t>	</a:t>
            </a:r>
            <a:r>
              <a:rPr lang="en-US" sz="1500" dirty="0">
                <a:highlight>
                  <a:srgbClr val="FFFF00"/>
                </a:highlight>
              </a:rPr>
              <a:t>-O2 content= (O2 binding capacity x % saturation) + dissolved O2</a:t>
            </a:r>
          </a:p>
          <a:p>
            <a:r>
              <a:rPr lang="en-US" sz="1500" dirty="0"/>
              <a:t>		-O2 content: amount of O2 in blood (ml O2/100ml blood)</a:t>
            </a:r>
          </a:p>
          <a:p>
            <a:r>
              <a:rPr lang="en-US" sz="1500" dirty="0"/>
              <a:t>		</a:t>
            </a:r>
            <a:r>
              <a:rPr lang="en-US" sz="1500" dirty="0">
                <a:highlight>
                  <a:srgbClr val="FFFF00"/>
                </a:highlight>
              </a:rPr>
              <a:t>-O2 binding capacity: </a:t>
            </a:r>
            <a:r>
              <a:rPr lang="en-US" sz="1500" dirty="0"/>
              <a:t>max amount of O2 bound to hemoglobin (ml O2/100ml blood) measured at 100% saturation</a:t>
            </a:r>
          </a:p>
          <a:p>
            <a:r>
              <a:rPr lang="en-US" sz="1500" dirty="0"/>
              <a:t>			</a:t>
            </a:r>
            <a:r>
              <a:rPr lang="en-US" sz="1500" dirty="0">
                <a:highlight>
                  <a:srgbClr val="FFFF00"/>
                </a:highlight>
              </a:rPr>
              <a:t>-this decreases with anemia </a:t>
            </a:r>
          </a:p>
          <a:p>
            <a:r>
              <a:rPr lang="en-US" sz="1500" dirty="0"/>
              <a:t>		-percent saturation: % heme groups bound to O2</a:t>
            </a:r>
          </a:p>
          <a:p>
            <a:r>
              <a:rPr lang="en-US" sz="1500" dirty="0"/>
              <a:t>		-dissolved O2: unbound O2 in blood (ml O2/100ml blood)</a:t>
            </a: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/>
              <a:t>-O2 delivery to tissues</a:t>
            </a:r>
          </a:p>
          <a:p>
            <a:r>
              <a:rPr lang="en-US" sz="2000" dirty="0"/>
              <a:t>	-O2 delivery= CO x O2 content</a:t>
            </a:r>
          </a:p>
          <a:p>
            <a:r>
              <a:rPr lang="en-US" sz="2000" dirty="0"/>
              <a:t>	</a:t>
            </a:r>
            <a:r>
              <a:rPr lang="en-US" sz="2000" dirty="0">
                <a:highlight>
                  <a:srgbClr val="FFFF00"/>
                </a:highlight>
              </a:rPr>
              <a:t>-O2 delivery= CO x (dissolved O2 + O2-hemoglobin)</a:t>
            </a: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7919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7CD24CB-ADB7-42D5-B7CA-D6B8E184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85F20A-C441-F343-9818-A3BF0959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10774"/>
            <a:ext cx="11447209" cy="1158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Oxygen-hemoglobin dissociation curve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9168E3-50B5-4B32-B3BA-B53352278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0"/>
            <a:ext cx="12192000" cy="1371600"/>
          </a:xfrm>
          <a:custGeom>
            <a:avLst/>
            <a:gdLst>
              <a:gd name="connsiteX0" fmla="*/ 0 w 12192000"/>
              <a:gd name="connsiteY0" fmla="*/ 0 h 1008346"/>
              <a:gd name="connsiteX1" fmla="*/ 12187583 w 12192000"/>
              <a:gd name="connsiteY1" fmla="*/ 0 h 1008346"/>
              <a:gd name="connsiteX2" fmla="*/ 12192000 w 12192000"/>
              <a:gd name="connsiteY2" fmla="*/ 65613 h 1008346"/>
              <a:gd name="connsiteX3" fmla="*/ 12192000 w 12192000"/>
              <a:gd name="connsiteY3" fmla="*/ 84629 h 1008346"/>
              <a:gd name="connsiteX4" fmla="*/ 12176433 w 12192000"/>
              <a:gd name="connsiteY4" fmla="*/ 86996 h 1008346"/>
              <a:gd name="connsiteX5" fmla="*/ 11966438 w 12192000"/>
              <a:gd name="connsiteY5" fmla="*/ 112672 h 1008346"/>
              <a:gd name="connsiteX6" fmla="*/ 11916918 w 12192000"/>
              <a:gd name="connsiteY6" fmla="*/ 131001 h 1008346"/>
              <a:gd name="connsiteX7" fmla="*/ 11785675 w 12192000"/>
              <a:gd name="connsiteY7" fmla="*/ 200504 h 1008346"/>
              <a:gd name="connsiteX8" fmla="*/ 11710307 w 12192000"/>
              <a:gd name="connsiteY8" fmla="*/ 219266 h 1008346"/>
              <a:gd name="connsiteX9" fmla="*/ 11488515 w 12192000"/>
              <a:gd name="connsiteY9" fmla="*/ 272573 h 1008346"/>
              <a:gd name="connsiteX10" fmla="*/ 11419631 w 12192000"/>
              <a:gd name="connsiteY10" fmla="*/ 292041 h 1008346"/>
              <a:gd name="connsiteX11" fmla="*/ 11247844 w 12192000"/>
              <a:gd name="connsiteY11" fmla="*/ 350265 h 1008346"/>
              <a:gd name="connsiteX12" fmla="*/ 11126425 w 12192000"/>
              <a:gd name="connsiteY12" fmla="*/ 419544 h 1008346"/>
              <a:gd name="connsiteX13" fmla="*/ 11017611 w 12192000"/>
              <a:gd name="connsiteY13" fmla="*/ 445382 h 1008346"/>
              <a:gd name="connsiteX14" fmla="*/ 10964524 w 12192000"/>
              <a:gd name="connsiteY14" fmla="*/ 459636 h 1008346"/>
              <a:gd name="connsiteX15" fmla="*/ 10937482 w 12192000"/>
              <a:gd name="connsiteY15" fmla="*/ 479175 h 1008346"/>
              <a:gd name="connsiteX16" fmla="*/ 10920340 w 12192000"/>
              <a:gd name="connsiteY16" fmla="*/ 481765 h 1008346"/>
              <a:gd name="connsiteX17" fmla="*/ 10920133 w 12192000"/>
              <a:gd name="connsiteY17" fmla="*/ 482186 h 1008346"/>
              <a:gd name="connsiteX18" fmla="*/ 10815604 w 12192000"/>
              <a:gd name="connsiteY18" fmla="*/ 500583 h 1008346"/>
              <a:gd name="connsiteX19" fmla="*/ 10736979 w 12192000"/>
              <a:gd name="connsiteY19" fmla="*/ 537354 h 1008346"/>
              <a:gd name="connsiteX20" fmla="*/ 10697572 w 12192000"/>
              <a:gd name="connsiteY20" fmla="*/ 549656 h 1008346"/>
              <a:gd name="connsiteX21" fmla="*/ 10677680 w 12192000"/>
              <a:gd name="connsiteY21" fmla="*/ 558131 h 1008346"/>
              <a:gd name="connsiteX22" fmla="*/ 10677187 w 12192000"/>
              <a:gd name="connsiteY22" fmla="*/ 559888 h 1008346"/>
              <a:gd name="connsiteX23" fmla="*/ 10588288 w 12192000"/>
              <a:gd name="connsiteY23" fmla="*/ 566845 h 1008346"/>
              <a:gd name="connsiteX24" fmla="*/ 10533913 w 12192000"/>
              <a:gd name="connsiteY24" fmla="*/ 565526 h 1008346"/>
              <a:gd name="connsiteX25" fmla="*/ 10427096 w 12192000"/>
              <a:gd name="connsiteY25" fmla="*/ 571439 h 1008346"/>
              <a:gd name="connsiteX26" fmla="*/ 10283366 w 12192000"/>
              <a:gd name="connsiteY26" fmla="*/ 601076 h 1008346"/>
              <a:gd name="connsiteX27" fmla="*/ 10071988 w 12192000"/>
              <a:gd name="connsiteY27" fmla="*/ 612649 h 1008346"/>
              <a:gd name="connsiteX28" fmla="*/ 10019577 w 12192000"/>
              <a:gd name="connsiteY28" fmla="*/ 623784 h 1008346"/>
              <a:gd name="connsiteX29" fmla="*/ 9996598 w 12192000"/>
              <a:gd name="connsiteY29" fmla="*/ 629362 h 1008346"/>
              <a:gd name="connsiteX30" fmla="*/ 9994226 w 12192000"/>
              <a:gd name="connsiteY30" fmla="*/ 629693 h 1008346"/>
              <a:gd name="connsiteX31" fmla="*/ 9886928 w 12192000"/>
              <a:gd name="connsiteY31" fmla="*/ 637803 h 1008346"/>
              <a:gd name="connsiteX32" fmla="*/ 9757216 w 12192000"/>
              <a:gd name="connsiteY32" fmla="*/ 637903 h 1008346"/>
              <a:gd name="connsiteX33" fmla="*/ 9630666 w 12192000"/>
              <a:gd name="connsiteY33" fmla="*/ 634301 h 1008346"/>
              <a:gd name="connsiteX34" fmla="*/ 9552588 w 12192000"/>
              <a:gd name="connsiteY34" fmla="*/ 654919 h 1008346"/>
              <a:gd name="connsiteX35" fmla="*/ 9415821 w 12192000"/>
              <a:gd name="connsiteY35" fmla="*/ 653970 h 1008346"/>
              <a:gd name="connsiteX36" fmla="*/ 9163817 w 12192000"/>
              <a:gd name="connsiteY36" fmla="*/ 650641 h 1008346"/>
              <a:gd name="connsiteX37" fmla="*/ 9050386 w 12192000"/>
              <a:gd name="connsiteY37" fmla="*/ 653852 h 1008346"/>
              <a:gd name="connsiteX38" fmla="*/ 8929125 w 12192000"/>
              <a:gd name="connsiteY38" fmla="*/ 654038 h 1008346"/>
              <a:gd name="connsiteX39" fmla="*/ 8848784 w 12192000"/>
              <a:gd name="connsiteY39" fmla="*/ 653686 h 1008346"/>
              <a:gd name="connsiteX40" fmla="*/ 8846477 w 12192000"/>
              <a:gd name="connsiteY40" fmla="*/ 654426 h 1008346"/>
              <a:gd name="connsiteX41" fmla="*/ 8826356 w 12192000"/>
              <a:gd name="connsiteY41" fmla="*/ 654200 h 1008346"/>
              <a:gd name="connsiteX42" fmla="*/ 8788426 w 12192000"/>
              <a:gd name="connsiteY42" fmla="*/ 644734 h 1008346"/>
              <a:gd name="connsiteX43" fmla="*/ 8715784 w 12192000"/>
              <a:gd name="connsiteY43" fmla="*/ 655804 h 1008346"/>
              <a:gd name="connsiteX44" fmla="*/ 8652446 w 12192000"/>
              <a:gd name="connsiteY44" fmla="*/ 660966 h 1008346"/>
              <a:gd name="connsiteX45" fmla="*/ 8602565 w 12192000"/>
              <a:gd name="connsiteY45" fmla="*/ 669503 h 1008346"/>
              <a:gd name="connsiteX46" fmla="*/ 8593932 w 12192000"/>
              <a:gd name="connsiteY46" fmla="*/ 669427 h 1008346"/>
              <a:gd name="connsiteX47" fmla="*/ 8593705 w 12192000"/>
              <a:gd name="connsiteY47" fmla="*/ 669613 h 1008346"/>
              <a:gd name="connsiteX48" fmla="*/ 8584494 w 12192000"/>
              <a:gd name="connsiteY48" fmla="*/ 669906 h 1008346"/>
              <a:gd name="connsiteX49" fmla="*/ 8578197 w 12192000"/>
              <a:gd name="connsiteY49" fmla="*/ 669287 h 1008346"/>
              <a:gd name="connsiteX50" fmla="*/ 8506463 w 12192000"/>
              <a:gd name="connsiteY50" fmla="*/ 693584 h 1008346"/>
              <a:gd name="connsiteX51" fmla="*/ 8399267 w 12192000"/>
              <a:gd name="connsiteY51" fmla="*/ 713948 h 1008346"/>
              <a:gd name="connsiteX52" fmla="*/ 8291640 w 12192000"/>
              <a:gd name="connsiteY52" fmla="*/ 731915 h 1008346"/>
              <a:gd name="connsiteX53" fmla="*/ 8251948 w 12192000"/>
              <a:gd name="connsiteY53" fmla="*/ 737355 h 1008346"/>
              <a:gd name="connsiteX54" fmla="*/ 8184393 w 12192000"/>
              <a:gd name="connsiteY54" fmla="*/ 751751 h 1008346"/>
              <a:gd name="connsiteX55" fmla="*/ 8155434 w 12192000"/>
              <a:gd name="connsiteY55" fmla="*/ 761257 h 1008346"/>
              <a:gd name="connsiteX56" fmla="*/ 8153823 w 12192000"/>
              <a:gd name="connsiteY56" fmla="*/ 761173 h 1008346"/>
              <a:gd name="connsiteX57" fmla="*/ 8152337 w 12192000"/>
              <a:gd name="connsiteY57" fmla="*/ 763644 h 1008346"/>
              <a:gd name="connsiteX58" fmla="*/ 8147026 w 12192000"/>
              <a:gd name="connsiteY58" fmla="*/ 765472 h 1008346"/>
              <a:gd name="connsiteX59" fmla="*/ 8130352 w 12192000"/>
              <a:gd name="connsiteY59" fmla="*/ 767262 h 1008346"/>
              <a:gd name="connsiteX60" fmla="*/ 8123725 w 12192000"/>
              <a:gd name="connsiteY60" fmla="*/ 767408 h 1008346"/>
              <a:gd name="connsiteX61" fmla="*/ 8114787 w 12192000"/>
              <a:gd name="connsiteY61" fmla="*/ 768745 h 1008346"/>
              <a:gd name="connsiteX62" fmla="*/ 8114681 w 12192000"/>
              <a:gd name="connsiteY62" fmla="*/ 768946 h 1008346"/>
              <a:gd name="connsiteX63" fmla="*/ 8106087 w 12192000"/>
              <a:gd name="connsiteY63" fmla="*/ 769868 h 1008346"/>
              <a:gd name="connsiteX64" fmla="*/ 8047050 w 12192000"/>
              <a:gd name="connsiteY64" fmla="*/ 789846 h 1008346"/>
              <a:gd name="connsiteX65" fmla="*/ 7998793 w 12192000"/>
              <a:gd name="connsiteY65" fmla="*/ 802356 h 1008346"/>
              <a:gd name="connsiteX66" fmla="*/ 7988446 w 12192000"/>
              <a:gd name="connsiteY66" fmla="*/ 806503 h 1008346"/>
              <a:gd name="connsiteX67" fmla="*/ 7988194 w 12192000"/>
              <a:gd name="connsiteY67" fmla="*/ 807340 h 1008346"/>
              <a:gd name="connsiteX68" fmla="*/ 7941821 w 12192000"/>
              <a:gd name="connsiteY68" fmla="*/ 811196 h 1008346"/>
              <a:gd name="connsiteX69" fmla="*/ 7913431 w 12192000"/>
              <a:gd name="connsiteY69" fmla="*/ 810908 h 1008346"/>
              <a:gd name="connsiteX70" fmla="*/ 7899391 w 12192000"/>
              <a:gd name="connsiteY70" fmla="*/ 811681 h 1008346"/>
              <a:gd name="connsiteX71" fmla="*/ 7894134 w 12192000"/>
              <a:gd name="connsiteY71" fmla="*/ 809997 h 1008346"/>
              <a:gd name="connsiteX72" fmla="*/ 7874065 w 12192000"/>
              <a:gd name="connsiteY72" fmla="*/ 812104 h 1008346"/>
              <a:gd name="connsiteX73" fmla="*/ 7872250 w 12192000"/>
              <a:gd name="connsiteY73" fmla="*/ 813063 h 1008346"/>
              <a:gd name="connsiteX74" fmla="*/ 7825620 w 12192000"/>
              <a:gd name="connsiteY74" fmla="*/ 810757 h 1008346"/>
              <a:gd name="connsiteX75" fmla="*/ 7759398 w 12192000"/>
              <a:gd name="connsiteY75" fmla="*/ 814526 h 1008346"/>
              <a:gd name="connsiteX76" fmla="*/ 7671781 w 12192000"/>
              <a:gd name="connsiteY76" fmla="*/ 825332 h 1008346"/>
              <a:gd name="connsiteX77" fmla="*/ 7470640 w 12192000"/>
              <a:gd name="connsiteY77" fmla="*/ 840596 h 1008346"/>
              <a:gd name="connsiteX78" fmla="*/ 7464881 w 12192000"/>
              <a:gd name="connsiteY78" fmla="*/ 840011 h 1008346"/>
              <a:gd name="connsiteX79" fmla="*/ 7468828 w 12192000"/>
              <a:gd name="connsiteY79" fmla="*/ 838867 h 1008346"/>
              <a:gd name="connsiteX80" fmla="*/ 7463929 w 12192000"/>
              <a:gd name="connsiteY80" fmla="*/ 839915 h 1008346"/>
              <a:gd name="connsiteX81" fmla="*/ 7464881 w 12192000"/>
              <a:gd name="connsiteY81" fmla="*/ 840011 h 1008346"/>
              <a:gd name="connsiteX82" fmla="*/ 7462887 w 12192000"/>
              <a:gd name="connsiteY82" fmla="*/ 840589 h 1008346"/>
              <a:gd name="connsiteX83" fmla="*/ 7423655 w 12192000"/>
              <a:gd name="connsiteY83" fmla="*/ 848212 h 1008346"/>
              <a:gd name="connsiteX84" fmla="*/ 7346156 w 12192000"/>
              <a:gd name="connsiteY84" fmla="*/ 869806 h 1008346"/>
              <a:gd name="connsiteX85" fmla="*/ 7174543 w 12192000"/>
              <a:gd name="connsiteY85" fmla="*/ 893041 h 1008346"/>
              <a:gd name="connsiteX86" fmla="*/ 7120480 w 12192000"/>
              <a:gd name="connsiteY86" fmla="*/ 906142 h 1008346"/>
              <a:gd name="connsiteX87" fmla="*/ 7063799 w 12192000"/>
              <a:gd name="connsiteY87" fmla="*/ 904302 h 1008346"/>
              <a:gd name="connsiteX88" fmla="*/ 7046174 w 12192000"/>
              <a:gd name="connsiteY88" fmla="*/ 912191 h 1008346"/>
              <a:gd name="connsiteX89" fmla="*/ 7043236 w 12192000"/>
              <a:gd name="connsiteY89" fmla="*/ 913697 h 1008346"/>
              <a:gd name="connsiteX90" fmla="*/ 7029299 w 12192000"/>
              <a:gd name="connsiteY90" fmla="*/ 916535 h 1008346"/>
              <a:gd name="connsiteX91" fmla="*/ 7011341 w 12192000"/>
              <a:gd name="connsiteY91" fmla="*/ 922055 h 1008346"/>
              <a:gd name="connsiteX92" fmla="*/ 6962721 w 12192000"/>
              <a:gd name="connsiteY92" fmla="*/ 926136 h 1008346"/>
              <a:gd name="connsiteX93" fmla="*/ 6924046 w 12192000"/>
              <a:gd name="connsiteY93" fmla="*/ 935119 h 1008346"/>
              <a:gd name="connsiteX94" fmla="*/ 6803921 w 12192000"/>
              <a:gd name="connsiteY94" fmla="*/ 953749 h 1008346"/>
              <a:gd name="connsiteX95" fmla="*/ 6753130 w 12192000"/>
              <a:gd name="connsiteY95" fmla="*/ 967574 h 1008346"/>
              <a:gd name="connsiteX96" fmla="*/ 6715125 w 12192000"/>
              <a:gd name="connsiteY96" fmla="*/ 976612 h 1008346"/>
              <a:gd name="connsiteX97" fmla="*/ 6558230 w 12192000"/>
              <a:gd name="connsiteY97" fmla="*/ 992648 h 1008346"/>
              <a:gd name="connsiteX98" fmla="*/ 6424995 w 12192000"/>
              <a:gd name="connsiteY98" fmla="*/ 997785 h 1008346"/>
              <a:gd name="connsiteX99" fmla="*/ 6223993 w 12192000"/>
              <a:gd name="connsiteY99" fmla="*/ 996254 h 1008346"/>
              <a:gd name="connsiteX100" fmla="*/ 6170626 w 12192000"/>
              <a:gd name="connsiteY100" fmla="*/ 996191 h 1008346"/>
              <a:gd name="connsiteX101" fmla="*/ 6139366 w 12192000"/>
              <a:gd name="connsiteY101" fmla="*/ 1000894 h 1008346"/>
              <a:gd name="connsiteX102" fmla="*/ 6132311 w 12192000"/>
              <a:gd name="connsiteY102" fmla="*/ 1006678 h 1008346"/>
              <a:gd name="connsiteX103" fmla="*/ 6112202 w 12192000"/>
              <a:gd name="connsiteY103" fmla="*/ 1007107 h 1008346"/>
              <a:gd name="connsiteX104" fmla="*/ 6106903 w 12192000"/>
              <a:gd name="connsiteY104" fmla="*/ 1008346 h 1008346"/>
              <a:gd name="connsiteX105" fmla="*/ 6010290 w 12192000"/>
              <a:gd name="connsiteY105" fmla="*/ 999136 h 1008346"/>
              <a:gd name="connsiteX106" fmla="*/ 5859922 w 12192000"/>
              <a:gd name="connsiteY106" fmla="*/ 1004321 h 1008346"/>
              <a:gd name="connsiteX107" fmla="*/ 5623801 w 12192000"/>
              <a:gd name="connsiteY107" fmla="*/ 983916 h 1008346"/>
              <a:gd name="connsiteX108" fmla="*/ 5462286 w 12192000"/>
              <a:gd name="connsiteY108" fmla="*/ 972082 h 1008346"/>
              <a:gd name="connsiteX109" fmla="*/ 5263300 w 12192000"/>
              <a:gd name="connsiteY109" fmla="*/ 962419 h 1008346"/>
              <a:gd name="connsiteX110" fmla="*/ 5146583 w 12192000"/>
              <a:gd name="connsiteY110" fmla="*/ 948153 h 1008346"/>
              <a:gd name="connsiteX111" fmla="*/ 5067376 w 12192000"/>
              <a:gd name="connsiteY111" fmla="*/ 951851 h 1008346"/>
              <a:gd name="connsiteX112" fmla="*/ 4992329 w 12192000"/>
              <a:gd name="connsiteY112" fmla="*/ 947102 h 1008346"/>
              <a:gd name="connsiteX113" fmla="*/ 4965683 w 12192000"/>
              <a:gd name="connsiteY113" fmla="*/ 945215 h 1008346"/>
              <a:gd name="connsiteX114" fmla="*/ 4961310 w 12192000"/>
              <a:gd name="connsiteY114" fmla="*/ 941890 h 1008346"/>
              <a:gd name="connsiteX115" fmla="*/ 4943488 w 12192000"/>
              <a:gd name="connsiteY115" fmla="*/ 939683 h 1008346"/>
              <a:gd name="connsiteX116" fmla="*/ 4849224 w 12192000"/>
              <a:gd name="connsiteY116" fmla="*/ 927230 h 1008346"/>
              <a:gd name="connsiteX117" fmla="*/ 4847947 w 12192000"/>
              <a:gd name="connsiteY117" fmla="*/ 928231 h 1008346"/>
              <a:gd name="connsiteX118" fmla="*/ 4754288 w 12192000"/>
              <a:gd name="connsiteY118" fmla="*/ 938607 h 1008346"/>
              <a:gd name="connsiteX119" fmla="*/ 4663397 w 12192000"/>
              <a:gd name="connsiteY119" fmla="*/ 947888 h 1008346"/>
              <a:gd name="connsiteX120" fmla="*/ 4651959 w 12192000"/>
              <a:gd name="connsiteY120" fmla="*/ 947106 h 1008346"/>
              <a:gd name="connsiteX121" fmla="*/ 4651598 w 12192000"/>
              <a:gd name="connsiteY121" fmla="*/ 947335 h 1008346"/>
              <a:gd name="connsiteX122" fmla="*/ 4639268 w 12192000"/>
              <a:gd name="connsiteY122" fmla="*/ 946997 h 1008346"/>
              <a:gd name="connsiteX123" fmla="*/ 4631109 w 12192000"/>
              <a:gd name="connsiteY123" fmla="*/ 945679 h 1008346"/>
              <a:gd name="connsiteX124" fmla="*/ 4543237 w 12192000"/>
              <a:gd name="connsiteY124" fmla="*/ 945685 h 1008346"/>
              <a:gd name="connsiteX125" fmla="*/ 4438018 w 12192000"/>
              <a:gd name="connsiteY125" fmla="*/ 952550 h 1008346"/>
              <a:gd name="connsiteX126" fmla="*/ 4248478 w 12192000"/>
              <a:gd name="connsiteY126" fmla="*/ 943944 h 1008346"/>
              <a:gd name="connsiteX127" fmla="*/ 4060040 w 12192000"/>
              <a:gd name="connsiteY127" fmla="*/ 924627 h 1008346"/>
              <a:gd name="connsiteX128" fmla="*/ 3900993 w 12192000"/>
              <a:gd name="connsiteY128" fmla="*/ 901281 h 1008346"/>
              <a:gd name="connsiteX129" fmla="*/ 3894163 w 12192000"/>
              <a:gd name="connsiteY129" fmla="*/ 893057 h 1008346"/>
              <a:gd name="connsiteX130" fmla="*/ 3882282 w 12192000"/>
              <a:gd name="connsiteY130" fmla="*/ 887118 h 1008346"/>
              <a:gd name="connsiteX131" fmla="*/ 3879568 w 12192000"/>
              <a:gd name="connsiteY131" fmla="*/ 887386 h 1008346"/>
              <a:gd name="connsiteX132" fmla="*/ 3862018 w 12192000"/>
              <a:gd name="connsiteY132" fmla="*/ 883446 h 1008346"/>
              <a:gd name="connsiteX133" fmla="*/ 3860685 w 12192000"/>
              <a:gd name="connsiteY133" fmla="*/ 880589 h 1008346"/>
              <a:gd name="connsiteX134" fmla="*/ 3849430 w 12192000"/>
              <a:gd name="connsiteY134" fmla="*/ 877261 h 1008346"/>
              <a:gd name="connsiteX135" fmla="*/ 3829379 w 12192000"/>
              <a:gd name="connsiteY135" fmla="*/ 869021 h 1008346"/>
              <a:gd name="connsiteX136" fmla="*/ 3823641 w 12192000"/>
              <a:gd name="connsiteY136" fmla="*/ 869057 h 1008346"/>
              <a:gd name="connsiteX137" fmla="*/ 3790304 w 12192000"/>
              <a:gd name="connsiteY137" fmla="*/ 859084 h 1008346"/>
              <a:gd name="connsiteX138" fmla="*/ 3788900 w 12192000"/>
              <a:gd name="connsiteY138" fmla="*/ 859697 h 1008346"/>
              <a:gd name="connsiteX139" fmla="*/ 3775383 w 12192000"/>
              <a:gd name="connsiteY139" fmla="*/ 860158 h 1008346"/>
              <a:gd name="connsiteX140" fmla="*/ 3650549 w 12192000"/>
              <a:gd name="connsiteY140" fmla="*/ 856389 h 1008346"/>
              <a:gd name="connsiteX141" fmla="*/ 3643002 w 12192000"/>
              <a:gd name="connsiteY141" fmla="*/ 854718 h 1008346"/>
              <a:gd name="connsiteX142" fmla="*/ 3642633 w 12192000"/>
              <a:gd name="connsiteY142" fmla="*/ 854851 h 1008346"/>
              <a:gd name="connsiteX143" fmla="*/ 3634236 w 12192000"/>
              <a:gd name="connsiteY143" fmla="*/ 853421 h 1008346"/>
              <a:gd name="connsiteX144" fmla="*/ 3629243 w 12192000"/>
              <a:gd name="connsiteY144" fmla="*/ 851670 h 1008346"/>
              <a:gd name="connsiteX145" fmla="*/ 3614602 w 12192000"/>
              <a:gd name="connsiteY145" fmla="*/ 848429 h 1008346"/>
              <a:gd name="connsiteX146" fmla="*/ 3543752 w 12192000"/>
              <a:gd name="connsiteY146" fmla="*/ 861253 h 1008346"/>
              <a:gd name="connsiteX147" fmla="*/ 3430556 w 12192000"/>
              <a:gd name="connsiteY147" fmla="*/ 860564 h 1008346"/>
              <a:gd name="connsiteX148" fmla="*/ 3385450 w 12192000"/>
              <a:gd name="connsiteY148" fmla="*/ 861153 h 1008346"/>
              <a:gd name="connsiteX149" fmla="*/ 3206411 w 12192000"/>
              <a:gd name="connsiteY149" fmla="*/ 856342 h 1008346"/>
              <a:gd name="connsiteX150" fmla="*/ 3172172 w 12192000"/>
              <a:gd name="connsiteY150" fmla="*/ 859926 h 1008346"/>
              <a:gd name="connsiteX151" fmla="*/ 3167260 w 12192000"/>
              <a:gd name="connsiteY151" fmla="*/ 861600 h 1008346"/>
              <a:gd name="connsiteX152" fmla="*/ 3160907 w 12192000"/>
              <a:gd name="connsiteY152" fmla="*/ 862337 h 1008346"/>
              <a:gd name="connsiteX153" fmla="*/ 3144557 w 12192000"/>
              <a:gd name="connsiteY153" fmla="*/ 860933 h 1008346"/>
              <a:gd name="connsiteX154" fmla="*/ 3138575 w 12192000"/>
              <a:gd name="connsiteY154" fmla="*/ 859842 h 1008346"/>
              <a:gd name="connsiteX155" fmla="*/ 3129468 w 12192000"/>
              <a:gd name="connsiteY155" fmla="*/ 859445 h 1008346"/>
              <a:gd name="connsiteX156" fmla="*/ 3129191 w 12192000"/>
              <a:gd name="connsiteY156" fmla="*/ 859614 h 1008346"/>
              <a:gd name="connsiteX157" fmla="*/ 3080632 w 12192000"/>
              <a:gd name="connsiteY157" fmla="*/ 859576 h 1008346"/>
              <a:gd name="connsiteX158" fmla="*/ 3020075 w 12192000"/>
              <a:gd name="connsiteY158" fmla="*/ 867669 h 1008346"/>
              <a:gd name="connsiteX159" fmla="*/ 2996410 w 12192000"/>
              <a:gd name="connsiteY159" fmla="*/ 869598 h 1008346"/>
              <a:gd name="connsiteX160" fmla="*/ 2983493 w 12192000"/>
              <a:gd name="connsiteY160" fmla="*/ 871583 h 1008346"/>
              <a:gd name="connsiteX161" fmla="*/ 2982508 w 12192000"/>
              <a:gd name="connsiteY161" fmla="*/ 872324 h 1008346"/>
              <a:gd name="connsiteX162" fmla="*/ 2943646 w 12192000"/>
              <a:gd name="connsiteY162" fmla="*/ 866671 h 1008346"/>
              <a:gd name="connsiteX163" fmla="*/ 2937624 w 12192000"/>
              <a:gd name="connsiteY163" fmla="*/ 860873 h 1008346"/>
              <a:gd name="connsiteX164" fmla="*/ 2900278 w 12192000"/>
              <a:gd name="connsiteY164" fmla="*/ 855890 h 1008346"/>
              <a:gd name="connsiteX165" fmla="*/ 2877094 w 12192000"/>
              <a:gd name="connsiteY165" fmla="*/ 850038 h 1008346"/>
              <a:gd name="connsiteX166" fmla="*/ 2876089 w 12192000"/>
              <a:gd name="connsiteY166" fmla="*/ 849428 h 1008346"/>
              <a:gd name="connsiteX167" fmla="*/ 2858491 w 12192000"/>
              <a:gd name="connsiteY167" fmla="*/ 836891 h 1008346"/>
              <a:gd name="connsiteX168" fmla="*/ 2853221 w 12192000"/>
              <a:gd name="connsiteY168" fmla="*/ 836141 h 1008346"/>
              <a:gd name="connsiteX169" fmla="*/ 2809798 w 12192000"/>
              <a:gd name="connsiteY169" fmla="*/ 818931 h 1008346"/>
              <a:gd name="connsiteX170" fmla="*/ 2788143 w 12192000"/>
              <a:gd name="connsiteY170" fmla="*/ 814680 h 1008346"/>
              <a:gd name="connsiteX171" fmla="*/ 2726584 w 12192000"/>
              <a:gd name="connsiteY171" fmla="*/ 814258 h 1008346"/>
              <a:gd name="connsiteX172" fmla="*/ 2695593 w 12192000"/>
              <a:gd name="connsiteY172" fmla="*/ 797218 h 1008346"/>
              <a:gd name="connsiteX173" fmla="*/ 2688833 w 12192000"/>
              <a:gd name="connsiteY173" fmla="*/ 794195 h 1008346"/>
              <a:gd name="connsiteX174" fmla="*/ 2688479 w 12192000"/>
              <a:gd name="connsiteY174" fmla="*/ 794303 h 1008346"/>
              <a:gd name="connsiteX175" fmla="*/ 2680911 w 12192000"/>
              <a:gd name="connsiteY175" fmla="*/ 791446 h 1008346"/>
              <a:gd name="connsiteX176" fmla="*/ 2676500 w 12192000"/>
              <a:gd name="connsiteY176" fmla="*/ 788684 h 1008346"/>
              <a:gd name="connsiteX177" fmla="*/ 2597106 w 12192000"/>
              <a:gd name="connsiteY177" fmla="*/ 788233 h 1008346"/>
              <a:gd name="connsiteX178" fmla="*/ 2493284 w 12192000"/>
              <a:gd name="connsiteY178" fmla="*/ 771780 h 1008346"/>
              <a:gd name="connsiteX179" fmla="*/ 2391347 w 12192000"/>
              <a:gd name="connsiteY179" fmla="*/ 752808 h 1008346"/>
              <a:gd name="connsiteX180" fmla="*/ 2354862 w 12192000"/>
              <a:gd name="connsiteY180" fmla="*/ 744636 h 1008346"/>
              <a:gd name="connsiteX181" fmla="*/ 2287979 w 12192000"/>
              <a:gd name="connsiteY181" fmla="*/ 735811 h 1008346"/>
              <a:gd name="connsiteX182" fmla="*/ 2255010 w 12192000"/>
              <a:gd name="connsiteY182" fmla="*/ 734698 h 1008346"/>
              <a:gd name="connsiteX183" fmla="*/ 2251535 w 12192000"/>
              <a:gd name="connsiteY183" fmla="*/ 736637 h 1008346"/>
              <a:gd name="connsiteX184" fmla="*/ 2245631 w 12192000"/>
              <a:gd name="connsiteY184" fmla="*/ 736631 h 1008346"/>
              <a:gd name="connsiteX185" fmla="*/ 2230763 w 12192000"/>
              <a:gd name="connsiteY185" fmla="*/ 732710 h 1008346"/>
              <a:gd name="connsiteX186" fmla="*/ 2225379 w 12192000"/>
              <a:gd name="connsiteY186" fmla="*/ 730591 h 1008346"/>
              <a:gd name="connsiteX187" fmla="*/ 2217057 w 12192000"/>
              <a:gd name="connsiteY187" fmla="*/ 728862 h 1008346"/>
              <a:gd name="connsiteX188" fmla="*/ 2216788 w 12192000"/>
              <a:gd name="connsiteY188" fmla="*/ 729024 h 1008346"/>
              <a:gd name="connsiteX189" fmla="*/ 2209124 w 12192000"/>
              <a:gd name="connsiteY189" fmla="*/ 727003 h 1008346"/>
              <a:gd name="connsiteX190" fmla="*/ 2172459 w 12192000"/>
              <a:gd name="connsiteY190" fmla="*/ 714519 h 1008346"/>
              <a:gd name="connsiteX191" fmla="*/ 2115857 w 12192000"/>
              <a:gd name="connsiteY191" fmla="*/ 723498 h 1008346"/>
              <a:gd name="connsiteX192" fmla="*/ 2093949 w 12192000"/>
              <a:gd name="connsiteY192" fmla="*/ 722515 h 1008346"/>
              <a:gd name="connsiteX193" fmla="*/ 2080925 w 12192000"/>
              <a:gd name="connsiteY193" fmla="*/ 723827 h 1008346"/>
              <a:gd name="connsiteX194" fmla="*/ 1983785 w 12192000"/>
              <a:gd name="connsiteY194" fmla="*/ 689896 h 1008346"/>
              <a:gd name="connsiteX195" fmla="*/ 1959913 w 12192000"/>
              <a:gd name="connsiteY195" fmla="*/ 672734 h 1008346"/>
              <a:gd name="connsiteX196" fmla="*/ 1804159 w 12192000"/>
              <a:gd name="connsiteY196" fmla="*/ 644533 h 1008346"/>
              <a:gd name="connsiteX197" fmla="*/ 1591576 w 12192000"/>
              <a:gd name="connsiteY197" fmla="*/ 571258 h 1008346"/>
              <a:gd name="connsiteX198" fmla="*/ 1496826 w 12192000"/>
              <a:gd name="connsiteY198" fmla="*/ 568535 h 1008346"/>
              <a:gd name="connsiteX199" fmla="*/ 1356936 w 12192000"/>
              <a:gd name="connsiteY199" fmla="*/ 530781 h 1008346"/>
              <a:gd name="connsiteX200" fmla="*/ 1269628 w 12192000"/>
              <a:gd name="connsiteY200" fmla="*/ 539232 h 1008346"/>
              <a:gd name="connsiteX201" fmla="*/ 1194874 w 12192000"/>
              <a:gd name="connsiteY201" fmla="*/ 523525 h 1008346"/>
              <a:gd name="connsiteX202" fmla="*/ 1138189 w 12192000"/>
              <a:gd name="connsiteY202" fmla="*/ 509746 h 1008346"/>
              <a:gd name="connsiteX203" fmla="*/ 976781 w 12192000"/>
              <a:gd name="connsiteY203" fmla="*/ 468644 h 1008346"/>
              <a:gd name="connsiteX204" fmla="*/ 882061 w 12192000"/>
              <a:gd name="connsiteY204" fmla="*/ 458215 h 1008346"/>
              <a:gd name="connsiteX205" fmla="*/ 833317 w 12192000"/>
              <a:gd name="connsiteY205" fmla="*/ 447431 h 1008346"/>
              <a:gd name="connsiteX206" fmla="*/ 827386 w 12192000"/>
              <a:gd name="connsiteY206" fmla="*/ 446883 h 1008346"/>
              <a:gd name="connsiteX207" fmla="*/ 786341 w 12192000"/>
              <a:gd name="connsiteY207" fmla="*/ 445842 h 1008346"/>
              <a:gd name="connsiteX208" fmla="*/ 725073 w 12192000"/>
              <a:gd name="connsiteY208" fmla="*/ 448531 h 1008346"/>
              <a:gd name="connsiteX209" fmla="*/ 624284 w 12192000"/>
              <a:gd name="connsiteY209" fmla="*/ 462606 h 1008346"/>
              <a:gd name="connsiteX210" fmla="*/ 527403 w 12192000"/>
              <a:gd name="connsiteY210" fmla="*/ 467566 h 1008346"/>
              <a:gd name="connsiteX211" fmla="*/ 407139 w 12192000"/>
              <a:gd name="connsiteY211" fmla="*/ 461890 h 1008346"/>
              <a:gd name="connsiteX212" fmla="*/ 363011 w 12192000"/>
              <a:gd name="connsiteY212" fmla="*/ 466758 h 1008346"/>
              <a:gd name="connsiteX213" fmla="*/ 360644 w 12192000"/>
              <a:gd name="connsiteY213" fmla="*/ 472114 h 1008346"/>
              <a:gd name="connsiteX214" fmla="*/ 347271 w 12192000"/>
              <a:gd name="connsiteY214" fmla="*/ 472897 h 1008346"/>
              <a:gd name="connsiteX215" fmla="*/ 344210 w 12192000"/>
              <a:gd name="connsiteY215" fmla="*/ 474119 h 1008346"/>
              <a:gd name="connsiteX216" fmla="*/ 326160 w 12192000"/>
              <a:gd name="connsiteY216" fmla="*/ 480110 h 1008346"/>
              <a:gd name="connsiteX217" fmla="*/ 275309 w 12192000"/>
              <a:gd name="connsiteY217" fmla="*/ 467738 h 1008346"/>
              <a:gd name="connsiteX218" fmla="*/ 251787 w 12192000"/>
              <a:gd name="connsiteY218" fmla="*/ 466296 h 1008346"/>
              <a:gd name="connsiteX219" fmla="*/ 229585 w 12192000"/>
              <a:gd name="connsiteY219" fmla="*/ 458043 h 1008346"/>
              <a:gd name="connsiteX220" fmla="*/ 218012 w 12192000"/>
              <a:gd name="connsiteY220" fmla="*/ 449412 h 1008346"/>
              <a:gd name="connsiteX221" fmla="*/ 133735 w 12192000"/>
              <a:gd name="connsiteY221" fmla="*/ 416518 h 1008346"/>
              <a:gd name="connsiteX222" fmla="*/ 77108 w 12192000"/>
              <a:gd name="connsiteY222" fmla="*/ 390937 h 1008346"/>
              <a:gd name="connsiteX223" fmla="*/ 65936 w 12192000"/>
              <a:gd name="connsiteY223" fmla="*/ 382568 h 1008346"/>
              <a:gd name="connsiteX224" fmla="*/ 49890 w 12192000"/>
              <a:gd name="connsiteY224" fmla="*/ 382282 h 1008346"/>
              <a:gd name="connsiteX225" fmla="*/ 44249 w 12192000"/>
              <a:gd name="connsiteY225" fmla="*/ 384936 h 1008346"/>
              <a:gd name="connsiteX226" fmla="*/ 0 w 12192000"/>
              <a:gd name="connsiteY226" fmla="*/ 363641 h 100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12192000" h="1008346">
                <a:moveTo>
                  <a:pt x="0" y="0"/>
                </a:moveTo>
                <a:lnTo>
                  <a:pt x="12187583" y="0"/>
                </a:lnTo>
                <a:lnTo>
                  <a:pt x="12192000" y="65613"/>
                </a:lnTo>
                <a:lnTo>
                  <a:pt x="12192000" y="84629"/>
                </a:lnTo>
                <a:lnTo>
                  <a:pt x="12176433" y="86996"/>
                </a:lnTo>
                <a:cubicBezTo>
                  <a:pt x="12073182" y="101789"/>
                  <a:pt x="12117356" y="120931"/>
                  <a:pt x="11966438" y="112672"/>
                </a:cubicBezTo>
                <a:cubicBezTo>
                  <a:pt x="11964149" y="128655"/>
                  <a:pt x="11948882" y="132320"/>
                  <a:pt x="11916918" y="131001"/>
                </a:cubicBezTo>
                <a:cubicBezTo>
                  <a:pt x="11886791" y="145641"/>
                  <a:pt x="11820109" y="185794"/>
                  <a:pt x="11785675" y="200504"/>
                </a:cubicBezTo>
                <a:cubicBezTo>
                  <a:pt x="11767893" y="223073"/>
                  <a:pt x="11729657" y="198901"/>
                  <a:pt x="11710307" y="219266"/>
                </a:cubicBezTo>
                <a:lnTo>
                  <a:pt x="11488515" y="272573"/>
                </a:lnTo>
                <a:cubicBezTo>
                  <a:pt x="11451393" y="267628"/>
                  <a:pt x="11433126" y="277361"/>
                  <a:pt x="11419631" y="292041"/>
                </a:cubicBezTo>
                <a:cubicBezTo>
                  <a:pt x="11351766" y="302526"/>
                  <a:pt x="11316239" y="329144"/>
                  <a:pt x="11247844" y="350265"/>
                </a:cubicBezTo>
                <a:cubicBezTo>
                  <a:pt x="11176630" y="380253"/>
                  <a:pt x="11168845" y="398802"/>
                  <a:pt x="11126425" y="419544"/>
                </a:cubicBezTo>
                <a:lnTo>
                  <a:pt x="11017611" y="445382"/>
                </a:lnTo>
                <a:lnTo>
                  <a:pt x="10964524" y="459636"/>
                </a:lnTo>
                <a:lnTo>
                  <a:pt x="10937482" y="479175"/>
                </a:lnTo>
                <a:cubicBezTo>
                  <a:pt x="10928984" y="479690"/>
                  <a:pt x="10923663" y="480566"/>
                  <a:pt x="10920340" y="481765"/>
                </a:cubicBezTo>
                <a:cubicBezTo>
                  <a:pt x="10920271" y="481905"/>
                  <a:pt x="10920203" y="482045"/>
                  <a:pt x="10920133" y="482186"/>
                </a:cubicBezTo>
                <a:lnTo>
                  <a:pt x="10815604" y="500583"/>
                </a:lnTo>
                <a:lnTo>
                  <a:pt x="10736979" y="537354"/>
                </a:lnTo>
                <a:cubicBezTo>
                  <a:pt x="10701168" y="539251"/>
                  <a:pt x="10671225" y="526691"/>
                  <a:pt x="10697572" y="549656"/>
                </a:cubicBezTo>
                <a:cubicBezTo>
                  <a:pt x="10686217" y="550987"/>
                  <a:pt x="10680616" y="554110"/>
                  <a:pt x="10677680" y="558131"/>
                </a:cubicBezTo>
                <a:lnTo>
                  <a:pt x="10677187" y="559888"/>
                </a:lnTo>
                <a:lnTo>
                  <a:pt x="10588288" y="566845"/>
                </a:lnTo>
                <a:lnTo>
                  <a:pt x="10533913" y="565526"/>
                </a:lnTo>
                <a:lnTo>
                  <a:pt x="10427096" y="571439"/>
                </a:lnTo>
                <a:lnTo>
                  <a:pt x="10283366" y="601076"/>
                </a:lnTo>
                <a:cubicBezTo>
                  <a:pt x="10219534" y="608345"/>
                  <a:pt x="10191304" y="590560"/>
                  <a:pt x="10071988" y="612649"/>
                </a:cubicBezTo>
                <a:cubicBezTo>
                  <a:pt x="10057074" y="615410"/>
                  <a:pt x="10039347" y="619216"/>
                  <a:pt x="10019577" y="623784"/>
                </a:cubicBezTo>
                <a:lnTo>
                  <a:pt x="9996598" y="629362"/>
                </a:lnTo>
                <a:lnTo>
                  <a:pt x="9994226" y="629693"/>
                </a:lnTo>
                <a:cubicBezTo>
                  <a:pt x="9969462" y="631806"/>
                  <a:pt x="9926429" y="636434"/>
                  <a:pt x="9886928" y="637803"/>
                </a:cubicBezTo>
                <a:cubicBezTo>
                  <a:pt x="9846681" y="625129"/>
                  <a:pt x="9789914" y="647341"/>
                  <a:pt x="9757216" y="637903"/>
                </a:cubicBezTo>
                <a:lnTo>
                  <a:pt x="9630666" y="634301"/>
                </a:lnTo>
                <a:cubicBezTo>
                  <a:pt x="9589814" y="639083"/>
                  <a:pt x="9614560" y="612902"/>
                  <a:pt x="9552588" y="654919"/>
                </a:cubicBezTo>
                <a:cubicBezTo>
                  <a:pt x="9480258" y="649249"/>
                  <a:pt x="9479892" y="669316"/>
                  <a:pt x="9415821" y="653970"/>
                </a:cubicBezTo>
                <a:lnTo>
                  <a:pt x="9163817" y="650641"/>
                </a:lnTo>
                <a:cubicBezTo>
                  <a:pt x="9121629" y="655493"/>
                  <a:pt x="9110866" y="652022"/>
                  <a:pt x="9050386" y="653852"/>
                </a:cubicBezTo>
                <a:cubicBezTo>
                  <a:pt x="8989096" y="658189"/>
                  <a:pt x="8982352" y="653254"/>
                  <a:pt x="8929125" y="654038"/>
                </a:cubicBezTo>
                <a:cubicBezTo>
                  <a:pt x="8895525" y="654011"/>
                  <a:pt x="8854261" y="655068"/>
                  <a:pt x="8848784" y="653686"/>
                </a:cubicBezTo>
                <a:lnTo>
                  <a:pt x="8846477" y="654426"/>
                </a:lnTo>
                <a:cubicBezTo>
                  <a:pt x="8836488" y="655974"/>
                  <a:pt x="8830524" y="655525"/>
                  <a:pt x="8826356" y="654200"/>
                </a:cubicBezTo>
                <a:lnTo>
                  <a:pt x="8788426" y="644734"/>
                </a:lnTo>
                <a:lnTo>
                  <a:pt x="8715784" y="655804"/>
                </a:lnTo>
                <a:cubicBezTo>
                  <a:pt x="8700486" y="660164"/>
                  <a:pt x="8674656" y="657180"/>
                  <a:pt x="8652446" y="660966"/>
                </a:cubicBezTo>
                <a:cubicBezTo>
                  <a:pt x="8638945" y="659778"/>
                  <a:pt x="8617129" y="670043"/>
                  <a:pt x="8602565" y="669503"/>
                </a:cubicBezTo>
                <a:lnTo>
                  <a:pt x="8593932" y="669427"/>
                </a:lnTo>
                <a:lnTo>
                  <a:pt x="8593705" y="669613"/>
                </a:lnTo>
                <a:cubicBezTo>
                  <a:pt x="8591714" y="669998"/>
                  <a:pt x="8588833" y="670123"/>
                  <a:pt x="8584494" y="669906"/>
                </a:cubicBezTo>
                <a:lnTo>
                  <a:pt x="8578197" y="669287"/>
                </a:lnTo>
                <a:lnTo>
                  <a:pt x="8506463" y="693584"/>
                </a:lnTo>
                <a:cubicBezTo>
                  <a:pt x="8463764" y="700193"/>
                  <a:pt x="8447826" y="702186"/>
                  <a:pt x="8399267" y="713948"/>
                </a:cubicBezTo>
                <a:cubicBezTo>
                  <a:pt x="8359327" y="720193"/>
                  <a:pt x="8328180" y="730649"/>
                  <a:pt x="8291640" y="731915"/>
                </a:cubicBezTo>
                <a:cubicBezTo>
                  <a:pt x="8280654" y="738095"/>
                  <a:pt x="8268777" y="741688"/>
                  <a:pt x="8251948" y="737355"/>
                </a:cubicBezTo>
                <a:cubicBezTo>
                  <a:pt x="8215882" y="744957"/>
                  <a:pt x="8212832" y="755146"/>
                  <a:pt x="8184393" y="751751"/>
                </a:cubicBezTo>
                <a:cubicBezTo>
                  <a:pt x="8173075" y="769174"/>
                  <a:pt x="8168114" y="763895"/>
                  <a:pt x="8155434" y="761257"/>
                </a:cubicBezTo>
                <a:lnTo>
                  <a:pt x="8153823" y="761173"/>
                </a:lnTo>
                <a:lnTo>
                  <a:pt x="8152337" y="763644"/>
                </a:lnTo>
                <a:lnTo>
                  <a:pt x="8147026" y="765472"/>
                </a:lnTo>
                <a:lnTo>
                  <a:pt x="8130352" y="767262"/>
                </a:lnTo>
                <a:lnTo>
                  <a:pt x="8123725" y="767408"/>
                </a:lnTo>
                <a:cubicBezTo>
                  <a:pt x="8119291" y="767706"/>
                  <a:pt x="8116515" y="768155"/>
                  <a:pt x="8114787" y="768745"/>
                </a:cubicBezTo>
                <a:cubicBezTo>
                  <a:pt x="8114753" y="768812"/>
                  <a:pt x="8114716" y="768878"/>
                  <a:pt x="8114681" y="768946"/>
                </a:cubicBezTo>
                <a:lnTo>
                  <a:pt x="8106087" y="769868"/>
                </a:lnTo>
                <a:cubicBezTo>
                  <a:pt x="8090192" y="774423"/>
                  <a:pt x="8064932" y="784432"/>
                  <a:pt x="8047050" y="789846"/>
                </a:cubicBezTo>
                <a:cubicBezTo>
                  <a:pt x="8028366" y="790970"/>
                  <a:pt x="7984943" y="791619"/>
                  <a:pt x="7998793" y="802356"/>
                </a:cubicBezTo>
                <a:cubicBezTo>
                  <a:pt x="7992871" y="803059"/>
                  <a:pt x="7989962" y="804576"/>
                  <a:pt x="7988446" y="806503"/>
                </a:cubicBezTo>
                <a:cubicBezTo>
                  <a:pt x="7988363" y="806782"/>
                  <a:pt x="7988279" y="807061"/>
                  <a:pt x="7988194" y="807340"/>
                </a:cubicBezTo>
                <a:lnTo>
                  <a:pt x="7941821" y="811196"/>
                </a:lnTo>
                <a:lnTo>
                  <a:pt x="7913431" y="810908"/>
                </a:lnTo>
                <a:lnTo>
                  <a:pt x="7899391" y="811681"/>
                </a:lnTo>
                <a:lnTo>
                  <a:pt x="7894134" y="809997"/>
                </a:lnTo>
                <a:cubicBezTo>
                  <a:pt x="7889170" y="809235"/>
                  <a:pt x="7882983" y="809505"/>
                  <a:pt x="7874065" y="812104"/>
                </a:cubicBezTo>
                <a:lnTo>
                  <a:pt x="7872250" y="813063"/>
                </a:lnTo>
                <a:lnTo>
                  <a:pt x="7825620" y="810757"/>
                </a:lnTo>
                <a:cubicBezTo>
                  <a:pt x="7819392" y="809994"/>
                  <a:pt x="7764833" y="816501"/>
                  <a:pt x="7759398" y="814526"/>
                </a:cubicBezTo>
                <a:cubicBezTo>
                  <a:pt x="7724819" y="813934"/>
                  <a:pt x="7729736" y="814205"/>
                  <a:pt x="7671781" y="825332"/>
                </a:cubicBezTo>
                <a:cubicBezTo>
                  <a:pt x="7662860" y="827124"/>
                  <a:pt x="7506038" y="834490"/>
                  <a:pt x="7470640" y="840596"/>
                </a:cubicBezTo>
                <a:lnTo>
                  <a:pt x="7464881" y="840011"/>
                </a:lnTo>
                <a:lnTo>
                  <a:pt x="7468828" y="838867"/>
                </a:lnTo>
                <a:cubicBezTo>
                  <a:pt x="7467755" y="838929"/>
                  <a:pt x="7464874" y="839452"/>
                  <a:pt x="7463929" y="839915"/>
                </a:cubicBezTo>
                <a:lnTo>
                  <a:pt x="7464881" y="840011"/>
                </a:lnTo>
                <a:lnTo>
                  <a:pt x="7462887" y="840589"/>
                </a:lnTo>
                <a:cubicBezTo>
                  <a:pt x="7456605" y="841972"/>
                  <a:pt x="7444775" y="844340"/>
                  <a:pt x="7423655" y="848212"/>
                </a:cubicBezTo>
                <a:cubicBezTo>
                  <a:pt x="7401789" y="849153"/>
                  <a:pt x="7379434" y="857438"/>
                  <a:pt x="7346156" y="869806"/>
                </a:cubicBezTo>
                <a:cubicBezTo>
                  <a:pt x="7271178" y="897611"/>
                  <a:pt x="7249743" y="890013"/>
                  <a:pt x="7174543" y="893041"/>
                </a:cubicBezTo>
                <a:cubicBezTo>
                  <a:pt x="7148347" y="916454"/>
                  <a:pt x="7157917" y="896956"/>
                  <a:pt x="7120480" y="906142"/>
                </a:cubicBezTo>
                <a:cubicBezTo>
                  <a:pt x="7120216" y="888189"/>
                  <a:pt x="7078525" y="922435"/>
                  <a:pt x="7063799" y="904302"/>
                </a:cubicBezTo>
                <a:cubicBezTo>
                  <a:pt x="7057452" y="906549"/>
                  <a:pt x="7051768" y="909296"/>
                  <a:pt x="7046174" y="912191"/>
                </a:cubicBezTo>
                <a:lnTo>
                  <a:pt x="7043236" y="913697"/>
                </a:lnTo>
                <a:lnTo>
                  <a:pt x="7029299" y="916535"/>
                </a:lnTo>
                <a:lnTo>
                  <a:pt x="7011341" y="922055"/>
                </a:lnTo>
                <a:lnTo>
                  <a:pt x="6962721" y="926136"/>
                </a:lnTo>
                <a:cubicBezTo>
                  <a:pt x="6955177" y="928190"/>
                  <a:pt x="6934298" y="934551"/>
                  <a:pt x="6924046" y="935119"/>
                </a:cubicBezTo>
                <a:lnTo>
                  <a:pt x="6803921" y="953749"/>
                </a:lnTo>
                <a:cubicBezTo>
                  <a:pt x="6793798" y="956148"/>
                  <a:pt x="6756114" y="960863"/>
                  <a:pt x="6753130" y="967574"/>
                </a:cubicBezTo>
                <a:cubicBezTo>
                  <a:pt x="6747365" y="975888"/>
                  <a:pt x="6707255" y="968409"/>
                  <a:pt x="6715125" y="976612"/>
                </a:cubicBezTo>
                <a:lnTo>
                  <a:pt x="6558230" y="992648"/>
                </a:lnTo>
                <a:lnTo>
                  <a:pt x="6424995" y="997785"/>
                </a:lnTo>
                <a:lnTo>
                  <a:pt x="6223993" y="996254"/>
                </a:lnTo>
                <a:cubicBezTo>
                  <a:pt x="6210976" y="994645"/>
                  <a:pt x="6182117" y="995304"/>
                  <a:pt x="6170626" y="996191"/>
                </a:cubicBezTo>
                <a:lnTo>
                  <a:pt x="6139366" y="1000894"/>
                </a:lnTo>
                <a:lnTo>
                  <a:pt x="6132311" y="1006678"/>
                </a:lnTo>
                <a:lnTo>
                  <a:pt x="6112202" y="1007107"/>
                </a:lnTo>
                <a:lnTo>
                  <a:pt x="6106903" y="1008346"/>
                </a:lnTo>
                <a:cubicBezTo>
                  <a:pt x="6089917" y="1007017"/>
                  <a:pt x="6051453" y="999806"/>
                  <a:pt x="6010290" y="999136"/>
                </a:cubicBezTo>
                <a:cubicBezTo>
                  <a:pt x="5969128" y="998465"/>
                  <a:pt x="5880801" y="1013593"/>
                  <a:pt x="5859922" y="1004321"/>
                </a:cubicBezTo>
                <a:cubicBezTo>
                  <a:pt x="5765762" y="991088"/>
                  <a:pt x="5703766" y="1009352"/>
                  <a:pt x="5623801" y="983916"/>
                </a:cubicBezTo>
                <a:cubicBezTo>
                  <a:pt x="5544186" y="983963"/>
                  <a:pt x="5522368" y="975664"/>
                  <a:pt x="5462286" y="972082"/>
                </a:cubicBezTo>
                <a:cubicBezTo>
                  <a:pt x="5381152" y="966377"/>
                  <a:pt x="5295596" y="957595"/>
                  <a:pt x="5263300" y="962419"/>
                </a:cubicBezTo>
                <a:cubicBezTo>
                  <a:pt x="5223679" y="967819"/>
                  <a:pt x="5228790" y="951744"/>
                  <a:pt x="5146583" y="948153"/>
                </a:cubicBezTo>
                <a:cubicBezTo>
                  <a:pt x="5114696" y="951070"/>
                  <a:pt x="5103593" y="950913"/>
                  <a:pt x="5067376" y="951851"/>
                </a:cubicBezTo>
                <a:lnTo>
                  <a:pt x="4992329" y="947102"/>
                </a:lnTo>
                <a:cubicBezTo>
                  <a:pt x="4978545" y="948367"/>
                  <a:pt x="4970776" y="947303"/>
                  <a:pt x="4965683" y="945215"/>
                </a:cubicBezTo>
                <a:lnTo>
                  <a:pt x="4961310" y="941890"/>
                </a:lnTo>
                <a:lnTo>
                  <a:pt x="4943488" y="939683"/>
                </a:lnTo>
                <a:lnTo>
                  <a:pt x="4849224" y="927230"/>
                </a:lnTo>
                <a:lnTo>
                  <a:pt x="4847947" y="928231"/>
                </a:lnTo>
                <a:cubicBezTo>
                  <a:pt x="4826178" y="932813"/>
                  <a:pt x="4785045" y="935332"/>
                  <a:pt x="4754288" y="938607"/>
                </a:cubicBezTo>
                <a:cubicBezTo>
                  <a:pt x="4736761" y="935966"/>
                  <a:pt x="4682562" y="949752"/>
                  <a:pt x="4663397" y="947888"/>
                </a:cubicBezTo>
                <a:lnTo>
                  <a:pt x="4651959" y="947106"/>
                </a:lnTo>
                <a:lnTo>
                  <a:pt x="4651598" y="947335"/>
                </a:lnTo>
                <a:cubicBezTo>
                  <a:pt x="4648828" y="947687"/>
                  <a:pt x="4644956" y="947627"/>
                  <a:pt x="4639268" y="946997"/>
                </a:cubicBezTo>
                <a:lnTo>
                  <a:pt x="4631109" y="945679"/>
                </a:lnTo>
                <a:lnTo>
                  <a:pt x="4543237" y="945685"/>
                </a:lnTo>
                <a:lnTo>
                  <a:pt x="4438018" y="952550"/>
                </a:lnTo>
                <a:cubicBezTo>
                  <a:pt x="4374838" y="949681"/>
                  <a:pt x="4320080" y="950605"/>
                  <a:pt x="4248478" y="943944"/>
                </a:cubicBezTo>
                <a:cubicBezTo>
                  <a:pt x="4186345" y="948231"/>
                  <a:pt x="4126469" y="936911"/>
                  <a:pt x="4060040" y="924627"/>
                </a:cubicBezTo>
                <a:cubicBezTo>
                  <a:pt x="4001992" y="917353"/>
                  <a:pt x="3965469" y="896563"/>
                  <a:pt x="3900993" y="901281"/>
                </a:cubicBezTo>
                <a:cubicBezTo>
                  <a:pt x="3899958" y="898137"/>
                  <a:pt x="3897537" y="895435"/>
                  <a:pt x="3894163" y="893057"/>
                </a:cubicBezTo>
                <a:lnTo>
                  <a:pt x="3882282" y="887118"/>
                </a:lnTo>
                <a:lnTo>
                  <a:pt x="3879568" y="887386"/>
                </a:lnTo>
                <a:cubicBezTo>
                  <a:pt x="3869341" y="886992"/>
                  <a:pt x="3864486" y="885466"/>
                  <a:pt x="3862018" y="883446"/>
                </a:cubicBezTo>
                <a:lnTo>
                  <a:pt x="3860685" y="880589"/>
                </a:lnTo>
                <a:lnTo>
                  <a:pt x="3849430" y="877261"/>
                </a:lnTo>
                <a:lnTo>
                  <a:pt x="3829379" y="869021"/>
                </a:lnTo>
                <a:lnTo>
                  <a:pt x="3823641" y="869057"/>
                </a:lnTo>
                <a:lnTo>
                  <a:pt x="3790304" y="859084"/>
                </a:lnTo>
                <a:lnTo>
                  <a:pt x="3788900" y="859697"/>
                </a:lnTo>
                <a:cubicBezTo>
                  <a:pt x="3784995" y="860839"/>
                  <a:pt x="3780679" y="861255"/>
                  <a:pt x="3775383" y="860158"/>
                </a:cubicBezTo>
                <a:lnTo>
                  <a:pt x="3650549" y="856389"/>
                </a:lnTo>
                <a:lnTo>
                  <a:pt x="3643002" y="854718"/>
                </a:lnTo>
                <a:lnTo>
                  <a:pt x="3642633" y="854851"/>
                </a:lnTo>
                <a:cubicBezTo>
                  <a:pt x="3640525" y="854845"/>
                  <a:pt x="3637865" y="854429"/>
                  <a:pt x="3634236" y="853421"/>
                </a:cubicBezTo>
                <a:lnTo>
                  <a:pt x="3629243" y="851670"/>
                </a:lnTo>
                <a:lnTo>
                  <a:pt x="3614602" y="848429"/>
                </a:lnTo>
                <a:lnTo>
                  <a:pt x="3543752" y="861253"/>
                </a:lnTo>
                <a:cubicBezTo>
                  <a:pt x="3500035" y="859566"/>
                  <a:pt x="3467992" y="871747"/>
                  <a:pt x="3430556" y="860564"/>
                </a:cubicBezTo>
                <a:cubicBezTo>
                  <a:pt x="3389606" y="859043"/>
                  <a:pt x="3418847" y="866729"/>
                  <a:pt x="3385450" y="861153"/>
                </a:cubicBezTo>
                <a:cubicBezTo>
                  <a:pt x="3348090" y="860448"/>
                  <a:pt x="3237697" y="855648"/>
                  <a:pt x="3206411" y="856342"/>
                </a:cubicBezTo>
                <a:cubicBezTo>
                  <a:pt x="3180515" y="870648"/>
                  <a:pt x="3180956" y="864759"/>
                  <a:pt x="3172172" y="859926"/>
                </a:cubicBezTo>
                <a:lnTo>
                  <a:pt x="3167260" y="861600"/>
                </a:lnTo>
                <a:lnTo>
                  <a:pt x="3160907" y="862337"/>
                </a:lnTo>
                <a:lnTo>
                  <a:pt x="3144557" y="860933"/>
                </a:lnTo>
                <a:lnTo>
                  <a:pt x="3138575" y="859842"/>
                </a:lnTo>
                <a:cubicBezTo>
                  <a:pt x="3134393" y="859301"/>
                  <a:pt x="3131532" y="859210"/>
                  <a:pt x="3129468" y="859445"/>
                </a:cubicBezTo>
                <a:lnTo>
                  <a:pt x="3129191" y="859614"/>
                </a:lnTo>
                <a:lnTo>
                  <a:pt x="3080632" y="859576"/>
                </a:lnTo>
                <a:cubicBezTo>
                  <a:pt x="3066428" y="869092"/>
                  <a:pt x="3020225" y="848520"/>
                  <a:pt x="3020075" y="867669"/>
                </a:cubicBezTo>
                <a:cubicBezTo>
                  <a:pt x="3002560" y="865266"/>
                  <a:pt x="2993991" y="856922"/>
                  <a:pt x="2996410" y="869598"/>
                </a:cubicBezTo>
                <a:cubicBezTo>
                  <a:pt x="2990543" y="869161"/>
                  <a:pt x="2986591" y="870051"/>
                  <a:pt x="2983493" y="871583"/>
                </a:cubicBezTo>
                <a:lnTo>
                  <a:pt x="2982508" y="872324"/>
                </a:lnTo>
                <a:lnTo>
                  <a:pt x="2943646" y="866671"/>
                </a:lnTo>
                <a:lnTo>
                  <a:pt x="2937624" y="860873"/>
                </a:lnTo>
                <a:lnTo>
                  <a:pt x="2900278" y="855890"/>
                </a:lnTo>
                <a:lnTo>
                  <a:pt x="2877094" y="850038"/>
                </a:lnTo>
                <a:lnTo>
                  <a:pt x="2876089" y="849428"/>
                </a:lnTo>
                <a:lnTo>
                  <a:pt x="2858491" y="836891"/>
                </a:lnTo>
                <a:lnTo>
                  <a:pt x="2853221" y="836141"/>
                </a:lnTo>
                <a:cubicBezTo>
                  <a:pt x="2845104" y="833148"/>
                  <a:pt x="2820643" y="822508"/>
                  <a:pt x="2809798" y="818931"/>
                </a:cubicBezTo>
                <a:cubicBezTo>
                  <a:pt x="2803336" y="833150"/>
                  <a:pt x="2801586" y="821927"/>
                  <a:pt x="2788143" y="814680"/>
                </a:cubicBezTo>
                <a:cubicBezTo>
                  <a:pt x="2775104" y="835149"/>
                  <a:pt x="2745218" y="807855"/>
                  <a:pt x="2726584" y="814258"/>
                </a:cubicBezTo>
                <a:cubicBezTo>
                  <a:pt x="2717002" y="808472"/>
                  <a:pt x="2706629" y="802727"/>
                  <a:pt x="2695593" y="797218"/>
                </a:cubicBezTo>
                <a:lnTo>
                  <a:pt x="2688833" y="794195"/>
                </a:lnTo>
                <a:lnTo>
                  <a:pt x="2688479" y="794303"/>
                </a:lnTo>
                <a:cubicBezTo>
                  <a:pt x="2686546" y="794003"/>
                  <a:pt x="2684146" y="793143"/>
                  <a:pt x="2680911" y="791446"/>
                </a:cubicBezTo>
                <a:lnTo>
                  <a:pt x="2676500" y="788684"/>
                </a:lnTo>
                <a:lnTo>
                  <a:pt x="2597106" y="788233"/>
                </a:lnTo>
                <a:cubicBezTo>
                  <a:pt x="2557147" y="780192"/>
                  <a:pt x="2526549" y="790205"/>
                  <a:pt x="2493284" y="771780"/>
                </a:cubicBezTo>
                <a:cubicBezTo>
                  <a:pt x="2455850" y="764319"/>
                  <a:pt x="2421460" y="764032"/>
                  <a:pt x="2391347" y="752808"/>
                </a:cubicBezTo>
                <a:cubicBezTo>
                  <a:pt x="2376903" y="755171"/>
                  <a:pt x="2364156" y="754671"/>
                  <a:pt x="2354862" y="744636"/>
                </a:cubicBezTo>
                <a:cubicBezTo>
                  <a:pt x="2319232" y="739843"/>
                  <a:pt x="2307341" y="748884"/>
                  <a:pt x="2287979" y="735811"/>
                </a:cubicBezTo>
                <a:lnTo>
                  <a:pt x="2255010" y="734698"/>
                </a:lnTo>
                <a:lnTo>
                  <a:pt x="2251535" y="736637"/>
                </a:lnTo>
                <a:lnTo>
                  <a:pt x="2245631" y="736631"/>
                </a:lnTo>
                <a:lnTo>
                  <a:pt x="2230763" y="732710"/>
                </a:lnTo>
                <a:lnTo>
                  <a:pt x="2225379" y="730591"/>
                </a:lnTo>
                <a:cubicBezTo>
                  <a:pt x="2221589" y="729370"/>
                  <a:pt x="2218976" y="728867"/>
                  <a:pt x="2217057" y="728862"/>
                </a:cubicBezTo>
                <a:lnTo>
                  <a:pt x="2216788" y="729024"/>
                </a:lnTo>
                <a:lnTo>
                  <a:pt x="2209124" y="727003"/>
                </a:lnTo>
                <a:cubicBezTo>
                  <a:pt x="2196342" y="723123"/>
                  <a:pt x="2184048" y="718901"/>
                  <a:pt x="2172459" y="714519"/>
                </a:cubicBezTo>
                <a:cubicBezTo>
                  <a:pt x="2158494" y="723838"/>
                  <a:pt x="2117863" y="700822"/>
                  <a:pt x="2115857" y="723498"/>
                </a:cubicBezTo>
                <a:cubicBezTo>
                  <a:pt x="2100018" y="718231"/>
                  <a:pt x="2092968" y="707158"/>
                  <a:pt x="2093949" y="722515"/>
                </a:cubicBezTo>
                <a:lnTo>
                  <a:pt x="2080925" y="723827"/>
                </a:lnTo>
                <a:lnTo>
                  <a:pt x="1983785" y="689896"/>
                </a:lnTo>
                <a:cubicBezTo>
                  <a:pt x="1963617" y="681381"/>
                  <a:pt x="1989851" y="680295"/>
                  <a:pt x="1959913" y="672734"/>
                </a:cubicBezTo>
                <a:cubicBezTo>
                  <a:pt x="1903668" y="678499"/>
                  <a:pt x="1860398" y="653313"/>
                  <a:pt x="1804159" y="644533"/>
                </a:cubicBezTo>
                <a:cubicBezTo>
                  <a:pt x="1743487" y="627658"/>
                  <a:pt x="1612652" y="582310"/>
                  <a:pt x="1591576" y="571258"/>
                </a:cubicBezTo>
                <a:cubicBezTo>
                  <a:pt x="1573388" y="564719"/>
                  <a:pt x="1489080" y="557055"/>
                  <a:pt x="1496826" y="568535"/>
                </a:cubicBezTo>
                <a:cubicBezTo>
                  <a:pt x="1445419" y="536648"/>
                  <a:pt x="1419299" y="553467"/>
                  <a:pt x="1356936" y="530781"/>
                </a:cubicBezTo>
                <a:lnTo>
                  <a:pt x="1269628" y="539232"/>
                </a:lnTo>
                <a:lnTo>
                  <a:pt x="1194874" y="523525"/>
                </a:lnTo>
                <a:lnTo>
                  <a:pt x="1138189" y="509746"/>
                </a:lnTo>
                <a:lnTo>
                  <a:pt x="976781" y="468644"/>
                </a:lnTo>
                <a:cubicBezTo>
                  <a:pt x="929088" y="460952"/>
                  <a:pt x="905972" y="461750"/>
                  <a:pt x="882061" y="458215"/>
                </a:cubicBezTo>
                <a:lnTo>
                  <a:pt x="833317" y="447431"/>
                </a:lnTo>
                <a:lnTo>
                  <a:pt x="827386" y="446883"/>
                </a:lnTo>
                <a:lnTo>
                  <a:pt x="786341" y="445842"/>
                </a:lnTo>
                <a:lnTo>
                  <a:pt x="725073" y="448531"/>
                </a:lnTo>
                <a:cubicBezTo>
                  <a:pt x="698064" y="451325"/>
                  <a:pt x="645372" y="459412"/>
                  <a:pt x="624284" y="462606"/>
                </a:cubicBezTo>
                <a:cubicBezTo>
                  <a:pt x="591338" y="465778"/>
                  <a:pt x="563594" y="467685"/>
                  <a:pt x="527403" y="467566"/>
                </a:cubicBezTo>
                <a:cubicBezTo>
                  <a:pt x="485975" y="450521"/>
                  <a:pt x="440521" y="474706"/>
                  <a:pt x="407139" y="461890"/>
                </a:cubicBezTo>
                <a:cubicBezTo>
                  <a:pt x="379741" y="461756"/>
                  <a:pt x="370760" y="465054"/>
                  <a:pt x="363011" y="466758"/>
                </a:cubicBezTo>
                <a:lnTo>
                  <a:pt x="360644" y="472114"/>
                </a:lnTo>
                <a:lnTo>
                  <a:pt x="347271" y="472897"/>
                </a:lnTo>
                <a:lnTo>
                  <a:pt x="344210" y="474119"/>
                </a:lnTo>
                <a:cubicBezTo>
                  <a:pt x="338378" y="476473"/>
                  <a:pt x="332503" y="478642"/>
                  <a:pt x="326160" y="480110"/>
                </a:cubicBezTo>
                <a:cubicBezTo>
                  <a:pt x="317620" y="456362"/>
                  <a:pt x="270799" y="488667"/>
                  <a:pt x="275309" y="467738"/>
                </a:cubicBezTo>
                <a:lnTo>
                  <a:pt x="251787" y="466296"/>
                </a:lnTo>
                <a:lnTo>
                  <a:pt x="229585" y="458043"/>
                </a:lnTo>
                <a:lnTo>
                  <a:pt x="218012" y="449412"/>
                </a:lnTo>
                <a:lnTo>
                  <a:pt x="133735" y="416518"/>
                </a:lnTo>
                <a:lnTo>
                  <a:pt x="77108" y="390937"/>
                </a:lnTo>
                <a:lnTo>
                  <a:pt x="65936" y="382568"/>
                </a:lnTo>
                <a:lnTo>
                  <a:pt x="49890" y="382282"/>
                </a:lnTo>
                <a:cubicBezTo>
                  <a:pt x="47699" y="382935"/>
                  <a:pt x="45800" y="383830"/>
                  <a:pt x="44249" y="384936"/>
                </a:cubicBezTo>
                <a:lnTo>
                  <a:pt x="0" y="363641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A61ECB-521C-4BFC-9F12-1BA566BC2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4068"/>
            <a:ext cx="12192000" cy="1163932"/>
          </a:xfrm>
          <a:custGeom>
            <a:avLst/>
            <a:gdLst>
              <a:gd name="connsiteX0" fmla="*/ 2955508 w 12192000"/>
              <a:gd name="connsiteY0" fmla="*/ 929 h 1163932"/>
              <a:gd name="connsiteX1" fmla="*/ 2973472 w 12192000"/>
              <a:gd name="connsiteY1" fmla="*/ 2369 h 1163932"/>
              <a:gd name="connsiteX2" fmla="*/ 3052621 w 12192000"/>
              <a:gd name="connsiteY2" fmla="*/ 14030 h 1163932"/>
              <a:gd name="connsiteX3" fmla="*/ 3145220 w 12192000"/>
              <a:gd name="connsiteY3" fmla="*/ 16277 h 1163932"/>
              <a:gd name="connsiteX4" fmla="*/ 3233309 w 12192000"/>
              <a:gd name="connsiteY4" fmla="*/ 8968 h 1163932"/>
              <a:gd name="connsiteX5" fmla="*/ 3320851 w 12192000"/>
              <a:gd name="connsiteY5" fmla="*/ 18902 h 1163932"/>
              <a:gd name="connsiteX6" fmla="*/ 3394552 w 12192000"/>
              <a:gd name="connsiteY6" fmla="*/ 38279 h 1163932"/>
              <a:gd name="connsiteX7" fmla="*/ 3462252 w 12192000"/>
              <a:gd name="connsiteY7" fmla="*/ 68646 h 1163932"/>
              <a:gd name="connsiteX8" fmla="*/ 3504799 w 12192000"/>
              <a:gd name="connsiteY8" fmla="*/ 93363 h 1163932"/>
              <a:gd name="connsiteX9" fmla="*/ 3568807 w 12192000"/>
              <a:gd name="connsiteY9" fmla="*/ 84557 h 1163932"/>
              <a:gd name="connsiteX10" fmla="*/ 3571993 w 12192000"/>
              <a:gd name="connsiteY10" fmla="*/ 87105 h 1163932"/>
              <a:gd name="connsiteX11" fmla="*/ 3590879 w 12192000"/>
              <a:gd name="connsiteY11" fmla="*/ 100115 h 1163932"/>
              <a:gd name="connsiteX12" fmla="*/ 3623973 w 12192000"/>
              <a:gd name="connsiteY12" fmla="*/ 93084 h 1163932"/>
              <a:gd name="connsiteX13" fmla="*/ 3636728 w 12192000"/>
              <a:gd name="connsiteY13" fmla="*/ 98019 h 1163932"/>
              <a:gd name="connsiteX14" fmla="*/ 3676976 w 12192000"/>
              <a:gd name="connsiteY14" fmla="*/ 96600 h 1163932"/>
              <a:gd name="connsiteX15" fmla="*/ 3722653 w 12192000"/>
              <a:gd name="connsiteY15" fmla="*/ 115363 h 1163932"/>
              <a:gd name="connsiteX16" fmla="*/ 3775112 w 12192000"/>
              <a:gd name="connsiteY16" fmla="*/ 98970 h 1163932"/>
              <a:gd name="connsiteX17" fmla="*/ 3932956 w 12192000"/>
              <a:gd name="connsiteY17" fmla="*/ 122337 h 1163932"/>
              <a:gd name="connsiteX18" fmla="*/ 4100593 w 12192000"/>
              <a:gd name="connsiteY18" fmla="*/ 163834 h 1163932"/>
              <a:gd name="connsiteX19" fmla="*/ 4316364 w 12192000"/>
              <a:gd name="connsiteY19" fmla="*/ 177453 h 1163932"/>
              <a:gd name="connsiteX20" fmla="*/ 4387387 w 12192000"/>
              <a:gd name="connsiteY20" fmla="*/ 164360 h 1163932"/>
              <a:gd name="connsiteX21" fmla="*/ 4427957 w 12192000"/>
              <a:gd name="connsiteY21" fmla="*/ 177526 h 1163932"/>
              <a:gd name="connsiteX22" fmla="*/ 4502291 w 12192000"/>
              <a:gd name="connsiteY22" fmla="*/ 188197 h 1163932"/>
              <a:gd name="connsiteX23" fmla="*/ 4600771 w 12192000"/>
              <a:gd name="connsiteY23" fmla="*/ 212143 h 1163932"/>
              <a:gd name="connsiteX24" fmla="*/ 4644102 w 12192000"/>
              <a:gd name="connsiteY24" fmla="*/ 210363 h 1163932"/>
              <a:gd name="connsiteX25" fmla="*/ 4652752 w 12192000"/>
              <a:gd name="connsiteY25" fmla="*/ 210902 h 1163932"/>
              <a:gd name="connsiteX26" fmla="*/ 4652896 w 12192000"/>
              <a:gd name="connsiteY26" fmla="*/ 211286 h 1163932"/>
              <a:gd name="connsiteX27" fmla="*/ 4685303 w 12192000"/>
              <a:gd name="connsiteY27" fmla="*/ 212939 h 1163932"/>
              <a:gd name="connsiteX28" fmla="*/ 4690886 w 12192000"/>
              <a:gd name="connsiteY28" fmla="*/ 215767 h 1163932"/>
              <a:gd name="connsiteX29" fmla="*/ 4725430 w 12192000"/>
              <a:gd name="connsiteY29" fmla="*/ 238732 h 1163932"/>
              <a:gd name="connsiteX30" fmla="*/ 4800051 w 12192000"/>
              <a:gd name="connsiteY30" fmla="*/ 231099 h 1163932"/>
              <a:gd name="connsiteX31" fmla="*/ 4875115 w 12192000"/>
              <a:gd name="connsiteY31" fmla="*/ 264350 h 1163932"/>
              <a:gd name="connsiteX32" fmla="*/ 4936450 w 12192000"/>
              <a:gd name="connsiteY32" fmla="*/ 280902 h 1163932"/>
              <a:gd name="connsiteX33" fmla="*/ 5030961 w 12192000"/>
              <a:gd name="connsiteY33" fmla="*/ 305912 h 1163932"/>
              <a:gd name="connsiteX34" fmla="*/ 5082734 w 12192000"/>
              <a:gd name="connsiteY34" fmla="*/ 308581 h 1163932"/>
              <a:gd name="connsiteX35" fmla="*/ 5138799 w 12192000"/>
              <a:gd name="connsiteY35" fmla="*/ 303800 h 1163932"/>
              <a:gd name="connsiteX36" fmla="*/ 5259695 w 12192000"/>
              <a:gd name="connsiteY36" fmla="*/ 330476 h 1163932"/>
              <a:gd name="connsiteX37" fmla="*/ 5359642 w 12192000"/>
              <a:gd name="connsiteY37" fmla="*/ 340575 h 1163932"/>
              <a:gd name="connsiteX38" fmla="*/ 5372918 w 12192000"/>
              <a:gd name="connsiteY38" fmla="*/ 336834 h 1163932"/>
              <a:gd name="connsiteX39" fmla="*/ 5396084 w 12192000"/>
              <a:gd name="connsiteY39" fmla="*/ 328268 h 1163932"/>
              <a:gd name="connsiteX40" fmla="*/ 5414292 w 12192000"/>
              <a:gd name="connsiteY40" fmla="*/ 320863 h 1163932"/>
              <a:gd name="connsiteX41" fmla="*/ 5487276 w 12192000"/>
              <a:gd name="connsiteY41" fmla="*/ 307350 h 1163932"/>
              <a:gd name="connsiteX42" fmla="*/ 5612716 w 12192000"/>
              <a:gd name="connsiteY42" fmla="*/ 308118 h 1163932"/>
              <a:gd name="connsiteX43" fmla="*/ 5864813 w 12192000"/>
              <a:gd name="connsiteY43" fmla="*/ 257852 h 1163932"/>
              <a:gd name="connsiteX44" fmla="*/ 6151392 w 12192000"/>
              <a:gd name="connsiteY44" fmla="*/ 225732 h 1163932"/>
              <a:gd name="connsiteX45" fmla="*/ 6209396 w 12192000"/>
              <a:gd name="connsiteY45" fmla="*/ 220469 h 1163932"/>
              <a:gd name="connsiteX46" fmla="*/ 6269898 w 12192000"/>
              <a:gd name="connsiteY46" fmla="*/ 226300 h 1163932"/>
              <a:gd name="connsiteX47" fmla="*/ 6297029 w 12192000"/>
              <a:gd name="connsiteY47" fmla="*/ 224230 h 1163932"/>
              <a:gd name="connsiteX48" fmla="*/ 6352373 w 12192000"/>
              <a:gd name="connsiteY48" fmla="*/ 209161 h 1163932"/>
              <a:gd name="connsiteX49" fmla="*/ 6353759 w 12192000"/>
              <a:gd name="connsiteY49" fmla="*/ 209135 h 1163932"/>
              <a:gd name="connsiteX50" fmla="*/ 6363346 w 12192000"/>
              <a:gd name="connsiteY50" fmla="*/ 196700 h 1163932"/>
              <a:gd name="connsiteX51" fmla="*/ 6400681 w 12192000"/>
              <a:gd name="connsiteY51" fmla="*/ 204402 h 1163932"/>
              <a:gd name="connsiteX52" fmla="*/ 6402041 w 12192000"/>
              <a:gd name="connsiteY52" fmla="*/ 207073 h 1163932"/>
              <a:gd name="connsiteX53" fmla="*/ 6424912 w 12192000"/>
              <a:gd name="connsiteY53" fmla="*/ 204940 h 1163932"/>
              <a:gd name="connsiteX54" fmla="*/ 6502019 w 12192000"/>
              <a:gd name="connsiteY54" fmla="*/ 198788 h 1163932"/>
              <a:gd name="connsiteX55" fmla="*/ 6518229 w 12192000"/>
              <a:gd name="connsiteY55" fmla="*/ 197839 h 1163932"/>
              <a:gd name="connsiteX56" fmla="*/ 6519089 w 12192000"/>
              <a:gd name="connsiteY56" fmla="*/ 198274 h 1163932"/>
              <a:gd name="connsiteX57" fmla="*/ 6561047 w 12192000"/>
              <a:gd name="connsiteY57" fmla="*/ 182276 h 1163932"/>
              <a:gd name="connsiteX58" fmla="*/ 6595639 w 12192000"/>
              <a:gd name="connsiteY58" fmla="*/ 174596 h 1163932"/>
              <a:gd name="connsiteX59" fmla="*/ 6692265 w 12192000"/>
              <a:gd name="connsiteY59" fmla="*/ 171261 h 1163932"/>
              <a:gd name="connsiteX60" fmla="*/ 6697219 w 12192000"/>
              <a:gd name="connsiteY60" fmla="*/ 171733 h 1163932"/>
              <a:gd name="connsiteX61" fmla="*/ 6713656 w 12192000"/>
              <a:gd name="connsiteY61" fmla="*/ 160032 h 1163932"/>
              <a:gd name="connsiteX62" fmla="*/ 6714383 w 12192000"/>
              <a:gd name="connsiteY62" fmla="*/ 156857 h 1163932"/>
              <a:gd name="connsiteX63" fmla="*/ 6774793 w 12192000"/>
              <a:gd name="connsiteY63" fmla="*/ 166145 h 1163932"/>
              <a:gd name="connsiteX64" fmla="*/ 6782112 w 12192000"/>
              <a:gd name="connsiteY64" fmla="*/ 161687 h 1163932"/>
              <a:gd name="connsiteX65" fmla="*/ 6822392 w 12192000"/>
              <a:gd name="connsiteY65" fmla="*/ 175020 h 1163932"/>
              <a:gd name="connsiteX66" fmla="*/ 6842719 w 12192000"/>
              <a:gd name="connsiteY66" fmla="*/ 178025 h 1163932"/>
              <a:gd name="connsiteX67" fmla="*/ 6878958 w 12192000"/>
              <a:gd name="connsiteY67" fmla="*/ 187256 h 1163932"/>
              <a:gd name="connsiteX68" fmla="*/ 6881972 w 12192000"/>
              <a:gd name="connsiteY68" fmla="*/ 184277 h 1163932"/>
              <a:gd name="connsiteX69" fmla="*/ 6889133 w 12192000"/>
              <a:gd name="connsiteY69" fmla="*/ 187492 h 1163932"/>
              <a:gd name="connsiteX70" fmla="*/ 6894439 w 12192000"/>
              <a:gd name="connsiteY70" fmla="*/ 184074 h 1163932"/>
              <a:gd name="connsiteX71" fmla="*/ 6900419 w 12192000"/>
              <a:gd name="connsiteY71" fmla="*/ 185342 h 1163932"/>
              <a:gd name="connsiteX72" fmla="*/ 6963220 w 12192000"/>
              <a:gd name="connsiteY72" fmla="*/ 173736 h 1163932"/>
              <a:gd name="connsiteX73" fmla="*/ 6976706 w 12192000"/>
              <a:gd name="connsiteY73" fmla="*/ 177326 h 1163932"/>
              <a:gd name="connsiteX74" fmla="*/ 6987064 w 12192000"/>
              <a:gd name="connsiteY74" fmla="*/ 166834 h 1163932"/>
              <a:gd name="connsiteX75" fmla="*/ 7030230 w 12192000"/>
              <a:gd name="connsiteY75" fmla="*/ 166147 h 1163932"/>
              <a:gd name="connsiteX76" fmla="*/ 7045014 w 12192000"/>
              <a:gd name="connsiteY76" fmla="*/ 175533 h 1163932"/>
              <a:gd name="connsiteX77" fmla="*/ 7058714 w 12192000"/>
              <a:gd name="connsiteY77" fmla="*/ 182424 h 1163932"/>
              <a:gd name="connsiteX78" fmla="*/ 7060499 w 12192000"/>
              <a:gd name="connsiteY78" fmla="*/ 182495 h 1163932"/>
              <a:gd name="connsiteX79" fmla="*/ 7078430 w 12192000"/>
              <a:gd name="connsiteY79" fmla="*/ 183225 h 1163932"/>
              <a:gd name="connsiteX80" fmla="*/ 7176563 w 12192000"/>
              <a:gd name="connsiteY80" fmla="*/ 179676 h 1163932"/>
              <a:gd name="connsiteX81" fmla="*/ 7205529 w 12192000"/>
              <a:gd name="connsiteY81" fmla="*/ 187443 h 1163932"/>
              <a:gd name="connsiteX82" fmla="*/ 7310118 w 12192000"/>
              <a:gd name="connsiteY82" fmla="*/ 169037 h 1163932"/>
              <a:gd name="connsiteX83" fmla="*/ 7673859 w 12192000"/>
              <a:gd name="connsiteY83" fmla="*/ 156768 h 1163932"/>
              <a:gd name="connsiteX84" fmla="*/ 7692748 w 12192000"/>
              <a:gd name="connsiteY84" fmla="*/ 167969 h 1163932"/>
              <a:gd name="connsiteX85" fmla="*/ 7715729 w 12192000"/>
              <a:gd name="connsiteY85" fmla="*/ 163804 h 1163932"/>
              <a:gd name="connsiteX86" fmla="*/ 7974189 w 12192000"/>
              <a:gd name="connsiteY86" fmla="*/ 161251 h 1163932"/>
              <a:gd name="connsiteX87" fmla="*/ 8101969 w 12192000"/>
              <a:gd name="connsiteY87" fmla="*/ 150927 h 1163932"/>
              <a:gd name="connsiteX88" fmla="*/ 8106826 w 12192000"/>
              <a:gd name="connsiteY88" fmla="*/ 146285 h 1163932"/>
              <a:gd name="connsiteX89" fmla="*/ 8162058 w 12192000"/>
              <a:gd name="connsiteY89" fmla="*/ 103136 h 1163932"/>
              <a:gd name="connsiteX90" fmla="*/ 8184568 w 12192000"/>
              <a:gd name="connsiteY90" fmla="*/ 100422 h 1163932"/>
              <a:gd name="connsiteX91" fmla="*/ 8205350 w 12192000"/>
              <a:gd name="connsiteY91" fmla="*/ 106344 h 1163932"/>
              <a:gd name="connsiteX92" fmla="*/ 8228227 w 12192000"/>
              <a:gd name="connsiteY92" fmla="*/ 112404 h 1163932"/>
              <a:gd name="connsiteX93" fmla="*/ 8229109 w 12192000"/>
              <a:gd name="connsiteY93" fmla="*/ 109777 h 1163932"/>
              <a:gd name="connsiteX94" fmla="*/ 8237963 w 12192000"/>
              <a:gd name="connsiteY94" fmla="*/ 113428 h 1163932"/>
              <a:gd name="connsiteX95" fmla="*/ 8248358 w 12192000"/>
              <a:gd name="connsiteY95" fmla="*/ 112494 h 1163932"/>
              <a:gd name="connsiteX96" fmla="*/ 8249309 w 12192000"/>
              <a:gd name="connsiteY96" fmla="*/ 113130 h 1163932"/>
              <a:gd name="connsiteX97" fmla="*/ 8249997 w 12192000"/>
              <a:gd name="connsiteY97" fmla="*/ 112347 h 1163932"/>
              <a:gd name="connsiteX98" fmla="*/ 8272162 w 12192000"/>
              <a:gd name="connsiteY98" fmla="*/ 110356 h 1163932"/>
              <a:gd name="connsiteX99" fmla="*/ 8292349 w 12192000"/>
              <a:gd name="connsiteY99" fmla="*/ 103912 h 1163932"/>
              <a:gd name="connsiteX100" fmla="*/ 8292491 w 12192000"/>
              <a:gd name="connsiteY100" fmla="*/ 103935 h 1163932"/>
              <a:gd name="connsiteX101" fmla="*/ 8307239 w 12192000"/>
              <a:gd name="connsiteY101" fmla="*/ 101023 h 1163932"/>
              <a:gd name="connsiteX102" fmla="*/ 8339282 w 12192000"/>
              <a:gd name="connsiteY102" fmla="*/ 115374 h 1163932"/>
              <a:gd name="connsiteX103" fmla="*/ 8346156 w 12192000"/>
              <a:gd name="connsiteY103" fmla="*/ 117659 h 1163932"/>
              <a:gd name="connsiteX104" fmla="*/ 8346467 w 12192000"/>
              <a:gd name="connsiteY104" fmla="*/ 117456 h 1163932"/>
              <a:gd name="connsiteX105" fmla="*/ 8354069 w 12192000"/>
              <a:gd name="connsiteY105" fmla="*/ 119374 h 1163932"/>
              <a:gd name="connsiteX106" fmla="*/ 8358687 w 12192000"/>
              <a:gd name="connsiteY106" fmla="*/ 121825 h 1163932"/>
              <a:gd name="connsiteX107" fmla="*/ 8433385 w 12192000"/>
              <a:gd name="connsiteY107" fmla="*/ 106101 h 1163932"/>
              <a:gd name="connsiteX108" fmla="*/ 8533779 w 12192000"/>
              <a:gd name="connsiteY108" fmla="*/ 104806 h 1163932"/>
              <a:gd name="connsiteX109" fmla="*/ 8632833 w 12192000"/>
              <a:gd name="connsiteY109" fmla="*/ 106964 h 1163932"/>
              <a:gd name="connsiteX110" fmla="*/ 8668523 w 12192000"/>
              <a:gd name="connsiteY110" fmla="*/ 109411 h 1163932"/>
              <a:gd name="connsiteX111" fmla="*/ 8732893 w 12192000"/>
              <a:gd name="connsiteY111" fmla="*/ 106423 h 1163932"/>
              <a:gd name="connsiteX112" fmla="*/ 8764071 w 12192000"/>
              <a:gd name="connsiteY112" fmla="*/ 101019 h 1163932"/>
              <a:gd name="connsiteX113" fmla="*/ 8767004 w 12192000"/>
              <a:gd name="connsiteY113" fmla="*/ 97951 h 1163932"/>
              <a:gd name="connsiteX114" fmla="*/ 8772553 w 12192000"/>
              <a:gd name="connsiteY114" fmla="*/ 96746 h 1163932"/>
              <a:gd name="connsiteX115" fmla="*/ 8787201 w 12192000"/>
              <a:gd name="connsiteY115" fmla="*/ 98465 h 1163932"/>
              <a:gd name="connsiteX116" fmla="*/ 8792624 w 12192000"/>
              <a:gd name="connsiteY116" fmla="*/ 99935 h 1163932"/>
              <a:gd name="connsiteX117" fmla="*/ 8800741 w 12192000"/>
              <a:gd name="connsiteY117" fmla="*/ 100329 h 1163932"/>
              <a:gd name="connsiteX118" fmla="*/ 8800966 w 12192000"/>
              <a:gd name="connsiteY118" fmla="*/ 100077 h 1163932"/>
              <a:gd name="connsiteX119" fmla="*/ 8808513 w 12192000"/>
              <a:gd name="connsiteY119" fmla="*/ 100962 h 1163932"/>
              <a:gd name="connsiteX120" fmla="*/ 8845110 w 12192000"/>
              <a:gd name="connsiteY120" fmla="*/ 108611 h 1163932"/>
              <a:gd name="connsiteX121" fmla="*/ 8896773 w 12192000"/>
              <a:gd name="connsiteY121" fmla="*/ 86101 h 1163932"/>
              <a:gd name="connsiteX122" fmla="*/ 8917529 w 12192000"/>
              <a:gd name="connsiteY122" fmla="*/ 82805 h 1163932"/>
              <a:gd name="connsiteX123" fmla="*/ 8929546 w 12192000"/>
              <a:gd name="connsiteY123" fmla="*/ 78543 h 1163932"/>
              <a:gd name="connsiteX124" fmla="*/ 9026654 w 12192000"/>
              <a:gd name="connsiteY124" fmla="*/ 99852 h 1163932"/>
              <a:gd name="connsiteX125" fmla="*/ 9040737 w 12192000"/>
              <a:gd name="connsiteY125" fmla="*/ 105786 h 1163932"/>
              <a:gd name="connsiteX126" fmla="*/ 9052026 w 12192000"/>
              <a:gd name="connsiteY126" fmla="*/ 115808 h 1163932"/>
              <a:gd name="connsiteX127" fmla="*/ 9203241 w 12192000"/>
              <a:gd name="connsiteY127" fmla="*/ 118145 h 1163932"/>
              <a:gd name="connsiteX128" fmla="*/ 9415584 w 12192000"/>
              <a:gd name="connsiteY128" fmla="*/ 163588 h 1163932"/>
              <a:gd name="connsiteX129" fmla="*/ 9505102 w 12192000"/>
              <a:gd name="connsiteY129" fmla="*/ 147474 h 1163932"/>
              <a:gd name="connsiteX130" fmla="*/ 9643040 w 12192000"/>
              <a:gd name="connsiteY130" fmla="*/ 164665 h 1163932"/>
              <a:gd name="connsiteX131" fmla="*/ 9762999 w 12192000"/>
              <a:gd name="connsiteY131" fmla="*/ 169055 h 1163932"/>
              <a:gd name="connsiteX132" fmla="*/ 9776183 w 12192000"/>
              <a:gd name="connsiteY132" fmla="*/ 168623 h 1163932"/>
              <a:gd name="connsiteX133" fmla="*/ 9780532 w 12192000"/>
              <a:gd name="connsiteY133" fmla="*/ 162255 h 1163932"/>
              <a:gd name="connsiteX134" fmla="*/ 9824924 w 12192000"/>
              <a:gd name="connsiteY134" fmla="*/ 158079 h 1163932"/>
              <a:gd name="connsiteX135" fmla="*/ 9910588 w 12192000"/>
              <a:gd name="connsiteY135" fmla="*/ 160759 h 1163932"/>
              <a:gd name="connsiteX136" fmla="*/ 9924173 w 12192000"/>
              <a:gd name="connsiteY136" fmla="*/ 165023 h 1163932"/>
              <a:gd name="connsiteX137" fmla="*/ 10010969 w 12192000"/>
              <a:gd name="connsiteY137" fmla="*/ 162234 h 1163932"/>
              <a:gd name="connsiteX138" fmla="*/ 10070699 w 12192000"/>
              <a:gd name="connsiteY138" fmla="*/ 164286 h 1163932"/>
              <a:gd name="connsiteX139" fmla="*/ 10083825 w 12192000"/>
              <a:gd name="connsiteY139" fmla="*/ 168444 h 1163932"/>
              <a:gd name="connsiteX140" fmla="*/ 10097932 w 12192000"/>
              <a:gd name="connsiteY140" fmla="*/ 161160 h 1163932"/>
              <a:gd name="connsiteX141" fmla="*/ 10101779 w 12192000"/>
              <a:gd name="connsiteY141" fmla="*/ 155488 h 1163932"/>
              <a:gd name="connsiteX142" fmla="*/ 10149437 w 12192000"/>
              <a:gd name="connsiteY142" fmla="*/ 158598 h 1163932"/>
              <a:gd name="connsiteX143" fmla="*/ 10155104 w 12192000"/>
              <a:gd name="connsiteY143" fmla="*/ 158045 h 1163932"/>
              <a:gd name="connsiteX144" fmla="*/ 10250982 w 12192000"/>
              <a:gd name="connsiteY144" fmla="*/ 135074 h 1163932"/>
              <a:gd name="connsiteX145" fmla="*/ 10343301 w 12192000"/>
              <a:gd name="connsiteY145" fmla="*/ 97316 h 1163932"/>
              <a:gd name="connsiteX146" fmla="*/ 10366625 w 12192000"/>
              <a:gd name="connsiteY146" fmla="*/ 85860 h 1163932"/>
              <a:gd name="connsiteX147" fmla="*/ 10433505 w 12192000"/>
              <a:gd name="connsiteY147" fmla="*/ 71432 h 1163932"/>
              <a:gd name="connsiteX148" fmla="*/ 10547510 w 12192000"/>
              <a:gd name="connsiteY148" fmla="*/ 53678 h 1163932"/>
              <a:gd name="connsiteX149" fmla="*/ 10588150 w 12192000"/>
              <a:gd name="connsiteY149" fmla="*/ 38719 h 1163932"/>
              <a:gd name="connsiteX150" fmla="*/ 10589457 w 12192000"/>
              <a:gd name="connsiteY150" fmla="*/ 31728 h 1163932"/>
              <a:gd name="connsiteX151" fmla="*/ 10699976 w 12192000"/>
              <a:gd name="connsiteY151" fmla="*/ 49777 h 1163932"/>
              <a:gd name="connsiteX152" fmla="*/ 10812237 w 12192000"/>
              <a:gd name="connsiteY152" fmla="*/ 52759 h 1163932"/>
              <a:gd name="connsiteX153" fmla="*/ 10869837 w 12192000"/>
              <a:gd name="connsiteY153" fmla="*/ 72227 h 1163932"/>
              <a:gd name="connsiteX154" fmla="*/ 10881770 w 12192000"/>
              <a:gd name="connsiteY154" fmla="*/ 80104 h 1163932"/>
              <a:gd name="connsiteX155" fmla="*/ 10896899 w 12192000"/>
              <a:gd name="connsiteY155" fmla="*/ 77163 h 1163932"/>
              <a:gd name="connsiteX156" fmla="*/ 10901748 w 12192000"/>
              <a:gd name="connsiteY156" fmla="*/ 72784 h 1163932"/>
              <a:gd name="connsiteX157" fmla="*/ 10947419 w 12192000"/>
              <a:gd name="connsiteY157" fmla="*/ 89748 h 1163932"/>
              <a:gd name="connsiteX158" fmla="*/ 10953034 w 12192000"/>
              <a:gd name="connsiteY158" fmla="*/ 90870 h 1163932"/>
              <a:gd name="connsiteX159" fmla="*/ 10992070 w 12192000"/>
              <a:gd name="connsiteY159" fmla="*/ 95273 h 1163932"/>
              <a:gd name="connsiteX160" fmla="*/ 11112372 w 12192000"/>
              <a:gd name="connsiteY160" fmla="*/ 88679 h 1163932"/>
              <a:gd name="connsiteX161" fmla="*/ 11147719 w 12192000"/>
              <a:gd name="connsiteY161" fmla="*/ 86992 h 1163932"/>
              <a:gd name="connsiteX162" fmla="*/ 11172617 w 12192000"/>
              <a:gd name="connsiteY162" fmla="*/ 82697 h 1163932"/>
              <a:gd name="connsiteX163" fmla="*/ 11240397 w 12192000"/>
              <a:gd name="connsiteY163" fmla="*/ 88262 h 1163932"/>
              <a:gd name="connsiteX164" fmla="*/ 11270034 w 12192000"/>
              <a:gd name="connsiteY164" fmla="*/ 98379 h 1163932"/>
              <a:gd name="connsiteX165" fmla="*/ 11293091 w 12192000"/>
              <a:gd name="connsiteY165" fmla="*/ 98474 h 1163932"/>
              <a:gd name="connsiteX166" fmla="*/ 11310949 w 12192000"/>
              <a:gd name="connsiteY166" fmla="*/ 104274 h 1163932"/>
              <a:gd name="connsiteX167" fmla="*/ 11345279 w 12192000"/>
              <a:gd name="connsiteY167" fmla="*/ 101883 h 1163932"/>
              <a:gd name="connsiteX168" fmla="*/ 11354597 w 12192000"/>
              <a:gd name="connsiteY168" fmla="*/ 104385 h 1163932"/>
              <a:gd name="connsiteX169" fmla="*/ 11367725 w 12192000"/>
              <a:gd name="connsiteY169" fmla="*/ 104431 h 1163932"/>
              <a:gd name="connsiteX170" fmla="*/ 11399832 w 12192000"/>
              <a:gd name="connsiteY170" fmla="*/ 117048 h 1163932"/>
              <a:gd name="connsiteX171" fmla="*/ 11487595 w 12192000"/>
              <a:gd name="connsiteY171" fmla="*/ 158754 h 1163932"/>
              <a:gd name="connsiteX172" fmla="*/ 11590850 w 12192000"/>
              <a:gd name="connsiteY172" fmla="*/ 244984 h 1163932"/>
              <a:gd name="connsiteX173" fmla="*/ 11736204 w 12192000"/>
              <a:gd name="connsiteY173" fmla="*/ 283941 h 1163932"/>
              <a:gd name="connsiteX174" fmla="*/ 11760331 w 12192000"/>
              <a:gd name="connsiteY174" fmla="*/ 298368 h 1163932"/>
              <a:gd name="connsiteX175" fmla="*/ 11819139 w 12192000"/>
              <a:gd name="connsiteY175" fmla="*/ 310575 h 1163932"/>
              <a:gd name="connsiteX176" fmla="*/ 11821967 w 12192000"/>
              <a:gd name="connsiteY176" fmla="*/ 312222 h 1163932"/>
              <a:gd name="connsiteX177" fmla="*/ 11847125 w 12192000"/>
              <a:gd name="connsiteY177" fmla="*/ 303833 h 1163932"/>
              <a:gd name="connsiteX178" fmla="*/ 11980134 w 12192000"/>
              <a:gd name="connsiteY178" fmla="*/ 328343 h 1163932"/>
              <a:gd name="connsiteX179" fmla="*/ 12174576 w 12192000"/>
              <a:gd name="connsiteY179" fmla="*/ 382540 h 1163932"/>
              <a:gd name="connsiteX180" fmla="*/ 12192000 w 12192000"/>
              <a:gd name="connsiteY180" fmla="*/ 385665 h 1163932"/>
              <a:gd name="connsiteX181" fmla="*/ 12192000 w 12192000"/>
              <a:gd name="connsiteY181" fmla="*/ 1163932 h 1163932"/>
              <a:gd name="connsiteX182" fmla="*/ 0 w 12192000"/>
              <a:gd name="connsiteY182" fmla="*/ 1163932 h 1163932"/>
              <a:gd name="connsiteX183" fmla="*/ 0 w 12192000"/>
              <a:gd name="connsiteY183" fmla="*/ 489977 h 1163932"/>
              <a:gd name="connsiteX184" fmla="*/ 5331 w 12192000"/>
              <a:gd name="connsiteY184" fmla="*/ 489229 h 1163932"/>
              <a:gd name="connsiteX185" fmla="*/ 39902 w 12192000"/>
              <a:gd name="connsiteY185" fmla="*/ 478716 h 1163932"/>
              <a:gd name="connsiteX186" fmla="*/ 117880 w 12192000"/>
              <a:gd name="connsiteY186" fmla="*/ 427388 h 1163932"/>
              <a:gd name="connsiteX187" fmla="*/ 238140 w 12192000"/>
              <a:gd name="connsiteY187" fmla="*/ 385729 h 1163932"/>
              <a:gd name="connsiteX188" fmla="*/ 249589 w 12192000"/>
              <a:gd name="connsiteY188" fmla="*/ 385949 h 1163932"/>
              <a:gd name="connsiteX189" fmla="*/ 296963 w 12192000"/>
              <a:gd name="connsiteY189" fmla="*/ 362534 h 1163932"/>
              <a:gd name="connsiteX190" fmla="*/ 339235 w 12192000"/>
              <a:gd name="connsiteY190" fmla="*/ 330857 h 1163932"/>
              <a:gd name="connsiteX191" fmla="*/ 447152 w 12192000"/>
              <a:gd name="connsiteY191" fmla="*/ 333855 h 1163932"/>
              <a:gd name="connsiteX192" fmla="*/ 475247 w 12192000"/>
              <a:gd name="connsiteY192" fmla="*/ 343146 h 1163932"/>
              <a:gd name="connsiteX193" fmla="*/ 477967 w 12192000"/>
              <a:gd name="connsiteY193" fmla="*/ 344392 h 1163932"/>
              <a:gd name="connsiteX194" fmla="*/ 527683 w 12192000"/>
              <a:gd name="connsiteY194" fmla="*/ 339655 h 1163932"/>
              <a:gd name="connsiteX195" fmla="*/ 703732 w 12192000"/>
              <a:gd name="connsiteY195" fmla="*/ 323031 h 1163932"/>
              <a:gd name="connsiteX196" fmla="*/ 853391 w 12192000"/>
              <a:gd name="connsiteY196" fmla="*/ 310023 h 1163932"/>
              <a:gd name="connsiteX197" fmla="*/ 925332 w 12192000"/>
              <a:gd name="connsiteY197" fmla="*/ 305118 h 1163932"/>
              <a:gd name="connsiteX198" fmla="*/ 941286 w 12192000"/>
              <a:gd name="connsiteY198" fmla="*/ 295364 h 1163932"/>
              <a:gd name="connsiteX199" fmla="*/ 950845 w 12192000"/>
              <a:gd name="connsiteY199" fmla="*/ 293027 h 1163932"/>
              <a:gd name="connsiteX200" fmla="*/ 953292 w 12192000"/>
              <a:gd name="connsiteY200" fmla="*/ 287324 h 1163932"/>
              <a:gd name="connsiteX201" fmla="*/ 967499 w 12192000"/>
              <a:gd name="connsiteY201" fmla="*/ 280192 h 1163932"/>
              <a:gd name="connsiteX202" fmla="*/ 985161 w 12192000"/>
              <a:gd name="connsiteY202" fmla="*/ 277297 h 1163932"/>
              <a:gd name="connsiteX203" fmla="*/ 1069267 w 12192000"/>
              <a:gd name="connsiteY203" fmla="*/ 269198 h 1163932"/>
              <a:gd name="connsiteX204" fmla="*/ 1138407 w 12192000"/>
              <a:gd name="connsiteY204" fmla="*/ 252999 h 1163932"/>
              <a:gd name="connsiteX205" fmla="*/ 1164931 w 12192000"/>
              <a:gd name="connsiteY205" fmla="*/ 245054 h 1163932"/>
              <a:gd name="connsiteX206" fmla="*/ 1211622 w 12192000"/>
              <a:gd name="connsiteY206" fmla="*/ 227108 h 1163932"/>
              <a:gd name="connsiteX207" fmla="*/ 1274567 w 12192000"/>
              <a:gd name="connsiteY207" fmla="*/ 209812 h 1163932"/>
              <a:gd name="connsiteX208" fmla="*/ 1325029 w 12192000"/>
              <a:gd name="connsiteY208" fmla="*/ 214369 h 1163932"/>
              <a:gd name="connsiteX209" fmla="*/ 1356805 w 12192000"/>
              <a:gd name="connsiteY209" fmla="*/ 210054 h 1163932"/>
              <a:gd name="connsiteX210" fmla="*/ 1468752 w 12192000"/>
              <a:gd name="connsiteY210" fmla="*/ 221036 h 1163932"/>
              <a:gd name="connsiteX211" fmla="*/ 1650750 w 12192000"/>
              <a:gd name="connsiteY211" fmla="*/ 171522 h 1163932"/>
              <a:gd name="connsiteX212" fmla="*/ 1655056 w 12192000"/>
              <a:gd name="connsiteY212" fmla="*/ 178538 h 1163932"/>
              <a:gd name="connsiteX213" fmla="*/ 1683220 w 12192000"/>
              <a:gd name="connsiteY213" fmla="*/ 176084 h 1163932"/>
              <a:gd name="connsiteX214" fmla="*/ 1685599 w 12192000"/>
              <a:gd name="connsiteY214" fmla="*/ 171820 h 1163932"/>
              <a:gd name="connsiteX215" fmla="*/ 1689230 w 12192000"/>
              <a:gd name="connsiteY215" fmla="*/ 171091 h 1163932"/>
              <a:gd name="connsiteX216" fmla="*/ 1691052 w 12192000"/>
              <a:gd name="connsiteY216" fmla="*/ 175010 h 1163932"/>
              <a:gd name="connsiteX217" fmla="*/ 1735783 w 12192000"/>
              <a:gd name="connsiteY217" fmla="*/ 183832 h 1163932"/>
              <a:gd name="connsiteX218" fmla="*/ 1797102 w 12192000"/>
              <a:gd name="connsiteY218" fmla="*/ 188721 h 1163932"/>
              <a:gd name="connsiteX219" fmla="*/ 1845638 w 12192000"/>
              <a:gd name="connsiteY219" fmla="*/ 170206 h 1163932"/>
              <a:gd name="connsiteX220" fmla="*/ 1848980 w 12192000"/>
              <a:gd name="connsiteY220" fmla="*/ 173948 h 1163932"/>
              <a:gd name="connsiteX221" fmla="*/ 1880587 w 12192000"/>
              <a:gd name="connsiteY221" fmla="*/ 171938 h 1163932"/>
              <a:gd name="connsiteX222" fmla="*/ 1995803 w 12192000"/>
              <a:gd name="connsiteY222" fmla="*/ 138279 h 1163932"/>
              <a:gd name="connsiteX223" fmla="*/ 2057448 w 12192000"/>
              <a:gd name="connsiteY223" fmla="*/ 135082 h 1163932"/>
              <a:gd name="connsiteX224" fmla="*/ 2119088 w 12192000"/>
              <a:gd name="connsiteY224" fmla="*/ 119940 h 1163932"/>
              <a:gd name="connsiteX225" fmla="*/ 2138831 w 12192000"/>
              <a:gd name="connsiteY225" fmla="*/ 122626 h 1163932"/>
              <a:gd name="connsiteX226" fmla="*/ 2174180 w 12192000"/>
              <a:gd name="connsiteY226" fmla="*/ 117121 h 1163932"/>
              <a:gd name="connsiteX227" fmla="*/ 2214259 w 12192000"/>
              <a:gd name="connsiteY227" fmla="*/ 116974 h 1163932"/>
              <a:gd name="connsiteX228" fmla="*/ 2264911 w 12192000"/>
              <a:gd name="connsiteY228" fmla="*/ 108071 h 1163932"/>
              <a:gd name="connsiteX229" fmla="*/ 2298963 w 12192000"/>
              <a:gd name="connsiteY229" fmla="*/ 107788 h 1163932"/>
              <a:gd name="connsiteX230" fmla="*/ 2454058 w 12192000"/>
              <a:gd name="connsiteY230" fmla="*/ 73698 h 1163932"/>
              <a:gd name="connsiteX231" fmla="*/ 2534188 w 12192000"/>
              <a:gd name="connsiteY231" fmla="*/ 70162 h 1163932"/>
              <a:gd name="connsiteX232" fmla="*/ 2616912 w 12192000"/>
              <a:gd name="connsiteY232" fmla="*/ 51189 h 1163932"/>
              <a:gd name="connsiteX233" fmla="*/ 2698592 w 12192000"/>
              <a:gd name="connsiteY233" fmla="*/ 42305 h 1163932"/>
              <a:gd name="connsiteX234" fmla="*/ 2891953 w 12192000"/>
              <a:gd name="connsiteY234" fmla="*/ 34973 h 1163932"/>
              <a:gd name="connsiteX235" fmla="*/ 2955508 w 12192000"/>
              <a:gd name="connsiteY235" fmla="*/ 929 h 116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2192000" h="1163932">
                <a:moveTo>
                  <a:pt x="2955508" y="929"/>
                </a:moveTo>
                <a:cubicBezTo>
                  <a:pt x="2962603" y="-560"/>
                  <a:pt x="2968871" y="-381"/>
                  <a:pt x="2973472" y="2369"/>
                </a:cubicBezTo>
                <a:cubicBezTo>
                  <a:pt x="2988398" y="1582"/>
                  <a:pt x="3039854" y="237"/>
                  <a:pt x="3052621" y="14030"/>
                </a:cubicBezTo>
                <a:cubicBezTo>
                  <a:pt x="3074269" y="13590"/>
                  <a:pt x="3124337" y="16403"/>
                  <a:pt x="3145220" y="16277"/>
                </a:cubicBezTo>
                <a:cubicBezTo>
                  <a:pt x="3177400" y="20825"/>
                  <a:pt x="3204801" y="-725"/>
                  <a:pt x="3233309" y="8968"/>
                </a:cubicBezTo>
                <a:cubicBezTo>
                  <a:pt x="3255675" y="17814"/>
                  <a:pt x="3297066" y="12790"/>
                  <a:pt x="3320851" y="18902"/>
                </a:cubicBezTo>
                <a:cubicBezTo>
                  <a:pt x="3329831" y="31255"/>
                  <a:pt x="3377875" y="43091"/>
                  <a:pt x="3394552" y="38279"/>
                </a:cubicBezTo>
                <a:cubicBezTo>
                  <a:pt x="3429790" y="45194"/>
                  <a:pt x="3435943" y="63076"/>
                  <a:pt x="3462252" y="68646"/>
                </a:cubicBezTo>
                <a:lnTo>
                  <a:pt x="3504799" y="93363"/>
                </a:lnTo>
                <a:lnTo>
                  <a:pt x="3568807" y="84557"/>
                </a:lnTo>
                <a:lnTo>
                  <a:pt x="3571993" y="87105"/>
                </a:lnTo>
                <a:cubicBezTo>
                  <a:pt x="3578062" y="92009"/>
                  <a:pt x="3584192" y="96609"/>
                  <a:pt x="3590879" y="100115"/>
                </a:cubicBezTo>
                <a:cubicBezTo>
                  <a:pt x="3596400" y="81013"/>
                  <a:pt x="3611075" y="86890"/>
                  <a:pt x="3623973" y="93084"/>
                </a:cubicBezTo>
                <a:lnTo>
                  <a:pt x="3636728" y="98019"/>
                </a:lnTo>
                <a:lnTo>
                  <a:pt x="3676976" y="96600"/>
                </a:lnTo>
                <a:cubicBezTo>
                  <a:pt x="3705974" y="106056"/>
                  <a:pt x="3711759" y="107306"/>
                  <a:pt x="3722653" y="115363"/>
                </a:cubicBezTo>
                <a:lnTo>
                  <a:pt x="3775112" y="98970"/>
                </a:lnTo>
                <a:lnTo>
                  <a:pt x="3932956" y="122337"/>
                </a:lnTo>
                <a:cubicBezTo>
                  <a:pt x="3980745" y="133345"/>
                  <a:pt x="4055421" y="160233"/>
                  <a:pt x="4100593" y="163834"/>
                </a:cubicBezTo>
                <a:cubicBezTo>
                  <a:pt x="4235789" y="175679"/>
                  <a:pt x="4169239" y="187722"/>
                  <a:pt x="4316364" y="177453"/>
                </a:cubicBezTo>
                <a:cubicBezTo>
                  <a:pt x="4321343" y="172718"/>
                  <a:pt x="4381395" y="166811"/>
                  <a:pt x="4387387" y="164360"/>
                </a:cubicBezTo>
                <a:lnTo>
                  <a:pt x="4427957" y="177526"/>
                </a:lnTo>
                <a:lnTo>
                  <a:pt x="4502291" y="188197"/>
                </a:lnTo>
                <a:lnTo>
                  <a:pt x="4600771" y="212143"/>
                </a:lnTo>
                <a:cubicBezTo>
                  <a:pt x="4614771" y="210903"/>
                  <a:pt x="4629325" y="210251"/>
                  <a:pt x="4644102" y="210363"/>
                </a:cubicBezTo>
                <a:lnTo>
                  <a:pt x="4652752" y="210902"/>
                </a:lnTo>
                <a:cubicBezTo>
                  <a:pt x="4652799" y="211030"/>
                  <a:pt x="4652848" y="211157"/>
                  <a:pt x="4652896" y="211286"/>
                </a:cubicBezTo>
                <a:cubicBezTo>
                  <a:pt x="4658320" y="211626"/>
                  <a:pt x="4678972" y="212192"/>
                  <a:pt x="4685303" y="212939"/>
                </a:cubicBezTo>
                <a:lnTo>
                  <a:pt x="4690886" y="215767"/>
                </a:lnTo>
                <a:lnTo>
                  <a:pt x="4725430" y="238732"/>
                </a:lnTo>
                <a:cubicBezTo>
                  <a:pt x="4737427" y="231591"/>
                  <a:pt x="4775104" y="226830"/>
                  <a:pt x="4800051" y="231099"/>
                </a:cubicBezTo>
                <a:cubicBezTo>
                  <a:pt x="4824999" y="235370"/>
                  <a:pt x="4838104" y="254681"/>
                  <a:pt x="4875115" y="264350"/>
                </a:cubicBezTo>
                <a:cubicBezTo>
                  <a:pt x="4910396" y="272074"/>
                  <a:pt x="4896976" y="272080"/>
                  <a:pt x="4936450" y="280902"/>
                </a:cubicBezTo>
                <a:cubicBezTo>
                  <a:pt x="4977972" y="291139"/>
                  <a:pt x="4987604" y="299206"/>
                  <a:pt x="5030961" y="305912"/>
                </a:cubicBezTo>
                <a:cubicBezTo>
                  <a:pt x="5067269" y="323566"/>
                  <a:pt x="5060686" y="296079"/>
                  <a:pt x="5082734" y="308581"/>
                </a:cubicBezTo>
                <a:lnTo>
                  <a:pt x="5138799" y="303800"/>
                </a:lnTo>
                <a:cubicBezTo>
                  <a:pt x="5159783" y="303972"/>
                  <a:pt x="5222232" y="329865"/>
                  <a:pt x="5259695" y="330476"/>
                </a:cubicBezTo>
                <a:cubicBezTo>
                  <a:pt x="5294177" y="331408"/>
                  <a:pt x="5329952" y="341580"/>
                  <a:pt x="5359642" y="340575"/>
                </a:cubicBezTo>
                <a:lnTo>
                  <a:pt x="5372918" y="336834"/>
                </a:lnTo>
                <a:lnTo>
                  <a:pt x="5396084" y="328268"/>
                </a:lnTo>
                <a:lnTo>
                  <a:pt x="5414292" y="320863"/>
                </a:lnTo>
                <a:cubicBezTo>
                  <a:pt x="5419283" y="317134"/>
                  <a:pt x="5483979" y="313053"/>
                  <a:pt x="5487276" y="307350"/>
                </a:cubicBezTo>
                <a:cubicBezTo>
                  <a:pt x="5545059" y="311386"/>
                  <a:pt x="5551468" y="308718"/>
                  <a:pt x="5612716" y="308118"/>
                </a:cubicBezTo>
                <a:cubicBezTo>
                  <a:pt x="5706701" y="319100"/>
                  <a:pt x="5706403" y="275903"/>
                  <a:pt x="5864813" y="257852"/>
                </a:cubicBezTo>
                <a:cubicBezTo>
                  <a:pt x="5919383" y="252630"/>
                  <a:pt x="6095366" y="235151"/>
                  <a:pt x="6151392" y="225732"/>
                </a:cubicBezTo>
                <a:cubicBezTo>
                  <a:pt x="6137061" y="192047"/>
                  <a:pt x="6183146" y="231837"/>
                  <a:pt x="6209396" y="220469"/>
                </a:cubicBezTo>
                <a:cubicBezTo>
                  <a:pt x="6229147" y="220563"/>
                  <a:pt x="6253887" y="222487"/>
                  <a:pt x="6269898" y="226300"/>
                </a:cubicBezTo>
                <a:cubicBezTo>
                  <a:pt x="6278362" y="227355"/>
                  <a:pt x="6287329" y="226959"/>
                  <a:pt x="6297029" y="224230"/>
                </a:cubicBezTo>
                <a:cubicBezTo>
                  <a:pt x="6312240" y="212407"/>
                  <a:pt x="6330874" y="209880"/>
                  <a:pt x="6352373" y="209161"/>
                </a:cubicBezTo>
                <a:lnTo>
                  <a:pt x="6353759" y="209135"/>
                </a:lnTo>
                <a:lnTo>
                  <a:pt x="6363346" y="196700"/>
                </a:lnTo>
                <a:cubicBezTo>
                  <a:pt x="6374599" y="188260"/>
                  <a:pt x="6378877" y="205848"/>
                  <a:pt x="6400681" y="204402"/>
                </a:cubicBezTo>
                <a:lnTo>
                  <a:pt x="6402041" y="207073"/>
                </a:lnTo>
                <a:lnTo>
                  <a:pt x="6424912" y="204940"/>
                </a:lnTo>
                <a:cubicBezTo>
                  <a:pt x="6440035" y="209475"/>
                  <a:pt x="6489474" y="188920"/>
                  <a:pt x="6502019" y="198788"/>
                </a:cubicBezTo>
                <a:cubicBezTo>
                  <a:pt x="6507553" y="199163"/>
                  <a:pt x="6513074" y="197832"/>
                  <a:pt x="6518229" y="197839"/>
                </a:cubicBezTo>
                <a:lnTo>
                  <a:pt x="6519089" y="198274"/>
                </a:lnTo>
                <a:lnTo>
                  <a:pt x="6561047" y="182276"/>
                </a:lnTo>
                <a:cubicBezTo>
                  <a:pt x="6576908" y="188273"/>
                  <a:pt x="6586597" y="187556"/>
                  <a:pt x="6595639" y="174596"/>
                </a:cubicBezTo>
                <a:cubicBezTo>
                  <a:pt x="6669524" y="204588"/>
                  <a:pt x="6631660" y="167763"/>
                  <a:pt x="6692265" y="171261"/>
                </a:cubicBezTo>
                <a:lnTo>
                  <a:pt x="6697219" y="171733"/>
                </a:lnTo>
                <a:lnTo>
                  <a:pt x="6713656" y="160032"/>
                </a:lnTo>
                <a:cubicBezTo>
                  <a:pt x="6713896" y="158972"/>
                  <a:pt x="6714141" y="157917"/>
                  <a:pt x="6714383" y="156857"/>
                </a:cubicBezTo>
                <a:lnTo>
                  <a:pt x="6774793" y="166145"/>
                </a:lnTo>
                <a:lnTo>
                  <a:pt x="6782112" y="161687"/>
                </a:lnTo>
                <a:lnTo>
                  <a:pt x="6822392" y="175020"/>
                </a:lnTo>
                <a:lnTo>
                  <a:pt x="6842719" y="178025"/>
                </a:lnTo>
                <a:lnTo>
                  <a:pt x="6878958" y="187256"/>
                </a:lnTo>
                <a:lnTo>
                  <a:pt x="6881972" y="184277"/>
                </a:lnTo>
                <a:lnTo>
                  <a:pt x="6889133" y="187492"/>
                </a:lnTo>
                <a:lnTo>
                  <a:pt x="6894439" y="184074"/>
                </a:lnTo>
                <a:lnTo>
                  <a:pt x="6900419" y="185342"/>
                </a:lnTo>
                <a:cubicBezTo>
                  <a:pt x="6911884" y="183619"/>
                  <a:pt x="6950507" y="175071"/>
                  <a:pt x="6963220" y="173736"/>
                </a:cubicBezTo>
                <a:lnTo>
                  <a:pt x="6976706" y="177326"/>
                </a:lnTo>
                <a:lnTo>
                  <a:pt x="6987064" y="166834"/>
                </a:lnTo>
                <a:lnTo>
                  <a:pt x="7030230" y="166147"/>
                </a:lnTo>
                <a:lnTo>
                  <a:pt x="7045014" y="175533"/>
                </a:lnTo>
                <a:lnTo>
                  <a:pt x="7058714" y="182424"/>
                </a:lnTo>
                <a:lnTo>
                  <a:pt x="7060499" y="182495"/>
                </a:lnTo>
                <a:lnTo>
                  <a:pt x="7078430" y="183225"/>
                </a:lnTo>
                <a:lnTo>
                  <a:pt x="7176563" y="179676"/>
                </a:lnTo>
                <a:lnTo>
                  <a:pt x="7205529" y="187443"/>
                </a:lnTo>
                <a:lnTo>
                  <a:pt x="7310118" y="169037"/>
                </a:lnTo>
                <a:cubicBezTo>
                  <a:pt x="7440488" y="161452"/>
                  <a:pt x="7553495" y="197026"/>
                  <a:pt x="7673859" y="156768"/>
                </a:cubicBezTo>
                <a:lnTo>
                  <a:pt x="7692748" y="167969"/>
                </a:lnTo>
                <a:lnTo>
                  <a:pt x="7715729" y="163804"/>
                </a:lnTo>
                <a:cubicBezTo>
                  <a:pt x="7811110" y="149060"/>
                  <a:pt x="7909958" y="141152"/>
                  <a:pt x="7974189" y="161251"/>
                </a:cubicBezTo>
                <a:cubicBezTo>
                  <a:pt x="8006066" y="157939"/>
                  <a:pt x="8083084" y="150326"/>
                  <a:pt x="8101969" y="150927"/>
                </a:cubicBezTo>
                <a:lnTo>
                  <a:pt x="8106826" y="146285"/>
                </a:lnTo>
                <a:lnTo>
                  <a:pt x="8162058" y="103136"/>
                </a:lnTo>
                <a:lnTo>
                  <a:pt x="8184568" y="100422"/>
                </a:lnTo>
                <a:lnTo>
                  <a:pt x="8205350" y="106344"/>
                </a:lnTo>
                <a:cubicBezTo>
                  <a:pt x="8213920" y="108834"/>
                  <a:pt x="8222826" y="111343"/>
                  <a:pt x="8228227" y="112404"/>
                </a:cubicBezTo>
                <a:lnTo>
                  <a:pt x="8229109" y="109777"/>
                </a:lnTo>
                <a:lnTo>
                  <a:pt x="8237963" y="113428"/>
                </a:lnTo>
                <a:lnTo>
                  <a:pt x="8248358" y="112494"/>
                </a:lnTo>
                <a:lnTo>
                  <a:pt x="8249309" y="113130"/>
                </a:lnTo>
                <a:lnTo>
                  <a:pt x="8249997" y="112347"/>
                </a:lnTo>
                <a:lnTo>
                  <a:pt x="8272162" y="110356"/>
                </a:lnTo>
                <a:lnTo>
                  <a:pt x="8292349" y="103912"/>
                </a:lnTo>
                <a:lnTo>
                  <a:pt x="8292491" y="103935"/>
                </a:lnTo>
                <a:cubicBezTo>
                  <a:pt x="8298009" y="104409"/>
                  <a:pt x="8303135" y="103922"/>
                  <a:pt x="8307239" y="101023"/>
                </a:cubicBezTo>
                <a:cubicBezTo>
                  <a:pt x="8317233" y="106089"/>
                  <a:pt x="8327966" y="110943"/>
                  <a:pt x="8339282" y="115374"/>
                </a:cubicBezTo>
                <a:lnTo>
                  <a:pt x="8346156" y="117659"/>
                </a:lnTo>
                <a:lnTo>
                  <a:pt x="8346467" y="117456"/>
                </a:lnTo>
                <a:cubicBezTo>
                  <a:pt x="8348336" y="117423"/>
                  <a:pt x="8350739" y="117978"/>
                  <a:pt x="8354069" y="119374"/>
                </a:cubicBezTo>
                <a:lnTo>
                  <a:pt x="8358687" y="121825"/>
                </a:lnTo>
                <a:lnTo>
                  <a:pt x="8433385" y="106101"/>
                </a:lnTo>
                <a:cubicBezTo>
                  <a:pt x="8472316" y="107679"/>
                  <a:pt x="8499361" y="89243"/>
                  <a:pt x="8533779" y="104806"/>
                </a:cubicBezTo>
                <a:cubicBezTo>
                  <a:pt x="8570237" y="106199"/>
                  <a:pt x="8602608" y="99501"/>
                  <a:pt x="8632833" y="106964"/>
                </a:cubicBezTo>
                <a:cubicBezTo>
                  <a:pt x="8646003" y="101130"/>
                  <a:pt x="8658069" y="99126"/>
                  <a:pt x="8668523" y="109411"/>
                </a:cubicBezTo>
                <a:cubicBezTo>
                  <a:pt x="8702829" y="107932"/>
                  <a:pt x="8712456" y="94511"/>
                  <a:pt x="8732893" y="106423"/>
                </a:cubicBezTo>
                <a:lnTo>
                  <a:pt x="8764071" y="101019"/>
                </a:lnTo>
                <a:lnTo>
                  <a:pt x="8767004" y="97951"/>
                </a:lnTo>
                <a:lnTo>
                  <a:pt x="8772553" y="96746"/>
                </a:lnTo>
                <a:lnTo>
                  <a:pt x="8787201" y="98465"/>
                </a:lnTo>
                <a:lnTo>
                  <a:pt x="8792624" y="99935"/>
                </a:lnTo>
                <a:cubicBezTo>
                  <a:pt x="8796395" y="100640"/>
                  <a:pt x="8798936" y="100714"/>
                  <a:pt x="8800741" y="100329"/>
                </a:cubicBezTo>
                <a:lnTo>
                  <a:pt x="8800966" y="100077"/>
                </a:lnTo>
                <a:lnTo>
                  <a:pt x="8808513" y="100962"/>
                </a:lnTo>
                <a:cubicBezTo>
                  <a:pt x="8821191" y="103057"/>
                  <a:pt x="8833467" y="105663"/>
                  <a:pt x="8845110" y="108611"/>
                </a:cubicBezTo>
                <a:cubicBezTo>
                  <a:pt x="8856640" y="94429"/>
                  <a:pt x="8898769" y="114061"/>
                  <a:pt x="8896773" y="86101"/>
                </a:cubicBezTo>
                <a:cubicBezTo>
                  <a:pt x="8912560" y="89254"/>
                  <a:pt x="8921083" y="101262"/>
                  <a:pt x="8917529" y="82805"/>
                </a:cubicBezTo>
                <a:lnTo>
                  <a:pt x="8929546" y="78543"/>
                </a:lnTo>
                <a:lnTo>
                  <a:pt x="9026654" y="99852"/>
                </a:lnTo>
                <a:lnTo>
                  <a:pt x="9040737" y="105786"/>
                </a:lnTo>
                <a:cubicBezTo>
                  <a:pt x="9045198" y="108424"/>
                  <a:pt x="9049055" y="111684"/>
                  <a:pt x="9052026" y="115808"/>
                </a:cubicBezTo>
                <a:cubicBezTo>
                  <a:pt x="9103902" y="97277"/>
                  <a:pt x="9148883" y="119005"/>
                  <a:pt x="9203241" y="118145"/>
                </a:cubicBezTo>
                <a:cubicBezTo>
                  <a:pt x="9263154" y="126206"/>
                  <a:pt x="9393882" y="154481"/>
                  <a:pt x="9415584" y="163588"/>
                </a:cubicBezTo>
                <a:cubicBezTo>
                  <a:pt x="9433796" y="167802"/>
                  <a:pt x="9514347" y="159834"/>
                  <a:pt x="9505102" y="147474"/>
                </a:cubicBezTo>
                <a:cubicBezTo>
                  <a:pt x="9558875" y="175676"/>
                  <a:pt x="9580546" y="149889"/>
                  <a:pt x="9643040" y="164665"/>
                </a:cubicBezTo>
                <a:lnTo>
                  <a:pt x="9762999" y="169055"/>
                </a:lnTo>
                <a:lnTo>
                  <a:pt x="9776183" y="168623"/>
                </a:lnTo>
                <a:lnTo>
                  <a:pt x="9780532" y="162255"/>
                </a:lnTo>
                <a:lnTo>
                  <a:pt x="9824924" y="158079"/>
                </a:lnTo>
                <a:cubicBezTo>
                  <a:pt x="9845325" y="170634"/>
                  <a:pt x="9880317" y="158344"/>
                  <a:pt x="9910588" y="160759"/>
                </a:cubicBezTo>
                <a:lnTo>
                  <a:pt x="9924173" y="165023"/>
                </a:lnTo>
                <a:lnTo>
                  <a:pt x="10010969" y="162234"/>
                </a:lnTo>
                <a:lnTo>
                  <a:pt x="10070699" y="164286"/>
                </a:lnTo>
                <a:lnTo>
                  <a:pt x="10083825" y="168444"/>
                </a:lnTo>
                <a:lnTo>
                  <a:pt x="10097932" y="161160"/>
                </a:lnTo>
                <a:cubicBezTo>
                  <a:pt x="10099580" y="159385"/>
                  <a:pt x="10100873" y="157473"/>
                  <a:pt x="10101779" y="155488"/>
                </a:cubicBezTo>
                <a:lnTo>
                  <a:pt x="10149437" y="158598"/>
                </a:lnTo>
                <a:lnTo>
                  <a:pt x="10155104" y="158045"/>
                </a:lnTo>
                <a:lnTo>
                  <a:pt x="10250982" y="135074"/>
                </a:lnTo>
                <a:cubicBezTo>
                  <a:pt x="10282349" y="124953"/>
                  <a:pt x="10324027" y="105518"/>
                  <a:pt x="10343301" y="97316"/>
                </a:cubicBezTo>
                <a:cubicBezTo>
                  <a:pt x="10346266" y="87573"/>
                  <a:pt x="10357577" y="89038"/>
                  <a:pt x="10366625" y="85860"/>
                </a:cubicBezTo>
                <a:cubicBezTo>
                  <a:pt x="10373832" y="76124"/>
                  <a:pt x="10418445" y="69199"/>
                  <a:pt x="10433505" y="71432"/>
                </a:cubicBezTo>
                <a:cubicBezTo>
                  <a:pt x="10475361" y="83650"/>
                  <a:pt x="10513941" y="44949"/>
                  <a:pt x="10547510" y="53678"/>
                </a:cubicBezTo>
                <a:cubicBezTo>
                  <a:pt x="10573283" y="48227"/>
                  <a:pt x="10581157" y="42377"/>
                  <a:pt x="10588150" y="38719"/>
                </a:cubicBezTo>
                <a:lnTo>
                  <a:pt x="10589457" y="31728"/>
                </a:lnTo>
                <a:lnTo>
                  <a:pt x="10699976" y="49777"/>
                </a:lnTo>
                <a:cubicBezTo>
                  <a:pt x="10735033" y="53897"/>
                  <a:pt x="10768025" y="45042"/>
                  <a:pt x="10812237" y="52759"/>
                </a:cubicBezTo>
                <a:lnTo>
                  <a:pt x="10869837" y="72227"/>
                </a:lnTo>
                <a:lnTo>
                  <a:pt x="10881770" y="80104"/>
                </a:lnTo>
                <a:lnTo>
                  <a:pt x="10896899" y="77163"/>
                </a:lnTo>
                <a:cubicBezTo>
                  <a:pt x="10898848" y="75922"/>
                  <a:pt x="10900479" y="74444"/>
                  <a:pt x="10901748" y="72784"/>
                </a:cubicBezTo>
                <a:lnTo>
                  <a:pt x="10947419" y="89748"/>
                </a:lnTo>
                <a:lnTo>
                  <a:pt x="10953034" y="90870"/>
                </a:lnTo>
                <a:lnTo>
                  <a:pt x="10992070" y="95273"/>
                </a:lnTo>
                <a:lnTo>
                  <a:pt x="11112372" y="88679"/>
                </a:lnTo>
                <a:cubicBezTo>
                  <a:pt x="11108439" y="74830"/>
                  <a:pt x="11140018" y="97031"/>
                  <a:pt x="11147719" y="86992"/>
                </a:cubicBezTo>
                <a:cubicBezTo>
                  <a:pt x="11152509" y="78401"/>
                  <a:pt x="11163205" y="83136"/>
                  <a:pt x="11172617" y="82697"/>
                </a:cubicBezTo>
                <a:cubicBezTo>
                  <a:pt x="11181525" y="75359"/>
                  <a:pt x="11226208" y="81688"/>
                  <a:pt x="11240397" y="88262"/>
                </a:cubicBezTo>
                <a:cubicBezTo>
                  <a:pt x="11249960" y="94287"/>
                  <a:pt x="11259949" y="97164"/>
                  <a:pt x="11270034" y="98379"/>
                </a:cubicBezTo>
                <a:lnTo>
                  <a:pt x="11293091" y="98474"/>
                </a:lnTo>
                <a:lnTo>
                  <a:pt x="11310949" y="104274"/>
                </a:lnTo>
                <a:lnTo>
                  <a:pt x="11345279" y="101883"/>
                </a:lnTo>
                <a:lnTo>
                  <a:pt x="11354597" y="104385"/>
                </a:lnTo>
                <a:lnTo>
                  <a:pt x="11367725" y="104431"/>
                </a:lnTo>
                <a:lnTo>
                  <a:pt x="11399832" y="117048"/>
                </a:lnTo>
                <a:cubicBezTo>
                  <a:pt x="11426330" y="131555"/>
                  <a:pt x="11452641" y="150886"/>
                  <a:pt x="11487595" y="158754"/>
                </a:cubicBezTo>
                <a:cubicBezTo>
                  <a:pt x="11515406" y="151514"/>
                  <a:pt x="11531776" y="244887"/>
                  <a:pt x="11590850" y="244984"/>
                </a:cubicBezTo>
                <a:cubicBezTo>
                  <a:pt x="11687863" y="198241"/>
                  <a:pt x="11587614" y="291800"/>
                  <a:pt x="11736204" y="283941"/>
                </a:cubicBezTo>
                <a:cubicBezTo>
                  <a:pt x="11744762" y="275580"/>
                  <a:pt x="11762511" y="286184"/>
                  <a:pt x="11760331" y="298368"/>
                </a:cubicBezTo>
                <a:cubicBezTo>
                  <a:pt x="11769810" y="295289"/>
                  <a:pt x="11817448" y="290644"/>
                  <a:pt x="11819139" y="310575"/>
                </a:cubicBezTo>
                <a:lnTo>
                  <a:pt x="11821967" y="312222"/>
                </a:lnTo>
                <a:lnTo>
                  <a:pt x="11847125" y="303833"/>
                </a:lnTo>
                <a:cubicBezTo>
                  <a:pt x="11890550" y="301151"/>
                  <a:pt x="11927400" y="329991"/>
                  <a:pt x="11980134" y="328343"/>
                </a:cubicBezTo>
                <a:cubicBezTo>
                  <a:pt x="11999877" y="317657"/>
                  <a:pt x="12100908" y="364667"/>
                  <a:pt x="12174576" y="382540"/>
                </a:cubicBezTo>
                <a:lnTo>
                  <a:pt x="12192000" y="385665"/>
                </a:lnTo>
                <a:lnTo>
                  <a:pt x="12192000" y="1163932"/>
                </a:lnTo>
                <a:lnTo>
                  <a:pt x="0" y="1163932"/>
                </a:lnTo>
                <a:lnTo>
                  <a:pt x="0" y="489977"/>
                </a:lnTo>
                <a:lnTo>
                  <a:pt x="5331" y="489229"/>
                </a:lnTo>
                <a:cubicBezTo>
                  <a:pt x="18193" y="486710"/>
                  <a:pt x="30228" y="483363"/>
                  <a:pt x="39902" y="478716"/>
                </a:cubicBezTo>
                <a:lnTo>
                  <a:pt x="117880" y="427388"/>
                </a:lnTo>
                <a:lnTo>
                  <a:pt x="238140" y="385729"/>
                </a:lnTo>
                <a:lnTo>
                  <a:pt x="249589" y="385949"/>
                </a:lnTo>
                <a:lnTo>
                  <a:pt x="296963" y="362534"/>
                </a:lnTo>
                <a:cubicBezTo>
                  <a:pt x="312678" y="353496"/>
                  <a:pt x="327245" y="343226"/>
                  <a:pt x="339235" y="330857"/>
                </a:cubicBezTo>
                <a:cubicBezTo>
                  <a:pt x="358017" y="316348"/>
                  <a:pt x="430593" y="324331"/>
                  <a:pt x="447152" y="333855"/>
                </a:cubicBezTo>
                <a:cubicBezTo>
                  <a:pt x="455944" y="335789"/>
                  <a:pt x="465515" y="339134"/>
                  <a:pt x="475247" y="343146"/>
                </a:cubicBezTo>
                <a:lnTo>
                  <a:pt x="477967" y="344392"/>
                </a:lnTo>
                <a:lnTo>
                  <a:pt x="527683" y="339655"/>
                </a:lnTo>
                <a:lnTo>
                  <a:pt x="703732" y="323031"/>
                </a:lnTo>
                <a:cubicBezTo>
                  <a:pt x="746107" y="337252"/>
                  <a:pt x="806181" y="307763"/>
                  <a:pt x="853391" y="310023"/>
                </a:cubicBezTo>
                <a:cubicBezTo>
                  <a:pt x="890324" y="307038"/>
                  <a:pt x="911072" y="307293"/>
                  <a:pt x="925332" y="305118"/>
                </a:cubicBezTo>
                <a:lnTo>
                  <a:pt x="941286" y="295364"/>
                </a:lnTo>
                <a:lnTo>
                  <a:pt x="950845" y="293027"/>
                </a:lnTo>
                <a:lnTo>
                  <a:pt x="953292" y="287324"/>
                </a:lnTo>
                <a:lnTo>
                  <a:pt x="967499" y="280192"/>
                </a:lnTo>
                <a:cubicBezTo>
                  <a:pt x="972860" y="278300"/>
                  <a:pt x="978671" y="277177"/>
                  <a:pt x="985161" y="277297"/>
                </a:cubicBezTo>
                <a:cubicBezTo>
                  <a:pt x="1006876" y="286454"/>
                  <a:pt x="1042482" y="256677"/>
                  <a:pt x="1069267" y="269198"/>
                </a:cubicBezTo>
                <a:cubicBezTo>
                  <a:pt x="1094808" y="265150"/>
                  <a:pt x="1122462" y="257023"/>
                  <a:pt x="1138407" y="252999"/>
                </a:cubicBezTo>
                <a:cubicBezTo>
                  <a:pt x="1144898" y="243390"/>
                  <a:pt x="1166843" y="255604"/>
                  <a:pt x="1164931" y="245054"/>
                </a:cubicBezTo>
                <a:cubicBezTo>
                  <a:pt x="1180564" y="253372"/>
                  <a:pt x="1196701" y="233033"/>
                  <a:pt x="1211622" y="227108"/>
                </a:cubicBezTo>
                <a:cubicBezTo>
                  <a:pt x="1223659" y="235648"/>
                  <a:pt x="1243095" y="214792"/>
                  <a:pt x="1274567" y="209812"/>
                </a:cubicBezTo>
                <a:cubicBezTo>
                  <a:pt x="1293468" y="207689"/>
                  <a:pt x="1311321" y="214329"/>
                  <a:pt x="1325029" y="214369"/>
                </a:cubicBezTo>
                <a:cubicBezTo>
                  <a:pt x="1338735" y="214409"/>
                  <a:pt x="1348238" y="204450"/>
                  <a:pt x="1356805" y="210054"/>
                </a:cubicBezTo>
                <a:cubicBezTo>
                  <a:pt x="1397191" y="226080"/>
                  <a:pt x="1434108" y="220864"/>
                  <a:pt x="1468752" y="221036"/>
                </a:cubicBezTo>
                <a:lnTo>
                  <a:pt x="1650750" y="171522"/>
                </a:lnTo>
                <a:cubicBezTo>
                  <a:pt x="1648963" y="175128"/>
                  <a:pt x="1647366" y="179078"/>
                  <a:pt x="1655056" y="178538"/>
                </a:cubicBezTo>
                <a:cubicBezTo>
                  <a:pt x="1671361" y="175610"/>
                  <a:pt x="1673472" y="191103"/>
                  <a:pt x="1683220" y="176084"/>
                </a:cubicBezTo>
                <a:lnTo>
                  <a:pt x="1685599" y="171820"/>
                </a:lnTo>
                <a:lnTo>
                  <a:pt x="1689230" y="171091"/>
                </a:lnTo>
                <a:cubicBezTo>
                  <a:pt x="1691077" y="171209"/>
                  <a:pt x="1691927" y="172238"/>
                  <a:pt x="1691052" y="175010"/>
                </a:cubicBezTo>
                <a:cubicBezTo>
                  <a:pt x="1708143" y="163422"/>
                  <a:pt x="1721518" y="180819"/>
                  <a:pt x="1735783" y="183832"/>
                </a:cubicBezTo>
                <a:cubicBezTo>
                  <a:pt x="1749257" y="172743"/>
                  <a:pt x="1765900" y="189995"/>
                  <a:pt x="1797102" y="188721"/>
                </a:cubicBezTo>
                <a:cubicBezTo>
                  <a:pt x="1811926" y="175989"/>
                  <a:pt x="1818113" y="188014"/>
                  <a:pt x="1845638" y="170206"/>
                </a:cubicBezTo>
                <a:cubicBezTo>
                  <a:pt x="1846487" y="171605"/>
                  <a:pt x="1847613" y="172863"/>
                  <a:pt x="1848980" y="173948"/>
                </a:cubicBezTo>
                <a:cubicBezTo>
                  <a:pt x="1856916" y="180245"/>
                  <a:pt x="1871067" y="179345"/>
                  <a:pt x="1880587" y="171938"/>
                </a:cubicBezTo>
                <a:cubicBezTo>
                  <a:pt x="1923931" y="147552"/>
                  <a:pt x="1960626" y="145420"/>
                  <a:pt x="1995803" y="138279"/>
                </a:cubicBezTo>
                <a:cubicBezTo>
                  <a:pt x="2035252" y="132570"/>
                  <a:pt x="2005733" y="159108"/>
                  <a:pt x="2057448" y="135082"/>
                </a:cubicBezTo>
                <a:lnTo>
                  <a:pt x="2119088" y="119940"/>
                </a:lnTo>
                <a:lnTo>
                  <a:pt x="2138831" y="122626"/>
                </a:lnTo>
                <a:lnTo>
                  <a:pt x="2174180" y="117121"/>
                </a:lnTo>
                <a:lnTo>
                  <a:pt x="2214259" y="116974"/>
                </a:lnTo>
                <a:cubicBezTo>
                  <a:pt x="2231866" y="115824"/>
                  <a:pt x="2248895" y="113224"/>
                  <a:pt x="2264911" y="108071"/>
                </a:cubicBezTo>
                <a:lnTo>
                  <a:pt x="2298963" y="107788"/>
                </a:lnTo>
                <a:cubicBezTo>
                  <a:pt x="2352919" y="99467"/>
                  <a:pt x="2408915" y="93907"/>
                  <a:pt x="2454058" y="73698"/>
                </a:cubicBezTo>
                <a:cubicBezTo>
                  <a:pt x="2493261" y="67427"/>
                  <a:pt x="2507044" y="73914"/>
                  <a:pt x="2534188" y="70162"/>
                </a:cubicBezTo>
                <a:cubicBezTo>
                  <a:pt x="2561369" y="61552"/>
                  <a:pt x="2595762" y="55004"/>
                  <a:pt x="2616912" y="51189"/>
                </a:cubicBezTo>
                <a:lnTo>
                  <a:pt x="2698592" y="42305"/>
                </a:lnTo>
                <a:lnTo>
                  <a:pt x="2891953" y="34973"/>
                </a:lnTo>
                <a:cubicBezTo>
                  <a:pt x="2905485" y="24878"/>
                  <a:pt x="2934220" y="5398"/>
                  <a:pt x="2955508" y="929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04CBA9-AF13-8548-86A6-BD8D50AFF736}"/>
              </a:ext>
            </a:extLst>
          </p:cNvPr>
          <p:cNvSpPr/>
          <p:nvPr/>
        </p:nvSpPr>
        <p:spPr>
          <a:xfrm>
            <a:off x="178279" y="777538"/>
            <a:ext cx="1183544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-Sigmoidal shape= percent saturation of heme sites doesn’t increase linearly as PO2 increases</a:t>
            </a:r>
          </a:p>
          <a:p>
            <a:r>
              <a:rPr lang="en-US" dirty="0"/>
              <a:t>	-steep increase from PO2 0-40 mmHg, levels off b/w 50-100 mmHg</a:t>
            </a:r>
          </a:p>
          <a:p>
            <a:r>
              <a:rPr lang="en-US" dirty="0"/>
              <a:t>	</a:t>
            </a:r>
            <a:r>
              <a:rPr lang="en-US" dirty="0">
                <a:latin typeface="Bembo" panose="02020502050201020203" pitchFamily="18" charset="0"/>
              </a:rPr>
              <a:t>-shape of the steepest portion is a result of change in affinity of heme groups as each successive O2 binds</a:t>
            </a:r>
          </a:p>
          <a:p>
            <a:r>
              <a:rPr lang="en-US" dirty="0">
                <a:latin typeface="Bembo" panose="02020502050201020203" pitchFamily="18" charset="0"/>
              </a:rPr>
              <a:t>		-binding of first O2 molecule increases affinity for second (called positive cooperativity)</a:t>
            </a:r>
          </a:p>
          <a:p>
            <a:r>
              <a:rPr lang="en-US" dirty="0">
                <a:highlight>
                  <a:srgbClr val="FFFF00"/>
                </a:highlight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-P50</a:t>
            </a:r>
          </a:p>
          <a:p>
            <a:r>
              <a:rPr lang="en-US" dirty="0"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dirty="0">
                <a:highlight>
                  <a:srgbClr val="FFFF00"/>
                </a:highlight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>
                <a:highlight>
                  <a:srgbClr val="FFFF00"/>
                </a:highlight>
              </a:rPr>
              <a:t>the PO2 at which hemoglobin is 50% saturated</a:t>
            </a:r>
          </a:p>
          <a:p>
            <a:r>
              <a:rPr lang="en-US" dirty="0"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-</a:t>
            </a:r>
            <a:r>
              <a:rPr lang="en-US" dirty="0"/>
              <a:t>a change in P</a:t>
            </a:r>
            <a:r>
              <a:rPr lang="en-US" baseline="-25000" dirty="0"/>
              <a:t>50</a:t>
            </a:r>
            <a:r>
              <a:rPr lang="en-US" dirty="0"/>
              <a:t> is an indicator for a change in affinity of hemoglobin for O2 (decrease in P50=increase in affinity) </a:t>
            </a:r>
          </a:p>
          <a:p>
            <a:endParaRPr lang="en-US" dirty="0">
              <a:latin typeface="Bembo" panose="020205020502010202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endParaRPr lang="en-US" dirty="0">
              <a:latin typeface="Bembo" panose="020205020502010202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latin typeface="Bembo" panose="020205020502010202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3F816A-D345-E844-B963-9760A3EF65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0716" y="2859783"/>
            <a:ext cx="3610934" cy="38032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6EA462-F8AD-2B46-B44E-1F88A2CE8C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1005" y="2977049"/>
            <a:ext cx="4406900" cy="356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2333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7CD24CB-ADB7-42D5-B7CA-D6B8E184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85F20A-C441-F343-9818-A3BF0959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395" y="-148998"/>
            <a:ext cx="11447209" cy="1158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Question 6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9168E3-50B5-4B32-B3BA-B53352278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0"/>
            <a:ext cx="12192000" cy="1371600"/>
          </a:xfrm>
          <a:custGeom>
            <a:avLst/>
            <a:gdLst>
              <a:gd name="connsiteX0" fmla="*/ 0 w 12192000"/>
              <a:gd name="connsiteY0" fmla="*/ 0 h 1008346"/>
              <a:gd name="connsiteX1" fmla="*/ 12187583 w 12192000"/>
              <a:gd name="connsiteY1" fmla="*/ 0 h 1008346"/>
              <a:gd name="connsiteX2" fmla="*/ 12192000 w 12192000"/>
              <a:gd name="connsiteY2" fmla="*/ 65613 h 1008346"/>
              <a:gd name="connsiteX3" fmla="*/ 12192000 w 12192000"/>
              <a:gd name="connsiteY3" fmla="*/ 84629 h 1008346"/>
              <a:gd name="connsiteX4" fmla="*/ 12176433 w 12192000"/>
              <a:gd name="connsiteY4" fmla="*/ 86996 h 1008346"/>
              <a:gd name="connsiteX5" fmla="*/ 11966438 w 12192000"/>
              <a:gd name="connsiteY5" fmla="*/ 112672 h 1008346"/>
              <a:gd name="connsiteX6" fmla="*/ 11916918 w 12192000"/>
              <a:gd name="connsiteY6" fmla="*/ 131001 h 1008346"/>
              <a:gd name="connsiteX7" fmla="*/ 11785675 w 12192000"/>
              <a:gd name="connsiteY7" fmla="*/ 200504 h 1008346"/>
              <a:gd name="connsiteX8" fmla="*/ 11710307 w 12192000"/>
              <a:gd name="connsiteY8" fmla="*/ 219266 h 1008346"/>
              <a:gd name="connsiteX9" fmla="*/ 11488515 w 12192000"/>
              <a:gd name="connsiteY9" fmla="*/ 272573 h 1008346"/>
              <a:gd name="connsiteX10" fmla="*/ 11419631 w 12192000"/>
              <a:gd name="connsiteY10" fmla="*/ 292041 h 1008346"/>
              <a:gd name="connsiteX11" fmla="*/ 11247844 w 12192000"/>
              <a:gd name="connsiteY11" fmla="*/ 350265 h 1008346"/>
              <a:gd name="connsiteX12" fmla="*/ 11126425 w 12192000"/>
              <a:gd name="connsiteY12" fmla="*/ 419544 h 1008346"/>
              <a:gd name="connsiteX13" fmla="*/ 11017611 w 12192000"/>
              <a:gd name="connsiteY13" fmla="*/ 445382 h 1008346"/>
              <a:gd name="connsiteX14" fmla="*/ 10964524 w 12192000"/>
              <a:gd name="connsiteY14" fmla="*/ 459636 h 1008346"/>
              <a:gd name="connsiteX15" fmla="*/ 10937482 w 12192000"/>
              <a:gd name="connsiteY15" fmla="*/ 479175 h 1008346"/>
              <a:gd name="connsiteX16" fmla="*/ 10920340 w 12192000"/>
              <a:gd name="connsiteY16" fmla="*/ 481765 h 1008346"/>
              <a:gd name="connsiteX17" fmla="*/ 10920133 w 12192000"/>
              <a:gd name="connsiteY17" fmla="*/ 482186 h 1008346"/>
              <a:gd name="connsiteX18" fmla="*/ 10815604 w 12192000"/>
              <a:gd name="connsiteY18" fmla="*/ 500583 h 1008346"/>
              <a:gd name="connsiteX19" fmla="*/ 10736979 w 12192000"/>
              <a:gd name="connsiteY19" fmla="*/ 537354 h 1008346"/>
              <a:gd name="connsiteX20" fmla="*/ 10697572 w 12192000"/>
              <a:gd name="connsiteY20" fmla="*/ 549656 h 1008346"/>
              <a:gd name="connsiteX21" fmla="*/ 10677680 w 12192000"/>
              <a:gd name="connsiteY21" fmla="*/ 558131 h 1008346"/>
              <a:gd name="connsiteX22" fmla="*/ 10677187 w 12192000"/>
              <a:gd name="connsiteY22" fmla="*/ 559888 h 1008346"/>
              <a:gd name="connsiteX23" fmla="*/ 10588288 w 12192000"/>
              <a:gd name="connsiteY23" fmla="*/ 566845 h 1008346"/>
              <a:gd name="connsiteX24" fmla="*/ 10533913 w 12192000"/>
              <a:gd name="connsiteY24" fmla="*/ 565526 h 1008346"/>
              <a:gd name="connsiteX25" fmla="*/ 10427096 w 12192000"/>
              <a:gd name="connsiteY25" fmla="*/ 571439 h 1008346"/>
              <a:gd name="connsiteX26" fmla="*/ 10283366 w 12192000"/>
              <a:gd name="connsiteY26" fmla="*/ 601076 h 1008346"/>
              <a:gd name="connsiteX27" fmla="*/ 10071988 w 12192000"/>
              <a:gd name="connsiteY27" fmla="*/ 612649 h 1008346"/>
              <a:gd name="connsiteX28" fmla="*/ 10019577 w 12192000"/>
              <a:gd name="connsiteY28" fmla="*/ 623784 h 1008346"/>
              <a:gd name="connsiteX29" fmla="*/ 9996598 w 12192000"/>
              <a:gd name="connsiteY29" fmla="*/ 629362 h 1008346"/>
              <a:gd name="connsiteX30" fmla="*/ 9994226 w 12192000"/>
              <a:gd name="connsiteY30" fmla="*/ 629693 h 1008346"/>
              <a:gd name="connsiteX31" fmla="*/ 9886928 w 12192000"/>
              <a:gd name="connsiteY31" fmla="*/ 637803 h 1008346"/>
              <a:gd name="connsiteX32" fmla="*/ 9757216 w 12192000"/>
              <a:gd name="connsiteY32" fmla="*/ 637903 h 1008346"/>
              <a:gd name="connsiteX33" fmla="*/ 9630666 w 12192000"/>
              <a:gd name="connsiteY33" fmla="*/ 634301 h 1008346"/>
              <a:gd name="connsiteX34" fmla="*/ 9552588 w 12192000"/>
              <a:gd name="connsiteY34" fmla="*/ 654919 h 1008346"/>
              <a:gd name="connsiteX35" fmla="*/ 9415821 w 12192000"/>
              <a:gd name="connsiteY35" fmla="*/ 653970 h 1008346"/>
              <a:gd name="connsiteX36" fmla="*/ 9163817 w 12192000"/>
              <a:gd name="connsiteY36" fmla="*/ 650641 h 1008346"/>
              <a:gd name="connsiteX37" fmla="*/ 9050386 w 12192000"/>
              <a:gd name="connsiteY37" fmla="*/ 653852 h 1008346"/>
              <a:gd name="connsiteX38" fmla="*/ 8929125 w 12192000"/>
              <a:gd name="connsiteY38" fmla="*/ 654038 h 1008346"/>
              <a:gd name="connsiteX39" fmla="*/ 8848784 w 12192000"/>
              <a:gd name="connsiteY39" fmla="*/ 653686 h 1008346"/>
              <a:gd name="connsiteX40" fmla="*/ 8846477 w 12192000"/>
              <a:gd name="connsiteY40" fmla="*/ 654426 h 1008346"/>
              <a:gd name="connsiteX41" fmla="*/ 8826356 w 12192000"/>
              <a:gd name="connsiteY41" fmla="*/ 654200 h 1008346"/>
              <a:gd name="connsiteX42" fmla="*/ 8788426 w 12192000"/>
              <a:gd name="connsiteY42" fmla="*/ 644734 h 1008346"/>
              <a:gd name="connsiteX43" fmla="*/ 8715784 w 12192000"/>
              <a:gd name="connsiteY43" fmla="*/ 655804 h 1008346"/>
              <a:gd name="connsiteX44" fmla="*/ 8652446 w 12192000"/>
              <a:gd name="connsiteY44" fmla="*/ 660966 h 1008346"/>
              <a:gd name="connsiteX45" fmla="*/ 8602565 w 12192000"/>
              <a:gd name="connsiteY45" fmla="*/ 669503 h 1008346"/>
              <a:gd name="connsiteX46" fmla="*/ 8593932 w 12192000"/>
              <a:gd name="connsiteY46" fmla="*/ 669427 h 1008346"/>
              <a:gd name="connsiteX47" fmla="*/ 8593705 w 12192000"/>
              <a:gd name="connsiteY47" fmla="*/ 669613 h 1008346"/>
              <a:gd name="connsiteX48" fmla="*/ 8584494 w 12192000"/>
              <a:gd name="connsiteY48" fmla="*/ 669906 h 1008346"/>
              <a:gd name="connsiteX49" fmla="*/ 8578197 w 12192000"/>
              <a:gd name="connsiteY49" fmla="*/ 669287 h 1008346"/>
              <a:gd name="connsiteX50" fmla="*/ 8506463 w 12192000"/>
              <a:gd name="connsiteY50" fmla="*/ 693584 h 1008346"/>
              <a:gd name="connsiteX51" fmla="*/ 8399267 w 12192000"/>
              <a:gd name="connsiteY51" fmla="*/ 713948 h 1008346"/>
              <a:gd name="connsiteX52" fmla="*/ 8291640 w 12192000"/>
              <a:gd name="connsiteY52" fmla="*/ 731915 h 1008346"/>
              <a:gd name="connsiteX53" fmla="*/ 8251948 w 12192000"/>
              <a:gd name="connsiteY53" fmla="*/ 737355 h 1008346"/>
              <a:gd name="connsiteX54" fmla="*/ 8184393 w 12192000"/>
              <a:gd name="connsiteY54" fmla="*/ 751751 h 1008346"/>
              <a:gd name="connsiteX55" fmla="*/ 8155434 w 12192000"/>
              <a:gd name="connsiteY55" fmla="*/ 761257 h 1008346"/>
              <a:gd name="connsiteX56" fmla="*/ 8153823 w 12192000"/>
              <a:gd name="connsiteY56" fmla="*/ 761173 h 1008346"/>
              <a:gd name="connsiteX57" fmla="*/ 8152337 w 12192000"/>
              <a:gd name="connsiteY57" fmla="*/ 763644 h 1008346"/>
              <a:gd name="connsiteX58" fmla="*/ 8147026 w 12192000"/>
              <a:gd name="connsiteY58" fmla="*/ 765472 h 1008346"/>
              <a:gd name="connsiteX59" fmla="*/ 8130352 w 12192000"/>
              <a:gd name="connsiteY59" fmla="*/ 767262 h 1008346"/>
              <a:gd name="connsiteX60" fmla="*/ 8123725 w 12192000"/>
              <a:gd name="connsiteY60" fmla="*/ 767408 h 1008346"/>
              <a:gd name="connsiteX61" fmla="*/ 8114787 w 12192000"/>
              <a:gd name="connsiteY61" fmla="*/ 768745 h 1008346"/>
              <a:gd name="connsiteX62" fmla="*/ 8114681 w 12192000"/>
              <a:gd name="connsiteY62" fmla="*/ 768946 h 1008346"/>
              <a:gd name="connsiteX63" fmla="*/ 8106087 w 12192000"/>
              <a:gd name="connsiteY63" fmla="*/ 769868 h 1008346"/>
              <a:gd name="connsiteX64" fmla="*/ 8047050 w 12192000"/>
              <a:gd name="connsiteY64" fmla="*/ 789846 h 1008346"/>
              <a:gd name="connsiteX65" fmla="*/ 7998793 w 12192000"/>
              <a:gd name="connsiteY65" fmla="*/ 802356 h 1008346"/>
              <a:gd name="connsiteX66" fmla="*/ 7988446 w 12192000"/>
              <a:gd name="connsiteY66" fmla="*/ 806503 h 1008346"/>
              <a:gd name="connsiteX67" fmla="*/ 7988194 w 12192000"/>
              <a:gd name="connsiteY67" fmla="*/ 807340 h 1008346"/>
              <a:gd name="connsiteX68" fmla="*/ 7941821 w 12192000"/>
              <a:gd name="connsiteY68" fmla="*/ 811196 h 1008346"/>
              <a:gd name="connsiteX69" fmla="*/ 7913431 w 12192000"/>
              <a:gd name="connsiteY69" fmla="*/ 810908 h 1008346"/>
              <a:gd name="connsiteX70" fmla="*/ 7899391 w 12192000"/>
              <a:gd name="connsiteY70" fmla="*/ 811681 h 1008346"/>
              <a:gd name="connsiteX71" fmla="*/ 7894134 w 12192000"/>
              <a:gd name="connsiteY71" fmla="*/ 809997 h 1008346"/>
              <a:gd name="connsiteX72" fmla="*/ 7874065 w 12192000"/>
              <a:gd name="connsiteY72" fmla="*/ 812104 h 1008346"/>
              <a:gd name="connsiteX73" fmla="*/ 7872250 w 12192000"/>
              <a:gd name="connsiteY73" fmla="*/ 813063 h 1008346"/>
              <a:gd name="connsiteX74" fmla="*/ 7825620 w 12192000"/>
              <a:gd name="connsiteY74" fmla="*/ 810757 h 1008346"/>
              <a:gd name="connsiteX75" fmla="*/ 7759398 w 12192000"/>
              <a:gd name="connsiteY75" fmla="*/ 814526 h 1008346"/>
              <a:gd name="connsiteX76" fmla="*/ 7671781 w 12192000"/>
              <a:gd name="connsiteY76" fmla="*/ 825332 h 1008346"/>
              <a:gd name="connsiteX77" fmla="*/ 7470640 w 12192000"/>
              <a:gd name="connsiteY77" fmla="*/ 840596 h 1008346"/>
              <a:gd name="connsiteX78" fmla="*/ 7464881 w 12192000"/>
              <a:gd name="connsiteY78" fmla="*/ 840011 h 1008346"/>
              <a:gd name="connsiteX79" fmla="*/ 7468828 w 12192000"/>
              <a:gd name="connsiteY79" fmla="*/ 838867 h 1008346"/>
              <a:gd name="connsiteX80" fmla="*/ 7463929 w 12192000"/>
              <a:gd name="connsiteY80" fmla="*/ 839915 h 1008346"/>
              <a:gd name="connsiteX81" fmla="*/ 7464881 w 12192000"/>
              <a:gd name="connsiteY81" fmla="*/ 840011 h 1008346"/>
              <a:gd name="connsiteX82" fmla="*/ 7462887 w 12192000"/>
              <a:gd name="connsiteY82" fmla="*/ 840589 h 1008346"/>
              <a:gd name="connsiteX83" fmla="*/ 7423655 w 12192000"/>
              <a:gd name="connsiteY83" fmla="*/ 848212 h 1008346"/>
              <a:gd name="connsiteX84" fmla="*/ 7346156 w 12192000"/>
              <a:gd name="connsiteY84" fmla="*/ 869806 h 1008346"/>
              <a:gd name="connsiteX85" fmla="*/ 7174543 w 12192000"/>
              <a:gd name="connsiteY85" fmla="*/ 893041 h 1008346"/>
              <a:gd name="connsiteX86" fmla="*/ 7120480 w 12192000"/>
              <a:gd name="connsiteY86" fmla="*/ 906142 h 1008346"/>
              <a:gd name="connsiteX87" fmla="*/ 7063799 w 12192000"/>
              <a:gd name="connsiteY87" fmla="*/ 904302 h 1008346"/>
              <a:gd name="connsiteX88" fmla="*/ 7046174 w 12192000"/>
              <a:gd name="connsiteY88" fmla="*/ 912191 h 1008346"/>
              <a:gd name="connsiteX89" fmla="*/ 7043236 w 12192000"/>
              <a:gd name="connsiteY89" fmla="*/ 913697 h 1008346"/>
              <a:gd name="connsiteX90" fmla="*/ 7029299 w 12192000"/>
              <a:gd name="connsiteY90" fmla="*/ 916535 h 1008346"/>
              <a:gd name="connsiteX91" fmla="*/ 7011341 w 12192000"/>
              <a:gd name="connsiteY91" fmla="*/ 922055 h 1008346"/>
              <a:gd name="connsiteX92" fmla="*/ 6962721 w 12192000"/>
              <a:gd name="connsiteY92" fmla="*/ 926136 h 1008346"/>
              <a:gd name="connsiteX93" fmla="*/ 6924046 w 12192000"/>
              <a:gd name="connsiteY93" fmla="*/ 935119 h 1008346"/>
              <a:gd name="connsiteX94" fmla="*/ 6803921 w 12192000"/>
              <a:gd name="connsiteY94" fmla="*/ 953749 h 1008346"/>
              <a:gd name="connsiteX95" fmla="*/ 6753130 w 12192000"/>
              <a:gd name="connsiteY95" fmla="*/ 967574 h 1008346"/>
              <a:gd name="connsiteX96" fmla="*/ 6715125 w 12192000"/>
              <a:gd name="connsiteY96" fmla="*/ 976612 h 1008346"/>
              <a:gd name="connsiteX97" fmla="*/ 6558230 w 12192000"/>
              <a:gd name="connsiteY97" fmla="*/ 992648 h 1008346"/>
              <a:gd name="connsiteX98" fmla="*/ 6424995 w 12192000"/>
              <a:gd name="connsiteY98" fmla="*/ 997785 h 1008346"/>
              <a:gd name="connsiteX99" fmla="*/ 6223993 w 12192000"/>
              <a:gd name="connsiteY99" fmla="*/ 996254 h 1008346"/>
              <a:gd name="connsiteX100" fmla="*/ 6170626 w 12192000"/>
              <a:gd name="connsiteY100" fmla="*/ 996191 h 1008346"/>
              <a:gd name="connsiteX101" fmla="*/ 6139366 w 12192000"/>
              <a:gd name="connsiteY101" fmla="*/ 1000894 h 1008346"/>
              <a:gd name="connsiteX102" fmla="*/ 6132311 w 12192000"/>
              <a:gd name="connsiteY102" fmla="*/ 1006678 h 1008346"/>
              <a:gd name="connsiteX103" fmla="*/ 6112202 w 12192000"/>
              <a:gd name="connsiteY103" fmla="*/ 1007107 h 1008346"/>
              <a:gd name="connsiteX104" fmla="*/ 6106903 w 12192000"/>
              <a:gd name="connsiteY104" fmla="*/ 1008346 h 1008346"/>
              <a:gd name="connsiteX105" fmla="*/ 6010290 w 12192000"/>
              <a:gd name="connsiteY105" fmla="*/ 999136 h 1008346"/>
              <a:gd name="connsiteX106" fmla="*/ 5859922 w 12192000"/>
              <a:gd name="connsiteY106" fmla="*/ 1004321 h 1008346"/>
              <a:gd name="connsiteX107" fmla="*/ 5623801 w 12192000"/>
              <a:gd name="connsiteY107" fmla="*/ 983916 h 1008346"/>
              <a:gd name="connsiteX108" fmla="*/ 5462286 w 12192000"/>
              <a:gd name="connsiteY108" fmla="*/ 972082 h 1008346"/>
              <a:gd name="connsiteX109" fmla="*/ 5263300 w 12192000"/>
              <a:gd name="connsiteY109" fmla="*/ 962419 h 1008346"/>
              <a:gd name="connsiteX110" fmla="*/ 5146583 w 12192000"/>
              <a:gd name="connsiteY110" fmla="*/ 948153 h 1008346"/>
              <a:gd name="connsiteX111" fmla="*/ 5067376 w 12192000"/>
              <a:gd name="connsiteY111" fmla="*/ 951851 h 1008346"/>
              <a:gd name="connsiteX112" fmla="*/ 4992329 w 12192000"/>
              <a:gd name="connsiteY112" fmla="*/ 947102 h 1008346"/>
              <a:gd name="connsiteX113" fmla="*/ 4965683 w 12192000"/>
              <a:gd name="connsiteY113" fmla="*/ 945215 h 1008346"/>
              <a:gd name="connsiteX114" fmla="*/ 4961310 w 12192000"/>
              <a:gd name="connsiteY114" fmla="*/ 941890 h 1008346"/>
              <a:gd name="connsiteX115" fmla="*/ 4943488 w 12192000"/>
              <a:gd name="connsiteY115" fmla="*/ 939683 h 1008346"/>
              <a:gd name="connsiteX116" fmla="*/ 4849224 w 12192000"/>
              <a:gd name="connsiteY116" fmla="*/ 927230 h 1008346"/>
              <a:gd name="connsiteX117" fmla="*/ 4847947 w 12192000"/>
              <a:gd name="connsiteY117" fmla="*/ 928231 h 1008346"/>
              <a:gd name="connsiteX118" fmla="*/ 4754288 w 12192000"/>
              <a:gd name="connsiteY118" fmla="*/ 938607 h 1008346"/>
              <a:gd name="connsiteX119" fmla="*/ 4663397 w 12192000"/>
              <a:gd name="connsiteY119" fmla="*/ 947888 h 1008346"/>
              <a:gd name="connsiteX120" fmla="*/ 4651959 w 12192000"/>
              <a:gd name="connsiteY120" fmla="*/ 947106 h 1008346"/>
              <a:gd name="connsiteX121" fmla="*/ 4651598 w 12192000"/>
              <a:gd name="connsiteY121" fmla="*/ 947335 h 1008346"/>
              <a:gd name="connsiteX122" fmla="*/ 4639268 w 12192000"/>
              <a:gd name="connsiteY122" fmla="*/ 946997 h 1008346"/>
              <a:gd name="connsiteX123" fmla="*/ 4631109 w 12192000"/>
              <a:gd name="connsiteY123" fmla="*/ 945679 h 1008346"/>
              <a:gd name="connsiteX124" fmla="*/ 4543237 w 12192000"/>
              <a:gd name="connsiteY124" fmla="*/ 945685 h 1008346"/>
              <a:gd name="connsiteX125" fmla="*/ 4438018 w 12192000"/>
              <a:gd name="connsiteY125" fmla="*/ 952550 h 1008346"/>
              <a:gd name="connsiteX126" fmla="*/ 4248478 w 12192000"/>
              <a:gd name="connsiteY126" fmla="*/ 943944 h 1008346"/>
              <a:gd name="connsiteX127" fmla="*/ 4060040 w 12192000"/>
              <a:gd name="connsiteY127" fmla="*/ 924627 h 1008346"/>
              <a:gd name="connsiteX128" fmla="*/ 3900993 w 12192000"/>
              <a:gd name="connsiteY128" fmla="*/ 901281 h 1008346"/>
              <a:gd name="connsiteX129" fmla="*/ 3894163 w 12192000"/>
              <a:gd name="connsiteY129" fmla="*/ 893057 h 1008346"/>
              <a:gd name="connsiteX130" fmla="*/ 3882282 w 12192000"/>
              <a:gd name="connsiteY130" fmla="*/ 887118 h 1008346"/>
              <a:gd name="connsiteX131" fmla="*/ 3879568 w 12192000"/>
              <a:gd name="connsiteY131" fmla="*/ 887386 h 1008346"/>
              <a:gd name="connsiteX132" fmla="*/ 3862018 w 12192000"/>
              <a:gd name="connsiteY132" fmla="*/ 883446 h 1008346"/>
              <a:gd name="connsiteX133" fmla="*/ 3860685 w 12192000"/>
              <a:gd name="connsiteY133" fmla="*/ 880589 h 1008346"/>
              <a:gd name="connsiteX134" fmla="*/ 3849430 w 12192000"/>
              <a:gd name="connsiteY134" fmla="*/ 877261 h 1008346"/>
              <a:gd name="connsiteX135" fmla="*/ 3829379 w 12192000"/>
              <a:gd name="connsiteY135" fmla="*/ 869021 h 1008346"/>
              <a:gd name="connsiteX136" fmla="*/ 3823641 w 12192000"/>
              <a:gd name="connsiteY136" fmla="*/ 869057 h 1008346"/>
              <a:gd name="connsiteX137" fmla="*/ 3790304 w 12192000"/>
              <a:gd name="connsiteY137" fmla="*/ 859084 h 1008346"/>
              <a:gd name="connsiteX138" fmla="*/ 3788900 w 12192000"/>
              <a:gd name="connsiteY138" fmla="*/ 859697 h 1008346"/>
              <a:gd name="connsiteX139" fmla="*/ 3775383 w 12192000"/>
              <a:gd name="connsiteY139" fmla="*/ 860158 h 1008346"/>
              <a:gd name="connsiteX140" fmla="*/ 3650549 w 12192000"/>
              <a:gd name="connsiteY140" fmla="*/ 856389 h 1008346"/>
              <a:gd name="connsiteX141" fmla="*/ 3643002 w 12192000"/>
              <a:gd name="connsiteY141" fmla="*/ 854718 h 1008346"/>
              <a:gd name="connsiteX142" fmla="*/ 3642633 w 12192000"/>
              <a:gd name="connsiteY142" fmla="*/ 854851 h 1008346"/>
              <a:gd name="connsiteX143" fmla="*/ 3634236 w 12192000"/>
              <a:gd name="connsiteY143" fmla="*/ 853421 h 1008346"/>
              <a:gd name="connsiteX144" fmla="*/ 3629243 w 12192000"/>
              <a:gd name="connsiteY144" fmla="*/ 851670 h 1008346"/>
              <a:gd name="connsiteX145" fmla="*/ 3614602 w 12192000"/>
              <a:gd name="connsiteY145" fmla="*/ 848429 h 1008346"/>
              <a:gd name="connsiteX146" fmla="*/ 3543752 w 12192000"/>
              <a:gd name="connsiteY146" fmla="*/ 861253 h 1008346"/>
              <a:gd name="connsiteX147" fmla="*/ 3430556 w 12192000"/>
              <a:gd name="connsiteY147" fmla="*/ 860564 h 1008346"/>
              <a:gd name="connsiteX148" fmla="*/ 3385450 w 12192000"/>
              <a:gd name="connsiteY148" fmla="*/ 861153 h 1008346"/>
              <a:gd name="connsiteX149" fmla="*/ 3206411 w 12192000"/>
              <a:gd name="connsiteY149" fmla="*/ 856342 h 1008346"/>
              <a:gd name="connsiteX150" fmla="*/ 3172172 w 12192000"/>
              <a:gd name="connsiteY150" fmla="*/ 859926 h 1008346"/>
              <a:gd name="connsiteX151" fmla="*/ 3167260 w 12192000"/>
              <a:gd name="connsiteY151" fmla="*/ 861600 h 1008346"/>
              <a:gd name="connsiteX152" fmla="*/ 3160907 w 12192000"/>
              <a:gd name="connsiteY152" fmla="*/ 862337 h 1008346"/>
              <a:gd name="connsiteX153" fmla="*/ 3144557 w 12192000"/>
              <a:gd name="connsiteY153" fmla="*/ 860933 h 1008346"/>
              <a:gd name="connsiteX154" fmla="*/ 3138575 w 12192000"/>
              <a:gd name="connsiteY154" fmla="*/ 859842 h 1008346"/>
              <a:gd name="connsiteX155" fmla="*/ 3129468 w 12192000"/>
              <a:gd name="connsiteY155" fmla="*/ 859445 h 1008346"/>
              <a:gd name="connsiteX156" fmla="*/ 3129191 w 12192000"/>
              <a:gd name="connsiteY156" fmla="*/ 859614 h 1008346"/>
              <a:gd name="connsiteX157" fmla="*/ 3080632 w 12192000"/>
              <a:gd name="connsiteY157" fmla="*/ 859576 h 1008346"/>
              <a:gd name="connsiteX158" fmla="*/ 3020075 w 12192000"/>
              <a:gd name="connsiteY158" fmla="*/ 867669 h 1008346"/>
              <a:gd name="connsiteX159" fmla="*/ 2996410 w 12192000"/>
              <a:gd name="connsiteY159" fmla="*/ 869598 h 1008346"/>
              <a:gd name="connsiteX160" fmla="*/ 2983493 w 12192000"/>
              <a:gd name="connsiteY160" fmla="*/ 871583 h 1008346"/>
              <a:gd name="connsiteX161" fmla="*/ 2982508 w 12192000"/>
              <a:gd name="connsiteY161" fmla="*/ 872324 h 1008346"/>
              <a:gd name="connsiteX162" fmla="*/ 2943646 w 12192000"/>
              <a:gd name="connsiteY162" fmla="*/ 866671 h 1008346"/>
              <a:gd name="connsiteX163" fmla="*/ 2937624 w 12192000"/>
              <a:gd name="connsiteY163" fmla="*/ 860873 h 1008346"/>
              <a:gd name="connsiteX164" fmla="*/ 2900278 w 12192000"/>
              <a:gd name="connsiteY164" fmla="*/ 855890 h 1008346"/>
              <a:gd name="connsiteX165" fmla="*/ 2877094 w 12192000"/>
              <a:gd name="connsiteY165" fmla="*/ 850038 h 1008346"/>
              <a:gd name="connsiteX166" fmla="*/ 2876089 w 12192000"/>
              <a:gd name="connsiteY166" fmla="*/ 849428 h 1008346"/>
              <a:gd name="connsiteX167" fmla="*/ 2858491 w 12192000"/>
              <a:gd name="connsiteY167" fmla="*/ 836891 h 1008346"/>
              <a:gd name="connsiteX168" fmla="*/ 2853221 w 12192000"/>
              <a:gd name="connsiteY168" fmla="*/ 836141 h 1008346"/>
              <a:gd name="connsiteX169" fmla="*/ 2809798 w 12192000"/>
              <a:gd name="connsiteY169" fmla="*/ 818931 h 1008346"/>
              <a:gd name="connsiteX170" fmla="*/ 2788143 w 12192000"/>
              <a:gd name="connsiteY170" fmla="*/ 814680 h 1008346"/>
              <a:gd name="connsiteX171" fmla="*/ 2726584 w 12192000"/>
              <a:gd name="connsiteY171" fmla="*/ 814258 h 1008346"/>
              <a:gd name="connsiteX172" fmla="*/ 2695593 w 12192000"/>
              <a:gd name="connsiteY172" fmla="*/ 797218 h 1008346"/>
              <a:gd name="connsiteX173" fmla="*/ 2688833 w 12192000"/>
              <a:gd name="connsiteY173" fmla="*/ 794195 h 1008346"/>
              <a:gd name="connsiteX174" fmla="*/ 2688479 w 12192000"/>
              <a:gd name="connsiteY174" fmla="*/ 794303 h 1008346"/>
              <a:gd name="connsiteX175" fmla="*/ 2680911 w 12192000"/>
              <a:gd name="connsiteY175" fmla="*/ 791446 h 1008346"/>
              <a:gd name="connsiteX176" fmla="*/ 2676500 w 12192000"/>
              <a:gd name="connsiteY176" fmla="*/ 788684 h 1008346"/>
              <a:gd name="connsiteX177" fmla="*/ 2597106 w 12192000"/>
              <a:gd name="connsiteY177" fmla="*/ 788233 h 1008346"/>
              <a:gd name="connsiteX178" fmla="*/ 2493284 w 12192000"/>
              <a:gd name="connsiteY178" fmla="*/ 771780 h 1008346"/>
              <a:gd name="connsiteX179" fmla="*/ 2391347 w 12192000"/>
              <a:gd name="connsiteY179" fmla="*/ 752808 h 1008346"/>
              <a:gd name="connsiteX180" fmla="*/ 2354862 w 12192000"/>
              <a:gd name="connsiteY180" fmla="*/ 744636 h 1008346"/>
              <a:gd name="connsiteX181" fmla="*/ 2287979 w 12192000"/>
              <a:gd name="connsiteY181" fmla="*/ 735811 h 1008346"/>
              <a:gd name="connsiteX182" fmla="*/ 2255010 w 12192000"/>
              <a:gd name="connsiteY182" fmla="*/ 734698 h 1008346"/>
              <a:gd name="connsiteX183" fmla="*/ 2251535 w 12192000"/>
              <a:gd name="connsiteY183" fmla="*/ 736637 h 1008346"/>
              <a:gd name="connsiteX184" fmla="*/ 2245631 w 12192000"/>
              <a:gd name="connsiteY184" fmla="*/ 736631 h 1008346"/>
              <a:gd name="connsiteX185" fmla="*/ 2230763 w 12192000"/>
              <a:gd name="connsiteY185" fmla="*/ 732710 h 1008346"/>
              <a:gd name="connsiteX186" fmla="*/ 2225379 w 12192000"/>
              <a:gd name="connsiteY186" fmla="*/ 730591 h 1008346"/>
              <a:gd name="connsiteX187" fmla="*/ 2217057 w 12192000"/>
              <a:gd name="connsiteY187" fmla="*/ 728862 h 1008346"/>
              <a:gd name="connsiteX188" fmla="*/ 2216788 w 12192000"/>
              <a:gd name="connsiteY188" fmla="*/ 729024 h 1008346"/>
              <a:gd name="connsiteX189" fmla="*/ 2209124 w 12192000"/>
              <a:gd name="connsiteY189" fmla="*/ 727003 h 1008346"/>
              <a:gd name="connsiteX190" fmla="*/ 2172459 w 12192000"/>
              <a:gd name="connsiteY190" fmla="*/ 714519 h 1008346"/>
              <a:gd name="connsiteX191" fmla="*/ 2115857 w 12192000"/>
              <a:gd name="connsiteY191" fmla="*/ 723498 h 1008346"/>
              <a:gd name="connsiteX192" fmla="*/ 2093949 w 12192000"/>
              <a:gd name="connsiteY192" fmla="*/ 722515 h 1008346"/>
              <a:gd name="connsiteX193" fmla="*/ 2080925 w 12192000"/>
              <a:gd name="connsiteY193" fmla="*/ 723827 h 1008346"/>
              <a:gd name="connsiteX194" fmla="*/ 1983785 w 12192000"/>
              <a:gd name="connsiteY194" fmla="*/ 689896 h 1008346"/>
              <a:gd name="connsiteX195" fmla="*/ 1959913 w 12192000"/>
              <a:gd name="connsiteY195" fmla="*/ 672734 h 1008346"/>
              <a:gd name="connsiteX196" fmla="*/ 1804159 w 12192000"/>
              <a:gd name="connsiteY196" fmla="*/ 644533 h 1008346"/>
              <a:gd name="connsiteX197" fmla="*/ 1591576 w 12192000"/>
              <a:gd name="connsiteY197" fmla="*/ 571258 h 1008346"/>
              <a:gd name="connsiteX198" fmla="*/ 1496826 w 12192000"/>
              <a:gd name="connsiteY198" fmla="*/ 568535 h 1008346"/>
              <a:gd name="connsiteX199" fmla="*/ 1356936 w 12192000"/>
              <a:gd name="connsiteY199" fmla="*/ 530781 h 1008346"/>
              <a:gd name="connsiteX200" fmla="*/ 1269628 w 12192000"/>
              <a:gd name="connsiteY200" fmla="*/ 539232 h 1008346"/>
              <a:gd name="connsiteX201" fmla="*/ 1194874 w 12192000"/>
              <a:gd name="connsiteY201" fmla="*/ 523525 h 1008346"/>
              <a:gd name="connsiteX202" fmla="*/ 1138189 w 12192000"/>
              <a:gd name="connsiteY202" fmla="*/ 509746 h 1008346"/>
              <a:gd name="connsiteX203" fmla="*/ 976781 w 12192000"/>
              <a:gd name="connsiteY203" fmla="*/ 468644 h 1008346"/>
              <a:gd name="connsiteX204" fmla="*/ 882061 w 12192000"/>
              <a:gd name="connsiteY204" fmla="*/ 458215 h 1008346"/>
              <a:gd name="connsiteX205" fmla="*/ 833317 w 12192000"/>
              <a:gd name="connsiteY205" fmla="*/ 447431 h 1008346"/>
              <a:gd name="connsiteX206" fmla="*/ 827386 w 12192000"/>
              <a:gd name="connsiteY206" fmla="*/ 446883 h 1008346"/>
              <a:gd name="connsiteX207" fmla="*/ 786341 w 12192000"/>
              <a:gd name="connsiteY207" fmla="*/ 445842 h 1008346"/>
              <a:gd name="connsiteX208" fmla="*/ 725073 w 12192000"/>
              <a:gd name="connsiteY208" fmla="*/ 448531 h 1008346"/>
              <a:gd name="connsiteX209" fmla="*/ 624284 w 12192000"/>
              <a:gd name="connsiteY209" fmla="*/ 462606 h 1008346"/>
              <a:gd name="connsiteX210" fmla="*/ 527403 w 12192000"/>
              <a:gd name="connsiteY210" fmla="*/ 467566 h 1008346"/>
              <a:gd name="connsiteX211" fmla="*/ 407139 w 12192000"/>
              <a:gd name="connsiteY211" fmla="*/ 461890 h 1008346"/>
              <a:gd name="connsiteX212" fmla="*/ 363011 w 12192000"/>
              <a:gd name="connsiteY212" fmla="*/ 466758 h 1008346"/>
              <a:gd name="connsiteX213" fmla="*/ 360644 w 12192000"/>
              <a:gd name="connsiteY213" fmla="*/ 472114 h 1008346"/>
              <a:gd name="connsiteX214" fmla="*/ 347271 w 12192000"/>
              <a:gd name="connsiteY214" fmla="*/ 472897 h 1008346"/>
              <a:gd name="connsiteX215" fmla="*/ 344210 w 12192000"/>
              <a:gd name="connsiteY215" fmla="*/ 474119 h 1008346"/>
              <a:gd name="connsiteX216" fmla="*/ 326160 w 12192000"/>
              <a:gd name="connsiteY216" fmla="*/ 480110 h 1008346"/>
              <a:gd name="connsiteX217" fmla="*/ 275309 w 12192000"/>
              <a:gd name="connsiteY217" fmla="*/ 467738 h 1008346"/>
              <a:gd name="connsiteX218" fmla="*/ 251787 w 12192000"/>
              <a:gd name="connsiteY218" fmla="*/ 466296 h 1008346"/>
              <a:gd name="connsiteX219" fmla="*/ 229585 w 12192000"/>
              <a:gd name="connsiteY219" fmla="*/ 458043 h 1008346"/>
              <a:gd name="connsiteX220" fmla="*/ 218012 w 12192000"/>
              <a:gd name="connsiteY220" fmla="*/ 449412 h 1008346"/>
              <a:gd name="connsiteX221" fmla="*/ 133735 w 12192000"/>
              <a:gd name="connsiteY221" fmla="*/ 416518 h 1008346"/>
              <a:gd name="connsiteX222" fmla="*/ 77108 w 12192000"/>
              <a:gd name="connsiteY222" fmla="*/ 390937 h 1008346"/>
              <a:gd name="connsiteX223" fmla="*/ 65936 w 12192000"/>
              <a:gd name="connsiteY223" fmla="*/ 382568 h 1008346"/>
              <a:gd name="connsiteX224" fmla="*/ 49890 w 12192000"/>
              <a:gd name="connsiteY224" fmla="*/ 382282 h 1008346"/>
              <a:gd name="connsiteX225" fmla="*/ 44249 w 12192000"/>
              <a:gd name="connsiteY225" fmla="*/ 384936 h 1008346"/>
              <a:gd name="connsiteX226" fmla="*/ 0 w 12192000"/>
              <a:gd name="connsiteY226" fmla="*/ 363641 h 100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12192000" h="1008346">
                <a:moveTo>
                  <a:pt x="0" y="0"/>
                </a:moveTo>
                <a:lnTo>
                  <a:pt x="12187583" y="0"/>
                </a:lnTo>
                <a:lnTo>
                  <a:pt x="12192000" y="65613"/>
                </a:lnTo>
                <a:lnTo>
                  <a:pt x="12192000" y="84629"/>
                </a:lnTo>
                <a:lnTo>
                  <a:pt x="12176433" y="86996"/>
                </a:lnTo>
                <a:cubicBezTo>
                  <a:pt x="12073182" y="101789"/>
                  <a:pt x="12117356" y="120931"/>
                  <a:pt x="11966438" y="112672"/>
                </a:cubicBezTo>
                <a:cubicBezTo>
                  <a:pt x="11964149" y="128655"/>
                  <a:pt x="11948882" y="132320"/>
                  <a:pt x="11916918" y="131001"/>
                </a:cubicBezTo>
                <a:cubicBezTo>
                  <a:pt x="11886791" y="145641"/>
                  <a:pt x="11820109" y="185794"/>
                  <a:pt x="11785675" y="200504"/>
                </a:cubicBezTo>
                <a:cubicBezTo>
                  <a:pt x="11767893" y="223073"/>
                  <a:pt x="11729657" y="198901"/>
                  <a:pt x="11710307" y="219266"/>
                </a:cubicBezTo>
                <a:lnTo>
                  <a:pt x="11488515" y="272573"/>
                </a:lnTo>
                <a:cubicBezTo>
                  <a:pt x="11451393" y="267628"/>
                  <a:pt x="11433126" y="277361"/>
                  <a:pt x="11419631" y="292041"/>
                </a:cubicBezTo>
                <a:cubicBezTo>
                  <a:pt x="11351766" y="302526"/>
                  <a:pt x="11316239" y="329144"/>
                  <a:pt x="11247844" y="350265"/>
                </a:cubicBezTo>
                <a:cubicBezTo>
                  <a:pt x="11176630" y="380253"/>
                  <a:pt x="11168845" y="398802"/>
                  <a:pt x="11126425" y="419544"/>
                </a:cubicBezTo>
                <a:lnTo>
                  <a:pt x="11017611" y="445382"/>
                </a:lnTo>
                <a:lnTo>
                  <a:pt x="10964524" y="459636"/>
                </a:lnTo>
                <a:lnTo>
                  <a:pt x="10937482" y="479175"/>
                </a:lnTo>
                <a:cubicBezTo>
                  <a:pt x="10928984" y="479690"/>
                  <a:pt x="10923663" y="480566"/>
                  <a:pt x="10920340" y="481765"/>
                </a:cubicBezTo>
                <a:cubicBezTo>
                  <a:pt x="10920271" y="481905"/>
                  <a:pt x="10920203" y="482045"/>
                  <a:pt x="10920133" y="482186"/>
                </a:cubicBezTo>
                <a:lnTo>
                  <a:pt x="10815604" y="500583"/>
                </a:lnTo>
                <a:lnTo>
                  <a:pt x="10736979" y="537354"/>
                </a:lnTo>
                <a:cubicBezTo>
                  <a:pt x="10701168" y="539251"/>
                  <a:pt x="10671225" y="526691"/>
                  <a:pt x="10697572" y="549656"/>
                </a:cubicBezTo>
                <a:cubicBezTo>
                  <a:pt x="10686217" y="550987"/>
                  <a:pt x="10680616" y="554110"/>
                  <a:pt x="10677680" y="558131"/>
                </a:cubicBezTo>
                <a:lnTo>
                  <a:pt x="10677187" y="559888"/>
                </a:lnTo>
                <a:lnTo>
                  <a:pt x="10588288" y="566845"/>
                </a:lnTo>
                <a:lnTo>
                  <a:pt x="10533913" y="565526"/>
                </a:lnTo>
                <a:lnTo>
                  <a:pt x="10427096" y="571439"/>
                </a:lnTo>
                <a:lnTo>
                  <a:pt x="10283366" y="601076"/>
                </a:lnTo>
                <a:cubicBezTo>
                  <a:pt x="10219534" y="608345"/>
                  <a:pt x="10191304" y="590560"/>
                  <a:pt x="10071988" y="612649"/>
                </a:cubicBezTo>
                <a:cubicBezTo>
                  <a:pt x="10057074" y="615410"/>
                  <a:pt x="10039347" y="619216"/>
                  <a:pt x="10019577" y="623784"/>
                </a:cubicBezTo>
                <a:lnTo>
                  <a:pt x="9996598" y="629362"/>
                </a:lnTo>
                <a:lnTo>
                  <a:pt x="9994226" y="629693"/>
                </a:lnTo>
                <a:cubicBezTo>
                  <a:pt x="9969462" y="631806"/>
                  <a:pt x="9926429" y="636434"/>
                  <a:pt x="9886928" y="637803"/>
                </a:cubicBezTo>
                <a:cubicBezTo>
                  <a:pt x="9846681" y="625129"/>
                  <a:pt x="9789914" y="647341"/>
                  <a:pt x="9757216" y="637903"/>
                </a:cubicBezTo>
                <a:lnTo>
                  <a:pt x="9630666" y="634301"/>
                </a:lnTo>
                <a:cubicBezTo>
                  <a:pt x="9589814" y="639083"/>
                  <a:pt x="9614560" y="612902"/>
                  <a:pt x="9552588" y="654919"/>
                </a:cubicBezTo>
                <a:cubicBezTo>
                  <a:pt x="9480258" y="649249"/>
                  <a:pt x="9479892" y="669316"/>
                  <a:pt x="9415821" y="653970"/>
                </a:cubicBezTo>
                <a:lnTo>
                  <a:pt x="9163817" y="650641"/>
                </a:lnTo>
                <a:cubicBezTo>
                  <a:pt x="9121629" y="655493"/>
                  <a:pt x="9110866" y="652022"/>
                  <a:pt x="9050386" y="653852"/>
                </a:cubicBezTo>
                <a:cubicBezTo>
                  <a:pt x="8989096" y="658189"/>
                  <a:pt x="8982352" y="653254"/>
                  <a:pt x="8929125" y="654038"/>
                </a:cubicBezTo>
                <a:cubicBezTo>
                  <a:pt x="8895525" y="654011"/>
                  <a:pt x="8854261" y="655068"/>
                  <a:pt x="8848784" y="653686"/>
                </a:cubicBezTo>
                <a:lnTo>
                  <a:pt x="8846477" y="654426"/>
                </a:lnTo>
                <a:cubicBezTo>
                  <a:pt x="8836488" y="655974"/>
                  <a:pt x="8830524" y="655525"/>
                  <a:pt x="8826356" y="654200"/>
                </a:cubicBezTo>
                <a:lnTo>
                  <a:pt x="8788426" y="644734"/>
                </a:lnTo>
                <a:lnTo>
                  <a:pt x="8715784" y="655804"/>
                </a:lnTo>
                <a:cubicBezTo>
                  <a:pt x="8700486" y="660164"/>
                  <a:pt x="8674656" y="657180"/>
                  <a:pt x="8652446" y="660966"/>
                </a:cubicBezTo>
                <a:cubicBezTo>
                  <a:pt x="8638945" y="659778"/>
                  <a:pt x="8617129" y="670043"/>
                  <a:pt x="8602565" y="669503"/>
                </a:cubicBezTo>
                <a:lnTo>
                  <a:pt x="8593932" y="669427"/>
                </a:lnTo>
                <a:lnTo>
                  <a:pt x="8593705" y="669613"/>
                </a:lnTo>
                <a:cubicBezTo>
                  <a:pt x="8591714" y="669998"/>
                  <a:pt x="8588833" y="670123"/>
                  <a:pt x="8584494" y="669906"/>
                </a:cubicBezTo>
                <a:lnTo>
                  <a:pt x="8578197" y="669287"/>
                </a:lnTo>
                <a:lnTo>
                  <a:pt x="8506463" y="693584"/>
                </a:lnTo>
                <a:cubicBezTo>
                  <a:pt x="8463764" y="700193"/>
                  <a:pt x="8447826" y="702186"/>
                  <a:pt x="8399267" y="713948"/>
                </a:cubicBezTo>
                <a:cubicBezTo>
                  <a:pt x="8359327" y="720193"/>
                  <a:pt x="8328180" y="730649"/>
                  <a:pt x="8291640" y="731915"/>
                </a:cubicBezTo>
                <a:cubicBezTo>
                  <a:pt x="8280654" y="738095"/>
                  <a:pt x="8268777" y="741688"/>
                  <a:pt x="8251948" y="737355"/>
                </a:cubicBezTo>
                <a:cubicBezTo>
                  <a:pt x="8215882" y="744957"/>
                  <a:pt x="8212832" y="755146"/>
                  <a:pt x="8184393" y="751751"/>
                </a:cubicBezTo>
                <a:cubicBezTo>
                  <a:pt x="8173075" y="769174"/>
                  <a:pt x="8168114" y="763895"/>
                  <a:pt x="8155434" y="761257"/>
                </a:cubicBezTo>
                <a:lnTo>
                  <a:pt x="8153823" y="761173"/>
                </a:lnTo>
                <a:lnTo>
                  <a:pt x="8152337" y="763644"/>
                </a:lnTo>
                <a:lnTo>
                  <a:pt x="8147026" y="765472"/>
                </a:lnTo>
                <a:lnTo>
                  <a:pt x="8130352" y="767262"/>
                </a:lnTo>
                <a:lnTo>
                  <a:pt x="8123725" y="767408"/>
                </a:lnTo>
                <a:cubicBezTo>
                  <a:pt x="8119291" y="767706"/>
                  <a:pt x="8116515" y="768155"/>
                  <a:pt x="8114787" y="768745"/>
                </a:cubicBezTo>
                <a:cubicBezTo>
                  <a:pt x="8114753" y="768812"/>
                  <a:pt x="8114716" y="768878"/>
                  <a:pt x="8114681" y="768946"/>
                </a:cubicBezTo>
                <a:lnTo>
                  <a:pt x="8106087" y="769868"/>
                </a:lnTo>
                <a:cubicBezTo>
                  <a:pt x="8090192" y="774423"/>
                  <a:pt x="8064932" y="784432"/>
                  <a:pt x="8047050" y="789846"/>
                </a:cubicBezTo>
                <a:cubicBezTo>
                  <a:pt x="8028366" y="790970"/>
                  <a:pt x="7984943" y="791619"/>
                  <a:pt x="7998793" y="802356"/>
                </a:cubicBezTo>
                <a:cubicBezTo>
                  <a:pt x="7992871" y="803059"/>
                  <a:pt x="7989962" y="804576"/>
                  <a:pt x="7988446" y="806503"/>
                </a:cubicBezTo>
                <a:cubicBezTo>
                  <a:pt x="7988363" y="806782"/>
                  <a:pt x="7988279" y="807061"/>
                  <a:pt x="7988194" y="807340"/>
                </a:cubicBezTo>
                <a:lnTo>
                  <a:pt x="7941821" y="811196"/>
                </a:lnTo>
                <a:lnTo>
                  <a:pt x="7913431" y="810908"/>
                </a:lnTo>
                <a:lnTo>
                  <a:pt x="7899391" y="811681"/>
                </a:lnTo>
                <a:lnTo>
                  <a:pt x="7894134" y="809997"/>
                </a:lnTo>
                <a:cubicBezTo>
                  <a:pt x="7889170" y="809235"/>
                  <a:pt x="7882983" y="809505"/>
                  <a:pt x="7874065" y="812104"/>
                </a:cubicBezTo>
                <a:lnTo>
                  <a:pt x="7872250" y="813063"/>
                </a:lnTo>
                <a:lnTo>
                  <a:pt x="7825620" y="810757"/>
                </a:lnTo>
                <a:cubicBezTo>
                  <a:pt x="7819392" y="809994"/>
                  <a:pt x="7764833" y="816501"/>
                  <a:pt x="7759398" y="814526"/>
                </a:cubicBezTo>
                <a:cubicBezTo>
                  <a:pt x="7724819" y="813934"/>
                  <a:pt x="7729736" y="814205"/>
                  <a:pt x="7671781" y="825332"/>
                </a:cubicBezTo>
                <a:cubicBezTo>
                  <a:pt x="7662860" y="827124"/>
                  <a:pt x="7506038" y="834490"/>
                  <a:pt x="7470640" y="840596"/>
                </a:cubicBezTo>
                <a:lnTo>
                  <a:pt x="7464881" y="840011"/>
                </a:lnTo>
                <a:lnTo>
                  <a:pt x="7468828" y="838867"/>
                </a:lnTo>
                <a:cubicBezTo>
                  <a:pt x="7467755" y="838929"/>
                  <a:pt x="7464874" y="839452"/>
                  <a:pt x="7463929" y="839915"/>
                </a:cubicBezTo>
                <a:lnTo>
                  <a:pt x="7464881" y="840011"/>
                </a:lnTo>
                <a:lnTo>
                  <a:pt x="7462887" y="840589"/>
                </a:lnTo>
                <a:cubicBezTo>
                  <a:pt x="7456605" y="841972"/>
                  <a:pt x="7444775" y="844340"/>
                  <a:pt x="7423655" y="848212"/>
                </a:cubicBezTo>
                <a:cubicBezTo>
                  <a:pt x="7401789" y="849153"/>
                  <a:pt x="7379434" y="857438"/>
                  <a:pt x="7346156" y="869806"/>
                </a:cubicBezTo>
                <a:cubicBezTo>
                  <a:pt x="7271178" y="897611"/>
                  <a:pt x="7249743" y="890013"/>
                  <a:pt x="7174543" y="893041"/>
                </a:cubicBezTo>
                <a:cubicBezTo>
                  <a:pt x="7148347" y="916454"/>
                  <a:pt x="7157917" y="896956"/>
                  <a:pt x="7120480" y="906142"/>
                </a:cubicBezTo>
                <a:cubicBezTo>
                  <a:pt x="7120216" y="888189"/>
                  <a:pt x="7078525" y="922435"/>
                  <a:pt x="7063799" y="904302"/>
                </a:cubicBezTo>
                <a:cubicBezTo>
                  <a:pt x="7057452" y="906549"/>
                  <a:pt x="7051768" y="909296"/>
                  <a:pt x="7046174" y="912191"/>
                </a:cubicBezTo>
                <a:lnTo>
                  <a:pt x="7043236" y="913697"/>
                </a:lnTo>
                <a:lnTo>
                  <a:pt x="7029299" y="916535"/>
                </a:lnTo>
                <a:lnTo>
                  <a:pt x="7011341" y="922055"/>
                </a:lnTo>
                <a:lnTo>
                  <a:pt x="6962721" y="926136"/>
                </a:lnTo>
                <a:cubicBezTo>
                  <a:pt x="6955177" y="928190"/>
                  <a:pt x="6934298" y="934551"/>
                  <a:pt x="6924046" y="935119"/>
                </a:cubicBezTo>
                <a:lnTo>
                  <a:pt x="6803921" y="953749"/>
                </a:lnTo>
                <a:cubicBezTo>
                  <a:pt x="6793798" y="956148"/>
                  <a:pt x="6756114" y="960863"/>
                  <a:pt x="6753130" y="967574"/>
                </a:cubicBezTo>
                <a:cubicBezTo>
                  <a:pt x="6747365" y="975888"/>
                  <a:pt x="6707255" y="968409"/>
                  <a:pt x="6715125" y="976612"/>
                </a:cubicBezTo>
                <a:lnTo>
                  <a:pt x="6558230" y="992648"/>
                </a:lnTo>
                <a:lnTo>
                  <a:pt x="6424995" y="997785"/>
                </a:lnTo>
                <a:lnTo>
                  <a:pt x="6223993" y="996254"/>
                </a:lnTo>
                <a:cubicBezTo>
                  <a:pt x="6210976" y="994645"/>
                  <a:pt x="6182117" y="995304"/>
                  <a:pt x="6170626" y="996191"/>
                </a:cubicBezTo>
                <a:lnTo>
                  <a:pt x="6139366" y="1000894"/>
                </a:lnTo>
                <a:lnTo>
                  <a:pt x="6132311" y="1006678"/>
                </a:lnTo>
                <a:lnTo>
                  <a:pt x="6112202" y="1007107"/>
                </a:lnTo>
                <a:lnTo>
                  <a:pt x="6106903" y="1008346"/>
                </a:lnTo>
                <a:cubicBezTo>
                  <a:pt x="6089917" y="1007017"/>
                  <a:pt x="6051453" y="999806"/>
                  <a:pt x="6010290" y="999136"/>
                </a:cubicBezTo>
                <a:cubicBezTo>
                  <a:pt x="5969128" y="998465"/>
                  <a:pt x="5880801" y="1013593"/>
                  <a:pt x="5859922" y="1004321"/>
                </a:cubicBezTo>
                <a:cubicBezTo>
                  <a:pt x="5765762" y="991088"/>
                  <a:pt x="5703766" y="1009352"/>
                  <a:pt x="5623801" y="983916"/>
                </a:cubicBezTo>
                <a:cubicBezTo>
                  <a:pt x="5544186" y="983963"/>
                  <a:pt x="5522368" y="975664"/>
                  <a:pt x="5462286" y="972082"/>
                </a:cubicBezTo>
                <a:cubicBezTo>
                  <a:pt x="5381152" y="966377"/>
                  <a:pt x="5295596" y="957595"/>
                  <a:pt x="5263300" y="962419"/>
                </a:cubicBezTo>
                <a:cubicBezTo>
                  <a:pt x="5223679" y="967819"/>
                  <a:pt x="5228790" y="951744"/>
                  <a:pt x="5146583" y="948153"/>
                </a:cubicBezTo>
                <a:cubicBezTo>
                  <a:pt x="5114696" y="951070"/>
                  <a:pt x="5103593" y="950913"/>
                  <a:pt x="5067376" y="951851"/>
                </a:cubicBezTo>
                <a:lnTo>
                  <a:pt x="4992329" y="947102"/>
                </a:lnTo>
                <a:cubicBezTo>
                  <a:pt x="4978545" y="948367"/>
                  <a:pt x="4970776" y="947303"/>
                  <a:pt x="4965683" y="945215"/>
                </a:cubicBezTo>
                <a:lnTo>
                  <a:pt x="4961310" y="941890"/>
                </a:lnTo>
                <a:lnTo>
                  <a:pt x="4943488" y="939683"/>
                </a:lnTo>
                <a:lnTo>
                  <a:pt x="4849224" y="927230"/>
                </a:lnTo>
                <a:lnTo>
                  <a:pt x="4847947" y="928231"/>
                </a:lnTo>
                <a:cubicBezTo>
                  <a:pt x="4826178" y="932813"/>
                  <a:pt x="4785045" y="935332"/>
                  <a:pt x="4754288" y="938607"/>
                </a:cubicBezTo>
                <a:cubicBezTo>
                  <a:pt x="4736761" y="935966"/>
                  <a:pt x="4682562" y="949752"/>
                  <a:pt x="4663397" y="947888"/>
                </a:cubicBezTo>
                <a:lnTo>
                  <a:pt x="4651959" y="947106"/>
                </a:lnTo>
                <a:lnTo>
                  <a:pt x="4651598" y="947335"/>
                </a:lnTo>
                <a:cubicBezTo>
                  <a:pt x="4648828" y="947687"/>
                  <a:pt x="4644956" y="947627"/>
                  <a:pt x="4639268" y="946997"/>
                </a:cubicBezTo>
                <a:lnTo>
                  <a:pt x="4631109" y="945679"/>
                </a:lnTo>
                <a:lnTo>
                  <a:pt x="4543237" y="945685"/>
                </a:lnTo>
                <a:lnTo>
                  <a:pt x="4438018" y="952550"/>
                </a:lnTo>
                <a:cubicBezTo>
                  <a:pt x="4374838" y="949681"/>
                  <a:pt x="4320080" y="950605"/>
                  <a:pt x="4248478" y="943944"/>
                </a:cubicBezTo>
                <a:cubicBezTo>
                  <a:pt x="4186345" y="948231"/>
                  <a:pt x="4126469" y="936911"/>
                  <a:pt x="4060040" y="924627"/>
                </a:cubicBezTo>
                <a:cubicBezTo>
                  <a:pt x="4001992" y="917353"/>
                  <a:pt x="3965469" y="896563"/>
                  <a:pt x="3900993" y="901281"/>
                </a:cubicBezTo>
                <a:cubicBezTo>
                  <a:pt x="3899958" y="898137"/>
                  <a:pt x="3897537" y="895435"/>
                  <a:pt x="3894163" y="893057"/>
                </a:cubicBezTo>
                <a:lnTo>
                  <a:pt x="3882282" y="887118"/>
                </a:lnTo>
                <a:lnTo>
                  <a:pt x="3879568" y="887386"/>
                </a:lnTo>
                <a:cubicBezTo>
                  <a:pt x="3869341" y="886992"/>
                  <a:pt x="3864486" y="885466"/>
                  <a:pt x="3862018" y="883446"/>
                </a:cubicBezTo>
                <a:lnTo>
                  <a:pt x="3860685" y="880589"/>
                </a:lnTo>
                <a:lnTo>
                  <a:pt x="3849430" y="877261"/>
                </a:lnTo>
                <a:lnTo>
                  <a:pt x="3829379" y="869021"/>
                </a:lnTo>
                <a:lnTo>
                  <a:pt x="3823641" y="869057"/>
                </a:lnTo>
                <a:lnTo>
                  <a:pt x="3790304" y="859084"/>
                </a:lnTo>
                <a:lnTo>
                  <a:pt x="3788900" y="859697"/>
                </a:lnTo>
                <a:cubicBezTo>
                  <a:pt x="3784995" y="860839"/>
                  <a:pt x="3780679" y="861255"/>
                  <a:pt x="3775383" y="860158"/>
                </a:cubicBezTo>
                <a:lnTo>
                  <a:pt x="3650549" y="856389"/>
                </a:lnTo>
                <a:lnTo>
                  <a:pt x="3643002" y="854718"/>
                </a:lnTo>
                <a:lnTo>
                  <a:pt x="3642633" y="854851"/>
                </a:lnTo>
                <a:cubicBezTo>
                  <a:pt x="3640525" y="854845"/>
                  <a:pt x="3637865" y="854429"/>
                  <a:pt x="3634236" y="853421"/>
                </a:cubicBezTo>
                <a:lnTo>
                  <a:pt x="3629243" y="851670"/>
                </a:lnTo>
                <a:lnTo>
                  <a:pt x="3614602" y="848429"/>
                </a:lnTo>
                <a:lnTo>
                  <a:pt x="3543752" y="861253"/>
                </a:lnTo>
                <a:cubicBezTo>
                  <a:pt x="3500035" y="859566"/>
                  <a:pt x="3467992" y="871747"/>
                  <a:pt x="3430556" y="860564"/>
                </a:cubicBezTo>
                <a:cubicBezTo>
                  <a:pt x="3389606" y="859043"/>
                  <a:pt x="3418847" y="866729"/>
                  <a:pt x="3385450" y="861153"/>
                </a:cubicBezTo>
                <a:cubicBezTo>
                  <a:pt x="3348090" y="860448"/>
                  <a:pt x="3237697" y="855648"/>
                  <a:pt x="3206411" y="856342"/>
                </a:cubicBezTo>
                <a:cubicBezTo>
                  <a:pt x="3180515" y="870648"/>
                  <a:pt x="3180956" y="864759"/>
                  <a:pt x="3172172" y="859926"/>
                </a:cubicBezTo>
                <a:lnTo>
                  <a:pt x="3167260" y="861600"/>
                </a:lnTo>
                <a:lnTo>
                  <a:pt x="3160907" y="862337"/>
                </a:lnTo>
                <a:lnTo>
                  <a:pt x="3144557" y="860933"/>
                </a:lnTo>
                <a:lnTo>
                  <a:pt x="3138575" y="859842"/>
                </a:lnTo>
                <a:cubicBezTo>
                  <a:pt x="3134393" y="859301"/>
                  <a:pt x="3131532" y="859210"/>
                  <a:pt x="3129468" y="859445"/>
                </a:cubicBezTo>
                <a:lnTo>
                  <a:pt x="3129191" y="859614"/>
                </a:lnTo>
                <a:lnTo>
                  <a:pt x="3080632" y="859576"/>
                </a:lnTo>
                <a:cubicBezTo>
                  <a:pt x="3066428" y="869092"/>
                  <a:pt x="3020225" y="848520"/>
                  <a:pt x="3020075" y="867669"/>
                </a:cubicBezTo>
                <a:cubicBezTo>
                  <a:pt x="3002560" y="865266"/>
                  <a:pt x="2993991" y="856922"/>
                  <a:pt x="2996410" y="869598"/>
                </a:cubicBezTo>
                <a:cubicBezTo>
                  <a:pt x="2990543" y="869161"/>
                  <a:pt x="2986591" y="870051"/>
                  <a:pt x="2983493" y="871583"/>
                </a:cubicBezTo>
                <a:lnTo>
                  <a:pt x="2982508" y="872324"/>
                </a:lnTo>
                <a:lnTo>
                  <a:pt x="2943646" y="866671"/>
                </a:lnTo>
                <a:lnTo>
                  <a:pt x="2937624" y="860873"/>
                </a:lnTo>
                <a:lnTo>
                  <a:pt x="2900278" y="855890"/>
                </a:lnTo>
                <a:lnTo>
                  <a:pt x="2877094" y="850038"/>
                </a:lnTo>
                <a:lnTo>
                  <a:pt x="2876089" y="849428"/>
                </a:lnTo>
                <a:lnTo>
                  <a:pt x="2858491" y="836891"/>
                </a:lnTo>
                <a:lnTo>
                  <a:pt x="2853221" y="836141"/>
                </a:lnTo>
                <a:cubicBezTo>
                  <a:pt x="2845104" y="833148"/>
                  <a:pt x="2820643" y="822508"/>
                  <a:pt x="2809798" y="818931"/>
                </a:cubicBezTo>
                <a:cubicBezTo>
                  <a:pt x="2803336" y="833150"/>
                  <a:pt x="2801586" y="821927"/>
                  <a:pt x="2788143" y="814680"/>
                </a:cubicBezTo>
                <a:cubicBezTo>
                  <a:pt x="2775104" y="835149"/>
                  <a:pt x="2745218" y="807855"/>
                  <a:pt x="2726584" y="814258"/>
                </a:cubicBezTo>
                <a:cubicBezTo>
                  <a:pt x="2717002" y="808472"/>
                  <a:pt x="2706629" y="802727"/>
                  <a:pt x="2695593" y="797218"/>
                </a:cubicBezTo>
                <a:lnTo>
                  <a:pt x="2688833" y="794195"/>
                </a:lnTo>
                <a:lnTo>
                  <a:pt x="2688479" y="794303"/>
                </a:lnTo>
                <a:cubicBezTo>
                  <a:pt x="2686546" y="794003"/>
                  <a:pt x="2684146" y="793143"/>
                  <a:pt x="2680911" y="791446"/>
                </a:cubicBezTo>
                <a:lnTo>
                  <a:pt x="2676500" y="788684"/>
                </a:lnTo>
                <a:lnTo>
                  <a:pt x="2597106" y="788233"/>
                </a:lnTo>
                <a:cubicBezTo>
                  <a:pt x="2557147" y="780192"/>
                  <a:pt x="2526549" y="790205"/>
                  <a:pt x="2493284" y="771780"/>
                </a:cubicBezTo>
                <a:cubicBezTo>
                  <a:pt x="2455850" y="764319"/>
                  <a:pt x="2421460" y="764032"/>
                  <a:pt x="2391347" y="752808"/>
                </a:cubicBezTo>
                <a:cubicBezTo>
                  <a:pt x="2376903" y="755171"/>
                  <a:pt x="2364156" y="754671"/>
                  <a:pt x="2354862" y="744636"/>
                </a:cubicBezTo>
                <a:cubicBezTo>
                  <a:pt x="2319232" y="739843"/>
                  <a:pt x="2307341" y="748884"/>
                  <a:pt x="2287979" y="735811"/>
                </a:cubicBezTo>
                <a:lnTo>
                  <a:pt x="2255010" y="734698"/>
                </a:lnTo>
                <a:lnTo>
                  <a:pt x="2251535" y="736637"/>
                </a:lnTo>
                <a:lnTo>
                  <a:pt x="2245631" y="736631"/>
                </a:lnTo>
                <a:lnTo>
                  <a:pt x="2230763" y="732710"/>
                </a:lnTo>
                <a:lnTo>
                  <a:pt x="2225379" y="730591"/>
                </a:lnTo>
                <a:cubicBezTo>
                  <a:pt x="2221589" y="729370"/>
                  <a:pt x="2218976" y="728867"/>
                  <a:pt x="2217057" y="728862"/>
                </a:cubicBezTo>
                <a:lnTo>
                  <a:pt x="2216788" y="729024"/>
                </a:lnTo>
                <a:lnTo>
                  <a:pt x="2209124" y="727003"/>
                </a:lnTo>
                <a:cubicBezTo>
                  <a:pt x="2196342" y="723123"/>
                  <a:pt x="2184048" y="718901"/>
                  <a:pt x="2172459" y="714519"/>
                </a:cubicBezTo>
                <a:cubicBezTo>
                  <a:pt x="2158494" y="723838"/>
                  <a:pt x="2117863" y="700822"/>
                  <a:pt x="2115857" y="723498"/>
                </a:cubicBezTo>
                <a:cubicBezTo>
                  <a:pt x="2100018" y="718231"/>
                  <a:pt x="2092968" y="707158"/>
                  <a:pt x="2093949" y="722515"/>
                </a:cubicBezTo>
                <a:lnTo>
                  <a:pt x="2080925" y="723827"/>
                </a:lnTo>
                <a:lnTo>
                  <a:pt x="1983785" y="689896"/>
                </a:lnTo>
                <a:cubicBezTo>
                  <a:pt x="1963617" y="681381"/>
                  <a:pt x="1989851" y="680295"/>
                  <a:pt x="1959913" y="672734"/>
                </a:cubicBezTo>
                <a:cubicBezTo>
                  <a:pt x="1903668" y="678499"/>
                  <a:pt x="1860398" y="653313"/>
                  <a:pt x="1804159" y="644533"/>
                </a:cubicBezTo>
                <a:cubicBezTo>
                  <a:pt x="1743487" y="627658"/>
                  <a:pt x="1612652" y="582310"/>
                  <a:pt x="1591576" y="571258"/>
                </a:cubicBezTo>
                <a:cubicBezTo>
                  <a:pt x="1573388" y="564719"/>
                  <a:pt x="1489080" y="557055"/>
                  <a:pt x="1496826" y="568535"/>
                </a:cubicBezTo>
                <a:cubicBezTo>
                  <a:pt x="1445419" y="536648"/>
                  <a:pt x="1419299" y="553467"/>
                  <a:pt x="1356936" y="530781"/>
                </a:cubicBezTo>
                <a:lnTo>
                  <a:pt x="1269628" y="539232"/>
                </a:lnTo>
                <a:lnTo>
                  <a:pt x="1194874" y="523525"/>
                </a:lnTo>
                <a:lnTo>
                  <a:pt x="1138189" y="509746"/>
                </a:lnTo>
                <a:lnTo>
                  <a:pt x="976781" y="468644"/>
                </a:lnTo>
                <a:cubicBezTo>
                  <a:pt x="929088" y="460952"/>
                  <a:pt x="905972" y="461750"/>
                  <a:pt x="882061" y="458215"/>
                </a:cubicBezTo>
                <a:lnTo>
                  <a:pt x="833317" y="447431"/>
                </a:lnTo>
                <a:lnTo>
                  <a:pt x="827386" y="446883"/>
                </a:lnTo>
                <a:lnTo>
                  <a:pt x="786341" y="445842"/>
                </a:lnTo>
                <a:lnTo>
                  <a:pt x="725073" y="448531"/>
                </a:lnTo>
                <a:cubicBezTo>
                  <a:pt x="698064" y="451325"/>
                  <a:pt x="645372" y="459412"/>
                  <a:pt x="624284" y="462606"/>
                </a:cubicBezTo>
                <a:cubicBezTo>
                  <a:pt x="591338" y="465778"/>
                  <a:pt x="563594" y="467685"/>
                  <a:pt x="527403" y="467566"/>
                </a:cubicBezTo>
                <a:cubicBezTo>
                  <a:pt x="485975" y="450521"/>
                  <a:pt x="440521" y="474706"/>
                  <a:pt x="407139" y="461890"/>
                </a:cubicBezTo>
                <a:cubicBezTo>
                  <a:pt x="379741" y="461756"/>
                  <a:pt x="370760" y="465054"/>
                  <a:pt x="363011" y="466758"/>
                </a:cubicBezTo>
                <a:lnTo>
                  <a:pt x="360644" y="472114"/>
                </a:lnTo>
                <a:lnTo>
                  <a:pt x="347271" y="472897"/>
                </a:lnTo>
                <a:lnTo>
                  <a:pt x="344210" y="474119"/>
                </a:lnTo>
                <a:cubicBezTo>
                  <a:pt x="338378" y="476473"/>
                  <a:pt x="332503" y="478642"/>
                  <a:pt x="326160" y="480110"/>
                </a:cubicBezTo>
                <a:cubicBezTo>
                  <a:pt x="317620" y="456362"/>
                  <a:pt x="270799" y="488667"/>
                  <a:pt x="275309" y="467738"/>
                </a:cubicBezTo>
                <a:lnTo>
                  <a:pt x="251787" y="466296"/>
                </a:lnTo>
                <a:lnTo>
                  <a:pt x="229585" y="458043"/>
                </a:lnTo>
                <a:lnTo>
                  <a:pt x="218012" y="449412"/>
                </a:lnTo>
                <a:lnTo>
                  <a:pt x="133735" y="416518"/>
                </a:lnTo>
                <a:lnTo>
                  <a:pt x="77108" y="390937"/>
                </a:lnTo>
                <a:lnTo>
                  <a:pt x="65936" y="382568"/>
                </a:lnTo>
                <a:lnTo>
                  <a:pt x="49890" y="382282"/>
                </a:lnTo>
                <a:cubicBezTo>
                  <a:pt x="47699" y="382935"/>
                  <a:pt x="45800" y="383830"/>
                  <a:pt x="44249" y="384936"/>
                </a:cubicBezTo>
                <a:lnTo>
                  <a:pt x="0" y="363641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A61ECB-521C-4BFC-9F12-1BA566BC2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4068"/>
            <a:ext cx="12192000" cy="1163932"/>
          </a:xfrm>
          <a:custGeom>
            <a:avLst/>
            <a:gdLst>
              <a:gd name="connsiteX0" fmla="*/ 2955508 w 12192000"/>
              <a:gd name="connsiteY0" fmla="*/ 929 h 1163932"/>
              <a:gd name="connsiteX1" fmla="*/ 2973472 w 12192000"/>
              <a:gd name="connsiteY1" fmla="*/ 2369 h 1163932"/>
              <a:gd name="connsiteX2" fmla="*/ 3052621 w 12192000"/>
              <a:gd name="connsiteY2" fmla="*/ 14030 h 1163932"/>
              <a:gd name="connsiteX3" fmla="*/ 3145220 w 12192000"/>
              <a:gd name="connsiteY3" fmla="*/ 16277 h 1163932"/>
              <a:gd name="connsiteX4" fmla="*/ 3233309 w 12192000"/>
              <a:gd name="connsiteY4" fmla="*/ 8968 h 1163932"/>
              <a:gd name="connsiteX5" fmla="*/ 3320851 w 12192000"/>
              <a:gd name="connsiteY5" fmla="*/ 18902 h 1163932"/>
              <a:gd name="connsiteX6" fmla="*/ 3394552 w 12192000"/>
              <a:gd name="connsiteY6" fmla="*/ 38279 h 1163932"/>
              <a:gd name="connsiteX7" fmla="*/ 3462252 w 12192000"/>
              <a:gd name="connsiteY7" fmla="*/ 68646 h 1163932"/>
              <a:gd name="connsiteX8" fmla="*/ 3504799 w 12192000"/>
              <a:gd name="connsiteY8" fmla="*/ 93363 h 1163932"/>
              <a:gd name="connsiteX9" fmla="*/ 3568807 w 12192000"/>
              <a:gd name="connsiteY9" fmla="*/ 84557 h 1163932"/>
              <a:gd name="connsiteX10" fmla="*/ 3571993 w 12192000"/>
              <a:gd name="connsiteY10" fmla="*/ 87105 h 1163932"/>
              <a:gd name="connsiteX11" fmla="*/ 3590879 w 12192000"/>
              <a:gd name="connsiteY11" fmla="*/ 100115 h 1163932"/>
              <a:gd name="connsiteX12" fmla="*/ 3623973 w 12192000"/>
              <a:gd name="connsiteY12" fmla="*/ 93084 h 1163932"/>
              <a:gd name="connsiteX13" fmla="*/ 3636728 w 12192000"/>
              <a:gd name="connsiteY13" fmla="*/ 98019 h 1163932"/>
              <a:gd name="connsiteX14" fmla="*/ 3676976 w 12192000"/>
              <a:gd name="connsiteY14" fmla="*/ 96600 h 1163932"/>
              <a:gd name="connsiteX15" fmla="*/ 3722653 w 12192000"/>
              <a:gd name="connsiteY15" fmla="*/ 115363 h 1163932"/>
              <a:gd name="connsiteX16" fmla="*/ 3775112 w 12192000"/>
              <a:gd name="connsiteY16" fmla="*/ 98970 h 1163932"/>
              <a:gd name="connsiteX17" fmla="*/ 3932956 w 12192000"/>
              <a:gd name="connsiteY17" fmla="*/ 122337 h 1163932"/>
              <a:gd name="connsiteX18" fmla="*/ 4100593 w 12192000"/>
              <a:gd name="connsiteY18" fmla="*/ 163834 h 1163932"/>
              <a:gd name="connsiteX19" fmla="*/ 4316364 w 12192000"/>
              <a:gd name="connsiteY19" fmla="*/ 177453 h 1163932"/>
              <a:gd name="connsiteX20" fmla="*/ 4387387 w 12192000"/>
              <a:gd name="connsiteY20" fmla="*/ 164360 h 1163932"/>
              <a:gd name="connsiteX21" fmla="*/ 4427957 w 12192000"/>
              <a:gd name="connsiteY21" fmla="*/ 177526 h 1163932"/>
              <a:gd name="connsiteX22" fmla="*/ 4502291 w 12192000"/>
              <a:gd name="connsiteY22" fmla="*/ 188197 h 1163932"/>
              <a:gd name="connsiteX23" fmla="*/ 4600771 w 12192000"/>
              <a:gd name="connsiteY23" fmla="*/ 212143 h 1163932"/>
              <a:gd name="connsiteX24" fmla="*/ 4644102 w 12192000"/>
              <a:gd name="connsiteY24" fmla="*/ 210363 h 1163932"/>
              <a:gd name="connsiteX25" fmla="*/ 4652752 w 12192000"/>
              <a:gd name="connsiteY25" fmla="*/ 210902 h 1163932"/>
              <a:gd name="connsiteX26" fmla="*/ 4652896 w 12192000"/>
              <a:gd name="connsiteY26" fmla="*/ 211286 h 1163932"/>
              <a:gd name="connsiteX27" fmla="*/ 4685303 w 12192000"/>
              <a:gd name="connsiteY27" fmla="*/ 212939 h 1163932"/>
              <a:gd name="connsiteX28" fmla="*/ 4690886 w 12192000"/>
              <a:gd name="connsiteY28" fmla="*/ 215767 h 1163932"/>
              <a:gd name="connsiteX29" fmla="*/ 4725430 w 12192000"/>
              <a:gd name="connsiteY29" fmla="*/ 238732 h 1163932"/>
              <a:gd name="connsiteX30" fmla="*/ 4800051 w 12192000"/>
              <a:gd name="connsiteY30" fmla="*/ 231099 h 1163932"/>
              <a:gd name="connsiteX31" fmla="*/ 4875115 w 12192000"/>
              <a:gd name="connsiteY31" fmla="*/ 264350 h 1163932"/>
              <a:gd name="connsiteX32" fmla="*/ 4936450 w 12192000"/>
              <a:gd name="connsiteY32" fmla="*/ 280902 h 1163932"/>
              <a:gd name="connsiteX33" fmla="*/ 5030961 w 12192000"/>
              <a:gd name="connsiteY33" fmla="*/ 305912 h 1163932"/>
              <a:gd name="connsiteX34" fmla="*/ 5082734 w 12192000"/>
              <a:gd name="connsiteY34" fmla="*/ 308581 h 1163932"/>
              <a:gd name="connsiteX35" fmla="*/ 5138799 w 12192000"/>
              <a:gd name="connsiteY35" fmla="*/ 303800 h 1163932"/>
              <a:gd name="connsiteX36" fmla="*/ 5259695 w 12192000"/>
              <a:gd name="connsiteY36" fmla="*/ 330476 h 1163932"/>
              <a:gd name="connsiteX37" fmla="*/ 5359642 w 12192000"/>
              <a:gd name="connsiteY37" fmla="*/ 340575 h 1163932"/>
              <a:gd name="connsiteX38" fmla="*/ 5372918 w 12192000"/>
              <a:gd name="connsiteY38" fmla="*/ 336834 h 1163932"/>
              <a:gd name="connsiteX39" fmla="*/ 5396084 w 12192000"/>
              <a:gd name="connsiteY39" fmla="*/ 328268 h 1163932"/>
              <a:gd name="connsiteX40" fmla="*/ 5414292 w 12192000"/>
              <a:gd name="connsiteY40" fmla="*/ 320863 h 1163932"/>
              <a:gd name="connsiteX41" fmla="*/ 5487276 w 12192000"/>
              <a:gd name="connsiteY41" fmla="*/ 307350 h 1163932"/>
              <a:gd name="connsiteX42" fmla="*/ 5612716 w 12192000"/>
              <a:gd name="connsiteY42" fmla="*/ 308118 h 1163932"/>
              <a:gd name="connsiteX43" fmla="*/ 5864813 w 12192000"/>
              <a:gd name="connsiteY43" fmla="*/ 257852 h 1163932"/>
              <a:gd name="connsiteX44" fmla="*/ 6151392 w 12192000"/>
              <a:gd name="connsiteY44" fmla="*/ 225732 h 1163932"/>
              <a:gd name="connsiteX45" fmla="*/ 6209396 w 12192000"/>
              <a:gd name="connsiteY45" fmla="*/ 220469 h 1163932"/>
              <a:gd name="connsiteX46" fmla="*/ 6269898 w 12192000"/>
              <a:gd name="connsiteY46" fmla="*/ 226300 h 1163932"/>
              <a:gd name="connsiteX47" fmla="*/ 6297029 w 12192000"/>
              <a:gd name="connsiteY47" fmla="*/ 224230 h 1163932"/>
              <a:gd name="connsiteX48" fmla="*/ 6352373 w 12192000"/>
              <a:gd name="connsiteY48" fmla="*/ 209161 h 1163932"/>
              <a:gd name="connsiteX49" fmla="*/ 6353759 w 12192000"/>
              <a:gd name="connsiteY49" fmla="*/ 209135 h 1163932"/>
              <a:gd name="connsiteX50" fmla="*/ 6363346 w 12192000"/>
              <a:gd name="connsiteY50" fmla="*/ 196700 h 1163932"/>
              <a:gd name="connsiteX51" fmla="*/ 6400681 w 12192000"/>
              <a:gd name="connsiteY51" fmla="*/ 204402 h 1163932"/>
              <a:gd name="connsiteX52" fmla="*/ 6402041 w 12192000"/>
              <a:gd name="connsiteY52" fmla="*/ 207073 h 1163932"/>
              <a:gd name="connsiteX53" fmla="*/ 6424912 w 12192000"/>
              <a:gd name="connsiteY53" fmla="*/ 204940 h 1163932"/>
              <a:gd name="connsiteX54" fmla="*/ 6502019 w 12192000"/>
              <a:gd name="connsiteY54" fmla="*/ 198788 h 1163932"/>
              <a:gd name="connsiteX55" fmla="*/ 6518229 w 12192000"/>
              <a:gd name="connsiteY55" fmla="*/ 197839 h 1163932"/>
              <a:gd name="connsiteX56" fmla="*/ 6519089 w 12192000"/>
              <a:gd name="connsiteY56" fmla="*/ 198274 h 1163932"/>
              <a:gd name="connsiteX57" fmla="*/ 6561047 w 12192000"/>
              <a:gd name="connsiteY57" fmla="*/ 182276 h 1163932"/>
              <a:gd name="connsiteX58" fmla="*/ 6595639 w 12192000"/>
              <a:gd name="connsiteY58" fmla="*/ 174596 h 1163932"/>
              <a:gd name="connsiteX59" fmla="*/ 6692265 w 12192000"/>
              <a:gd name="connsiteY59" fmla="*/ 171261 h 1163932"/>
              <a:gd name="connsiteX60" fmla="*/ 6697219 w 12192000"/>
              <a:gd name="connsiteY60" fmla="*/ 171733 h 1163932"/>
              <a:gd name="connsiteX61" fmla="*/ 6713656 w 12192000"/>
              <a:gd name="connsiteY61" fmla="*/ 160032 h 1163932"/>
              <a:gd name="connsiteX62" fmla="*/ 6714383 w 12192000"/>
              <a:gd name="connsiteY62" fmla="*/ 156857 h 1163932"/>
              <a:gd name="connsiteX63" fmla="*/ 6774793 w 12192000"/>
              <a:gd name="connsiteY63" fmla="*/ 166145 h 1163932"/>
              <a:gd name="connsiteX64" fmla="*/ 6782112 w 12192000"/>
              <a:gd name="connsiteY64" fmla="*/ 161687 h 1163932"/>
              <a:gd name="connsiteX65" fmla="*/ 6822392 w 12192000"/>
              <a:gd name="connsiteY65" fmla="*/ 175020 h 1163932"/>
              <a:gd name="connsiteX66" fmla="*/ 6842719 w 12192000"/>
              <a:gd name="connsiteY66" fmla="*/ 178025 h 1163932"/>
              <a:gd name="connsiteX67" fmla="*/ 6878958 w 12192000"/>
              <a:gd name="connsiteY67" fmla="*/ 187256 h 1163932"/>
              <a:gd name="connsiteX68" fmla="*/ 6881972 w 12192000"/>
              <a:gd name="connsiteY68" fmla="*/ 184277 h 1163932"/>
              <a:gd name="connsiteX69" fmla="*/ 6889133 w 12192000"/>
              <a:gd name="connsiteY69" fmla="*/ 187492 h 1163932"/>
              <a:gd name="connsiteX70" fmla="*/ 6894439 w 12192000"/>
              <a:gd name="connsiteY70" fmla="*/ 184074 h 1163932"/>
              <a:gd name="connsiteX71" fmla="*/ 6900419 w 12192000"/>
              <a:gd name="connsiteY71" fmla="*/ 185342 h 1163932"/>
              <a:gd name="connsiteX72" fmla="*/ 6963220 w 12192000"/>
              <a:gd name="connsiteY72" fmla="*/ 173736 h 1163932"/>
              <a:gd name="connsiteX73" fmla="*/ 6976706 w 12192000"/>
              <a:gd name="connsiteY73" fmla="*/ 177326 h 1163932"/>
              <a:gd name="connsiteX74" fmla="*/ 6987064 w 12192000"/>
              <a:gd name="connsiteY74" fmla="*/ 166834 h 1163932"/>
              <a:gd name="connsiteX75" fmla="*/ 7030230 w 12192000"/>
              <a:gd name="connsiteY75" fmla="*/ 166147 h 1163932"/>
              <a:gd name="connsiteX76" fmla="*/ 7045014 w 12192000"/>
              <a:gd name="connsiteY76" fmla="*/ 175533 h 1163932"/>
              <a:gd name="connsiteX77" fmla="*/ 7058714 w 12192000"/>
              <a:gd name="connsiteY77" fmla="*/ 182424 h 1163932"/>
              <a:gd name="connsiteX78" fmla="*/ 7060499 w 12192000"/>
              <a:gd name="connsiteY78" fmla="*/ 182495 h 1163932"/>
              <a:gd name="connsiteX79" fmla="*/ 7078430 w 12192000"/>
              <a:gd name="connsiteY79" fmla="*/ 183225 h 1163932"/>
              <a:gd name="connsiteX80" fmla="*/ 7176563 w 12192000"/>
              <a:gd name="connsiteY80" fmla="*/ 179676 h 1163932"/>
              <a:gd name="connsiteX81" fmla="*/ 7205529 w 12192000"/>
              <a:gd name="connsiteY81" fmla="*/ 187443 h 1163932"/>
              <a:gd name="connsiteX82" fmla="*/ 7310118 w 12192000"/>
              <a:gd name="connsiteY82" fmla="*/ 169037 h 1163932"/>
              <a:gd name="connsiteX83" fmla="*/ 7673859 w 12192000"/>
              <a:gd name="connsiteY83" fmla="*/ 156768 h 1163932"/>
              <a:gd name="connsiteX84" fmla="*/ 7692748 w 12192000"/>
              <a:gd name="connsiteY84" fmla="*/ 167969 h 1163932"/>
              <a:gd name="connsiteX85" fmla="*/ 7715729 w 12192000"/>
              <a:gd name="connsiteY85" fmla="*/ 163804 h 1163932"/>
              <a:gd name="connsiteX86" fmla="*/ 7974189 w 12192000"/>
              <a:gd name="connsiteY86" fmla="*/ 161251 h 1163932"/>
              <a:gd name="connsiteX87" fmla="*/ 8101969 w 12192000"/>
              <a:gd name="connsiteY87" fmla="*/ 150927 h 1163932"/>
              <a:gd name="connsiteX88" fmla="*/ 8106826 w 12192000"/>
              <a:gd name="connsiteY88" fmla="*/ 146285 h 1163932"/>
              <a:gd name="connsiteX89" fmla="*/ 8162058 w 12192000"/>
              <a:gd name="connsiteY89" fmla="*/ 103136 h 1163932"/>
              <a:gd name="connsiteX90" fmla="*/ 8184568 w 12192000"/>
              <a:gd name="connsiteY90" fmla="*/ 100422 h 1163932"/>
              <a:gd name="connsiteX91" fmla="*/ 8205350 w 12192000"/>
              <a:gd name="connsiteY91" fmla="*/ 106344 h 1163932"/>
              <a:gd name="connsiteX92" fmla="*/ 8228227 w 12192000"/>
              <a:gd name="connsiteY92" fmla="*/ 112404 h 1163932"/>
              <a:gd name="connsiteX93" fmla="*/ 8229109 w 12192000"/>
              <a:gd name="connsiteY93" fmla="*/ 109777 h 1163932"/>
              <a:gd name="connsiteX94" fmla="*/ 8237963 w 12192000"/>
              <a:gd name="connsiteY94" fmla="*/ 113428 h 1163932"/>
              <a:gd name="connsiteX95" fmla="*/ 8248358 w 12192000"/>
              <a:gd name="connsiteY95" fmla="*/ 112494 h 1163932"/>
              <a:gd name="connsiteX96" fmla="*/ 8249309 w 12192000"/>
              <a:gd name="connsiteY96" fmla="*/ 113130 h 1163932"/>
              <a:gd name="connsiteX97" fmla="*/ 8249997 w 12192000"/>
              <a:gd name="connsiteY97" fmla="*/ 112347 h 1163932"/>
              <a:gd name="connsiteX98" fmla="*/ 8272162 w 12192000"/>
              <a:gd name="connsiteY98" fmla="*/ 110356 h 1163932"/>
              <a:gd name="connsiteX99" fmla="*/ 8292349 w 12192000"/>
              <a:gd name="connsiteY99" fmla="*/ 103912 h 1163932"/>
              <a:gd name="connsiteX100" fmla="*/ 8292491 w 12192000"/>
              <a:gd name="connsiteY100" fmla="*/ 103935 h 1163932"/>
              <a:gd name="connsiteX101" fmla="*/ 8307239 w 12192000"/>
              <a:gd name="connsiteY101" fmla="*/ 101023 h 1163932"/>
              <a:gd name="connsiteX102" fmla="*/ 8339282 w 12192000"/>
              <a:gd name="connsiteY102" fmla="*/ 115374 h 1163932"/>
              <a:gd name="connsiteX103" fmla="*/ 8346156 w 12192000"/>
              <a:gd name="connsiteY103" fmla="*/ 117659 h 1163932"/>
              <a:gd name="connsiteX104" fmla="*/ 8346467 w 12192000"/>
              <a:gd name="connsiteY104" fmla="*/ 117456 h 1163932"/>
              <a:gd name="connsiteX105" fmla="*/ 8354069 w 12192000"/>
              <a:gd name="connsiteY105" fmla="*/ 119374 h 1163932"/>
              <a:gd name="connsiteX106" fmla="*/ 8358687 w 12192000"/>
              <a:gd name="connsiteY106" fmla="*/ 121825 h 1163932"/>
              <a:gd name="connsiteX107" fmla="*/ 8433385 w 12192000"/>
              <a:gd name="connsiteY107" fmla="*/ 106101 h 1163932"/>
              <a:gd name="connsiteX108" fmla="*/ 8533779 w 12192000"/>
              <a:gd name="connsiteY108" fmla="*/ 104806 h 1163932"/>
              <a:gd name="connsiteX109" fmla="*/ 8632833 w 12192000"/>
              <a:gd name="connsiteY109" fmla="*/ 106964 h 1163932"/>
              <a:gd name="connsiteX110" fmla="*/ 8668523 w 12192000"/>
              <a:gd name="connsiteY110" fmla="*/ 109411 h 1163932"/>
              <a:gd name="connsiteX111" fmla="*/ 8732893 w 12192000"/>
              <a:gd name="connsiteY111" fmla="*/ 106423 h 1163932"/>
              <a:gd name="connsiteX112" fmla="*/ 8764071 w 12192000"/>
              <a:gd name="connsiteY112" fmla="*/ 101019 h 1163932"/>
              <a:gd name="connsiteX113" fmla="*/ 8767004 w 12192000"/>
              <a:gd name="connsiteY113" fmla="*/ 97951 h 1163932"/>
              <a:gd name="connsiteX114" fmla="*/ 8772553 w 12192000"/>
              <a:gd name="connsiteY114" fmla="*/ 96746 h 1163932"/>
              <a:gd name="connsiteX115" fmla="*/ 8787201 w 12192000"/>
              <a:gd name="connsiteY115" fmla="*/ 98465 h 1163932"/>
              <a:gd name="connsiteX116" fmla="*/ 8792624 w 12192000"/>
              <a:gd name="connsiteY116" fmla="*/ 99935 h 1163932"/>
              <a:gd name="connsiteX117" fmla="*/ 8800741 w 12192000"/>
              <a:gd name="connsiteY117" fmla="*/ 100329 h 1163932"/>
              <a:gd name="connsiteX118" fmla="*/ 8800966 w 12192000"/>
              <a:gd name="connsiteY118" fmla="*/ 100077 h 1163932"/>
              <a:gd name="connsiteX119" fmla="*/ 8808513 w 12192000"/>
              <a:gd name="connsiteY119" fmla="*/ 100962 h 1163932"/>
              <a:gd name="connsiteX120" fmla="*/ 8845110 w 12192000"/>
              <a:gd name="connsiteY120" fmla="*/ 108611 h 1163932"/>
              <a:gd name="connsiteX121" fmla="*/ 8896773 w 12192000"/>
              <a:gd name="connsiteY121" fmla="*/ 86101 h 1163932"/>
              <a:gd name="connsiteX122" fmla="*/ 8917529 w 12192000"/>
              <a:gd name="connsiteY122" fmla="*/ 82805 h 1163932"/>
              <a:gd name="connsiteX123" fmla="*/ 8929546 w 12192000"/>
              <a:gd name="connsiteY123" fmla="*/ 78543 h 1163932"/>
              <a:gd name="connsiteX124" fmla="*/ 9026654 w 12192000"/>
              <a:gd name="connsiteY124" fmla="*/ 99852 h 1163932"/>
              <a:gd name="connsiteX125" fmla="*/ 9040737 w 12192000"/>
              <a:gd name="connsiteY125" fmla="*/ 105786 h 1163932"/>
              <a:gd name="connsiteX126" fmla="*/ 9052026 w 12192000"/>
              <a:gd name="connsiteY126" fmla="*/ 115808 h 1163932"/>
              <a:gd name="connsiteX127" fmla="*/ 9203241 w 12192000"/>
              <a:gd name="connsiteY127" fmla="*/ 118145 h 1163932"/>
              <a:gd name="connsiteX128" fmla="*/ 9415584 w 12192000"/>
              <a:gd name="connsiteY128" fmla="*/ 163588 h 1163932"/>
              <a:gd name="connsiteX129" fmla="*/ 9505102 w 12192000"/>
              <a:gd name="connsiteY129" fmla="*/ 147474 h 1163932"/>
              <a:gd name="connsiteX130" fmla="*/ 9643040 w 12192000"/>
              <a:gd name="connsiteY130" fmla="*/ 164665 h 1163932"/>
              <a:gd name="connsiteX131" fmla="*/ 9762999 w 12192000"/>
              <a:gd name="connsiteY131" fmla="*/ 169055 h 1163932"/>
              <a:gd name="connsiteX132" fmla="*/ 9776183 w 12192000"/>
              <a:gd name="connsiteY132" fmla="*/ 168623 h 1163932"/>
              <a:gd name="connsiteX133" fmla="*/ 9780532 w 12192000"/>
              <a:gd name="connsiteY133" fmla="*/ 162255 h 1163932"/>
              <a:gd name="connsiteX134" fmla="*/ 9824924 w 12192000"/>
              <a:gd name="connsiteY134" fmla="*/ 158079 h 1163932"/>
              <a:gd name="connsiteX135" fmla="*/ 9910588 w 12192000"/>
              <a:gd name="connsiteY135" fmla="*/ 160759 h 1163932"/>
              <a:gd name="connsiteX136" fmla="*/ 9924173 w 12192000"/>
              <a:gd name="connsiteY136" fmla="*/ 165023 h 1163932"/>
              <a:gd name="connsiteX137" fmla="*/ 10010969 w 12192000"/>
              <a:gd name="connsiteY137" fmla="*/ 162234 h 1163932"/>
              <a:gd name="connsiteX138" fmla="*/ 10070699 w 12192000"/>
              <a:gd name="connsiteY138" fmla="*/ 164286 h 1163932"/>
              <a:gd name="connsiteX139" fmla="*/ 10083825 w 12192000"/>
              <a:gd name="connsiteY139" fmla="*/ 168444 h 1163932"/>
              <a:gd name="connsiteX140" fmla="*/ 10097932 w 12192000"/>
              <a:gd name="connsiteY140" fmla="*/ 161160 h 1163932"/>
              <a:gd name="connsiteX141" fmla="*/ 10101779 w 12192000"/>
              <a:gd name="connsiteY141" fmla="*/ 155488 h 1163932"/>
              <a:gd name="connsiteX142" fmla="*/ 10149437 w 12192000"/>
              <a:gd name="connsiteY142" fmla="*/ 158598 h 1163932"/>
              <a:gd name="connsiteX143" fmla="*/ 10155104 w 12192000"/>
              <a:gd name="connsiteY143" fmla="*/ 158045 h 1163932"/>
              <a:gd name="connsiteX144" fmla="*/ 10250982 w 12192000"/>
              <a:gd name="connsiteY144" fmla="*/ 135074 h 1163932"/>
              <a:gd name="connsiteX145" fmla="*/ 10343301 w 12192000"/>
              <a:gd name="connsiteY145" fmla="*/ 97316 h 1163932"/>
              <a:gd name="connsiteX146" fmla="*/ 10366625 w 12192000"/>
              <a:gd name="connsiteY146" fmla="*/ 85860 h 1163932"/>
              <a:gd name="connsiteX147" fmla="*/ 10433505 w 12192000"/>
              <a:gd name="connsiteY147" fmla="*/ 71432 h 1163932"/>
              <a:gd name="connsiteX148" fmla="*/ 10547510 w 12192000"/>
              <a:gd name="connsiteY148" fmla="*/ 53678 h 1163932"/>
              <a:gd name="connsiteX149" fmla="*/ 10588150 w 12192000"/>
              <a:gd name="connsiteY149" fmla="*/ 38719 h 1163932"/>
              <a:gd name="connsiteX150" fmla="*/ 10589457 w 12192000"/>
              <a:gd name="connsiteY150" fmla="*/ 31728 h 1163932"/>
              <a:gd name="connsiteX151" fmla="*/ 10699976 w 12192000"/>
              <a:gd name="connsiteY151" fmla="*/ 49777 h 1163932"/>
              <a:gd name="connsiteX152" fmla="*/ 10812237 w 12192000"/>
              <a:gd name="connsiteY152" fmla="*/ 52759 h 1163932"/>
              <a:gd name="connsiteX153" fmla="*/ 10869837 w 12192000"/>
              <a:gd name="connsiteY153" fmla="*/ 72227 h 1163932"/>
              <a:gd name="connsiteX154" fmla="*/ 10881770 w 12192000"/>
              <a:gd name="connsiteY154" fmla="*/ 80104 h 1163932"/>
              <a:gd name="connsiteX155" fmla="*/ 10896899 w 12192000"/>
              <a:gd name="connsiteY155" fmla="*/ 77163 h 1163932"/>
              <a:gd name="connsiteX156" fmla="*/ 10901748 w 12192000"/>
              <a:gd name="connsiteY156" fmla="*/ 72784 h 1163932"/>
              <a:gd name="connsiteX157" fmla="*/ 10947419 w 12192000"/>
              <a:gd name="connsiteY157" fmla="*/ 89748 h 1163932"/>
              <a:gd name="connsiteX158" fmla="*/ 10953034 w 12192000"/>
              <a:gd name="connsiteY158" fmla="*/ 90870 h 1163932"/>
              <a:gd name="connsiteX159" fmla="*/ 10992070 w 12192000"/>
              <a:gd name="connsiteY159" fmla="*/ 95273 h 1163932"/>
              <a:gd name="connsiteX160" fmla="*/ 11112372 w 12192000"/>
              <a:gd name="connsiteY160" fmla="*/ 88679 h 1163932"/>
              <a:gd name="connsiteX161" fmla="*/ 11147719 w 12192000"/>
              <a:gd name="connsiteY161" fmla="*/ 86992 h 1163932"/>
              <a:gd name="connsiteX162" fmla="*/ 11172617 w 12192000"/>
              <a:gd name="connsiteY162" fmla="*/ 82697 h 1163932"/>
              <a:gd name="connsiteX163" fmla="*/ 11240397 w 12192000"/>
              <a:gd name="connsiteY163" fmla="*/ 88262 h 1163932"/>
              <a:gd name="connsiteX164" fmla="*/ 11270034 w 12192000"/>
              <a:gd name="connsiteY164" fmla="*/ 98379 h 1163932"/>
              <a:gd name="connsiteX165" fmla="*/ 11293091 w 12192000"/>
              <a:gd name="connsiteY165" fmla="*/ 98474 h 1163932"/>
              <a:gd name="connsiteX166" fmla="*/ 11310949 w 12192000"/>
              <a:gd name="connsiteY166" fmla="*/ 104274 h 1163932"/>
              <a:gd name="connsiteX167" fmla="*/ 11345279 w 12192000"/>
              <a:gd name="connsiteY167" fmla="*/ 101883 h 1163932"/>
              <a:gd name="connsiteX168" fmla="*/ 11354597 w 12192000"/>
              <a:gd name="connsiteY168" fmla="*/ 104385 h 1163932"/>
              <a:gd name="connsiteX169" fmla="*/ 11367725 w 12192000"/>
              <a:gd name="connsiteY169" fmla="*/ 104431 h 1163932"/>
              <a:gd name="connsiteX170" fmla="*/ 11399832 w 12192000"/>
              <a:gd name="connsiteY170" fmla="*/ 117048 h 1163932"/>
              <a:gd name="connsiteX171" fmla="*/ 11487595 w 12192000"/>
              <a:gd name="connsiteY171" fmla="*/ 158754 h 1163932"/>
              <a:gd name="connsiteX172" fmla="*/ 11590850 w 12192000"/>
              <a:gd name="connsiteY172" fmla="*/ 244984 h 1163932"/>
              <a:gd name="connsiteX173" fmla="*/ 11736204 w 12192000"/>
              <a:gd name="connsiteY173" fmla="*/ 283941 h 1163932"/>
              <a:gd name="connsiteX174" fmla="*/ 11760331 w 12192000"/>
              <a:gd name="connsiteY174" fmla="*/ 298368 h 1163932"/>
              <a:gd name="connsiteX175" fmla="*/ 11819139 w 12192000"/>
              <a:gd name="connsiteY175" fmla="*/ 310575 h 1163932"/>
              <a:gd name="connsiteX176" fmla="*/ 11821967 w 12192000"/>
              <a:gd name="connsiteY176" fmla="*/ 312222 h 1163932"/>
              <a:gd name="connsiteX177" fmla="*/ 11847125 w 12192000"/>
              <a:gd name="connsiteY177" fmla="*/ 303833 h 1163932"/>
              <a:gd name="connsiteX178" fmla="*/ 11980134 w 12192000"/>
              <a:gd name="connsiteY178" fmla="*/ 328343 h 1163932"/>
              <a:gd name="connsiteX179" fmla="*/ 12174576 w 12192000"/>
              <a:gd name="connsiteY179" fmla="*/ 382540 h 1163932"/>
              <a:gd name="connsiteX180" fmla="*/ 12192000 w 12192000"/>
              <a:gd name="connsiteY180" fmla="*/ 385665 h 1163932"/>
              <a:gd name="connsiteX181" fmla="*/ 12192000 w 12192000"/>
              <a:gd name="connsiteY181" fmla="*/ 1163932 h 1163932"/>
              <a:gd name="connsiteX182" fmla="*/ 0 w 12192000"/>
              <a:gd name="connsiteY182" fmla="*/ 1163932 h 1163932"/>
              <a:gd name="connsiteX183" fmla="*/ 0 w 12192000"/>
              <a:gd name="connsiteY183" fmla="*/ 489977 h 1163932"/>
              <a:gd name="connsiteX184" fmla="*/ 5331 w 12192000"/>
              <a:gd name="connsiteY184" fmla="*/ 489229 h 1163932"/>
              <a:gd name="connsiteX185" fmla="*/ 39902 w 12192000"/>
              <a:gd name="connsiteY185" fmla="*/ 478716 h 1163932"/>
              <a:gd name="connsiteX186" fmla="*/ 117880 w 12192000"/>
              <a:gd name="connsiteY186" fmla="*/ 427388 h 1163932"/>
              <a:gd name="connsiteX187" fmla="*/ 238140 w 12192000"/>
              <a:gd name="connsiteY187" fmla="*/ 385729 h 1163932"/>
              <a:gd name="connsiteX188" fmla="*/ 249589 w 12192000"/>
              <a:gd name="connsiteY188" fmla="*/ 385949 h 1163932"/>
              <a:gd name="connsiteX189" fmla="*/ 296963 w 12192000"/>
              <a:gd name="connsiteY189" fmla="*/ 362534 h 1163932"/>
              <a:gd name="connsiteX190" fmla="*/ 339235 w 12192000"/>
              <a:gd name="connsiteY190" fmla="*/ 330857 h 1163932"/>
              <a:gd name="connsiteX191" fmla="*/ 447152 w 12192000"/>
              <a:gd name="connsiteY191" fmla="*/ 333855 h 1163932"/>
              <a:gd name="connsiteX192" fmla="*/ 475247 w 12192000"/>
              <a:gd name="connsiteY192" fmla="*/ 343146 h 1163932"/>
              <a:gd name="connsiteX193" fmla="*/ 477967 w 12192000"/>
              <a:gd name="connsiteY193" fmla="*/ 344392 h 1163932"/>
              <a:gd name="connsiteX194" fmla="*/ 527683 w 12192000"/>
              <a:gd name="connsiteY194" fmla="*/ 339655 h 1163932"/>
              <a:gd name="connsiteX195" fmla="*/ 703732 w 12192000"/>
              <a:gd name="connsiteY195" fmla="*/ 323031 h 1163932"/>
              <a:gd name="connsiteX196" fmla="*/ 853391 w 12192000"/>
              <a:gd name="connsiteY196" fmla="*/ 310023 h 1163932"/>
              <a:gd name="connsiteX197" fmla="*/ 925332 w 12192000"/>
              <a:gd name="connsiteY197" fmla="*/ 305118 h 1163932"/>
              <a:gd name="connsiteX198" fmla="*/ 941286 w 12192000"/>
              <a:gd name="connsiteY198" fmla="*/ 295364 h 1163932"/>
              <a:gd name="connsiteX199" fmla="*/ 950845 w 12192000"/>
              <a:gd name="connsiteY199" fmla="*/ 293027 h 1163932"/>
              <a:gd name="connsiteX200" fmla="*/ 953292 w 12192000"/>
              <a:gd name="connsiteY200" fmla="*/ 287324 h 1163932"/>
              <a:gd name="connsiteX201" fmla="*/ 967499 w 12192000"/>
              <a:gd name="connsiteY201" fmla="*/ 280192 h 1163932"/>
              <a:gd name="connsiteX202" fmla="*/ 985161 w 12192000"/>
              <a:gd name="connsiteY202" fmla="*/ 277297 h 1163932"/>
              <a:gd name="connsiteX203" fmla="*/ 1069267 w 12192000"/>
              <a:gd name="connsiteY203" fmla="*/ 269198 h 1163932"/>
              <a:gd name="connsiteX204" fmla="*/ 1138407 w 12192000"/>
              <a:gd name="connsiteY204" fmla="*/ 252999 h 1163932"/>
              <a:gd name="connsiteX205" fmla="*/ 1164931 w 12192000"/>
              <a:gd name="connsiteY205" fmla="*/ 245054 h 1163932"/>
              <a:gd name="connsiteX206" fmla="*/ 1211622 w 12192000"/>
              <a:gd name="connsiteY206" fmla="*/ 227108 h 1163932"/>
              <a:gd name="connsiteX207" fmla="*/ 1274567 w 12192000"/>
              <a:gd name="connsiteY207" fmla="*/ 209812 h 1163932"/>
              <a:gd name="connsiteX208" fmla="*/ 1325029 w 12192000"/>
              <a:gd name="connsiteY208" fmla="*/ 214369 h 1163932"/>
              <a:gd name="connsiteX209" fmla="*/ 1356805 w 12192000"/>
              <a:gd name="connsiteY209" fmla="*/ 210054 h 1163932"/>
              <a:gd name="connsiteX210" fmla="*/ 1468752 w 12192000"/>
              <a:gd name="connsiteY210" fmla="*/ 221036 h 1163932"/>
              <a:gd name="connsiteX211" fmla="*/ 1650750 w 12192000"/>
              <a:gd name="connsiteY211" fmla="*/ 171522 h 1163932"/>
              <a:gd name="connsiteX212" fmla="*/ 1655056 w 12192000"/>
              <a:gd name="connsiteY212" fmla="*/ 178538 h 1163932"/>
              <a:gd name="connsiteX213" fmla="*/ 1683220 w 12192000"/>
              <a:gd name="connsiteY213" fmla="*/ 176084 h 1163932"/>
              <a:gd name="connsiteX214" fmla="*/ 1685599 w 12192000"/>
              <a:gd name="connsiteY214" fmla="*/ 171820 h 1163932"/>
              <a:gd name="connsiteX215" fmla="*/ 1689230 w 12192000"/>
              <a:gd name="connsiteY215" fmla="*/ 171091 h 1163932"/>
              <a:gd name="connsiteX216" fmla="*/ 1691052 w 12192000"/>
              <a:gd name="connsiteY216" fmla="*/ 175010 h 1163932"/>
              <a:gd name="connsiteX217" fmla="*/ 1735783 w 12192000"/>
              <a:gd name="connsiteY217" fmla="*/ 183832 h 1163932"/>
              <a:gd name="connsiteX218" fmla="*/ 1797102 w 12192000"/>
              <a:gd name="connsiteY218" fmla="*/ 188721 h 1163932"/>
              <a:gd name="connsiteX219" fmla="*/ 1845638 w 12192000"/>
              <a:gd name="connsiteY219" fmla="*/ 170206 h 1163932"/>
              <a:gd name="connsiteX220" fmla="*/ 1848980 w 12192000"/>
              <a:gd name="connsiteY220" fmla="*/ 173948 h 1163932"/>
              <a:gd name="connsiteX221" fmla="*/ 1880587 w 12192000"/>
              <a:gd name="connsiteY221" fmla="*/ 171938 h 1163932"/>
              <a:gd name="connsiteX222" fmla="*/ 1995803 w 12192000"/>
              <a:gd name="connsiteY222" fmla="*/ 138279 h 1163932"/>
              <a:gd name="connsiteX223" fmla="*/ 2057448 w 12192000"/>
              <a:gd name="connsiteY223" fmla="*/ 135082 h 1163932"/>
              <a:gd name="connsiteX224" fmla="*/ 2119088 w 12192000"/>
              <a:gd name="connsiteY224" fmla="*/ 119940 h 1163932"/>
              <a:gd name="connsiteX225" fmla="*/ 2138831 w 12192000"/>
              <a:gd name="connsiteY225" fmla="*/ 122626 h 1163932"/>
              <a:gd name="connsiteX226" fmla="*/ 2174180 w 12192000"/>
              <a:gd name="connsiteY226" fmla="*/ 117121 h 1163932"/>
              <a:gd name="connsiteX227" fmla="*/ 2214259 w 12192000"/>
              <a:gd name="connsiteY227" fmla="*/ 116974 h 1163932"/>
              <a:gd name="connsiteX228" fmla="*/ 2264911 w 12192000"/>
              <a:gd name="connsiteY228" fmla="*/ 108071 h 1163932"/>
              <a:gd name="connsiteX229" fmla="*/ 2298963 w 12192000"/>
              <a:gd name="connsiteY229" fmla="*/ 107788 h 1163932"/>
              <a:gd name="connsiteX230" fmla="*/ 2454058 w 12192000"/>
              <a:gd name="connsiteY230" fmla="*/ 73698 h 1163932"/>
              <a:gd name="connsiteX231" fmla="*/ 2534188 w 12192000"/>
              <a:gd name="connsiteY231" fmla="*/ 70162 h 1163932"/>
              <a:gd name="connsiteX232" fmla="*/ 2616912 w 12192000"/>
              <a:gd name="connsiteY232" fmla="*/ 51189 h 1163932"/>
              <a:gd name="connsiteX233" fmla="*/ 2698592 w 12192000"/>
              <a:gd name="connsiteY233" fmla="*/ 42305 h 1163932"/>
              <a:gd name="connsiteX234" fmla="*/ 2891953 w 12192000"/>
              <a:gd name="connsiteY234" fmla="*/ 34973 h 1163932"/>
              <a:gd name="connsiteX235" fmla="*/ 2955508 w 12192000"/>
              <a:gd name="connsiteY235" fmla="*/ 929 h 116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2192000" h="1163932">
                <a:moveTo>
                  <a:pt x="2955508" y="929"/>
                </a:moveTo>
                <a:cubicBezTo>
                  <a:pt x="2962603" y="-560"/>
                  <a:pt x="2968871" y="-381"/>
                  <a:pt x="2973472" y="2369"/>
                </a:cubicBezTo>
                <a:cubicBezTo>
                  <a:pt x="2988398" y="1582"/>
                  <a:pt x="3039854" y="237"/>
                  <a:pt x="3052621" y="14030"/>
                </a:cubicBezTo>
                <a:cubicBezTo>
                  <a:pt x="3074269" y="13590"/>
                  <a:pt x="3124337" y="16403"/>
                  <a:pt x="3145220" y="16277"/>
                </a:cubicBezTo>
                <a:cubicBezTo>
                  <a:pt x="3177400" y="20825"/>
                  <a:pt x="3204801" y="-725"/>
                  <a:pt x="3233309" y="8968"/>
                </a:cubicBezTo>
                <a:cubicBezTo>
                  <a:pt x="3255675" y="17814"/>
                  <a:pt x="3297066" y="12790"/>
                  <a:pt x="3320851" y="18902"/>
                </a:cubicBezTo>
                <a:cubicBezTo>
                  <a:pt x="3329831" y="31255"/>
                  <a:pt x="3377875" y="43091"/>
                  <a:pt x="3394552" y="38279"/>
                </a:cubicBezTo>
                <a:cubicBezTo>
                  <a:pt x="3429790" y="45194"/>
                  <a:pt x="3435943" y="63076"/>
                  <a:pt x="3462252" y="68646"/>
                </a:cubicBezTo>
                <a:lnTo>
                  <a:pt x="3504799" y="93363"/>
                </a:lnTo>
                <a:lnTo>
                  <a:pt x="3568807" y="84557"/>
                </a:lnTo>
                <a:lnTo>
                  <a:pt x="3571993" y="87105"/>
                </a:lnTo>
                <a:cubicBezTo>
                  <a:pt x="3578062" y="92009"/>
                  <a:pt x="3584192" y="96609"/>
                  <a:pt x="3590879" y="100115"/>
                </a:cubicBezTo>
                <a:cubicBezTo>
                  <a:pt x="3596400" y="81013"/>
                  <a:pt x="3611075" y="86890"/>
                  <a:pt x="3623973" y="93084"/>
                </a:cubicBezTo>
                <a:lnTo>
                  <a:pt x="3636728" y="98019"/>
                </a:lnTo>
                <a:lnTo>
                  <a:pt x="3676976" y="96600"/>
                </a:lnTo>
                <a:cubicBezTo>
                  <a:pt x="3705974" y="106056"/>
                  <a:pt x="3711759" y="107306"/>
                  <a:pt x="3722653" y="115363"/>
                </a:cubicBezTo>
                <a:lnTo>
                  <a:pt x="3775112" y="98970"/>
                </a:lnTo>
                <a:lnTo>
                  <a:pt x="3932956" y="122337"/>
                </a:lnTo>
                <a:cubicBezTo>
                  <a:pt x="3980745" y="133345"/>
                  <a:pt x="4055421" y="160233"/>
                  <a:pt x="4100593" y="163834"/>
                </a:cubicBezTo>
                <a:cubicBezTo>
                  <a:pt x="4235789" y="175679"/>
                  <a:pt x="4169239" y="187722"/>
                  <a:pt x="4316364" y="177453"/>
                </a:cubicBezTo>
                <a:cubicBezTo>
                  <a:pt x="4321343" y="172718"/>
                  <a:pt x="4381395" y="166811"/>
                  <a:pt x="4387387" y="164360"/>
                </a:cubicBezTo>
                <a:lnTo>
                  <a:pt x="4427957" y="177526"/>
                </a:lnTo>
                <a:lnTo>
                  <a:pt x="4502291" y="188197"/>
                </a:lnTo>
                <a:lnTo>
                  <a:pt x="4600771" y="212143"/>
                </a:lnTo>
                <a:cubicBezTo>
                  <a:pt x="4614771" y="210903"/>
                  <a:pt x="4629325" y="210251"/>
                  <a:pt x="4644102" y="210363"/>
                </a:cubicBezTo>
                <a:lnTo>
                  <a:pt x="4652752" y="210902"/>
                </a:lnTo>
                <a:cubicBezTo>
                  <a:pt x="4652799" y="211030"/>
                  <a:pt x="4652848" y="211157"/>
                  <a:pt x="4652896" y="211286"/>
                </a:cubicBezTo>
                <a:cubicBezTo>
                  <a:pt x="4658320" y="211626"/>
                  <a:pt x="4678972" y="212192"/>
                  <a:pt x="4685303" y="212939"/>
                </a:cubicBezTo>
                <a:lnTo>
                  <a:pt x="4690886" y="215767"/>
                </a:lnTo>
                <a:lnTo>
                  <a:pt x="4725430" y="238732"/>
                </a:lnTo>
                <a:cubicBezTo>
                  <a:pt x="4737427" y="231591"/>
                  <a:pt x="4775104" y="226830"/>
                  <a:pt x="4800051" y="231099"/>
                </a:cubicBezTo>
                <a:cubicBezTo>
                  <a:pt x="4824999" y="235370"/>
                  <a:pt x="4838104" y="254681"/>
                  <a:pt x="4875115" y="264350"/>
                </a:cubicBezTo>
                <a:cubicBezTo>
                  <a:pt x="4910396" y="272074"/>
                  <a:pt x="4896976" y="272080"/>
                  <a:pt x="4936450" y="280902"/>
                </a:cubicBezTo>
                <a:cubicBezTo>
                  <a:pt x="4977972" y="291139"/>
                  <a:pt x="4987604" y="299206"/>
                  <a:pt x="5030961" y="305912"/>
                </a:cubicBezTo>
                <a:cubicBezTo>
                  <a:pt x="5067269" y="323566"/>
                  <a:pt x="5060686" y="296079"/>
                  <a:pt x="5082734" y="308581"/>
                </a:cubicBezTo>
                <a:lnTo>
                  <a:pt x="5138799" y="303800"/>
                </a:lnTo>
                <a:cubicBezTo>
                  <a:pt x="5159783" y="303972"/>
                  <a:pt x="5222232" y="329865"/>
                  <a:pt x="5259695" y="330476"/>
                </a:cubicBezTo>
                <a:cubicBezTo>
                  <a:pt x="5294177" y="331408"/>
                  <a:pt x="5329952" y="341580"/>
                  <a:pt x="5359642" y="340575"/>
                </a:cubicBezTo>
                <a:lnTo>
                  <a:pt x="5372918" y="336834"/>
                </a:lnTo>
                <a:lnTo>
                  <a:pt x="5396084" y="328268"/>
                </a:lnTo>
                <a:lnTo>
                  <a:pt x="5414292" y="320863"/>
                </a:lnTo>
                <a:cubicBezTo>
                  <a:pt x="5419283" y="317134"/>
                  <a:pt x="5483979" y="313053"/>
                  <a:pt x="5487276" y="307350"/>
                </a:cubicBezTo>
                <a:cubicBezTo>
                  <a:pt x="5545059" y="311386"/>
                  <a:pt x="5551468" y="308718"/>
                  <a:pt x="5612716" y="308118"/>
                </a:cubicBezTo>
                <a:cubicBezTo>
                  <a:pt x="5706701" y="319100"/>
                  <a:pt x="5706403" y="275903"/>
                  <a:pt x="5864813" y="257852"/>
                </a:cubicBezTo>
                <a:cubicBezTo>
                  <a:pt x="5919383" y="252630"/>
                  <a:pt x="6095366" y="235151"/>
                  <a:pt x="6151392" y="225732"/>
                </a:cubicBezTo>
                <a:cubicBezTo>
                  <a:pt x="6137061" y="192047"/>
                  <a:pt x="6183146" y="231837"/>
                  <a:pt x="6209396" y="220469"/>
                </a:cubicBezTo>
                <a:cubicBezTo>
                  <a:pt x="6229147" y="220563"/>
                  <a:pt x="6253887" y="222487"/>
                  <a:pt x="6269898" y="226300"/>
                </a:cubicBezTo>
                <a:cubicBezTo>
                  <a:pt x="6278362" y="227355"/>
                  <a:pt x="6287329" y="226959"/>
                  <a:pt x="6297029" y="224230"/>
                </a:cubicBezTo>
                <a:cubicBezTo>
                  <a:pt x="6312240" y="212407"/>
                  <a:pt x="6330874" y="209880"/>
                  <a:pt x="6352373" y="209161"/>
                </a:cubicBezTo>
                <a:lnTo>
                  <a:pt x="6353759" y="209135"/>
                </a:lnTo>
                <a:lnTo>
                  <a:pt x="6363346" y="196700"/>
                </a:lnTo>
                <a:cubicBezTo>
                  <a:pt x="6374599" y="188260"/>
                  <a:pt x="6378877" y="205848"/>
                  <a:pt x="6400681" y="204402"/>
                </a:cubicBezTo>
                <a:lnTo>
                  <a:pt x="6402041" y="207073"/>
                </a:lnTo>
                <a:lnTo>
                  <a:pt x="6424912" y="204940"/>
                </a:lnTo>
                <a:cubicBezTo>
                  <a:pt x="6440035" y="209475"/>
                  <a:pt x="6489474" y="188920"/>
                  <a:pt x="6502019" y="198788"/>
                </a:cubicBezTo>
                <a:cubicBezTo>
                  <a:pt x="6507553" y="199163"/>
                  <a:pt x="6513074" y="197832"/>
                  <a:pt x="6518229" y="197839"/>
                </a:cubicBezTo>
                <a:lnTo>
                  <a:pt x="6519089" y="198274"/>
                </a:lnTo>
                <a:lnTo>
                  <a:pt x="6561047" y="182276"/>
                </a:lnTo>
                <a:cubicBezTo>
                  <a:pt x="6576908" y="188273"/>
                  <a:pt x="6586597" y="187556"/>
                  <a:pt x="6595639" y="174596"/>
                </a:cubicBezTo>
                <a:cubicBezTo>
                  <a:pt x="6669524" y="204588"/>
                  <a:pt x="6631660" y="167763"/>
                  <a:pt x="6692265" y="171261"/>
                </a:cubicBezTo>
                <a:lnTo>
                  <a:pt x="6697219" y="171733"/>
                </a:lnTo>
                <a:lnTo>
                  <a:pt x="6713656" y="160032"/>
                </a:lnTo>
                <a:cubicBezTo>
                  <a:pt x="6713896" y="158972"/>
                  <a:pt x="6714141" y="157917"/>
                  <a:pt x="6714383" y="156857"/>
                </a:cubicBezTo>
                <a:lnTo>
                  <a:pt x="6774793" y="166145"/>
                </a:lnTo>
                <a:lnTo>
                  <a:pt x="6782112" y="161687"/>
                </a:lnTo>
                <a:lnTo>
                  <a:pt x="6822392" y="175020"/>
                </a:lnTo>
                <a:lnTo>
                  <a:pt x="6842719" y="178025"/>
                </a:lnTo>
                <a:lnTo>
                  <a:pt x="6878958" y="187256"/>
                </a:lnTo>
                <a:lnTo>
                  <a:pt x="6881972" y="184277"/>
                </a:lnTo>
                <a:lnTo>
                  <a:pt x="6889133" y="187492"/>
                </a:lnTo>
                <a:lnTo>
                  <a:pt x="6894439" y="184074"/>
                </a:lnTo>
                <a:lnTo>
                  <a:pt x="6900419" y="185342"/>
                </a:lnTo>
                <a:cubicBezTo>
                  <a:pt x="6911884" y="183619"/>
                  <a:pt x="6950507" y="175071"/>
                  <a:pt x="6963220" y="173736"/>
                </a:cubicBezTo>
                <a:lnTo>
                  <a:pt x="6976706" y="177326"/>
                </a:lnTo>
                <a:lnTo>
                  <a:pt x="6987064" y="166834"/>
                </a:lnTo>
                <a:lnTo>
                  <a:pt x="7030230" y="166147"/>
                </a:lnTo>
                <a:lnTo>
                  <a:pt x="7045014" y="175533"/>
                </a:lnTo>
                <a:lnTo>
                  <a:pt x="7058714" y="182424"/>
                </a:lnTo>
                <a:lnTo>
                  <a:pt x="7060499" y="182495"/>
                </a:lnTo>
                <a:lnTo>
                  <a:pt x="7078430" y="183225"/>
                </a:lnTo>
                <a:lnTo>
                  <a:pt x="7176563" y="179676"/>
                </a:lnTo>
                <a:lnTo>
                  <a:pt x="7205529" y="187443"/>
                </a:lnTo>
                <a:lnTo>
                  <a:pt x="7310118" y="169037"/>
                </a:lnTo>
                <a:cubicBezTo>
                  <a:pt x="7440488" y="161452"/>
                  <a:pt x="7553495" y="197026"/>
                  <a:pt x="7673859" y="156768"/>
                </a:cubicBezTo>
                <a:lnTo>
                  <a:pt x="7692748" y="167969"/>
                </a:lnTo>
                <a:lnTo>
                  <a:pt x="7715729" y="163804"/>
                </a:lnTo>
                <a:cubicBezTo>
                  <a:pt x="7811110" y="149060"/>
                  <a:pt x="7909958" y="141152"/>
                  <a:pt x="7974189" y="161251"/>
                </a:cubicBezTo>
                <a:cubicBezTo>
                  <a:pt x="8006066" y="157939"/>
                  <a:pt x="8083084" y="150326"/>
                  <a:pt x="8101969" y="150927"/>
                </a:cubicBezTo>
                <a:lnTo>
                  <a:pt x="8106826" y="146285"/>
                </a:lnTo>
                <a:lnTo>
                  <a:pt x="8162058" y="103136"/>
                </a:lnTo>
                <a:lnTo>
                  <a:pt x="8184568" y="100422"/>
                </a:lnTo>
                <a:lnTo>
                  <a:pt x="8205350" y="106344"/>
                </a:lnTo>
                <a:cubicBezTo>
                  <a:pt x="8213920" y="108834"/>
                  <a:pt x="8222826" y="111343"/>
                  <a:pt x="8228227" y="112404"/>
                </a:cubicBezTo>
                <a:lnTo>
                  <a:pt x="8229109" y="109777"/>
                </a:lnTo>
                <a:lnTo>
                  <a:pt x="8237963" y="113428"/>
                </a:lnTo>
                <a:lnTo>
                  <a:pt x="8248358" y="112494"/>
                </a:lnTo>
                <a:lnTo>
                  <a:pt x="8249309" y="113130"/>
                </a:lnTo>
                <a:lnTo>
                  <a:pt x="8249997" y="112347"/>
                </a:lnTo>
                <a:lnTo>
                  <a:pt x="8272162" y="110356"/>
                </a:lnTo>
                <a:lnTo>
                  <a:pt x="8292349" y="103912"/>
                </a:lnTo>
                <a:lnTo>
                  <a:pt x="8292491" y="103935"/>
                </a:lnTo>
                <a:cubicBezTo>
                  <a:pt x="8298009" y="104409"/>
                  <a:pt x="8303135" y="103922"/>
                  <a:pt x="8307239" y="101023"/>
                </a:cubicBezTo>
                <a:cubicBezTo>
                  <a:pt x="8317233" y="106089"/>
                  <a:pt x="8327966" y="110943"/>
                  <a:pt x="8339282" y="115374"/>
                </a:cubicBezTo>
                <a:lnTo>
                  <a:pt x="8346156" y="117659"/>
                </a:lnTo>
                <a:lnTo>
                  <a:pt x="8346467" y="117456"/>
                </a:lnTo>
                <a:cubicBezTo>
                  <a:pt x="8348336" y="117423"/>
                  <a:pt x="8350739" y="117978"/>
                  <a:pt x="8354069" y="119374"/>
                </a:cubicBezTo>
                <a:lnTo>
                  <a:pt x="8358687" y="121825"/>
                </a:lnTo>
                <a:lnTo>
                  <a:pt x="8433385" y="106101"/>
                </a:lnTo>
                <a:cubicBezTo>
                  <a:pt x="8472316" y="107679"/>
                  <a:pt x="8499361" y="89243"/>
                  <a:pt x="8533779" y="104806"/>
                </a:cubicBezTo>
                <a:cubicBezTo>
                  <a:pt x="8570237" y="106199"/>
                  <a:pt x="8602608" y="99501"/>
                  <a:pt x="8632833" y="106964"/>
                </a:cubicBezTo>
                <a:cubicBezTo>
                  <a:pt x="8646003" y="101130"/>
                  <a:pt x="8658069" y="99126"/>
                  <a:pt x="8668523" y="109411"/>
                </a:cubicBezTo>
                <a:cubicBezTo>
                  <a:pt x="8702829" y="107932"/>
                  <a:pt x="8712456" y="94511"/>
                  <a:pt x="8732893" y="106423"/>
                </a:cubicBezTo>
                <a:lnTo>
                  <a:pt x="8764071" y="101019"/>
                </a:lnTo>
                <a:lnTo>
                  <a:pt x="8767004" y="97951"/>
                </a:lnTo>
                <a:lnTo>
                  <a:pt x="8772553" y="96746"/>
                </a:lnTo>
                <a:lnTo>
                  <a:pt x="8787201" y="98465"/>
                </a:lnTo>
                <a:lnTo>
                  <a:pt x="8792624" y="99935"/>
                </a:lnTo>
                <a:cubicBezTo>
                  <a:pt x="8796395" y="100640"/>
                  <a:pt x="8798936" y="100714"/>
                  <a:pt x="8800741" y="100329"/>
                </a:cubicBezTo>
                <a:lnTo>
                  <a:pt x="8800966" y="100077"/>
                </a:lnTo>
                <a:lnTo>
                  <a:pt x="8808513" y="100962"/>
                </a:lnTo>
                <a:cubicBezTo>
                  <a:pt x="8821191" y="103057"/>
                  <a:pt x="8833467" y="105663"/>
                  <a:pt x="8845110" y="108611"/>
                </a:cubicBezTo>
                <a:cubicBezTo>
                  <a:pt x="8856640" y="94429"/>
                  <a:pt x="8898769" y="114061"/>
                  <a:pt x="8896773" y="86101"/>
                </a:cubicBezTo>
                <a:cubicBezTo>
                  <a:pt x="8912560" y="89254"/>
                  <a:pt x="8921083" y="101262"/>
                  <a:pt x="8917529" y="82805"/>
                </a:cubicBezTo>
                <a:lnTo>
                  <a:pt x="8929546" y="78543"/>
                </a:lnTo>
                <a:lnTo>
                  <a:pt x="9026654" y="99852"/>
                </a:lnTo>
                <a:lnTo>
                  <a:pt x="9040737" y="105786"/>
                </a:lnTo>
                <a:cubicBezTo>
                  <a:pt x="9045198" y="108424"/>
                  <a:pt x="9049055" y="111684"/>
                  <a:pt x="9052026" y="115808"/>
                </a:cubicBezTo>
                <a:cubicBezTo>
                  <a:pt x="9103902" y="97277"/>
                  <a:pt x="9148883" y="119005"/>
                  <a:pt x="9203241" y="118145"/>
                </a:cubicBezTo>
                <a:cubicBezTo>
                  <a:pt x="9263154" y="126206"/>
                  <a:pt x="9393882" y="154481"/>
                  <a:pt x="9415584" y="163588"/>
                </a:cubicBezTo>
                <a:cubicBezTo>
                  <a:pt x="9433796" y="167802"/>
                  <a:pt x="9514347" y="159834"/>
                  <a:pt x="9505102" y="147474"/>
                </a:cubicBezTo>
                <a:cubicBezTo>
                  <a:pt x="9558875" y="175676"/>
                  <a:pt x="9580546" y="149889"/>
                  <a:pt x="9643040" y="164665"/>
                </a:cubicBezTo>
                <a:lnTo>
                  <a:pt x="9762999" y="169055"/>
                </a:lnTo>
                <a:lnTo>
                  <a:pt x="9776183" y="168623"/>
                </a:lnTo>
                <a:lnTo>
                  <a:pt x="9780532" y="162255"/>
                </a:lnTo>
                <a:lnTo>
                  <a:pt x="9824924" y="158079"/>
                </a:lnTo>
                <a:cubicBezTo>
                  <a:pt x="9845325" y="170634"/>
                  <a:pt x="9880317" y="158344"/>
                  <a:pt x="9910588" y="160759"/>
                </a:cubicBezTo>
                <a:lnTo>
                  <a:pt x="9924173" y="165023"/>
                </a:lnTo>
                <a:lnTo>
                  <a:pt x="10010969" y="162234"/>
                </a:lnTo>
                <a:lnTo>
                  <a:pt x="10070699" y="164286"/>
                </a:lnTo>
                <a:lnTo>
                  <a:pt x="10083825" y="168444"/>
                </a:lnTo>
                <a:lnTo>
                  <a:pt x="10097932" y="161160"/>
                </a:lnTo>
                <a:cubicBezTo>
                  <a:pt x="10099580" y="159385"/>
                  <a:pt x="10100873" y="157473"/>
                  <a:pt x="10101779" y="155488"/>
                </a:cubicBezTo>
                <a:lnTo>
                  <a:pt x="10149437" y="158598"/>
                </a:lnTo>
                <a:lnTo>
                  <a:pt x="10155104" y="158045"/>
                </a:lnTo>
                <a:lnTo>
                  <a:pt x="10250982" y="135074"/>
                </a:lnTo>
                <a:cubicBezTo>
                  <a:pt x="10282349" y="124953"/>
                  <a:pt x="10324027" y="105518"/>
                  <a:pt x="10343301" y="97316"/>
                </a:cubicBezTo>
                <a:cubicBezTo>
                  <a:pt x="10346266" y="87573"/>
                  <a:pt x="10357577" y="89038"/>
                  <a:pt x="10366625" y="85860"/>
                </a:cubicBezTo>
                <a:cubicBezTo>
                  <a:pt x="10373832" y="76124"/>
                  <a:pt x="10418445" y="69199"/>
                  <a:pt x="10433505" y="71432"/>
                </a:cubicBezTo>
                <a:cubicBezTo>
                  <a:pt x="10475361" y="83650"/>
                  <a:pt x="10513941" y="44949"/>
                  <a:pt x="10547510" y="53678"/>
                </a:cubicBezTo>
                <a:cubicBezTo>
                  <a:pt x="10573283" y="48227"/>
                  <a:pt x="10581157" y="42377"/>
                  <a:pt x="10588150" y="38719"/>
                </a:cubicBezTo>
                <a:lnTo>
                  <a:pt x="10589457" y="31728"/>
                </a:lnTo>
                <a:lnTo>
                  <a:pt x="10699976" y="49777"/>
                </a:lnTo>
                <a:cubicBezTo>
                  <a:pt x="10735033" y="53897"/>
                  <a:pt x="10768025" y="45042"/>
                  <a:pt x="10812237" y="52759"/>
                </a:cubicBezTo>
                <a:lnTo>
                  <a:pt x="10869837" y="72227"/>
                </a:lnTo>
                <a:lnTo>
                  <a:pt x="10881770" y="80104"/>
                </a:lnTo>
                <a:lnTo>
                  <a:pt x="10896899" y="77163"/>
                </a:lnTo>
                <a:cubicBezTo>
                  <a:pt x="10898848" y="75922"/>
                  <a:pt x="10900479" y="74444"/>
                  <a:pt x="10901748" y="72784"/>
                </a:cubicBezTo>
                <a:lnTo>
                  <a:pt x="10947419" y="89748"/>
                </a:lnTo>
                <a:lnTo>
                  <a:pt x="10953034" y="90870"/>
                </a:lnTo>
                <a:lnTo>
                  <a:pt x="10992070" y="95273"/>
                </a:lnTo>
                <a:lnTo>
                  <a:pt x="11112372" y="88679"/>
                </a:lnTo>
                <a:cubicBezTo>
                  <a:pt x="11108439" y="74830"/>
                  <a:pt x="11140018" y="97031"/>
                  <a:pt x="11147719" y="86992"/>
                </a:cubicBezTo>
                <a:cubicBezTo>
                  <a:pt x="11152509" y="78401"/>
                  <a:pt x="11163205" y="83136"/>
                  <a:pt x="11172617" y="82697"/>
                </a:cubicBezTo>
                <a:cubicBezTo>
                  <a:pt x="11181525" y="75359"/>
                  <a:pt x="11226208" y="81688"/>
                  <a:pt x="11240397" y="88262"/>
                </a:cubicBezTo>
                <a:cubicBezTo>
                  <a:pt x="11249960" y="94287"/>
                  <a:pt x="11259949" y="97164"/>
                  <a:pt x="11270034" y="98379"/>
                </a:cubicBezTo>
                <a:lnTo>
                  <a:pt x="11293091" y="98474"/>
                </a:lnTo>
                <a:lnTo>
                  <a:pt x="11310949" y="104274"/>
                </a:lnTo>
                <a:lnTo>
                  <a:pt x="11345279" y="101883"/>
                </a:lnTo>
                <a:lnTo>
                  <a:pt x="11354597" y="104385"/>
                </a:lnTo>
                <a:lnTo>
                  <a:pt x="11367725" y="104431"/>
                </a:lnTo>
                <a:lnTo>
                  <a:pt x="11399832" y="117048"/>
                </a:lnTo>
                <a:cubicBezTo>
                  <a:pt x="11426330" y="131555"/>
                  <a:pt x="11452641" y="150886"/>
                  <a:pt x="11487595" y="158754"/>
                </a:cubicBezTo>
                <a:cubicBezTo>
                  <a:pt x="11515406" y="151514"/>
                  <a:pt x="11531776" y="244887"/>
                  <a:pt x="11590850" y="244984"/>
                </a:cubicBezTo>
                <a:cubicBezTo>
                  <a:pt x="11687863" y="198241"/>
                  <a:pt x="11587614" y="291800"/>
                  <a:pt x="11736204" y="283941"/>
                </a:cubicBezTo>
                <a:cubicBezTo>
                  <a:pt x="11744762" y="275580"/>
                  <a:pt x="11762511" y="286184"/>
                  <a:pt x="11760331" y="298368"/>
                </a:cubicBezTo>
                <a:cubicBezTo>
                  <a:pt x="11769810" y="295289"/>
                  <a:pt x="11817448" y="290644"/>
                  <a:pt x="11819139" y="310575"/>
                </a:cubicBezTo>
                <a:lnTo>
                  <a:pt x="11821967" y="312222"/>
                </a:lnTo>
                <a:lnTo>
                  <a:pt x="11847125" y="303833"/>
                </a:lnTo>
                <a:cubicBezTo>
                  <a:pt x="11890550" y="301151"/>
                  <a:pt x="11927400" y="329991"/>
                  <a:pt x="11980134" y="328343"/>
                </a:cubicBezTo>
                <a:cubicBezTo>
                  <a:pt x="11999877" y="317657"/>
                  <a:pt x="12100908" y="364667"/>
                  <a:pt x="12174576" y="382540"/>
                </a:cubicBezTo>
                <a:lnTo>
                  <a:pt x="12192000" y="385665"/>
                </a:lnTo>
                <a:lnTo>
                  <a:pt x="12192000" y="1163932"/>
                </a:lnTo>
                <a:lnTo>
                  <a:pt x="0" y="1163932"/>
                </a:lnTo>
                <a:lnTo>
                  <a:pt x="0" y="489977"/>
                </a:lnTo>
                <a:lnTo>
                  <a:pt x="5331" y="489229"/>
                </a:lnTo>
                <a:cubicBezTo>
                  <a:pt x="18193" y="486710"/>
                  <a:pt x="30228" y="483363"/>
                  <a:pt x="39902" y="478716"/>
                </a:cubicBezTo>
                <a:lnTo>
                  <a:pt x="117880" y="427388"/>
                </a:lnTo>
                <a:lnTo>
                  <a:pt x="238140" y="385729"/>
                </a:lnTo>
                <a:lnTo>
                  <a:pt x="249589" y="385949"/>
                </a:lnTo>
                <a:lnTo>
                  <a:pt x="296963" y="362534"/>
                </a:lnTo>
                <a:cubicBezTo>
                  <a:pt x="312678" y="353496"/>
                  <a:pt x="327245" y="343226"/>
                  <a:pt x="339235" y="330857"/>
                </a:cubicBezTo>
                <a:cubicBezTo>
                  <a:pt x="358017" y="316348"/>
                  <a:pt x="430593" y="324331"/>
                  <a:pt x="447152" y="333855"/>
                </a:cubicBezTo>
                <a:cubicBezTo>
                  <a:pt x="455944" y="335789"/>
                  <a:pt x="465515" y="339134"/>
                  <a:pt x="475247" y="343146"/>
                </a:cubicBezTo>
                <a:lnTo>
                  <a:pt x="477967" y="344392"/>
                </a:lnTo>
                <a:lnTo>
                  <a:pt x="527683" y="339655"/>
                </a:lnTo>
                <a:lnTo>
                  <a:pt x="703732" y="323031"/>
                </a:lnTo>
                <a:cubicBezTo>
                  <a:pt x="746107" y="337252"/>
                  <a:pt x="806181" y="307763"/>
                  <a:pt x="853391" y="310023"/>
                </a:cubicBezTo>
                <a:cubicBezTo>
                  <a:pt x="890324" y="307038"/>
                  <a:pt x="911072" y="307293"/>
                  <a:pt x="925332" y="305118"/>
                </a:cubicBezTo>
                <a:lnTo>
                  <a:pt x="941286" y="295364"/>
                </a:lnTo>
                <a:lnTo>
                  <a:pt x="950845" y="293027"/>
                </a:lnTo>
                <a:lnTo>
                  <a:pt x="953292" y="287324"/>
                </a:lnTo>
                <a:lnTo>
                  <a:pt x="967499" y="280192"/>
                </a:lnTo>
                <a:cubicBezTo>
                  <a:pt x="972860" y="278300"/>
                  <a:pt x="978671" y="277177"/>
                  <a:pt x="985161" y="277297"/>
                </a:cubicBezTo>
                <a:cubicBezTo>
                  <a:pt x="1006876" y="286454"/>
                  <a:pt x="1042482" y="256677"/>
                  <a:pt x="1069267" y="269198"/>
                </a:cubicBezTo>
                <a:cubicBezTo>
                  <a:pt x="1094808" y="265150"/>
                  <a:pt x="1122462" y="257023"/>
                  <a:pt x="1138407" y="252999"/>
                </a:cubicBezTo>
                <a:cubicBezTo>
                  <a:pt x="1144898" y="243390"/>
                  <a:pt x="1166843" y="255604"/>
                  <a:pt x="1164931" y="245054"/>
                </a:cubicBezTo>
                <a:cubicBezTo>
                  <a:pt x="1180564" y="253372"/>
                  <a:pt x="1196701" y="233033"/>
                  <a:pt x="1211622" y="227108"/>
                </a:cubicBezTo>
                <a:cubicBezTo>
                  <a:pt x="1223659" y="235648"/>
                  <a:pt x="1243095" y="214792"/>
                  <a:pt x="1274567" y="209812"/>
                </a:cubicBezTo>
                <a:cubicBezTo>
                  <a:pt x="1293468" y="207689"/>
                  <a:pt x="1311321" y="214329"/>
                  <a:pt x="1325029" y="214369"/>
                </a:cubicBezTo>
                <a:cubicBezTo>
                  <a:pt x="1338735" y="214409"/>
                  <a:pt x="1348238" y="204450"/>
                  <a:pt x="1356805" y="210054"/>
                </a:cubicBezTo>
                <a:cubicBezTo>
                  <a:pt x="1397191" y="226080"/>
                  <a:pt x="1434108" y="220864"/>
                  <a:pt x="1468752" y="221036"/>
                </a:cubicBezTo>
                <a:lnTo>
                  <a:pt x="1650750" y="171522"/>
                </a:lnTo>
                <a:cubicBezTo>
                  <a:pt x="1648963" y="175128"/>
                  <a:pt x="1647366" y="179078"/>
                  <a:pt x="1655056" y="178538"/>
                </a:cubicBezTo>
                <a:cubicBezTo>
                  <a:pt x="1671361" y="175610"/>
                  <a:pt x="1673472" y="191103"/>
                  <a:pt x="1683220" y="176084"/>
                </a:cubicBezTo>
                <a:lnTo>
                  <a:pt x="1685599" y="171820"/>
                </a:lnTo>
                <a:lnTo>
                  <a:pt x="1689230" y="171091"/>
                </a:lnTo>
                <a:cubicBezTo>
                  <a:pt x="1691077" y="171209"/>
                  <a:pt x="1691927" y="172238"/>
                  <a:pt x="1691052" y="175010"/>
                </a:cubicBezTo>
                <a:cubicBezTo>
                  <a:pt x="1708143" y="163422"/>
                  <a:pt x="1721518" y="180819"/>
                  <a:pt x="1735783" y="183832"/>
                </a:cubicBezTo>
                <a:cubicBezTo>
                  <a:pt x="1749257" y="172743"/>
                  <a:pt x="1765900" y="189995"/>
                  <a:pt x="1797102" y="188721"/>
                </a:cubicBezTo>
                <a:cubicBezTo>
                  <a:pt x="1811926" y="175989"/>
                  <a:pt x="1818113" y="188014"/>
                  <a:pt x="1845638" y="170206"/>
                </a:cubicBezTo>
                <a:cubicBezTo>
                  <a:pt x="1846487" y="171605"/>
                  <a:pt x="1847613" y="172863"/>
                  <a:pt x="1848980" y="173948"/>
                </a:cubicBezTo>
                <a:cubicBezTo>
                  <a:pt x="1856916" y="180245"/>
                  <a:pt x="1871067" y="179345"/>
                  <a:pt x="1880587" y="171938"/>
                </a:cubicBezTo>
                <a:cubicBezTo>
                  <a:pt x="1923931" y="147552"/>
                  <a:pt x="1960626" y="145420"/>
                  <a:pt x="1995803" y="138279"/>
                </a:cubicBezTo>
                <a:cubicBezTo>
                  <a:pt x="2035252" y="132570"/>
                  <a:pt x="2005733" y="159108"/>
                  <a:pt x="2057448" y="135082"/>
                </a:cubicBezTo>
                <a:lnTo>
                  <a:pt x="2119088" y="119940"/>
                </a:lnTo>
                <a:lnTo>
                  <a:pt x="2138831" y="122626"/>
                </a:lnTo>
                <a:lnTo>
                  <a:pt x="2174180" y="117121"/>
                </a:lnTo>
                <a:lnTo>
                  <a:pt x="2214259" y="116974"/>
                </a:lnTo>
                <a:cubicBezTo>
                  <a:pt x="2231866" y="115824"/>
                  <a:pt x="2248895" y="113224"/>
                  <a:pt x="2264911" y="108071"/>
                </a:cubicBezTo>
                <a:lnTo>
                  <a:pt x="2298963" y="107788"/>
                </a:lnTo>
                <a:cubicBezTo>
                  <a:pt x="2352919" y="99467"/>
                  <a:pt x="2408915" y="93907"/>
                  <a:pt x="2454058" y="73698"/>
                </a:cubicBezTo>
                <a:cubicBezTo>
                  <a:pt x="2493261" y="67427"/>
                  <a:pt x="2507044" y="73914"/>
                  <a:pt x="2534188" y="70162"/>
                </a:cubicBezTo>
                <a:cubicBezTo>
                  <a:pt x="2561369" y="61552"/>
                  <a:pt x="2595762" y="55004"/>
                  <a:pt x="2616912" y="51189"/>
                </a:cubicBezTo>
                <a:lnTo>
                  <a:pt x="2698592" y="42305"/>
                </a:lnTo>
                <a:lnTo>
                  <a:pt x="2891953" y="34973"/>
                </a:lnTo>
                <a:cubicBezTo>
                  <a:pt x="2905485" y="24878"/>
                  <a:pt x="2934220" y="5398"/>
                  <a:pt x="2955508" y="929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04CBA9-AF13-8548-86A6-BD8D50AFF736}"/>
              </a:ext>
            </a:extLst>
          </p:cNvPr>
          <p:cNvSpPr/>
          <p:nvPr/>
        </p:nvSpPr>
        <p:spPr>
          <a:xfrm>
            <a:off x="655268" y="2009998"/>
            <a:ext cx="1183544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A PO2 of 80 mmHg approximates a saturation percentage of what?</a:t>
            </a:r>
            <a:r>
              <a:rPr lang="en-US" dirty="0"/>
              <a:t> </a:t>
            </a:r>
            <a:endParaRPr lang="en-US" dirty="0">
              <a:latin typeface="Bembo" panose="020205020502010202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A) 80</a:t>
            </a:r>
          </a:p>
          <a:p>
            <a:r>
              <a:rPr lang="en-US" dirty="0"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90</a:t>
            </a:r>
          </a:p>
          <a:p>
            <a:r>
              <a:rPr lang="en-US" dirty="0"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C) 96</a:t>
            </a:r>
          </a:p>
          <a:p>
            <a:r>
              <a:rPr lang="en-US" dirty="0"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D) 98</a:t>
            </a:r>
          </a:p>
          <a:p>
            <a:endParaRPr lang="en-US" dirty="0">
              <a:latin typeface="Bembo" panose="020205020502010202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0805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7CD24CB-ADB7-42D5-B7CA-D6B8E184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85F20A-C441-F343-9818-A3BF0959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395" y="-148998"/>
            <a:ext cx="11447209" cy="1158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Question 6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9168E3-50B5-4B32-B3BA-B53352278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0"/>
            <a:ext cx="12192000" cy="1371600"/>
          </a:xfrm>
          <a:custGeom>
            <a:avLst/>
            <a:gdLst>
              <a:gd name="connsiteX0" fmla="*/ 0 w 12192000"/>
              <a:gd name="connsiteY0" fmla="*/ 0 h 1008346"/>
              <a:gd name="connsiteX1" fmla="*/ 12187583 w 12192000"/>
              <a:gd name="connsiteY1" fmla="*/ 0 h 1008346"/>
              <a:gd name="connsiteX2" fmla="*/ 12192000 w 12192000"/>
              <a:gd name="connsiteY2" fmla="*/ 65613 h 1008346"/>
              <a:gd name="connsiteX3" fmla="*/ 12192000 w 12192000"/>
              <a:gd name="connsiteY3" fmla="*/ 84629 h 1008346"/>
              <a:gd name="connsiteX4" fmla="*/ 12176433 w 12192000"/>
              <a:gd name="connsiteY4" fmla="*/ 86996 h 1008346"/>
              <a:gd name="connsiteX5" fmla="*/ 11966438 w 12192000"/>
              <a:gd name="connsiteY5" fmla="*/ 112672 h 1008346"/>
              <a:gd name="connsiteX6" fmla="*/ 11916918 w 12192000"/>
              <a:gd name="connsiteY6" fmla="*/ 131001 h 1008346"/>
              <a:gd name="connsiteX7" fmla="*/ 11785675 w 12192000"/>
              <a:gd name="connsiteY7" fmla="*/ 200504 h 1008346"/>
              <a:gd name="connsiteX8" fmla="*/ 11710307 w 12192000"/>
              <a:gd name="connsiteY8" fmla="*/ 219266 h 1008346"/>
              <a:gd name="connsiteX9" fmla="*/ 11488515 w 12192000"/>
              <a:gd name="connsiteY9" fmla="*/ 272573 h 1008346"/>
              <a:gd name="connsiteX10" fmla="*/ 11419631 w 12192000"/>
              <a:gd name="connsiteY10" fmla="*/ 292041 h 1008346"/>
              <a:gd name="connsiteX11" fmla="*/ 11247844 w 12192000"/>
              <a:gd name="connsiteY11" fmla="*/ 350265 h 1008346"/>
              <a:gd name="connsiteX12" fmla="*/ 11126425 w 12192000"/>
              <a:gd name="connsiteY12" fmla="*/ 419544 h 1008346"/>
              <a:gd name="connsiteX13" fmla="*/ 11017611 w 12192000"/>
              <a:gd name="connsiteY13" fmla="*/ 445382 h 1008346"/>
              <a:gd name="connsiteX14" fmla="*/ 10964524 w 12192000"/>
              <a:gd name="connsiteY14" fmla="*/ 459636 h 1008346"/>
              <a:gd name="connsiteX15" fmla="*/ 10937482 w 12192000"/>
              <a:gd name="connsiteY15" fmla="*/ 479175 h 1008346"/>
              <a:gd name="connsiteX16" fmla="*/ 10920340 w 12192000"/>
              <a:gd name="connsiteY16" fmla="*/ 481765 h 1008346"/>
              <a:gd name="connsiteX17" fmla="*/ 10920133 w 12192000"/>
              <a:gd name="connsiteY17" fmla="*/ 482186 h 1008346"/>
              <a:gd name="connsiteX18" fmla="*/ 10815604 w 12192000"/>
              <a:gd name="connsiteY18" fmla="*/ 500583 h 1008346"/>
              <a:gd name="connsiteX19" fmla="*/ 10736979 w 12192000"/>
              <a:gd name="connsiteY19" fmla="*/ 537354 h 1008346"/>
              <a:gd name="connsiteX20" fmla="*/ 10697572 w 12192000"/>
              <a:gd name="connsiteY20" fmla="*/ 549656 h 1008346"/>
              <a:gd name="connsiteX21" fmla="*/ 10677680 w 12192000"/>
              <a:gd name="connsiteY21" fmla="*/ 558131 h 1008346"/>
              <a:gd name="connsiteX22" fmla="*/ 10677187 w 12192000"/>
              <a:gd name="connsiteY22" fmla="*/ 559888 h 1008346"/>
              <a:gd name="connsiteX23" fmla="*/ 10588288 w 12192000"/>
              <a:gd name="connsiteY23" fmla="*/ 566845 h 1008346"/>
              <a:gd name="connsiteX24" fmla="*/ 10533913 w 12192000"/>
              <a:gd name="connsiteY24" fmla="*/ 565526 h 1008346"/>
              <a:gd name="connsiteX25" fmla="*/ 10427096 w 12192000"/>
              <a:gd name="connsiteY25" fmla="*/ 571439 h 1008346"/>
              <a:gd name="connsiteX26" fmla="*/ 10283366 w 12192000"/>
              <a:gd name="connsiteY26" fmla="*/ 601076 h 1008346"/>
              <a:gd name="connsiteX27" fmla="*/ 10071988 w 12192000"/>
              <a:gd name="connsiteY27" fmla="*/ 612649 h 1008346"/>
              <a:gd name="connsiteX28" fmla="*/ 10019577 w 12192000"/>
              <a:gd name="connsiteY28" fmla="*/ 623784 h 1008346"/>
              <a:gd name="connsiteX29" fmla="*/ 9996598 w 12192000"/>
              <a:gd name="connsiteY29" fmla="*/ 629362 h 1008346"/>
              <a:gd name="connsiteX30" fmla="*/ 9994226 w 12192000"/>
              <a:gd name="connsiteY30" fmla="*/ 629693 h 1008346"/>
              <a:gd name="connsiteX31" fmla="*/ 9886928 w 12192000"/>
              <a:gd name="connsiteY31" fmla="*/ 637803 h 1008346"/>
              <a:gd name="connsiteX32" fmla="*/ 9757216 w 12192000"/>
              <a:gd name="connsiteY32" fmla="*/ 637903 h 1008346"/>
              <a:gd name="connsiteX33" fmla="*/ 9630666 w 12192000"/>
              <a:gd name="connsiteY33" fmla="*/ 634301 h 1008346"/>
              <a:gd name="connsiteX34" fmla="*/ 9552588 w 12192000"/>
              <a:gd name="connsiteY34" fmla="*/ 654919 h 1008346"/>
              <a:gd name="connsiteX35" fmla="*/ 9415821 w 12192000"/>
              <a:gd name="connsiteY35" fmla="*/ 653970 h 1008346"/>
              <a:gd name="connsiteX36" fmla="*/ 9163817 w 12192000"/>
              <a:gd name="connsiteY36" fmla="*/ 650641 h 1008346"/>
              <a:gd name="connsiteX37" fmla="*/ 9050386 w 12192000"/>
              <a:gd name="connsiteY37" fmla="*/ 653852 h 1008346"/>
              <a:gd name="connsiteX38" fmla="*/ 8929125 w 12192000"/>
              <a:gd name="connsiteY38" fmla="*/ 654038 h 1008346"/>
              <a:gd name="connsiteX39" fmla="*/ 8848784 w 12192000"/>
              <a:gd name="connsiteY39" fmla="*/ 653686 h 1008346"/>
              <a:gd name="connsiteX40" fmla="*/ 8846477 w 12192000"/>
              <a:gd name="connsiteY40" fmla="*/ 654426 h 1008346"/>
              <a:gd name="connsiteX41" fmla="*/ 8826356 w 12192000"/>
              <a:gd name="connsiteY41" fmla="*/ 654200 h 1008346"/>
              <a:gd name="connsiteX42" fmla="*/ 8788426 w 12192000"/>
              <a:gd name="connsiteY42" fmla="*/ 644734 h 1008346"/>
              <a:gd name="connsiteX43" fmla="*/ 8715784 w 12192000"/>
              <a:gd name="connsiteY43" fmla="*/ 655804 h 1008346"/>
              <a:gd name="connsiteX44" fmla="*/ 8652446 w 12192000"/>
              <a:gd name="connsiteY44" fmla="*/ 660966 h 1008346"/>
              <a:gd name="connsiteX45" fmla="*/ 8602565 w 12192000"/>
              <a:gd name="connsiteY45" fmla="*/ 669503 h 1008346"/>
              <a:gd name="connsiteX46" fmla="*/ 8593932 w 12192000"/>
              <a:gd name="connsiteY46" fmla="*/ 669427 h 1008346"/>
              <a:gd name="connsiteX47" fmla="*/ 8593705 w 12192000"/>
              <a:gd name="connsiteY47" fmla="*/ 669613 h 1008346"/>
              <a:gd name="connsiteX48" fmla="*/ 8584494 w 12192000"/>
              <a:gd name="connsiteY48" fmla="*/ 669906 h 1008346"/>
              <a:gd name="connsiteX49" fmla="*/ 8578197 w 12192000"/>
              <a:gd name="connsiteY49" fmla="*/ 669287 h 1008346"/>
              <a:gd name="connsiteX50" fmla="*/ 8506463 w 12192000"/>
              <a:gd name="connsiteY50" fmla="*/ 693584 h 1008346"/>
              <a:gd name="connsiteX51" fmla="*/ 8399267 w 12192000"/>
              <a:gd name="connsiteY51" fmla="*/ 713948 h 1008346"/>
              <a:gd name="connsiteX52" fmla="*/ 8291640 w 12192000"/>
              <a:gd name="connsiteY52" fmla="*/ 731915 h 1008346"/>
              <a:gd name="connsiteX53" fmla="*/ 8251948 w 12192000"/>
              <a:gd name="connsiteY53" fmla="*/ 737355 h 1008346"/>
              <a:gd name="connsiteX54" fmla="*/ 8184393 w 12192000"/>
              <a:gd name="connsiteY54" fmla="*/ 751751 h 1008346"/>
              <a:gd name="connsiteX55" fmla="*/ 8155434 w 12192000"/>
              <a:gd name="connsiteY55" fmla="*/ 761257 h 1008346"/>
              <a:gd name="connsiteX56" fmla="*/ 8153823 w 12192000"/>
              <a:gd name="connsiteY56" fmla="*/ 761173 h 1008346"/>
              <a:gd name="connsiteX57" fmla="*/ 8152337 w 12192000"/>
              <a:gd name="connsiteY57" fmla="*/ 763644 h 1008346"/>
              <a:gd name="connsiteX58" fmla="*/ 8147026 w 12192000"/>
              <a:gd name="connsiteY58" fmla="*/ 765472 h 1008346"/>
              <a:gd name="connsiteX59" fmla="*/ 8130352 w 12192000"/>
              <a:gd name="connsiteY59" fmla="*/ 767262 h 1008346"/>
              <a:gd name="connsiteX60" fmla="*/ 8123725 w 12192000"/>
              <a:gd name="connsiteY60" fmla="*/ 767408 h 1008346"/>
              <a:gd name="connsiteX61" fmla="*/ 8114787 w 12192000"/>
              <a:gd name="connsiteY61" fmla="*/ 768745 h 1008346"/>
              <a:gd name="connsiteX62" fmla="*/ 8114681 w 12192000"/>
              <a:gd name="connsiteY62" fmla="*/ 768946 h 1008346"/>
              <a:gd name="connsiteX63" fmla="*/ 8106087 w 12192000"/>
              <a:gd name="connsiteY63" fmla="*/ 769868 h 1008346"/>
              <a:gd name="connsiteX64" fmla="*/ 8047050 w 12192000"/>
              <a:gd name="connsiteY64" fmla="*/ 789846 h 1008346"/>
              <a:gd name="connsiteX65" fmla="*/ 7998793 w 12192000"/>
              <a:gd name="connsiteY65" fmla="*/ 802356 h 1008346"/>
              <a:gd name="connsiteX66" fmla="*/ 7988446 w 12192000"/>
              <a:gd name="connsiteY66" fmla="*/ 806503 h 1008346"/>
              <a:gd name="connsiteX67" fmla="*/ 7988194 w 12192000"/>
              <a:gd name="connsiteY67" fmla="*/ 807340 h 1008346"/>
              <a:gd name="connsiteX68" fmla="*/ 7941821 w 12192000"/>
              <a:gd name="connsiteY68" fmla="*/ 811196 h 1008346"/>
              <a:gd name="connsiteX69" fmla="*/ 7913431 w 12192000"/>
              <a:gd name="connsiteY69" fmla="*/ 810908 h 1008346"/>
              <a:gd name="connsiteX70" fmla="*/ 7899391 w 12192000"/>
              <a:gd name="connsiteY70" fmla="*/ 811681 h 1008346"/>
              <a:gd name="connsiteX71" fmla="*/ 7894134 w 12192000"/>
              <a:gd name="connsiteY71" fmla="*/ 809997 h 1008346"/>
              <a:gd name="connsiteX72" fmla="*/ 7874065 w 12192000"/>
              <a:gd name="connsiteY72" fmla="*/ 812104 h 1008346"/>
              <a:gd name="connsiteX73" fmla="*/ 7872250 w 12192000"/>
              <a:gd name="connsiteY73" fmla="*/ 813063 h 1008346"/>
              <a:gd name="connsiteX74" fmla="*/ 7825620 w 12192000"/>
              <a:gd name="connsiteY74" fmla="*/ 810757 h 1008346"/>
              <a:gd name="connsiteX75" fmla="*/ 7759398 w 12192000"/>
              <a:gd name="connsiteY75" fmla="*/ 814526 h 1008346"/>
              <a:gd name="connsiteX76" fmla="*/ 7671781 w 12192000"/>
              <a:gd name="connsiteY76" fmla="*/ 825332 h 1008346"/>
              <a:gd name="connsiteX77" fmla="*/ 7470640 w 12192000"/>
              <a:gd name="connsiteY77" fmla="*/ 840596 h 1008346"/>
              <a:gd name="connsiteX78" fmla="*/ 7464881 w 12192000"/>
              <a:gd name="connsiteY78" fmla="*/ 840011 h 1008346"/>
              <a:gd name="connsiteX79" fmla="*/ 7468828 w 12192000"/>
              <a:gd name="connsiteY79" fmla="*/ 838867 h 1008346"/>
              <a:gd name="connsiteX80" fmla="*/ 7463929 w 12192000"/>
              <a:gd name="connsiteY80" fmla="*/ 839915 h 1008346"/>
              <a:gd name="connsiteX81" fmla="*/ 7464881 w 12192000"/>
              <a:gd name="connsiteY81" fmla="*/ 840011 h 1008346"/>
              <a:gd name="connsiteX82" fmla="*/ 7462887 w 12192000"/>
              <a:gd name="connsiteY82" fmla="*/ 840589 h 1008346"/>
              <a:gd name="connsiteX83" fmla="*/ 7423655 w 12192000"/>
              <a:gd name="connsiteY83" fmla="*/ 848212 h 1008346"/>
              <a:gd name="connsiteX84" fmla="*/ 7346156 w 12192000"/>
              <a:gd name="connsiteY84" fmla="*/ 869806 h 1008346"/>
              <a:gd name="connsiteX85" fmla="*/ 7174543 w 12192000"/>
              <a:gd name="connsiteY85" fmla="*/ 893041 h 1008346"/>
              <a:gd name="connsiteX86" fmla="*/ 7120480 w 12192000"/>
              <a:gd name="connsiteY86" fmla="*/ 906142 h 1008346"/>
              <a:gd name="connsiteX87" fmla="*/ 7063799 w 12192000"/>
              <a:gd name="connsiteY87" fmla="*/ 904302 h 1008346"/>
              <a:gd name="connsiteX88" fmla="*/ 7046174 w 12192000"/>
              <a:gd name="connsiteY88" fmla="*/ 912191 h 1008346"/>
              <a:gd name="connsiteX89" fmla="*/ 7043236 w 12192000"/>
              <a:gd name="connsiteY89" fmla="*/ 913697 h 1008346"/>
              <a:gd name="connsiteX90" fmla="*/ 7029299 w 12192000"/>
              <a:gd name="connsiteY90" fmla="*/ 916535 h 1008346"/>
              <a:gd name="connsiteX91" fmla="*/ 7011341 w 12192000"/>
              <a:gd name="connsiteY91" fmla="*/ 922055 h 1008346"/>
              <a:gd name="connsiteX92" fmla="*/ 6962721 w 12192000"/>
              <a:gd name="connsiteY92" fmla="*/ 926136 h 1008346"/>
              <a:gd name="connsiteX93" fmla="*/ 6924046 w 12192000"/>
              <a:gd name="connsiteY93" fmla="*/ 935119 h 1008346"/>
              <a:gd name="connsiteX94" fmla="*/ 6803921 w 12192000"/>
              <a:gd name="connsiteY94" fmla="*/ 953749 h 1008346"/>
              <a:gd name="connsiteX95" fmla="*/ 6753130 w 12192000"/>
              <a:gd name="connsiteY95" fmla="*/ 967574 h 1008346"/>
              <a:gd name="connsiteX96" fmla="*/ 6715125 w 12192000"/>
              <a:gd name="connsiteY96" fmla="*/ 976612 h 1008346"/>
              <a:gd name="connsiteX97" fmla="*/ 6558230 w 12192000"/>
              <a:gd name="connsiteY97" fmla="*/ 992648 h 1008346"/>
              <a:gd name="connsiteX98" fmla="*/ 6424995 w 12192000"/>
              <a:gd name="connsiteY98" fmla="*/ 997785 h 1008346"/>
              <a:gd name="connsiteX99" fmla="*/ 6223993 w 12192000"/>
              <a:gd name="connsiteY99" fmla="*/ 996254 h 1008346"/>
              <a:gd name="connsiteX100" fmla="*/ 6170626 w 12192000"/>
              <a:gd name="connsiteY100" fmla="*/ 996191 h 1008346"/>
              <a:gd name="connsiteX101" fmla="*/ 6139366 w 12192000"/>
              <a:gd name="connsiteY101" fmla="*/ 1000894 h 1008346"/>
              <a:gd name="connsiteX102" fmla="*/ 6132311 w 12192000"/>
              <a:gd name="connsiteY102" fmla="*/ 1006678 h 1008346"/>
              <a:gd name="connsiteX103" fmla="*/ 6112202 w 12192000"/>
              <a:gd name="connsiteY103" fmla="*/ 1007107 h 1008346"/>
              <a:gd name="connsiteX104" fmla="*/ 6106903 w 12192000"/>
              <a:gd name="connsiteY104" fmla="*/ 1008346 h 1008346"/>
              <a:gd name="connsiteX105" fmla="*/ 6010290 w 12192000"/>
              <a:gd name="connsiteY105" fmla="*/ 999136 h 1008346"/>
              <a:gd name="connsiteX106" fmla="*/ 5859922 w 12192000"/>
              <a:gd name="connsiteY106" fmla="*/ 1004321 h 1008346"/>
              <a:gd name="connsiteX107" fmla="*/ 5623801 w 12192000"/>
              <a:gd name="connsiteY107" fmla="*/ 983916 h 1008346"/>
              <a:gd name="connsiteX108" fmla="*/ 5462286 w 12192000"/>
              <a:gd name="connsiteY108" fmla="*/ 972082 h 1008346"/>
              <a:gd name="connsiteX109" fmla="*/ 5263300 w 12192000"/>
              <a:gd name="connsiteY109" fmla="*/ 962419 h 1008346"/>
              <a:gd name="connsiteX110" fmla="*/ 5146583 w 12192000"/>
              <a:gd name="connsiteY110" fmla="*/ 948153 h 1008346"/>
              <a:gd name="connsiteX111" fmla="*/ 5067376 w 12192000"/>
              <a:gd name="connsiteY111" fmla="*/ 951851 h 1008346"/>
              <a:gd name="connsiteX112" fmla="*/ 4992329 w 12192000"/>
              <a:gd name="connsiteY112" fmla="*/ 947102 h 1008346"/>
              <a:gd name="connsiteX113" fmla="*/ 4965683 w 12192000"/>
              <a:gd name="connsiteY113" fmla="*/ 945215 h 1008346"/>
              <a:gd name="connsiteX114" fmla="*/ 4961310 w 12192000"/>
              <a:gd name="connsiteY114" fmla="*/ 941890 h 1008346"/>
              <a:gd name="connsiteX115" fmla="*/ 4943488 w 12192000"/>
              <a:gd name="connsiteY115" fmla="*/ 939683 h 1008346"/>
              <a:gd name="connsiteX116" fmla="*/ 4849224 w 12192000"/>
              <a:gd name="connsiteY116" fmla="*/ 927230 h 1008346"/>
              <a:gd name="connsiteX117" fmla="*/ 4847947 w 12192000"/>
              <a:gd name="connsiteY117" fmla="*/ 928231 h 1008346"/>
              <a:gd name="connsiteX118" fmla="*/ 4754288 w 12192000"/>
              <a:gd name="connsiteY118" fmla="*/ 938607 h 1008346"/>
              <a:gd name="connsiteX119" fmla="*/ 4663397 w 12192000"/>
              <a:gd name="connsiteY119" fmla="*/ 947888 h 1008346"/>
              <a:gd name="connsiteX120" fmla="*/ 4651959 w 12192000"/>
              <a:gd name="connsiteY120" fmla="*/ 947106 h 1008346"/>
              <a:gd name="connsiteX121" fmla="*/ 4651598 w 12192000"/>
              <a:gd name="connsiteY121" fmla="*/ 947335 h 1008346"/>
              <a:gd name="connsiteX122" fmla="*/ 4639268 w 12192000"/>
              <a:gd name="connsiteY122" fmla="*/ 946997 h 1008346"/>
              <a:gd name="connsiteX123" fmla="*/ 4631109 w 12192000"/>
              <a:gd name="connsiteY123" fmla="*/ 945679 h 1008346"/>
              <a:gd name="connsiteX124" fmla="*/ 4543237 w 12192000"/>
              <a:gd name="connsiteY124" fmla="*/ 945685 h 1008346"/>
              <a:gd name="connsiteX125" fmla="*/ 4438018 w 12192000"/>
              <a:gd name="connsiteY125" fmla="*/ 952550 h 1008346"/>
              <a:gd name="connsiteX126" fmla="*/ 4248478 w 12192000"/>
              <a:gd name="connsiteY126" fmla="*/ 943944 h 1008346"/>
              <a:gd name="connsiteX127" fmla="*/ 4060040 w 12192000"/>
              <a:gd name="connsiteY127" fmla="*/ 924627 h 1008346"/>
              <a:gd name="connsiteX128" fmla="*/ 3900993 w 12192000"/>
              <a:gd name="connsiteY128" fmla="*/ 901281 h 1008346"/>
              <a:gd name="connsiteX129" fmla="*/ 3894163 w 12192000"/>
              <a:gd name="connsiteY129" fmla="*/ 893057 h 1008346"/>
              <a:gd name="connsiteX130" fmla="*/ 3882282 w 12192000"/>
              <a:gd name="connsiteY130" fmla="*/ 887118 h 1008346"/>
              <a:gd name="connsiteX131" fmla="*/ 3879568 w 12192000"/>
              <a:gd name="connsiteY131" fmla="*/ 887386 h 1008346"/>
              <a:gd name="connsiteX132" fmla="*/ 3862018 w 12192000"/>
              <a:gd name="connsiteY132" fmla="*/ 883446 h 1008346"/>
              <a:gd name="connsiteX133" fmla="*/ 3860685 w 12192000"/>
              <a:gd name="connsiteY133" fmla="*/ 880589 h 1008346"/>
              <a:gd name="connsiteX134" fmla="*/ 3849430 w 12192000"/>
              <a:gd name="connsiteY134" fmla="*/ 877261 h 1008346"/>
              <a:gd name="connsiteX135" fmla="*/ 3829379 w 12192000"/>
              <a:gd name="connsiteY135" fmla="*/ 869021 h 1008346"/>
              <a:gd name="connsiteX136" fmla="*/ 3823641 w 12192000"/>
              <a:gd name="connsiteY136" fmla="*/ 869057 h 1008346"/>
              <a:gd name="connsiteX137" fmla="*/ 3790304 w 12192000"/>
              <a:gd name="connsiteY137" fmla="*/ 859084 h 1008346"/>
              <a:gd name="connsiteX138" fmla="*/ 3788900 w 12192000"/>
              <a:gd name="connsiteY138" fmla="*/ 859697 h 1008346"/>
              <a:gd name="connsiteX139" fmla="*/ 3775383 w 12192000"/>
              <a:gd name="connsiteY139" fmla="*/ 860158 h 1008346"/>
              <a:gd name="connsiteX140" fmla="*/ 3650549 w 12192000"/>
              <a:gd name="connsiteY140" fmla="*/ 856389 h 1008346"/>
              <a:gd name="connsiteX141" fmla="*/ 3643002 w 12192000"/>
              <a:gd name="connsiteY141" fmla="*/ 854718 h 1008346"/>
              <a:gd name="connsiteX142" fmla="*/ 3642633 w 12192000"/>
              <a:gd name="connsiteY142" fmla="*/ 854851 h 1008346"/>
              <a:gd name="connsiteX143" fmla="*/ 3634236 w 12192000"/>
              <a:gd name="connsiteY143" fmla="*/ 853421 h 1008346"/>
              <a:gd name="connsiteX144" fmla="*/ 3629243 w 12192000"/>
              <a:gd name="connsiteY144" fmla="*/ 851670 h 1008346"/>
              <a:gd name="connsiteX145" fmla="*/ 3614602 w 12192000"/>
              <a:gd name="connsiteY145" fmla="*/ 848429 h 1008346"/>
              <a:gd name="connsiteX146" fmla="*/ 3543752 w 12192000"/>
              <a:gd name="connsiteY146" fmla="*/ 861253 h 1008346"/>
              <a:gd name="connsiteX147" fmla="*/ 3430556 w 12192000"/>
              <a:gd name="connsiteY147" fmla="*/ 860564 h 1008346"/>
              <a:gd name="connsiteX148" fmla="*/ 3385450 w 12192000"/>
              <a:gd name="connsiteY148" fmla="*/ 861153 h 1008346"/>
              <a:gd name="connsiteX149" fmla="*/ 3206411 w 12192000"/>
              <a:gd name="connsiteY149" fmla="*/ 856342 h 1008346"/>
              <a:gd name="connsiteX150" fmla="*/ 3172172 w 12192000"/>
              <a:gd name="connsiteY150" fmla="*/ 859926 h 1008346"/>
              <a:gd name="connsiteX151" fmla="*/ 3167260 w 12192000"/>
              <a:gd name="connsiteY151" fmla="*/ 861600 h 1008346"/>
              <a:gd name="connsiteX152" fmla="*/ 3160907 w 12192000"/>
              <a:gd name="connsiteY152" fmla="*/ 862337 h 1008346"/>
              <a:gd name="connsiteX153" fmla="*/ 3144557 w 12192000"/>
              <a:gd name="connsiteY153" fmla="*/ 860933 h 1008346"/>
              <a:gd name="connsiteX154" fmla="*/ 3138575 w 12192000"/>
              <a:gd name="connsiteY154" fmla="*/ 859842 h 1008346"/>
              <a:gd name="connsiteX155" fmla="*/ 3129468 w 12192000"/>
              <a:gd name="connsiteY155" fmla="*/ 859445 h 1008346"/>
              <a:gd name="connsiteX156" fmla="*/ 3129191 w 12192000"/>
              <a:gd name="connsiteY156" fmla="*/ 859614 h 1008346"/>
              <a:gd name="connsiteX157" fmla="*/ 3080632 w 12192000"/>
              <a:gd name="connsiteY157" fmla="*/ 859576 h 1008346"/>
              <a:gd name="connsiteX158" fmla="*/ 3020075 w 12192000"/>
              <a:gd name="connsiteY158" fmla="*/ 867669 h 1008346"/>
              <a:gd name="connsiteX159" fmla="*/ 2996410 w 12192000"/>
              <a:gd name="connsiteY159" fmla="*/ 869598 h 1008346"/>
              <a:gd name="connsiteX160" fmla="*/ 2983493 w 12192000"/>
              <a:gd name="connsiteY160" fmla="*/ 871583 h 1008346"/>
              <a:gd name="connsiteX161" fmla="*/ 2982508 w 12192000"/>
              <a:gd name="connsiteY161" fmla="*/ 872324 h 1008346"/>
              <a:gd name="connsiteX162" fmla="*/ 2943646 w 12192000"/>
              <a:gd name="connsiteY162" fmla="*/ 866671 h 1008346"/>
              <a:gd name="connsiteX163" fmla="*/ 2937624 w 12192000"/>
              <a:gd name="connsiteY163" fmla="*/ 860873 h 1008346"/>
              <a:gd name="connsiteX164" fmla="*/ 2900278 w 12192000"/>
              <a:gd name="connsiteY164" fmla="*/ 855890 h 1008346"/>
              <a:gd name="connsiteX165" fmla="*/ 2877094 w 12192000"/>
              <a:gd name="connsiteY165" fmla="*/ 850038 h 1008346"/>
              <a:gd name="connsiteX166" fmla="*/ 2876089 w 12192000"/>
              <a:gd name="connsiteY166" fmla="*/ 849428 h 1008346"/>
              <a:gd name="connsiteX167" fmla="*/ 2858491 w 12192000"/>
              <a:gd name="connsiteY167" fmla="*/ 836891 h 1008346"/>
              <a:gd name="connsiteX168" fmla="*/ 2853221 w 12192000"/>
              <a:gd name="connsiteY168" fmla="*/ 836141 h 1008346"/>
              <a:gd name="connsiteX169" fmla="*/ 2809798 w 12192000"/>
              <a:gd name="connsiteY169" fmla="*/ 818931 h 1008346"/>
              <a:gd name="connsiteX170" fmla="*/ 2788143 w 12192000"/>
              <a:gd name="connsiteY170" fmla="*/ 814680 h 1008346"/>
              <a:gd name="connsiteX171" fmla="*/ 2726584 w 12192000"/>
              <a:gd name="connsiteY171" fmla="*/ 814258 h 1008346"/>
              <a:gd name="connsiteX172" fmla="*/ 2695593 w 12192000"/>
              <a:gd name="connsiteY172" fmla="*/ 797218 h 1008346"/>
              <a:gd name="connsiteX173" fmla="*/ 2688833 w 12192000"/>
              <a:gd name="connsiteY173" fmla="*/ 794195 h 1008346"/>
              <a:gd name="connsiteX174" fmla="*/ 2688479 w 12192000"/>
              <a:gd name="connsiteY174" fmla="*/ 794303 h 1008346"/>
              <a:gd name="connsiteX175" fmla="*/ 2680911 w 12192000"/>
              <a:gd name="connsiteY175" fmla="*/ 791446 h 1008346"/>
              <a:gd name="connsiteX176" fmla="*/ 2676500 w 12192000"/>
              <a:gd name="connsiteY176" fmla="*/ 788684 h 1008346"/>
              <a:gd name="connsiteX177" fmla="*/ 2597106 w 12192000"/>
              <a:gd name="connsiteY177" fmla="*/ 788233 h 1008346"/>
              <a:gd name="connsiteX178" fmla="*/ 2493284 w 12192000"/>
              <a:gd name="connsiteY178" fmla="*/ 771780 h 1008346"/>
              <a:gd name="connsiteX179" fmla="*/ 2391347 w 12192000"/>
              <a:gd name="connsiteY179" fmla="*/ 752808 h 1008346"/>
              <a:gd name="connsiteX180" fmla="*/ 2354862 w 12192000"/>
              <a:gd name="connsiteY180" fmla="*/ 744636 h 1008346"/>
              <a:gd name="connsiteX181" fmla="*/ 2287979 w 12192000"/>
              <a:gd name="connsiteY181" fmla="*/ 735811 h 1008346"/>
              <a:gd name="connsiteX182" fmla="*/ 2255010 w 12192000"/>
              <a:gd name="connsiteY182" fmla="*/ 734698 h 1008346"/>
              <a:gd name="connsiteX183" fmla="*/ 2251535 w 12192000"/>
              <a:gd name="connsiteY183" fmla="*/ 736637 h 1008346"/>
              <a:gd name="connsiteX184" fmla="*/ 2245631 w 12192000"/>
              <a:gd name="connsiteY184" fmla="*/ 736631 h 1008346"/>
              <a:gd name="connsiteX185" fmla="*/ 2230763 w 12192000"/>
              <a:gd name="connsiteY185" fmla="*/ 732710 h 1008346"/>
              <a:gd name="connsiteX186" fmla="*/ 2225379 w 12192000"/>
              <a:gd name="connsiteY186" fmla="*/ 730591 h 1008346"/>
              <a:gd name="connsiteX187" fmla="*/ 2217057 w 12192000"/>
              <a:gd name="connsiteY187" fmla="*/ 728862 h 1008346"/>
              <a:gd name="connsiteX188" fmla="*/ 2216788 w 12192000"/>
              <a:gd name="connsiteY188" fmla="*/ 729024 h 1008346"/>
              <a:gd name="connsiteX189" fmla="*/ 2209124 w 12192000"/>
              <a:gd name="connsiteY189" fmla="*/ 727003 h 1008346"/>
              <a:gd name="connsiteX190" fmla="*/ 2172459 w 12192000"/>
              <a:gd name="connsiteY190" fmla="*/ 714519 h 1008346"/>
              <a:gd name="connsiteX191" fmla="*/ 2115857 w 12192000"/>
              <a:gd name="connsiteY191" fmla="*/ 723498 h 1008346"/>
              <a:gd name="connsiteX192" fmla="*/ 2093949 w 12192000"/>
              <a:gd name="connsiteY192" fmla="*/ 722515 h 1008346"/>
              <a:gd name="connsiteX193" fmla="*/ 2080925 w 12192000"/>
              <a:gd name="connsiteY193" fmla="*/ 723827 h 1008346"/>
              <a:gd name="connsiteX194" fmla="*/ 1983785 w 12192000"/>
              <a:gd name="connsiteY194" fmla="*/ 689896 h 1008346"/>
              <a:gd name="connsiteX195" fmla="*/ 1959913 w 12192000"/>
              <a:gd name="connsiteY195" fmla="*/ 672734 h 1008346"/>
              <a:gd name="connsiteX196" fmla="*/ 1804159 w 12192000"/>
              <a:gd name="connsiteY196" fmla="*/ 644533 h 1008346"/>
              <a:gd name="connsiteX197" fmla="*/ 1591576 w 12192000"/>
              <a:gd name="connsiteY197" fmla="*/ 571258 h 1008346"/>
              <a:gd name="connsiteX198" fmla="*/ 1496826 w 12192000"/>
              <a:gd name="connsiteY198" fmla="*/ 568535 h 1008346"/>
              <a:gd name="connsiteX199" fmla="*/ 1356936 w 12192000"/>
              <a:gd name="connsiteY199" fmla="*/ 530781 h 1008346"/>
              <a:gd name="connsiteX200" fmla="*/ 1269628 w 12192000"/>
              <a:gd name="connsiteY200" fmla="*/ 539232 h 1008346"/>
              <a:gd name="connsiteX201" fmla="*/ 1194874 w 12192000"/>
              <a:gd name="connsiteY201" fmla="*/ 523525 h 1008346"/>
              <a:gd name="connsiteX202" fmla="*/ 1138189 w 12192000"/>
              <a:gd name="connsiteY202" fmla="*/ 509746 h 1008346"/>
              <a:gd name="connsiteX203" fmla="*/ 976781 w 12192000"/>
              <a:gd name="connsiteY203" fmla="*/ 468644 h 1008346"/>
              <a:gd name="connsiteX204" fmla="*/ 882061 w 12192000"/>
              <a:gd name="connsiteY204" fmla="*/ 458215 h 1008346"/>
              <a:gd name="connsiteX205" fmla="*/ 833317 w 12192000"/>
              <a:gd name="connsiteY205" fmla="*/ 447431 h 1008346"/>
              <a:gd name="connsiteX206" fmla="*/ 827386 w 12192000"/>
              <a:gd name="connsiteY206" fmla="*/ 446883 h 1008346"/>
              <a:gd name="connsiteX207" fmla="*/ 786341 w 12192000"/>
              <a:gd name="connsiteY207" fmla="*/ 445842 h 1008346"/>
              <a:gd name="connsiteX208" fmla="*/ 725073 w 12192000"/>
              <a:gd name="connsiteY208" fmla="*/ 448531 h 1008346"/>
              <a:gd name="connsiteX209" fmla="*/ 624284 w 12192000"/>
              <a:gd name="connsiteY209" fmla="*/ 462606 h 1008346"/>
              <a:gd name="connsiteX210" fmla="*/ 527403 w 12192000"/>
              <a:gd name="connsiteY210" fmla="*/ 467566 h 1008346"/>
              <a:gd name="connsiteX211" fmla="*/ 407139 w 12192000"/>
              <a:gd name="connsiteY211" fmla="*/ 461890 h 1008346"/>
              <a:gd name="connsiteX212" fmla="*/ 363011 w 12192000"/>
              <a:gd name="connsiteY212" fmla="*/ 466758 h 1008346"/>
              <a:gd name="connsiteX213" fmla="*/ 360644 w 12192000"/>
              <a:gd name="connsiteY213" fmla="*/ 472114 h 1008346"/>
              <a:gd name="connsiteX214" fmla="*/ 347271 w 12192000"/>
              <a:gd name="connsiteY214" fmla="*/ 472897 h 1008346"/>
              <a:gd name="connsiteX215" fmla="*/ 344210 w 12192000"/>
              <a:gd name="connsiteY215" fmla="*/ 474119 h 1008346"/>
              <a:gd name="connsiteX216" fmla="*/ 326160 w 12192000"/>
              <a:gd name="connsiteY216" fmla="*/ 480110 h 1008346"/>
              <a:gd name="connsiteX217" fmla="*/ 275309 w 12192000"/>
              <a:gd name="connsiteY217" fmla="*/ 467738 h 1008346"/>
              <a:gd name="connsiteX218" fmla="*/ 251787 w 12192000"/>
              <a:gd name="connsiteY218" fmla="*/ 466296 h 1008346"/>
              <a:gd name="connsiteX219" fmla="*/ 229585 w 12192000"/>
              <a:gd name="connsiteY219" fmla="*/ 458043 h 1008346"/>
              <a:gd name="connsiteX220" fmla="*/ 218012 w 12192000"/>
              <a:gd name="connsiteY220" fmla="*/ 449412 h 1008346"/>
              <a:gd name="connsiteX221" fmla="*/ 133735 w 12192000"/>
              <a:gd name="connsiteY221" fmla="*/ 416518 h 1008346"/>
              <a:gd name="connsiteX222" fmla="*/ 77108 w 12192000"/>
              <a:gd name="connsiteY222" fmla="*/ 390937 h 1008346"/>
              <a:gd name="connsiteX223" fmla="*/ 65936 w 12192000"/>
              <a:gd name="connsiteY223" fmla="*/ 382568 h 1008346"/>
              <a:gd name="connsiteX224" fmla="*/ 49890 w 12192000"/>
              <a:gd name="connsiteY224" fmla="*/ 382282 h 1008346"/>
              <a:gd name="connsiteX225" fmla="*/ 44249 w 12192000"/>
              <a:gd name="connsiteY225" fmla="*/ 384936 h 1008346"/>
              <a:gd name="connsiteX226" fmla="*/ 0 w 12192000"/>
              <a:gd name="connsiteY226" fmla="*/ 363641 h 100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12192000" h="1008346">
                <a:moveTo>
                  <a:pt x="0" y="0"/>
                </a:moveTo>
                <a:lnTo>
                  <a:pt x="12187583" y="0"/>
                </a:lnTo>
                <a:lnTo>
                  <a:pt x="12192000" y="65613"/>
                </a:lnTo>
                <a:lnTo>
                  <a:pt x="12192000" y="84629"/>
                </a:lnTo>
                <a:lnTo>
                  <a:pt x="12176433" y="86996"/>
                </a:lnTo>
                <a:cubicBezTo>
                  <a:pt x="12073182" y="101789"/>
                  <a:pt x="12117356" y="120931"/>
                  <a:pt x="11966438" y="112672"/>
                </a:cubicBezTo>
                <a:cubicBezTo>
                  <a:pt x="11964149" y="128655"/>
                  <a:pt x="11948882" y="132320"/>
                  <a:pt x="11916918" y="131001"/>
                </a:cubicBezTo>
                <a:cubicBezTo>
                  <a:pt x="11886791" y="145641"/>
                  <a:pt x="11820109" y="185794"/>
                  <a:pt x="11785675" y="200504"/>
                </a:cubicBezTo>
                <a:cubicBezTo>
                  <a:pt x="11767893" y="223073"/>
                  <a:pt x="11729657" y="198901"/>
                  <a:pt x="11710307" y="219266"/>
                </a:cubicBezTo>
                <a:lnTo>
                  <a:pt x="11488515" y="272573"/>
                </a:lnTo>
                <a:cubicBezTo>
                  <a:pt x="11451393" y="267628"/>
                  <a:pt x="11433126" y="277361"/>
                  <a:pt x="11419631" y="292041"/>
                </a:cubicBezTo>
                <a:cubicBezTo>
                  <a:pt x="11351766" y="302526"/>
                  <a:pt x="11316239" y="329144"/>
                  <a:pt x="11247844" y="350265"/>
                </a:cubicBezTo>
                <a:cubicBezTo>
                  <a:pt x="11176630" y="380253"/>
                  <a:pt x="11168845" y="398802"/>
                  <a:pt x="11126425" y="419544"/>
                </a:cubicBezTo>
                <a:lnTo>
                  <a:pt x="11017611" y="445382"/>
                </a:lnTo>
                <a:lnTo>
                  <a:pt x="10964524" y="459636"/>
                </a:lnTo>
                <a:lnTo>
                  <a:pt x="10937482" y="479175"/>
                </a:lnTo>
                <a:cubicBezTo>
                  <a:pt x="10928984" y="479690"/>
                  <a:pt x="10923663" y="480566"/>
                  <a:pt x="10920340" y="481765"/>
                </a:cubicBezTo>
                <a:cubicBezTo>
                  <a:pt x="10920271" y="481905"/>
                  <a:pt x="10920203" y="482045"/>
                  <a:pt x="10920133" y="482186"/>
                </a:cubicBezTo>
                <a:lnTo>
                  <a:pt x="10815604" y="500583"/>
                </a:lnTo>
                <a:lnTo>
                  <a:pt x="10736979" y="537354"/>
                </a:lnTo>
                <a:cubicBezTo>
                  <a:pt x="10701168" y="539251"/>
                  <a:pt x="10671225" y="526691"/>
                  <a:pt x="10697572" y="549656"/>
                </a:cubicBezTo>
                <a:cubicBezTo>
                  <a:pt x="10686217" y="550987"/>
                  <a:pt x="10680616" y="554110"/>
                  <a:pt x="10677680" y="558131"/>
                </a:cubicBezTo>
                <a:lnTo>
                  <a:pt x="10677187" y="559888"/>
                </a:lnTo>
                <a:lnTo>
                  <a:pt x="10588288" y="566845"/>
                </a:lnTo>
                <a:lnTo>
                  <a:pt x="10533913" y="565526"/>
                </a:lnTo>
                <a:lnTo>
                  <a:pt x="10427096" y="571439"/>
                </a:lnTo>
                <a:lnTo>
                  <a:pt x="10283366" y="601076"/>
                </a:lnTo>
                <a:cubicBezTo>
                  <a:pt x="10219534" y="608345"/>
                  <a:pt x="10191304" y="590560"/>
                  <a:pt x="10071988" y="612649"/>
                </a:cubicBezTo>
                <a:cubicBezTo>
                  <a:pt x="10057074" y="615410"/>
                  <a:pt x="10039347" y="619216"/>
                  <a:pt x="10019577" y="623784"/>
                </a:cubicBezTo>
                <a:lnTo>
                  <a:pt x="9996598" y="629362"/>
                </a:lnTo>
                <a:lnTo>
                  <a:pt x="9994226" y="629693"/>
                </a:lnTo>
                <a:cubicBezTo>
                  <a:pt x="9969462" y="631806"/>
                  <a:pt x="9926429" y="636434"/>
                  <a:pt x="9886928" y="637803"/>
                </a:cubicBezTo>
                <a:cubicBezTo>
                  <a:pt x="9846681" y="625129"/>
                  <a:pt x="9789914" y="647341"/>
                  <a:pt x="9757216" y="637903"/>
                </a:cubicBezTo>
                <a:lnTo>
                  <a:pt x="9630666" y="634301"/>
                </a:lnTo>
                <a:cubicBezTo>
                  <a:pt x="9589814" y="639083"/>
                  <a:pt x="9614560" y="612902"/>
                  <a:pt x="9552588" y="654919"/>
                </a:cubicBezTo>
                <a:cubicBezTo>
                  <a:pt x="9480258" y="649249"/>
                  <a:pt x="9479892" y="669316"/>
                  <a:pt x="9415821" y="653970"/>
                </a:cubicBezTo>
                <a:lnTo>
                  <a:pt x="9163817" y="650641"/>
                </a:lnTo>
                <a:cubicBezTo>
                  <a:pt x="9121629" y="655493"/>
                  <a:pt x="9110866" y="652022"/>
                  <a:pt x="9050386" y="653852"/>
                </a:cubicBezTo>
                <a:cubicBezTo>
                  <a:pt x="8989096" y="658189"/>
                  <a:pt x="8982352" y="653254"/>
                  <a:pt x="8929125" y="654038"/>
                </a:cubicBezTo>
                <a:cubicBezTo>
                  <a:pt x="8895525" y="654011"/>
                  <a:pt x="8854261" y="655068"/>
                  <a:pt x="8848784" y="653686"/>
                </a:cubicBezTo>
                <a:lnTo>
                  <a:pt x="8846477" y="654426"/>
                </a:lnTo>
                <a:cubicBezTo>
                  <a:pt x="8836488" y="655974"/>
                  <a:pt x="8830524" y="655525"/>
                  <a:pt x="8826356" y="654200"/>
                </a:cubicBezTo>
                <a:lnTo>
                  <a:pt x="8788426" y="644734"/>
                </a:lnTo>
                <a:lnTo>
                  <a:pt x="8715784" y="655804"/>
                </a:lnTo>
                <a:cubicBezTo>
                  <a:pt x="8700486" y="660164"/>
                  <a:pt x="8674656" y="657180"/>
                  <a:pt x="8652446" y="660966"/>
                </a:cubicBezTo>
                <a:cubicBezTo>
                  <a:pt x="8638945" y="659778"/>
                  <a:pt x="8617129" y="670043"/>
                  <a:pt x="8602565" y="669503"/>
                </a:cubicBezTo>
                <a:lnTo>
                  <a:pt x="8593932" y="669427"/>
                </a:lnTo>
                <a:lnTo>
                  <a:pt x="8593705" y="669613"/>
                </a:lnTo>
                <a:cubicBezTo>
                  <a:pt x="8591714" y="669998"/>
                  <a:pt x="8588833" y="670123"/>
                  <a:pt x="8584494" y="669906"/>
                </a:cubicBezTo>
                <a:lnTo>
                  <a:pt x="8578197" y="669287"/>
                </a:lnTo>
                <a:lnTo>
                  <a:pt x="8506463" y="693584"/>
                </a:lnTo>
                <a:cubicBezTo>
                  <a:pt x="8463764" y="700193"/>
                  <a:pt x="8447826" y="702186"/>
                  <a:pt x="8399267" y="713948"/>
                </a:cubicBezTo>
                <a:cubicBezTo>
                  <a:pt x="8359327" y="720193"/>
                  <a:pt x="8328180" y="730649"/>
                  <a:pt x="8291640" y="731915"/>
                </a:cubicBezTo>
                <a:cubicBezTo>
                  <a:pt x="8280654" y="738095"/>
                  <a:pt x="8268777" y="741688"/>
                  <a:pt x="8251948" y="737355"/>
                </a:cubicBezTo>
                <a:cubicBezTo>
                  <a:pt x="8215882" y="744957"/>
                  <a:pt x="8212832" y="755146"/>
                  <a:pt x="8184393" y="751751"/>
                </a:cubicBezTo>
                <a:cubicBezTo>
                  <a:pt x="8173075" y="769174"/>
                  <a:pt x="8168114" y="763895"/>
                  <a:pt x="8155434" y="761257"/>
                </a:cubicBezTo>
                <a:lnTo>
                  <a:pt x="8153823" y="761173"/>
                </a:lnTo>
                <a:lnTo>
                  <a:pt x="8152337" y="763644"/>
                </a:lnTo>
                <a:lnTo>
                  <a:pt x="8147026" y="765472"/>
                </a:lnTo>
                <a:lnTo>
                  <a:pt x="8130352" y="767262"/>
                </a:lnTo>
                <a:lnTo>
                  <a:pt x="8123725" y="767408"/>
                </a:lnTo>
                <a:cubicBezTo>
                  <a:pt x="8119291" y="767706"/>
                  <a:pt x="8116515" y="768155"/>
                  <a:pt x="8114787" y="768745"/>
                </a:cubicBezTo>
                <a:cubicBezTo>
                  <a:pt x="8114753" y="768812"/>
                  <a:pt x="8114716" y="768878"/>
                  <a:pt x="8114681" y="768946"/>
                </a:cubicBezTo>
                <a:lnTo>
                  <a:pt x="8106087" y="769868"/>
                </a:lnTo>
                <a:cubicBezTo>
                  <a:pt x="8090192" y="774423"/>
                  <a:pt x="8064932" y="784432"/>
                  <a:pt x="8047050" y="789846"/>
                </a:cubicBezTo>
                <a:cubicBezTo>
                  <a:pt x="8028366" y="790970"/>
                  <a:pt x="7984943" y="791619"/>
                  <a:pt x="7998793" y="802356"/>
                </a:cubicBezTo>
                <a:cubicBezTo>
                  <a:pt x="7992871" y="803059"/>
                  <a:pt x="7989962" y="804576"/>
                  <a:pt x="7988446" y="806503"/>
                </a:cubicBezTo>
                <a:cubicBezTo>
                  <a:pt x="7988363" y="806782"/>
                  <a:pt x="7988279" y="807061"/>
                  <a:pt x="7988194" y="807340"/>
                </a:cubicBezTo>
                <a:lnTo>
                  <a:pt x="7941821" y="811196"/>
                </a:lnTo>
                <a:lnTo>
                  <a:pt x="7913431" y="810908"/>
                </a:lnTo>
                <a:lnTo>
                  <a:pt x="7899391" y="811681"/>
                </a:lnTo>
                <a:lnTo>
                  <a:pt x="7894134" y="809997"/>
                </a:lnTo>
                <a:cubicBezTo>
                  <a:pt x="7889170" y="809235"/>
                  <a:pt x="7882983" y="809505"/>
                  <a:pt x="7874065" y="812104"/>
                </a:cubicBezTo>
                <a:lnTo>
                  <a:pt x="7872250" y="813063"/>
                </a:lnTo>
                <a:lnTo>
                  <a:pt x="7825620" y="810757"/>
                </a:lnTo>
                <a:cubicBezTo>
                  <a:pt x="7819392" y="809994"/>
                  <a:pt x="7764833" y="816501"/>
                  <a:pt x="7759398" y="814526"/>
                </a:cubicBezTo>
                <a:cubicBezTo>
                  <a:pt x="7724819" y="813934"/>
                  <a:pt x="7729736" y="814205"/>
                  <a:pt x="7671781" y="825332"/>
                </a:cubicBezTo>
                <a:cubicBezTo>
                  <a:pt x="7662860" y="827124"/>
                  <a:pt x="7506038" y="834490"/>
                  <a:pt x="7470640" y="840596"/>
                </a:cubicBezTo>
                <a:lnTo>
                  <a:pt x="7464881" y="840011"/>
                </a:lnTo>
                <a:lnTo>
                  <a:pt x="7468828" y="838867"/>
                </a:lnTo>
                <a:cubicBezTo>
                  <a:pt x="7467755" y="838929"/>
                  <a:pt x="7464874" y="839452"/>
                  <a:pt x="7463929" y="839915"/>
                </a:cubicBezTo>
                <a:lnTo>
                  <a:pt x="7464881" y="840011"/>
                </a:lnTo>
                <a:lnTo>
                  <a:pt x="7462887" y="840589"/>
                </a:lnTo>
                <a:cubicBezTo>
                  <a:pt x="7456605" y="841972"/>
                  <a:pt x="7444775" y="844340"/>
                  <a:pt x="7423655" y="848212"/>
                </a:cubicBezTo>
                <a:cubicBezTo>
                  <a:pt x="7401789" y="849153"/>
                  <a:pt x="7379434" y="857438"/>
                  <a:pt x="7346156" y="869806"/>
                </a:cubicBezTo>
                <a:cubicBezTo>
                  <a:pt x="7271178" y="897611"/>
                  <a:pt x="7249743" y="890013"/>
                  <a:pt x="7174543" y="893041"/>
                </a:cubicBezTo>
                <a:cubicBezTo>
                  <a:pt x="7148347" y="916454"/>
                  <a:pt x="7157917" y="896956"/>
                  <a:pt x="7120480" y="906142"/>
                </a:cubicBezTo>
                <a:cubicBezTo>
                  <a:pt x="7120216" y="888189"/>
                  <a:pt x="7078525" y="922435"/>
                  <a:pt x="7063799" y="904302"/>
                </a:cubicBezTo>
                <a:cubicBezTo>
                  <a:pt x="7057452" y="906549"/>
                  <a:pt x="7051768" y="909296"/>
                  <a:pt x="7046174" y="912191"/>
                </a:cubicBezTo>
                <a:lnTo>
                  <a:pt x="7043236" y="913697"/>
                </a:lnTo>
                <a:lnTo>
                  <a:pt x="7029299" y="916535"/>
                </a:lnTo>
                <a:lnTo>
                  <a:pt x="7011341" y="922055"/>
                </a:lnTo>
                <a:lnTo>
                  <a:pt x="6962721" y="926136"/>
                </a:lnTo>
                <a:cubicBezTo>
                  <a:pt x="6955177" y="928190"/>
                  <a:pt x="6934298" y="934551"/>
                  <a:pt x="6924046" y="935119"/>
                </a:cubicBezTo>
                <a:lnTo>
                  <a:pt x="6803921" y="953749"/>
                </a:lnTo>
                <a:cubicBezTo>
                  <a:pt x="6793798" y="956148"/>
                  <a:pt x="6756114" y="960863"/>
                  <a:pt x="6753130" y="967574"/>
                </a:cubicBezTo>
                <a:cubicBezTo>
                  <a:pt x="6747365" y="975888"/>
                  <a:pt x="6707255" y="968409"/>
                  <a:pt x="6715125" y="976612"/>
                </a:cubicBezTo>
                <a:lnTo>
                  <a:pt x="6558230" y="992648"/>
                </a:lnTo>
                <a:lnTo>
                  <a:pt x="6424995" y="997785"/>
                </a:lnTo>
                <a:lnTo>
                  <a:pt x="6223993" y="996254"/>
                </a:lnTo>
                <a:cubicBezTo>
                  <a:pt x="6210976" y="994645"/>
                  <a:pt x="6182117" y="995304"/>
                  <a:pt x="6170626" y="996191"/>
                </a:cubicBezTo>
                <a:lnTo>
                  <a:pt x="6139366" y="1000894"/>
                </a:lnTo>
                <a:lnTo>
                  <a:pt x="6132311" y="1006678"/>
                </a:lnTo>
                <a:lnTo>
                  <a:pt x="6112202" y="1007107"/>
                </a:lnTo>
                <a:lnTo>
                  <a:pt x="6106903" y="1008346"/>
                </a:lnTo>
                <a:cubicBezTo>
                  <a:pt x="6089917" y="1007017"/>
                  <a:pt x="6051453" y="999806"/>
                  <a:pt x="6010290" y="999136"/>
                </a:cubicBezTo>
                <a:cubicBezTo>
                  <a:pt x="5969128" y="998465"/>
                  <a:pt x="5880801" y="1013593"/>
                  <a:pt x="5859922" y="1004321"/>
                </a:cubicBezTo>
                <a:cubicBezTo>
                  <a:pt x="5765762" y="991088"/>
                  <a:pt x="5703766" y="1009352"/>
                  <a:pt x="5623801" y="983916"/>
                </a:cubicBezTo>
                <a:cubicBezTo>
                  <a:pt x="5544186" y="983963"/>
                  <a:pt x="5522368" y="975664"/>
                  <a:pt x="5462286" y="972082"/>
                </a:cubicBezTo>
                <a:cubicBezTo>
                  <a:pt x="5381152" y="966377"/>
                  <a:pt x="5295596" y="957595"/>
                  <a:pt x="5263300" y="962419"/>
                </a:cubicBezTo>
                <a:cubicBezTo>
                  <a:pt x="5223679" y="967819"/>
                  <a:pt x="5228790" y="951744"/>
                  <a:pt x="5146583" y="948153"/>
                </a:cubicBezTo>
                <a:cubicBezTo>
                  <a:pt x="5114696" y="951070"/>
                  <a:pt x="5103593" y="950913"/>
                  <a:pt x="5067376" y="951851"/>
                </a:cubicBezTo>
                <a:lnTo>
                  <a:pt x="4992329" y="947102"/>
                </a:lnTo>
                <a:cubicBezTo>
                  <a:pt x="4978545" y="948367"/>
                  <a:pt x="4970776" y="947303"/>
                  <a:pt x="4965683" y="945215"/>
                </a:cubicBezTo>
                <a:lnTo>
                  <a:pt x="4961310" y="941890"/>
                </a:lnTo>
                <a:lnTo>
                  <a:pt x="4943488" y="939683"/>
                </a:lnTo>
                <a:lnTo>
                  <a:pt x="4849224" y="927230"/>
                </a:lnTo>
                <a:lnTo>
                  <a:pt x="4847947" y="928231"/>
                </a:lnTo>
                <a:cubicBezTo>
                  <a:pt x="4826178" y="932813"/>
                  <a:pt x="4785045" y="935332"/>
                  <a:pt x="4754288" y="938607"/>
                </a:cubicBezTo>
                <a:cubicBezTo>
                  <a:pt x="4736761" y="935966"/>
                  <a:pt x="4682562" y="949752"/>
                  <a:pt x="4663397" y="947888"/>
                </a:cubicBezTo>
                <a:lnTo>
                  <a:pt x="4651959" y="947106"/>
                </a:lnTo>
                <a:lnTo>
                  <a:pt x="4651598" y="947335"/>
                </a:lnTo>
                <a:cubicBezTo>
                  <a:pt x="4648828" y="947687"/>
                  <a:pt x="4644956" y="947627"/>
                  <a:pt x="4639268" y="946997"/>
                </a:cubicBezTo>
                <a:lnTo>
                  <a:pt x="4631109" y="945679"/>
                </a:lnTo>
                <a:lnTo>
                  <a:pt x="4543237" y="945685"/>
                </a:lnTo>
                <a:lnTo>
                  <a:pt x="4438018" y="952550"/>
                </a:lnTo>
                <a:cubicBezTo>
                  <a:pt x="4374838" y="949681"/>
                  <a:pt x="4320080" y="950605"/>
                  <a:pt x="4248478" y="943944"/>
                </a:cubicBezTo>
                <a:cubicBezTo>
                  <a:pt x="4186345" y="948231"/>
                  <a:pt x="4126469" y="936911"/>
                  <a:pt x="4060040" y="924627"/>
                </a:cubicBezTo>
                <a:cubicBezTo>
                  <a:pt x="4001992" y="917353"/>
                  <a:pt x="3965469" y="896563"/>
                  <a:pt x="3900993" y="901281"/>
                </a:cubicBezTo>
                <a:cubicBezTo>
                  <a:pt x="3899958" y="898137"/>
                  <a:pt x="3897537" y="895435"/>
                  <a:pt x="3894163" y="893057"/>
                </a:cubicBezTo>
                <a:lnTo>
                  <a:pt x="3882282" y="887118"/>
                </a:lnTo>
                <a:lnTo>
                  <a:pt x="3879568" y="887386"/>
                </a:lnTo>
                <a:cubicBezTo>
                  <a:pt x="3869341" y="886992"/>
                  <a:pt x="3864486" y="885466"/>
                  <a:pt x="3862018" y="883446"/>
                </a:cubicBezTo>
                <a:lnTo>
                  <a:pt x="3860685" y="880589"/>
                </a:lnTo>
                <a:lnTo>
                  <a:pt x="3849430" y="877261"/>
                </a:lnTo>
                <a:lnTo>
                  <a:pt x="3829379" y="869021"/>
                </a:lnTo>
                <a:lnTo>
                  <a:pt x="3823641" y="869057"/>
                </a:lnTo>
                <a:lnTo>
                  <a:pt x="3790304" y="859084"/>
                </a:lnTo>
                <a:lnTo>
                  <a:pt x="3788900" y="859697"/>
                </a:lnTo>
                <a:cubicBezTo>
                  <a:pt x="3784995" y="860839"/>
                  <a:pt x="3780679" y="861255"/>
                  <a:pt x="3775383" y="860158"/>
                </a:cubicBezTo>
                <a:lnTo>
                  <a:pt x="3650549" y="856389"/>
                </a:lnTo>
                <a:lnTo>
                  <a:pt x="3643002" y="854718"/>
                </a:lnTo>
                <a:lnTo>
                  <a:pt x="3642633" y="854851"/>
                </a:lnTo>
                <a:cubicBezTo>
                  <a:pt x="3640525" y="854845"/>
                  <a:pt x="3637865" y="854429"/>
                  <a:pt x="3634236" y="853421"/>
                </a:cubicBezTo>
                <a:lnTo>
                  <a:pt x="3629243" y="851670"/>
                </a:lnTo>
                <a:lnTo>
                  <a:pt x="3614602" y="848429"/>
                </a:lnTo>
                <a:lnTo>
                  <a:pt x="3543752" y="861253"/>
                </a:lnTo>
                <a:cubicBezTo>
                  <a:pt x="3500035" y="859566"/>
                  <a:pt x="3467992" y="871747"/>
                  <a:pt x="3430556" y="860564"/>
                </a:cubicBezTo>
                <a:cubicBezTo>
                  <a:pt x="3389606" y="859043"/>
                  <a:pt x="3418847" y="866729"/>
                  <a:pt x="3385450" y="861153"/>
                </a:cubicBezTo>
                <a:cubicBezTo>
                  <a:pt x="3348090" y="860448"/>
                  <a:pt x="3237697" y="855648"/>
                  <a:pt x="3206411" y="856342"/>
                </a:cubicBezTo>
                <a:cubicBezTo>
                  <a:pt x="3180515" y="870648"/>
                  <a:pt x="3180956" y="864759"/>
                  <a:pt x="3172172" y="859926"/>
                </a:cubicBezTo>
                <a:lnTo>
                  <a:pt x="3167260" y="861600"/>
                </a:lnTo>
                <a:lnTo>
                  <a:pt x="3160907" y="862337"/>
                </a:lnTo>
                <a:lnTo>
                  <a:pt x="3144557" y="860933"/>
                </a:lnTo>
                <a:lnTo>
                  <a:pt x="3138575" y="859842"/>
                </a:lnTo>
                <a:cubicBezTo>
                  <a:pt x="3134393" y="859301"/>
                  <a:pt x="3131532" y="859210"/>
                  <a:pt x="3129468" y="859445"/>
                </a:cubicBezTo>
                <a:lnTo>
                  <a:pt x="3129191" y="859614"/>
                </a:lnTo>
                <a:lnTo>
                  <a:pt x="3080632" y="859576"/>
                </a:lnTo>
                <a:cubicBezTo>
                  <a:pt x="3066428" y="869092"/>
                  <a:pt x="3020225" y="848520"/>
                  <a:pt x="3020075" y="867669"/>
                </a:cubicBezTo>
                <a:cubicBezTo>
                  <a:pt x="3002560" y="865266"/>
                  <a:pt x="2993991" y="856922"/>
                  <a:pt x="2996410" y="869598"/>
                </a:cubicBezTo>
                <a:cubicBezTo>
                  <a:pt x="2990543" y="869161"/>
                  <a:pt x="2986591" y="870051"/>
                  <a:pt x="2983493" y="871583"/>
                </a:cubicBezTo>
                <a:lnTo>
                  <a:pt x="2982508" y="872324"/>
                </a:lnTo>
                <a:lnTo>
                  <a:pt x="2943646" y="866671"/>
                </a:lnTo>
                <a:lnTo>
                  <a:pt x="2937624" y="860873"/>
                </a:lnTo>
                <a:lnTo>
                  <a:pt x="2900278" y="855890"/>
                </a:lnTo>
                <a:lnTo>
                  <a:pt x="2877094" y="850038"/>
                </a:lnTo>
                <a:lnTo>
                  <a:pt x="2876089" y="849428"/>
                </a:lnTo>
                <a:lnTo>
                  <a:pt x="2858491" y="836891"/>
                </a:lnTo>
                <a:lnTo>
                  <a:pt x="2853221" y="836141"/>
                </a:lnTo>
                <a:cubicBezTo>
                  <a:pt x="2845104" y="833148"/>
                  <a:pt x="2820643" y="822508"/>
                  <a:pt x="2809798" y="818931"/>
                </a:cubicBezTo>
                <a:cubicBezTo>
                  <a:pt x="2803336" y="833150"/>
                  <a:pt x="2801586" y="821927"/>
                  <a:pt x="2788143" y="814680"/>
                </a:cubicBezTo>
                <a:cubicBezTo>
                  <a:pt x="2775104" y="835149"/>
                  <a:pt x="2745218" y="807855"/>
                  <a:pt x="2726584" y="814258"/>
                </a:cubicBezTo>
                <a:cubicBezTo>
                  <a:pt x="2717002" y="808472"/>
                  <a:pt x="2706629" y="802727"/>
                  <a:pt x="2695593" y="797218"/>
                </a:cubicBezTo>
                <a:lnTo>
                  <a:pt x="2688833" y="794195"/>
                </a:lnTo>
                <a:lnTo>
                  <a:pt x="2688479" y="794303"/>
                </a:lnTo>
                <a:cubicBezTo>
                  <a:pt x="2686546" y="794003"/>
                  <a:pt x="2684146" y="793143"/>
                  <a:pt x="2680911" y="791446"/>
                </a:cubicBezTo>
                <a:lnTo>
                  <a:pt x="2676500" y="788684"/>
                </a:lnTo>
                <a:lnTo>
                  <a:pt x="2597106" y="788233"/>
                </a:lnTo>
                <a:cubicBezTo>
                  <a:pt x="2557147" y="780192"/>
                  <a:pt x="2526549" y="790205"/>
                  <a:pt x="2493284" y="771780"/>
                </a:cubicBezTo>
                <a:cubicBezTo>
                  <a:pt x="2455850" y="764319"/>
                  <a:pt x="2421460" y="764032"/>
                  <a:pt x="2391347" y="752808"/>
                </a:cubicBezTo>
                <a:cubicBezTo>
                  <a:pt x="2376903" y="755171"/>
                  <a:pt x="2364156" y="754671"/>
                  <a:pt x="2354862" y="744636"/>
                </a:cubicBezTo>
                <a:cubicBezTo>
                  <a:pt x="2319232" y="739843"/>
                  <a:pt x="2307341" y="748884"/>
                  <a:pt x="2287979" y="735811"/>
                </a:cubicBezTo>
                <a:lnTo>
                  <a:pt x="2255010" y="734698"/>
                </a:lnTo>
                <a:lnTo>
                  <a:pt x="2251535" y="736637"/>
                </a:lnTo>
                <a:lnTo>
                  <a:pt x="2245631" y="736631"/>
                </a:lnTo>
                <a:lnTo>
                  <a:pt x="2230763" y="732710"/>
                </a:lnTo>
                <a:lnTo>
                  <a:pt x="2225379" y="730591"/>
                </a:lnTo>
                <a:cubicBezTo>
                  <a:pt x="2221589" y="729370"/>
                  <a:pt x="2218976" y="728867"/>
                  <a:pt x="2217057" y="728862"/>
                </a:cubicBezTo>
                <a:lnTo>
                  <a:pt x="2216788" y="729024"/>
                </a:lnTo>
                <a:lnTo>
                  <a:pt x="2209124" y="727003"/>
                </a:lnTo>
                <a:cubicBezTo>
                  <a:pt x="2196342" y="723123"/>
                  <a:pt x="2184048" y="718901"/>
                  <a:pt x="2172459" y="714519"/>
                </a:cubicBezTo>
                <a:cubicBezTo>
                  <a:pt x="2158494" y="723838"/>
                  <a:pt x="2117863" y="700822"/>
                  <a:pt x="2115857" y="723498"/>
                </a:cubicBezTo>
                <a:cubicBezTo>
                  <a:pt x="2100018" y="718231"/>
                  <a:pt x="2092968" y="707158"/>
                  <a:pt x="2093949" y="722515"/>
                </a:cubicBezTo>
                <a:lnTo>
                  <a:pt x="2080925" y="723827"/>
                </a:lnTo>
                <a:lnTo>
                  <a:pt x="1983785" y="689896"/>
                </a:lnTo>
                <a:cubicBezTo>
                  <a:pt x="1963617" y="681381"/>
                  <a:pt x="1989851" y="680295"/>
                  <a:pt x="1959913" y="672734"/>
                </a:cubicBezTo>
                <a:cubicBezTo>
                  <a:pt x="1903668" y="678499"/>
                  <a:pt x="1860398" y="653313"/>
                  <a:pt x="1804159" y="644533"/>
                </a:cubicBezTo>
                <a:cubicBezTo>
                  <a:pt x="1743487" y="627658"/>
                  <a:pt x="1612652" y="582310"/>
                  <a:pt x="1591576" y="571258"/>
                </a:cubicBezTo>
                <a:cubicBezTo>
                  <a:pt x="1573388" y="564719"/>
                  <a:pt x="1489080" y="557055"/>
                  <a:pt x="1496826" y="568535"/>
                </a:cubicBezTo>
                <a:cubicBezTo>
                  <a:pt x="1445419" y="536648"/>
                  <a:pt x="1419299" y="553467"/>
                  <a:pt x="1356936" y="530781"/>
                </a:cubicBezTo>
                <a:lnTo>
                  <a:pt x="1269628" y="539232"/>
                </a:lnTo>
                <a:lnTo>
                  <a:pt x="1194874" y="523525"/>
                </a:lnTo>
                <a:lnTo>
                  <a:pt x="1138189" y="509746"/>
                </a:lnTo>
                <a:lnTo>
                  <a:pt x="976781" y="468644"/>
                </a:lnTo>
                <a:cubicBezTo>
                  <a:pt x="929088" y="460952"/>
                  <a:pt x="905972" y="461750"/>
                  <a:pt x="882061" y="458215"/>
                </a:cubicBezTo>
                <a:lnTo>
                  <a:pt x="833317" y="447431"/>
                </a:lnTo>
                <a:lnTo>
                  <a:pt x="827386" y="446883"/>
                </a:lnTo>
                <a:lnTo>
                  <a:pt x="786341" y="445842"/>
                </a:lnTo>
                <a:lnTo>
                  <a:pt x="725073" y="448531"/>
                </a:lnTo>
                <a:cubicBezTo>
                  <a:pt x="698064" y="451325"/>
                  <a:pt x="645372" y="459412"/>
                  <a:pt x="624284" y="462606"/>
                </a:cubicBezTo>
                <a:cubicBezTo>
                  <a:pt x="591338" y="465778"/>
                  <a:pt x="563594" y="467685"/>
                  <a:pt x="527403" y="467566"/>
                </a:cubicBezTo>
                <a:cubicBezTo>
                  <a:pt x="485975" y="450521"/>
                  <a:pt x="440521" y="474706"/>
                  <a:pt x="407139" y="461890"/>
                </a:cubicBezTo>
                <a:cubicBezTo>
                  <a:pt x="379741" y="461756"/>
                  <a:pt x="370760" y="465054"/>
                  <a:pt x="363011" y="466758"/>
                </a:cubicBezTo>
                <a:lnTo>
                  <a:pt x="360644" y="472114"/>
                </a:lnTo>
                <a:lnTo>
                  <a:pt x="347271" y="472897"/>
                </a:lnTo>
                <a:lnTo>
                  <a:pt x="344210" y="474119"/>
                </a:lnTo>
                <a:cubicBezTo>
                  <a:pt x="338378" y="476473"/>
                  <a:pt x="332503" y="478642"/>
                  <a:pt x="326160" y="480110"/>
                </a:cubicBezTo>
                <a:cubicBezTo>
                  <a:pt x="317620" y="456362"/>
                  <a:pt x="270799" y="488667"/>
                  <a:pt x="275309" y="467738"/>
                </a:cubicBezTo>
                <a:lnTo>
                  <a:pt x="251787" y="466296"/>
                </a:lnTo>
                <a:lnTo>
                  <a:pt x="229585" y="458043"/>
                </a:lnTo>
                <a:lnTo>
                  <a:pt x="218012" y="449412"/>
                </a:lnTo>
                <a:lnTo>
                  <a:pt x="133735" y="416518"/>
                </a:lnTo>
                <a:lnTo>
                  <a:pt x="77108" y="390937"/>
                </a:lnTo>
                <a:lnTo>
                  <a:pt x="65936" y="382568"/>
                </a:lnTo>
                <a:lnTo>
                  <a:pt x="49890" y="382282"/>
                </a:lnTo>
                <a:cubicBezTo>
                  <a:pt x="47699" y="382935"/>
                  <a:pt x="45800" y="383830"/>
                  <a:pt x="44249" y="384936"/>
                </a:cubicBezTo>
                <a:lnTo>
                  <a:pt x="0" y="363641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A61ECB-521C-4BFC-9F12-1BA566BC2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4068"/>
            <a:ext cx="12192000" cy="1163932"/>
          </a:xfrm>
          <a:custGeom>
            <a:avLst/>
            <a:gdLst>
              <a:gd name="connsiteX0" fmla="*/ 2955508 w 12192000"/>
              <a:gd name="connsiteY0" fmla="*/ 929 h 1163932"/>
              <a:gd name="connsiteX1" fmla="*/ 2973472 w 12192000"/>
              <a:gd name="connsiteY1" fmla="*/ 2369 h 1163932"/>
              <a:gd name="connsiteX2" fmla="*/ 3052621 w 12192000"/>
              <a:gd name="connsiteY2" fmla="*/ 14030 h 1163932"/>
              <a:gd name="connsiteX3" fmla="*/ 3145220 w 12192000"/>
              <a:gd name="connsiteY3" fmla="*/ 16277 h 1163932"/>
              <a:gd name="connsiteX4" fmla="*/ 3233309 w 12192000"/>
              <a:gd name="connsiteY4" fmla="*/ 8968 h 1163932"/>
              <a:gd name="connsiteX5" fmla="*/ 3320851 w 12192000"/>
              <a:gd name="connsiteY5" fmla="*/ 18902 h 1163932"/>
              <a:gd name="connsiteX6" fmla="*/ 3394552 w 12192000"/>
              <a:gd name="connsiteY6" fmla="*/ 38279 h 1163932"/>
              <a:gd name="connsiteX7" fmla="*/ 3462252 w 12192000"/>
              <a:gd name="connsiteY7" fmla="*/ 68646 h 1163932"/>
              <a:gd name="connsiteX8" fmla="*/ 3504799 w 12192000"/>
              <a:gd name="connsiteY8" fmla="*/ 93363 h 1163932"/>
              <a:gd name="connsiteX9" fmla="*/ 3568807 w 12192000"/>
              <a:gd name="connsiteY9" fmla="*/ 84557 h 1163932"/>
              <a:gd name="connsiteX10" fmla="*/ 3571993 w 12192000"/>
              <a:gd name="connsiteY10" fmla="*/ 87105 h 1163932"/>
              <a:gd name="connsiteX11" fmla="*/ 3590879 w 12192000"/>
              <a:gd name="connsiteY11" fmla="*/ 100115 h 1163932"/>
              <a:gd name="connsiteX12" fmla="*/ 3623973 w 12192000"/>
              <a:gd name="connsiteY12" fmla="*/ 93084 h 1163932"/>
              <a:gd name="connsiteX13" fmla="*/ 3636728 w 12192000"/>
              <a:gd name="connsiteY13" fmla="*/ 98019 h 1163932"/>
              <a:gd name="connsiteX14" fmla="*/ 3676976 w 12192000"/>
              <a:gd name="connsiteY14" fmla="*/ 96600 h 1163932"/>
              <a:gd name="connsiteX15" fmla="*/ 3722653 w 12192000"/>
              <a:gd name="connsiteY15" fmla="*/ 115363 h 1163932"/>
              <a:gd name="connsiteX16" fmla="*/ 3775112 w 12192000"/>
              <a:gd name="connsiteY16" fmla="*/ 98970 h 1163932"/>
              <a:gd name="connsiteX17" fmla="*/ 3932956 w 12192000"/>
              <a:gd name="connsiteY17" fmla="*/ 122337 h 1163932"/>
              <a:gd name="connsiteX18" fmla="*/ 4100593 w 12192000"/>
              <a:gd name="connsiteY18" fmla="*/ 163834 h 1163932"/>
              <a:gd name="connsiteX19" fmla="*/ 4316364 w 12192000"/>
              <a:gd name="connsiteY19" fmla="*/ 177453 h 1163932"/>
              <a:gd name="connsiteX20" fmla="*/ 4387387 w 12192000"/>
              <a:gd name="connsiteY20" fmla="*/ 164360 h 1163932"/>
              <a:gd name="connsiteX21" fmla="*/ 4427957 w 12192000"/>
              <a:gd name="connsiteY21" fmla="*/ 177526 h 1163932"/>
              <a:gd name="connsiteX22" fmla="*/ 4502291 w 12192000"/>
              <a:gd name="connsiteY22" fmla="*/ 188197 h 1163932"/>
              <a:gd name="connsiteX23" fmla="*/ 4600771 w 12192000"/>
              <a:gd name="connsiteY23" fmla="*/ 212143 h 1163932"/>
              <a:gd name="connsiteX24" fmla="*/ 4644102 w 12192000"/>
              <a:gd name="connsiteY24" fmla="*/ 210363 h 1163932"/>
              <a:gd name="connsiteX25" fmla="*/ 4652752 w 12192000"/>
              <a:gd name="connsiteY25" fmla="*/ 210902 h 1163932"/>
              <a:gd name="connsiteX26" fmla="*/ 4652896 w 12192000"/>
              <a:gd name="connsiteY26" fmla="*/ 211286 h 1163932"/>
              <a:gd name="connsiteX27" fmla="*/ 4685303 w 12192000"/>
              <a:gd name="connsiteY27" fmla="*/ 212939 h 1163932"/>
              <a:gd name="connsiteX28" fmla="*/ 4690886 w 12192000"/>
              <a:gd name="connsiteY28" fmla="*/ 215767 h 1163932"/>
              <a:gd name="connsiteX29" fmla="*/ 4725430 w 12192000"/>
              <a:gd name="connsiteY29" fmla="*/ 238732 h 1163932"/>
              <a:gd name="connsiteX30" fmla="*/ 4800051 w 12192000"/>
              <a:gd name="connsiteY30" fmla="*/ 231099 h 1163932"/>
              <a:gd name="connsiteX31" fmla="*/ 4875115 w 12192000"/>
              <a:gd name="connsiteY31" fmla="*/ 264350 h 1163932"/>
              <a:gd name="connsiteX32" fmla="*/ 4936450 w 12192000"/>
              <a:gd name="connsiteY32" fmla="*/ 280902 h 1163932"/>
              <a:gd name="connsiteX33" fmla="*/ 5030961 w 12192000"/>
              <a:gd name="connsiteY33" fmla="*/ 305912 h 1163932"/>
              <a:gd name="connsiteX34" fmla="*/ 5082734 w 12192000"/>
              <a:gd name="connsiteY34" fmla="*/ 308581 h 1163932"/>
              <a:gd name="connsiteX35" fmla="*/ 5138799 w 12192000"/>
              <a:gd name="connsiteY35" fmla="*/ 303800 h 1163932"/>
              <a:gd name="connsiteX36" fmla="*/ 5259695 w 12192000"/>
              <a:gd name="connsiteY36" fmla="*/ 330476 h 1163932"/>
              <a:gd name="connsiteX37" fmla="*/ 5359642 w 12192000"/>
              <a:gd name="connsiteY37" fmla="*/ 340575 h 1163932"/>
              <a:gd name="connsiteX38" fmla="*/ 5372918 w 12192000"/>
              <a:gd name="connsiteY38" fmla="*/ 336834 h 1163932"/>
              <a:gd name="connsiteX39" fmla="*/ 5396084 w 12192000"/>
              <a:gd name="connsiteY39" fmla="*/ 328268 h 1163932"/>
              <a:gd name="connsiteX40" fmla="*/ 5414292 w 12192000"/>
              <a:gd name="connsiteY40" fmla="*/ 320863 h 1163932"/>
              <a:gd name="connsiteX41" fmla="*/ 5487276 w 12192000"/>
              <a:gd name="connsiteY41" fmla="*/ 307350 h 1163932"/>
              <a:gd name="connsiteX42" fmla="*/ 5612716 w 12192000"/>
              <a:gd name="connsiteY42" fmla="*/ 308118 h 1163932"/>
              <a:gd name="connsiteX43" fmla="*/ 5864813 w 12192000"/>
              <a:gd name="connsiteY43" fmla="*/ 257852 h 1163932"/>
              <a:gd name="connsiteX44" fmla="*/ 6151392 w 12192000"/>
              <a:gd name="connsiteY44" fmla="*/ 225732 h 1163932"/>
              <a:gd name="connsiteX45" fmla="*/ 6209396 w 12192000"/>
              <a:gd name="connsiteY45" fmla="*/ 220469 h 1163932"/>
              <a:gd name="connsiteX46" fmla="*/ 6269898 w 12192000"/>
              <a:gd name="connsiteY46" fmla="*/ 226300 h 1163932"/>
              <a:gd name="connsiteX47" fmla="*/ 6297029 w 12192000"/>
              <a:gd name="connsiteY47" fmla="*/ 224230 h 1163932"/>
              <a:gd name="connsiteX48" fmla="*/ 6352373 w 12192000"/>
              <a:gd name="connsiteY48" fmla="*/ 209161 h 1163932"/>
              <a:gd name="connsiteX49" fmla="*/ 6353759 w 12192000"/>
              <a:gd name="connsiteY49" fmla="*/ 209135 h 1163932"/>
              <a:gd name="connsiteX50" fmla="*/ 6363346 w 12192000"/>
              <a:gd name="connsiteY50" fmla="*/ 196700 h 1163932"/>
              <a:gd name="connsiteX51" fmla="*/ 6400681 w 12192000"/>
              <a:gd name="connsiteY51" fmla="*/ 204402 h 1163932"/>
              <a:gd name="connsiteX52" fmla="*/ 6402041 w 12192000"/>
              <a:gd name="connsiteY52" fmla="*/ 207073 h 1163932"/>
              <a:gd name="connsiteX53" fmla="*/ 6424912 w 12192000"/>
              <a:gd name="connsiteY53" fmla="*/ 204940 h 1163932"/>
              <a:gd name="connsiteX54" fmla="*/ 6502019 w 12192000"/>
              <a:gd name="connsiteY54" fmla="*/ 198788 h 1163932"/>
              <a:gd name="connsiteX55" fmla="*/ 6518229 w 12192000"/>
              <a:gd name="connsiteY55" fmla="*/ 197839 h 1163932"/>
              <a:gd name="connsiteX56" fmla="*/ 6519089 w 12192000"/>
              <a:gd name="connsiteY56" fmla="*/ 198274 h 1163932"/>
              <a:gd name="connsiteX57" fmla="*/ 6561047 w 12192000"/>
              <a:gd name="connsiteY57" fmla="*/ 182276 h 1163932"/>
              <a:gd name="connsiteX58" fmla="*/ 6595639 w 12192000"/>
              <a:gd name="connsiteY58" fmla="*/ 174596 h 1163932"/>
              <a:gd name="connsiteX59" fmla="*/ 6692265 w 12192000"/>
              <a:gd name="connsiteY59" fmla="*/ 171261 h 1163932"/>
              <a:gd name="connsiteX60" fmla="*/ 6697219 w 12192000"/>
              <a:gd name="connsiteY60" fmla="*/ 171733 h 1163932"/>
              <a:gd name="connsiteX61" fmla="*/ 6713656 w 12192000"/>
              <a:gd name="connsiteY61" fmla="*/ 160032 h 1163932"/>
              <a:gd name="connsiteX62" fmla="*/ 6714383 w 12192000"/>
              <a:gd name="connsiteY62" fmla="*/ 156857 h 1163932"/>
              <a:gd name="connsiteX63" fmla="*/ 6774793 w 12192000"/>
              <a:gd name="connsiteY63" fmla="*/ 166145 h 1163932"/>
              <a:gd name="connsiteX64" fmla="*/ 6782112 w 12192000"/>
              <a:gd name="connsiteY64" fmla="*/ 161687 h 1163932"/>
              <a:gd name="connsiteX65" fmla="*/ 6822392 w 12192000"/>
              <a:gd name="connsiteY65" fmla="*/ 175020 h 1163932"/>
              <a:gd name="connsiteX66" fmla="*/ 6842719 w 12192000"/>
              <a:gd name="connsiteY66" fmla="*/ 178025 h 1163932"/>
              <a:gd name="connsiteX67" fmla="*/ 6878958 w 12192000"/>
              <a:gd name="connsiteY67" fmla="*/ 187256 h 1163932"/>
              <a:gd name="connsiteX68" fmla="*/ 6881972 w 12192000"/>
              <a:gd name="connsiteY68" fmla="*/ 184277 h 1163932"/>
              <a:gd name="connsiteX69" fmla="*/ 6889133 w 12192000"/>
              <a:gd name="connsiteY69" fmla="*/ 187492 h 1163932"/>
              <a:gd name="connsiteX70" fmla="*/ 6894439 w 12192000"/>
              <a:gd name="connsiteY70" fmla="*/ 184074 h 1163932"/>
              <a:gd name="connsiteX71" fmla="*/ 6900419 w 12192000"/>
              <a:gd name="connsiteY71" fmla="*/ 185342 h 1163932"/>
              <a:gd name="connsiteX72" fmla="*/ 6963220 w 12192000"/>
              <a:gd name="connsiteY72" fmla="*/ 173736 h 1163932"/>
              <a:gd name="connsiteX73" fmla="*/ 6976706 w 12192000"/>
              <a:gd name="connsiteY73" fmla="*/ 177326 h 1163932"/>
              <a:gd name="connsiteX74" fmla="*/ 6987064 w 12192000"/>
              <a:gd name="connsiteY74" fmla="*/ 166834 h 1163932"/>
              <a:gd name="connsiteX75" fmla="*/ 7030230 w 12192000"/>
              <a:gd name="connsiteY75" fmla="*/ 166147 h 1163932"/>
              <a:gd name="connsiteX76" fmla="*/ 7045014 w 12192000"/>
              <a:gd name="connsiteY76" fmla="*/ 175533 h 1163932"/>
              <a:gd name="connsiteX77" fmla="*/ 7058714 w 12192000"/>
              <a:gd name="connsiteY77" fmla="*/ 182424 h 1163932"/>
              <a:gd name="connsiteX78" fmla="*/ 7060499 w 12192000"/>
              <a:gd name="connsiteY78" fmla="*/ 182495 h 1163932"/>
              <a:gd name="connsiteX79" fmla="*/ 7078430 w 12192000"/>
              <a:gd name="connsiteY79" fmla="*/ 183225 h 1163932"/>
              <a:gd name="connsiteX80" fmla="*/ 7176563 w 12192000"/>
              <a:gd name="connsiteY80" fmla="*/ 179676 h 1163932"/>
              <a:gd name="connsiteX81" fmla="*/ 7205529 w 12192000"/>
              <a:gd name="connsiteY81" fmla="*/ 187443 h 1163932"/>
              <a:gd name="connsiteX82" fmla="*/ 7310118 w 12192000"/>
              <a:gd name="connsiteY82" fmla="*/ 169037 h 1163932"/>
              <a:gd name="connsiteX83" fmla="*/ 7673859 w 12192000"/>
              <a:gd name="connsiteY83" fmla="*/ 156768 h 1163932"/>
              <a:gd name="connsiteX84" fmla="*/ 7692748 w 12192000"/>
              <a:gd name="connsiteY84" fmla="*/ 167969 h 1163932"/>
              <a:gd name="connsiteX85" fmla="*/ 7715729 w 12192000"/>
              <a:gd name="connsiteY85" fmla="*/ 163804 h 1163932"/>
              <a:gd name="connsiteX86" fmla="*/ 7974189 w 12192000"/>
              <a:gd name="connsiteY86" fmla="*/ 161251 h 1163932"/>
              <a:gd name="connsiteX87" fmla="*/ 8101969 w 12192000"/>
              <a:gd name="connsiteY87" fmla="*/ 150927 h 1163932"/>
              <a:gd name="connsiteX88" fmla="*/ 8106826 w 12192000"/>
              <a:gd name="connsiteY88" fmla="*/ 146285 h 1163932"/>
              <a:gd name="connsiteX89" fmla="*/ 8162058 w 12192000"/>
              <a:gd name="connsiteY89" fmla="*/ 103136 h 1163932"/>
              <a:gd name="connsiteX90" fmla="*/ 8184568 w 12192000"/>
              <a:gd name="connsiteY90" fmla="*/ 100422 h 1163932"/>
              <a:gd name="connsiteX91" fmla="*/ 8205350 w 12192000"/>
              <a:gd name="connsiteY91" fmla="*/ 106344 h 1163932"/>
              <a:gd name="connsiteX92" fmla="*/ 8228227 w 12192000"/>
              <a:gd name="connsiteY92" fmla="*/ 112404 h 1163932"/>
              <a:gd name="connsiteX93" fmla="*/ 8229109 w 12192000"/>
              <a:gd name="connsiteY93" fmla="*/ 109777 h 1163932"/>
              <a:gd name="connsiteX94" fmla="*/ 8237963 w 12192000"/>
              <a:gd name="connsiteY94" fmla="*/ 113428 h 1163932"/>
              <a:gd name="connsiteX95" fmla="*/ 8248358 w 12192000"/>
              <a:gd name="connsiteY95" fmla="*/ 112494 h 1163932"/>
              <a:gd name="connsiteX96" fmla="*/ 8249309 w 12192000"/>
              <a:gd name="connsiteY96" fmla="*/ 113130 h 1163932"/>
              <a:gd name="connsiteX97" fmla="*/ 8249997 w 12192000"/>
              <a:gd name="connsiteY97" fmla="*/ 112347 h 1163932"/>
              <a:gd name="connsiteX98" fmla="*/ 8272162 w 12192000"/>
              <a:gd name="connsiteY98" fmla="*/ 110356 h 1163932"/>
              <a:gd name="connsiteX99" fmla="*/ 8292349 w 12192000"/>
              <a:gd name="connsiteY99" fmla="*/ 103912 h 1163932"/>
              <a:gd name="connsiteX100" fmla="*/ 8292491 w 12192000"/>
              <a:gd name="connsiteY100" fmla="*/ 103935 h 1163932"/>
              <a:gd name="connsiteX101" fmla="*/ 8307239 w 12192000"/>
              <a:gd name="connsiteY101" fmla="*/ 101023 h 1163932"/>
              <a:gd name="connsiteX102" fmla="*/ 8339282 w 12192000"/>
              <a:gd name="connsiteY102" fmla="*/ 115374 h 1163932"/>
              <a:gd name="connsiteX103" fmla="*/ 8346156 w 12192000"/>
              <a:gd name="connsiteY103" fmla="*/ 117659 h 1163932"/>
              <a:gd name="connsiteX104" fmla="*/ 8346467 w 12192000"/>
              <a:gd name="connsiteY104" fmla="*/ 117456 h 1163932"/>
              <a:gd name="connsiteX105" fmla="*/ 8354069 w 12192000"/>
              <a:gd name="connsiteY105" fmla="*/ 119374 h 1163932"/>
              <a:gd name="connsiteX106" fmla="*/ 8358687 w 12192000"/>
              <a:gd name="connsiteY106" fmla="*/ 121825 h 1163932"/>
              <a:gd name="connsiteX107" fmla="*/ 8433385 w 12192000"/>
              <a:gd name="connsiteY107" fmla="*/ 106101 h 1163932"/>
              <a:gd name="connsiteX108" fmla="*/ 8533779 w 12192000"/>
              <a:gd name="connsiteY108" fmla="*/ 104806 h 1163932"/>
              <a:gd name="connsiteX109" fmla="*/ 8632833 w 12192000"/>
              <a:gd name="connsiteY109" fmla="*/ 106964 h 1163932"/>
              <a:gd name="connsiteX110" fmla="*/ 8668523 w 12192000"/>
              <a:gd name="connsiteY110" fmla="*/ 109411 h 1163932"/>
              <a:gd name="connsiteX111" fmla="*/ 8732893 w 12192000"/>
              <a:gd name="connsiteY111" fmla="*/ 106423 h 1163932"/>
              <a:gd name="connsiteX112" fmla="*/ 8764071 w 12192000"/>
              <a:gd name="connsiteY112" fmla="*/ 101019 h 1163932"/>
              <a:gd name="connsiteX113" fmla="*/ 8767004 w 12192000"/>
              <a:gd name="connsiteY113" fmla="*/ 97951 h 1163932"/>
              <a:gd name="connsiteX114" fmla="*/ 8772553 w 12192000"/>
              <a:gd name="connsiteY114" fmla="*/ 96746 h 1163932"/>
              <a:gd name="connsiteX115" fmla="*/ 8787201 w 12192000"/>
              <a:gd name="connsiteY115" fmla="*/ 98465 h 1163932"/>
              <a:gd name="connsiteX116" fmla="*/ 8792624 w 12192000"/>
              <a:gd name="connsiteY116" fmla="*/ 99935 h 1163932"/>
              <a:gd name="connsiteX117" fmla="*/ 8800741 w 12192000"/>
              <a:gd name="connsiteY117" fmla="*/ 100329 h 1163932"/>
              <a:gd name="connsiteX118" fmla="*/ 8800966 w 12192000"/>
              <a:gd name="connsiteY118" fmla="*/ 100077 h 1163932"/>
              <a:gd name="connsiteX119" fmla="*/ 8808513 w 12192000"/>
              <a:gd name="connsiteY119" fmla="*/ 100962 h 1163932"/>
              <a:gd name="connsiteX120" fmla="*/ 8845110 w 12192000"/>
              <a:gd name="connsiteY120" fmla="*/ 108611 h 1163932"/>
              <a:gd name="connsiteX121" fmla="*/ 8896773 w 12192000"/>
              <a:gd name="connsiteY121" fmla="*/ 86101 h 1163932"/>
              <a:gd name="connsiteX122" fmla="*/ 8917529 w 12192000"/>
              <a:gd name="connsiteY122" fmla="*/ 82805 h 1163932"/>
              <a:gd name="connsiteX123" fmla="*/ 8929546 w 12192000"/>
              <a:gd name="connsiteY123" fmla="*/ 78543 h 1163932"/>
              <a:gd name="connsiteX124" fmla="*/ 9026654 w 12192000"/>
              <a:gd name="connsiteY124" fmla="*/ 99852 h 1163932"/>
              <a:gd name="connsiteX125" fmla="*/ 9040737 w 12192000"/>
              <a:gd name="connsiteY125" fmla="*/ 105786 h 1163932"/>
              <a:gd name="connsiteX126" fmla="*/ 9052026 w 12192000"/>
              <a:gd name="connsiteY126" fmla="*/ 115808 h 1163932"/>
              <a:gd name="connsiteX127" fmla="*/ 9203241 w 12192000"/>
              <a:gd name="connsiteY127" fmla="*/ 118145 h 1163932"/>
              <a:gd name="connsiteX128" fmla="*/ 9415584 w 12192000"/>
              <a:gd name="connsiteY128" fmla="*/ 163588 h 1163932"/>
              <a:gd name="connsiteX129" fmla="*/ 9505102 w 12192000"/>
              <a:gd name="connsiteY129" fmla="*/ 147474 h 1163932"/>
              <a:gd name="connsiteX130" fmla="*/ 9643040 w 12192000"/>
              <a:gd name="connsiteY130" fmla="*/ 164665 h 1163932"/>
              <a:gd name="connsiteX131" fmla="*/ 9762999 w 12192000"/>
              <a:gd name="connsiteY131" fmla="*/ 169055 h 1163932"/>
              <a:gd name="connsiteX132" fmla="*/ 9776183 w 12192000"/>
              <a:gd name="connsiteY132" fmla="*/ 168623 h 1163932"/>
              <a:gd name="connsiteX133" fmla="*/ 9780532 w 12192000"/>
              <a:gd name="connsiteY133" fmla="*/ 162255 h 1163932"/>
              <a:gd name="connsiteX134" fmla="*/ 9824924 w 12192000"/>
              <a:gd name="connsiteY134" fmla="*/ 158079 h 1163932"/>
              <a:gd name="connsiteX135" fmla="*/ 9910588 w 12192000"/>
              <a:gd name="connsiteY135" fmla="*/ 160759 h 1163932"/>
              <a:gd name="connsiteX136" fmla="*/ 9924173 w 12192000"/>
              <a:gd name="connsiteY136" fmla="*/ 165023 h 1163932"/>
              <a:gd name="connsiteX137" fmla="*/ 10010969 w 12192000"/>
              <a:gd name="connsiteY137" fmla="*/ 162234 h 1163932"/>
              <a:gd name="connsiteX138" fmla="*/ 10070699 w 12192000"/>
              <a:gd name="connsiteY138" fmla="*/ 164286 h 1163932"/>
              <a:gd name="connsiteX139" fmla="*/ 10083825 w 12192000"/>
              <a:gd name="connsiteY139" fmla="*/ 168444 h 1163932"/>
              <a:gd name="connsiteX140" fmla="*/ 10097932 w 12192000"/>
              <a:gd name="connsiteY140" fmla="*/ 161160 h 1163932"/>
              <a:gd name="connsiteX141" fmla="*/ 10101779 w 12192000"/>
              <a:gd name="connsiteY141" fmla="*/ 155488 h 1163932"/>
              <a:gd name="connsiteX142" fmla="*/ 10149437 w 12192000"/>
              <a:gd name="connsiteY142" fmla="*/ 158598 h 1163932"/>
              <a:gd name="connsiteX143" fmla="*/ 10155104 w 12192000"/>
              <a:gd name="connsiteY143" fmla="*/ 158045 h 1163932"/>
              <a:gd name="connsiteX144" fmla="*/ 10250982 w 12192000"/>
              <a:gd name="connsiteY144" fmla="*/ 135074 h 1163932"/>
              <a:gd name="connsiteX145" fmla="*/ 10343301 w 12192000"/>
              <a:gd name="connsiteY145" fmla="*/ 97316 h 1163932"/>
              <a:gd name="connsiteX146" fmla="*/ 10366625 w 12192000"/>
              <a:gd name="connsiteY146" fmla="*/ 85860 h 1163932"/>
              <a:gd name="connsiteX147" fmla="*/ 10433505 w 12192000"/>
              <a:gd name="connsiteY147" fmla="*/ 71432 h 1163932"/>
              <a:gd name="connsiteX148" fmla="*/ 10547510 w 12192000"/>
              <a:gd name="connsiteY148" fmla="*/ 53678 h 1163932"/>
              <a:gd name="connsiteX149" fmla="*/ 10588150 w 12192000"/>
              <a:gd name="connsiteY149" fmla="*/ 38719 h 1163932"/>
              <a:gd name="connsiteX150" fmla="*/ 10589457 w 12192000"/>
              <a:gd name="connsiteY150" fmla="*/ 31728 h 1163932"/>
              <a:gd name="connsiteX151" fmla="*/ 10699976 w 12192000"/>
              <a:gd name="connsiteY151" fmla="*/ 49777 h 1163932"/>
              <a:gd name="connsiteX152" fmla="*/ 10812237 w 12192000"/>
              <a:gd name="connsiteY152" fmla="*/ 52759 h 1163932"/>
              <a:gd name="connsiteX153" fmla="*/ 10869837 w 12192000"/>
              <a:gd name="connsiteY153" fmla="*/ 72227 h 1163932"/>
              <a:gd name="connsiteX154" fmla="*/ 10881770 w 12192000"/>
              <a:gd name="connsiteY154" fmla="*/ 80104 h 1163932"/>
              <a:gd name="connsiteX155" fmla="*/ 10896899 w 12192000"/>
              <a:gd name="connsiteY155" fmla="*/ 77163 h 1163932"/>
              <a:gd name="connsiteX156" fmla="*/ 10901748 w 12192000"/>
              <a:gd name="connsiteY156" fmla="*/ 72784 h 1163932"/>
              <a:gd name="connsiteX157" fmla="*/ 10947419 w 12192000"/>
              <a:gd name="connsiteY157" fmla="*/ 89748 h 1163932"/>
              <a:gd name="connsiteX158" fmla="*/ 10953034 w 12192000"/>
              <a:gd name="connsiteY158" fmla="*/ 90870 h 1163932"/>
              <a:gd name="connsiteX159" fmla="*/ 10992070 w 12192000"/>
              <a:gd name="connsiteY159" fmla="*/ 95273 h 1163932"/>
              <a:gd name="connsiteX160" fmla="*/ 11112372 w 12192000"/>
              <a:gd name="connsiteY160" fmla="*/ 88679 h 1163932"/>
              <a:gd name="connsiteX161" fmla="*/ 11147719 w 12192000"/>
              <a:gd name="connsiteY161" fmla="*/ 86992 h 1163932"/>
              <a:gd name="connsiteX162" fmla="*/ 11172617 w 12192000"/>
              <a:gd name="connsiteY162" fmla="*/ 82697 h 1163932"/>
              <a:gd name="connsiteX163" fmla="*/ 11240397 w 12192000"/>
              <a:gd name="connsiteY163" fmla="*/ 88262 h 1163932"/>
              <a:gd name="connsiteX164" fmla="*/ 11270034 w 12192000"/>
              <a:gd name="connsiteY164" fmla="*/ 98379 h 1163932"/>
              <a:gd name="connsiteX165" fmla="*/ 11293091 w 12192000"/>
              <a:gd name="connsiteY165" fmla="*/ 98474 h 1163932"/>
              <a:gd name="connsiteX166" fmla="*/ 11310949 w 12192000"/>
              <a:gd name="connsiteY166" fmla="*/ 104274 h 1163932"/>
              <a:gd name="connsiteX167" fmla="*/ 11345279 w 12192000"/>
              <a:gd name="connsiteY167" fmla="*/ 101883 h 1163932"/>
              <a:gd name="connsiteX168" fmla="*/ 11354597 w 12192000"/>
              <a:gd name="connsiteY168" fmla="*/ 104385 h 1163932"/>
              <a:gd name="connsiteX169" fmla="*/ 11367725 w 12192000"/>
              <a:gd name="connsiteY169" fmla="*/ 104431 h 1163932"/>
              <a:gd name="connsiteX170" fmla="*/ 11399832 w 12192000"/>
              <a:gd name="connsiteY170" fmla="*/ 117048 h 1163932"/>
              <a:gd name="connsiteX171" fmla="*/ 11487595 w 12192000"/>
              <a:gd name="connsiteY171" fmla="*/ 158754 h 1163932"/>
              <a:gd name="connsiteX172" fmla="*/ 11590850 w 12192000"/>
              <a:gd name="connsiteY172" fmla="*/ 244984 h 1163932"/>
              <a:gd name="connsiteX173" fmla="*/ 11736204 w 12192000"/>
              <a:gd name="connsiteY173" fmla="*/ 283941 h 1163932"/>
              <a:gd name="connsiteX174" fmla="*/ 11760331 w 12192000"/>
              <a:gd name="connsiteY174" fmla="*/ 298368 h 1163932"/>
              <a:gd name="connsiteX175" fmla="*/ 11819139 w 12192000"/>
              <a:gd name="connsiteY175" fmla="*/ 310575 h 1163932"/>
              <a:gd name="connsiteX176" fmla="*/ 11821967 w 12192000"/>
              <a:gd name="connsiteY176" fmla="*/ 312222 h 1163932"/>
              <a:gd name="connsiteX177" fmla="*/ 11847125 w 12192000"/>
              <a:gd name="connsiteY177" fmla="*/ 303833 h 1163932"/>
              <a:gd name="connsiteX178" fmla="*/ 11980134 w 12192000"/>
              <a:gd name="connsiteY178" fmla="*/ 328343 h 1163932"/>
              <a:gd name="connsiteX179" fmla="*/ 12174576 w 12192000"/>
              <a:gd name="connsiteY179" fmla="*/ 382540 h 1163932"/>
              <a:gd name="connsiteX180" fmla="*/ 12192000 w 12192000"/>
              <a:gd name="connsiteY180" fmla="*/ 385665 h 1163932"/>
              <a:gd name="connsiteX181" fmla="*/ 12192000 w 12192000"/>
              <a:gd name="connsiteY181" fmla="*/ 1163932 h 1163932"/>
              <a:gd name="connsiteX182" fmla="*/ 0 w 12192000"/>
              <a:gd name="connsiteY182" fmla="*/ 1163932 h 1163932"/>
              <a:gd name="connsiteX183" fmla="*/ 0 w 12192000"/>
              <a:gd name="connsiteY183" fmla="*/ 489977 h 1163932"/>
              <a:gd name="connsiteX184" fmla="*/ 5331 w 12192000"/>
              <a:gd name="connsiteY184" fmla="*/ 489229 h 1163932"/>
              <a:gd name="connsiteX185" fmla="*/ 39902 w 12192000"/>
              <a:gd name="connsiteY185" fmla="*/ 478716 h 1163932"/>
              <a:gd name="connsiteX186" fmla="*/ 117880 w 12192000"/>
              <a:gd name="connsiteY186" fmla="*/ 427388 h 1163932"/>
              <a:gd name="connsiteX187" fmla="*/ 238140 w 12192000"/>
              <a:gd name="connsiteY187" fmla="*/ 385729 h 1163932"/>
              <a:gd name="connsiteX188" fmla="*/ 249589 w 12192000"/>
              <a:gd name="connsiteY188" fmla="*/ 385949 h 1163932"/>
              <a:gd name="connsiteX189" fmla="*/ 296963 w 12192000"/>
              <a:gd name="connsiteY189" fmla="*/ 362534 h 1163932"/>
              <a:gd name="connsiteX190" fmla="*/ 339235 w 12192000"/>
              <a:gd name="connsiteY190" fmla="*/ 330857 h 1163932"/>
              <a:gd name="connsiteX191" fmla="*/ 447152 w 12192000"/>
              <a:gd name="connsiteY191" fmla="*/ 333855 h 1163932"/>
              <a:gd name="connsiteX192" fmla="*/ 475247 w 12192000"/>
              <a:gd name="connsiteY192" fmla="*/ 343146 h 1163932"/>
              <a:gd name="connsiteX193" fmla="*/ 477967 w 12192000"/>
              <a:gd name="connsiteY193" fmla="*/ 344392 h 1163932"/>
              <a:gd name="connsiteX194" fmla="*/ 527683 w 12192000"/>
              <a:gd name="connsiteY194" fmla="*/ 339655 h 1163932"/>
              <a:gd name="connsiteX195" fmla="*/ 703732 w 12192000"/>
              <a:gd name="connsiteY195" fmla="*/ 323031 h 1163932"/>
              <a:gd name="connsiteX196" fmla="*/ 853391 w 12192000"/>
              <a:gd name="connsiteY196" fmla="*/ 310023 h 1163932"/>
              <a:gd name="connsiteX197" fmla="*/ 925332 w 12192000"/>
              <a:gd name="connsiteY197" fmla="*/ 305118 h 1163932"/>
              <a:gd name="connsiteX198" fmla="*/ 941286 w 12192000"/>
              <a:gd name="connsiteY198" fmla="*/ 295364 h 1163932"/>
              <a:gd name="connsiteX199" fmla="*/ 950845 w 12192000"/>
              <a:gd name="connsiteY199" fmla="*/ 293027 h 1163932"/>
              <a:gd name="connsiteX200" fmla="*/ 953292 w 12192000"/>
              <a:gd name="connsiteY200" fmla="*/ 287324 h 1163932"/>
              <a:gd name="connsiteX201" fmla="*/ 967499 w 12192000"/>
              <a:gd name="connsiteY201" fmla="*/ 280192 h 1163932"/>
              <a:gd name="connsiteX202" fmla="*/ 985161 w 12192000"/>
              <a:gd name="connsiteY202" fmla="*/ 277297 h 1163932"/>
              <a:gd name="connsiteX203" fmla="*/ 1069267 w 12192000"/>
              <a:gd name="connsiteY203" fmla="*/ 269198 h 1163932"/>
              <a:gd name="connsiteX204" fmla="*/ 1138407 w 12192000"/>
              <a:gd name="connsiteY204" fmla="*/ 252999 h 1163932"/>
              <a:gd name="connsiteX205" fmla="*/ 1164931 w 12192000"/>
              <a:gd name="connsiteY205" fmla="*/ 245054 h 1163932"/>
              <a:gd name="connsiteX206" fmla="*/ 1211622 w 12192000"/>
              <a:gd name="connsiteY206" fmla="*/ 227108 h 1163932"/>
              <a:gd name="connsiteX207" fmla="*/ 1274567 w 12192000"/>
              <a:gd name="connsiteY207" fmla="*/ 209812 h 1163932"/>
              <a:gd name="connsiteX208" fmla="*/ 1325029 w 12192000"/>
              <a:gd name="connsiteY208" fmla="*/ 214369 h 1163932"/>
              <a:gd name="connsiteX209" fmla="*/ 1356805 w 12192000"/>
              <a:gd name="connsiteY209" fmla="*/ 210054 h 1163932"/>
              <a:gd name="connsiteX210" fmla="*/ 1468752 w 12192000"/>
              <a:gd name="connsiteY210" fmla="*/ 221036 h 1163932"/>
              <a:gd name="connsiteX211" fmla="*/ 1650750 w 12192000"/>
              <a:gd name="connsiteY211" fmla="*/ 171522 h 1163932"/>
              <a:gd name="connsiteX212" fmla="*/ 1655056 w 12192000"/>
              <a:gd name="connsiteY212" fmla="*/ 178538 h 1163932"/>
              <a:gd name="connsiteX213" fmla="*/ 1683220 w 12192000"/>
              <a:gd name="connsiteY213" fmla="*/ 176084 h 1163932"/>
              <a:gd name="connsiteX214" fmla="*/ 1685599 w 12192000"/>
              <a:gd name="connsiteY214" fmla="*/ 171820 h 1163932"/>
              <a:gd name="connsiteX215" fmla="*/ 1689230 w 12192000"/>
              <a:gd name="connsiteY215" fmla="*/ 171091 h 1163932"/>
              <a:gd name="connsiteX216" fmla="*/ 1691052 w 12192000"/>
              <a:gd name="connsiteY216" fmla="*/ 175010 h 1163932"/>
              <a:gd name="connsiteX217" fmla="*/ 1735783 w 12192000"/>
              <a:gd name="connsiteY217" fmla="*/ 183832 h 1163932"/>
              <a:gd name="connsiteX218" fmla="*/ 1797102 w 12192000"/>
              <a:gd name="connsiteY218" fmla="*/ 188721 h 1163932"/>
              <a:gd name="connsiteX219" fmla="*/ 1845638 w 12192000"/>
              <a:gd name="connsiteY219" fmla="*/ 170206 h 1163932"/>
              <a:gd name="connsiteX220" fmla="*/ 1848980 w 12192000"/>
              <a:gd name="connsiteY220" fmla="*/ 173948 h 1163932"/>
              <a:gd name="connsiteX221" fmla="*/ 1880587 w 12192000"/>
              <a:gd name="connsiteY221" fmla="*/ 171938 h 1163932"/>
              <a:gd name="connsiteX222" fmla="*/ 1995803 w 12192000"/>
              <a:gd name="connsiteY222" fmla="*/ 138279 h 1163932"/>
              <a:gd name="connsiteX223" fmla="*/ 2057448 w 12192000"/>
              <a:gd name="connsiteY223" fmla="*/ 135082 h 1163932"/>
              <a:gd name="connsiteX224" fmla="*/ 2119088 w 12192000"/>
              <a:gd name="connsiteY224" fmla="*/ 119940 h 1163932"/>
              <a:gd name="connsiteX225" fmla="*/ 2138831 w 12192000"/>
              <a:gd name="connsiteY225" fmla="*/ 122626 h 1163932"/>
              <a:gd name="connsiteX226" fmla="*/ 2174180 w 12192000"/>
              <a:gd name="connsiteY226" fmla="*/ 117121 h 1163932"/>
              <a:gd name="connsiteX227" fmla="*/ 2214259 w 12192000"/>
              <a:gd name="connsiteY227" fmla="*/ 116974 h 1163932"/>
              <a:gd name="connsiteX228" fmla="*/ 2264911 w 12192000"/>
              <a:gd name="connsiteY228" fmla="*/ 108071 h 1163932"/>
              <a:gd name="connsiteX229" fmla="*/ 2298963 w 12192000"/>
              <a:gd name="connsiteY229" fmla="*/ 107788 h 1163932"/>
              <a:gd name="connsiteX230" fmla="*/ 2454058 w 12192000"/>
              <a:gd name="connsiteY230" fmla="*/ 73698 h 1163932"/>
              <a:gd name="connsiteX231" fmla="*/ 2534188 w 12192000"/>
              <a:gd name="connsiteY231" fmla="*/ 70162 h 1163932"/>
              <a:gd name="connsiteX232" fmla="*/ 2616912 w 12192000"/>
              <a:gd name="connsiteY232" fmla="*/ 51189 h 1163932"/>
              <a:gd name="connsiteX233" fmla="*/ 2698592 w 12192000"/>
              <a:gd name="connsiteY233" fmla="*/ 42305 h 1163932"/>
              <a:gd name="connsiteX234" fmla="*/ 2891953 w 12192000"/>
              <a:gd name="connsiteY234" fmla="*/ 34973 h 1163932"/>
              <a:gd name="connsiteX235" fmla="*/ 2955508 w 12192000"/>
              <a:gd name="connsiteY235" fmla="*/ 929 h 116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2192000" h="1163932">
                <a:moveTo>
                  <a:pt x="2955508" y="929"/>
                </a:moveTo>
                <a:cubicBezTo>
                  <a:pt x="2962603" y="-560"/>
                  <a:pt x="2968871" y="-381"/>
                  <a:pt x="2973472" y="2369"/>
                </a:cubicBezTo>
                <a:cubicBezTo>
                  <a:pt x="2988398" y="1582"/>
                  <a:pt x="3039854" y="237"/>
                  <a:pt x="3052621" y="14030"/>
                </a:cubicBezTo>
                <a:cubicBezTo>
                  <a:pt x="3074269" y="13590"/>
                  <a:pt x="3124337" y="16403"/>
                  <a:pt x="3145220" y="16277"/>
                </a:cubicBezTo>
                <a:cubicBezTo>
                  <a:pt x="3177400" y="20825"/>
                  <a:pt x="3204801" y="-725"/>
                  <a:pt x="3233309" y="8968"/>
                </a:cubicBezTo>
                <a:cubicBezTo>
                  <a:pt x="3255675" y="17814"/>
                  <a:pt x="3297066" y="12790"/>
                  <a:pt x="3320851" y="18902"/>
                </a:cubicBezTo>
                <a:cubicBezTo>
                  <a:pt x="3329831" y="31255"/>
                  <a:pt x="3377875" y="43091"/>
                  <a:pt x="3394552" y="38279"/>
                </a:cubicBezTo>
                <a:cubicBezTo>
                  <a:pt x="3429790" y="45194"/>
                  <a:pt x="3435943" y="63076"/>
                  <a:pt x="3462252" y="68646"/>
                </a:cubicBezTo>
                <a:lnTo>
                  <a:pt x="3504799" y="93363"/>
                </a:lnTo>
                <a:lnTo>
                  <a:pt x="3568807" y="84557"/>
                </a:lnTo>
                <a:lnTo>
                  <a:pt x="3571993" y="87105"/>
                </a:lnTo>
                <a:cubicBezTo>
                  <a:pt x="3578062" y="92009"/>
                  <a:pt x="3584192" y="96609"/>
                  <a:pt x="3590879" y="100115"/>
                </a:cubicBezTo>
                <a:cubicBezTo>
                  <a:pt x="3596400" y="81013"/>
                  <a:pt x="3611075" y="86890"/>
                  <a:pt x="3623973" y="93084"/>
                </a:cubicBezTo>
                <a:lnTo>
                  <a:pt x="3636728" y="98019"/>
                </a:lnTo>
                <a:lnTo>
                  <a:pt x="3676976" y="96600"/>
                </a:lnTo>
                <a:cubicBezTo>
                  <a:pt x="3705974" y="106056"/>
                  <a:pt x="3711759" y="107306"/>
                  <a:pt x="3722653" y="115363"/>
                </a:cubicBezTo>
                <a:lnTo>
                  <a:pt x="3775112" y="98970"/>
                </a:lnTo>
                <a:lnTo>
                  <a:pt x="3932956" y="122337"/>
                </a:lnTo>
                <a:cubicBezTo>
                  <a:pt x="3980745" y="133345"/>
                  <a:pt x="4055421" y="160233"/>
                  <a:pt x="4100593" y="163834"/>
                </a:cubicBezTo>
                <a:cubicBezTo>
                  <a:pt x="4235789" y="175679"/>
                  <a:pt x="4169239" y="187722"/>
                  <a:pt x="4316364" y="177453"/>
                </a:cubicBezTo>
                <a:cubicBezTo>
                  <a:pt x="4321343" y="172718"/>
                  <a:pt x="4381395" y="166811"/>
                  <a:pt x="4387387" y="164360"/>
                </a:cubicBezTo>
                <a:lnTo>
                  <a:pt x="4427957" y="177526"/>
                </a:lnTo>
                <a:lnTo>
                  <a:pt x="4502291" y="188197"/>
                </a:lnTo>
                <a:lnTo>
                  <a:pt x="4600771" y="212143"/>
                </a:lnTo>
                <a:cubicBezTo>
                  <a:pt x="4614771" y="210903"/>
                  <a:pt x="4629325" y="210251"/>
                  <a:pt x="4644102" y="210363"/>
                </a:cubicBezTo>
                <a:lnTo>
                  <a:pt x="4652752" y="210902"/>
                </a:lnTo>
                <a:cubicBezTo>
                  <a:pt x="4652799" y="211030"/>
                  <a:pt x="4652848" y="211157"/>
                  <a:pt x="4652896" y="211286"/>
                </a:cubicBezTo>
                <a:cubicBezTo>
                  <a:pt x="4658320" y="211626"/>
                  <a:pt x="4678972" y="212192"/>
                  <a:pt x="4685303" y="212939"/>
                </a:cubicBezTo>
                <a:lnTo>
                  <a:pt x="4690886" y="215767"/>
                </a:lnTo>
                <a:lnTo>
                  <a:pt x="4725430" y="238732"/>
                </a:lnTo>
                <a:cubicBezTo>
                  <a:pt x="4737427" y="231591"/>
                  <a:pt x="4775104" y="226830"/>
                  <a:pt x="4800051" y="231099"/>
                </a:cubicBezTo>
                <a:cubicBezTo>
                  <a:pt x="4824999" y="235370"/>
                  <a:pt x="4838104" y="254681"/>
                  <a:pt x="4875115" y="264350"/>
                </a:cubicBezTo>
                <a:cubicBezTo>
                  <a:pt x="4910396" y="272074"/>
                  <a:pt x="4896976" y="272080"/>
                  <a:pt x="4936450" y="280902"/>
                </a:cubicBezTo>
                <a:cubicBezTo>
                  <a:pt x="4977972" y="291139"/>
                  <a:pt x="4987604" y="299206"/>
                  <a:pt x="5030961" y="305912"/>
                </a:cubicBezTo>
                <a:cubicBezTo>
                  <a:pt x="5067269" y="323566"/>
                  <a:pt x="5060686" y="296079"/>
                  <a:pt x="5082734" y="308581"/>
                </a:cubicBezTo>
                <a:lnTo>
                  <a:pt x="5138799" y="303800"/>
                </a:lnTo>
                <a:cubicBezTo>
                  <a:pt x="5159783" y="303972"/>
                  <a:pt x="5222232" y="329865"/>
                  <a:pt x="5259695" y="330476"/>
                </a:cubicBezTo>
                <a:cubicBezTo>
                  <a:pt x="5294177" y="331408"/>
                  <a:pt x="5329952" y="341580"/>
                  <a:pt x="5359642" y="340575"/>
                </a:cubicBezTo>
                <a:lnTo>
                  <a:pt x="5372918" y="336834"/>
                </a:lnTo>
                <a:lnTo>
                  <a:pt x="5396084" y="328268"/>
                </a:lnTo>
                <a:lnTo>
                  <a:pt x="5414292" y="320863"/>
                </a:lnTo>
                <a:cubicBezTo>
                  <a:pt x="5419283" y="317134"/>
                  <a:pt x="5483979" y="313053"/>
                  <a:pt x="5487276" y="307350"/>
                </a:cubicBezTo>
                <a:cubicBezTo>
                  <a:pt x="5545059" y="311386"/>
                  <a:pt x="5551468" y="308718"/>
                  <a:pt x="5612716" y="308118"/>
                </a:cubicBezTo>
                <a:cubicBezTo>
                  <a:pt x="5706701" y="319100"/>
                  <a:pt x="5706403" y="275903"/>
                  <a:pt x="5864813" y="257852"/>
                </a:cubicBezTo>
                <a:cubicBezTo>
                  <a:pt x="5919383" y="252630"/>
                  <a:pt x="6095366" y="235151"/>
                  <a:pt x="6151392" y="225732"/>
                </a:cubicBezTo>
                <a:cubicBezTo>
                  <a:pt x="6137061" y="192047"/>
                  <a:pt x="6183146" y="231837"/>
                  <a:pt x="6209396" y="220469"/>
                </a:cubicBezTo>
                <a:cubicBezTo>
                  <a:pt x="6229147" y="220563"/>
                  <a:pt x="6253887" y="222487"/>
                  <a:pt x="6269898" y="226300"/>
                </a:cubicBezTo>
                <a:cubicBezTo>
                  <a:pt x="6278362" y="227355"/>
                  <a:pt x="6287329" y="226959"/>
                  <a:pt x="6297029" y="224230"/>
                </a:cubicBezTo>
                <a:cubicBezTo>
                  <a:pt x="6312240" y="212407"/>
                  <a:pt x="6330874" y="209880"/>
                  <a:pt x="6352373" y="209161"/>
                </a:cubicBezTo>
                <a:lnTo>
                  <a:pt x="6353759" y="209135"/>
                </a:lnTo>
                <a:lnTo>
                  <a:pt x="6363346" y="196700"/>
                </a:lnTo>
                <a:cubicBezTo>
                  <a:pt x="6374599" y="188260"/>
                  <a:pt x="6378877" y="205848"/>
                  <a:pt x="6400681" y="204402"/>
                </a:cubicBezTo>
                <a:lnTo>
                  <a:pt x="6402041" y="207073"/>
                </a:lnTo>
                <a:lnTo>
                  <a:pt x="6424912" y="204940"/>
                </a:lnTo>
                <a:cubicBezTo>
                  <a:pt x="6440035" y="209475"/>
                  <a:pt x="6489474" y="188920"/>
                  <a:pt x="6502019" y="198788"/>
                </a:cubicBezTo>
                <a:cubicBezTo>
                  <a:pt x="6507553" y="199163"/>
                  <a:pt x="6513074" y="197832"/>
                  <a:pt x="6518229" y="197839"/>
                </a:cubicBezTo>
                <a:lnTo>
                  <a:pt x="6519089" y="198274"/>
                </a:lnTo>
                <a:lnTo>
                  <a:pt x="6561047" y="182276"/>
                </a:lnTo>
                <a:cubicBezTo>
                  <a:pt x="6576908" y="188273"/>
                  <a:pt x="6586597" y="187556"/>
                  <a:pt x="6595639" y="174596"/>
                </a:cubicBezTo>
                <a:cubicBezTo>
                  <a:pt x="6669524" y="204588"/>
                  <a:pt x="6631660" y="167763"/>
                  <a:pt x="6692265" y="171261"/>
                </a:cubicBezTo>
                <a:lnTo>
                  <a:pt x="6697219" y="171733"/>
                </a:lnTo>
                <a:lnTo>
                  <a:pt x="6713656" y="160032"/>
                </a:lnTo>
                <a:cubicBezTo>
                  <a:pt x="6713896" y="158972"/>
                  <a:pt x="6714141" y="157917"/>
                  <a:pt x="6714383" y="156857"/>
                </a:cubicBezTo>
                <a:lnTo>
                  <a:pt x="6774793" y="166145"/>
                </a:lnTo>
                <a:lnTo>
                  <a:pt x="6782112" y="161687"/>
                </a:lnTo>
                <a:lnTo>
                  <a:pt x="6822392" y="175020"/>
                </a:lnTo>
                <a:lnTo>
                  <a:pt x="6842719" y="178025"/>
                </a:lnTo>
                <a:lnTo>
                  <a:pt x="6878958" y="187256"/>
                </a:lnTo>
                <a:lnTo>
                  <a:pt x="6881972" y="184277"/>
                </a:lnTo>
                <a:lnTo>
                  <a:pt x="6889133" y="187492"/>
                </a:lnTo>
                <a:lnTo>
                  <a:pt x="6894439" y="184074"/>
                </a:lnTo>
                <a:lnTo>
                  <a:pt x="6900419" y="185342"/>
                </a:lnTo>
                <a:cubicBezTo>
                  <a:pt x="6911884" y="183619"/>
                  <a:pt x="6950507" y="175071"/>
                  <a:pt x="6963220" y="173736"/>
                </a:cubicBezTo>
                <a:lnTo>
                  <a:pt x="6976706" y="177326"/>
                </a:lnTo>
                <a:lnTo>
                  <a:pt x="6987064" y="166834"/>
                </a:lnTo>
                <a:lnTo>
                  <a:pt x="7030230" y="166147"/>
                </a:lnTo>
                <a:lnTo>
                  <a:pt x="7045014" y="175533"/>
                </a:lnTo>
                <a:lnTo>
                  <a:pt x="7058714" y="182424"/>
                </a:lnTo>
                <a:lnTo>
                  <a:pt x="7060499" y="182495"/>
                </a:lnTo>
                <a:lnTo>
                  <a:pt x="7078430" y="183225"/>
                </a:lnTo>
                <a:lnTo>
                  <a:pt x="7176563" y="179676"/>
                </a:lnTo>
                <a:lnTo>
                  <a:pt x="7205529" y="187443"/>
                </a:lnTo>
                <a:lnTo>
                  <a:pt x="7310118" y="169037"/>
                </a:lnTo>
                <a:cubicBezTo>
                  <a:pt x="7440488" y="161452"/>
                  <a:pt x="7553495" y="197026"/>
                  <a:pt x="7673859" y="156768"/>
                </a:cubicBezTo>
                <a:lnTo>
                  <a:pt x="7692748" y="167969"/>
                </a:lnTo>
                <a:lnTo>
                  <a:pt x="7715729" y="163804"/>
                </a:lnTo>
                <a:cubicBezTo>
                  <a:pt x="7811110" y="149060"/>
                  <a:pt x="7909958" y="141152"/>
                  <a:pt x="7974189" y="161251"/>
                </a:cubicBezTo>
                <a:cubicBezTo>
                  <a:pt x="8006066" y="157939"/>
                  <a:pt x="8083084" y="150326"/>
                  <a:pt x="8101969" y="150927"/>
                </a:cubicBezTo>
                <a:lnTo>
                  <a:pt x="8106826" y="146285"/>
                </a:lnTo>
                <a:lnTo>
                  <a:pt x="8162058" y="103136"/>
                </a:lnTo>
                <a:lnTo>
                  <a:pt x="8184568" y="100422"/>
                </a:lnTo>
                <a:lnTo>
                  <a:pt x="8205350" y="106344"/>
                </a:lnTo>
                <a:cubicBezTo>
                  <a:pt x="8213920" y="108834"/>
                  <a:pt x="8222826" y="111343"/>
                  <a:pt x="8228227" y="112404"/>
                </a:cubicBezTo>
                <a:lnTo>
                  <a:pt x="8229109" y="109777"/>
                </a:lnTo>
                <a:lnTo>
                  <a:pt x="8237963" y="113428"/>
                </a:lnTo>
                <a:lnTo>
                  <a:pt x="8248358" y="112494"/>
                </a:lnTo>
                <a:lnTo>
                  <a:pt x="8249309" y="113130"/>
                </a:lnTo>
                <a:lnTo>
                  <a:pt x="8249997" y="112347"/>
                </a:lnTo>
                <a:lnTo>
                  <a:pt x="8272162" y="110356"/>
                </a:lnTo>
                <a:lnTo>
                  <a:pt x="8292349" y="103912"/>
                </a:lnTo>
                <a:lnTo>
                  <a:pt x="8292491" y="103935"/>
                </a:lnTo>
                <a:cubicBezTo>
                  <a:pt x="8298009" y="104409"/>
                  <a:pt x="8303135" y="103922"/>
                  <a:pt x="8307239" y="101023"/>
                </a:cubicBezTo>
                <a:cubicBezTo>
                  <a:pt x="8317233" y="106089"/>
                  <a:pt x="8327966" y="110943"/>
                  <a:pt x="8339282" y="115374"/>
                </a:cubicBezTo>
                <a:lnTo>
                  <a:pt x="8346156" y="117659"/>
                </a:lnTo>
                <a:lnTo>
                  <a:pt x="8346467" y="117456"/>
                </a:lnTo>
                <a:cubicBezTo>
                  <a:pt x="8348336" y="117423"/>
                  <a:pt x="8350739" y="117978"/>
                  <a:pt x="8354069" y="119374"/>
                </a:cubicBezTo>
                <a:lnTo>
                  <a:pt x="8358687" y="121825"/>
                </a:lnTo>
                <a:lnTo>
                  <a:pt x="8433385" y="106101"/>
                </a:lnTo>
                <a:cubicBezTo>
                  <a:pt x="8472316" y="107679"/>
                  <a:pt x="8499361" y="89243"/>
                  <a:pt x="8533779" y="104806"/>
                </a:cubicBezTo>
                <a:cubicBezTo>
                  <a:pt x="8570237" y="106199"/>
                  <a:pt x="8602608" y="99501"/>
                  <a:pt x="8632833" y="106964"/>
                </a:cubicBezTo>
                <a:cubicBezTo>
                  <a:pt x="8646003" y="101130"/>
                  <a:pt x="8658069" y="99126"/>
                  <a:pt x="8668523" y="109411"/>
                </a:cubicBezTo>
                <a:cubicBezTo>
                  <a:pt x="8702829" y="107932"/>
                  <a:pt x="8712456" y="94511"/>
                  <a:pt x="8732893" y="106423"/>
                </a:cubicBezTo>
                <a:lnTo>
                  <a:pt x="8764071" y="101019"/>
                </a:lnTo>
                <a:lnTo>
                  <a:pt x="8767004" y="97951"/>
                </a:lnTo>
                <a:lnTo>
                  <a:pt x="8772553" y="96746"/>
                </a:lnTo>
                <a:lnTo>
                  <a:pt x="8787201" y="98465"/>
                </a:lnTo>
                <a:lnTo>
                  <a:pt x="8792624" y="99935"/>
                </a:lnTo>
                <a:cubicBezTo>
                  <a:pt x="8796395" y="100640"/>
                  <a:pt x="8798936" y="100714"/>
                  <a:pt x="8800741" y="100329"/>
                </a:cubicBezTo>
                <a:lnTo>
                  <a:pt x="8800966" y="100077"/>
                </a:lnTo>
                <a:lnTo>
                  <a:pt x="8808513" y="100962"/>
                </a:lnTo>
                <a:cubicBezTo>
                  <a:pt x="8821191" y="103057"/>
                  <a:pt x="8833467" y="105663"/>
                  <a:pt x="8845110" y="108611"/>
                </a:cubicBezTo>
                <a:cubicBezTo>
                  <a:pt x="8856640" y="94429"/>
                  <a:pt x="8898769" y="114061"/>
                  <a:pt x="8896773" y="86101"/>
                </a:cubicBezTo>
                <a:cubicBezTo>
                  <a:pt x="8912560" y="89254"/>
                  <a:pt x="8921083" y="101262"/>
                  <a:pt x="8917529" y="82805"/>
                </a:cubicBezTo>
                <a:lnTo>
                  <a:pt x="8929546" y="78543"/>
                </a:lnTo>
                <a:lnTo>
                  <a:pt x="9026654" y="99852"/>
                </a:lnTo>
                <a:lnTo>
                  <a:pt x="9040737" y="105786"/>
                </a:lnTo>
                <a:cubicBezTo>
                  <a:pt x="9045198" y="108424"/>
                  <a:pt x="9049055" y="111684"/>
                  <a:pt x="9052026" y="115808"/>
                </a:cubicBezTo>
                <a:cubicBezTo>
                  <a:pt x="9103902" y="97277"/>
                  <a:pt x="9148883" y="119005"/>
                  <a:pt x="9203241" y="118145"/>
                </a:cubicBezTo>
                <a:cubicBezTo>
                  <a:pt x="9263154" y="126206"/>
                  <a:pt x="9393882" y="154481"/>
                  <a:pt x="9415584" y="163588"/>
                </a:cubicBezTo>
                <a:cubicBezTo>
                  <a:pt x="9433796" y="167802"/>
                  <a:pt x="9514347" y="159834"/>
                  <a:pt x="9505102" y="147474"/>
                </a:cubicBezTo>
                <a:cubicBezTo>
                  <a:pt x="9558875" y="175676"/>
                  <a:pt x="9580546" y="149889"/>
                  <a:pt x="9643040" y="164665"/>
                </a:cubicBezTo>
                <a:lnTo>
                  <a:pt x="9762999" y="169055"/>
                </a:lnTo>
                <a:lnTo>
                  <a:pt x="9776183" y="168623"/>
                </a:lnTo>
                <a:lnTo>
                  <a:pt x="9780532" y="162255"/>
                </a:lnTo>
                <a:lnTo>
                  <a:pt x="9824924" y="158079"/>
                </a:lnTo>
                <a:cubicBezTo>
                  <a:pt x="9845325" y="170634"/>
                  <a:pt x="9880317" y="158344"/>
                  <a:pt x="9910588" y="160759"/>
                </a:cubicBezTo>
                <a:lnTo>
                  <a:pt x="9924173" y="165023"/>
                </a:lnTo>
                <a:lnTo>
                  <a:pt x="10010969" y="162234"/>
                </a:lnTo>
                <a:lnTo>
                  <a:pt x="10070699" y="164286"/>
                </a:lnTo>
                <a:lnTo>
                  <a:pt x="10083825" y="168444"/>
                </a:lnTo>
                <a:lnTo>
                  <a:pt x="10097932" y="161160"/>
                </a:lnTo>
                <a:cubicBezTo>
                  <a:pt x="10099580" y="159385"/>
                  <a:pt x="10100873" y="157473"/>
                  <a:pt x="10101779" y="155488"/>
                </a:cubicBezTo>
                <a:lnTo>
                  <a:pt x="10149437" y="158598"/>
                </a:lnTo>
                <a:lnTo>
                  <a:pt x="10155104" y="158045"/>
                </a:lnTo>
                <a:lnTo>
                  <a:pt x="10250982" y="135074"/>
                </a:lnTo>
                <a:cubicBezTo>
                  <a:pt x="10282349" y="124953"/>
                  <a:pt x="10324027" y="105518"/>
                  <a:pt x="10343301" y="97316"/>
                </a:cubicBezTo>
                <a:cubicBezTo>
                  <a:pt x="10346266" y="87573"/>
                  <a:pt x="10357577" y="89038"/>
                  <a:pt x="10366625" y="85860"/>
                </a:cubicBezTo>
                <a:cubicBezTo>
                  <a:pt x="10373832" y="76124"/>
                  <a:pt x="10418445" y="69199"/>
                  <a:pt x="10433505" y="71432"/>
                </a:cubicBezTo>
                <a:cubicBezTo>
                  <a:pt x="10475361" y="83650"/>
                  <a:pt x="10513941" y="44949"/>
                  <a:pt x="10547510" y="53678"/>
                </a:cubicBezTo>
                <a:cubicBezTo>
                  <a:pt x="10573283" y="48227"/>
                  <a:pt x="10581157" y="42377"/>
                  <a:pt x="10588150" y="38719"/>
                </a:cubicBezTo>
                <a:lnTo>
                  <a:pt x="10589457" y="31728"/>
                </a:lnTo>
                <a:lnTo>
                  <a:pt x="10699976" y="49777"/>
                </a:lnTo>
                <a:cubicBezTo>
                  <a:pt x="10735033" y="53897"/>
                  <a:pt x="10768025" y="45042"/>
                  <a:pt x="10812237" y="52759"/>
                </a:cubicBezTo>
                <a:lnTo>
                  <a:pt x="10869837" y="72227"/>
                </a:lnTo>
                <a:lnTo>
                  <a:pt x="10881770" y="80104"/>
                </a:lnTo>
                <a:lnTo>
                  <a:pt x="10896899" y="77163"/>
                </a:lnTo>
                <a:cubicBezTo>
                  <a:pt x="10898848" y="75922"/>
                  <a:pt x="10900479" y="74444"/>
                  <a:pt x="10901748" y="72784"/>
                </a:cubicBezTo>
                <a:lnTo>
                  <a:pt x="10947419" y="89748"/>
                </a:lnTo>
                <a:lnTo>
                  <a:pt x="10953034" y="90870"/>
                </a:lnTo>
                <a:lnTo>
                  <a:pt x="10992070" y="95273"/>
                </a:lnTo>
                <a:lnTo>
                  <a:pt x="11112372" y="88679"/>
                </a:lnTo>
                <a:cubicBezTo>
                  <a:pt x="11108439" y="74830"/>
                  <a:pt x="11140018" y="97031"/>
                  <a:pt x="11147719" y="86992"/>
                </a:cubicBezTo>
                <a:cubicBezTo>
                  <a:pt x="11152509" y="78401"/>
                  <a:pt x="11163205" y="83136"/>
                  <a:pt x="11172617" y="82697"/>
                </a:cubicBezTo>
                <a:cubicBezTo>
                  <a:pt x="11181525" y="75359"/>
                  <a:pt x="11226208" y="81688"/>
                  <a:pt x="11240397" y="88262"/>
                </a:cubicBezTo>
                <a:cubicBezTo>
                  <a:pt x="11249960" y="94287"/>
                  <a:pt x="11259949" y="97164"/>
                  <a:pt x="11270034" y="98379"/>
                </a:cubicBezTo>
                <a:lnTo>
                  <a:pt x="11293091" y="98474"/>
                </a:lnTo>
                <a:lnTo>
                  <a:pt x="11310949" y="104274"/>
                </a:lnTo>
                <a:lnTo>
                  <a:pt x="11345279" y="101883"/>
                </a:lnTo>
                <a:lnTo>
                  <a:pt x="11354597" y="104385"/>
                </a:lnTo>
                <a:lnTo>
                  <a:pt x="11367725" y="104431"/>
                </a:lnTo>
                <a:lnTo>
                  <a:pt x="11399832" y="117048"/>
                </a:lnTo>
                <a:cubicBezTo>
                  <a:pt x="11426330" y="131555"/>
                  <a:pt x="11452641" y="150886"/>
                  <a:pt x="11487595" y="158754"/>
                </a:cubicBezTo>
                <a:cubicBezTo>
                  <a:pt x="11515406" y="151514"/>
                  <a:pt x="11531776" y="244887"/>
                  <a:pt x="11590850" y="244984"/>
                </a:cubicBezTo>
                <a:cubicBezTo>
                  <a:pt x="11687863" y="198241"/>
                  <a:pt x="11587614" y="291800"/>
                  <a:pt x="11736204" y="283941"/>
                </a:cubicBezTo>
                <a:cubicBezTo>
                  <a:pt x="11744762" y="275580"/>
                  <a:pt x="11762511" y="286184"/>
                  <a:pt x="11760331" y="298368"/>
                </a:cubicBezTo>
                <a:cubicBezTo>
                  <a:pt x="11769810" y="295289"/>
                  <a:pt x="11817448" y="290644"/>
                  <a:pt x="11819139" y="310575"/>
                </a:cubicBezTo>
                <a:lnTo>
                  <a:pt x="11821967" y="312222"/>
                </a:lnTo>
                <a:lnTo>
                  <a:pt x="11847125" y="303833"/>
                </a:lnTo>
                <a:cubicBezTo>
                  <a:pt x="11890550" y="301151"/>
                  <a:pt x="11927400" y="329991"/>
                  <a:pt x="11980134" y="328343"/>
                </a:cubicBezTo>
                <a:cubicBezTo>
                  <a:pt x="11999877" y="317657"/>
                  <a:pt x="12100908" y="364667"/>
                  <a:pt x="12174576" y="382540"/>
                </a:cubicBezTo>
                <a:lnTo>
                  <a:pt x="12192000" y="385665"/>
                </a:lnTo>
                <a:lnTo>
                  <a:pt x="12192000" y="1163932"/>
                </a:lnTo>
                <a:lnTo>
                  <a:pt x="0" y="1163932"/>
                </a:lnTo>
                <a:lnTo>
                  <a:pt x="0" y="489977"/>
                </a:lnTo>
                <a:lnTo>
                  <a:pt x="5331" y="489229"/>
                </a:lnTo>
                <a:cubicBezTo>
                  <a:pt x="18193" y="486710"/>
                  <a:pt x="30228" y="483363"/>
                  <a:pt x="39902" y="478716"/>
                </a:cubicBezTo>
                <a:lnTo>
                  <a:pt x="117880" y="427388"/>
                </a:lnTo>
                <a:lnTo>
                  <a:pt x="238140" y="385729"/>
                </a:lnTo>
                <a:lnTo>
                  <a:pt x="249589" y="385949"/>
                </a:lnTo>
                <a:lnTo>
                  <a:pt x="296963" y="362534"/>
                </a:lnTo>
                <a:cubicBezTo>
                  <a:pt x="312678" y="353496"/>
                  <a:pt x="327245" y="343226"/>
                  <a:pt x="339235" y="330857"/>
                </a:cubicBezTo>
                <a:cubicBezTo>
                  <a:pt x="358017" y="316348"/>
                  <a:pt x="430593" y="324331"/>
                  <a:pt x="447152" y="333855"/>
                </a:cubicBezTo>
                <a:cubicBezTo>
                  <a:pt x="455944" y="335789"/>
                  <a:pt x="465515" y="339134"/>
                  <a:pt x="475247" y="343146"/>
                </a:cubicBezTo>
                <a:lnTo>
                  <a:pt x="477967" y="344392"/>
                </a:lnTo>
                <a:lnTo>
                  <a:pt x="527683" y="339655"/>
                </a:lnTo>
                <a:lnTo>
                  <a:pt x="703732" y="323031"/>
                </a:lnTo>
                <a:cubicBezTo>
                  <a:pt x="746107" y="337252"/>
                  <a:pt x="806181" y="307763"/>
                  <a:pt x="853391" y="310023"/>
                </a:cubicBezTo>
                <a:cubicBezTo>
                  <a:pt x="890324" y="307038"/>
                  <a:pt x="911072" y="307293"/>
                  <a:pt x="925332" y="305118"/>
                </a:cubicBezTo>
                <a:lnTo>
                  <a:pt x="941286" y="295364"/>
                </a:lnTo>
                <a:lnTo>
                  <a:pt x="950845" y="293027"/>
                </a:lnTo>
                <a:lnTo>
                  <a:pt x="953292" y="287324"/>
                </a:lnTo>
                <a:lnTo>
                  <a:pt x="967499" y="280192"/>
                </a:lnTo>
                <a:cubicBezTo>
                  <a:pt x="972860" y="278300"/>
                  <a:pt x="978671" y="277177"/>
                  <a:pt x="985161" y="277297"/>
                </a:cubicBezTo>
                <a:cubicBezTo>
                  <a:pt x="1006876" y="286454"/>
                  <a:pt x="1042482" y="256677"/>
                  <a:pt x="1069267" y="269198"/>
                </a:cubicBezTo>
                <a:cubicBezTo>
                  <a:pt x="1094808" y="265150"/>
                  <a:pt x="1122462" y="257023"/>
                  <a:pt x="1138407" y="252999"/>
                </a:cubicBezTo>
                <a:cubicBezTo>
                  <a:pt x="1144898" y="243390"/>
                  <a:pt x="1166843" y="255604"/>
                  <a:pt x="1164931" y="245054"/>
                </a:cubicBezTo>
                <a:cubicBezTo>
                  <a:pt x="1180564" y="253372"/>
                  <a:pt x="1196701" y="233033"/>
                  <a:pt x="1211622" y="227108"/>
                </a:cubicBezTo>
                <a:cubicBezTo>
                  <a:pt x="1223659" y="235648"/>
                  <a:pt x="1243095" y="214792"/>
                  <a:pt x="1274567" y="209812"/>
                </a:cubicBezTo>
                <a:cubicBezTo>
                  <a:pt x="1293468" y="207689"/>
                  <a:pt x="1311321" y="214329"/>
                  <a:pt x="1325029" y="214369"/>
                </a:cubicBezTo>
                <a:cubicBezTo>
                  <a:pt x="1338735" y="214409"/>
                  <a:pt x="1348238" y="204450"/>
                  <a:pt x="1356805" y="210054"/>
                </a:cubicBezTo>
                <a:cubicBezTo>
                  <a:pt x="1397191" y="226080"/>
                  <a:pt x="1434108" y="220864"/>
                  <a:pt x="1468752" y="221036"/>
                </a:cubicBezTo>
                <a:lnTo>
                  <a:pt x="1650750" y="171522"/>
                </a:lnTo>
                <a:cubicBezTo>
                  <a:pt x="1648963" y="175128"/>
                  <a:pt x="1647366" y="179078"/>
                  <a:pt x="1655056" y="178538"/>
                </a:cubicBezTo>
                <a:cubicBezTo>
                  <a:pt x="1671361" y="175610"/>
                  <a:pt x="1673472" y="191103"/>
                  <a:pt x="1683220" y="176084"/>
                </a:cubicBezTo>
                <a:lnTo>
                  <a:pt x="1685599" y="171820"/>
                </a:lnTo>
                <a:lnTo>
                  <a:pt x="1689230" y="171091"/>
                </a:lnTo>
                <a:cubicBezTo>
                  <a:pt x="1691077" y="171209"/>
                  <a:pt x="1691927" y="172238"/>
                  <a:pt x="1691052" y="175010"/>
                </a:cubicBezTo>
                <a:cubicBezTo>
                  <a:pt x="1708143" y="163422"/>
                  <a:pt x="1721518" y="180819"/>
                  <a:pt x="1735783" y="183832"/>
                </a:cubicBezTo>
                <a:cubicBezTo>
                  <a:pt x="1749257" y="172743"/>
                  <a:pt x="1765900" y="189995"/>
                  <a:pt x="1797102" y="188721"/>
                </a:cubicBezTo>
                <a:cubicBezTo>
                  <a:pt x="1811926" y="175989"/>
                  <a:pt x="1818113" y="188014"/>
                  <a:pt x="1845638" y="170206"/>
                </a:cubicBezTo>
                <a:cubicBezTo>
                  <a:pt x="1846487" y="171605"/>
                  <a:pt x="1847613" y="172863"/>
                  <a:pt x="1848980" y="173948"/>
                </a:cubicBezTo>
                <a:cubicBezTo>
                  <a:pt x="1856916" y="180245"/>
                  <a:pt x="1871067" y="179345"/>
                  <a:pt x="1880587" y="171938"/>
                </a:cubicBezTo>
                <a:cubicBezTo>
                  <a:pt x="1923931" y="147552"/>
                  <a:pt x="1960626" y="145420"/>
                  <a:pt x="1995803" y="138279"/>
                </a:cubicBezTo>
                <a:cubicBezTo>
                  <a:pt x="2035252" y="132570"/>
                  <a:pt x="2005733" y="159108"/>
                  <a:pt x="2057448" y="135082"/>
                </a:cubicBezTo>
                <a:lnTo>
                  <a:pt x="2119088" y="119940"/>
                </a:lnTo>
                <a:lnTo>
                  <a:pt x="2138831" y="122626"/>
                </a:lnTo>
                <a:lnTo>
                  <a:pt x="2174180" y="117121"/>
                </a:lnTo>
                <a:lnTo>
                  <a:pt x="2214259" y="116974"/>
                </a:lnTo>
                <a:cubicBezTo>
                  <a:pt x="2231866" y="115824"/>
                  <a:pt x="2248895" y="113224"/>
                  <a:pt x="2264911" y="108071"/>
                </a:cubicBezTo>
                <a:lnTo>
                  <a:pt x="2298963" y="107788"/>
                </a:lnTo>
                <a:cubicBezTo>
                  <a:pt x="2352919" y="99467"/>
                  <a:pt x="2408915" y="93907"/>
                  <a:pt x="2454058" y="73698"/>
                </a:cubicBezTo>
                <a:cubicBezTo>
                  <a:pt x="2493261" y="67427"/>
                  <a:pt x="2507044" y="73914"/>
                  <a:pt x="2534188" y="70162"/>
                </a:cubicBezTo>
                <a:cubicBezTo>
                  <a:pt x="2561369" y="61552"/>
                  <a:pt x="2595762" y="55004"/>
                  <a:pt x="2616912" y="51189"/>
                </a:cubicBezTo>
                <a:lnTo>
                  <a:pt x="2698592" y="42305"/>
                </a:lnTo>
                <a:lnTo>
                  <a:pt x="2891953" y="34973"/>
                </a:lnTo>
                <a:cubicBezTo>
                  <a:pt x="2905485" y="24878"/>
                  <a:pt x="2934220" y="5398"/>
                  <a:pt x="2955508" y="929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04CBA9-AF13-8548-86A6-BD8D50AFF736}"/>
              </a:ext>
            </a:extLst>
          </p:cNvPr>
          <p:cNvSpPr/>
          <p:nvPr/>
        </p:nvSpPr>
        <p:spPr>
          <a:xfrm>
            <a:off x="655268" y="2009998"/>
            <a:ext cx="1183544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A PO2 of 80 mmHg approximates a saturation percentage of what?</a:t>
            </a:r>
            <a:r>
              <a:rPr lang="en-US" dirty="0"/>
              <a:t> </a:t>
            </a:r>
            <a:endParaRPr lang="en-US" dirty="0">
              <a:latin typeface="Bembo" panose="020205020502010202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A) 80</a:t>
            </a:r>
          </a:p>
          <a:p>
            <a:r>
              <a:rPr lang="en-US" dirty="0"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90</a:t>
            </a:r>
          </a:p>
          <a:p>
            <a:r>
              <a:rPr lang="en-US" dirty="0">
                <a:highlight>
                  <a:srgbClr val="FFFF00"/>
                </a:highlight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C) 96</a:t>
            </a:r>
          </a:p>
          <a:p>
            <a:r>
              <a:rPr lang="en-US" dirty="0"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D) 98</a:t>
            </a:r>
          </a:p>
          <a:p>
            <a:endParaRPr lang="en-US" dirty="0">
              <a:latin typeface="Bembo" panose="020205020502010202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6EA462-F8AD-2B46-B44E-1F88A2CE8C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989" y="2773952"/>
            <a:ext cx="4406900" cy="3568700"/>
          </a:xfrm>
          <a:prstGeom prst="rect">
            <a:avLst/>
          </a:prstGeom>
        </p:spPr>
      </p:pic>
      <p:sp>
        <p:nvSpPr>
          <p:cNvPr id="4" name="Right Arrow 3">
            <a:extLst>
              <a:ext uri="{FF2B5EF4-FFF2-40B4-BE49-F238E27FC236}">
                <a16:creationId xmlns:a16="http://schemas.microsoft.com/office/drawing/2014/main" id="{D6A550FB-3406-AD49-8138-8DCEC9E33360}"/>
              </a:ext>
            </a:extLst>
          </p:cNvPr>
          <p:cNvSpPr/>
          <p:nvPr/>
        </p:nvSpPr>
        <p:spPr>
          <a:xfrm>
            <a:off x="6135453" y="5298323"/>
            <a:ext cx="924232" cy="2929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8403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7CD24CB-ADB7-42D5-B7CA-D6B8E184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85F20A-C441-F343-9818-A3BF0959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38122"/>
            <a:ext cx="11447209" cy="1158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Oxygen-hemoglobin dissociation curve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9168E3-50B5-4B32-B3BA-B53352278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0"/>
            <a:ext cx="12192000" cy="1371600"/>
          </a:xfrm>
          <a:custGeom>
            <a:avLst/>
            <a:gdLst>
              <a:gd name="connsiteX0" fmla="*/ 0 w 12192000"/>
              <a:gd name="connsiteY0" fmla="*/ 0 h 1008346"/>
              <a:gd name="connsiteX1" fmla="*/ 12187583 w 12192000"/>
              <a:gd name="connsiteY1" fmla="*/ 0 h 1008346"/>
              <a:gd name="connsiteX2" fmla="*/ 12192000 w 12192000"/>
              <a:gd name="connsiteY2" fmla="*/ 65613 h 1008346"/>
              <a:gd name="connsiteX3" fmla="*/ 12192000 w 12192000"/>
              <a:gd name="connsiteY3" fmla="*/ 84629 h 1008346"/>
              <a:gd name="connsiteX4" fmla="*/ 12176433 w 12192000"/>
              <a:gd name="connsiteY4" fmla="*/ 86996 h 1008346"/>
              <a:gd name="connsiteX5" fmla="*/ 11966438 w 12192000"/>
              <a:gd name="connsiteY5" fmla="*/ 112672 h 1008346"/>
              <a:gd name="connsiteX6" fmla="*/ 11916918 w 12192000"/>
              <a:gd name="connsiteY6" fmla="*/ 131001 h 1008346"/>
              <a:gd name="connsiteX7" fmla="*/ 11785675 w 12192000"/>
              <a:gd name="connsiteY7" fmla="*/ 200504 h 1008346"/>
              <a:gd name="connsiteX8" fmla="*/ 11710307 w 12192000"/>
              <a:gd name="connsiteY8" fmla="*/ 219266 h 1008346"/>
              <a:gd name="connsiteX9" fmla="*/ 11488515 w 12192000"/>
              <a:gd name="connsiteY9" fmla="*/ 272573 h 1008346"/>
              <a:gd name="connsiteX10" fmla="*/ 11419631 w 12192000"/>
              <a:gd name="connsiteY10" fmla="*/ 292041 h 1008346"/>
              <a:gd name="connsiteX11" fmla="*/ 11247844 w 12192000"/>
              <a:gd name="connsiteY11" fmla="*/ 350265 h 1008346"/>
              <a:gd name="connsiteX12" fmla="*/ 11126425 w 12192000"/>
              <a:gd name="connsiteY12" fmla="*/ 419544 h 1008346"/>
              <a:gd name="connsiteX13" fmla="*/ 11017611 w 12192000"/>
              <a:gd name="connsiteY13" fmla="*/ 445382 h 1008346"/>
              <a:gd name="connsiteX14" fmla="*/ 10964524 w 12192000"/>
              <a:gd name="connsiteY14" fmla="*/ 459636 h 1008346"/>
              <a:gd name="connsiteX15" fmla="*/ 10937482 w 12192000"/>
              <a:gd name="connsiteY15" fmla="*/ 479175 h 1008346"/>
              <a:gd name="connsiteX16" fmla="*/ 10920340 w 12192000"/>
              <a:gd name="connsiteY16" fmla="*/ 481765 h 1008346"/>
              <a:gd name="connsiteX17" fmla="*/ 10920133 w 12192000"/>
              <a:gd name="connsiteY17" fmla="*/ 482186 h 1008346"/>
              <a:gd name="connsiteX18" fmla="*/ 10815604 w 12192000"/>
              <a:gd name="connsiteY18" fmla="*/ 500583 h 1008346"/>
              <a:gd name="connsiteX19" fmla="*/ 10736979 w 12192000"/>
              <a:gd name="connsiteY19" fmla="*/ 537354 h 1008346"/>
              <a:gd name="connsiteX20" fmla="*/ 10697572 w 12192000"/>
              <a:gd name="connsiteY20" fmla="*/ 549656 h 1008346"/>
              <a:gd name="connsiteX21" fmla="*/ 10677680 w 12192000"/>
              <a:gd name="connsiteY21" fmla="*/ 558131 h 1008346"/>
              <a:gd name="connsiteX22" fmla="*/ 10677187 w 12192000"/>
              <a:gd name="connsiteY22" fmla="*/ 559888 h 1008346"/>
              <a:gd name="connsiteX23" fmla="*/ 10588288 w 12192000"/>
              <a:gd name="connsiteY23" fmla="*/ 566845 h 1008346"/>
              <a:gd name="connsiteX24" fmla="*/ 10533913 w 12192000"/>
              <a:gd name="connsiteY24" fmla="*/ 565526 h 1008346"/>
              <a:gd name="connsiteX25" fmla="*/ 10427096 w 12192000"/>
              <a:gd name="connsiteY25" fmla="*/ 571439 h 1008346"/>
              <a:gd name="connsiteX26" fmla="*/ 10283366 w 12192000"/>
              <a:gd name="connsiteY26" fmla="*/ 601076 h 1008346"/>
              <a:gd name="connsiteX27" fmla="*/ 10071988 w 12192000"/>
              <a:gd name="connsiteY27" fmla="*/ 612649 h 1008346"/>
              <a:gd name="connsiteX28" fmla="*/ 10019577 w 12192000"/>
              <a:gd name="connsiteY28" fmla="*/ 623784 h 1008346"/>
              <a:gd name="connsiteX29" fmla="*/ 9996598 w 12192000"/>
              <a:gd name="connsiteY29" fmla="*/ 629362 h 1008346"/>
              <a:gd name="connsiteX30" fmla="*/ 9994226 w 12192000"/>
              <a:gd name="connsiteY30" fmla="*/ 629693 h 1008346"/>
              <a:gd name="connsiteX31" fmla="*/ 9886928 w 12192000"/>
              <a:gd name="connsiteY31" fmla="*/ 637803 h 1008346"/>
              <a:gd name="connsiteX32" fmla="*/ 9757216 w 12192000"/>
              <a:gd name="connsiteY32" fmla="*/ 637903 h 1008346"/>
              <a:gd name="connsiteX33" fmla="*/ 9630666 w 12192000"/>
              <a:gd name="connsiteY33" fmla="*/ 634301 h 1008346"/>
              <a:gd name="connsiteX34" fmla="*/ 9552588 w 12192000"/>
              <a:gd name="connsiteY34" fmla="*/ 654919 h 1008346"/>
              <a:gd name="connsiteX35" fmla="*/ 9415821 w 12192000"/>
              <a:gd name="connsiteY35" fmla="*/ 653970 h 1008346"/>
              <a:gd name="connsiteX36" fmla="*/ 9163817 w 12192000"/>
              <a:gd name="connsiteY36" fmla="*/ 650641 h 1008346"/>
              <a:gd name="connsiteX37" fmla="*/ 9050386 w 12192000"/>
              <a:gd name="connsiteY37" fmla="*/ 653852 h 1008346"/>
              <a:gd name="connsiteX38" fmla="*/ 8929125 w 12192000"/>
              <a:gd name="connsiteY38" fmla="*/ 654038 h 1008346"/>
              <a:gd name="connsiteX39" fmla="*/ 8848784 w 12192000"/>
              <a:gd name="connsiteY39" fmla="*/ 653686 h 1008346"/>
              <a:gd name="connsiteX40" fmla="*/ 8846477 w 12192000"/>
              <a:gd name="connsiteY40" fmla="*/ 654426 h 1008346"/>
              <a:gd name="connsiteX41" fmla="*/ 8826356 w 12192000"/>
              <a:gd name="connsiteY41" fmla="*/ 654200 h 1008346"/>
              <a:gd name="connsiteX42" fmla="*/ 8788426 w 12192000"/>
              <a:gd name="connsiteY42" fmla="*/ 644734 h 1008346"/>
              <a:gd name="connsiteX43" fmla="*/ 8715784 w 12192000"/>
              <a:gd name="connsiteY43" fmla="*/ 655804 h 1008346"/>
              <a:gd name="connsiteX44" fmla="*/ 8652446 w 12192000"/>
              <a:gd name="connsiteY44" fmla="*/ 660966 h 1008346"/>
              <a:gd name="connsiteX45" fmla="*/ 8602565 w 12192000"/>
              <a:gd name="connsiteY45" fmla="*/ 669503 h 1008346"/>
              <a:gd name="connsiteX46" fmla="*/ 8593932 w 12192000"/>
              <a:gd name="connsiteY46" fmla="*/ 669427 h 1008346"/>
              <a:gd name="connsiteX47" fmla="*/ 8593705 w 12192000"/>
              <a:gd name="connsiteY47" fmla="*/ 669613 h 1008346"/>
              <a:gd name="connsiteX48" fmla="*/ 8584494 w 12192000"/>
              <a:gd name="connsiteY48" fmla="*/ 669906 h 1008346"/>
              <a:gd name="connsiteX49" fmla="*/ 8578197 w 12192000"/>
              <a:gd name="connsiteY49" fmla="*/ 669287 h 1008346"/>
              <a:gd name="connsiteX50" fmla="*/ 8506463 w 12192000"/>
              <a:gd name="connsiteY50" fmla="*/ 693584 h 1008346"/>
              <a:gd name="connsiteX51" fmla="*/ 8399267 w 12192000"/>
              <a:gd name="connsiteY51" fmla="*/ 713948 h 1008346"/>
              <a:gd name="connsiteX52" fmla="*/ 8291640 w 12192000"/>
              <a:gd name="connsiteY52" fmla="*/ 731915 h 1008346"/>
              <a:gd name="connsiteX53" fmla="*/ 8251948 w 12192000"/>
              <a:gd name="connsiteY53" fmla="*/ 737355 h 1008346"/>
              <a:gd name="connsiteX54" fmla="*/ 8184393 w 12192000"/>
              <a:gd name="connsiteY54" fmla="*/ 751751 h 1008346"/>
              <a:gd name="connsiteX55" fmla="*/ 8155434 w 12192000"/>
              <a:gd name="connsiteY55" fmla="*/ 761257 h 1008346"/>
              <a:gd name="connsiteX56" fmla="*/ 8153823 w 12192000"/>
              <a:gd name="connsiteY56" fmla="*/ 761173 h 1008346"/>
              <a:gd name="connsiteX57" fmla="*/ 8152337 w 12192000"/>
              <a:gd name="connsiteY57" fmla="*/ 763644 h 1008346"/>
              <a:gd name="connsiteX58" fmla="*/ 8147026 w 12192000"/>
              <a:gd name="connsiteY58" fmla="*/ 765472 h 1008346"/>
              <a:gd name="connsiteX59" fmla="*/ 8130352 w 12192000"/>
              <a:gd name="connsiteY59" fmla="*/ 767262 h 1008346"/>
              <a:gd name="connsiteX60" fmla="*/ 8123725 w 12192000"/>
              <a:gd name="connsiteY60" fmla="*/ 767408 h 1008346"/>
              <a:gd name="connsiteX61" fmla="*/ 8114787 w 12192000"/>
              <a:gd name="connsiteY61" fmla="*/ 768745 h 1008346"/>
              <a:gd name="connsiteX62" fmla="*/ 8114681 w 12192000"/>
              <a:gd name="connsiteY62" fmla="*/ 768946 h 1008346"/>
              <a:gd name="connsiteX63" fmla="*/ 8106087 w 12192000"/>
              <a:gd name="connsiteY63" fmla="*/ 769868 h 1008346"/>
              <a:gd name="connsiteX64" fmla="*/ 8047050 w 12192000"/>
              <a:gd name="connsiteY64" fmla="*/ 789846 h 1008346"/>
              <a:gd name="connsiteX65" fmla="*/ 7998793 w 12192000"/>
              <a:gd name="connsiteY65" fmla="*/ 802356 h 1008346"/>
              <a:gd name="connsiteX66" fmla="*/ 7988446 w 12192000"/>
              <a:gd name="connsiteY66" fmla="*/ 806503 h 1008346"/>
              <a:gd name="connsiteX67" fmla="*/ 7988194 w 12192000"/>
              <a:gd name="connsiteY67" fmla="*/ 807340 h 1008346"/>
              <a:gd name="connsiteX68" fmla="*/ 7941821 w 12192000"/>
              <a:gd name="connsiteY68" fmla="*/ 811196 h 1008346"/>
              <a:gd name="connsiteX69" fmla="*/ 7913431 w 12192000"/>
              <a:gd name="connsiteY69" fmla="*/ 810908 h 1008346"/>
              <a:gd name="connsiteX70" fmla="*/ 7899391 w 12192000"/>
              <a:gd name="connsiteY70" fmla="*/ 811681 h 1008346"/>
              <a:gd name="connsiteX71" fmla="*/ 7894134 w 12192000"/>
              <a:gd name="connsiteY71" fmla="*/ 809997 h 1008346"/>
              <a:gd name="connsiteX72" fmla="*/ 7874065 w 12192000"/>
              <a:gd name="connsiteY72" fmla="*/ 812104 h 1008346"/>
              <a:gd name="connsiteX73" fmla="*/ 7872250 w 12192000"/>
              <a:gd name="connsiteY73" fmla="*/ 813063 h 1008346"/>
              <a:gd name="connsiteX74" fmla="*/ 7825620 w 12192000"/>
              <a:gd name="connsiteY74" fmla="*/ 810757 h 1008346"/>
              <a:gd name="connsiteX75" fmla="*/ 7759398 w 12192000"/>
              <a:gd name="connsiteY75" fmla="*/ 814526 h 1008346"/>
              <a:gd name="connsiteX76" fmla="*/ 7671781 w 12192000"/>
              <a:gd name="connsiteY76" fmla="*/ 825332 h 1008346"/>
              <a:gd name="connsiteX77" fmla="*/ 7470640 w 12192000"/>
              <a:gd name="connsiteY77" fmla="*/ 840596 h 1008346"/>
              <a:gd name="connsiteX78" fmla="*/ 7464881 w 12192000"/>
              <a:gd name="connsiteY78" fmla="*/ 840011 h 1008346"/>
              <a:gd name="connsiteX79" fmla="*/ 7468828 w 12192000"/>
              <a:gd name="connsiteY79" fmla="*/ 838867 h 1008346"/>
              <a:gd name="connsiteX80" fmla="*/ 7463929 w 12192000"/>
              <a:gd name="connsiteY80" fmla="*/ 839915 h 1008346"/>
              <a:gd name="connsiteX81" fmla="*/ 7464881 w 12192000"/>
              <a:gd name="connsiteY81" fmla="*/ 840011 h 1008346"/>
              <a:gd name="connsiteX82" fmla="*/ 7462887 w 12192000"/>
              <a:gd name="connsiteY82" fmla="*/ 840589 h 1008346"/>
              <a:gd name="connsiteX83" fmla="*/ 7423655 w 12192000"/>
              <a:gd name="connsiteY83" fmla="*/ 848212 h 1008346"/>
              <a:gd name="connsiteX84" fmla="*/ 7346156 w 12192000"/>
              <a:gd name="connsiteY84" fmla="*/ 869806 h 1008346"/>
              <a:gd name="connsiteX85" fmla="*/ 7174543 w 12192000"/>
              <a:gd name="connsiteY85" fmla="*/ 893041 h 1008346"/>
              <a:gd name="connsiteX86" fmla="*/ 7120480 w 12192000"/>
              <a:gd name="connsiteY86" fmla="*/ 906142 h 1008346"/>
              <a:gd name="connsiteX87" fmla="*/ 7063799 w 12192000"/>
              <a:gd name="connsiteY87" fmla="*/ 904302 h 1008346"/>
              <a:gd name="connsiteX88" fmla="*/ 7046174 w 12192000"/>
              <a:gd name="connsiteY88" fmla="*/ 912191 h 1008346"/>
              <a:gd name="connsiteX89" fmla="*/ 7043236 w 12192000"/>
              <a:gd name="connsiteY89" fmla="*/ 913697 h 1008346"/>
              <a:gd name="connsiteX90" fmla="*/ 7029299 w 12192000"/>
              <a:gd name="connsiteY90" fmla="*/ 916535 h 1008346"/>
              <a:gd name="connsiteX91" fmla="*/ 7011341 w 12192000"/>
              <a:gd name="connsiteY91" fmla="*/ 922055 h 1008346"/>
              <a:gd name="connsiteX92" fmla="*/ 6962721 w 12192000"/>
              <a:gd name="connsiteY92" fmla="*/ 926136 h 1008346"/>
              <a:gd name="connsiteX93" fmla="*/ 6924046 w 12192000"/>
              <a:gd name="connsiteY93" fmla="*/ 935119 h 1008346"/>
              <a:gd name="connsiteX94" fmla="*/ 6803921 w 12192000"/>
              <a:gd name="connsiteY94" fmla="*/ 953749 h 1008346"/>
              <a:gd name="connsiteX95" fmla="*/ 6753130 w 12192000"/>
              <a:gd name="connsiteY95" fmla="*/ 967574 h 1008346"/>
              <a:gd name="connsiteX96" fmla="*/ 6715125 w 12192000"/>
              <a:gd name="connsiteY96" fmla="*/ 976612 h 1008346"/>
              <a:gd name="connsiteX97" fmla="*/ 6558230 w 12192000"/>
              <a:gd name="connsiteY97" fmla="*/ 992648 h 1008346"/>
              <a:gd name="connsiteX98" fmla="*/ 6424995 w 12192000"/>
              <a:gd name="connsiteY98" fmla="*/ 997785 h 1008346"/>
              <a:gd name="connsiteX99" fmla="*/ 6223993 w 12192000"/>
              <a:gd name="connsiteY99" fmla="*/ 996254 h 1008346"/>
              <a:gd name="connsiteX100" fmla="*/ 6170626 w 12192000"/>
              <a:gd name="connsiteY100" fmla="*/ 996191 h 1008346"/>
              <a:gd name="connsiteX101" fmla="*/ 6139366 w 12192000"/>
              <a:gd name="connsiteY101" fmla="*/ 1000894 h 1008346"/>
              <a:gd name="connsiteX102" fmla="*/ 6132311 w 12192000"/>
              <a:gd name="connsiteY102" fmla="*/ 1006678 h 1008346"/>
              <a:gd name="connsiteX103" fmla="*/ 6112202 w 12192000"/>
              <a:gd name="connsiteY103" fmla="*/ 1007107 h 1008346"/>
              <a:gd name="connsiteX104" fmla="*/ 6106903 w 12192000"/>
              <a:gd name="connsiteY104" fmla="*/ 1008346 h 1008346"/>
              <a:gd name="connsiteX105" fmla="*/ 6010290 w 12192000"/>
              <a:gd name="connsiteY105" fmla="*/ 999136 h 1008346"/>
              <a:gd name="connsiteX106" fmla="*/ 5859922 w 12192000"/>
              <a:gd name="connsiteY106" fmla="*/ 1004321 h 1008346"/>
              <a:gd name="connsiteX107" fmla="*/ 5623801 w 12192000"/>
              <a:gd name="connsiteY107" fmla="*/ 983916 h 1008346"/>
              <a:gd name="connsiteX108" fmla="*/ 5462286 w 12192000"/>
              <a:gd name="connsiteY108" fmla="*/ 972082 h 1008346"/>
              <a:gd name="connsiteX109" fmla="*/ 5263300 w 12192000"/>
              <a:gd name="connsiteY109" fmla="*/ 962419 h 1008346"/>
              <a:gd name="connsiteX110" fmla="*/ 5146583 w 12192000"/>
              <a:gd name="connsiteY110" fmla="*/ 948153 h 1008346"/>
              <a:gd name="connsiteX111" fmla="*/ 5067376 w 12192000"/>
              <a:gd name="connsiteY111" fmla="*/ 951851 h 1008346"/>
              <a:gd name="connsiteX112" fmla="*/ 4992329 w 12192000"/>
              <a:gd name="connsiteY112" fmla="*/ 947102 h 1008346"/>
              <a:gd name="connsiteX113" fmla="*/ 4965683 w 12192000"/>
              <a:gd name="connsiteY113" fmla="*/ 945215 h 1008346"/>
              <a:gd name="connsiteX114" fmla="*/ 4961310 w 12192000"/>
              <a:gd name="connsiteY114" fmla="*/ 941890 h 1008346"/>
              <a:gd name="connsiteX115" fmla="*/ 4943488 w 12192000"/>
              <a:gd name="connsiteY115" fmla="*/ 939683 h 1008346"/>
              <a:gd name="connsiteX116" fmla="*/ 4849224 w 12192000"/>
              <a:gd name="connsiteY116" fmla="*/ 927230 h 1008346"/>
              <a:gd name="connsiteX117" fmla="*/ 4847947 w 12192000"/>
              <a:gd name="connsiteY117" fmla="*/ 928231 h 1008346"/>
              <a:gd name="connsiteX118" fmla="*/ 4754288 w 12192000"/>
              <a:gd name="connsiteY118" fmla="*/ 938607 h 1008346"/>
              <a:gd name="connsiteX119" fmla="*/ 4663397 w 12192000"/>
              <a:gd name="connsiteY119" fmla="*/ 947888 h 1008346"/>
              <a:gd name="connsiteX120" fmla="*/ 4651959 w 12192000"/>
              <a:gd name="connsiteY120" fmla="*/ 947106 h 1008346"/>
              <a:gd name="connsiteX121" fmla="*/ 4651598 w 12192000"/>
              <a:gd name="connsiteY121" fmla="*/ 947335 h 1008346"/>
              <a:gd name="connsiteX122" fmla="*/ 4639268 w 12192000"/>
              <a:gd name="connsiteY122" fmla="*/ 946997 h 1008346"/>
              <a:gd name="connsiteX123" fmla="*/ 4631109 w 12192000"/>
              <a:gd name="connsiteY123" fmla="*/ 945679 h 1008346"/>
              <a:gd name="connsiteX124" fmla="*/ 4543237 w 12192000"/>
              <a:gd name="connsiteY124" fmla="*/ 945685 h 1008346"/>
              <a:gd name="connsiteX125" fmla="*/ 4438018 w 12192000"/>
              <a:gd name="connsiteY125" fmla="*/ 952550 h 1008346"/>
              <a:gd name="connsiteX126" fmla="*/ 4248478 w 12192000"/>
              <a:gd name="connsiteY126" fmla="*/ 943944 h 1008346"/>
              <a:gd name="connsiteX127" fmla="*/ 4060040 w 12192000"/>
              <a:gd name="connsiteY127" fmla="*/ 924627 h 1008346"/>
              <a:gd name="connsiteX128" fmla="*/ 3900993 w 12192000"/>
              <a:gd name="connsiteY128" fmla="*/ 901281 h 1008346"/>
              <a:gd name="connsiteX129" fmla="*/ 3894163 w 12192000"/>
              <a:gd name="connsiteY129" fmla="*/ 893057 h 1008346"/>
              <a:gd name="connsiteX130" fmla="*/ 3882282 w 12192000"/>
              <a:gd name="connsiteY130" fmla="*/ 887118 h 1008346"/>
              <a:gd name="connsiteX131" fmla="*/ 3879568 w 12192000"/>
              <a:gd name="connsiteY131" fmla="*/ 887386 h 1008346"/>
              <a:gd name="connsiteX132" fmla="*/ 3862018 w 12192000"/>
              <a:gd name="connsiteY132" fmla="*/ 883446 h 1008346"/>
              <a:gd name="connsiteX133" fmla="*/ 3860685 w 12192000"/>
              <a:gd name="connsiteY133" fmla="*/ 880589 h 1008346"/>
              <a:gd name="connsiteX134" fmla="*/ 3849430 w 12192000"/>
              <a:gd name="connsiteY134" fmla="*/ 877261 h 1008346"/>
              <a:gd name="connsiteX135" fmla="*/ 3829379 w 12192000"/>
              <a:gd name="connsiteY135" fmla="*/ 869021 h 1008346"/>
              <a:gd name="connsiteX136" fmla="*/ 3823641 w 12192000"/>
              <a:gd name="connsiteY136" fmla="*/ 869057 h 1008346"/>
              <a:gd name="connsiteX137" fmla="*/ 3790304 w 12192000"/>
              <a:gd name="connsiteY137" fmla="*/ 859084 h 1008346"/>
              <a:gd name="connsiteX138" fmla="*/ 3788900 w 12192000"/>
              <a:gd name="connsiteY138" fmla="*/ 859697 h 1008346"/>
              <a:gd name="connsiteX139" fmla="*/ 3775383 w 12192000"/>
              <a:gd name="connsiteY139" fmla="*/ 860158 h 1008346"/>
              <a:gd name="connsiteX140" fmla="*/ 3650549 w 12192000"/>
              <a:gd name="connsiteY140" fmla="*/ 856389 h 1008346"/>
              <a:gd name="connsiteX141" fmla="*/ 3643002 w 12192000"/>
              <a:gd name="connsiteY141" fmla="*/ 854718 h 1008346"/>
              <a:gd name="connsiteX142" fmla="*/ 3642633 w 12192000"/>
              <a:gd name="connsiteY142" fmla="*/ 854851 h 1008346"/>
              <a:gd name="connsiteX143" fmla="*/ 3634236 w 12192000"/>
              <a:gd name="connsiteY143" fmla="*/ 853421 h 1008346"/>
              <a:gd name="connsiteX144" fmla="*/ 3629243 w 12192000"/>
              <a:gd name="connsiteY144" fmla="*/ 851670 h 1008346"/>
              <a:gd name="connsiteX145" fmla="*/ 3614602 w 12192000"/>
              <a:gd name="connsiteY145" fmla="*/ 848429 h 1008346"/>
              <a:gd name="connsiteX146" fmla="*/ 3543752 w 12192000"/>
              <a:gd name="connsiteY146" fmla="*/ 861253 h 1008346"/>
              <a:gd name="connsiteX147" fmla="*/ 3430556 w 12192000"/>
              <a:gd name="connsiteY147" fmla="*/ 860564 h 1008346"/>
              <a:gd name="connsiteX148" fmla="*/ 3385450 w 12192000"/>
              <a:gd name="connsiteY148" fmla="*/ 861153 h 1008346"/>
              <a:gd name="connsiteX149" fmla="*/ 3206411 w 12192000"/>
              <a:gd name="connsiteY149" fmla="*/ 856342 h 1008346"/>
              <a:gd name="connsiteX150" fmla="*/ 3172172 w 12192000"/>
              <a:gd name="connsiteY150" fmla="*/ 859926 h 1008346"/>
              <a:gd name="connsiteX151" fmla="*/ 3167260 w 12192000"/>
              <a:gd name="connsiteY151" fmla="*/ 861600 h 1008346"/>
              <a:gd name="connsiteX152" fmla="*/ 3160907 w 12192000"/>
              <a:gd name="connsiteY152" fmla="*/ 862337 h 1008346"/>
              <a:gd name="connsiteX153" fmla="*/ 3144557 w 12192000"/>
              <a:gd name="connsiteY153" fmla="*/ 860933 h 1008346"/>
              <a:gd name="connsiteX154" fmla="*/ 3138575 w 12192000"/>
              <a:gd name="connsiteY154" fmla="*/ 859842 h 1008346"/>
              <a:gd name="connsiteX155" fmla="*/ 3129468 w 12192000"/>
              <a:gd name="connsiteY155" fmla="*/ 859445 h 1008346"/>
              <a:gd name="connsiteX156" fmla="*/ 3129191 w 12192000"/>
              <a:gd name="connsiteY156" fmla="*/ 859614 h 1008346"/>
              <a:gd name="connsiteX157" fmla="*/ 3080632 w 12192000"/>
              <a:gd name="connsiteY157" fmla="*/ 859576 h 1008346"/>
              <a:gd name="connsiteX158" fmla="*/ 3020075 w 12192000"/>
              <a:gd name="connsiteY158" fmla="*/ 867669 h 1008346"/>
              <a:gd name="connsiteX159" fmla="*/ 2996410 w 12192000"/>
              <a:gd name="connsiteY159" fmla="*/ 869598 h 1008346"/>
              <a:gd name="connsiteX160" fmla="*/ 2983493 w 12192000"/>
              <a:gd name="connsiteY160" fmla="*/ 871583 h 1008346"/>
              <a:gd name="connsiteX161" fmla="*/ 2982508 w 12192000"/>
              <a:gd name="connsiteY161" fmla="*/ 872324 h 1008346"/>
              <a:gd name="connsiteX162" fmla="*/ 2943646 w 12192000"/>
              <a:gd name="connsiteY162" fmla="*/ 866671 h 1008346"/>
              <a:gd name="connsiteX163" fmla="*/ 2937624 w 12192000"/>
              <a:gd name="connsiteY163" fmla="*/ 860873 h 1008346"/>
              <a:gd name="connsiteX164" fmla="*/ 2900278 w 12192000"/>
              <a:gd name="connsiteY164" fmla="*/ 855890 h 1008346"/>
              <a:gd name="connsiteX165" fmla="*/ 2877094 w 12192000"/>
              <a:gd name="connsiteY165" fmla="*/ 850038 h 1008346"/>
              <a:gd name="connsiteX166" fmla="*/ 2876089 w 12192000"/>
              <a:gd name="connsiteY166" fmla="*/ 849428 h 1008346"/>
              <a:gd name="connsiteX167" fmla="*/ 2858491 w 12192000"/>
              <a:gd name="connsiteY167" fmla="*/ 836891 h 1008346"/>
              <a:gd name="connsiteX168" fmla="*/ 2853221 w 12192000"/>
              <a:gd name="connsiteY168" fmla="*/ 836141 h 1008346"/>
              <a:gd name="connsiteX169" fmla="*/ 2809798 w 12192000"/>
              <a:gd name="connsiteY169" fmla="*/ 818931 h 1008346"/>
              <a:gd name="connsiteX170" fmla="*/ 2788143 w 12192000"/>
              <a:gd name="connsiteY170" fmla="*/ 814680 h 1008346"/>
              <a:gd name="connsiteX171" fmla="*/ 2726584 w 12192000"/>
              <a:gd name="connsiteY171" fmla="*/ 814258 h 1008346"/>
              <a:gd name="connsiteX172" fmla="*/ 2695593 w 12192000"/>
              <a:gd name="connsiteY172" fmla="*/ 797218 h 1008346"/>
              <a:gd name="connsiteX173" fmla="*/ 2688833 w 12192000"/>
              <a:gd name="connsiteY173" fmla="*/ 794195 h 1008346"/>
              <a:gd name="connsiteX174" fmla="*/ 2688479 w 12192000"/>
              <a:gd name="connsiteY174" fmla="*/ 794303 h 1008346"/>
              <a:gd name="connsiteX175" fmla="*/ 2680911 w 12192000"/>
              <a:gd name="connsiteY175" fmla="*/ 791446 h 1008346"/>
              <a:gd name="connsiteX176" fmla="*/ 2676500 w 12192000"/>
              <a:gd name="connsiteY176" fmla="*/ 788684 h 1008346"/>
              <a:gd name="connsiteX177" fmla="*/ 2597106 w 12192000"/>
              <a:gd name="connsiteY177" fmla="*/ 788233 h 1008346"/>
              <a:gd name="connsiteX178" fmla="*/ 2493284 w 12192000"/>
              <a:gd name="connsiteY178" fmla="*/ 771780 h 1008346"/>
              <a:gd name="connsiteX179" fmla="*/ 2391347 w 12192000"/>
              <a:gd name="connsiteY179" fmla="*/ 752808 h 1008346"/>
              <a:gd name="connsiteX180" fmla="*/ 2354862 w 12192000"/>
              <a:gd name="connsiteY180" fmla="*/ 744636 h 1008346"/>
              <a:gd name="connsiteX181" fmla="*/ 2287979 w 12192000"/>
              <a:gd name="connsiteY181" fmla="*/ 735811 h 1008346"/>
              <a:gd name="connsiteX182" fmla="*/ 2255010 w 12192000"/>
              <a:gd name="connsiteY182" fmla="*/ 734698 h 1008346"/>
              <a:gd name="connsiteX183" fmla="*/ 2251535 w 12192000"/>
              <a:gd name="connsiteY183" fmla="*/ 736637 h 1008346"/>
              <a:gd name="connsiteX184" fmla="*/ 2245631 w 12192000"/>
              <a:gd name="connsiteY184" fmla="*/ 736631 h 1008346"/>
              <a:gd name="connsiteX185" fmla="*/ 2230763 w 12192000"/>
              <a:gd name="connsiteY185" fmla="*/ 732710 h 1008346"/>
              <a:gd name="connsiteX186" fmla="*/ 2225379 w 12192000"/>
              <a:gd name="connsiteY186" fmla="*/ 730591 h 1008346"/>
              <a:gd name="connsiteX187" fmla="*/ 2217057 w 12192000"/>
              <a:gd name="connsiteY187" fmla="*/ 728862 h 1008346"/>
              <a:gd name="connsiteX188" fmla="*/ 2216788 w 12192000"/>
              <a:gd name="connsiteY188" fmla="*/ 729024 h 1008346"/>
              <a:gd name="connsiteX189" fmla="*/ 2209124 w 12192000"/>
              <a:gd name="connsiteY189" fmla="*/ 727003 h 1008346"/>
              <a:gd name="connsiteX190" fmla="*/ 2172459 w 12192000"/>
              <a:gd name="connsiteY190" fmla="*/ 714519 h 1008346"/>
              <a:gd name="connsiteX191" fmla="*/ 2115857 w 12192000"/>
              <a:gd name="connsiteY191" fmla="*/ 723498 h 1008346"/>
              <a:gd name="connsiteX192" fmla="*/ 2093949 w 12192000"/>
              <a:gd name="connsiteY192" fmla="*/ 722515 h 1008346"/>
              <a:gd name="connsiteX193" fmla="*/ 2080925 w 12192000"/>
              <a:gd name="connsiteY193" fmla="*/ 723827 h 1008346"/>
              <a:gd name="connsiteX194" fmla="*/ 1983785 w 12192000"/>
              <a:gd name="connsiteY194" fmla="*/ 689896 h 1008346"/>
              <a:gd name="connsiteX195" fmla="*/ 1959913 w 12192000"/>
              <a:gd name="connsiteY195" fmla="*/ 672734 h 1008346"/>
              <a:gd name="connsiteX196" fmla="*/ 1804159 w 12192000"/>
              <a:gd name="connsiteY196" fmla="*/ 644533 h 1008346"/>
              <a:gd name="connsiteX197" fmla="*/ 1591576 w 12192000"/>
              <a:gd name="connsiteY197" fmla="*/ 571258 h 1008346"/>
              <a:gd name="connsiteX198" fmla="*/ 1496826 w 12192000"/>
              <a:gd name="connsiteY198" fmla="*/ 568535 h 1008346"/>
              <a:gd name="connsiteX199" fmla="*/ 1356936 w 12192000"/>
              <a:gd name="connsiteY199" fmla="*/ 530781 h 1008346"/>
              <a:gd name="connsiteX200" fmla="*/ 1269628 w 12192000"/>
              <a:gd name="connsiteY200" fmla="*/ 539232 h 1008346"/>
              <a:gd name="connsiteX201" fmla="*/ 1194874 w 12192000"/>
              <a:gd name="connsiteY201" fmla="*/ 523525 h 1008346"/>
              <a:gd name="connsiteX202" fmla="*/ 1138189 w 12192000"/>
              <a:gd name="connsiteY202" fmla="*/ 509746 h 1008346"/>
              <a:gd name="connsiteX203" fmla="*/ 976781 w 12192000"/>
              <a:gd name="connsiteY203" fmla="*/ 468644 h 1008346"/>
              <a:gd name="connsiteX204" fmla="*/ 882061 w 12192000"/>
              <a:gd name="connsiteY204" fmla="*/ 458215 h 1008346"/>
              <a:gd name="connsiteX205" fmla="*/ 833317 w 12192000"/>
              <a:gd name="connsiteY205" fmla="*/ 447431 h 1008346"/>
              <a:gd name="connsiteX206" fmla="*/ 827386 w 12192000"/>
              <a:gd name="connsiteY206" fmla="*/ 446883 h 1008346"/>
              <a:gd name="connsiteX207" fmla="*/ 786341 w 12192000"/>
              <a:gd name="connsiteY207" fmla="*/ 445842 h 1008346"/>
              <a:gd name="connsiteX208" fmla="*/ 725073 w 12192000"/>
              <a:gd name="connsiteY208" fmla="*/ 448531 h 1008346"/>
              <a:gd name="connsiteX209" fmla="*/ 624284 w 12192000"/>
              <a:gd name="connsiteY209" fmla="*/ 462606 h 1008346"/>
              <a:gd name="connsiteX210" fmla="*/ 527403 w 12192000"/>
              <a:gd name="connsiteY210" fmla="*/ 467566 h 1008346"/>
              <a:gd name="connsiteX211" fmla="*/ 407139 w 12192000"/>
              <a:gd name="connsiteY211" fmla="*/ 461890 h 1008346"/>
              <a:gd name="connsiteX212" fmla="*/ 363011 w 12192000"/>
              <a:gd name="connsiteY212" fmla="*/ 466758 h 1008346"/>
              <a:gd name="connsiteX213" fmla="*/ 360644 w 12192000"/>
              <a:gd name="connsiteY213" fmla="*/ 472114 h 1008346"/>
              <a:gd name="connsiteX214" fmla="*/ 347271 w 12192000"/>
              <a:gd name="connsiteY214" fmla="*/ 472897 h 1008346"/>
              <a:gd name="connsiteX215" fmla="*/ 344210 w 12192000"/>
              <a:gd name="connsiteY215" fmla="*/ 474119 h 1008346"/>
              <a:gd name="connsiteX216" fmla="*/ 326160 w 12192000"/>
              <a:gd name="connsiteY216" fmla="*/ 480110 h 1008346"/>
              <a:gd name="connsiteX217" fmla="*/ 275309 w 12192000"/>
              <a:gd name="connsiteY217" fmla="*/ 467738 h 1008346"/>
              <a:gd name="connsiteX218" fmla="*/ 251787 w 12192000"/>
              <a:gd name="connsiteY218" fmla="*/ 466296 h 1008346"/>
              <a:gd name="connsiteX219" fmla="*/ 229585 w 12192000"/>
              <a:gd name="connsiteY219" fmla="*/ 458043 h 1008346"/>
              <a:gd name="connsiteX220" fmla="*/ 218012 w 12192000"/>
              <a:gd name="connsiteY220" fmla="*/ 449412 h 1008346"/>
              <a:gd name="connsiteX221" fmla="*/ 133735 w 12192000"/>
              <a:gd name="connsiteY221" fmla="*/ 416518 h 1008346"/>
              <a:gd name="connsiteX222" fmla="*/ 77108 w 12192000"/>
              <a:gd name="connsiteY222" fmla="*/ 390937 h 1008346"/>
              <a:gd name="connsiteX223" fmla="*/ 65936 w 12192000"/>
              <a:gd name="connsiteY223" fmla="*/ 382568 h 1008346"/>
              <a:gd name="connsiteX224" fmla="*/ 49890 w 12192000"/>
              <a:gd name="connsiteY224" fmla="*/ 382282 h 1008346"/>
              <a:gd name="connsiteX225" fmla="*/ 44249 w 12192000"/>
              <a:gd name="connsiteY225" fmla="*/ 384936 h 1008346"/>
              <a:gd name="connsiteX226" fmla="*/ 0 w 12192000"/>
              <a:gd name="connsiteY226" fmla="*/ 363641 h 100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12192000" h="1008346">
                <a:moveTo>
                  <a:pt x="0" y="0"/>
                </a:moveTo>
                <a:lnTo>
                  <a:pt x="12187583" y="0"/>
                </a:lnTo>
                <a:lnTo>
                  <a:pt x="12192000" y="65613"/>
                </a:lnTo>
                <a:lnTo>
                  <a:pt x="12192000" y="84629"/>
                </a:lnTo>
                <a:lnTo>
                  <a:pt x="12176433" y="86996"/>
                </a:lnTo>
                <a:cubicBezTo>
                  <a:pt x="12073182" y="101789"/>
                  <a:pt x="12117356" y="120931"/>
                  <a:pt x="11966438" y="112672"/>
                </a:cubicBezTo>
                <a:cubicBezTo>
                  <a:pt x="11964149" y="128655"/>
                  <a:pt x="11948882" y="132320"/>
                  <a:pt x="11916918" y="131001"/>
                </a:cubicBezTo>
                <a:cubicBezTo>
                  <a:pt x="11886791" y="145641"/>
                  <a:pt x="11820109" y="185794"/>
                  <a:pt x="11785675" y="200504"/>
                </a:cubicBezTo>
                <a:cubicBezTo>
                  <a:pt x="11767893" y="223073"/>
                  <a:pt x="11729657" y="198901"/>
                  <a:pt x="11710307" y="219266"/>
                </a:cubicBezTo>
                <a:lnTo>
                  <a:pt x="11488515" y="272573"/>
                </a:lnTo>
                <a:cubicBezTo>
                  <a:pt x="11451393" y="267628"/>
                  <a:pt x="11433126" y="277361"/>
                  <a:pt x="11419631" y="292041"/>
                </a:cubicBezTo>
                <a:cubicBezTo>
                  <a:pt x="11351766" y="302526"/>
                  <a:pt x="11316239" y="329144"/>
                  <a:pt x="11247844" y="350265"/>
                </a:cubicBezTo>
                <a:cubicBezTo>
                  <a:pt x="11176630" y="380253"/>
                  <a:pt x="11168845" y="398802"/>
                  <a:pt x="11126425" y="419544"/>
                </a:cubicBezTo>
                <a:lnTo>
                  <a:pt x="11017611" y="445382"/>
                </a:lnTo>
                <a:lnTo>
                  <a:pt x="10964524" y="459636"/>
                </a:lnTo>
                <a:lnTo>
                  <a:pt x="10937482" y="479175"/>
                </a:lnTo>
                <a:cubicBezTo>
                  <a:pt x="10928984" y="479690"/>
                  <a:pt x="10923663" y="480566"/>
                  <a:pt x="10920340" y="481765"/>
                </a:cubicBezTo>
                <a:cubicBezTo>
                  <a:pt x="10920271" y="481905"/>
                  <a:pt x="10920203" y="482045"/>
                  <a:pt x="10920133" y="482186"/>
                </a:cubicBezTo>
                <a:lnTo>
                  <a:pt x="10815604" y="500583"/>
                </a:lnTo>
                <a:lnTo>
                  <a:pt x="10736979" y="537354"/>
                </a:lnTo>
                <a:cubicBezTo>
                  <a:pt x="10701168" y="539251"/>
                  <a:pt x="10671225" y="526691"/>
                  <a:pt x="10697572" y="549656"/>
                </a:cubicBezTo>
                <a:cubicBezTo>
                  <a:pt x="10686217" y="550987"/>
                  <a:pt x="10680616" y="554110"/>
                  <a:pt x="10677680" y="558131"/>
                </a:cubicBezTo>
                <a:lnTo>
                  <a:pt x="10677187" y="559888"/>
                </a:lnTo>
                <a:lnTo>
                  <a:pt x="10588288" y="566845"/>
                </a:lnTo>
                <a:lnTo>
                  <a:pt x="10533913" y="565526"/>
                </a:lnTo>
                <a:lnTo>
                  <a:pt x="10427096" y="571439"/>
                </a:lnTo>
                <a:lnTo>
                  <a:pt x="10283366" y="601076"/>
                </a:lnTo>
                <a:cubicBezTo>
                  <a:pt x="10219534" y="608345"/>
                  <a:pt x="10191304" y="590560"/>
                  <a:pt x="10071988" y="612649"/>
                </a:cubicBezTo>
                <a:cubicBezTo>
                  <a:pt x="10057074" y="615410"/>
                  <a:pt x="10039347" y="619216"/>
                  <a:pt x="10019577" y="623784"/>
                </a:cubicBezTo>
                <a:lnTo>
                  <a:pt x="9996598" y="629362"/>
                </a:lnTo>
                <a:lnTo>
                  <a:pt x="9994226" y="629693"/>
                </a:lnTo>
                <a:cubicBezTo>
                  <a:pt x="9969462" y="631806"/>
                  <a:pt x="9926429" y="636434"/>
                  <a:pt x="9886928" y="637803"/>
                </a:cubicBezTo>
                <a:cubicBezTo>
                  <a:pt x="9846681" y="625129"/>
                  <a:pt x="9789914" y="647341"/>
                  <a:pt x="9757216" y="637903"/>
                </a:cubicBezTo>
                <a:lnTo>
                  <a:pt x="9630666" y="634301"/>
                </a:lnTo>
                <a:cubicBezTo>
                  <a:pt x="9589814" y="639083"/>
                  <a:pt x="9614560" y="612902"/>
                  <a:pt x="9552588" y="654919"/>
                </a:cubicBezTo>
                <a:cubicBezTo>
                  <a:pt x="9480258" y="649249"/>
                  <a:pt x="9479892" y="669316"/>
                  <a:pt x="9415821" y="653970"/>
                </a:cubicBezTo>
                <a:lnTo>
                  <a:pt x="9163817" y="650641"/>
                </a:lnTo>
                <a:cubicBezTo>
                  <a:pt x="9121629" y="655493"/>
                  <a:pt x="9110866" y="652022"/>
                  <a:pt x="9050386" y="653852"/>
                </a:cubicBezTo>
                <a:cubicBezTo>
                  <a:pt x="8989096" y="658189"/>
                  <a:pt x="8982352" y="653254"/>
                  <a:pt x="8929125" y="654038"/>
                </a:cubicBezTo>
                <a:cubicBezTo>
                  <a:pt x="8895525" y="654011"/>
                  <a:pt x="8854261" y="655068"/>
                  <a:pt x="8848784" y="653686"/>
                </a:cubicBezTo>
                <a:lnTo>
                  <a:pt x="8846477" y="654426"/>
                </a:lnTo>
                <a:cubicBezTo>
                  <a:pt x="8836488" y="655974"/>
                  <a:pt x="8830524" y="655525"/>
                  <a:pt x="8826356" y="654200"/>
                </a:cubicBezTo>
                <a:lnTo>
                  <a:pt x="8788426" y="644734"/>
                </a:lnTo>
                <a:lnTo>
                  <a:pt x="8715784" y="655804"/>
                </a:lnTo>
                <a:cubicBezTo>
                  <a:pt x="8700486" y="660164"/>
                  <a:pt x="8674656" y="657180"/>
                  <a:pt x="8652446" y="660966"/>
                </a:cubicBezTo>
                <a:cubicBezTo>
                  <a:pt x="8638945" y="659778"/>
                  <a:pt x="8617129" y="670043"/>
                  <a:pt x="8602565" y="669503"/>
                </a:cubicBezTo>
                <a:lnTo>
                  <a:pt x="8593932" y="669427"/>
                </a:lnTo>
                <a:lnTo>
                  <a:pt x="8593705" y="669613"/>
                </a:lnTo>
                <a:cubicBezTo>
                  <a:pt x="8591714" y="669998"/>
                  <a:pt x="8588833" y="670123"/>
                  <a:pt x="8584494" y="669906"/>
                </a:cubicBezTo>
                <a:lnTo>
                  <a:pt x="8578197" y="669287"/>
                </a:lnTo>
                <a:lnTo>
                  <a:pt x="8506463" y="693584"/>
                </a:lnTo>
                <a:cubicBezTo>
                  <a:pt x="8463764" y="700193"/>
                  <a:pt x="8447826" y="702186"/>
                  <a:pt x="8399267" y="713948"/>
                </a:cubicBezTo>
                <a:cubicBezTo>
                  <a:pt x="8359327" y="720193"/>
                  <a:pt x="8328180" y="730649"/>
                  <a:pt x="8291640" y="731915"/>
                </a:cubicBezTo>
                <a:cubicBezTo>
                  <a:pt x="8280654" y="738095"/>
                  <a:pt x="8268777" y="741688"/>
                  <a:pt x="8251948" y="737355"/>
                </a:cubicBezTo>
                <a:cubicBezTo>
                  <a:pt x="8215882" y="744957"/>
                  <a:pt x="8212832" y="755146"/>
                  <a:pt x="8184393" y="751751"/>
                </a:cubicBezTo>
                <a:cubicBezTo>
                  <a:pt x="8173075" y="769174"/>
                  <a:pt x="8168114" y="763895"/>
                  <a:pt x="8155434" y="761257"/>
                </a:cubicBezTo>
                <a:lnTo>
                  <a:pt x="8153823" y="761173"/>
                </a:lnTo>
                <a:lnTo>
                  <a:pt x="8152337" y="763644"/>
                </a:lnTo>
                <a:lnTo>
                  <a:pt x="8147026" y="765472"/>
                </a:lnTo>
                <a:lnTo>
                  <a:pt x="8130352" y="767262"/>
                </a:lnTo>
                <a:lnTo>
                  <a:pt x="8123725" y="767408"/>
                </a:lnTo>
                <a:cubicBezTo>
                  <a:pt x="8119291" y="767706"/>
                  <a:pt x="8116515" y="768155"/>
                  <a:pt x="8114787" y="768745"/>
                </a:cubicBezTo>
                <a:cubicBezTo>
                  <a:pt x="8114753" y="768812"/>
                  <a:pt x="8114716" y="768878"/>
                  <a:pt x="8114681" y="768946"/>
                </a:cubicBezTo>
                <a:lnTo>
                  <a:pt x="8106087" y="769868"/>
                </a:lnTo>
                <a:cubicBezTo>
                  <a:pt x="8090192" y="774423"/>
                  <a:pt x="8064932" y="784432"/>
                  <a:pt x="8047050" y="789846"/>
                </a:cubicBezTo>
                <a:cubicBezTo>
                  <a:pt x="8028366" y="790970"/>
                  <a:pt x="7984943" y="791619"/>
                  <a:pt x="7998793" y="802356"/>
                </a:cubicBezTo>
                <a:cubicBezTo>
                  <a:pt x="7992871" y="803059"/>
                  <a:pt x="7989962" y="804576"/>
                  <a:pt x="7988446" y="806503"/>
                </a:cubicBezTo>
                <a:cubicBezTo>
                  <a:pt x="7988363" y="806782"/>
                  <a:pt x="7988279" y="807061"/>
                  <a:pt x="7988194" y="807340"/>
                </a:cubicBezTo>
                <a:lnTo>
                  <a:pt x="7941821" y="811196"/>
                </a:lnTo>
                <a:lnTo>
                  <a:pt x="7913431" y="810908"/>
                </a:lnTo>
                <a:lnTo>
                  <a:pt x="7899391" y="811681"/>
                </a:lnTo>
                <a:lnTo>
                  <a:pt x="7894134" y="809997"/>
                </a:lnTo>
                <a:cubicBezTo>
                  <a:pt x="7889170" y="809235"/>
                  <a:pt x="7882983" y="809505"/>
                  <a:pt x="7874065" y="812104"/>
                </a:cubicBezTo>
                <a:lnTo>
                  <a:pt x="7872250" y="813063"/>
                </a:lnTo>
                <a:lnTo>
                  <a:pt x="7825620" y="810757"/>
                </a:lnTo>
                <a:cubicBezTo>
                  <a:pt x="7819392" y="809994"/>
                  <a:pt x="7764833" y="816501"/>
                  <a:pt x="7759398" y="814526"/>
                </a:cubicBezTo>
                <a:cubicBezTo>
                  <a:pt x="7724819" y="813934"/>
                  <a:pt x="7729736" y="814205"/>
                  <a:pt x="7671781" y="825332"/>
                </a:cubicBezTo>
                <a:cubicBezTo>
                  <a:pt x="7662860" y="827124"/>
                  <a:pt x="7506038" y="834490"/>
                  <a:pt x="7470640" y="840596"/>
                </a:cubicBezTo>
                <a:lnTo>
                  <a:pt x="7464881" y="840011"/>
                </a:lnTo>
                <a:lnTo>
                  <a:pt x="7468828" y="838867"/>
                </a:lnTo>
                <a:cubicBezTo>
                  <a:pt x="7467755" y="838929"/>
                  <a:pt x="7464874" y="839452"/>
                  <a:pt x="7463929" y="839915"/>
                </a:cubicBezTo>
                <a:lnTo>
                  <a:pt x="7464881" y="840011"/>
                </a:lnTo>
                <a:lnTo>
                  <a:pt x="7462887" y="840589"/>
                </a:lnTo>
                <a:cubicBezTo>
                  <a:pt x="7456605" y="841972"/>
                  <a:pt x="7444775" y="844340"/>
                  <a:pt x="7423655" y="848212"/>
                </a:cubicBezTo>
                <a:cubicBezTo>
                  <a:pt x="7401789" y="849153"/>
                  <a:pt x="7379434" y="857438"/>
                  <a:pt x="7346156" y="869806"/>
                </a:cubicBezTo>
                <a:cubicBezTo>
                  <a:pt x="7271178" y="897611"/>
                  <a:pt x="7249743" y="890013"/>
                  <a:pt x="7174543" y="893041"/>
                </a:cubicBezTo>
                <a:cubicBezTo>
                  <a:pt x="7148347" y="916454"/>
                  <a:pt x="7157917" y="896956"/>
                  <a:pt x="7120480" y="906142"/>
                </a:cubicBezTo>
                <a:cubicBezTo>
                  <a:pt x="7120216" y="888189"/>
                  <a:pt x="7078525" y="922435"/>
                  <a:pt x="7063799" y="904302"/>
                </a:cubicBezTo>
                <a:cubicBezTo>
                  <a:pt x="7057452" y="906549"/>
                  <a:pt x="7051768" y="909296"/>
                  <a:pt x="7046174" y="912191"/>
                </a:cubicBezTo>
                <a:lnTo>
                  <a:pt x="7043236" y="913697"/>
                </a:lnTo>
                <a:lnTo>
                  <a:pt x="7029299" y="916535"/>
                </a:lnTo>
                <a:lnTo>
                  <a:pt x="7011341" y="922055"/>
                </a:lnTo>
                <a:lnTo>
                  <a:pt x="6962721" y="926136"/>
                </a:lnTo>
                <a:cubicBezTo>
                  <a:pt x="6955177" y="928190"/>
                  <a:pt x="6934298" y="934551"/>
                  <a:pt x="6924046" y="935119"/>
                </a:cubicBezTo>
                <a:lnTo>
                  <a:pt x="6803921" y="953749"/>
                </a:lnTo>
                <a:cubicBezTo>
                  <a:pt x="6793798" y="956148"/>
                  <a:pt x="6756114" y="960863"/>
                  <a:pt x="6753130" y="967574"/>
                </a:cubicBezTo>
                <a:cubicBezTo>
                  <a:pt x="6747365" y="975888"/>
                  <a:pt x="6707255" y="968409"/>
                  <a:pt x="6715125" y="976612"/>
                </a:cubicBezTo>
                <a:lnTo>
                  <a:pt x="6558230" y="992648"/>
                </a:lnTo>
                <a:lnTo>
                  <a:pt x="6424995" y="997785"/>
                </a:lnTo>
                <a:lnTo>
                  <a:pt x="6223993" y="996254"/>
                </a:lnTo>
                <a:cubicBezTo>
                  <a:pt x="6210976" y="994645"/>
                  <a:pt x="6182117" y="995304"/>
                  <a:pt x="6170626" y="996191"/>
                </a:cubicBezTo>
                <a:lnTo>
                  <a:pt x="6139366" y="1000894"/>
                </a:lnTo>
                <a:lnTo>
                  <a:pt x="6132311" y="1006678"/>
                </a:lnTo>
                <a:lnTo>
                  <a:pt x="6112202" y="1007107"/>
                </a:lnTo>
                <a:lnTo>
                  <a:pt x="6106903" y="1008346"/>
                </a:lnTo>
                <a:cubicBezTo>
                  <a:pt x="6089917" y="1007017"/>
                  <a:pt x="6051453" y="999806"/>
                  <a:pt x="6010290" y="999136"/>
                </a:cubicBezTo>
                <a:cubicBezTo>
                  <a:pt x="5969128" y="998465"/>
                  <a:pt x="5880801" y="1013593"/>
                  <a:pt x="5859922" y="1004321"/>
                </a:cubicBezTo>
                <a:cubicBezTo>
                  <a:pt x="5765762" y="991088"/>
                  <a:pt x="5703766" y="1009352"/>
                  <a:pt x="5623801" y="983916"/>
                </a:cubicBezTo>
                <a:cubicBezTo>
                  <a:pt x="5544186" y="983963"/>
                  <a:pt x="5522368" y="975664"/>
                  <a:pt x="5462286" y="972082"/>
                </a:cubicBezTo>
                <a:cubicBezTo>
                  <a:pt x="5381152" y="966377"/>
                  <a:pt x="5295596" y="957595"/>
                  <a:pt x="5263300" y="962419"/>
                </a:cubicBezTo>
                <a:cubicBezTo>
                  <a:pt x="5223679" y="967819"/>
                  <a:pt x="5228790" y="951744"/>
                  <a:pt x="5146583" y="948153"/>
                </a:cubicBezTo>
                <a:cubicBezTo>
                  <a:pt x="5114696" y="951070"/>
                  <a:pt x="5103593" y="950913"/>
                  <a:pt x="5067376" y="951851"/>
                </a:cubicBezTo>
                <a:lnTo>
                  <a:pt x="4992329" y="947102"/>
                </a:lnTo>
                <a:cubicBezTo>
                  <a:pt x="4978545" y="948367"/>
                  <a:pt x="4970776" y="947303"/>
                  <a:pt x="4965683" y="945215"/>
                </a:cubicBezTo>
                <a:lnTo>
                  <a:pt x="4961310" y="941890"/>
                </a:lnTo>
                <a:lnTo>
                  <a:pt x="4943488" y="939683"/>
                </a:lnTo>
                <a:lnTo>
                  <a:pt x="4849224" y="927230"/>
                </a:lnTo>
                <a:lnTo>
                  <a:pt x="4847947" y="928231"/>
                </a:lnTo>
                <a:cubicBezTo>
                  <a:pt x="4826178" y="932813"/>
                  <a:pt x="4785045" y="935332"/>
                  <a:pt x="4754288" y="938607"/>
                </a:cubicBezTo>
                <a:cubicBezTo>
                  <a:pt x="4736761" y="935966"/>
                  <a:pt x="4682562" y="949752"/>
                  <a:pt x="4663397" y="947888"/>
                </a:cubicBezTo>
                <a:lnTo>
                  <a:pt x="4651959" y="947106"/>
                </a:lnTo>
                <a:lnTo>
                  <a:pt x="4651598" y="947335"/>
                </a:lnTo>
                <a:cubicBezTo>
                  <a:pt x="4648828" y="947687"/>
                  <a:pt x="4644956" y="947627"/>
                  <a:pt x="4639268" y="946997"/>
                </a:cubicBezTo>
                <a:lnTo>
                  <a:pt x="4631109" y="945679"/>
                </a:lnTo>
                <a:lnTo>
                  <a:pt x="4543237" y="945685"/>
                </a:lnTo>
                <a:lnTo>
                  <a:pt x="4438018" y="952550"/>
                </a:lnTo>
                <a:cubicBezTo>
                  <a:pt x="4374838" y="949681"/>
                  <a:pt x="4320080" y="950605"/>
                  <a:pt x="4248478" y="943944"/>
                </a:cubicBezTo>
                <a:cubicBezTo>
                  <a:pt x="4186345" y="948231"/>
                  <a:pt x="4126469" y="936911"/>
                  <a:pt x="4060040" y="924627"/>
                </a:cubicBezTo>
                <a:cubicBezTo>
                  <a:pt x="4001992" y="917353"/>
                  <a:pt x="3965469" y="896563"/>
                  <a:pt x="3900993" y="901281"/>
                </a:cubicBezTo>
                <a:cubicBezTo>
                  <a:pt x="3899958" y="898137"/>
                  <a:pt x="3897537" y="895435"/>
                  <a:pt x="3894163" y="893057"/>
                </a:cubicBezTo>
                <a:lnTo>
                  <a:pt x="3882282" y="887118"/>
                </a:lnTo>
                <a:lnTo>
                  <a:pt x="3879568" y="887386"/>
                </a:lnTo>
                <a:cubicBezTo>
                  <a:pt x="3869341" y="886992"/>
                  <a:pt x="3864486" y="885466"/>
                  <a:pt x="3862018" y="883446"/>
                </a:cubicBezTo>
                <a:lnTo>
                  <a:pt x="3860685" y="880589"/>
                </a:lnTo>
                <a:lnTo>
                  <a:pt x="3849430" y="877261"/>
                </a:lnTo>
                <a:lnTo>
                  <a:pt x="3829379" y="869021"/>
                </a:lnTo>
                <a:lnTo>
                  <a:pt x="3823641" y="869057"/>
                </a:lnTo>
                <a:lnTo>
                  <a:pt x="3790304" y="859084"/>
                </a:lnTo>
                <a:lnTo>
                  <a:pt x="3788900" y="859697"/>
                </a:lnTo>
                <a:cubicBezTo>
                  <a:pt x="3784995" y="860839"/>
                  <a:pt x="3780679" y="861255"/>
                  <a:pt x="3775383" y="860158"/>
                </a:cubicBezTo>
                <a:lnTo>
                  <a:pt x="3650549" y="856389"/>
                </a:lnTo>
                <a:lnTo>
                  <a:pt x="3643002" y="854718"/>
                </a:lnTo>
                <a:lnTo>
                  <a:pt x="3642633" y="854851"/>
                </a:lnTo>
                <a:cubicBezTo>
                  <a:pt x="3640525" y="854845"/>
                  <a:pt x="3637865" y="854429"/>
                  <a:pt x="3634236" y="853421"/>
                </a:cubicBezTo>
                <a:lnTo>
                  <a:pt x="3629243" y="851670"/>
                </a:lnTo>
                <a:lnTo>
                  <a:pt x="3614602" y="848429"/>
                </a:lnTo>
                <a:lnTo>
                  <a:pt x="3543752" y="861253"/>
                </a:lnTo>
                <a:cubicBezTo>
                  <a:pt x="3500035" y="859566"/>
                  <a:pt x="3467992" y="871747"/>
                  <a:pt x="3430556" y="860564"/>
                </a:cubicBezTo>
                <a:cubicBezTo>
                  <a:pt x="3389606" y="859043"/>
                  <a:pt x="3418847" y="866729"/>
                  <a:pt x="3385450" y="861153"/>
                </a:cubicBezTo>
                <a:cubicBezTo>
                  <a:pt x="3348090" y="860448"/>
                  <a:pt x="3237697" y="855648"/>
                  <a:pt x="3206411" y="856342"/>
                </a:cubicBezTo>
                <a:cubicBezTo>
                  <a:pt x="3180515" y="870648"/>
                  <a:pt x="3180956" y="864759"/>
                  <a:pt x="3172172" y="859926"/>
                </a:cubicBezTo>
                <a:lnTo>
                  <a:pt x="3167260" y="861600"/>
                </a:lnTo>
                <a:lnTo>
                  <a:pt x="3160907" y="862337"/>
                </a:lnTo>
                <a:lnTo>
                  <a:pt x="3144557" y="860933"/>
                </a:lnTo>
                <a:lnTo>
                  <a:pt x="3138575" y="859842"/>
                </a:lnTo>
                <a:cubicBezTo>
                  <a:pt x="3134393" y="859301"/>
                  <a:pt x="3131532" y="859210"/>
                  <a:pt x="3129468" y="859445"/>
                </a:cubicBezTo>
                <a:lnTo>
                  <a:pt x="3129191" y="859614"/>
                </a:lnTo>
                <a:lnTo>
                  <a:pt x="3080632" y="859576"/>
                </a:lnTo>
                <a:cubicBezTo>
                  <a:pt x="3066428" y="869092"/>
                  <a:pt x="3020225" y="848520"/>
                  <a:pt x="3020075" y="867669"/>
                </a:cubicBezTo>
                <a:cubicBezTo>
                  <a:pt x="3002560" y="865266"/>
                  <a:pt x="2993991" y="856922"/>
                  <a:pt x="2996410" y="869598"/>
                </a:cubicBezTo>
                <a:cubicBezTo>
                  <a:pt x="2990543" y="869161"/>
                  <a:pt x="2986591" y="870051"/>
                  <a:pt x="2983493" y="871583"/>
                </a:cubicBezTo>
                <a:lnTo>
                  <a:pt x="2982508" y="872324"/>
                </a:lnTo>
                <a:lnTo>
                  <a:pt x="2943646" y="866671"/>
                </a:lnTo>
                <a:lnTo>
                  <a:pt x="2937624" y="860873"/>
                </a:lnTo>
                <a:lnTo>
                  <a:pt x="2900278" y="855890"/>
                </a:lnTo>
                <a:lnTo>
                  <a:pt x="2877094" y="850038"/>
                </a:lnTo>
                <a:lnTo>
                  <a:pt x="2876089" y="849428"/>
                </a:lnTo>
                <a:lnTo>
                  <a:pt x="2858491" y="836891"/>
                </a:lnTo>
                <a:lnTo>
                  <a:pt x="2853221" y="836141"/>
                </a:lnTo>
                <a:cubicBezTo>
                  <a:pt x="2845104" y="833148"/>
                  <a:pt x="2820643" y="822508"/>
                  <a:pt x="2809798" y="818931"/>
                </a:cubicBezTo>
                <a:cubicBezTo>
                  <a:pt x="2803336" y="833150"/>
                  <a:pt x="2801586" y="821927"/>
                  <a:pt x="2788143" y="814680"/>
                </a:cubicBezTo>
                <a:cubicBezTo>
                  <a:pt x="2775104" y="835149"/>
                  <a:pt x="2745218" y="807855"/>
                  <a:pt x="2726584" y="814258"/>
                </a:cubicBezTo>
                <a:cubicBezTo>
                  <a:pt x="2717002" y="808472"/>
                  <a:pt x="2706629" y="802727"/>
                  <a:pt x="2695593" y="797218"/>
                </a:cubicBezTo>
                <a:lnTo>
                  <a:pt x="2688833" y="794195"/>
                </a:lnTo>
                <a:lnTo>
                  <a:pt x="2688479" y="794303"/>
                </a:lnTo>
                <a:cubicBezTo>
                  <a:pt x="2686546" y="794003"/>
                  <a:pt x="2684146" y="793143"/>
                  <a:pt x="2680911" y="791446"/>
                </a:cubicBezTo>
                <a:lnTo>
                  <a:pt x="2676500" y="788684"/>
                </a:lnTo>
                <a:lnTo>
                  <a:pt x="2597106" y="788233"/>
                </a:lnTo>
                <a:cubicBezTo>
                  <a:pt x="2557147" y="780192"/>
                  <a:pt x="2526549" y="790205"/>
                  <a:pt x="2493284" y="771780"/>
                </a:cubicBezTo>
                <a:cubicBezTo>
                  <a:pt x="2455850" y="764319"/>
                  <a:pt x="2421460" y="764032"/>
                  <a:pt x="2391347" y="752808"/>
                </a:cubicBezTo>
                <a:cubicBezTo>
                  <a:pt x="2376903" y="755171"/>
                  <a:pt x="2364156" y="754671"/>
                  <a:pt x="2354862" y="744636"/>
                </a:cubicBezTo>
                <a:cubicBezTo>
                  <a:pt x="2319232" y="739843"/>
                  <a:pt x="2307341" y="748884"/>
                  <a:pt x="2287979" y="735811"/>
                </a:cubicBezTo>
                <a:lnTo>
                  <a:pt x="2255010" y="734698"/>
                </a:lnTo>
                <a:lnTo>
                  <a:pt x="2251535" y="736637"/>
                </a:lnTo>
                <a:lnTo>
                  <a:pt x="2245631" y="736631"/>
                </a:lnTo>
                <a:lnTo>
                  <a:pt x="2230763" y="732710"/>
                </a:lnTo>
                <a:lnTo>
                  <a:pt x="2225379" y="730591"/>
                </a:lnTo>
                <a:cubicBezTo>
                  <a:pt x="2221589" y="729370"/>
                  <a:pt x="2218976" y="728867"/>
                  <a:pt x="2217057" y="728862"/>
                </a:cubicBezTo>
                <a:lnTo>
                  <a:pt x="2216788" y="729024"/>
                </a:lnTo>
                <a:lnTo>
                  <a:pt x="2209124" y="727003"/>
                </a:lnTo>
                <a:cubicBezTo>
                  <a:pt x="2196342" y="723123"/>
                  <a:pt x="2184048" y="718901"/>
                  <a:pt x="2172459" y="714519"/>
                </a:cubicBezTo>
                <a:cubicBezTo>
                  <a:pt x="2158494" y="723838"/>
                  <a:pt x="2117863" y="700822"/>
                  <a:pt x="2115857" y="723498"/>
                </a:cubicBezTo>
                <a:cubicBezTo>
                  <a:pt x="2100018" y="718231"/>
                  <a:pt x="2092968" y="707158"/>
                  <a:pt x="2093949" y="722515"/>
                </a:cubicBezTo>
                <a:lnTo>
                  <a:pt x="2080925" y="723827"/>
                </a:lnTo>
                <a:lnTo>
                  <a:pt x="1983785" y="689896"/>
                </a:lnTo>
                <a:cubicBezTo>
                  <a:pt x="1963617" y="681381"/>
                  <a:pt x="1989851" y="680295"/>
                  <a:pt x="1959913" y="672734"/>
                </a:cubicBezTo>
                <a:cubicBezTo>
                  <a:pt x="1903668" y="678499"/>
                  <a:pt x="1860398" y="653313"/>
                  <a:pt x="1804159" y="644533"/>
                </a:cubicBezTo>
                <a:cubicBezTo>
                  <a:pt x="1743487" y="627658"/>
                  <a:pt x="1612652" y="582310"/>
                  <a:pt x="1591576" y="571258"/>
                </a:cubicBezTo>
                <a:cubicBezTo>
                  <a:pt x="1573388" y="564719"/>
                  <a:pt x="1489080" y="557055"/>
                  <a:pt x="1496826" y="568535"/>
                </a:cubicBezTo>
                <a:cubicBezTo>
                  <a:pt x="1445419" y="536648"/>
                  <a:pt x="1419299" y="553467"/>
                  <a:pt x="1356936" y="530781"/>
                </a:cubicBezTo>
                <a:lnTo>
                  <a:pt x="1269628" y="539232"/>
                </a:lnTo>
                <a:lnTo>
                  <a:pt x="1194874" y="523525"/>
                </a:lnTo>
                <a:lnTo>
                  <a:pt x="1138189" y="509746"/>
                </a:lnTo>
                <a:lnTo>
                  <a:pt x="976781" y="468644"/>
                </a:lnTo>
                <a:cubicBezTo>
                  <a:pt x="929088" y="460952"/>
                  <a:pt x="905972" y="461750"/>
                  <a:pt x="882061" y="458215"/>
                </a:cubicBezTo>
                <a:lnTo>
                  <a:pt x="833317" y="447431"/>
                </a:lnTo>
                <a:lnTo>
                  <a:pt x="827386" y="446883"/>
                </a:lnTo>
                <a:lnTo>
                  <a:pt x="786341" y="445842"/>
                </a:lnTo>
                <a:lnTo>
                  <a:pt x="725073" y="448531"/>
                </a:lnTo>
                <a:cubicBezTo>
                  <a:pt x="698064" y="451325"/>
                  <a:pt x="645372" y="459412"/>
                  <a:pt x="624284" y="462606"/>
                </a:cubicBezTo>
                <a:cubicBezTo>
                  <a:pt x="591338" y="465778"/>
                  <a:pt x="563594" y="467685"/>
                  <a:pt x="527403" y="467566"/>
                </a:cubicBezTo>
                <a:cubicBezTo>
                  <a:pt x="485975" y="450521"/>
                  <a:pt x="440521" y="474706"/>
                  <a:pt x="407139" y="461890"/>
                </a:cubicBezTo>
                <a:cubicBezTo>
                  <a:pt x="379741" y="461756"/>
                  <a:pt x="370760" y="465054"/>
                  <a:pt x="363011" y="466758"/>
                </a:cubicBezTo>
                <a:lnTo>
                  <a:pt x="360644" y="472114"/>
                </a:lnTo>
                <a:lnTo>
                  <a:pt x="347271" y="472897"/>
                </a:lnTo>
                <a:lnTo>
                  <a:pt x="344210" y="474119"/>
                </a:lnTo>
                <a:cubicBezTo>
                  <a:pt x="338378" y="476473"/>
                  <a:pt x="332503" y="478642"/>
                  <a:pt x="326160" y="480110"/>
                </a:cubicBezTo>
                <a:cubicBezTo>
                  <a:pt x="317620" y="456362"/>
                  <a:pt x="270799" y="488667"/>
                  <a:pt x="275309" y="467738"/>
                </a:cubicBezTo>
                <a:lnTo>
                  <a:pt x="251787" y="466296"/>
                </a:lnTo>
                <a:lnTo>
                  <a:pt x="229585" y="458043"/>
                </a:lnTo>
                <a:lnTo>
                  <a:pt x="218012" y="449412"/>
                </a:lnTo>
                <a:lnTo>
                  <a:pt x="133735" y="416518"/>
                </a:lnTo>
                <a:lnTo>
                  <a:pt x="77108" y="390937"/>
                </a:lnTo>
                <a:lnTo>
                  <a:pt x="65936" y="382568"/>
                </a:lnTo>
                <a:lnTo>
                  <a:pt x="49890" y="382282"/>
                </a:lnTo>
                <a:cubicBezTo>
                  <a:pt x="47699" y="382935"/>
                  <a:pt x="45800" y="383830"/>
                  <a:pt x="44249" y="384936"/>
                </a:cubicBezTo>
                <a:lnTo>
                  <a:pt x="0" y="363641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A61ECB-521C-4BFC-9F12-1BA566BC2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4068"/>
            <a:ext cx="12192000" cy="1163932"/>
          </a:xfrm>
          <a:custGeom>
            <a:avLst/>
            <a:gdLst>
              <a:gd name="connsiteX0" fmla="*/ 2955508 w 12192000"/>
              <a:gd name="connsiteY0" fmla="*/ 929 h 1163932"/>
              <a:gd name="connsiteX1" fmla="*/ 2973472 w 12192000"/>
              <a:gd name="connsiteY1" fmla="*/ 2369 h 1163932"/>
              <a:gd name="connsiteX2" fmla="*/ 3052621 w 12192000"/>
              <a:gd name="connsiteY2" fmla="*/ 14030 h 1163932"/>
              <a:gd name="connsiteX3" fmla="*/ 3145220 w 12192000"/>
              <a:gd name="connsiteY3" fmla="*/ 16277 h 1163932"/>
              <a:gd name="connsiteX4" fmla="*/ 3233309 w 12192000"/>
              <a:gd name="connsiteY4" fmla="*/ 8968 h 1163932"/>
              <a:gd name="connsiteX5" fmla="*/ 3320851 w 12192000"/>
              <a:gd name="connsiteY5" fmla="*/ 18902 h 1163932"/>
              <a:gd name="connsiteX6" fmla="*/ 3394552 w 12192000"/>
              <a:gd name="connsiteY6" fmla="*/ 38279 h 1163932"/>
              <a:gd name="connsiteX7" fmla="*/ 3462252 w 12192000"/>
              <a:gd name="connsiteY7" fmla="*/ 68646 h 1163932"/>
              <a:gd name="connsiteX8" fmla="*/ 3504799 w 12192000"/>
              <a:gd name="connsiteY8" fmla="*/ 93363 h 1163932"/>
              <a:gd name="connsiteX9" fmla="*/ 3568807 w 12192000"/>
              <a:gd name="connsiteY9" fmla="*/ 84557 h 1163932"/>
              <a:gd name="connsiteX10" fmla="*/ 3571993 w 12192000"/>
              <a:gd name="connsiteY10" fmla="*/ 87105 h 1163932"/>
              <a:gd name="connsiteX11" fmla="*/ 3590879 w 12192000"/>
              <a:gd name="connsiteY11" fmla="*/ 100115 h 1163932"/>
              <a:gd name="connsiteX12" fmla="*/ 3623973 w 12192000"/>
              <a:gd name="connsiteY12" fmla="*/ 93084 h 1163932"/>
              <a:gd name="connsiteX13" fmla="*/ 3636728 w 12192000"/>
              <a:gd name="connsiteY13" fmla="*/ 98019 h 1163932"/>
              <a:gd name="connsiteX14" fmla="*/ 3676976 w 12192000"/>
              <a:gd name="connsiteY14" fmla="*/ 96600 h 1163932"/>
              <a:gd name="connsiteX15" fmla="*/ 3722653 w 12192000"/>
              <a:gd name="connsiteY15" fmla="*/ 115363 h 1163932"/>
              <a:gd name="connsiteX16" fmla="*/ 3775112 w 12192000"/>
              <a:gd name="connsiteY16" fmla="*/ 98970 h 1163932"/>
              <a:gd name="connsiteX17" fmla="*/ 3932956 w 12192000"/>
              <a:gd name="connsiteY17" fmla="*/ 122337 h 1163932"/>
              <a:gd name="connsiteX18" fmla="*/ 4100593 w 12192000"/>
              <a:gd name="connsiteY18" fmla="*/ 163834 h 1163932"/>
              <a:gd name="connsiteX19" fmla="*/ 4316364 w 12192000"/>
              <a:gd name="connsiteY19" fmla="*/ 177453 h 1163932"/>
              <a:gd name="connsiteX20" fmla="*/ 4387387 w 12192000"/>
              <a:gd name="connsiteY20" fmla="*/ 164360 h 1163932"/>
              <a:gd name="connsiteX21" fmla="*/ 4427957 w 12192000"/>
              <a:gd name="connsiteY21" fmla="*/ 177526 h 1163932"/>
              <a:gd name="connsiteX22" fmla="*/ 4502291 w 12192000"/>
              <a:gd name="connsiteY22" fmla="*/ 188197 h 1163932"/>
              <a:gd name="connsiteX23" fmla="*/ 4600771 w 12192000"/>
              <a:gd name="connsiteY23" fmla="*/ 212143 h 1163932"/>
              <a:gd name="connsiteX24" fmla="*/ 4644102 w 12192000"/>
              <a:gd name="connsiteY24" fmla="*/ 210363 h 1163932"/>
              <a:gd name="connsiteX25" fmla="*/ 4652752 w 12192000"/>
              <a:gd name="connsiteY25" fmla="*/ 210902 h 1163932"/>
              <a:gd name="connsiteX26" fmla="*/ 4652896 w 12192000"/>
              <a:gd name="connsiteY26" fmla="*/ 211286 h 1163932"/>
              <a:gd name="connsiteX27" fmla="*/ 4685303 w 12192000"/>
              <a:gd name="connsiteY27" fmla="*/ 212939 h 1163932"/>
              <a:gd name="connsiteX28" fmla="*/ 4690886 w 12192000"/>
              <a:gd name="connsiteY28" fmla="*/ 215767 h 1163932"/>
              <a:gd name="connsiteX29" fmla="*/ 4725430 w 12192000"/>
              <a:gd name="connsiteY29" fmla="*/ 238732 h 1163932"/>
              <a:gd name="connsiteX30" fmla="*/ 4800051 w 12192000"/>
              <a:gd name="connsiteY30" fmla="*/ 231099 h 1163932"/>
              <a:gd name="connsiteX31" fmla="*/ 4875115 w 12192000"/>
              <a:gd name="connsiteY31" fmla="*/ 264350 h 1163932"/>
              <a:gd name="connsiteX32" fmla="*/ 4936450 w 12192000"/>
              <a:gd name="connsiteY32" fmla="*/ 280902 h 1163932"/>
              <a:gd name="connsiteX33" fmla="*/ 5030961 w 12192000"/>
              <a:gd name="connsiteY33" fmla="*/ 305912 h 1163932"/>
              <a:gd name="connsiteX34" fmla="*/ 5082734 w 12192000"/>
              <a:gd name="connsiteY34" fmla="*/ 308581 h 1163932"/>
              <a:gd name="connsiteX35" fmla="*/ 5138799 w 12192000"/>
              <a:gd name="connsiteY35" fmla="*/ 303800 h 1163932"/>
              <a:gd name="connsiteX36" fmla="*/ 5259695 w 12192000"/>
              <a:gd name="connsiteY36" fmla="*/ 330476 h 1163932"/>
              <a:gd name="connsiteX37" fmla="*/ 5359642 w 12192000"/>
              <a:gd name="connsiteY37" fmla="*/ 340575 h 1163932"/>
              <a:gd name="connsiteX38" fmla="*/ 5372918 w 12192000"/>
              <a:gd name="connsiteY38" fmla="*/ 336834 h 1163932"/>
              <a:gd name="connsiteX39" fmla="*/ 5396084 w 12192000"/>
              <a:gd name="connsiteY39" fmla="*/ 328268 h 1163932"/>
              <a:gd name="connsiteX40" fmla="*/ 5414292 w 12192000"/>
              <a:gd name="connsiteY40" fmla="*/ 320863 h 1163932"/>
              <a:gd name="connsiteX41" fmla="*/ 5487276 w 12192000"/>
              <a:gd name="connsiteY41" fmla="*/ 307350 h 1163932"/>
              <a:gd name="connsiteX42" fmla="*/ 5612716 w 12192000"/>
              <a:gd name="connsiteY42" fmla="*/ 308118 h 1163932"/>
              <a:gd name="connsiteX43" fmla="*/ 5864813 w 12192000"/>
              <a:gd name="connsiteY43" fmla="*/ 257852 h 1163932"/>
              <a:gd name="connsiteX44" fmla="*/ 6151392 w 12192000"/>
              <a:gd name="connsiteY44" fmla="*/ 225732 h 1163932"/>
              <a:gd name="connsiteX45" fmla="*/ 6209396 w 12192000"/>
              <a:gd name="connsiteY45" fmla="*/ 220469 h 1163932"/>
              <a:gd name="connsiteX46" fmla="*/ 6269898 w 12192000"/>
              <a:gd name="connsiteY46" fmla="*/ 226300 h 1163932"/>
              <a:gd name="connsiteX47" fmla="*/ 6297029 w 12192000"/>
              <a:gd name="connsiteY47" fmla="*/ 224230 h 1163932"/>
              <a:gd name="connsiteX48" fmla="*/ 6352373 w 12192000"/>
              <a:gd name="connsiteY48" fmla="*/ 209161 h 1163932"/>
              <a:gd name="connsiteX49" fmla="*/ 6353759 w 12192000"/>
              <a:gd name="connsiteY49" fmla="*/ 209135 h 1163932"/>
              <a:gd name="connsiteX50" fmla="*/ 6363346 w 12192000"/>
              <a:gd name="connsiteY50" fmla="*/ 196700 h 1163932"/>
              <a:gd name="connsiteX51" fmla="*/ 6400681 w 12192000"/>
              <a:gd name="connsiteY51" fmla="*/ 204402 h 1163932"/>
              <a:gd name="connsiteX52" fmla="*/ 6402041 w 12192000"/>
              <a:gd name="connsiteY52" fmla="*/ 207073 h 1163932"/>
              <a:gd name="connsiteX53" fmla="*/ 6424912 w 12192000"/>
              <a:gd name="connsiteY53" fmla="*/ 204940 h 1163932"/>
              <a:gd name="connsiteX54" fmla="*/ 6502019 w 12192000"/>
              <a:gd name="connsiteY54" fmla="*/ 198788 h 1163932"/>
              <a:gd name="connsiteX55" fmla="*/ 6518229 w 12192000"/>
              <a:gd name="connsiteY55" fmla="*/ 197839 h 1163932"/>
              <a:gd name="connsiteX56" fmla="*/ 6519089 w 12192000"/>
              <a:gd name="connsiteY56" fmla="*/ 198274 h 1163932"/>
              <a:gd name="connsiteX57" fmla="*/ 6561047 w 12192000"/>
              <a:gd name="connsiteY57" fmla="*/ 182276 h 1163932"/>
              <a:gd name="connsiteX58" fmla="*/ 6595639 w 12192000"/>
              <a:gd name="connsiteY58" fmla="*/ 174596 h 1163932"/>
              <a:gd name="connsiteX59" fmla="*/ 6692265 w 12192000"/>
              <a:gd name="connsiteY59" fmla="*/ 171261 h 1163932"/>
              <a:gd name="connsiteX60" fmla="*/ 6697219 w 12192000"/>
              <a:gd name="connsiteY60" fmla="*/ 171733 h 1163932"/>
              <a:gd name="connsiteX61" fmla="*/ 6713656 w 12192000"/>
              <a:gd name="connsiteY61" fmla="*/ 160032 h 1163932"/>
              <a:gd name="connsiteX62" fmla="*/ 6714383 w 12192000"/>
              <a:gd name="connsiteY62" fmla="*/ 156857 h 1163932"/>
              <a:gd name="connsiteX63" fmla="*/ 6774793 w 12192000"/>
              <a:gd name="connsiteY63" fmla="*/ 166145 h 1163932"/>
              <a:gd name="connsiteX64" fmla="*/ 6782112 w 12192000"/>
              <a:gd name="connsiteY64" fmla="*/ 161687 h 1163932"/>
              <a:gd name="connsiteX65" fmla="*/ 6822392 w 12192000"/>
              <a:gd name="connsiteY65" fmla="*/ 175020 h 1163932"/>
              <a:gd name="connsiteX66" fmla="*/ 6842719 w 12192000"/>
              <a:gd name="connsiteY66" fmla="*/ 178025 h 1163932"/>
              <a:gd name="connsiteX67" fmla="*/ 6878958 w 12192000"/>
              <a:gd name="connsiteY67" fmla="*/ 187256 h 1163932"/>
              <a:gd name="connsiteX68" fmla="*/ 6881972 w 12192000"/>
              <a:gd name="connsiteY68" fmla="*/ 184277 h 1163932"/>
              <a:gd name="connsiteX69" fmla="*/ 6889133 w 12192000"/>
              <a:gd name="connsiteY69" fmla="*/ 187492 h 1163932"/>
              <a:gd name="connsiteX70" fmla="*/ 6894439 w 12192000"/>
              <a:gd name="connsiteY70" fmla="*/ 184074 h 1163932"/>
              <a:gd name="connsiteX71" fmla="*/ 6900419 w 12192000"/>
              <a:gd name="connsiteY71" fmla="*/ 185342 h 1163932"/>
              <a:gd name="connsiteX72" fmla="*/ 6963220 w 12192000"/>
              <a:gd name="connsiteY72" fmla="*/ 173736 h 1163932"/>
              <a:gd name="connsiteX73" fmla="*/ 6976706 w 12192000"/>
              <a:gd name="connsiteY73" fmla="*/ 177326 h 1163932"/>
              <a:gd name="connsiteX74" fmla="*/ 6987064 w 12192000"/>
              <a:gd name="connsiteY74" fmla="*/ 166834 h 1163932"/>
              <a:gd name="connsiteX75" fmla="*/ 7030230 w 12192000"/>
              <a:gd name="connsiteY75" fmla="*/ 166147 h 1163932"/>
              <a:gd name="connsiteX76" fmla="*/ 7045014 w 12192000"/>
              <a:gd name="connsiteY76" fmla="*/ 175533 h 1163932"/>
              <a:gd name="connsiteX77" fmla="*/ 7058714 w 12192000"/>
              <a:gd name="connsiteY77" fmla="*/ 182424 h 1163932"/>
              <a:gd name="connsiteX78" fmla="*/ 7060499 w 12192000"/>
              <a:gd name="connsiteY78" fmla="*/ 182495 h 1163932"/>
              <a:gd name="connsiteX79" fmla="*/ 7078430 w 12192000"/>
              <a:gd name="connsiteY79" fmla="*/ 183225 h 1163932"/>
              <a:gd name="connsiteX80" fmla="*/ 7176563 w 12192000"/>
              <a:gd name="connsiteY80" fmla="*/ 179676 h 1163932"/>
              <a:gd name="connsiteX81" fmla="*/ 7205529 w 12192000"/>
              <a:gd name="connsiteY81" fmla="*/ 187443 h 1163932"/>
              <a:gd name="connsiteX82" fmla="*/ 7310118 w 12192000"/>
              <a:gd name="connsiteY82" fmla="*/ 169037 h 1163932"/>
              <a:gd name="connsiteX83" fmla="*/ 7673859 w 12192000"/>
              <a:gd name="connsiteY83" fmla="*/ 156768 h 1163932"/>
              <a:gd name="connsiteX84" fmla="*/ 7692748 w 12192000"/>
              <a:gd name="connsiteY84" fmla="*/ 167969 h 1163932"/>
              <a:gd name="connsiteX85" fmla="*/ 7715729 w 12192000"/>
              <a:gd name="connsiteY85" fmla="*/ 163804 h 1163932"/>
              <a:gd name="connsiteX86" fmla="*/ 7974189 w 12192000"/>
              <a:gd name="connsiteY86" fmla="*/ 161251 h 1163932"/>
              <a:gd name="connsiteX87" fmla="*/ 8101969 w 12192000"/>
              <a:gd name="connsiteY87" fmla="*/ 150927 h 1163932"/>
              <a:gd name="connsiteX88" fmla="*/ 8106826 w 12192000"/>
              <a:gd name="connsiteY88" fmla="*/ 146285 h 1163932"/>
              <a:gd name="connsiteX89" fmla="*/ 8162058 w 12192000"/>
              <a:gd name="connsiteY89" fmla="*/ 103136 h 1163932"/>
              <a:gd name="connsiteX90" fmla="*/ 8184568 w 12192000"/>
              <a:gd name="connsiteY90" fmla="*/ 100422 h 1163932"/>
              <a:gd name="connsiteX91" fmla="*/ 8205350 w 12192000"/>
              <a:gd name="connsiteY91" fmla="*/ 106344 h 1163932"/>
              <a:gd name="connsiteX92" fmla="*/ 8228227 w 12192000"/>
              <a:gd name="connsiteY92" fmla="*/ 112404 h 1163932"/>
              <a:gd name="connsiteX93" fmla="*/ 8229109 w 12192000"/>
              <a:gd name="connsiteY93" fmla="*/ 109777 h 1163932"/>
              <a:gd name="connsiteX94" fmla="*/ 8237963 w 12192000"/>
              <a:gd name="connsiteY94" fmla="*/ 113428 h 1163932"/>
              <a:gd name="connsiteX95" fmla="*/ 8248358 w 12192000"/>
              <a:gd name="connsiteY95" fmla="*/ 112494 h 1163932"/>
              <a:gd name="connsiteX96" fmla="*/ 8249309 w 12192000"/>
              <a:gd name="connsiteY96" fmla="*/ 113130 h 1163932"/>
              <a:gd name="connsiteX97" fmla="*/ 8249997 w 12192000"/>
              <a:gd name="connsiteY97" fmla="*/ 112347 h 1163932"/>
              <a:gd name="connsiteX98" fmla="*/ 8272162 w 12192000"/>
              <a:gd name="connsiteY98" fmla="*/ 110356 h 1163932"/>
              <a:gd name="connsiteX99" fmla="*/ 8292349 w 12192000"/>
              <a:gd name="connsiteY99" fmla="*/ 103912 h 1163932"/>
              <a:gd name="connsiteX100" fmla="*/ 8292491 w 12192000"/>
              <a:gd name="connsiteY100" fmla="*/ 103935 h 1163932"/>
              <a:gd name="connsiteX101" fmla="*/ 8307239 w 12192000"/>
              <a:gd name="connsiteY101" fmla="*/ 101023 h 1163932"/>
              <a:gd name="connsiteX102" fmla="*/ 8339282 w 12192000"/>
              <a:gd name="connsiteY102" fmla="*/ 115374 h 1163932"/>
              <a:gd name="connsiteX103" fmla="*/ 8346156 w 12192000"/>
              <a:gd name="connsiteY103" fmla="*/ 117659 h 1163932"/>
              <a:gd name="connsiteX104" fmla="*/ 8346467 w 12192000"/>
              <a:gd name="connsiteY104" fmla="*/ 117456 h 1163932"/>
              <a:gd name="connsiteX105" fmla="*/ 8354069 w 12192000"/>
              <a:gd name="connsiteY105" fmla="*/ 119374 h 1163932"/>
              <a:gd name="connsiteX106" fmla="*/ 8358687 w 12192000"/>
              <a:gd name="connsiteY106" fmla="*/ 121825 h 1163932"/>
              <a:gd name="connsiteX107" fmla="*/ 8433385 w 12192000"/>
              <a:gd name="connsiteY107" fmla="*/ 106101 h 1163932"/>
              <a:gd name="connsiteX108" fmla="*/ 8533779 w 12192000"/>
              <a:gd name="connsiteY108" fmla="*/ 104806 h 1163932"/>
              <a:gd name="connsiteX109" fmla="*/ 8632833 w 12192000"/>
              <a:gd name="connsiteY109" fmla="*/ 106964 h 1163932"/>
              <a:gd name="connsiteX110" fmla="*/ 8668523 w 12192000"/>
              <a:gd name="connsiteY110" fmla="*/ 109411 h 1163932"/>
              <a:gd name="connsiteX111" fmla="*/ 8732893 w 12192000"/>
              <a:gd name="connsiteY111" fmla="*/ 106423 h 1163932"/>
              <a:gd name="connsiteX112" fmla="*/ 8764071 w 12192000"/>
              <a:gd name="connsiteY112" fmla="*/ 101019 h 1163932"/>
              <a:gd name="connsiteX113" fmla="*/ 8767004 w 12192000"/>
              <a:gd name="connsiteY113" fmla="*/ 97951 h 1163932"/>
              <a:gd name="connsiteX114" fmla="*/ 8772553 w 12192000"/>
              <a:gd name="connsiteY114" fmla="*/ 96746 h 1163932"/>
              <a:gd name="connsiteX115" fmla="*/ 8787201 w 12192000"/>
              <a:gd name="connsiteY115" fmla="*/ 98465 h 1163932"/>
              <a:gd name="connsiteX116" fmla="*/ 8792624 w 12192000"/>
              <a:gd name="connsiteY116" fmla="*/ 99935 h 1163932"/>
              <a:gd name="connsiteX117" fmla="*/ 8800741 w 12192000"/>
              <a:gd name="connsiteY117" fmla="*/ 100329 h 1163932"/>
              <a:gd name="connsiteX118" fmla="*/ 8800966 w 12192000"/>
              <a:gd name="connsiteY118" fmla="*/ 100077 h 1163932"/>
              <a:gd name="connsiteX119" fmla="*/ 8808513 w 12192000"/>
              <a:gd name="connsiteY119" fmla="*/ 100962 h 1163932"/>
              <a:gd name="connsiteX120" fmla="*/ 8845110 w 12192000"/>
              <a:gd name="connsiteY120" fmla="*/ 108611 h 1163932"/>
              <a:gd name="connsiteX121" fmla="*/ 8896773 w 12192000"/>
              <a:gd name="connsiteY121" fmla="*/ 86101 h 1163932"/>
              <a:gd name="connsiteX122" fmla="*/ 8917529 w 12192000"/>
              <a:gd name="connsiteY122" fmla="*/ 82805 h 1163932"/>
              <a:gd name="connsiteX123" fmla="*/ 8929546 w 12192000"/>
              <a:gd name="connsiteY123" fmla="*/ 78543 h 1163932"/>
              <a:gd name="connsiteX124" fmla="*/ 9026654 w 12192000"/>
              <a:gd name="connsiteY124" fmla="*/ 99852 h 1163932"/>
              <a:gd name="connsiteX125" fmla="*/ 9040737 w 12192000"/>
              <a:gd name="connsiteY125" fmla="*/ 105786 h 1163932"/>
              <a:gd name="connsiteX126" fmla="*/ 9052026 w 12192000"/>
              <a:gd name="connsiteY126" fmla="*/ 115808 h 1163932"/>
              <a:gd name="connsiteX127" fmla="*/ 9203241 w 12192000"/>
              <a:gd name="connsiteY127" fmla="*/ 118145 h 1163932"/>
              <a:gd name="connsiteX128" fmla="*/ 9415584 w 12192000"/>
              <a:gd name="connsiteY128" fmla="*/ 163588 h 1163932"/>
              <a:gd name="connsiteX129" fmla="*/ 9505102 w 12192000"/>
              <a:gd name="connsiteY129" fmla="*/ 147474 h 1163932"/>
              <a:gd name="connsiteX130" fmla="*/ 9643040 w 12192000"/>
              <a:gd name="connsiteY130" fmla="*/ 164665 h 1163932"/>
              <a:gd name="connsiteX131" fmla="*/ 9762999 w 12192000"/>
              <a:gd name="connsiteY131" fmla="*/ 169055 h 1163932"/>
              <a:gd name="connsiteX132" fmla="*/ 9776183 w 12192000"/>
              <a:gd name="connsiteY132" fmla="*/ 168623 h 1163932"/>
              <a:gd name="connsiteX133" fmla="*/ 9780532 w 12192000"/>
              <a:gd name="connsiteY133" fmla="*/ 162255 h 1163932"/>
              <a:gd name="connsiteX134" fmla="*/ 9824924 w 12192000"/>
              <a:gd name="connsiteY134" fmla="*/ 158079 h 1163932"/>
              <a:gd name="connsiteX135" fmla="*/ 9910588 w 12192000"/>
              <a:gd name="connsiteY135" fmla="*/ 160759 h 1163932"/>
              <a:gd name="connsiteX136" fmla="*/ 9924173 w 12192000"/>
              <a:gd name="connsiteY136" fmla="*/ 165023 h 1163932"/>
              <a:gd name="connsiteX137" fmla="*/ 10010969 w 12192000"/>
              <a:gd name="connsiteY137" fmla="*/ 162234 h 1163932"/>
              <a:gd name="connsiteX138" fmla="*/ 10070699 w 12192000"/>
              <a:gd name="connsiteY138" fmla="*/ 164286 h 1163932"/>
              <a:gd name="connsiteX139" fmla="*/ 10083825 w 12192000"/>
              <a:gd name="connsiteY139" fmla="*/ 168444 h 1163932"/>
              <a:gd name="connsiteX140" fmla="*/ 10097932 w 12192000"/>
              <a:gd name="connsiteY140" fmla="*/ 161160 h 1163932"/>
              <a:gd name="connsiteX141" fmla="*/ 10101779 w 12192000"/>
              <a:gd name="connsiteY141" fmla="*/ 155488 h 1163932"/>
              <a:gd name="connsiteX142" fmla="*/ 10149437 w 12192000"/>
              <a:gd name="connsiteY142" fmla="*/ 158598 h 1163932"/>
              <a:gd name="connsiteX143" fmla="*/ 10155104 w 12192000"/>
              <a:gd name="connsiteY143" fmla="*/ 158045 h 1163932"/>
              <a:gd name="connsiteX144" fmla="*/ 10250982 w 12192000"/>
              <a:gd name="connsiteY144" fmla="*/ 135074 h 1163932"/>
              <a:gd name="connsiteX145" fmla="*/ 10343301 w 12192000"/>
              <a:gd name="connsiteY145" fmla="*/ 97316 h 1163932"/>
              <a:gd name="connsiteX146" fmla="*/ 10366625 w 12192000"/>
              <a:gd name="connsiteY146" fmla="*/ 85860 h 1163932"/>
              <a:gd name="connsiteX147" fmla="*/ 10433505 w 12192000"/>
              <a:gd name="connsiteY147" fmla="*/ 71432 h 1163932"/>
              <a:gd name="connsiteX148" fmla="*/ 10547510 w 12192000"/>
              <a:gd name="connsiteY148" fmla="*/ 53678 h 1163932"/>
              <a:gd name="connsiteX149" fmla="*/ 10588150 w 12192000"/>
              <a:gd name="connsiteY149" fmla="*/ 38719 h 1163932"/>
              <a:gd name="connsiteX150" fmla="*/ 10589457 w 12192000"/>
              <a:gd name="connsiteY150" fmla="*/ 31728 h 1163932"/>
              <a:gd name="connsiteX151" fmla="*/ 10699976 w 12192000"/>
              <a:gd name="connsiteY151" fmla="*/ 49777 h 1163932"/>
              <a:gd name="connsiteX152" fmla="*/ 10812237 w 12192000"/>
              <a:gd name="connsiteY152" fmla="*/ 52759 h 1163932"/>
              <a:gd name="connsiteX153" fmla="*/ 10869837 w 12192000"/>
              <a:gd name="connsiteY153" fmla="*/ 72227 h 1163932"/>
              <a:gd name="connsiteX154" fmla="*/ 10881770 w 12192000"/>
              <a:gd name="connsiteY154" fmla="*/ 80104 h 1163932"/>
              <a:gd name="connsiteX155" fmla="*/ 10896899 w 12192000"/>
              <a:gd name="connsiteY155" fmla="*/ 77163 h 1163932"/>
              <a:gd name="connsiteX156" fmla="*/ 10901748 w 12192000"/>
              <a:gd name="connsiteY156" fmla="*/ 72784 h 1163932"/>
              <a:gd name="connsiteX157" fmla="*/ 10947419 w 12192000"/>
              <a:gd name="connsiteY157" fmla="*/ 89748 h 1163932"/>
              <a:gd name="connsiteX158" fmla="*/ 10953034 w 12192000"/>
              <a:gd name="connsiteY158" fmla="*/ 90870 h 1163932"/>
              <a:gd name="connsiteX159" fmla="*/ 10992070 w 12192000"/>
              <a:gd name="connsiteY159" fmla="*/ 95273 h 1163932"/>
              <a:gd name="connsiteX160" fmla="*/ 11112372 w 12192000"/>
              <a:gd name="connsiteY160" fmla="*/ 88679 h 1163932"/>
              <a:gd name="connsiteX161" fmla="*/ 11147719 w 12192000"/>
              <a:gd name="connsiteY161" fmla="*/ 86992 h 1163932"/>
              <a:gd name="connsiteX162" fmla="*/ 11172617 w 12192000"/>
              <a:gd name="connsiteY162" fmla="*/ 82697 h 1163932"/>
              <a:gd name="connsiteX163" fmla="*/ 11240397 w 12192000"/>
              <a:gd name="connsiteY163" fmla="*/ 88262 h 1163932"/>
              <a:gd name="connsiteX164" fmla="*/ 11270034 w 12192000"/>
              <a:gd name="connsiteY164" fmla="*/ 98379 h 1163932"/>
              <a:gd name="connsiteX165" fmla="*/ 11293091 w 12192000"/>
              <a:gd name="connsiteY165" fmla="*/ 98474 h 1163932"/>
              <a:gd name="connsiteX166" fmla="*/ 11310949 w 12192000"/>
              <a:gd name="connsiteY166" fmla="*/ 104274 h 1163932"/>
              <a:gd name="connsiteX167" fmla="*/ 11345279 w 12192000"/>
              <a:gd name="connsiteY167" fmla="*/ 101883 h 1163932"/>
              <a:gd name="connsiteX168" fmla="*/ 11354597 w 12192000"/>
              <a:gd name="connsiteY168" fmla="*/ 104385 h 1163932"/>
              <a:gd name="connsiteX169" fmla="*/ 11367725 w 12192000"/>
              <a:gd name="connsiteY169" fmla="*/ 104431 h 1163932"/>
              <a:gd name="connsiteX170" fmla="*/ 11399832 w 12192000"/>
              <a:gd name="connsiteY170" fmla="*/ 117048 h 1163932"/>
              <a:gd name="connsiteX171" fmla="*/ 11487595 w 12192000"/>
              <a:gd name="connsiteY171" fmla="*/ 158754 h 1163932"/>
              <a:gd name="connsiteX172" fmla="*/ 11590850 w 12192000"/>
              <a:gd name="connsiteY172" fmla="*/ 244984 h 1163932"/>
              <a:gd name="connsiteX173" fmla="*/ 11736204 w 12192000"/>
              <a:gd name="connsiteY173" fmla="*/ 283941 h 1163932"/>
              <a:gd name="connsiteX174" fmla="*/ 11760331 w 12192000"/>
              <a:gd name="connsiteY174" fmla="*/ 298368 h 1163932"/>
              <a:gd name="connsiteX175" fmla="*/ 11819139 w 12192000"/>
              <a:gd name="connsiteY175" fmla="*/ 310575 h 1163932"/>
              <a:gd name="connsiteX176" fmla="*/ 11821967 w 12192000"/>
              <a:gd name="connsiteY176" fmla="*/ 312222 h 1163932"/>
              <a:gd name="connsiteX177" fmla="*/ 11847125 w 12192000"/>
              <a:gd name="connsiteY177" fmla="*/ 303833 h 1163932"/>
              <a:gd name="connsiteX178" fmla="*/ 11980134 w 12192000"/>
              <a:gd name="connsiteY178" fmla="*/ 328343 h 1163932"/>
              <a:gd name="connsiteX179" fmla="*/ 12174576 w 12192000"/>
              <a:gd name="connsiteY179" fmla="*/ 382540 h 1163932"/>
              <a:gd name="connsiteX180" fmla="*/ 12192000 w 12192000"/>
              <a:gd name="connsiteY180" fmla="*/ 385665 h 1163932"/>
              <a:gd name="connsiteX181" fmla="*/ 12192000 w 12192000"/>
              <a:gd name="connsiteY181" fmla="*/ 1163932 h 1163932"/>
              <a:gd name="connsiteX182" fmla="*/ 0 w 12192000"/>
              <a:gd name="connsiteY182" fmla="*/ 1163932 h 1163932"/>
              <a:gd name="connsiteX183" fmla="*/ 0 w 12192000"/>
              <a:gd name="connsiteY183" fmla="*/ 489977 h 1163932"/>
              <a:gd name="connsiteX184" fmla="*/ 5331 w 12192000"/>
              <a:gd name="connsiteY184" fmla="*/ 489229 h 1163932"/>
              <a:gd name="connsiteX185" fmla="*/ 39902 w 12192000"/>
              <a:gd name="connsiteY185" fmla="*/ 478716 h 1163932"/>
              <a:gd name="connsiteX186" fmla="*/ 117880 w 12192000"/>
              <a:gd name="connsiteY186" fmla="*/ 427388 h 1163932"/>
              <a:gd name="connsiteX187" fmla="*/ 238140 w 12192000"/>
              <a:gd name="connsiteY187" fmla="*/ 385729 h 1163932"/>
              <a:gd name="connsiteX188" fmla="*/ 249589 w 12192000"/>
              <a:gd name="connsiteY188" fmla="*/ 385949 h 1163932"/>
              <a:gd name="connsiteX189" fmla="*/ 296963 w 12192000"/>
              <a:gd name="connsiteY189" fmla="*/ 362534 h 1163932"/>
              <a:gd name="connsiteX190" fmla="*/ 339235 w 12192000"/>
              <a:gd name="connsiteY190" fmla="*/ 330857 h 1163932"/>
              <a:gd name="connsiteX191" fmla="*/ 447152 w 12192000"/>
              <a:gd name="connsiteY191" fmla="*/ 333855 h 1163932"/>
              <a:gd name="connsiteX192" fmla="*/ 475247 w 12192000"/>
              <a:gd name="connsiteY192" fmla="*/ 343146 h 1163932"/>
              <a:gd name="connsiteX193" fmla="*/ 477967 w 12192000"/>
              <a:gd name="connsiteY193" fmla="*/ 344392 h 1163932"/>
              <a:gd name="connsiteX194" fmla="*/ 527683 w 12192000"/>
              <a:gd name="connsiteY194" fmla="*/ 339655 h 1163932"/>
              <a:gd name="connsiteX195" fmla="*/ 703732 w 12192000"/>
              <a:gd name="connsiteY195" fmla="*/ 323031 h 1163932"/>
              <a:gd name="connsiteX196" fmla="*/ 853391 w 12192000"/>
              <a:gd name="connsiteY196" fmla="*/ 310023 h 1163932"/>
              <a:gd name="connsiteX197" fmla="*/ 925332 w 12192000"/>
              <a:gd name="connsiteY197" fmla="*/ 305118 h 1163932"/>
              <a:gd name="connsiteX198" fmla="*/ 941286 w 12192000"/>
              <a:gd name="connsiteY198" fmla="*/ 295364 h 1163932"/>
              <a:gd name="connsiteX199" fmla="*/ 950845 w 12192000"/>
              <a:gd name="connsiteY199" fmla="*/ 293027 h 1163932"/>
              <a:gd name="connsiteX200" fmla="*/ 953292 w 12192000"/>
              <a:gd name="connsiteY200" fmla="*/ 287324 h 1163932"/>
              <a:gd name="connsiteX201" fmla="*/ 967499 w 12192000"/>
              <a:gd name="connsiteY201" fmla="*/ 280192 h 1163932"/>
              <a:gd name="connsiteX202" fmla="*/ 985161 w 12192000"/>
              <a:gd name="connsiteY202" fmla="*/ 277297 h 1163932"/>
              <a:gd name="connsiteX203" fmla="*/ 1069267 w 12192000"/>
              <a:gd name="connsiteY203" fmla="*/ 269198 h 1163932"/>
              <a:gd name="connsiteX204" fmla="*/ 1138407 w 12192000"/>
              <a:gd name="connsiteY204" fmla="*/ 252999 h 1163932"/>
              <a:gd name="connsiteX205" fmla="*/ 1164931 w 12192000"/>
              <a:gd name="connsiteY205" fmla="*/ 245054 h 1163932"/>
              <a:gd name="connsiteX206" fmla="*/ 1211622 w 12192000"/>
              <a:gd name="connsiteY206" fmla="*/ 227108 h 1163932"/>
              <a:gd name="connsiteX207" fmla="*/ 1274567 w 12192000"/>
              <a:gd name="connsiteY207" fmla="*/ 209812 h 1163932"/>
              <a:gd name="connsiteX208" fmla="*/ 1325029 w 12192000"/>
              <a:gd name="connsiteY208" fmla="*/ 214369 h 1163932"/>
              <a:gd name="connsiteX209" fmla="*/ 1356805 w 12192000"/>
              <a:gd name="connsiteY209" fmla="*/ 210054 h 1163932"/>
              <a:gd name="connsiteX210" fmla="*/ 1468752 w 12192000"/>
              <a:gd name="connsiteY210" fmla="*/ 221036 h 1163932"/>
              <a:gd name="connsiteX211" fmla="*/ 1650750 w 12192000"/>
              <a:gd name="connsiteY211" fmla="*/ 171522 h 1163932"/>
              <a:gd name="connsiteX212" fmla="*/ 1655056 w 12192000"/>
              <a:gd name="connsiteY212" fmla="*/ 178538 h 1163932"/>
              <a:gd name="connsiteX213" fmla="*/ 1683220 w 12192000"/>
              <a:gd name="connsiteY213" fmla="*/ 176084 h 1163932"/>
              <a:gd name="connsiteX214" fmla="*/ 1685599 w 12192000"/>
              <a:gd name="connsiteY214" fmla="*/ 171820 h 1163932"/>
              <a:gd name="connsiteX215" fmla="*/ 1689230 w 12192000"/>
              <a:gd name="connsiteY215" fmla="*/ 171091 h 1163932"/>
              <a:gd name="connsiteX216" fmla="*/ 1691052 w 12192000"/>
              <a:gd name="connsiteY216" fmla="*/ 175010 h 1163932"/>
              <a:gd name="connsiteX217" fmla="*/ 1735783 w 12192000"/>
              <a:gd name="connsiteY217" fmla="*/ 183832 h 1163932"/>
              <a:gd name="connsiteX218" fmla="*/ 1797102 w 12192000"/>
              <a:gd name="connsiteY218" fmla="*/ 188721 h 1163932"/>
              <a:gd name="connsiteX219" fmla="*/ 1845638 w 12192000"/>
              <a:gd name="connsiteY219" fmla="*/ 170206 h 1163932"/>
              <a:gd name="connsiteX220" fmla="*/ 1848980 w 12192000"/>
              <a:gd name="connsiteY220" fmla="*/ 173948 h 1163932"/>
              <a:gd name="connsiteX221" fmla="*/ 1880587 w 12192000"/>
              <a:gd name="connsiteY221" fmla="*/ 171938 h 1163932"/>
              <a:gd name="connsiteX222" fmla="*/ 1995803 w 12192000"/>
              <a:gd name="connsiteY222" fmla="*/ 138279 h 1163932"/>
              <a:gd name="connsiteX223" fmla="*/ 2057448 w 12192000"/>
              <a:gd name="connsiteY223" fmla="*/ 135082 h 1163932"/>
              <a:gd name="connsiteX224" fmla="*/ 2119088 w 12192000"/>
              <a:gd name="connsiteY224" fmla="*/ 119940 h 1163932"/>
              <a:gd name="connsiteX225" fmla="*/ 2138831 w 12192000"/>
              <a:gd name="connsiteY225" fmla="*/ 122626 h 1163932"/>
              <a:gd name="connsiteX226" fmla="*/ 2174180 w 12192000"/>
              <a:gd name="connsiteY226" fmla="*/ 117121 h 1163932"/>
              <a:gd name="connsiteX227" fmla="*/ 2214259 w 12192000"/>
              <a:gd name="connsiteY227" fmla="*/ 116974 h 1163932"/>
              <a:gd name="connsiteX228" fmla="*/ 2264911 w 12192000"/>
              <a:gd name="connsiteY228" fmla="*/ 108071 h 1163932"/>
              <a:gd name="connsiteX229" fmla="*/ 2298963 w 12192000"/>
              <a:gd name="connsiteY229" fmla="*/ 107788 h 1163932"/>
              <a:gd name="connsiteX230" fmla="*/ 2454058 w 12192000"/>
              <a:gd name="connsiteY230" fmla="*/ 73698 h 1163932"/>
              <a:gd name="connsiteX231" fmla="*/ 2534188 w 12192000"/>
              <a:gd name="connsiteY231" fmla="*/ 70162 h 1163932"/>
              <a:gd name="connsiteX232" fmla="*/ 2616912 w 12192000"/>
              <a:gd name="connsiteY232" fmla="*/ 51189 h 1163932"/>
              <a:gd name="connsiteX233" fmla="*/ 2698592 w 12192000"/>
              <a:gd name="connsiteY233" fmla="*/ 42305 h 1163932"/>
              <a:gd name="connsiteX234" fmla="*/ 2891953 w 12192000"/>
              <a:gd name="connsiteY234" fmla="*/ 34973 h 1163932"/>
              <a:gd name="connsiteX235" fmla="*/ 2955508 w 12192000"/>
              <a:gd name="connsiteY235" fmla="*/ 929 h 116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2192000" h="1163932">
                <a:moveTo>
                  <a:pt x="2955508" y="929"/>
                </a:moveTo>
                <a:cubicBezTo>
                  <a:pt x="2962603" y="-560"/>
                  <a:pt x="2968871" y="-381"/>
                  <a:pt x="2973472" y="2369"/>
                </a:cubicBezTo>
                <a:cubicBezTo>
                  <a:pt x="2988398" y="1582"/>
                  <a:pt x="3039854" y="237"/>
                  <a:pt x="3052621" y="14030"/>
                </a:cubicBezTo>
                <a:cubicBezTo>
                  <a:pt x="3074269" y="13590"/>
                  <a:pt x="3124337" y="16403"/>
                  <a:pt x="3145220" y="16277"/>
                </a:cubicBezTo>
                <a:cubicBezTo>
                  <a:pt x="3177400" y="20825"/>
                  <a:pt x="3204801" y="-725"/>
                  <a:pt x="3233309" y="8968"/>
                </a:cubicBezTo>
                <a:cubicBezTo>
                  <a:pt x="3255675" y="17814"/>
                  <a:pt x="3297066" y="12790"/>
                  <a:pt x="3320851" y="18902"/>
                </a:cubicBezTo>
                <a:cubicBezTo>
                  <a:pt x="3329831" y="31255"/>
                  <a:pt x="3377875" y="43091"/>
                  <a:pt x="3394552" y="38279"/>
                </a:cubicBezTo>
                <a:cubicBezTo>
                  <a:pt x="3429790" y="45194"/>
                  <a:pt x="3435943" y="63076"/>
                  <a:pt x="3462252" y="68646"/>
                </a:cubicBezTo>
                <a:lnTo>
                  <a:pt x="3504799" y="93363"/>
                </a:lnTo>
                <a:lnTo>
                  <a:pt x="3568807" y="84557"/>
                </a:lnTo>
                <a:lnTo>
                  <a:pt x="3571993" y="87105"/>
                </a:lnTo>
                <a:cubicBezTo>
                  <a:pt x="3578062" y="92009"/>
                  <a:pt x="3584192" y="96609"/>
                  <a:pt x="3590879" y="100115"/>
                </a:cubicBezTo>
                <a:cubicBezTo>
                  <a:pt x="3596400" y="81013"/>
                  <a:pt x="3611075" y="86890"/>
                  <a:pt x="3623973" y="93084"/>
                </a:cubicBezTo>
                <a:lnTo>
                  <a:pt x="3636728" y="98019"/>
                </a:lnTo>
                <a:lnTo>
                  <a:pt x="3676976" y="96600"/>
                </a:lnTo>
                <a:cubicBezTo>
                  <a:pt x="3705974" y="106056"/>
                  <a:pt x="3711759" y="107306"/>
                  <a:pt x="3722653" y="115363"/>
                </a:cubicBezTo>
                <a:lnTo>
                  <a:pt x="3775112" y="98970"/>
                </a:lnTo>
                <a:lnTo>
                  <a:pt x="3932956" y="122337"/>
                </a:lnTo>
                <a:cubicBezTo>
                  <a:pt x="3980745" y="133345"/>
                  <a:pt x="4055421" y="160233"/>
                  <a:pt x="4100593" y="163834"/>
                </a:cubicBezTo>
                <a:cubicBezTo>
                  <a:pt x="4235789" y="175679"/>
                  <a:pt x="4169239" y="187722"/>
                  <a:pt x="4316364" y="177453"/>
                </a:cubicBezTo>
                <a:cubicBezTo>
                  <a:pt x="4321343" y="172718"/>
                  <a:pt x="4381395" y="166811"/>
                  <a:pt x="4387387" y="164360"/>
                </a:cubicBezTo>
                <a:lnTo>
                  <a:pt x="4427957" y="177526"/>
                </a:lnTo>
                <a:lnTo>
                  <a:pt x="4502291" y="188197"/>
                </a:lnTo>
                <a:lnTo>
                  <a:pt x="4600771" y="212143"/>
                </a:lnTo>
                <a:cubicBezTo>
                  <a:pt x="4614771" y="210903"/>
                  <a:pt x="4629325" y="210251"/>
                  <a:pt x="4644102" y="210363"/>
                </a:cubicBezTo>
                <a:lnTo>
                  <a:pt x="4652752" y="210902"/>
                </a:lnTo>
                <a:cubicBezTo>
                  <a:pt x="4652799" y="211030"/>
                  <a:pt x="4652848" y="211157"/>
                  <a:pt x="4652896" y="211286"/>
                </a:cubicBezTo>
                <a:cubicBezTo>
                  <a:pt x="4658320" y="211626"/>
                  <a:pt x="4678972" y="212192"/>
                  <a:pt x="4685303" y="212939"/>
                </a:cubicBezTo>
                <a:lnTo>
                  <a:pt x="4690886" y="215767"/>
                </a:lnTo>
                <a:lnTo>
                  <a:pt x="4725430" y="238732"/>
                </a:lnTo>
                <a:cubicBezTo>
                  <a:pt x="4737427" y="231591"/>
                  <a:pt x="4775104" y="226830"/>
                  <a:pt x="4800051" y="231099"/>
                </a:cubicBezTo>
                <a:cubicBezTo>
                  <a:pt x="4824999" y="235370"/>
                  <a:pt x="4838104" y="254681"/>
                  <a:pt x="4875115" y="264350"/>
                </a:cubicBezTo>
                <a:cubicBezTo>
                  <a:pt x="4910396" y="272074"/>
                  <a:pt x="4896976" y="272080"/>
                  <a:pt x="4936450" y="280902"/>
                </a:cubicBezTo>
                <a:cubicBezTo>
                  <a:pt x="4977972" y="291139"/>
                  <a:pt x="4987604" y="299206"/>
                  <a:pt x="5030961" y="305912"/>
                </a:cubicBezTo>
                <a:cubicBezTo>
                  <a:pt x="5067269" y="323566"/>
                  <a:pt x="5060686" y="296079"/>
                  <a:pt x="5082734" y="308581"/>
                </a:cubicBezTo>
                <a:lnTo>
                  <a:pt x="5138799" y="303800"/>
                </a:lnTo>
                <a:cubicBezTo>
                  <a:pt x="5159783" y="303972"/>
                  <a:pt x="5222232" y="329865"/>
                  <a:pt x="5259695" y="330476"/>
                </a:cubicBezTo>
                <a:cubicBezTo>
                  <a:pt x="5294177" y="331408"/>
                  <a:pt x="5329952" y="341580"/>
                  <a:pt x="5359642" y="340575"/>
                </a:cubicBezTo>
                <a:lnTo>
                  <a:pt x="5372918" y="336834"/>
                </a:lnTo>
                <a:lnTo>
                  <a:pt x="5396084" y="328268"/>
                </a:lnTo>
                <a:lnTo>
                  <a:pt x="5414292" y="320863"/>
                </a:lnTo>
                <a:cubicBezTo>
                  <a:pt x="5419283" y="317134"/>
                  <a:pt x="5483979" y="313053"/>
                  <a:pt x="5487276" y="307350"/>
                </a:cubicBezTo>
                <a:cubicBezTo>
                  <a:pt x="5545059" y="311386"/>
                  <a:pt x="5551468" y="308718"/>
                  <a:pt x="5612716" y="308118"/>
                </a:cubicBezTo>
                <a:cubicBezTo>
                  <a:pt x="5706701" y="319100"/>
                  <a:pt x="5706403" y="275903"/>
                  <a:pt x="5864813" y="257852"/>
                </a:cubicBezTo>
                <a:cubicBezTo>
                  <a:pt x="5919383" y="252630"/>
                  <a:pt x="6095366" y="235151"/>
                  <a:pt x="6151392" y="225732"/>
                </a:cubicBezTo>
                <a:cubicBezTo>
                  <a:pt x="6137061" y="192047"/>
                  <a:pt x="6183146" y="231837"/>
                  <a:pt x="6209396" y="220469"/>
                </a:cubicBezTo>
                <a:cubicBezTo>
                  <a:pt x="6229147" y="220563"/>
                  <a:pt x="6253887" y="222487"/>
                  <a:pt x="6269898" y="226300"/>
                </a:cubicBezTo>
                <a:cubicBezTo>
                  <a:pt x="6278362" y="227355"/>
                  <a:pt x="6287329" y="226959"/>
                  <a:pt x="6297029" y="224230"/>
                </a:cubicBezTo>
                <a:cubicBezTo>
                  <a:pt x="6312240" y="212407"/>
                  <a:pt x="6330874" y="209880"/>
                  <a:pt x="6352373" y="209161"/>
                </a:cubicBezTo>
                <a:lnTo>
                  <a:pt x="6353759" y="209135"/>
                </a:lnTo>
                <a:lnTo>
                  <a:pt x="6363346" y="196700"/>
                </a:lnTo>
                <a:cubicBezTo>
                  <a:pt x="6374599" y="188260"/>
                  <a:pt x="6378877" y="205848"/>
                  <a:pt x="6400681" y="204402"/>
                </a:cubicBezTo>
                <a:lnTo>
                  <a:pt x="6402041" y="207073"/>
                </a:lnTo>
                <a:lnTo>
                  <a:pt x="6424912" y="204940"/>
                </a:lnTo>
                <a:cubicBezTo>
                  <a:pt x="6440035" y="209475"/>
                  <a:pt x="6489474" y="188920"/>
                  <a:pt x="6502019" y="198788"/>
                </a:cubicBezTo>
                <a:cubicBezTo>
                  <a:pt x="6507553" y="199163"/>
                  <a:pt x="6513074" y="197832"/>
                  <a:pt x="6518229" y="197839"/>
                </a:cubicBezTo>
                <a:lnTo>
                  <a:pt x="6519089" y="198274"/>
                </a:lnTo>
                <a:lnTo>
                  <a:pt x="6561047" y="182276"/>
                </a:lnTo>
                <a:cubicBezTo>
                  <a:pt x="6576908" y="188273"/>
                  <a:pt x="6586597" y="187556"/>
                  <a:pt x="6595639" y="174596"/>
                </a:cubicBezTo>
                <a:cubicBezTo>
                  <a:pt x="6669524" y="204588"/>
                  <a:pt x="6631660" y="167763"/>
                  <a:pt x="6692265" y="171261"/>
                </a:cubicBezTo>
                <a:lnTo>
                  <a:pt x="6697219" y="171733"/>
                </a:lnTo>
                <a:lnTo>
                  <a:pt x="6713656" y="160032"/>
                </a:lnTo>
                <a:cubicBezTo>
                  <a:pt x="6713896" y="158972"/>
                  <a:pt x="6714141" y="157917"/>
                  <a:pt x="6714383" y="156857"/>
                </a:cubicBezTo>
                <a:lnTo>
                  <a:pt x="6774793" y="166145"/>
                </a:lnTo>
                <a:lnTo>
                  <a:pt x="6782112" y="161687"/>
                </a:lnTo>
                <a:lnTo>
                  <a:pt x="6822392" y="175020"/>
                </a:lnTo>
                <a:lnTo>
                  <a:pt x="6842719" y="178025"/>
                </a:lnTo>
                <a:lnTo>
                  <a:pt x="6878958" y="187256"/>
                </a:lnTo>
                <a:lnTo>
                  <a:pt x="6881972" y="184277"/>
                </a:lnTo>
                <a:lnTo>
                  <a:pt x="6889133" y="187492"/>
                </a:lnTo>
                <a:lnTo>
                  <a:pt x="6894439" y="184074"/>
                </a:lnTo>
                <a:lnTo>
                  <a:pt x="6900419" y="185342"/>
                </a:lnTo>
                <a:cubicBezTo>
                  <a:pt x="6911884" y="183619"/>
                  <a:pt x="6950507" y="175071"/>
                  <a:pt x="6963220" y="173736"/>
                </a:cubicBezTo>
                <a:lnTo>
                  <a:pt x="6976706" y="177326"/>
                </a:lnTo>
                <a:lnTo>
                  <a:pt x="6987064" y="166834"/>
                </a:lnTo>
                <a:lnTo>
                  <a:pt x="7030230" y="166147"/>
                </a:lnTo>
                <a:lnTo>
                  <a:pt x="7045014" y="175533"/>
                </a:lnTo>
                <a:lnTo>
                  <a:pt x="7058714" y="182424"/>
                </a:lnTo>
                <a:lnTo>
                  <a:pt x="7060499" y="182495"/>
                </a:lnTo>
                <a:lnTo>
                  <a:pt x="7078430" y="183225"/>
                </a:lnTo>
                <a:lnTo>
                  <a:pt x="7176563" y="179676"/>
                </a:lnTo>
                <a:lnTo>
                  <a:pt x="7205529" y="187443"/>
                </a:lnTo>
                <a:lnTo>
                  <a:pt x="7310118" y="169037"/>
                </a:lnTo>
                <a:cubicBezTo>
                  <a:pt x="7440488" y="161452"/>
                  <a:pt x="7553495" y="197026"/>
                  <a:pt x="7673859" y="156768"/>
                </a:cubicBezTo>
                <a:lnTo>
                  <a:pt x="7692748" y="167969"/>
                </a:lnTo>
                <a:lnTo>
                  <a:pt x="7715729" y="163804"/>
                </a:lnTo>
                <a:cubicBezTo>
                  <a:pt x="7811110" y="149060"/>
                  <a:pt x="7909958" y="141152"/>
                  <a:pt x="7974189" y="161251"/>
                </a:cubicBezTo>
                <a:cubicBezTo>
                  <a:pt x="8006066" y="157939"/>
                  <a:pt x="8083084" y="150326"/>
                  <a:pt x="8101969" y="150927"/>
                </a:cubicBezTo>
                <a:lnTo>
                  <a:pt x="8106826" y="146285"/>
                </a:lnTo>
                <a:lnTo>
                  <a:pt x="8162058" y="103136"/>
                </a:lnTo>
                <a:lnTo>
                  <a:pt x="8184568" y="100422"/>
                </a:lnTo>
                <a:lnTo>
                  <a:pt x="8205350" y="106344"/>
                </a:lnTo>
                <a:cubicBezTo>
                  <a:pt x="8213920" y="108834"/>
                  <a:pt x="8222826" y="111343"/>
                  <a:pt x="8228227" y="112404"/>
                </a:cubicBezTo>
                <a:lnTo>
                  <a:pt x="8229109" y="109777"/>
                </a:lnTo>
                <a:lnTo>
                  <a:pt x="8237963" y="113428"/>
                </a:lnTo>
                <a:lnTo>
                  <a:pt x="8248358" y="112494"/>
                </a:lnTo>
                <a:lnTo>
                  <a:pt x="8249309" y="113130"/>
                </a:lnTo>
                <a:lnTo>
                  <a:pt x="8249997" y="112347"/>
                </a:lnTo>
                <a:lnTo>
                  <a:pt x="8272162" y="110356"/>
                </a:lnTo>
                <a:lnTo>
                  <a:pt x="8292349" y="103912"/>
                </a:lnTo>
                <a:lnTo>
                  <a:pt x="8292491" y="103935"/>
                </a:lnTo>
                <a:cubicBezTo>
                  <a:pt x="8298009" y="104409"/>
                  <a:pt x="8303135" y="103922"/>
                  <a:pt x="8307239" y="101023"/>
                </a:cubicBezTo>
                <a:cubicBezTo>
                  <a:pt x="8317233" y="106089"/>
                  <a:pt x="8327966" y="110943"/>
                  <a:pt x="8339282" y="115374"/>
                </a:cubicBezTo>
                <a:lnTo>
                  <a:pt x="8346156" y="117659"/>
                </a:lnTo>
                <a:lnTo>
                  <a:pt x="8346467" y="117456"/>
                </a:lnTo>
                <a:cubicBezTo>
                  <a:pt x="8348336" y="117423"/>
                  <a:pt x="8350739" y="117978"/>
                  <a:pt x="8354069" y="119374"/>
                </a:cubicBezTo>
                <a:lnTo>
                  <a:pt x="8358687" y="121825"/>
                </a:lnTo>
                <a:lnTo>
                  <a:pt x="8433385" y="106101"/>
                </a:lnTo>
                <a:cubicBezTo>
                  <a:pt x="8472316" y="107679"/>
                  <a:pt x="8499361" y="89243"/>
                  <a:pt x="8533779" y="104806"/>
                </a:cubicBezTo>
                <a:cubicBezTo>
                  <a:pt x="8570237" y="106199"/>
                  <a:pt x="8602608" y="99501"/>
                  <a:pt x="8632833" y="106964"/>
                </a:cubicBezTo>
                <a:cubicBezTo>
                  <a:pt x="8646003" y="101130"/>
                  <a:pt x="8658069" y="99126"/>
                  <a:pt x="8668523" y="109411"/>
                </a:cubicBezTo>
                <a:cubicBezTo>
                  <a:pt x="8702829" y="107932"/>
                  <a:pt x="8712456" y="94511"/>
                  <a:pt x="8732893" y="106423"/>
                </a:cubicBezTo>
                <a:lnTo>
                  <a:pt x="8764071" y="101019"/>
                </a:lnTo>
                <a:lnTo>
                  <a:pt x="8767004" y="97951"/>
                </a:lnTo>
                <a:lnTo>
                  <a:pt x="8772553" y="96746"/>
                </a:lnTo>
                <a:lnTo>
                  <a:pt x="8787201" y="98465"/>
                </a:lnTo>
                <a:lnTo>
                  <a:pt x="8792624" y="99935"/>
                </a:lnTo>
                <a:cubicBezTo>
                  <a:pt x="8796395" y="100640"/>
                  <a:pt x="8798936" y="100714"/>
                  <a:pt x="8800741" y="100329"/>
                </a:cubicBezTo>
                <a:lnTo>
                  <a:pt x="8800966" y="100077"/>
                </a:lnTo>
                <a:lnTo>
                  <a:pt x="8808513" y="100962"/>
                </a:lnTo>
                <a:cubicBezTo>
                  <a:pt x="8821191" y="103057"/>
                  <a:pt x="8833467" y="105663"/>
                  <a:pt x="8845110" y="108611"/>
                </a:cubicBezTo>
                <a:cubicBezTo>
                  <a:pt x="8856640" y="94429"/>
                  <a:pt x="8898769" y="114061"/>
                  <a:pt x="8896773" y="86101"/>
                </a:cubicBezTo>
                <a:cubicBezTo>
                  <a:pt x="8912560" y="89254"/>
                  <a:pt x="8921083" y="101262"/>
                  <a:pt x="8917529" y="82805"/>
                </a:cubicBezTo>
                <a:lnTo>
                  <a:pt x="8929546" y="78543"/>
                </a:lnTo>
                <a:lnTo>
                  <a:pt x="9026654" y="99852"/>
                </a:lnTo>
                <a:lnTo>
                  <a:pt x="9040737" y="105786"/>
                </a:lnTo>
                <a:cubicBezTo>
                  <a:pt x="9045198" y="108424"/>
                  <a:pt x="9049055" y="111684"/>
                  <a:pt x="9052026" y="115808"/>
                </a:cubicBezTo>
                <a:cubicBezTo>
                  <a:pt x="9103902" y="97277"/>
                  <a:pt x="9148883" y="119005"/>
                  <a:pt x="9203241" y="118145"/>
                </a:cubicBezTo>
                <a:cubicBezTo>
                  <a:pt x="9263154" y="126206"/>
                  <a:pt x="9393882" y="154481"/>
                  <a:pt x="9415584" y="163588"/>
                </a:cubicBezTo>
                <a:cubicBezTo>
                  <a:pt x="9433796" y="167802"/>
                  <a:pt x="9514347" y="159834"/>
                  <a:pt x="9505102" y="147474"/>
                </a:cubicBezTo>
                <a:cubicBezTo>
                  <a:pt x="9558875" y="175676"/>
                  <a:pt x="9580546" y="149889"/>
                  <a:pt x="9643040" y="164665"/>
                </a:cubicBezTo>
                <a:lnTo>
                  <a:pt x="9762999" y="169055"/>
                </a:lnTo>
                <a:lnTo>
                  <a:pt x="9776183" y="168623"/>
                </a:lnTo>
                <a:lnTo>
                  <a:pt x="9780532" y="162255"/>
                </a:lnTo>
                <a:lnTo>
                  <a:pt x="9824924" y="158079"/>
                </a:lnTo>
                <a:cubicBezTo>
                  <a:pt x="9845325" y="170634"/>
                  <a:pt x="9880317" y="158344"/>
                  <a:pt x="9910588" y="160759"/>
                </a:cubicBezTo>
                <a:lnTo>
                  <a:pt x="9924173" y="165023"/>
                </a:lnTo>
                <a:lnTo>
                  <a:pt x="10010969" y="162234"/>
                </a:lnTo>
                <a:lnTo>
                  <a:pt x="10070699" y="164286"/>
                </a:lnTo>
                <a:lnTo>
                  <a:pt x="10083825" y="168444"/>
                </a:lnTo>
                <a:lnTo>
                  <a:pt x="10097932" y="161160"/>
                </a:lnTo>
                <a:cubicBezTo>
                  <a:pt x="10099580" y="159385"/>
                  <a:pt x="10100873" y="157473"/>
                  <a:pt x="10101779" y="155488"/>
                </a:cubicBezTo>
                <a:lnTo>
                  <a:pt x="10149437" y="158598"/>
                </a:lnTo>
                <a:lnTo>
                  <a:pt x="10155104" y="158045"/>
                </a:lnTo>
                <a:lnTo>
                  <a:pt x="10250982" y="135074"/>
                </a:lnTo>
                <a:cubicBezTo>
                  <a:pt x="10282349" y="124953"/>
                  <a:pt x="10324027" y="105518"/>
                  <a:pt x="10343301" y="97316"/>
                </a:cubicBezTo>
                <a:cubicBezTo>
                  <a:pt x="10346266" y="87573"/>
                  <a:pt x="10357577" y="89038"/>
                  <a:pt x="10366625" y="85860"/>
                </a:cubicBezTo>
                <a:cubicBezTo>
                  <a:pt x="10373832" y="76124"/>
                  <a:pt x="10418445" y="69199"/>
                  <a:pt x="10433505" y="71432"/>
                </a:cubicBezTo>
                <a:cubicBezTo>
                  <a:pt x="10475361" y="83650"/>
                  <a:pt x="10513941" y="44949"/>
                  <a:pt x="10547510" y="53678"/>
                </a:cubicBezTo>
                <a:cubicBezTo>
                  <a:pt x="10573283" y="48227"/>
                  <a:pt x="10581157" y="42377"/>
                  <a:pt x="10588150" y="38719"/>
                </a:cubicBezTo>
                <a:lnTo>
                  <a:pt x="10589457" y="31728"/>
                </a:lnTo>
                <a:lnTo>
                  <a:pt x="10699976" y="49777"/>
                </a:lnTo>
                <a:cubicBezTo>
                  <a:pt x="10735033" y="53897"/>
                  <a:pt x="10768025" y="45042"/>
                  <a:pt x="10812237" y="52759"/>
                </a:cubicBezTo>
                <a:lnTo>
                  <a:pt x="10869837" y="72227"/>
                </a:lnTo>
                <a:lnTo>
                  <a:pt x="10881770" y="80104"/>
                </a:lnTo>
                <a:lnTo>
                  <a:pt x="10896899" y="77163"/>
                </a:lnTo>
                <a:cubicBezTo>
                  <a:pt x="10898848" y="75922"/>
                  <a:pt x="10900479" y="74444"/>
                  <a:pt x="10901748" y="72784"/>
                </a:cubicBezTo>
                <a:lnTo>
                  <a:pt x="10947419" y="89748"/>
                </a:lnTo>
                <a:lnTo>
                  <a:pt x="10953034" y="90870"/>
                </a:lnTo>
                <a:lnTo>
                  <a:pt x="10992070" y="95273"/>
                </a:lnTo>
                <a:lnTo>
                  <a:pt x="11112372" y="88679"/>
                </a:lnTo>
                <a:cubicBezTo>
                  <a:pt x="11108439" y="74830"/>
                  <a:pt x="11140018" y="97031"/>
                  <a:pt x="11147719" y="86992"/>
                </a:cubicBezTo>
                <a:cubicBezTo>
                  <a:pt x="11152509" y="78401"/>
                  <a:pt x="11163205" y="83136"/>
                  <a:pt x="11172617" y="82697"/>
                </a:cubicBezTo>
                <a:cubicBezTo>
                  <a:pt x="11181525" y="75359"/>
                  <a:pt x="11226208" y="81688"/>
                  <a:pt x="11240397" y="88262"/>
                </a:cubicBezTo>
                <a:cubicBezTo>
                  <a:pt x="11249960" y="94287"/>
                  <a:pt x="11259949" y="97164"/>
                  <a:pt x="11270034" y="98379"/>
                </a:cubicBezTo>
                <a:lnTo>
                  <a:pt x="11293091" y="98474"/>
                </a:lnTo>
                <a:lnTo>
                  <a:pt x="11310949" y="104274"/>
                </a:lnTo>
                <a:lnTo>
                  <a:pt x="11345279" y="101883"/>
                </a:lnTo>
                <a:lnTo>
                  <a:pt x="11354597" y="104385"/>
                </a:lnTo>
                <a:lnTo>
                  <a:pt x="11367725" y="104431"/>
                </a:lnTo>
                <a:lnTo>
                  <a:pt x="11399832" y="117048"/>
                </a:lnTo>
                <a:cubicBezTo>
                  <a:pt x="11426330" y="131555"/>
                  <a:pt x="11452641" y="150886"/>
                  <a:pt x="11487595" y="158754"/>
                </a:cubicBezTo>
                <a:cubicBezTo>
                  <a:pt x="11515406" y="151514"/>
                  <a:pt x="11531776" y="244887"/>
                  <a:pt x="11590850" y="244984"/>
                </a:cubicBezTo>
                <a:cubicBezTo>
                  <a:pt x="11687863" y="198241"/>
                  <a:pt x="11587614" y="291800"/>
                  <a:pt x="11736204" y="283941"/>
                </a:cubicBezTo>
                <a:cubicBezTo>
                  <a:pt x="11744762" y="275580"/>
                  <a:pt x="11762511" y="286184"/>
                  <a:pt x="11760331" y="298368"/>
                </a:cubicBezTo>
                <a:cubicBezTo>
                  <a:pt x="11769810" y="295289"/>
                  <a:pt x="11817448" y="290644"/>
                  <a:pt x="11819139" y="310575"/>
                </a:cubicBezTo>
                <a:lnTo>
                  <a:pt x="11821967" y="312222"/>
                </a:lnTo>
                <a:lnTo>
                  <a:pt x="11847125" y="303833"/>
                </a:lnTo>
                <a:cubicBezTo>
                  <a:pt x="11890550" y="301151"/>
                  <a:pt x="11927400" y="329991"/>
                  <a:pt x="11980134" y="328343"/>
                </a:cubicBezTo>
                <a:cubicBezTo>
                  <a:pt x="11999877" y="317657"/>
                  <a:pt x="12100908" y="364667"/>
                  <a:pt x="12174576" y="382540"/>
                </a:cubicBezTo>
                <a:lnTo>
                  <a:pt x="12192000" y="385665"/>
                </a:lnTo>
                <a:lnTo>
                  <a:pt x="12192000" y="1163932"/>
                </a:lnTo>
                <a:lnTo>
                  <a:pt x="0" y="1163932"/>
                </a:lnTo>
                <a:lnTo>
                  <a:pt x="0" y="489977"/>
                </a:lnTo>
                <a:lnTo>
                  <a:pt x="5331" y="489229"/>
                </a:lnTo>
                <a:cubicBezTo>
                  <a:pt x="18193" y="486710"/>
                  <a:pt x="30228" y="483363"/>
                  <a:pt x="39902" y="478716"/>
                </a:cubicBezTo>
                <a:lnTo>
                  <a:pt x="117880" y="427388"/>
                </a:lnTo>
                <a:lnTo>
                  <a:pt x="238140" y="385729"/>
                </a:lnTo>
                <a:lnTo>
                  <a:pt x="249589" y="385949"/>
                </a:lnTo>
                <a:lnTo>
                  <a:pt x="296963" y="362534"/>
                </a:lnTo>
                <a:cubicBezTo>
                  <a:pt x="312678" y="353496"/>
                  <a:pt x="327245" y="343226"/>
                  <a:pt x="339235" y="330857"/>
                </a:cubicBezTo>
                <a:cubicBezTo>
                  <a:pt x="358017" y="316348"/>
                  <a:pt x="430593" y="324331"/>
                  <a:pt x="447152" y="333855"/>
                </a:cubicBezTo>
                <a:cubicBezTo>
                  <a:pt x="455944" y="335789"/>
                  <a:pt x="465515" y="339134"/>
                  <a:pt x="475247" y="343146"/>
                </a:cubicBezTo>
                <a:lnTo>
                  <a:pt x="477967" y="344392"/>
                </a:lnTo>
                <a:lnTo>
                  <a:pt x="527683" y="339655"/>
                </a:lnTo>
                <a:lnTo>
                  <a:pt x="703732" y="323031"/>
                </a:lnTo>
                <a:cubicBezTo>
                  <a:pt x="746107" y="337252"/>
                  <a:pt x="806181" y="307763"/>
                  <a:pt x="853391" y="310023"/>
                </a:cubicBezTo>
                <a:cubicBezTo>
                  <a:pt x="890324" y="307038"/>
                  <a:pt x="911072" y="307293"/>
                  <a:pt x="925332" y="305118"/>
                </a:cubicBezTo>
                <a:lnTo>
                  <a:pt x="941286" y="295364"/>
                </a:lnTo>
                <a:lnTo>
                  <a:pt x="950845" y="293027"/>
                </a:lnTo>
                <a:lnTo>
                  <a:pt x="953292" y="287324"/>
                </a:lnTo>
                <a:lnTo>
                  <a:pt x="967499" y="280192"/>
                </a:lnTo>
                <a:cubicBezTo>
                  <a:pt x="972860" y="278300"/>
                  <a:pt x="978671" y="277177"/>
                  <a:pt x="985161" y="277297"/>
                </a:cubicBezTo>
                <a:cubicBezTo>
                  <a:pt x="1006876" y="286454"/>
                  <a:pt x="1042482" y="256677"/>
                  <a:pt x="1069267" y="269198"/>
                </a:cubicBezTo>
                <a:cubicBezTo>
                  <a:pt x="1094808" y="265150"/>
                  <a:pt x="1122462" y="257023"/>
                  <a:pt x="1138407" y="252999"/>
                </a:cubicBezTo>
                <a:cubicBezTo>
                  <a:pt x="1144898" y="243390"/>
                  <a:pt x="1166843" y="255604"/>
                  <a:pt x="1164931" y="245054"/>
                </a:cubicBezTo>
                <a:cubicBezTo>
                  <a:pt x="1180564" y="253372"/>
                  <a:pt x="1196701" y="233033"/>
                  <a:pt x="1211622" y="227108"/>
                </a:cubicBezTo>
                <a:cubicBezTo>
                  <a:pt x="1223659" y="235648"/>
                  <a:pt x="1243095" y="214792"/>
                  <a:pt x="1274567" y="209812"/>
                </a:cubicBezTo>
                <a:cubicBezTo>
                  <a:pt x="1293468" y="207689"/>
                  <a:pt x="1311321" y="214329"/>
                  <a:pt x="1325029" y="214369"/>
                </a:cubicBezTo>
                <a:cubicBezTo>
                  <a:pt x="1338735" y="214409"/>
                  <a:pt x="1348238" y="204450"/>
                  <a:pt x="1356805" y="210054"/>
                </a:cubicBezTo>
                <a:cubicBezTo>
                  <a:pt x="1397191" y="226080"/>
                  <a:pt x="1434108" y="220864"/>
                  <a:pt x="1468752" y="221036"/>
                </a:cubicBezTo>
                <a:lnTo>
                  <a:pt x="1650750" y="171522"/>
                </a:lnTo>
                <a:cubicBezTo>
                  <a:pt x="1648963" y="175128"/>
                  <a:pt x="1647366" y="179078"/>
                  <a:pt x="1655056" y="178538"/>
                </a:cubicBezTo>
                <a:cubicBezTo>
                  <a:pt x="1671361" y="175610"/>
                  <a:pt x="1673472" y="191103"/>
                  <a:pt x="1683220" y="176084"/>
                </a:cubicBezTo>
                <a:lnTo>
                  <a:pt x="1685599" y="171820"/>
                </a:lnTo>
                <a:lnTo>
                  <a:pt x="1689230" y="171091"/>
                </a:lnTo>
                <a:cubicBezTo>
                  <a:pt x="1691077" y="171209"/>
                  <a:pt x="1691927" y="172238"/>
                  <a:pt x="1691052" y="175010"/>
                </a:cubicBezTo>
                <a:cubicBezTo>
                  <a:pt x="1708143" y="163422"/>
                  <a:pt x="1721518" y="180819"/>
                  <a:pt x="1735783" y="183832"/>
                </a:cubicBezTo>
                <a:cubicBezTo>
                  <a:pt x="1749257" y="172743"/>
                  <a:pt x="1765900" y="189995"/>
                  <a:pt x="1797102" y="188721"/>
                </a:cubicBezTo>
                <a:cubicBezTo>
                  <a:pt x="1811926" y="175989"/>
                  <a:pt x="1818113" y="188014"/>
                  <a:pt x="1845638" y="170206"/>
                </a:cubicBezTo>
                <a:cubicBezTo>
                  <a:pt x="1846487" y="171605"/>
                  <a:pt x="1847613" y="172863"/>
                  <a:pt x="1848980" y="173948"/>
                </a:cubicBezTo>
                <a:cubicBezTo>
                  <a:pt x="1856916" y="180245"/>
                  <a:pt x="1871067" y="179345"/>
                  <a:pt x="1880587" y="171938"/>
                </a:cubicBezTo>
                <a:cubicBezTo>
                  <a:pt x="1923931" y="147552"/>
                  <a:pt x="1960626" y="145420"/>
                  <a:pt x="1995803" y="138279"/>
                </a:cubicBezTo>
                <a:cubicBezTo>
                  <a:pt x="2035252" y="132570"/>
                  <a:pt x="2005733" y="159108"/>
                  <a:pt x="2057448" y="135082"/>
                </a:cubicBezTo>
                <a:lnTo>
                  <a:pt x="2119088" y="119940"/>
                </a:lnTo>
                <a:lnTo>
                  <a:pt x="2138831" y="122626"/>
                </a:lnTo>
                <a:lnTo>
                  <a:pt x="2174180" y="117121"/>
                </a:lnTo>
                <a:lnTo>
                  <a:pt x="2214259" y="116974"/>
                </a:lnTo>
                <a:cubicBezTo>
                  <a:pt x="2231866" y="115824"/>
                  <a:pt x="2248895" y="113224"/>
                  <a:pt x="2264911" y="108071"/>
                </a:cubicBezTo>
                <a:lnTo>
                  <a:pt x="2298963" y="107788"/>
                </a:lnTo>
                <a:cubicBezTo>
                  <a:pt x="2352919" y="99467"/>
                  <a:pt x="2408915" y="93907"/>
                  <a:pt x="2454058" y="73698"/>
                </a:cubicBezTo>
                <a:cubicBezTo>
                  <a:pt x="2493261" y="67427"/>
                  <a:pt x="2507044" y="73914"/>
                  <a:pt x="2534188" y="70162"/>
                </a:cubicBezTo>
                <a:cubicBezTo>
                  <a:pt x="2561369" y="61552"/>
                  <a:pt x="2595762" y="55004"/>
                  <a:pt x="2616912" y="51189"/>
                </a:cubicBezTo>
                <a:lnTo>
                  <a:pt x="2698592" y="42305"/>
                </a:lnTo>
                <a:lnTo>
                  <a:pt x="2891953" y="34973"/>
                </a:lnTo>
                <a:cubicBezTo>
                  <a:pt x="2905485" y="24878"/>
                  <a:pt x="2934220" y="5398"/>
                  <a:pt x="2955508" y="929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04CBA9-AF13-8548-86A6-BD8D50AFF736}"/>
              </a:ext>
            </a:extLst>
          </p:cNvPr>
          <p:cNvSpPr/>
          <p:nvPr/>
        </p:nvSpPr>
        <p:spPr>
          <a:xfrm>
            <a:off x="356558" y="1158134"/>
            <a:ext cx="1183544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-Loading and unloading O2</a:t>
            </a:r>
          </a:p>
          <a:p>
            <a:r>
              <a:rPr lang="en-US" dirty="0"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-</a:t>
            </a:r>
            <a:r>
              <a:rPr lang="en-US" dirty="0"/>
              <a:t>at highest values of PO2 (arterial blood), affinity of hemoglobin for O2 is highest</a:t>
            </a:r>
          </a:p>
          <a:p>
            <a:r>
              <a:rPr lang="en-US" dirty="0"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dirty="0"/>
              <a:t>-in lungs, PaO2 is 100mmHg, nearly 100% saturated, affinity is highest and O2 is most tightly bound (flat portion of 	curve)	</a:t>
            </a:r>
          </a:p>
          <a:p>
            <a:r>
              <a:rPr lang="en-US" dirty="0"/>
              <a:t>		-high affinity makes sense b/c want to have as much O2 loaded in arterial blood</a:t>
            </a:r>
          </a:p>
          <a:p>
            <a:r>
              <a:rPr lang="en-US" dirty="0"/>
              <a:t>		-relatively less O2 in dissolved form to produce a partial pressure b/c bound to hemoglobin</a:t>
            </a:r>
          </a:p>
          <a:p>
            <a:r>
              <a:rPr lang="en-US" dirty="0"/>
              <a:t>		-keeping PaO2 lower than PAO2 encourages O2 diffusion</a:t>
            </a:r>
          </a:p>
          <a:p>
            <a:r>
              <a:rPr lang="en-US" dirty="0"/>
              <a:t>		</a:t>
            </a:r>
            <a:r>
              <a:rPr lang="en-US" dirty="0">
                <a:highlight>
                  <a:srgbClr val="FFFF00"/>
                </a:highlight>
              </a:rPr>
              <a:t>-flat portion is from 60-100mmHg (can tolerate decreases in alveolar PO2 to 60mmHg without significantly </a:t>
            </a:r>
            <a:r>
              <a:rPr lang="en-US" dirty="0"/>
              <a:t>		</a:t>
            </a:r>
            <a:r>
              <a:rPr lang="en-US" dirty="0">
                <a:highlight>
                  <a:srgbClr val="FFFF00"/>
                </a:highlight>
              </a:rPr>
              <a:t>compromising O2 carried by hemoglobin</a:t>
            </a:r>
          </a:p>
          <a:p>
            <a:r>
              <a:rPr lang="en-US" dirty="0"/>
              <a:t>	-in tissues, PvO2 is </a:t>
            </a:r>
            <a:r>
              <a:rPr lang="en-US" dirty="0" err="1"/>
              <a:t>approx</a:t>
            </a:r>
            <a:r>
              <a:rPr lang="en-US" dirty="0"/>
              <a:t> 40 mmHg, about 75% saturation, and affinity for O2 is decreased</a:t>
            </a:r>
          </a:p>
          <a:p>
            <a:r>
              <a:rPr lang="en-US" dirty="0"/>
              <a:t>		-O2 is not as tightly bound, which facilitates unloading of O2 in tissues</a:t>
            </a:r>
          </a:p>
          <a:p>
            <a:r>
              <a:rPr lang="en-US" dirty="0"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-partial pressure gradient in tissues is maintained in 2 ways:</a:t>
            </a:r>
          </a:p>
          <a:p>
            <a:r>
              <a:rPr lang="en-US" dirty="0"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-tissues consume O2, keeping PO2 low</a:t>
            </a:r>
          </a:p>
          <a:p>
            <a:r>
              <a:rPr lang="en-US" dirty="0"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-lower affinity for O2 ensures O2 will be unloaded more readily from hemoglobin, O2 free in 			blood creates a partial pressure</a:t>
            </a:r>
          </a:p>
          <a:p>
            <a:r>
              <a:rPr lang="en-US" dirty="0">
                <a:latin typeface="Bembo" panose="02020502050201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endParaRPr lang="en-US" dirty="0">
              <a:latin typeface="Bembo" panose="020205020502010202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latin typeface="Bembo" panose="020205020502010202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20BC489-A280-3849-80B4-5CF6AD5BB5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782" y="4467913"/>
            <a:ext cx="2151965" cy="226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329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7CD24CB-ADB7-42D5-B7CA-D6B8E184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85F20A-C441-F343-9818-A3BF0959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98991" y="0"/>
            <a:ext cx="11906025" cy="1371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Changes in Oxygen-hemoglobin dissociation curve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9168E3-50B5-4B32-B3BA-B53352278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0"/>
            <a:ext cx="12192000" cy="1371600"/>
          </a:xfrm>
          <a:custGeom>
            <a:avLst/>
            <a:gdLst>
              <a:gd name="connsiteX0" fmla="*/ 0 w 12192000"/>
              <a:gd name="connsiteY0" fmla="*/ 0 h 1008346"/>
              <a:gd name="connsiteX1" fmla="*/ 12187583 w 12192000"/>
              <a:gd name="connsiteY1" fmla="*/ 0 h 1008346"/>
              <a:gd name="connsiteX2" fmla="*/ 12192000 w 12192000"/>
              <a:gd name="connsiteY2" fmla="*/ 65613 h 1008346"/>
              <a:gd name="connsiteX3" fmla="*/ 12192000 w 12192000"/>
              <a:gd name="connsiteY3" fmla="*/ 84629 h 1008346"/>
              <a:gd name="connsiteX4" fmla="*/ 12176433 w 12192000"/>
              <a:gd name="connsiteY4" fmla="*/ 86996 h 1008346"/>
              <a:gd name="connsiteX5" fmla="*/ 11966438 w 12192000"/>
              <a:gd name="connsiteY5" fmla="*/ 112672 h 1008346"/>
              <a:gd name="connsiteX6" fmla="*/ 11916918 w 12192000"/>
              <a:gd name="connsiteY6" fmla="*/ 131001 h 1008346"/>
              <a:gd name="connsiteX7" fmla="*/ 11785675 w 12192000"/>
              <a:gd name="connsiteY7" fmla="*/ 200504 h 1008346"/>
              <a:gd name="connsiteX8" fmla="*/ 11710307 w 12192000"/>
              <a:gd name="connsiteY8" fmla="*/ 219266 h 1008346"/>
              <a:gd name="connsiteX9" fmla="*/ 11488515 w 12192000"/>
              <a:gd name="connsiteY9" fmla="*/ 272573 h 1008346"/>
              <a:gd name="connsiteX10" fmla="*/ 11419631 w 12192000"/>
              <a:gd name="connsiteY10" fmla="*/ 292041 h 1008346"/>
              <a:gd name="connsiteX11" fmla="*/ 11247844 w 12192000"/>
              <a:gd name="connsiteY11" fmla="*/ 350265 h 1008346"/>
              <a:gd name="connsiteX12" fmla="*/ 11126425 w 12192000"/>
              <a:gd name="connsiteY12" fmla="*/ 419544 h 1008346"/>
              <a:gd name="connsiteX13" fmla="*/ 11017611 w 12192000"/>
              <a:gd name="connsiteY13" fmla="*/ 445382 h 1008346"/>
              <a:gd name="connsiteX14" fmla="*/ 10964524 w 12192000"/>
              <a:gd name="connsiteY14" fmla="*/ 459636 h 1008346"/>
              <a:gd name="connsiteX15" fmla="*/ 10937482 w 12192000"/>
              <a:gd name="connsiteY15" fmla="*/ 479175 h 1008346"/>
              <a:gd name="connsiteX16" fmla="*/ 10920340 w 12192000"/>
              <a:gd name="connsiteY16" fmla="*/ 481765 h 1008346"/>
              <a:gd name="connsiteX17" fmla="*/ 10920133 w 12192000"/>
              <a:gd name="connsiteY17" fmla="*/ 482186 h 1008346"/>
              <a:gd name="connsiteX18" fmla="*/ 10815604 w 12192000"/>
              <a:gd name="connsiteY18" fmla="*/ 500583 h 1008346"/>
              <a:gd name="connsiteX19" fmla="*/ 10736979 w 12192000"/>
              <a:gd name="connsiteY19" fmla="*/ 537354 h 1008346"/>
              <a:gd name="connsiteX20" fmla="*/ 10697572 w 12192000"/>
              <a:gd name="connsiteY20" fmla="*/ 549656 h 1008346"/>
              <a:gd name="connsiteX21" fmla="*/ 10677680 w 12192000"/>
              <a:gd name="connsiteY21" fmla="*/ 558131 h 1008346"/>
              <a:gd name="connsiteX22" fmla="*/ 10677187 w 12192000"/>
              <a:gd name="connsiteY22" fmla="*/ 559888 h 1008346"/>
              <a:gd name="connsiteX23" fmla="*/ 10588288 w 12192000"/>
              <a:gd name="connsiteY23" fmla="*/ 566845 h 1008346"/>
              <a:gd name="connsiteX24" fmla="*/ 10533913 w 12192000"/>
              <a:gd name="connsiteY24" fmla="*/ 565526 h 1008346"/>
              <a:gd name="connsiteX25" fmla="*/ 10427096 w 12192000"/>
              <a:gd name="connsiteY25" fmla="*/ 571439 h 1008346"/>
              <a:gd name="connsiteX26" fmla="*/ 10283366 w 12192000"/>
              <a:gd name="connsiteY26" fmla="*/ 601076 h 1008346"/>
              <a:gd name="connsiteX27" fmla="*/ 10071988 w 12192000"/>
              <a:gd name="connsiteY27" fmla="*/ 612649 h 1008346"/>
              <a:gd name="connsiteX28" fmla="*/ 10019577 w 12192000"/>
              <a:gd name="connsiteY28" fmla="*/ 623784 h 1008346"/>
              <a:gd name="connsiteX29" fmla="*/ 9996598 w 12192000"/>
              <a:gd name="connsiteY29" fmla="*/ 629362 h 1008346"/>
              <a:gd name="connsiteX30" fmla="*/ 9994226 w 12192000"/>
              <a:gd name="connsiteY30" fmla="*/ 629693 h 1008346"/>
              <a:gd name="connsiteX31" fmla="*/ 9886928 w 12192000"/>
              <a:gd name="connsiteY31" fmla="*/ 637803 h 1008346"/>
              <a:gd name="connsiteX32" fmla="*/ 9757216 w 12192000"/>
              <a:gd name="connsiteY32" fmla="*/ 637903 h 1008346"/>
              <a:gd name="connsiteX33" fmla="*/ 9630666 w 12192000"/>
              <a:gd name="connsiteY33" fmla="*/ 634301 h 1008346"/>
              <a:gd name="connsiteX34" fmla="*/ 9552588 w 12192000"/>
              <a:gd name="connsiteY34" fmla="*/ 654919 h 1008346"/>
              <a:gd name="connsiteX35" fmla="*/ 9415821 w 12192000"/>
              <a:gd name="connsiteY35" fmla="*/ 653970 h 1008346"/>
              <a:gd name="connsiteX36" fmla="*/ 9163817 w 12192000"/>
              <a:gd name="connsiteY36" fmla="*/ 650641 h 1008346"/>
              <a:gd name="connsiteX37" fmla="*/ 9050386 w 12192000"/>
              <a:gd name="connsiteY37" fmla="*/ 653852 h 1008346"/>
              <a:gd name="connsiteX38" fmla="*/ 8929125 w 12192000"/>
              <a:gd name="connsiteY38" fmla="*/ 654038 h 1008346"/>
              <a:gd name="connsiteX39" fmla="*/ 8848784 w 12192000"/>
              <a:gd name="connsiteY39" fmla="*/ 653686 h 1008346"/>
              <a:gd name="connsiteX40" fmla="*/ 8846477 w 12192000"/>
              <a:gd name="connsiteY40" fmla="*/ 654426 h 1008346"/>
              <a:gd name="connsiteX41" fmla="*/ 8826356 w 12192000"/>
              <a:gd name="connsiteY41" fmla="*/ 654200 h 1008346"/>
              <a:gd name="connsiteX42" fmla="*/ 8788426 w 12192000"/>
              <a:gd name="connsiteY42" fmla="*/ 644734 h 1008346"/>
              <a:gd name="connsiteX43" fmla="*/ 8715784 w 12192000"/>
              <a:gd name="connsiteY43" fmla="*/ 655804 h 1008346"/>
              <a:gd name="connsiteX44" fmla="*/ 8652446 w 12192000"/>
              <a:gd name="connsiteY44" fmla="*/ 660966 h 1008346"/>
              <a:gd name="connsiteX45" fmla="*/ 8602565 w 12192000"/>
              <a:gd name="connsiteY45" fmla="*/ 669503 h 1008346"/>
              <a:gd name="connsiteX46" fmla="*/ 8593932 w 12192000"/>
              <a:gd name="connsiteY46" fmla="*/ 669427 h 1008346"/>
              <a:gd name="connsiteX47" fmla="*/ 8593705 w 12192000"/>
              <a:gd name="connsiteY47" fmla="*/ 669613 h 1008346"/>
              <a:gd name="connsiteX48" fmla="*/ 8584494 w 12192000"/>
              <a:gd name="connsiteY48" fmla="*/ 669906 h 1008346"/>
              <a:gd name="connsiteX49" fmla="*/ 8578197 w 12192000"/>
              <a:gd name="connsiteY49" fmla="*/ 669287 h 1008346"/>
              <a:gd name="connsiteX50" fmla="*/ 8506463 w 12192000"/>
              <a:gd name="connsiteY50" fmla="*/ 693584 h 1008346"/>
              <a:gd name="connsiteX51" fmla="*/ 8399267 w 12192000"/>
              <a:gd name="connsiteY51" fmla="*/ 713948 h 1008346"/>
              <a:gd name="connsiteX52" fmla="*/ 8291640 w 12192000"/>
              <a:gd name="connsiteY52" fmla="*/ 731915 h 1008346"/>
              <a:gd name="connsiteX53" fmla="*/ 8251948 w 12192000"/>
              <a:gd name="connsiteY53" fmla="*/ 737355 h 1008346"/>
              <a:gd name="connsiteX54" fmla="*/ 8184393 w 12192000"/>
              <a:gd name="connsiteY54" fmla="*/ 751751 h 1008346"/>
              <a:gd name="connsiteX55" fmla="*/ 8155434 w 12192000"/>
              <a:gd name="connsiteY55" fmla="*/ 761257 h 1008346"/>
              <a:gd name="connsiteX56" fmla="*/ 8153823 w 12192000"/>
              <a:gd name="connsiteY56" fmla="*/ 761173 h 1008346"/>
              <a:gd name="connsiteX57" fmla="*/ 8152337 w 12192000"/>
              <a:gd name="connsiteY57" fmla="*/ 763644 h 1008346"/>
              <a:gd name="connsiteX58" fmla="*/ 8147026 w 12192000"/>
              <a:gd name="connsiteY58" fmla="*/ 765472 h 1008346"/>
              <a:gd name="connsiteX59" fmla="*/ 8130352 w 12192000"/>
              <a:gd name="connsiteY59" fmla="*/ 767262 h 1008346"/>
              <a:gd name="connsiteX60" fmla="*/ 8123725 w 12192000"/>
              <a:gd name="connsiteY60" fmla="*/ 767408 h 1008346"/>
              <a:gd name="connsiteX61" fmla="*/ 8114787 w 12192000"/>
              <a:gd name="connsiteY61" fmla="*/ 768745 h 1008346"/>
              <a:gd name="connsiteX62" fmla="*/ 8114681 w 12192000"/>
              <a:gd name="connsiteY62" fmla="*/ 768946 h 1008346"/>
              <a:gd name="connsiteX63" fmla="*/ 8106087 w 12192000"/>
              <a:gd name="connsiteY63" fmla="*/ 769868 h 1008346"/>
              <a:gd name="connsiteX64" fmla="*/ 8047050 w 12192000"/>
              <a:gd name="connsiteY64" fmla="*/ 789846 h 1008346"/>
              <a:gd name="connsiteX65" fmla="*/ 7998793 w 12192000"/>
              <a:gd name="connsiteY65" fmla="*/ 802356 h 1008346"/>
              <a:gd name="connsiteX66" fmla="*/ 7988446 w 12192000"/>
              <a:gd name="connsiteY66" fmla="*/ 806503 h 1008346"/>
              <a:gd name="connsiteX67" fmla="*/ 7988194 w 12192000"/>
              <a:gd name="connsiteY67" fmla="*/ 807340 h 1008346"/>
              <a:gd name="connsiteX68" fmla="*/ 7941821 w 12192000"/>
              <a:gd name="connsiteY68" fmla="*/ 811196 h 1008346"/>
              <a:gd name="connsiteX69" fmla="*/ 7913431 w 12192000"/>
              <a:gd name="connsiteY69" fmla="*/ 810908 h 1008346"/>
              <a:gd name="connsiteX70" fmla="*/ 7899391 w 12192000"/>
              <a:gd name="connsiteY70" fmla="*/ 811681 h 1008346"/>
              <a:gd name="connsiteX71" fmla="*/ 7894134 w 12192000"/>
              <a:gd name="connsiteY71" fmla="*/ 809997 h 1008346"/>
              <a:gd name="connsiteX72" fmla="*/ 7874065 w 12192000"/>
              <a:gd name="connsiteY72" fmla="*/ 812104 h 1008346"/>
              <a:gd name="connsiteX73" fmla="*/ 7872250 w 12192000"/>
              <a:gd name="connsiteY73" fmla="*/ 813063 h 1008346"/>
              <a:gd name="connsiteX74" fmla="*/ 7825620 w 12192000"/>
              <a:gd name="connsiteY74" fmla="*/ 810757 h 1008346"/>
              <a:gd name="connsiteX75" fmla="*/ 7759398 w 12192000"/>
              <a:gd name="connsiteY75" fmla="*/ 814526 h 1008346"/>
              <a:gd name="connsiteX76" fmla="*/ 7671781 w 12192000"/>
              <a:gd name="connsiteY76" fmla="*/ 825332 h 1008346"/>
              <a:gd name="connsiteX77" fmla="*/ 7470640 w 12192000"/>
              <a:gd name="connsiteY77" fmla="*/ 840596 h 1008346"/>
              <a:gd name="connsiteX78" fmla="*/ 7464881 w 12192000"/>
              <a:gd name="connsiteY78" fmla="*/ 840011 h 1008346"/>
              <a:gd name="connsiteX79" fmla="*/ 7468828 w 12192000"/>
              <a:gd name="connsiteY79" fmla="*/ 838867 h 1008346"/>
              <a:gd name="connsiteX80" fmla="*/ 7463929 w 12192000"/>
              <a:gd name="connsiteY80" fmla="*/ 839915 h 1008346"/>
              <a:gd name="connsiteX81" fmla="*/ 7464881 w 12192000"/>
              <a:gd name="connsiteY81" fmla="*/ 840011 h 1008346"/>
              <a:gd name="connsiteX82" fmla="*/ 7462887 w 12192000"/>
              <a:gd name="connsiteY82" fmla="*/ 840589 h 1008346"/>
              <a:gd name="connsiteX83" fmla="*/ 7423655 w 12192000"/>
              <a:gd name="connsiteY83" fmla="*/ 848212 h 1008346"/>
              <a:gd name="connsiteX84" fmla="*/ 7346156 w 12192000"/>
              <a:gd name="connsiteY84" fmla="*/ 869806 h 1008346"/>
              <a:gd name="connsiteX85" fmla="*/ 7174543 w 12192000"/>
              <a:gd name="connsiteY85" fmla="*/ 893041 h 1008346"/>
              <a:gd name="connsiteX86" fmla="*/ 7120480 w 12192000"/>
              <a:gd name="connsiteY86" fmla="*/ 906142 h 1008346"/>
              <a:gd name="connsiteX87" fmla="*/ 7063799 w 12192000"/>
              <a:gd name="connsiteY87" fmla="*/ 904302 h 1008346"/>
              <a:gd name="connsiteX88" fmla="*/ 7046174 w 12192000"/>
              <a:gd name="connsiteY88" fmla="*/ 912191 h 1008346"/>
              <a:gd name="connsiteX89" fmla="*/ 7043236 w 12192000"/>
              <a:gd name="connsiteY89" fmla="*/ 913697 h 1008346"/>
              <a:gd name="connsiteX90" fmla="*/ 7029299 w 12192000"/>
              <a:gd name="connsiteY90" fmla="*/ 916535 h 1008346"/>
              <a:gd name="connsiteX91" fmla="*/ 7011341 w 12192000"/>
              <a:gd name="connsiteY91" fmla="*/ 922055 h 1008346"/>
              <a:gd name="connsiteX92" fmla="*/ 6962721 w 12192000"/>
              <a:gd name="connsiteY92" fmla="*/ 926136 h 1008346"/>
              <a:gd name="connsiteX93" fmla="*/ 6924046 w 12192000"/>
              <a:gd name="connsiteY93" fmla="*/ 935119 h 1008346"/>
              <a:gd name="connsiteX94" fmla="*/ 6803921 w 12192000"/>
              <a:gd name="connsiteY94" fmla="*/ 953749 h 1008346"/>
              <a:gd name="connsiteX95" fmla="*/ 6753130 w 12192000"/>
              <a:gd name="connsiteY95" fmla="*/ 967574 h 1008346"/>
              <a:gd name="connsiteX96" fmla="*/ 6715125 w 12192000"/>
              <a:gd name="connsiteY96" fmla="*/ 976612 h 1008346"/>
              <a:gd name="connsiteX97" fmla="*/ 6558230 w 12192000"/>
              <a:gd name="connsiteY97" fmla="*/ 992648 h 1008346"/>
              <a:gd name="connsiteX98" fmla="*/ 6424995 w 12192000"/>
              <a:gd name="connsiteY98" fmla="*/ 997785 h 1008346"/>
              <a:gd name="connsiteX99" fmla="*/ 6223993 w 12192000"/>
              <a:gd name="connsiteY99" fmla="*/ 996254 h 1008346"/>
              <a:gd name="connsiteX100" fmla="*/ 6170626 w 12192000"/>
              <a:gd name="connsiteY100" fmla="*/ 996191 h 1008346"/>
              <a:gd name="connsiteX101" fmla="*/ 6139366 w 12192000"/>
              <a:gd name="connsiteY101" fmla="*/ 1000894 h 1008346"/>
              <a:gd name="connsiteX102" fmla="*/ 6132311 w 12192000"/>
              <a:gd name="connsiteY102" fmla="*/ 1006678 h 1008346"/>
              <a:gd name="connsiteX103" fmla="*/ 6112202 w 12192000"/>
              <a:gd name="connsiteY103" fmla="*/ 1007107 h 1008346"/>
              <a:gd name="connsiteX104" fmla="*/ 6106903 w 12192000"/>
              <a:gd name="connsiteY104" fmla="*/ 1008346 h 1008346"/>
              <a:gd name="connsiteX105" fmla="*/ 6010290 w 12192000"/>
              <a:gd name="connsiteY105" fmla="*/ 999136 h 1008346"/>
              <a:gd name="connsiteX106" fmla="*/ 5859922 w 12192000"/>
              <a:gd name="connsiteY106" fmla="*/ 1004321 h 1008346"/>
              <a:gd name="connsiteX107" fmla="*/ 5623801 w 12192000"/>
              <a:gd name="connsiteY107" fmla="*/ 983916 h 1008346"/>
              <a:gd name="connsiteX108" fmla="*/ 5462286 w 12192000"/>
              <a:gd name="connsiteY108" fmla="*/ 972082 h 1008346"/>
              <a:gd name="connsiteX109" fmla="*/ 5263300 w 12192000"/>
              <a:gd name="connsiteY109" fmla="*/ 962419 h 1008346"/>
              <a:gd name="connsiteX110" fmla="*/ 5146583 w 12192000"/>
              <a:gd name="connsiteY110" fmla="*/ 948153 h 1008346"/>
              <a:gd name="connsiteX111" fmla="*/ 5067376 w 12192000"/>
              <a:gd name="connsiteY111" fmla="*/ 951851 h 1008346"/>
              <a:gd name="connsiteX112" fmla="*/ 4992329 w 12192000"/>
              <a:gd name="connsiteY112" fmla="*/ 947102 h 1008346"/>
              <a:gd name="connsiteX113" fmla="*/ 4965683 w 12192000"/>
              <a:gd name="connsiteY113" fmla="*/ 945215 h 1008346"/>
              <a:gd name="connsiteX114" fmla="*/ 4961310 w 12192000"/>
              <a:gd name="connsiteY114" fmla="*/ 941890 h 1008346"/>
              <a:gd name="connsiteX115" fmla="*/ 4943488 w 12192000"/>
              <a:gd name="connsiteY115" fmla="*/ 939683 h 1008346"/>
              <a:gd name="connsiteX116" fmla="*/ 4849224 w 12192000"/>
              <a:gd name="connsiteY116" fmla="*/ 927230 h 1008346"/>
              <a:gd name="connsiteX117" fmla="*/ 4847947 w 12192000"/>
              <a:gd name="connsiteY117" fmla="*/ 928231 h 1008346"/>
              <a:gd name="connsiteX118" fmla="*/ 4754288 w 12192000"/>
              <a:gd name="connsiteY118" fmla="*/ 938607 h 1008346"/>
              <a:gd name="connsiteX119" fmla="*/ 4663397 w 12192000"/>
              <a:gd name="connsiteY119" fmla="*/ 947888 h 1008346"/>
              <a:gd name="connsiteX120" fmla="*/ 4651959 w 12192000"/>
              <a:gd name="connsiteY120" fmla="*/ 947106 h 1008346"/>
              <a:gd name="connsiteX121" fmla="*/ 4651598 w 12192000"/>
              <a:gd name="connsiteY121" fmla="*/ 947335 h 1008346"/>
              <a:gd name="connsiteX122" fmla="*/ 4639268 w 12192000"/>
              <a:gd name="connsiteY122" fmla="*/ 946997 h 1008346"/>
              <a:gd name="connsiteX123" fmla="*/ 4631109 w 12192000"/>
              <a:gd name="connsiteY123" fmla="*/ 945679 h 1008346"/>
              <a:gd name="connsiteX124" fmla="*/ 4543237 w 12192000"/>
              <a:gd name="connsiteY124" fmla="*/ 945685 h 1008346"/>
              <a:gd name="connsiteX125" fmla="*/ 4438018 w 12192000"/>
              <a:gd name="connsiteY125" fmla="*/ 952550 h 1008346"/>
              <a:gd name="connsiteX126" fmla="*/ 4248478 w 12192000"/>
              <a:gd name="connsiteY126" fmla="*/ 943944 h 1008346"/>
              <a:gd name="connsiteX127" fmla="*/ 4060040 w 12192000"/>
              <a:gd name="connsiteY127" fmla="*/ 924627 h 1008346"/>
              <a:gd name="connsiteX128" fmla="*/ 3900993 w 12192000"/>
              <a:gd name="connsiteY128" fmla="*/ 901281 h 1008346"/>
              <a:gd name="connsiteX129" fmla="*/ 3894163 w 12192000"/>
              <a:gd name="connsiteY129" fmla="*/ 893057 h 1008346"/>
              <a:gd name="connsiteX130" fmla="*/ 3882282 w 12192000"/>
              <a:gd name="connsiteY130" fmla="*/ 887118 h 1008346"/>
              <a:gd name="connsiteX131" fmla="*/ 3879568 w 12192000"/>
              <a:gd name="connsiteY131" fmla="*/ 887386 h 1008346"/>
              <a:gd name="connsiteX132" fmla="*/ 3862018 w 12192000"/>
              <a:gd name="connsiteY132" fmla="*/ 883446 h 1008346"/>
              <a:gd name="connsiteX133" fmla="*/ 3860685 w 12192000"/>
              <a:gd name="connsiteY133" fmla="*/ 880589 h 1008346"/>
              <a:gd name="connsiteX134" fmla="*/ 3849430 w 12192000"/>
              <a:gd name="connsiteY134" fmla="*/ 877261 h 1008346"/>
              <a:gd name="connsiteX135" fmla="*/ 3829379 w 12192000"/>
              <a:gd name="connsiteY135" fmla="*/ 869021 h 1008346"/>
              <a:gd name="connsiteX136" fmla="*/ 3823641 w 12192000"/>
              <a:gd name="connsiteY136" fmla="*/ 869057 h 1008346"/>
              <a:gd name="connsiteX137" fmla="*/ 3790304 w 12192000"/>
              <a:gd name="connsiteY137" fmla="*/ 859084 h 1008346"/>
              <a:gd name="connsiteX138" fmla="*/ 3788900 w 12192000"/>
              <a:gd name="connsiteY138" fmla="*/ 859697 h 1008346"/>
              <a:gd name="connsiteX139" fmla="*/ 3775383 w 12192000"/>
              <a:gd name="connsiteY139" fmla="*/ 860158 h 1008346"/>
              <a:gd name="connsiteX140" fmla="*/ 3650549 w 12192000"/>
              <a:gd name="connsiteY140" fmla="*/ 856389 h 1008346"/>
              <a:gd name="connsiteX141" fmla="*/ 3643002 w 12192000"/>
              <a:gd name="connsiteY141" fmla="*/ 854718 h 1008346"/>
              <a:gd name="connsiteX142" fmla="*/ 3642633 w 12192000"/>
              <a:gd name="connsiteY142" fmla="*/ 854851 h 1008346"/>
              <a:gd name="connsiteX143" fmla="*/ 3634236 w 12192000"/>
              <a:gd name="connsiteY143" fmla="*/ 853421 h 1008346"/>
              <a:gd name="connsiteX144" fmla="*/ 3629243 w 12192000"/>
              <a:gd name="connsiteY144" fmla="*/ 851670 h 1008346"/>
              <a:gd name="connsiteX145" fmla="*/ 3614602 w 12192000"/>
              <a:gd name="connsiteY145" fmla="*/ 848429 h 1008346"/>
              <a:gd name="connsiteX146" fmla="*/ 3543752 w 12192000"/>
              <a:gd name="connsiteY146" fmla="*/ 861253 h 1008346"/>
              <a:gd name="connsiteX147" fmla="*/ 3430556 w 12192000"/>
              <a:gd name="connsiteY147" fmla="*/ 860564 h 1008346"/>
              <a:gd name="connsiteX148" fmla="*/ 3385450 w 12192000"/>
              <a:gd name="connsiteY148" fmla="*/ 861153 h 1008346"/>
              <a:gd name="connsiteX149" fmla="*/ 3206411 w 12192000"/>
              <a:gd name="connsiteY149" fmla="*/ 856342 h 1008346"/>
              <a:gd name="connsiteX150" fmla="*/ 3172172 w 12192000"/>
              <a:gd name="connsiteY150" fmla="*/ 859926 h 1008346"/>
              <a:gd name="connsiteX151" fmla="*/ 3167260 w 12192000"/>
              <a:gd name="connsiteY151" fmla="*/ 861600 h 1008346"/>
              <a:gd name="connsiteX152" fmla="*/ 3160907 w 12192000"/>
              <a:gd name="connsiteY152" fmla="*/ 862337 h 1008346"/>
              <a:gd name="connsiteX153" fmla="*/ 3144557 w 12192000"/>
              <a:gd name="connsiteY153" fmla="*/ 860933 h 1008346"/>
              <a:gd name="connsiteX154" fmla="*/ 3138575 w 12192000"/>
              <a:gd name="connsiteY154" fmla="*/ 859842 h 1008346"/>
              <a:gd name="connsiteX155" fmla="*/ 3129468 w 12192000"/>
              <a:gd name="connsiteY155" fmla="*/ 859445 h 1008346"/>
              <a:gd name="connsiteX156" fmla="*/ 3129191 w 12192000"/>
              <a:gd name="connsiteY156" fmla="*/ 859614 h 1008346"/>
              <a:gd name="connsiteX157" fmla="*/ 3080632 w 12192000"/>
              <a:gd name="connsiteY157" fmla="*/ 859576 h 1008346"/>
              <a:gd name="connsiteX158" fmla="*/ 3020075 w 12192000"/>
              <a:gd name="connsiteY158" fmla="*/ 867669 h 1008346"/>
              <a:gd name="connsiteX159" fmla="*/ 2996410 w 12192000"/>
              <a:gd name="connsiteY159" fmla="*/ 869598 h 1008346"/>
              <a:gd name="connsiteX160" fmla="*/ 2983493 w 12192000"/>
              <a:gd name="connsiteY160" fmla="*/ 871583 h 1008346"/>
              <a:gd name="connsiteX161" fmla="*/ 2982508 w 12192000"/>
              <a:gd name="connsiteY161" fmla="*/ 872324 h 1008346"/>
              <a:gd name="connsiteX162" fmla="*/ 2943646 w 12192000"/>
              <a:gd name="connsiteY162" fmla="*/ 866671 h 1008346"/>
              <a:gd name="connsiteX163" fmla="*/ 2937624 w 12192000"/>
              <a:gd name="connsiteY163" fmla="*/ 860873 h 1008346"/>
              <a:gd name="connsiteX164" fmla="*/ 2900278 w 12192000"/>
              <a:gd name="connsiteY164" fmla="*/ 855890 h 1008346"/>
              <a:gd name="connsiteX165" fmla="*/ 2877094 w 12192000"/>
              <a:gd name="connsiteY165" fmla="*/ 850038 h 1008346"/>
              <a:gd name="connsiteX166" fmla="*/ 2876089 w 12192000"/>
              <a:gd name="connsiteY166" fmla="*/ 849428 h 1008346"/>
              <a:gd name="connsiteX167" fmla="*/ 2858491 w 12192000"/>
              <a:gd name="connsiteY167" fmla="*/ 836891 h 1008346"/>
              <a:gd name="connsiteX168" fmla="*/ 2853221 w 12192000"/>
              <a:gd name="connsiteY168" fmla="*/ 836141 h 1008346"/>
              <a:gd name="connsiteX169" fmla="*/ 2809798 w 12192000"/>
              <a:gd name="connsiteY169" fmla="*/ 818931 h 1008346"/>
              <a:gd name="connsiteX170" fmla="*/ 2788143 w 12192000"/>
              <a:gd name="connsiteY170" fmla="*/ 814680 h 1008346"/>
              <a:gd name="connsiteX171" fmla="*/ 2726584 w 12192000"/>
              <a:gd name="connsiteY171" fmla="*/ 814258 h 1008346"/>
              <a:gd name="connsiteX172" fmla="*/ 2695593 w 12192000"/>
              <a:gd name="connsiteY172" fmla="*/ 797218 h 1008346"/>
              <a:gd name="connsiteX173" fmla="*/ 2688833 w 12192000"/>
              <a:gd name="connsiteY173" fmla="*/ 794195 h 1008346"/>
              <a:gd name="connsiteX174" fmla="*/ 2688479 w 12192000"/>
              <a:gd name="connsiteY174" fmla="*/ 794303 h 1008346"/>
              <a:gd name="connsiteX175" fmla="*/ 2680911 w 12192000"/>
              <a:gd name="connsiteY175" fmla="*/ 791446 h 1008346"/>
              <a:gd name="connsiteX176" fmla="*/ 2676500 w 12192000"/>
              <a:gd name="connsiteY176" fmla="*/ 788684 h 1008346"/>
              <a:gd name="connsiteX177" fmla="*/ 2597106 w 12192000"/>
              <a:gd name="connsiteY177" fmla="*/ 788233 h 1008346"/>
              <a:gd name="connsiteX178" fmla="*/ 2493284 w 12192000"/>
              <a:gd name="connsiteY178" fmla="*/ 771780 h 1008346"/>
              <a:gd name="connsiteX179" fmla="*/ 2391347 w 12192000"/>
              <a:gd name="connsiteY179" fmla="*/ 752808 h 1008346"/>
              <a:gd name="connsiteX180" fmla="*/ 2354862 w 12192000"/>
              <a:gd name="connsiteY180" fmla="*/ 744636 h 1008346"/>
              <a:gd name="connsiteX181" fmla="*/ 2287979 w 12192000"/>
              <a:gd name="connsiteY181" fmla="*/ 735811 h 1008346"/>
              <a:gd name="connsiteX182" fmla="*/ 2255010 w 12192000"/>
              <a:gd name="connsiteY182" fmla="*/ 734698 h 1008346"/>
              <a:gd name="connsiteX183" fmla="*/ 2251535 w 12192000"/>
              <a:gd name="connsiteY183" fmla="*/ 736637 h 1008346"/>
              <a:gd name="connsiteX184" fmla="*/ 2245631 w 12192000"/>
              <a:gd name="connsiteY184" fmla="*/ 736631 h 1008346"/>
              <a:gd name="connsiteX185" fmla="*/ 2230763 w 12192000"/>
              <a:gd name="connsiteY185" fmla="*/ 732710 h 1008346"/>
              <a:gd name="connsiteX186" fmla="*/ 2225379 w 12192000"/>
              <a:gd name="connsiteY186" fmla="*/ 730591 h 1008346"/>
              <a:gd name="connsiteX187" fmla="*/ 2217057 w 12192000"/>
              <a:gd name="connsiteY187" fmla="*/ 728862 h 1008346"/>
              <a:gd name="connsiteX188" fmla="*/ 2216788 w 12192000"/>
              <a:gd name="connsiteY188" fmla="*/ 729024 h 1008346"/>
              <a:gd name="connsiteX189" fmla="*/ 2209124 w 12192000"/>
              <a:gd name="connsiteY189" fmla="*/ 727003 h 1008346"/>
              <a:gd name="connsiteX190" fmla="*/ 2172459 w 12192000"/>
              <a:gd name="connsiteY190" fmla="*/ 714519 h 1008346"/>
              <a:gd name="connsiteX191" fmla="*/ 2115857 w 12192000"/>
              <a:gd name="connsiteY191" fmla="*/ 723498 h 1008346"/>
              <a:gd name="connsiteX192" fmla="*/ 2093949 w 12192000"/>
              <a:gd name="connsiteY192" fmla="*/ 722515 h 1008346"/>
              <a:gd name="connsiteX193" fmla="*/ 2080925 w 12192000"/>
              <a:gd name="connsiteY193" fmla="*/ 723827 h 1008346"/>
              <a:gd name="connsiteX194" fmla="*/ 1983785 w 12192000"/>
              <a:gd name="connsiteY194" fmla="*/ 689896 h 1008346"/>
              <a:gd name="connsiteX195" fmla="*/ 1959913 w 12192000"/>
              <a:gd name="connsiteY195" fmla="*/ 672734 h 1008346"/>
              <a:gd name="connsiteX196" fmla="*/ 1804159 w 12192000"/>
              <a:gd name="connsiteY196" fmla="*/ 644533 h 1008346"/>
              <a:gd name="connsiteX197" fmla="*/ 1591576 w 12192000"/>
              <a:gd name="connsiteY197" fmla="*/ 571258 h 1008346"/>
              <a:gd name="connsiteX198" fmla="*/ 1496826 w 12192000"/>
              <a:gd name="connsiteY198" fmla="*/ 568535 h 1008346"/>
              <a:gd name="connsiteX199" fmla="*/ 1356936 w 12192000"/>
              <a:gd name="connsiteY199" fmla="*/ 530781 h 1008346"/>
              <a:gd name="connsiteX200" fmla="*/ 1269628 w 12192000"/>
              <a:gd name="connsiteY200" fmla="*/ 539232 h 1008346"/>
              <a:gd name="connsiteX201" fmla="*/ 1194874 w 12192000"/>
              <a:gd name="connsiteY201" fmla="*/ 523525 h 1008346"/>
              <a:gd name="connsiteX202" fmla="*/ 1138189 w 12192000"/>
              <a:gd name="connsiteY202" fmla="*/ 509746 h 1008346"/>
              <a:gd name="connsiteX203" fmla="*/ 976781 w 12192000"/>
              <a:gd name="connsiteY203" fmla="*/ 468644 h 1008346"/>
              <a:gd name="connsiteX204" fmla="*/ 882061 w 12192000"/>
              <a:gd name="connsiteY204" fmla="*/ 458215 h 1008346"/>
              <a:gd name="connsiteX205" fmla="*/ 833317 w 12192000"/>
              <a:gd name="connsiteY205" fmla="*/ 447431 h 1008346"/>
              <a:gd name="connsiteX206" fmla="*/ 827386 w 12192000"/>
              <a:gd name="connsiteY206" fmla="*/ 446883 h 1008346"/>
              <a:gd name="connsiteX207" fmla="*/ 786341 w 12192000"/>
              <a:gd name="connsiteY207" fmla="*/ 445842 h 1008346"/>
              <a:gd name="connsiteX208" fmla="*/ 725073 w 12192000"/>
              <a:gd name="connsiteY208" fmla="*/ 448531 h 1008346"/>
              <a:gd name="connsiteX209" fmla="*/ 624284 w 12192000"/>
              <a:gd name="connsiteY209" fmla="*/ 462606 h 1008346"/>
              <a:gd name="connsiteX210" fmla="*/ 527403 w 12192000"/>
              <a:gd name="connsiteY210" fmla="*/ 467566 h 1008346"/>
              <a:gd name="connsiteX211" fmla="*/ 407139 w 12192000"/>
              <a:gd name="connsiteY211" fmla="*/ 461890 h 1008346"/>
              <a:gd name="connsiteX212" fmla="*/ 363011 w 12192000"/>
              <a:gd name="connsiteY212" fmla="*/ 466758 h 1008346"/>
              <a:gd name="connsiteX213" fmla="*/ 360644 w 12192000"/>
              <a:gd name="connsiteY213" fmla="*/ 472114 h 1008346"/>
              <a:gd name="connsiteX214" fmla="*/ 347271 w 12192000"/>
              <a:gd name="connsiteY214" fmla="*/ 472897 h 1008346"/>
              <a:gd name="connsiteX215" fmla="*/ 344210 w 12192000"/>
              <a:gd name="connsiteY215" fmla="*/ 474119 h 1008346"/>
              <a:gd name="connsiteX216" fmla="*/ 326160 w 12192000"/>
              <a:gd name="connsiteY216" fmla="*/ 480110 h 1008346"/>
              <a:gd name="connsiteX217" fmla="*/ 275309 w 12192000"/>
              <a:gd name="connsiteY217" fmla="*/ 467738 h 1008346"/>
              <a:gd name="connsiteX218" fmla="*/ 251787 w 12192000"/>
              <a:gd name="connsiteY218" fmla="*/ 466296 h 1008346"/>
              <a:gd name="connsiteX219" fmla="*/ 229585 w 12192000"/>
              <a:gd name="connsiteY219" fmla="*/ 458043 h 1008346"/>
              <a:gd name="connsiteX220" fmla="*/ 218012 w 12192000"/>
              <a:gd name="connsiteY220" fmla="*/ 449412 h 1008346"/>
              <a:gd name="connsiteX221" fmla="*/ 133735 w 12192000"/>
              <a:gd name="connsiteY221" fmla="*/ 416518 h 1008346"/>
              <a:gd name="connsiteX222" fmla="*/ 77108 w 12192000"/>
              <a:gd name="connsiteY222" fmla="*/ 390937 h 1008346"/>
              <a:gd name="connsiteX223" fmla="*/ 65936 w 12192000"/>
              <a:gd name="connsiteY223" fmla="*/ 382568 h 1008346"/>
              <a:gd name="connsiteX224" fmla="*/ 49890 w 12192000"/>
              <a:gd name="connsiteY224" fmla="*/ 382282 h 1008346"/>
              <a:gd name="connsiteX225" fmla="*/ 44249 w 12192000"/>
              <a:gd name="connsiteY225" fmla="*/ 384936 h 1008346"/>
              <a:gd name="connsiteX226" fmla="*/ 0 w 12192000"/>
              <a:gd name="connsiteY226" fmla="*/ 363641 h 100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12192000" h="1008346">
                <a:moveTo>
                  <a:pt x="0" y="0"/>
                </a:moveTo>
                <a:lnTo>
                  <a:pt x="12187583" y="0"/>
                </a:lnTo>
                <a:lnTo>
                  <a:pt x="12192000" y="65613"/>
                </a:lnTo>
                <a:lnTo>
                  <a:pt x="12192000" y="84629"/>
                </a:lnTo>
                <a:lnTo>
                  <a:pt x="12176433" y="86996"/>
                </a:lnTo>
                <a:cubicBezTo>
                  <a:pt x="12073182" y="101789"/>
                  <a:pt x="12117356" y="120931"/>
                  <a:pt x="11966438" y="112672"/>
                </a:cubicBezTo>
                <a:cubicBezTo>
                  <a:pt x="11964149" y="128655"/>
                  <a:pt x="11948882" y="132320"/>
                  <a:pt x="11916918" y="131001"/>
                </a:cubicBezTo>
                <a:cubicBezTo>
                  <a:pt x="11886791" y="145641"/>
                  <a:pt x="11820109" y="185794"/>
                  <a:pt x="11785675" y="200504"/>
                </a:cubicBezTo>
                <a:cubicBezTo>
                  <a:pt x="11767893" y="223073"/>
                  <a:pt x="11729657" y="198901"/>
                  <a:pt x="11710307" y="219266"/>
                </a:cubicBezTo>
                <a:lnTo>
                  <a:pt x="11488515" y="272573"/>
                </a:lnTo>
                <a:cubicBezTo>
                  <a:pt x="11451393" y="267628"/>
                  <a:pt x="11433126" y="277361"/>
                  <a:pt x="11419631" y="292041"/>
                </a:cubicBezTo>
                <a:cubicBezTo>
                  <a:pt x="11351766" y="302526"/>
                  <a:pt x="11316239" y="329144"/>
                  <a:pt x="11247844" y="350265"/>
                </a:cubicBezTo>
                <a:cubicBezTo>
                  <a:pt x="11176630" y="380253"/>
                  <a:pt x="11168845" y="398802"/>
                  <a:pt x="11126425" y="419544"/>
                </a:cubicBezTo>
                <a:lnTo>
                  <a:pt x="11017611" y="445382"/>
                </a:lnTo>
                <a:lnTo>
                  <a:pt x="10964524" y="459636"/>
                </a:lnTo>
                <a:lnTo>
                  <a:pt x="10937482" y="479175"/>
                </a:lnTo>
                <a:cubicBezTo>
                  <a:pt x="10928984" y="479690"/>
                  <a:pt x="10923663" y="480566"/>
                  <a:pt x="10920340" y="481765"/>
                </a:cubicBezTo>
                <a:cubicBezTo>
                  <a:pt x="10920271" y="481905"/>
                  <a:pt x="10920203" y="482045"/>
                  <a:pt x="10920133" y="482186"/>
                </a:cubicBezTo>
                <a:lnTo>
                  <a:pt x="10815604" y="500583"/>
                </a:lnTo>
                <a:lnTo>
                  <a:pt x="10736979" y="537354"/>
                </a:lnTo>
                <a:cubicBezTo>
                  <a:pt x="10701168" y="539251"/>
                  <a:pt x="10671225" y="526691"/>
                  <a:pt x="10697572" y="549656"/>
                </a:cubicBezTo>
                <a:cubicBezTo>
                  <a:pt x="10686217" y="550987"/>
                  <a:pt x="10680616" y="554110"/>
                  <a:pt x="10677680" y="558131"/>
                </a:cubicBezTo>
                <a:lnTo>
                  <a:pt x="10677187" y="559888"/>
                </a:lnTo>
                <a:lnTo>
                  <a:pt x="10588288" y="566845"/>
                </a:lnTo>
                <a:lnTo>
                  <a:pt x="10533913" y="565526"/>
                </a:lnTo>
                <a:lnTo>
                  <a:pt x="10427096" y="571439"/>
                </a:lnTo>
                <a:lnTo>
                  <a:pt x="10283366" y="601076"/>
                </a:lnTo>
                <a:cubicBezTo>
                  <a:pt x="10219534" y="608345"/>
                  <a:pt x="10191304" y="590560"/>
                  <a:pt x="10071988" y="612649"/>
                </a:cubicBezTo>
                <a:cubicBezTo>
                  <a:pt x="10057074" y="615410"/>
                  <a:pt x="10039347" y="619216"/>
                  <a:pt x="10019577" y="623784"/>
                </a:cubicBezTo>
                <a:lnTo>
                  <a:pt x="9996598" y="629362"/>
                </a:lnTo>
                <a:lnTo>
                  <a:pt x="9994226" y="629693"/>
                </a:lnTo>
                <a:cubicBezTo>
                  <a:pt x="9969462" y="631806"/>
                  <a:pt x="9926429" y="636434"/>
                  <a:pt x="9886928" y="637803"/>
                </a:cubicBezTo>
                <a:cubicBezTo>
                  <a:pt x="9846681" y="625129"/>
                  <a:pt x="9789914" y="647341"/>
                  <a:pt x="9757216" y="637903"/>
                </a:cubicBezTo>
                <a:lnTo>
                  <a:pt x="9630666" y="634301"/>
                </a:lnTo>
                <a:cubicBezTo>
                  <a:pt x="9589814" y="639083"/>
                  <a:pt x="9614560" y="612902"/>
                  <a:pt x="9552588" y="654919"/>
                </a:cubicBezTo>
                <a:cubicBezTo>
                  <a:pt x="9480258" y="649249"/>
                  <a:pt x="9479892" y="669316"/>
                  <a:pt x="9415821" y="653970"/>
                </a:cubicBezTo>
                <a:lnTo>
                  <a:pt x="9163817" y="650641"/>
                </a:lnTo>
                <a:cubicBezTo>
                  <a:pt x="9121629" y="655493"/>
                  <a:pt x="9110866" y="652022"/>
                  <a:pt x="9050386" y="653852"/>
                </a:cubicBezTo>
                <a:cubicBezTo>
                  <a:pt x="8989096" y="658189"/>
                  <a:pt x="8982352" y="653254"/>
                  <a:pt x="8929125" y="654038"/>
                </a:cubicBezTo>
                <a:cubicBezTo>
                  <a:pt x="8895525" y="654011"/>
                  <a:pt x="8854261" y="655068"/>
                  <a:pt x="8848784" y="653686"/>
                </a:cubicBezTo>
                <a:lnTo>
                  <a:pt x="8846477" y="654426"/>
                </a:lnTo>
                <a:cubicBezTo>
                  <a:pt x="8836488" y="655974"/>
                  <a:pt x="8830524" y="655525"/>
                  <a:pt x="8826356" y="654200"/>
                </a:cubicBezTo>
                <a:lnTo>
                  <a:pt x="8788426" y="644734"/>
                </a:lnTo>
                <a:lnTo>
                  <a:pt x="8715784" y="655804"/>
                </a:lnTo>
                <a:cubicBezTo>
                  <a:pt x="8700486" y="660164"/>
                  <a:pt x="8674656" y="657180"/>
                  <a:pt x="8652446" y="660966"/>
                </a:cubicBezTo>
                <a:cubicBezTo>
                  <a:pt x="8638945" y="659778"/>
                  <a:pt x="8617129" y="670043"/>
                  <a:pt x="8602565" y="669503"/>
                </a:cubicBezTo>
                <a:lnTo>
                  <a:pt x="8593932" y="669427"/>
                </a:lnTo>
                <a:lnTo>
                  <a:pt x="8593705" y="669613"/>
                </a:lnTo>
                <a:cubicBezTo>
                  <a:pt x="8591714" y="669998"/>
                  <a:pt x="8588833" y="670123"/>
                  <a:pt x="8584494" y="669906"/>
                </a:cubicBezTo>
                <a:lnTo>
                  <a:pt x="8578197" y="669287"/>
                </a:lnTo>
                <a:lnTo>
                  <a:pt x="8506463" y="693584"/>
                </a:lnTo>
                <a:cubicBezTo>
                  <a:pt x="8463764" y="700193"/>
                  <a:pt x="8447826" y="702186"/>
                  <a:pt x="8399267" y="713948"/>
                </a:cubicBezTo>
                <a:cubicBezTo>
                  <a:pt x="8359327" y="720193"/>
                  <a:pt x="8328180" y="730649"/>
                  <a:pt x="8291640" y="731915"/>
                </a:cubicBezTo>
                <a:cubicBezTo>
                  <a:pt x="8280654" y="738095"/>
                  <a:pt x="8268777" y="741688"/>
                  <a:pt x="8251948" y="737355"/>
                </a:cubicBezTo>
                <a:cubicBezTo>
                  <a:pt x="8215882" y="744957"/>
                  <a:pt x="8212832" y="755146"/>
                  <a:pt x="8184393" y="751751"/>
                </a:cubicBezTo>
                <a:cubicBezTo>
                  <a:pt x="8173075" y="769174"/>
                  <a:pt x="8168114" y="763895"/>
                  <a:pt x="8155434" y="761257"/>
                </a:cubicBezTo>
                <a:lnTo>
                  <a:pt x="8153823" y="761173"/>
                </a:lnTo>
                <a:lnTo>
                  <a:pt x="8152337" y="763644"/>
                </a:lnTo>
                <a:lnTo>
                  <a:pt x="8147026" y="765472"/>
                </a:lnTo>
                <a:lnTo>
                  <a:pt x="8130352" y="767262"/>
                </a:lnTo>
                <a:lnTo>
                  <a:pt x="8123725" y="767408"/>
                </a:lnTo>
                <a:cubicBezTo>
                  <a:pt x="8119291" y="767706"/>
                  <a:pt x="8116515" y="768155"/>
                  <a:pt x="8114787" y="768745"/>
                </a:cubicBezTo>
                <a:cubicBezTo>
                  <a:pt x="8114753" y="768812"/>
                  <a:pt x="8114716" y="768878"/>
                  <a:pt x="8114681" y="768946"/>
                </a:cubicBezTo>
                <a:lnTo>
                  <a:pt x="8106087" y="769868"/>
                </a:lnTo>
                <a:cubicBezTo>
                  <a:pt x="8090192" y="774423"/>
                  <a:pt x="8064932" y="784432"/>
                  <a:pt x="8047050" y="789846"/>
                </a:cubicBezTo>
                <a:cubicBezTo>
                  <a:pt x="8028366" y="790970"/>
                  <a:pt x="7984943" y="791619"/>
                  <a:pt x="7998793" y="802356"/>
                </a:cubicBezTo>
                <a:cubicBezTo>
                  <a:pt x="7992871" y="803059"/>
                  <a:pt x="7989962" y="804576"/>
                  <a:pt x="7988446" y="806503"/>
                </a:cubicBezTo>
                <a:cubicBezTo>
                  <a:pt x="7988363" y="806782"/>
                  <a:pt x="7988279" y="807061"/>
                  <a:pt x="7988194" y="807340"/>
                </a:cubicBezTo>
                <a:lnTo>
                  <a:pt x="7941821" y="811196"/>
                </a:lnTo>
                <a:lnTo>
                  <a:pt x="7913431" y="810908"/>
                </a:lnTo>
                <a:lnTo>
                  <a:pt x="7899391" y="811681"/>
                </a:lnTo>
                <a:lnTo>
                  <a:pt x="7894134" y="809997"/>
                </a:lnTo>
                <a:cubicBezTo>
                  <a:pt x="7889170" y="809235"/>
                  <a:pt x="7882983" y="809505"/>
                  <a:pt x="7874065" y="812104"/>
                </a:cubicBezTo>
                <a:lnTo>
                  <a:pt x="7872250" y="813063"/>
                </a:lnTo>
                <a:lnTo>
                  <a:pt x="7825620" y="810757"/>
                </a:lnTo>
                <a:cubicBezTo>
                  <a:pt x="7819392" y="809994"/>
                  <a:pt x="7764833" y="816501"/>
                  <a:pt x="7759398" y="814526"/>
                </a:cubicBezTo>
                <a:cubicBezTo>
                  <a:pt x="7724819" y="813934"/>
                  <a:pt x="7729736" y="814205"/>
                  <a:pt x="7671781" y="825332"/>
                </a:cubicBezTo>
                <a:cubicBezTo>
                  <a:pt x="7662860" y="827124"/>
                  <a:pt x="7506038" y="834490"/>
                  <a:pt x="7470640" y="840596"/>
                </a:cubicBezTo>
                <a:lnTo>
                  <a:pt x="7464881" y="840011"/>
                </a:lnTo>
                <a:lnTo>
                  <a:pt x="7468828" y="838867"/>
                </a:lnTo>
                <a:cubicBezTo>
                  <a:pt x="7467755" y="838929"/>
                  <a:pt x="7464874" y="839452"/>
                  <a:pt x="7463929" y="839915"/>
                </a:cubicBezTo>
                <a:lnTo>
                  <a:pt x="7464881" y="840011"/>
                </a:lnTo>
                <a:lnTo>
                  <a:pt x="7462887" y="840589"/>
                </a:lnTo>
                <a:cubicBezTo>
                  <a:pt x="7456605" y="841972"/>
                  <a:pt x="7444775" y="844340"/>
                  <a:pt x="7423655" y="848212"/>
                </a:cubicBezTo>
                <a:cubicBezTo>
                  <a:pt x="7401789" y="849153"/>
                  <a:pt x="7379434" y="857438"/>
                  <a:pt x="7346156" y="869806"/>
                </a:cubicBezTo>
                <a:cubicBezTo>
                  <a:pt x="7271178" y="897611"/>
                  <a:pt x="7249743" y="890013"/>
                  <a:pt x="7174543" y="893041"/>
                </a:cubicBezTo>
                <a:cubicBezTo>
                  <a:pt x="7148347" y="916454"/>
                  <a:pt x="7157917" y="896956"/>
                  <a:pt x="7120480" y="906142"/>
                </a:cubicBezTo>
                <a:cubicBezTo>
                  <a:pt x="7120216" y="888189"/>
                  <a:pt x="7078525" y="922435"/>
                  <a:pt x="7063799" y="904302"/>
                </a:cubicBezTo>
                <a:cubicBezTo>
                  <a:pt x="7057452" y="906549"/>
                  <a:pt x="7051768" y="909296"/>
                  <a:pt x="7046174" y="912191"/>
                </a:cubicBezTo>
                <a:lnTo>
                  <a:pt x="7043236" y="913697"/>
                </a:lnTo>
                <a:lnTo>
                  <a:pt x="7029299" y="916535"/>
                </a:lnTo>
                <a:lnTo>
                  <a:pt x="7011341" y="922055"/>
                </a:lnTo>
                <a:lnTo>
                  <a:pt x="6962721" y="926136"/>
                </a:lnTo>
                <a:cubicBezTo>
                  <a:pt x="6955177" y="928190"/>
                  <a:pt x="6934298" y="934551"/>
                  <a:pt x="6924046" y="935119"/>
                </a:cubicBezTo>
                <a:lnTo>
                  <a:pt x="6803921" y="953749"/>
                </a:lnTo>
                <a:cubicBezTo>
                  <a:pt x="6793798" y="956148"/>
                  <a:pt x="6756114" y="960863"/>
                  <a:pt x="6753130" y="967574"/>
                </a:cubicBezTo>
                <a:cubicBezTo>
                  <a:pt x="6747365" y="975888"/>
                  <a:pt x="6707255" y="968409"/>
                  <a:pt x="6715125" y="976612"/>
                </a:cubicBezTo>
                <a:lnTo>
                  <a:pt x="6558230" y="992648"/>
                </a:lnTo>
                <a:lnTo>
                  <a:pt x="6424995" y="997785"/>
                </a:lnTo>
                <a:lnTo>
                  <a:pt x="6223993" y="996254"/>
                </a:lnTo>
                <a:cubicBezTo>
                  <a:pt x="6210976" y="994645"/>
                  <a:pt x="6182117" y="995304"/>
                  <a:pt x="6170626" y="996191"/>
                </a:cubicBezTo>
                <a:lnTo>
                  <a:pt x="6139366" y="1000894"/>
                </a:lnTo>
                <a:lnTo>
                  <a:pt x="6132311" y="1006678"/>
                </a:lnTo>
                <a:lnTo>
                  <a:pt x="6112202" y="1007107"/>
                </a:lnTo>
                <a:lnTo>
                  <a:pt x="6106903" y="1008346"/>
                </a:lnTo>
                <a:cubicBezTo>
                  <a:pt x="6089917" y="1007017"/>
                  <a:pt x="6051453" y="999806"/>
                  <a:pt x="6010290" y="999136"/>
                </a:cubicBezTo>
                <a:cubicBezTo>
                  <a:pt x="5969128" y="998465"/>
                  <a:pt x="5880801" y="1013593"/>
                  <a:pt x="5859922" y="1004321"/>
                </a:cubicBezTo>
                <a:cubicBezTo>
                  <a:pt x="5765762" y="991088"/>
                  <a:pt x="5703766" y="1009352"/>
                  <a:pt x="5623801" y="983916"/>
                </a:cubicBezTo>
                <a:cubicBezTo>
                  <a:pt x="5544186" y="983963"/>
                  <a:pt x="5522368" y="975664"/>
                  <a:pt x="5462286" y="972082"/>
                </a:cubicBezTo>
                <a:cubicBezTo>
                  <a:pt x="5381152" y="966377"/>
                  <a:pt x="5295596" y="957595"/>
                  <a:pt x="5263300" y="962419"/>
                </a:cubicBezTo>
                <a:cubicBezTo>
                  <a:pt x="5223679" y="967819"/>
                  <a:pt x="5228790" y="951744"/>
                  <a:pt x="5146583" y="948153"/>
                </a:cubicBezTo>
                <a:cubicBezTo>
                  <a:pt x="5114696" y="951070"/>
                  <a:pt x="5103593" y="950913"/>
                  <a:pt x="5067376" y="951851"/>
                </a:cubicBezTo>
                <a:lnTo>
                  <a:pt x="4992329" y="947102"/>
                </a:lnTo>
                <a:cubicBezTo>
                  <a:pt x="4978545" y="948367"/>
                  <a:pt x="4970776" y="947303"/>
                  <a:pt x="4965683" y="945215"/>
                </a:cubicBezTo>
                <a:lnTo>
                  <a:pt x="4961310" y="941890"/>
                </a:lnTo>
                <a:lnTo>
                  <a:pt x="4943488" y="939683"/>
                </a:lnTo>
                <a:lnTo>
                  <a:pt x="4849224" y="927230"/>
                </a:lnTo>
                <a:lnTo>
                  <a:pt x="4847947" y="928231"/>
                </a:lnTo>
                <a:cubicBezTo>
                  <a:pt x="4826178" y="932813"/>
                  <a:pt x="4785045" y="935332"/>
                  <a:pt x="4754288" y="938607"/>
                </a:cubicBezTo>
                <a:cubicBezTo>
                  <a:pt x="4736761" y="935966"/>
                  <a:pt x="4682562" y="949752"/>
                  <a:pt x="4663397" y="947888"/>
                </a:cubicBezTo>
                <a:lnTo>
                  <a:pt x="4651959" y="947106"/>
                </a:lnTo>
                <a:lnTo>
                  <a:pt x="4651598" y="947335"/>
                </a:lnTo>
                <a:cubicBezTo>
                  <a:pt x="4648828" y="947687"/>
                  <a:pt x="4644956" y="947627"/>
                  <a:pt x="4639268" y="946997"/>
                </a:cubicBezTo>
                <a:lnTo>
                  <a:pt x="4631109" y="945679"/>
                </a:lnTo>
                <a:lnTo>
                  <a:pt x="4543237" y="945685"/>
                </a:lnTo>
                <a:lnTo>
                  <a:pt x="4438018" y="952550"/>
                </a:lnTo>
                <a:cubicBezTo>
                  <a:pt x="4374838" y="949681"/>
                  <a:pt x="4320080" y="950605"/>
                  <a:pt x="4248478" y="943944"/>
                </a:cubicBezTo>
                <a:cubicBezTo>
                  <a:pt x="4186345" y="948231"/>
                  <a:pt x="4126469" y="936911"/>
                  <a:pt x="4060040" y="924627"/>
                </a:cubicBezTo>
                <a:cubicBezTo>
                  <a:pt x="4001992" y="917353"/>
                  <a:pt x="3965469" y="896563"/>
                  <a:pt x="3900993" y="901281"/>
                </a:cubicBezTo>
                <a:cubicBezTo>
                  <a:pt x="3899958" y="898137"/>
                  <a:pt x="3897537" y="895435"/>
                  <a:pt x="3894163" y="893057"/>
                </a:cubicBezTo>
                <a:lnTo>
                  <a:pt x="3882282" y="887118"/>
                </a:lnTo>
                <a:lnTo>
                  <a:pt x="3879568" y="887386"/>
                </a:lnTo>
                <a:cubicBezTo>
                  <a:pt x="3869341" y="886992"/>
                  <a:pt x="3864486" y="885466"/>
                  <a:pt x="3862018" y="883446"/>
                </a:cubicBezTo>
                <a:lnTo>
                  <a:pt x="3860685" y="880589"/>
                </a:lnTo>
                <a:lnTo>
                  <a:pt x="3849430" y="877261"/>
                </a:lnTo>
                <a:lnTo>
                  <a:pt x="3829379" y="869021"/>
                </a:lnTo>
                <a:lnTo>
                  <a:pt x="3823641" y="869057"/>
                </a:lnTo>
                <a:lnTo>
                  <a:pt x="3790304" y="859084"/>
                </a:lnTo>
                <a:lnTo>
                  <a:pt x="3788900" y="859697"/>
                </a:lnTo>
                <a:cubicBezTo>
                  <a:pt x="3784995" y="860839"/>
                  <a:pt x="3780679" y="861255"/>
                  <a:pt x="3775383" y="860158"/>
                </a:cubicBezTo>
                <a:lnTo>
                  <a:pt x="3650549" y="856389"/>
                </a:lnTo>
                <a:lnTo>
                  <a:pt x="3643002" y="854718"/>
                </a:lnTo>
                <a:lnTo>
                  <a:pt x="3642633" y="854851"/>
                </a:lnTo>
                <a:cubicBezTo>
                  <a:pt x="3640525" y="854845"/>
                  <a:pt x="3637865" y="854429"/>
                  <a:pt x="3634236" y="853421"/>
                </a:cubicBezTo>
                <a:lnTo>
                  <a:pt x="3629243" y="851670"/>
                </a:lnTo>
                <a:lnTo>
                  <a:pt x="3614602" y="848429"/>
                </a:lnTo>
                <a:lnTo>
                  <a:pt x="3543752" y="861253"/>
                </a:lnTo>
                <a:cubicBezTo>
                  <a:pt x="3500035" y="859566"/>
                  <a:pt x="3467992" y="871747"/>
                  <a:pt x="3430556" y="860564"/>
                </a:cubicBezTo>
                <a:cubicBezTo>
                  <a:pt x="3389606" y="859043"/>
                  <a:pt x="3418847" y="866729"/>
                  <a:pt x="3385450" y="861153"/>
                </a:cubicBezTo>
                <a:cubicBezTo>
                  <a:pt x="3348090" y="860448"/>
                  <a:pt x="3237697" y="855648"/>
                  <a:pt x="3206411" y="856342"/>
                </a:cubicBezTo>
                <a:cubicBezTo>
                  <a:pt x="3180515" y="870648"/>
                  <a:pt x="3180956" y="864759"/>
                  <a:pt x="3172172" y="859926"/>
                </a:cubicBezTo>
                <a:lnTo>
                  <a:pt x="3167260" y="861600"/>
                </a:lnTo>
                <a:lnTo>
                  <a:pt x="3160907" y="862337"/>
                </a:lnTo>
                <a:lnTo>
                  <a:pt x="3144557" y="860933"/>
                </a:lnTo>
                <a:lnTo>
                  <a:pt x="3138575" y="859842"/>
                </a:lnTo>
                <a:cubicBezTo>
                  <a:pt x="3134393" y="859301"/>
                  <a:pt x="3131532" y="859210"/>
                  <a:pt x="3129468" y="859445"/>
                </a:cubicBezTo>
                <a:lnTo>
                  <a:pt x="3129191" y="859614"/>
                </a:lnTo>
                <a:lnTo>
                  <a:pt x="3080632" y="859576"/>
                </a:lnTo>
                <a:cubicBezTo>
                  <a:pt x="3066428" y="869092"/>
                  <a:pt x="3020225" y="848520"/>
                  <a:pt x="3020075" y="867669"/>
                </a:cubicBezTo>
                <a:cubicBezTo>
                  <a:pt x="3002560" y="865266"/>
                  <a:pt x="2993991" y="856922"/>
                  <a:pt x="2996410" y="869598"/>
                </a:cubicBezTo>
                <a:cubicBezTo>
                  <a:pt x="2990543" y="869161"/>
                  <a:pt x="2986591" y="870051"/>
                  <a:pt x="2983493" y="871583"/>
                </a:cubicBezTo>
                <a:lnTo>
                  <a:pt x="2982508" y="872324"/>
                </a:lnTo>
                <a:lnTo>
                  <a:pt x="2943646" y="866671"/>
                </a:lnTo>
                <a:lnTo>
                  <a:pt x="2937624" y="860873"/>
                </a:lnTo>
                <a:lnTo>
                  <a:pt x="2900278" y="855890"/>
                </a:lnTo>
                <a:lnTo>
                  <a:pt x="2877094" y="850038"/>
                </a:lnTo>
                <a:lnTo>
                  <a:pt x="2876089" y="849428"/>
                </a:lnTo>
                <a:lnTo>
                  <a:pt x="2858491" y="836891"/>
                </a:lnTo>
                <a:lnTo>
                  <a:pt x="2853221" y="836141"/>
                </a:lnTo>
                <a:cubicBezTo>
                  <a:pt x="2845104" y="833148"/>
                  <a:pt x="2820643" y="822508"/>
                  <a:pt x="2809798" y="818931"/>
                </a:cubicBezTo>
                <a:cubicBezTo>
                  <a:pt x="2803336" y="833150"/>
                  <a:pt x="2801586" y="821927"/>
                  <a:pt x="2788143" y="814680"/>
                </a:cubicBezTo>
                <a:cubicBezTo>
                  <a:pt x="2775104" y="835149"/>
                  <a:pt x="2745218" y="807855"/>
                  <a:pt x="2726584" y="814258"/>
                </a:cubicBezTo>
                <a:cubicBezTo>
                  <a:pt x="2717002" y="808472"/>
                  <a:pt x="2706629" y="802727"/>
                  <a:pt x="2695593" y="797218"/>
                </a:cubicBezTo>
                <a:lnTo>
                  <a:pt x="2688833" y="794195"/>
                </a:lnTo>
                <a:lnTo>
                  <a:pt x="2688479" y="794303"/>
                </a:lnTo>
                <a:cubicBezTo>
                  <a:pt x="2686546" y="794003"/>
                  <a:pt x="2684146" y="793143"/>
                  <a:pt x="2680911" y="791446"/>
                </a:cubicBezTo>
                <a:lnTo>
                  <a:pt x="2676500" y="788684"/>
                </a:lnTo>
                <a:lnTo>
                  <a:pt x="2597106" y="788233"/>
                </a:lnTo>
                <a:cubicBezTo>
                  <a:pt x="2557147" y="780192"/>
                  <a:pt x="2526549" y="790205"/>
                  <a:pt x="2493284" y="771780"/>
                </a:cubicBezTo>
                <a:cubicBezTo>
                  <a:pt x="2455850" y="764319"/>
                  <a:pt x="2421460" y="764032"/>
                  <a:pt x="2391347" y="752808"/>
                </a:cubicBezTo>
                <a:cubicBezTo>
                  <a:pt x="2376903" y="755171"/>
                  <a:pt x="2364156" y="754671"/>
                  <a:pt x="2354862" y="744636"/>
                </a:cubicBezTo>
                <a:cubicBezTo>
                  <a:pt x="2319232" y="739843"/>
                  <a:pt x="2307341" y="748884"/>
                  <a:pt x="2287979" y="735811"/>
                </a:cubicBezTo>
                <a:lnTo>
                  <a:pt x="2255010" y="734698"/>
                </a:lnTo>
                <a:lnTo>
                  <a:pt x="2251535" y="736637"/>
                </a:lnTo>
                <a:lnTo>
                  <a:pt x="2245631" y="736631"/>
                </a:lnTo>
                <a:lnTo>
                  <a:pt x="2230763" y="732710"/>
                </a:lnTo>
                <a:lnTo>
                  <a:pt x="2225379" y="730591"/>
                </a:lnTo>
                <a:cubicBezTo>
                  <a:pt x="2221589" y="729370"/>
                  <a:pt x="2218976" y="728867"/>
                  <a:pt x="2217057" y="728862"/>
                </a:cubicBezTo>
                <a:lnTo>
                  <a:pt x="2216788" y="729024"/>
                </a:lnTo>
                <a:lnTo>
                  <a:pt x="2209124" y="727003"/>
                </a:lnTo>
                <a:cubicBezTo>
                  <a:pt x="2196342" y="723123"/>
                  <a:pt x="2184048" y="718901"/>
                  <a:pt x="2172459" y="714519"/>
                </a:cubicBezTo>
                <a:cubicBezTo>
                  <a:pt x="2158494" y="723838"/>
                  <a:pt x="2117863" y="700822"/>
                  <a:pt x="2115857" y="723498"/>
                </a:cubicBezTo>
                <a:cubicBezTo>
                  <a:pt x="2100018" y="718231"/>
                  <a:pt x="2092968" y="707158"/>
                  <a:pt x="2093949" y="722515"/>
                </a:cubicBezTo>
                <a:lnTo>
                  <a:pt x="2080925" y="723827"/>
                </a:lnTo>
                <a:lnTo>
                  <a:pt x="1983785" y="689896"/>
                </a:lnTo>
                <a:cubicBezTo>
                  <a:pt x="1963617" y="681381"/>
                  <a:pt x="1989851" y="680295"/>
                  <a:pt x="1959913" y="672734"/>
                </a:cubicBezTo>
                <a:cubicBezTo>
                  <a:pt x="1903668" y="678499"/>
                  <a:pt x="1860398" y="653313"/>
                  <a:pt x="1804159" y="644533"/>
                </a:cubicBezTo>
                <a:cubicBezTo>
                  <a:pt x="1743487" y="627658"/>
                  <a:pt x="1612652" y="582310"/>
                  <a:pt x="1591576" y="571258"/>
                </a:cubicBezTo>
                <a:cubicBezTo>
                  <a:pt x="1573388" y="564719"/>
                  <a:pt x="1489080" y="557055"/>
                  <a:pt x="1496826" y="568535"/>
                </a:cubicBezTo>
                <a:cubicBezTo>
                  <a:pt x="1445419" y="536648"/>
                  <a:pt x="1419299" y="553467"/>
                  <a:pt x="1356936" y="530781"/>
                </a:cubicBezTo>
                <a:lnTo>
                  <a:pt x="1269628" y="539232"/>
                </a:lnTo>
                <a:lnTo>
                  <a:pt x="1194874" y="523525"/>
                </a:lnTo>
                <a:lnTo>
                  <a:pt x="1138189" y="509746"/>
                </a:lnTo>
                <a:lnTo>
                  <a:pt x="976781" y="468644"/>
                </a:lnTo>
                <a:cubicBezTo>
                  <a:pt x="929088" y="460952"/>
                  <a:pt x="905972" y="461750"/>
                  <a:pt x="882061" y="458215"/>
                </a:cubicBezTo>
                <a:lnTo>
                  <a:pt x="833317" y="447431"/>
                </a:lnTo>
                <a:lnTo>
                  <a:pt x="827386" y="446883"/>
                </a:lnTo>
                <a:lnTo>
                  <a:pt x="786341" y="445842"/>
                </a:lnTo>
                <a:lnTo>
                  <a:pt x="725073" y="448531"/>
                </a:lnTo>
                <a:cubicBezTo>
                  <a:pt x="698064" y="451325"/>
                  <a:pt x="645372" y="459412"/>
                  <a:pt x="624284" y="462606"/>
                </a:cubicBezTo>
                <a:cubicBezTo>
                  <a:pt x="591338" y="465778"/>
                  <a:pt x="563594" y="467685"/>
                  <a:pt x="527403" y="467566"/>
                </a:cubicBezTo>
                <a:cubicBezTo>
                  <a:pt x="485975" y="450521"/>
                  <a:pt x="440521" y="474706"/>
                  <a:pt x="407139" y="461890"/>
                </a:cubicBezTo>
                <a:cubicBezTo>
                  <a:pt x="379741" y="461756"/>
                  <a:pt x="370760" y="465054"/>
                  <a:pt x="363011" y="466758"/>
                </a:cubicBezTo>
                <a:lnTo>
                  <a:pt x="360644" y="472114"/>
                </a:lnTo>
                <a:lnTo>
                  <a:pt x="347271" y="472897"/>
                </a:lnTo>
                <a:lnTo>
                  <a:pt x="344210" y="474119"/>
                </a:lnTo>
                <a:cubicBezTo>
                  <a:pt x="338378" y="476473"/>
                  <a:pt x="332503" y="478642"/>
                  <a:pt x="326160" y="480110"/>
                </a:cubicBezTo>
                <a:cubicBezTo>
                  <a:pt x="317620" y="456362"/>
                  <a:pt x="270799" y="488667"/>
                  <a:pt x="275309" y="467738"/>
                </a:cubicBezTo>
                <a:lnTo>
                  <a:pt x="251787" y="466296"/>
                </a:lnTo>
                <a:lnTo>
                  <a:pt x="229585" y="458043"/>
                </a:lnTo>
                <a:lnTo>
                  <a:pt x="218012" y="449412"/>
                </a:lnTo>
                <a:lnTo>
                  <a:pt x="133735" y="416518"/>
                </a:lnTo>
                <a:lnTo>
                  <a:pt x="77108" y="390937"/>
                </a:lnTo>
                <a:lnTo>
                  <a:pt x="65936" y="382568"/>
                </a:lnTo>
                <a:lnTo>
                  <a:pt x="49890" y="382282"/>
                </a:lnTo>
                <a:cubicBezTo>
                  <a:pt x="47699" y="382935"/>
                  <a:pt x="45800" y="383830"/>
                  <a:pt x="44249" y="384936"/>
                </a:cubicBezTo>
                <a:lnTo>
                  <a:pt x="0" y="363641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A61ECB-521C-4BFC-9F12-1BA566BC2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4068"/>
            <a:ext cx="12192000" cy="1163932"/>
          </a:xfrm>
          <a:custGeom>
            <a:avLst/>
            <a:gdLst>
              <a:gd name="connsiteX0" fmla="*/ 2955508 w 12192000"/>
              <a:gd name="connsiteY0" fmla="*/ 929 h 1163932"/>
              <a:gd name="connsiteX1" fmla="*/ 2973472 w 12192000"/>
              <a:gd name="connsiteY1" fmla="*/ 2369 h 1163932"/>
              <a:gd name="connsiteX2" fmla="*/ 3052621 w 12192000"/>
              <a:gd name="connsiteY2" fmla="*/ 14030 h 1163932"/>
              <a:gd name="connsiteX3" fmla="*/ 3145220 w 12192000"/>
              <a:gd name="connsiteY3" fmla="*/ 16277 h 1163932"/>
              <a:gd name="connsiteX4" fmla="*/ 3233309 w 12192000"/>
              <a:gd name="connsiteY4" fmla="*/ 8968 h 1163932"/>
              <a:gd name="connsiteX5" fmla="*/ 3320851 w 12192000"/>
              <a:gd name="connsiteY5" fmla="*/ 18902 h 1163932"/>
              <a:gd name="connsiteX6" fmla="*/ 3394552 w 12192000"/>
              <a:gd name="connsiteY6" fmla="*/ 38279 h 1163932"/>
              <a:gd name="connsiteX7" fmla="*/ 3462252 w 12192000"/>
              <a:gd name="connsiteY7" fmla="*/ 68646 h 1163932"/>
              <a:gd name="connsiteX8" fmla="*/ 3504799 w 12192000"/>
              <a:gd name="connsiteY8" fmla="*/ 93363 h 1163932"/>
              <a:gd name="connsiteX9" fmla="*/ 3568807 w 12192000"/>
              <a:gd name="connsiteY9" fmla="*/ 84557 h 1163932"/>
              <a:gd name="connsiteX10" fmla="*/ 3571993 w 12192000"/>
              <a:gd name="connsiteY10" fmla="*/ 87105 h 1163932"/>
              <a:gd name="connsiteX11" fmla="*/ 3590879 w 12192000"/>
              <a:gd name="connsiteY11" fmla="*/ 100115 h 1163932"/>
              <a:gd name="connsiteX12" fmla="*/ 3623973 w 12192000"/>
              <a:gd name="connsiteY12" fmla="*/ 93084 h 1163932"/>
              <a:gd name="connsiteX13" fmla="*/ 3636728 w 12192000"/>
              <a:gd name="connsiteY13" fmla="*/ 98019 h 1163932"/>
              <a:gd name="connsiteX14" fmla="*/ 3676976 w 12192000"/>
              <a:gd name="connsiteY14" fmla="*/ 96600 h 1163932"/>
              <a:gd name="connsiteX15" fmla="*/ 3722653 w 12192000"/>
              <a:gd name="connsiteY15" fmla="*/ 115363 h 1163932"/>
              <a:gd name="connsiteX16" fmla="*/ 3775112 w 12192000"/>
              <a:gd name="connsiteY16" fmla="*/ 98970 h 1163932"/>
              <a:gd name="connsiteX17" fmla="*/ 3932956 w 12192000"/>
              <a:gd name="connsiteY17" fmla="*/ 122337 h 1163932"/>
              <a:gd name="connsiteX18" fmla="*/ 4100593 w 12192000"/>
              <a:gd name="connsiteY18" fmla="*/ 163834 h 1163932"/>
              <a:gd name="connsiteX19" fmla="*/ 4316364 w 12192000"/>
              <a:gd name="connsiteY19" fmla="*/ 177453 h 1163932"/>
              <a:gd name="connsiteX20" fmla="*/ 4387387 w 12192000"/>
              <a:gd name="connsiteY20" fmla="*/ 164360 h 1163932"/>
              <a:gd name="connsiteX21" fmla="*/ 4427957 w 12192000"/>
              <a:gd name="connsiteY21" fmla="*/ 177526 h 1163932"/>
              <a:gd name="connsiteX22" fmla="*/ 4502291 w 12192000"/>
              <a:gd name="connsiteY22" fmla="*/ 188197 h 1163932"/>
              <a:gd name="connsiteX23" fmla="*/ 4600771 w 12192000"/>
              <a:gd name="connsiteY23" fmla="*/ 212143 h 1163932"/>
              <a:gd name="connsiteX24" fmla="*/ 4644102 w 12192000"/>
              <a:gd name="connsiteY24" fmla="*/ 210363 h 1163932"/>
              <a:gd name="connsiteX25" fmla="*/ 4652752 w 12192000"/>
              <a:gd name="connsiteY25" fmla="*/ 210902 h 1163932"/>
              <a:gd name="connsiteX26" fmla="*/ 4652896 w 12192000"/>
              <a:gd name="connsiteY26" fmla="*/ 211286 h 1163932"/>
              <a:gd name="connsiteX27" fmla="*/ 4685303 w 12192000"/>
              <a:gd name="connsiteY27" fmla="*/ 212939 h 1163932"/>
              <a:gd name="connsiteX28" fmla="*/ 4690886 w 12192000"/>
              <a:gd name="connsiteY28" fmla="*/ 215767 h 1163932"/>
              <a:gd name="connsiteX29" fmla="*/ 4725430 w 12192000"/>
              <a:gd name="connsiteY29" fmla="*/ 238732 h 1163932"/>
              <a:gd name="connsiteX30" fmla="*/ 4800051 w 12192000"/>
              <a:gd name="connsiteY30" fmla="*/ 231099 h 1163932"/>
              <a:gd name="connsiteX31" fmla="*/ 4875115 w 12192000"/>
              <a:gd name="connsiteY31" fmla="*/ 264350 h 1163932"/>
              <a:gd name="connsiteX32" fmla="*/ 4936450 w 12192000"/>
              <a:gd name="connsiteY32" fmla="*/ 280902 h 1163932"/>
              <a:gd name="connsiteX33" fmla="*/ 5030961 w 12192000"/>
              <a:gd name="connsiteY33" fmla="*/ 305912 h 1163932"/>
              <a:gd name="connsiteX34" fmla="*/ 5082734 w 12192000"/>
              <a:gd name="connsiteY34" fmla="*/ 308581 h 1163932"/>
              <a:gd name="connsiteX35" fmla="*/ 5138799 w 12192000"/>
              <a:gd name="connsiteY35" fmla="*/ 303800 h 1163932"/>
              <a:gd name="connsiteX36" fmla="*/ 5259695 w 12192000"/>
              <a:gd name="connsiteY36" fmla="*/ 330476 h 1163932"/>
              <a:gd name="connsiteX37" fmla="*/ 5359642 w 12192000"/>
              <a:gd name="connsiteY37" fmla="*/ 340575 h 1163932"/>
              <a:gd name="connsiteX38" fmla="*/ 5372918 w 12192000"/>
              <a:gd name="connsiteY38" fmla="*/ 336834 h 1163932"/>
              <a:gd name="connsiteX39" fmla="*/ 5396084 w 12192000"/>
              <a:gd name="connsiteY39" fmla="*/ 328268 h 1163932"/>
              <a:gd name="connsiteX40" fmla="*/ 5414292 w 12192000"/>
              <a:gd name="connsiteY40" fmla="*/ 320863 h 1163932"/>
              <a:gd name="connsiteX41" fmla="*/ 5487276 w 12192000"/>
              <a:gd name="connsiteY41" fmla="*/ 307350 h 1163932"/>
              <a:gd name="connsiteX42" fmla="*/ 5612716 w 12192000"/>
              <a:gd name="connsiteY42" fmla="*/ 308118 h 1163932"/>
              <a:gd name="connsiteX43" fmla="*/ 5864813 w 12192000"/>
              <a:gd name="connsiteY43" fmla="*/ 257852 h 1163932"/>
              <a:gd name="connsiteX44" fmla="*/ 6151392 w 12192000"/>
              <a:gd name="connsiteY44" fmla="*/ 225732 h 1163932"/>
              <a:gd name="connsiteX45" fmla="*/ 6209396 w 12192000"/>
              <a:gd name="connsiteY45" fmla="*/ 220469 h 1163932"/>
              <a:gd name="connsiteX46" fmla="*/ 6269898 w 12192000"/>
              <a:gd name="connsiteY46" fmla="*/ 226300 h 1163932"/>
              <a:gd name="connsiteX47" fmla="*/ 6297029 w 12192000"/>
              <a:gd name="connsiteY47" fmla="*/ 224230 h 1163932"/>
              <a:gd name="connsiteX48" fmla="*/ 6352373 w 12192000"/>
              <a:gd name="connsiteY48" fmla="*/ 209161 h 1163932"/>
              <a:gd name="connsiteX49" fmla="*/ 6353759 w 12192000"/>
              <a:gd name="connsiteY49" fmla="*/ 209135 h 1163932"/>
              <a:gd name="connsiteX50" fmla="*/ 6363346 w 12192000"/>
              <a:gd name="connsiteY50" fmla="*/ 196700 h 1163932"/>
              <a:gd name="connsiteX51" fmla="*/ 6400681 w 12192000"/>
              <a:gd name="connsiteY51" fmla="*/ 204402 h 1163932"/>
              <a:gd name="connsiteX52" fmla="*/ 6402041 w 12192000"/>
              <a:gd name="connsiteY52" fmla="*/ 207073 h 1163932"/>
              <a:gd name="connsiteX53" fmla="*/ 6424912 w 12192000"/>
              <a:gd name="connsiteY53" fmla="*/ 204940 h 1163932"/>
              <a:gd name="connsiteX54" fmla="*/ 6502019 w 12192000"/>
              <a:gd name="connsiteY54" fmla="*/ 198788 h 1163932"/>
              <a:gd name="connsiteX55" fmla="*/ 6518229 w 12192000"/>
              <a:gd name="connsiteY55" fmla="*/ 197839 h 1163932"/>
              <a:gd name="connsiteX56" fmla="*/ 6519089 w 12192000"/>
              <a:gd name="connsiteY56" fmla="*/ 198274 h 1163932"/>
              <a:gd name="connsiteX57" fmla="*/ 6561047 w 12192000"/>
              <a:gd name="connsiteY57" fmla="*/ 182276 h 1163932"/>
              <a:gd name="connsiteX58" fmla="*/ 6595639 w 12192000"/>
              <a:gd name="connsiteY58" fmla="*/ 174596 h 1163932"/>
              <a:gd name="connsiteX59" fmla="*/ 6692265 w 12192000"/>
              <a:gd name="connsiteY59" fmla="*/ 171261 h 1163932"/>
              <a:gd name="connsiteX60" fmla="*/ 6697219 w 12192000"/>
              <a:gd name="connsiteY60" fmla="*/ 171733 h 1163932"/>
              <a:gd name="connsiteX61" fmla="*/ 6713656 w 12192000"/>
              <a:gd name="connsiteY61" fmla="*/ 160032 h 1163932"/>
              <a:gd name="connsiteX62" fmla="*/ 6714383 w 12192000"/>
              <a:gd name="connsiteY62" fmla="*/ 156857 h 1163932"/>
              <a:gd name="connsiteX63" fmla="*/ 6774793 w 12192000"/>
              <a:gd name="connsiteY63" fmla="*/ 166145 h 1163932"/>
              <a:gd name="connsiteX64" fmla="*/ 6782112 w 12192000"/>
              <a:gd name="connsiteY64" fmla="*/ 161687 h 1163932"/>
              <a:gd name="connsiteX65" fmla="*/ 6822392 w 12192000"/>
              <a:gd name="connsiteY65" fmla="*/ 175020 h 1163932"/>
              <a:gd name="connsiteX66" fmla="*/ 6842719 w 12192000"/>
              <a:gd name="connsiteY66" fmla="*/ 178025 h 1163932"/>
              <a:gd name="connsiteX67" fmla="*/ 6878958 w 12192000"/>
              <a:gd name="connsiteY67" fmla="*/ 187256 h 1163932"/>
              <a:gd name="connsiteX68" fmla="*/ 6881972 w 12192000"/>
              <a:gd name="connsiteY68" fmla="*/ 184277 h 1163932"/>
              <a:gd name="connsiteX69" fmla="*/ 6889133 w 12192000"/>
              <a:gd name="connsiteY69" fmla="*/ 187492 h 1163932"/>
              <a:gd name="connsiteX70" fmla="*/ 6894439 w 12192000"/>
              <a:gd name="connsiteY70" fmla="*/ 184074 h 1163932"/>
              <a:gd name="connsiteX71" fmla="*/ 6900419 w 12192000"/>
              <a:gd name="connsiteY71" fmla="*/ 185342 h 1163932"/>
              <a:gd name="connsiteX72" fmla="*/ 6963220 w 12192000"/>
              <a:gd name="connsiteY72" fmla="*/ 173736 h 1163932"/>
              <a:gd name="connsiteX73" fmla="*/ 6976706 w 12192000"/>
              <a:gd name="connsiteY73" fmla="*/ 177326 h 1163932"/>
              <a:gd name="connsiteX74" fmla="*/ 6987064 w 12192000"/>
              <a:gd name="connsiteY74" fmla="*/ 166834 h 1163932"/>
              <a:gd name="connsiteX75" fmla="*/ 7030230 w 12192000"/>
              <a:gd name="connsiteY75" fmla="*/ 166147 h 1163932"/>
              <a:gd name="connsiteX76" fmla="*/ 7045014 w 12192000"/>
              <a:gd name="connsiteY76" fmla="*/ 175533 h 1163932"/>
              <a:gd name="connsiteX77" fmla="*/ 7058714 w 12192000"/>
              <a:gd name="connsiteY77" fmla="*/ 182424 h 1163932"/>
              <a:gd name="connsiteX78" fmla="*/ 7060499 w 12192000"/>
              <a:gd name="connsiteY78" fmla="*/ 182495 h 1163932"/>
              <a:gd name="connsiteX79" fmla="*/ 7078430 w 12192000"/>
              <a:gd name="connsiteY79" fmla="*/ 183225 h 1163932"/>
              <a:gd name="connsiteX80" fmla="*/ 7176563 w 12192000"/>
              <a:gd name="connsiteY80" fmla="*/ 179676 h 1163932"/>
              <a:gd name="connsiteX81" fmla="*/ 7205529 w 12192000"/>
              <a:gd name="connsiteY81" fmla="*/ 187443 h 1163932"/>
              <a:gd name="connsiteX82" fmla="*/ 7310118 w 12192000"/>
              <a:gd name="connsiteY82" fmla="*/ 169037 h 1163932"/>
              <a:gd name="connsiteX83" fmla="*/ 7673859 w 12192000"/>
              <a:gd name="connsiteY83" fmla="*/ 156768 h 1163932"/>
              <a:gd name="connsiteX84" fmla="*/ 7692748 w 12192000"/>
              <a:gd name="connsiteY84" fmla="*/ 167969 h 1163932"/>
              <a:gd name="connsiteX85" fmla="*/ 7715729 w 12192000"/>
              <a:gd name="connsiteY85" fmla="*/ 163804 h 1163932"/>
              <a:gd name="connsiteX86" fmla="*/ 7974189 w 12192000"/>
              <a:gd name="connsiteY86" fmla="*/ 161251 h 1163932"/>
              <a:gd name="connsiteX87" fmla="*/ 8101969 w 12192000"/>
              <a:gd name="connsiteY87" fmla="*/ 150927 h 1163932"/>
              <a:gd name="connsiteX88" fmla="*/ 8106826 w 12192000"/>
              <a:gd name="connsiteY88" fmla="*/ 146285 h 1163932"/>
              <a:gd name="connsiteX89" fmla="*/ 8162058 w 12192000"/>
              <a:gd name="connsiteY89" fmla="*/ 103136 h 1163932"/>
              <a:gd name="connsiteX90" fmla="*/ 8184568 w 12192000"/>
              <a:gd name="connsiteY90" fmla="*/ 100422 h 1163932"/>
              <a:gd name="connsiteX91" fmla="*/ 8205350 w 12192000"/>
              <a:gd name="connsiteY91" fmla="*/ 106344 h 1163932"/>
              <a:gd name="connsiteX92" fmla="*/ 8228227 w 12192000"/>
              <a:gd name="connsiteY92" fmla="*/ 112404 h 1163932"/>
              <a:gd name="connsiteX93" fmla="*/ 8229109 w 12192000"/>
              <a:gd name="connsiteY93" fmla="*/ 109777 h 1163932"/>
              <a:gd name="connsiteX94" fmla="*/ 8237963 w 12192000"/>
              <a:gd name="connsiteY94" fmla="*/ 113428 h 1163932"/>
              <a:gd name="connsiteX95" fmla="*/ 8248358 w 12192000"/>
              <a:gd name="connsiteY95" fmla="*/ 112494 h 1163932"/>
              <a:gd name="connsiteX96" fmla="*/ 8249309 w 12192000"/>
              <a:gd name="connsiteY96" fmla="*/ 113130 h 1163932"/>
              <a:gd name="connsiteX97" fmla="*/ 8249997 w 12192000"/>
              <a:gd name="connsiteY97" fmla="*/ 112347 h 1163932"/>
              <a:gd name="connsiteX98" fmla="*/ 8272162 w 12192000"/>
              <a:gd name="connsiteY98" fmla="*/ 110356 h 1163932"/>
              <a:gd name="connsiteX99" fmla="*/ 8292349 w 12192000"/>
              <a:gd name="connsiteY99" fmla="*/ 103912 h 1163932"/>
              <a:gd name="connsiteX100" fmla="*/ 8292491 w 12192000"/>
              <a:gd name="connsiteY100" fmla="*/ 103935 h 1163932"/>
              <a:gd name="connsiteX101" fmla="*/ 8307239 w 12192000"/>
              <a:gd name="connsiteY101" fmla="*/ 101023 h 1163932"/>
              <a:gd name="connsiteX102" fmla="*/ 8339282 w 12192000"/>
              <a:gd name="connsiteY102" fmla="*/ 115374 h 1163932"/>
              <a:gd name="connsiteX103" fmla="*/ 8346156 w 12192000"/>
              <a:gd name="connsiteY103" fmla="*/ 117659 h 1163932"/>
              <a:gd name="connsiteX104" fmla="*/ 8346467 w 12192000"/>
              <a:gd name="connsiteY104" fmla="*/ 117456 h 1163932"/>
              <a:gd name="connsiteX105" fmla="*/ 8354069 w 12192000"/>
              <a:gd name="connsiteY105" fmla="*/ 119374 h 1163932"/>
              <a:gd name="connsiteX106" fmla="*/ 8358687 w 12192000"/>
              <a:gd name="connsiteY106" fmla="*/ 121825 h 1163932"/>
              <a:gd name="connsiteX107" fmla="*/ 8433385 w 12192000"/>
              <a:gd name="connsiteY107" fmla="*/ 106101 h 1163932"/>
              <a:gd name="connsiteX108" fmla="*/ 8533779 w 12192000"/>
              <a:gd name="connsiteY108" fmla="*/ 104806 h 1163932"/>
              <a:gd name="connsiteX109" fmla="*/ 8632833 w 12192000"/>
              <a:gd name="connsiteY109" fmla="*/ 106964 h 1163932"/>
              <a:gd name="connsiteX110" fmla="*/ 8668523 w 12192000"/>
              <a:gd name="connsiteY110" fmla="*/ 109411 h 1163932"/>
              <a:gd name="connsiteX111" fmla="*/ 8732893 w 12192000"/>
              <a:gd name="connsiteY111" fmla="*/ 106423 h 1163932"/>
              <a:gd name="connsiteX112" fmla="*/ 8764071 w 12192000"/>
              <a:gd name="connsiteY112" fmla="*/ 101019 h 1163932"/>
              <a:gd name="connsiteX113" fmla="*/ 8767004 w 12192000"/>
              <a:gd name="connsiteY113" fmla="*/ 97951 h 1163932"/>
              <a:gd name="connsiteX114" fmla="*/ 8772553 w 12192000"/>
              <a:gd name="connsiteY114" fmla="*/ 96746 h 1163932"/>
              <a:gd name="connsiteX115" fmla="*/ 8787201 w 12192000"/>
              <a:gd name="connsiteY115" fmla="*/ 98465 h 1163932"/>
              <a:gd name="connsiteX116" fmla="*/ 8792624 w 12192000"/>
              <a:gd name="connsiteY116" fmla="*/ 99935 h 1163932"/>
              <a:gd name="connsiteX117" fmla="*/ 8800741 w 12192000"/>
              <a:gd name="connsiteY117" fmla="*/ 100329 h 1163932"/>
              <a:gd name="connsiteX118" fmla="*/ 8800966 w 12192000"/>
              <a:gd name="connsiteY118" fmla="*/ 100077 h 1163932"/>
              <a:gd name="connsiteX119" fmla="*/ 8808513 w 12192000"/>
              <a:gd name="connsiteY119" fmla="*/ 100962 h 1163932"/>
              <a:gd name="connsiteX120" fmla="*/ 8845110 w 12192000"/>
              <a:gd name="connsiteY120" fmla="*/ 108611 h 1163932"/>
              <a:gd name="connsiteX121" fmla="*/ 8896773 w 12192000"/>
              <a:gd name="connsiteY121" fmla="*/ 86101 h 1163932"/>
              <a:gd name="connsiteX122" fmla="*/ 8917529 w 12192000"/>
              <a:gd name="connsiteY122" fmla="*/ 82805 h 1163932"/>
              <a:gd name="connsiteX123" fmla="*/ 8929546 w 12192000"/>
              <a:gd name="connsiteY123" fmla="*/ 78543 h 1163932"/>
              <a:gd name="connsiteX124" fmla="*/ 9026654 w 12192000"/>
              <a:gd name="connsiteY124" fmla="*/ 99852 h 1163932"/>
              <a:gd name="connsiteX125" fmla="*/ 9040737 w 12192000"/>
              <a:gd name="connsiteY125" fmla="*/ 105786 h 1163932"/>
              <a:gd name="connsiteX126" fmla="*/ 9052026 w 12192000"/>
              <a:gd name="connsiteY126" fmla="*/ 115808 h 1163932"/>
              <a:gd name="connsiteX127" fmla="*/ 9203241 w 12192000"/>
              <a:gd name="connsiteY127" fmla="*/ 118145 h 1163932"/>
              <a:gd name="connsiteX128" fmla="*/ 9415584 w 12192000"/>
              <a:gd name="connsiteY128" fmla="*/ 163588 h 1163932"/>
              <a:gd name="connsiteX129" fmla="*/ 9505102 w 12192000"/>
              <a:gd name="connsiteY129" fmla="*/ 147474 h 1163932"/>
              <a:gd name="connsiteX130" fmla="*/ 9643040 w 12192000"/>
              <a:gd name="connsiteY130" fmla="*/ 164665 h 1163932"/>
              <a:gd name="connsiteX131" fmla="*/ 9762999 w 12192000"/>
              <a:gd name="connsiteY131" fmla="*/ 169055 h 1163932"/>
              <a:gd name="connsiteX132" fmla="*/ 9776183 w 12192000"/>
              <a:gd name="connsiteY132" fmla="*/ 168623 h 1163932"/>
              <a:gd name="connsiteX133" fmla="*/ 9780532 w 12192000"/>
              <a:gd name="connsiteY133" fmla="*/ 162255 h 1163932"/>
              <a:gd name="connsiteX134" fmla="*/ 9824924 w 12192000"/>
              <a:gd name="connsiteY134" fmla="*/ 158079 h 1163932"/>
              <a:gd name="connsiteX135" fmla="*/ 9910588 w 12192000"/>
              <a:gd name="connsiteY135" fmla="*/ 160759 h 1163932"/>
              <a:gd name="connsiteX136" fmla="*/ 9924173 w 12192000"/>
              <a:gd name="connsiteY136" fmla="*/ 165023 h 1163932"/>
              <a:gd name="connsiteX137" fmla="*/ 10010969 w 12192000"/>
              <a:gd name="connsiteY137" fmla="*/ 162234 h 1163932"/>
              <a:gd name="connsiteX138" fmla="*/ 10070699 w 12192000"/>
              <a:gd name="connsiteY138" fmla="*/ 164286 h 1163932"/>
              <a:gd name="connsiteX139" fmla="*/ 10083825 w 12192000"/>
              <a:gd name="connsiteY139" fmla="*/ 168444 h 1163932"/>
              <a:gd name="connsiteX140" fmla="*/ 10097932 w 12192000"/>
              <a:gd name="connsiteY140" fmla="*/ 161160 h 1163932"/>
              <a:gd name="connsiteX141" fmla="*/ 10101779 w 12192000"/>
              <a:gd name="connsiteY141" fmla="*/ 155488 h 1163932"/>
              <a:gd name="connsiteX142" fmla="*/ 10149437 w 12192000"/>
              <a:gd name="connsiteY142" fmla="*/ 158598 h 1163932"/>
              <a:gd name="connsiteX143" fmla="*/ 10155104 w 12192000"/>
              <a:gd name="connsiteY143" fmla="*/ 158045 h 1163932"/>
              <a:gd name="connsiteX144" fmla="*/ 10250982 w 12192000"/>
              <a:gd name="connsiteY144" fmla="*/ 135074 h 1163932"/>
              <a:gd name="connsiteX145" fmla="*/ 10343301 w 12192000"/>
              <a:gd name="connsiteY145" fmla="*/ 97316 h 1163932"/>
              <a:gd name="connsiteX146" fmla="*/ 10366625 w 12192000"/>
              <a:gd name="connsiteY146" fmla="*/ 85860 h 1163932"/>
              <a:gd name="connsiteX147" fmla="*/ 10433505 w 12192000"/>
              <a:gd name="connsiteY147" fmla="*/ 71432 h 1163932"/>
              <a:gd name="connsiteX148" fmla="*/ 10547510 w 12192000"/>
              <a:gd name="connsiteY148" fmla="*/ 53678 h 1163932"/>
              <a:gd name="connsiteX149" fmla="*/ 10588150 w 12192000"/>
              <a:gd name="connsiteY149" fmla="*/ 38719 h 1163932"/>
              <a:gd name="connsiteX150" fmla="*/ 10589457 w 12192000"/>
              <a:gd name="connsiteY150" fmla="*/ 31728 h 1163932"/>
              <a:gd name="connsiteX151" fmla="*/ 10699976 w 12192000"/>
              <a:gd name="connsiteY151" fmla="*/ 49777 h 1163932"/>
              <a:gd name="connsiteX152" fmla="*/ 10812237 w 12192000"/>
              <a:gd name="connsiteY152" fmla="*/ 52759 h 1163932"/>
              <a:gd name="connsiteX153" fmla="*/ 10869837 w 12192000"/>
              <a:gd name="connsiteY153" fmla="*/ 72227 h 1163932"/>
              <a:gd name="connsiteX154" fmla="*/ 10881770 w 12192000"/>
              <a:gd name="connsiteY154" fmla="*/ 80104 h 1163932"/>
              <a:gd name="connsiteX155" fmla="*/ 10896899 w 12192000"/>
              <a:gd name="connsiteY155" fmla="*/ 77163 h 1163932"/>
              <a:gd name="connsiteX156" fmla="*/ 10901748 w 12192000"/>
              <a:gd name="connsiteY156" fmla="*/ 72784 h 1163932"/>
              <a:gd name="connsiteX157" fmla="*/ 10947419 w 12192000"/>
              <a:gd name="connsiteY157" fmla="*/ 89748 h 1163932"/>
              <a:gd name="connsiteX158" fmla="*/ 10953034 w 12192000"/>
              <a:gd name="connsiteY158" fmla="*/ 90870 h 1163932"/>
              <a:gd name="connsiteX159" fmla="*/ 10992070 w 12192000"/>
              <a:gd name="connsiteY159" fmla="*/ 95273 h 1163932"/>
              <a:gd name="connsiteX160" fmla="*/ 11112372 w 12192000"/>
              <a:gd name="connsiteY160" fmla="*/ 88679 h 1163932"/>
              <a:gd name="connsiteX161" fmla="*/ 11147719 w 12192000"/>
              <a:gd name="connsiteY161" fmla="*/ 86992 h 1163932"/>
              <a:gd name="connsiteX162" fmla="*/ 11172617 w 12192000"/>
              <a:gd name="connsiteY162" fmla="*/ 82697 h 1163932"/>
              <a:gd name="connsiteX163" fmla="*/ 11240397 w 12192000"/>
              <a:gd name="connsiteY163" fmla="*/ 88262 h 1163932"/>
              <a:gd name="connsiteX164" fmla="*/ 11270034 w 12192000"/>
              <a:gd name="connsiteY164" fmla="*/ 98379 h 1163932"/>
              <a:gd name="connsiteX165" fmla="*/ 11293091 w 12192000"/>
              <a:gd name="connsiteY165" fmla="*/ 98474 h 1163932"/>
              <a:gd name="connsiteX166" fmla="*/ 11310949 w 12192000"/>
              <a:gd name="connsiteY166" fmla="*/ 104274 h 1163932"/>
              <a:gd name="connsiteX167" fmla="*/ 11345279 w 12192000"/>
              <a:gd name="connsiteY167" fmla="*/ 101883 h 1163932"/>
              <a:gd name="connsiteX168" fmla="*/ 11354597 w 12192000"/>
              <a:gd name="connsiteY168" fmla="*/ 104385 h 1163932"/>
              <a:gd name="connsiteX169" fmla="*/ 11367725 w 12192000"/>
              <a:gd name="connsiteY169" fmla="*/ 104431 h 1163932"/>
              <a:gd name="connsiteX170" fmla="*/ 11399832 w 12192000"/>
              <a:gd name="connsiteY170" fmla="*/ 117048 h 1163932"/>
              <a:gd name="connsiteX171" fmla="*/ 11487595 w 12192000"/>
              <a:gd name="connsiteY171" fmla="*/ 158754 h 1163932"/>
              <a:gd name="connsiteX172" fmla="*/ 11590850 w 12192000"/>
              <a:gd name="connsiteY172" fmla="*/ 244984 h 1163932"/>
              <a:gd name="connsiteX173" fmla="*/ 11736204 w 12192000"/>
              <a:gd name="connsiteY173" fmla="*/ 283941 h 1163932"/>
              <a:gd name="connsiteX174" fmla="*/ 11760331 w 12192000"/>
              <a:gd name="connsiteY174" fmla="*/ 298368 h 1163932"/>
              <a:gd name="connsiteX175" fmla="*/ 11819139 w 12192000"/>
              <a:gd name="connsiteY175" fmla="*/ 310575 h 1163932"/>
              <a:gd name="connsiteX176" fmla="*/ 11821967 w 12192000"/>
              <a:gd name="connsiteY176" fmla="*/ 312222 h 1163932"/>
              <a:gd name="connsiteX177" fmla="*/ 11847125 w 12192000"/>
              <a:gd name="connsiteY177" fmla="*/ 303833 h 1163932"/>
              <a:gd name="connsiteX178" fmla="*/ 11980134 w 12192000"/>
              <a:gd name="connsiteY178" fmla="*/ 328343 h 1163932"/>
              <a:gd name="connsiteX179" fmla="*/ 12174576 w 12192000"/>
              <a:gd name="connsiteY179" fmla="*/ 382540 h 1163932"/>
              <a:gd name="connsiteX180" fmla="*/ 12192000 w 12192000"/>
              <a:gd name="connsiteY180" fmla="*/ 385665 h 1163932"/>
              <a:gd name="connsiteX181" fmla="*/ 12192000 w 12192000"/>
              <a:gd name="connsiteY181" fmla="*/ 1163932 h 1163932"/>
              <a:gd name="connsiteX182" fmla="*/ 0 w 12192000"/>
              <a:gd name="connsiteY182" fmla="*/ 1163932 h 1163932"/>
              <a:gd name="connsiteX183" fmla="*/ 0 w 12192000"/>
              <a:gd name="connsiteY183" fmla="*/ 489977 h 1163932"/>
              <a:gd name="connsiteX184" fmla="*/ 5331 w 12192000"/>
              <a:gd name="connsiteY184" fmla="*/ 489229 h 1163932"/>
              <a:gd name="connsiteX185" fmla="*/ 39902 w 12192000"/>
              <a:gd name="connsiteY185" fmla="*/ 478716 h 1163932"/>
              <a:gd name="connsiteX186" fmla="*/ 117880 w 12192000"/>
              <a:gd name="connsiteY186" fmla="*/ 427388 h 1163932"/>
              <a:gd name="connsiteX187" fmla="*/ 238140 w 12192000"/>
              <a:gd name="connsiteY187" fmla="*/ 385729 h 1163932"/>
              <a:gd name="connsiteX188" fmla="*/ 249589 w 12192000"/>
              <a:gd name="connsiteY188" fmla="*/ 385949 h 1163932"/>
              <a:gd name="connsiteX189" fmla="*/ 296963 w 12192000"/>
              <a:gd name="connsiteY189" fmla="*/ 362534 h 1163932"/>
              <a:gd name="connsiteX190" fmla="*/ 339235 w 12192000"/>
              <a:gd name="connsiteY190" fmla="*/ 330857 h 1163932"/>
              <a:gd name="connsiteX191" fmla="*/ 447152 w 12192000"/>
              <a:gd name="connsiteY191" fmla="*/ 333855 h 1163932"/>
              <a:gd name="connsiteX192" fmla="*/ 475247 w 12192000"/>
              <a:gd name="connsiteY192" fmla="*/ 343146 h 1163932"/>
              <a:gd name="connsiteX193" fmla="*/ 477967 w 12192000"/>
              <a:gd name="connsiteY193" fmla="*/ 344392 h 1163932"/>
              <a:gd name="connsiteX194" fmla="*/ 527683 w 12192000"/>
              <a:gd name="connsiteY194" fmla="*/ 339655 h 1163932"/>
              <a:gd name="connsiteX195" fmla="*/ 703732 w 12192000"/>
              <a:gd name="connsiteY195" fmla="*/ 323031 h 1163932"/>
              <a:gd name="connsiteX196" fmla="*/ 853391 w 12192000"/>
              <a:gd name="connsiteY196" fmla="*/ 310023 h 1163932"/>
              <a:gd name="connsiteX197" fmla="*/ 925332 w 12192000"/>
              <a:gd name="connsiteY197" fmla="*/ 305118 h 1163932"/>
              <a:gd name="connsiteX198" fmla="*/ 941286 w 12192000"/>
              <a:gd name="connsiteY198" fmla="*/ 295364 h 1163932"/>
              <a:gd name="connsiteX199" fmla="*/ 950845 w 12192000"/>
              <a:gd name="connsiteY199" fmla="*/ 293027 h 1163932"/>
              <a:gd name="connsiteX200" fmla="*/ 953292 w 12192000"/>
              <a:gd name="connsiteY200" fmla="*/ 287324 h 1163932"/>
              <a:gd name="connsiteX201" fmla="*/ 967499 w 12192000"/>
              <a:gd name="connsiteY201" fmla="*/ 280192 h 1163932"/>
              <a:gd name="connsiteX202" fmla="*/ 985161 w 12192000"/>
              <a:gd name="connsiteY202" fmla="*/ 277297 h 1163932"/>
              <a:gd name="connsiteX203" fmla="*/ 1069267 w 12192000"/>
              <a:gd name="connsiteY203" fmla="*/ 269198 h 1163932"/>
              <a:gd name="connsiteX204" fmla="*/ 1138407 w 12192000"/>
              <a:gd name="connsiteY204" fmla="*/ 252999 h 1163932"/>
              <a:gd name="connsiteX205" fmla="*/ 1164931 w 12192000"/>
              <a:gd name="connsiteY205" fmla="*/ 245054 h 1163932"/>
              <a:gd name="connsiteX206" fmla="*/ 1211622 w 12192000"/>
              <a:gd name="connsiteY206" fmla="*/ 227108 h 1163932"/>
              <a:gd name="connsiteX207" fmla="*/ 1274567 w 12192000"/>
              <a:gd name="connsiteY207" fmla="*/ 209812 h 1163932"/>
              <a:gd name="connsiteX208" fmla="*/ 1325029 w 12192000"/>
              <a:gd name="connsiteY208" fmla="*/ 214369 h 1163932"/>
              <a:gd name="connsiteX209" fmla="*/ 1356805 w 12192000"/>
              <a:gd name="connsiteY209" fmla="*/ 210054 h 1163932"/>
              <a:gd name="connsiteX210" fmla="*/ 1468752 w 12192000"/>
              <a:gd name="connsiteY210" fmla="*/ 221036 h 1163932"/>
              <a:gd name="connsiteX211" fmla="*/ 1650750 w 12192000"/>
              <a:gd name="connsiteY211" fmla="*/ 171522 h 1163932"/>
              <a:gd name="connsiteX212" fmla="*/ 1655056 w 12192000"/>
              <a:gd name="connsiteY212" fmla="*/ 178538 h 1163932"/>
              <a:gd name="connsiteX213" fmla="*/ 1683220 w 12192000"/>
              <a:gd name="connsiteY213" fmla="*/ 176084 h 1163932"/>
              <a:gd name="connsiteX214" fmla="*/ 1685599 w 12192000"/>
              <a:gd name="connsiteY214" fmla="*/ 171820 h 1163932"/>
              <a:gd name="connsiteX215" fmla="*/ 1689230 w 12192000"/>
              <a:gd name="connsiteY215" fmla="*/ 171091 h 1163932"/>
              <a:gd name="connsiteX216" fmla="*/ 1691052 w 12192000"/>
              <a:gd name="connsiteY216" fmla="*/ 175010 h 1163932"/>
              <a:gd name="connsiteX217" fmla="*/ 1735783 w 12192000"/>
              <a:gd name="connsiteY217" fmla="*/ 183832 h 1163932"/>
              <a:gd name="connsiteX218" fmla="*/ 1797102 w 12192000"/>
              <a:gd name="connsiteY218" fmla="*/ 188721 h 1163932"/>
              <a:gd name="connsiteX219" fmla="*/ 1845638 w 12192000"/>
              <a:gd name="connsiteY219" fmla="*/ 170206 h 1163932"/>
              <a:gd name="connsiteX220" fmla="*/ 1848980 w 12192000"/>
              <a:gd name="connsiteY220" fmla="*/ 173948 h 1163932"/>
              <a:gd name="connsiteX221" fmla="*/ 1880587 w 12192000"/>
              <a:gd name="connsiteY221" fmla="*/ 171938 h 1163932"/>
              <a:gd name="connsiteX222" fmla="*/ 1995803 w 12192000"/>
              <a:gd name="connsiteY222" fmla="*/ 138279 h 1163932"/>
              <a:gd name="connsiteX223" fmla="*/ 2057448 w 12192000"/>
              <a:gd name="connsiteY223" fmla="*/ 135082 h 1163932"/>
              <a:gd name="connsiteX224" fmla="*/ 2119088 w 12192000"/>
              <a:gd name="connsiteY224" fmla="*/ 119940 h 1163932"/>
              <a:gd name="connsiteX225" fmla="*/ 2138831 w 12192000"/>
              <a:gd name="connsiteY225" fmla="*/ 122626 h 1163932"/>
              <a:gd name="connsiteX226" fmla="*/ 2174180 w 12192000"/>
              <a:gd name="connsiteY226" fmla="*/ 117121 h 1163932"/>
              <a:gd name="connsiteX227" fmla="*/ 2214259 w 12192000"/>
              <a:gd name="connsiteY227" fmla="*/ 116974 h 1163932"/>
              <a:gd name="connsiteX228" fmla="*/ 2264911 w 12192000"/>
              <a:gd name="connsiteY228" fmla="*/ 108071 h 1163932"/>
              <a:gd name="connsiteX229" fmla="*/ 2298963 w 12192000"/>
              <a:gd name="connsiteY229" fmla="*/ 107788 h 1163932"/>
              <a:gd name="connsiteX230" fmla="*/ 2454058 w 12192000"/>
              <a:gd name="connsiteY230" fmla="*/ 73698 h 1163932"/>
              <a:gd name="connsiteX231" fmla="*/ 2534188 w 12192000"/>
              <a:gd name="connsiteY231" fmla="*/ 70162 h 1163932"/>
              <a:gd name="connsiteX232" fmla="*/ 2616912 w 12192000"/>
              <a:gd name="connsiteY232" fmla="*/ 51189 h 1163932"/>
              <a:gd name="connsiteX233" fmla="*/ 2698592 w 12192000"/>
              <a:gd name="connsiteY233" fmla="*/ 42305 h 1163932"/>
              <a:gd name="connsiteX234" fmla="*/ 2891953 w 12192000"/>
              <a:gd name="connsiteY234" fmla="*/ 34973 h 1163932"/>
              <a:gd name="connsiteX235" fmla="*/ 2955508 w 12192000"/>
              <a:gd name="connsiteY235" fmla="*/ 929 h 116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2192000" h="1163932">
                <a:moveTo>
                  <a:pt x="2955508" y="929"/>
                </a:moveTo>
                <a:cubicBezTo>
                  <a:pt x="2962603" y="-560"/>
                  <a:pt x="2968871" y="-381"/>
                  <a:pt x="2973472" y="2369"/>
                </a:cubicBezTo>
                <a:cubicBezTo>
                  <a:pt x="2988398" y="1582"/>
                  <a:pt x="3039854" y="237"/>
                  <a:pt x="3052621" y="14030"/>
                </a:cubicBezTo>
                <a:cubicBezTo>
                  <a:pt x="3074269" y="13590"/>
                  <a:pt x="3124337" y="16403"/>
                  <a:pt x="3145220" y="16277"/>
                </a:cubicBezTo>
                <a:cubicBezTo>
                  <a:pt x="3177400" y="20825"/>
                  <a:pt x="3204801" y="-725"/>
                  <a:pt x="3233309" y="8968"/>
                </a:cubicBezTo>
                <a:cubicBezTo>
                  <a:pt x="3255675" y="17814"/>
                  <a:pt x="3297066" y="12790"/>
                  <a:pt x="3320851" y="18902"/>
                </a:cubicBezTo>
                <a:cubicBezTo>
                  <a:pt x="3329831" y="31255"/>
                  <a:pt x="3377875" y="43091"/>
                  <a:pt x="3394552" y="38279"/>
                </a:cubicBezTo>
                <a:cubicBezTo>
                  <a:pt x="3429790" y="45194"/>
                  <a:pt x="3435943" y="63076"/>
                  <a:pt x="3462252" y="68646"/>
                </a:cubicBezTo>
                <a:lnTo>
                  <a:pt x="3504799" y="93363"/>
                </a:lnTo>
                <a:lnTo>
                  <a:pt x="3568807" y="84557"/>
                </a:lnTo>
                <a:lnTo>
                  <a:pt x="3571993" y="87105"/>
                </a:lnTo>
                <a:cubicBezTo>
                  <a:pt x="3578062" y="92009"/>
                  <a:pt x="3584192" y="96609"/>
                  <a:pt x="3590879" y="100115"/>
                </a:cubicBezTo>
                <a:cubicBezTo>
                  <a:pt x="3596400" y="81013"/>
                  <a:pt x="3611075" y="86890"/>
                  <a:pt x="3623973" y="93084"/>
                </a:cubicBezTo>
                <a:lnTo>
                  <a:pt x="3636728" y="98019"/>
                </a:lnTo>
                <a:lnTo>
                  <a:pt x="3676976" y="96600"/>
                </a:lnTo>
                <a:cubicBezTo>
                  <a:pt x="3705974" y="106056"/>
                  <a:pt x="3711759" y="107306"/>
                  <a:pt x="3722653" y="115363"/>
                </a:cubicBezTo>
                <a:lnTo>
                  <a:pt x="3775112" y="98970"/>
                </a:lnTo>
                <a:lnTo>
                  <a:pt x="3932956" y="122337"/>
                </a:lnTo>
                <a:cubicBezTo>
                  <a:pt x="3980745" y="133345"/>
                  <a:pt x="4055421" y="160233"/>
                  <a:pt x="4100593" y="163834"/>
                </a:cubicBezTo>
                <a:cubicBezTo>
                  <a:pt x="4235789" y="175679"/>
                  <a:pt x="4169239" y="187722"/>
                  <a:pt x="4316364" y="177453"/>
                </a:cubicBezTo>
                <a:cubicBezTo>
                  <a:pt x="4321343" y="172718"/>
                  <a:pt x="4381395" y="166811"/>
                  <a:pt x="4387387" y="164360"/>
                </a:cubicBezTo>
                <a:lnTo>
                  <a:pt x="4427957" y="177526"/>
                </a:lnTo>
                <a:lnTo>
                  <a:pt x="4502291" y="188197"/>
                </a:lnTo>
                <a:lnTo>
                  <a:pt x="4600771" y="212143"/>
                </a:lnTo>
                <a:cubicBezTo>
                  <a:pt x="4614771" y="210903"/>
                  <a:pt x="4629325" y="210251"/>
                  <a:pt x="4644102" y="210363"/>
                </a:cubicBezTo>
                <a:lnTo>
                  <a:pt x="4652752" y="210902"/>
                </a:lnTo>
                <a:cubicBezTo>
                  <a:pt x="4652799" y="211030"/>
                  <a:pt x="4652848" y="211157"/>
                  <a:pt x="4652896" y="211286"/>
                </a:cubicBezTo>
                <a:cubicBezTo>
                  <a:pt x="4658320" y="211626"/>
                  <a:pt x="4678972" y="212192"/>
                  <a:pt x="4685303" y="212939"/>
                </a:cubicBezTo>
                <a:lnTo>
                  <a:pt x="4690886" y="215767"/>
                </a:lnTo>
                <a:lnTo>
                  <a:pt x="4725430" y="238732"/>
                </a:lnTo>
                <a:cubicBezTo>
                  <a:pt x="4737427" y="231591"/>
                  <a:pt x="4775104" y="226830"/>
                  <a:pt x="4800051" y="231099"/>
                </a:cubicBezTo>
                <a:cubicBezTo>
                  <a:pt x="4824999" y="235370"/>
                  <a:pt x="4838104" y="254681"/>
                  <a:pt x="4875115" y="264350"/>
                </a:cubicBezTo>
                <a:cubicBezTo>
                  <a:pt x="4910396" y="272074"/>
                  <a:pt x="4896976" y="272080"/>
                  <a:pt x="4936450" y="280902"/>
                </a:cubicBezTo>
                <a:cubicBezTo>
                  <a:pt x="4977972" y="291139"/>
                  <a:pt x="4987604" y="299206"/>
                  <a:pt x="5030961" y="305912"/>
                </a:cubicBezTo>
                <a:cubicBezTo>
                  <a:pt x="5067269" y="323566"/>
                  <a:pt x="5060686" y="296079"/>
                  <a:pt x="5082734" y="308581"/>
                </a:cubicBezTo>
                <a:lnTo>
                  <a:pt x="5138799" y="303800"/>
                </a:lnTo>
                <a:cubicBezTo>
                  <a:pt x="5159783" y="303972"/>
                  <a:pt x="5222232" y="329865"/>
                  <a:pt x="5259695" y="330476"/>
                </a:cubicBezTo>
                <a:cubicBezTo>
                  <a:pt x="5294177" y="331408"/>
                  <a:pt x="5329952" y="341580"/>
                  <a:pt x="5359642" y="340575"/>
                </a:cubicBezTo>
                <a:lnTo>
                  <a:pt x="5372918" y="336834"/>
                </a:lnTo>
                <a:lnTo>
                  <a:pt x="5396084" y="328268"/>
                </a:lnTo>
                <a:lnTo>
                  <a:pt x="5414292" y="320863"/>
                </a:lnTo>
                <a:cubicBezTo>
                  <a:pt x="5419283" y="317134"/>
                  <a:pt x="5483979" y="313053"/>
                  <a:pt x="5487276" y="307350"/>
                </a:cubicBezTo>
                <a:cubicBezTo>
                  <a:pt x="5545059" y="311386"/>
                  <a:pt x="5551468" y="308718"/>
                  <a:pt x="5612716" y="308118"/>
                </a:cubicBezTo>
                <a:cubicBezTo>
                  <a:pt x="5706701" y="319100"/>
                  <a:pt x="5706403" y="275903"/>
                  <a:pt x="5864813" y="257852"/>
                </a:cubicBezTo>
                <a:cubicBezTo>
                  <a:pt x="5919383" y="252630"/>
                  <a:pt x="6095366" y="235151"/>
                  <a:pt x="6151392" y="225732"/>
                </a:cubicBezTo>
                <a:cubicBezTo>
                  <a:pt x="6137061" y="192047"/>
                  <a:pt x="6183146" y="231837"/>
                  <a:pt x="6209396" y="220469"/>
                </a:cubicBezTo>
                <a:cubicBezTo>
                  <a:pt x="6229147" y="220563"/>
                  <a:pt x="6253887" y="222487"/>
                  <a:pt x="6269898" y="226300"/>
                </a:cubicBezTo>
                <a:cubicBezTo>
                  <a:pt x="6278362" y="227355"/>
                  <a:pt x="6287329" y="226959"/>
                  <a:pt x="6297029" y="224230"/>
                </a:cubicBezTo>
                <a:cubicBezTo>
                  <a:pt x="6312240" y="212407"/>
                  <a:pt x="6330874" y="209880"/>
                  <a:pt x="6352373" y="209161"/>
                </a:cubicBezTo>
                <a:lnTo>
                  <a:pt x="6353759" y="209135"/>
                </a:lnTo>
                <a:lnTo>
                  <a:pt x="6363346" y="196700"/>
                </a:lnTo>
                <a:cubicBezTo>
                  <a:pt x="6374599" y="188260"/>
                  <a:pt x="6378877" y="205848"/>
                  <a:pt x="6400681" y="204402"/>
                </a:cubicBezTo>
                <a:lnTo>
                  <a:pt x="6402041" y="207073"/>
                </a:lnTo>
                <a:lnTo>
                  <a:pt x="6424912" y="204940"/>
                </a:lnTo>
                <a:cubicBezTo>
                  <a:pt x="6440035" y="209475"/>
                  <a:pt x="6489474" y="188920"/>
                  <a:pt x="6502019" y="198788"/>
                </a:cubicBezTo>
                <a:cubicBezTo>
                  <a:pt x="6507553" y="199163"/>
                  <a:pt x="6513074" y="197832"/>
                  <a:pt x="6518229" y="197839"/>
                </a:cubicBezTo>
                <a:lnTo>
                  <a:pt x="6519089" y="198274"/>
                </a:lnTo>
                <a:lnTo>
                  <a:pt x="6561047" y="182276"/>
                </a:lnTo>
                <a:cubicBezTo>
                  <a:pt x="6576908" y="188273"/>
                  <a:pt x="6586597" y="187556"/>
                  <a:pt x="6595639" y="174596"/>
                </a:cubicBezTo>
                <a:cubicBezTo>
                  <a:pt x="6669524" y="204588"/>
                  <a:pt x="6631660" y="167763"/>
                  <a:pt x="6692265" y="171261"/>
                </a:cubicBezTo>
                <a:lnTo>
                  <a:pt x="6697219" y="171733"/>
                </a:lnTo>
                <a:lnTo>
                  <a:pt x="6713656" y="160032"/>
                </a:lnTo>
                <a:cubicBezTo>
                  <a:pt x="6713896" y="158972"/>
                  <a:pt x="6714141" y="157917"/>
                  <a:pt x="6714383" y="156857"/>
                </a:cubicBezTo>
                <a:lnTo>
                  <a:pt x="6774793" y="166145"/>
                </a:lnTo>
                <a:lnTo>
                  <a:pt x="6782112" y="161687"/>
                </a:lnTo>
                <a:lnTo>
                  <a:pt x="6822392" y="175020"/>
                </a:lnTo>
                <a:lnTo>
                  <a:pt x="6842719" y="178025"/>
                </a:lnTo>
                <a:lnTo>
                  <a:pt x="6878958" y="187256"/>
                </a:lnTo>
                <a:lnTo>
                  <a:pt x="6881972" y="184277"/>
                </a:lnTo>
                <a:lnTo>
                  <a:pt x="6889133" y="187492"/>
                </a:lnTo>
                <a:lnTo>
                  <a:pt x="6894439" y="184074"/>
                </a:lnTo>
                <a:lnTo>
                  <a:pt x="6900419" y="185342"/>
                </a:lnTo>
                <a:cubicBezTo>
                  <a:pt x="6911884" y="183619"/>
                  <a:pt x="6950507" y="175071"/>
                  <a:pt x="6963220" y="173736"/>
                </a:cubicBezTo>
                <a:lnTo>
                  <a:pt x="6976706" y="177326"/>
                </a:lnTo>
                <a:lnTo>
                  <a:pt x="6987064" y="166834"/>
                </a:lnTo>
                <a:lnTo>
                  <a:pt x="7030230" y="166147"/>
                </a:lnTo>
                <a:lnTo>
                  <a:pt x="7045014" y="175533"/>
                </a:lnTo>
                <a:lnTo>
                  <a:pt x="7058714" y="182424"/>
                </a:lnTo>
                <a:lnTo>
                  <a:pt x="7060499" y="182495"/>
                </a:lnTo>
                <a:lnTo>
                  <a:pt x="7078430" y="183225"/>
                </a:lnTo>
                <a:lnTo>
                  <a:pt x="7176563" y="179676"/>
                </a:lnTo>
                <a:lnTo>
                  <a:pt x="7205529" y="187443"/>
                </a:lnTo>
                <a:lnTo>
                  <a:pt x="7310118" y="169037"/>
                </a:lnTo>
                <a:cubicBezTo>
                  <a:pt x="7440488" y="161452"/>
                  <a:pt x="7553495" y="197026"/>
                  <a:pt x="7673859" y="156768"/>
                </a:cubicBezTo>
                <a:lnTo>
                  <a:pt x="7692748" y="167969"/>
                </a:lnTo>
                <a:lnTo>
                  <a:pt x="7715729" y="163804"/>
                </a:lnTo>
                <a:cubicBezTo>
                  <a:pt x="7811110" y="149060"/>
                  <a:pt x="7909958" y="141152"/>
                  <a:pt x="7974189" y="161251"/>
                </a:cubicBezTo>
                <a:cubicBezTo>
                  <a:pt x="8006066" y="157939"/>
                  <a:pt x="8083084" y="150326"/>
                  <a:pt x="8101969" y="150927"/>
                </a:cubicBezTo>
                <a:lnTo>
                  <a:pt x="8106826" y="146285"/>
                </a:lnTo>
                <a:lnTo>
                  <a:pt x="8162058" y="103136"/>
                </a:lnTo>
                <a:lnTo>
                  <a:pt x="8184568" y="100422"/>
                </a:lnTo>
                <a:lnTo>
                  <a:pt x="8205350" y="106344"/>
                </a:lnTo>
                <a:cubicBezTo>
                  <a:pt x="8213920" y="108834"/>
                  <a:pt x="8222826" y="111343"/>
                  <a:pt x="8228227" y="112404"/>
                </a:cubicBezTo>
                <a:lnTo>
                  <a:pt x="8229109" y="109777"/>
                </a:lnTo>
                <a:lnTo>
                  <a:pt x="8237963" y="113428"/>
                </a:lnTo>
                <a:lnTo>
                  <a:pt x="8248358" y="112494"/>
                </a:lnTo>
                <a:lnTo>
                  <a:pt x="8249309" y="113130"/>
                </a:lnTo>
                <a:lnTo>
                  <a:pt x="8249997" y="112347"/>
                </a:lnTo>
                <a:lnTo>
                  <a:pt x="8272162" y="110356"/>
                </a:lnTo>
                <a:lnTo>
                  <a:pt x="8292349" y="103912"/>
                </a:lnTo>
                <a:lnTo>
                  <a:pt x="8292491" y="103935"/>
                </a:lnTo>
                <a:cubicBezTo>
                  <a:pt x="8298009" y="104409"/>
                  <a:pt x="8303135" y="103922"/>
                  <a:pt x="8307239" y="101023"/>
                </a:cubicBezTo>
                <a:cubicBezTo>
                  <a:pt x="8317233" y="106089"/>
                  <a:pt x="8327966" y="110943"/>
                  <a:pt x="8339282" y="115374"/>
                </a:cubicBezTo>
                <a:lnTo>
                  <a:pt x="8346156" y="117659"/>
                </a:lnTo>
                <a:lnTo>
                  <a:pt x="8346467" y="117456"/>
                </a:lnTo>
                <a:cubicBezTo>
                  <a:pt x="8348336" y="117423"/>
                  <a:pt x="8350739" y="117978"/>
                  <a:pt x="8354069" y="119374"/>
                </a:cubicBezTo>
                <a:lnTo>
                  <a:pt x="8358687" y="121825"/>
                </a:lnTo>
                <a:lnTo>
                  <a:pt x="8433385" y="106101"/>
                </a:lnTo>
                <a:cubicBezTo>
                  <a:pt x="8472316" y="107679"/>
                  <a:pt x="8499361" y="89243"/>
                  <a:pt x="8533779" y="104806"/>
                </a:cubicBezTo>
                <a:cubicBezTo>
                  <a:pt x="8570237" y="106199"/>
                  <a:pt x="8602608" y="99501"/>
                  <a:pt x="8632833" y="106964"/>
                </a:cubicBezTo>
                <a:cubicBezTo>
                  <a:pt x="8646003" y="101130"/>
                  <a:pt x="8658069" y="99126"/>
                  <a:pt x="8668523" y="109411"/>
                </a:cubicBezTo>
                <a:cubicBezTo>
                  <a:pt x="8702829" y="107932"/>
                  <a:pt x="8712456" y="94511"/>
                  <a:pt x="8732893" y="106423"/>
                </a:cubicBezTo>
                <a:lnTo>
                  <a:pt x="8764071" y="101019"/>
                </a:lnTo>
                <a:lnTo>
                  <a:pt x="8767004" y="97951"/>
                </a:lnTo>
                <a:lnTo>
                  <a:pt x="8772553" y="96746"/>
                </a:lnTo>
                <a:lnTo>
                  <a:pt x="8787201" y="98465"/>
                </a:lnTo>
                <a:lnTo>
                  <a:pt x="8792624" y="99935"/>
                </a:lnTo>
                <a:cubicBezTo>
                  <a:pt x="8796395" y="100640"/>
                  <a:pt x="8798936" y="100714"/>
                  <a:pt x="8800741" y="100329"/>
                </a:cubicBezTo>
                <a:lnTo>
                  <a:pt x="8800966" y="100077"/>
                </a:lnTo>
                <a:lnTo>
                  <a:pt x="8808513" y="100962"/>
                </a:lnTo>
                <a:cubicBezTo>
                  <a:pt x="8821191" y="103057"/>
                  <a:pt x="8833467" y="105663"/>
                  <a:pt x="8845110" y="108611"/>
                </a:cubicBezTo>
                <a:cubicBezTo>
                  <a:pt x="8856640" y="94429"/>
                  <a:pt x="8898769" y="114061"/>
                  <a:pt x="8896773" y="86101"/>
                </a:cubicBezTo>
                <a:cubicBezTo>
                  <a:pt x="8912560" y="89254"/>
                  <a:pt x="8921083" y="101262"/>
                  <a:pt x="8917529" y="82805"/>
                </a:cubicBezTo>
                <a:lnTo>
                  <a:pt x="8929546" y="78543"/>
                </a:lnTo>
                <a:lnTo>
                  <a:pt x="9026654" y="99852"/>
                </a:lnTo>
                <a:lnTo>
                  <a:pt x="9040737" y="105786"/>
                </a:lnTo>
                <a:cubicBezTo>
                  <a:pt x="9045198" y="108424"/>
                  <a:pt x="9049055" y="111684"/>
                  <a:pt x="9052026" y="115808"/>
                </a:cubicBezTo>
                <a:cubicBezTo>
                  <a:pt x="9103902" y="97277"/>
                  <a:pt x="9148883" y="119005"/>
                  <a:pt x="9203241" y="118145"/>
                </a:cubicBezTo>
                <a:cubicBezTo>
                  <a:pt x="9263154" y="126206"/>
                  <a:pt x="9393882" y="154481"/>
                  <a:pt x="9415584" y="163588"/>
                </a:cubicBezTo>
                <a:cubicBezTo>
                  <a:pt x="9433796" y="167802"/>
                  <a:pt x="9514347" y="159834"/>
                  <a:pt x="9505102" y="147474"/>
                </a:cubicBezTo>
                <a:cubicBezTo>
                  <a:pt x="9558875" y="175676"/>
                  <a:pt x="9580546" y="149889"/>
                  <a:pt x="9643040" y="164665"/>
                </a:cubicBezTo>
                <a:lnTo>
                  <a:pt x="9762999" y="169055"/>
                </a:lnTo>
                <a:lnTo>
                  <a:pt x="9776183" y="168623"/>
                </a:lnTo>
                <a:lnTo>
                  <a:pt x="9780532" y="162255"/>
                </a:lnTo>
                <a:lnTo>
                  <a:pt x="9824924" y="158079"/>
                </a:lnTo>
                <a:cubicBezTo>
                  <a:pt x="9845325" y="170634"/>
                  <a:pt x="9880317" y="158344"/>
                  <a:pt x="9910588" y="160759"/>
                </a:cubicBezTo>
                <a:lnTo>
                  <a:pt x="9924173" y="165023"/>
                </a:lnTo>
                <a:lnTo>
                  <a:pt x="10010969" y="162234"/>
                </a:lnTo>
                <a:lnTo>
                  <a:pt x="10070699" y="164286"/>
                </a:lnTo>
                <a:lnTo>
                  <a:pt x="10083825" y="168444"/>
                </a:lnTo>
                <a:lnTo>
                  <a:pt x="10097932" y="161160"/>
                </a:lnTo>
                <a:cubicBezTo>
                  <a:pt x="10099580" y="159385"/>
                  <a:pt x="10100873" y="157473"/>
                  <a:pt x="10101779" y="155488"/>
                </a:cubicBezTo>
                <a:lnTo>
                  <a:pt x="10149437" y="158598"/>
                </a:lnTo>
                <a:lnTo>
                  <a:pt x="10155104" y="158045"/>
                </a:lnTo>
                <a:lnTo>
                  <a:pt x="10250982" y="135074"/>
                </a:lnTo>
                <a:cubicBezTo>
                  <a:pt x="10282349" y="124953"/>
                  <a:pt x="10324027" y="105518"/>
                  <a:pt x="10343301" y="97316"/>
                </a:cubicBezTo>
                <a:cubicBezTo>
                  <a:pt x="10346266" y="87573"/>
                  <a:pt x="10357577" y="89038"/>
                  <a:pt x="10366625" y="85860"/>
                </a:cubicBezTo>
                <a:cubicBezTo>
                  <a:pt x="10373832" y="76124"/>
                  <a:pt x="10418445" y="69199"/>
                  <a:pt x="10433505" y="71432"/>
                </a:cubicBezTo>
                <a:cubicBezTo>
                  <a:pt x="10475361" y="83650"/>
                  <a:pt x="10513941" y="44949"/>
                  <a:pt x="10547510" y="53678"/>
                </a:cubicBezTo>
                <a:cubicBezTo>
                  <a:pt x="10573283" y="48227"/>
                  <a:pt x="10581157" y="42377"/>
                  <a:pt x="10588150" y="38719"/>
                </a:cubicBezTo>
                <a:lnTo>
                  <a:pt x="10589457" y="31728"/>
                </a:lnTo>
                <a:lnTo>
                  <a:pt x="10699976" y="49777"/>
                </a:lnTo>
                <a:cubicBezTo>
                  <a:pt x="10735033" y="53897"/>
                  <a:pt x="10768025" y="45042"/>
                  <a:pt x="10812237" y="52759"/>
                </a:cubicBezTo>
                <a:lnTo>
                  <a:pt x="10869837" y="72227"/>
                </a:lnTo>
                <a:lnTo>
                  <a:pt x="10881770" y="80104"/>
                </a:lnTo>
                <a:lnTo>
                  <a:pt x="10896899" y="77163"/>
                </a:lnTo>
                <a:cubicBezTo>
                  <a:pt x="10898848" y="75922"/>
                  <a:pt x="10900479" y="74444"/>
                  <a:pt x="10901748" y="72784"/>
                </a:cubicBezTo>
                <a:lnTo>
                  <a:pt x="10947419" y="89748"/>
                </a:lnTo>
                <a:lnTo>
                  <a:pt x="10953034" y="90870"/>
                </a:lnTo>
                <a:lnTo>
                  <a:pt x="10992070" y="95273"/>
                </a:lnTo>
                <a:lnTo>
                  <a:pt x="11112372" y="88679"/>
                </a:lnTo>
                <a:cubicBezTo>
                  <a:pt x="11108439" y="74830"/>
                  <a:pt x="11140018" y="97031"/>
                  <a:pt x="11147719" y="86992"/>
                </a:cubicBezTo>
                <a:cubicBezTo>
                  <a:pt x="11152509" y="78401"/>
                  <a:pt x="11163205" y="83136"/>
                  <a:pt x="11172617" y="82697"/>
                </a:cubicBezTo>
                <a:cubicBezTo>
                  <a:pt x="11181525" y="75359"/>
                  <a:pt x="11226208" y="81688"/>
                  <a:pt x="11240397" y="88262"/>
                </a:cubicBezTo>
                <a:cubicBezTo>
                  <a:pt x="11249960" y="94287"/>
                  <a:pt x="11259949" y="97164"/>
                  <a:pt x="11270034" y="98379"/>
                </a:cubicBezTo>
                <a:lnTo>
                  <a:pt x="11293091" y="98474"/>
                </a:lnTo>
                <a:lnTo>
                  <a:pt x="11310949" y="104274"/>
                </a:lnTo>
                <a:lnTo>
                  <a:pt x="11345279" y="101883"/>
                </a:lnTo>
                <a:lnTo>
                  <a:pt x="11354597" y="104385"/>
                </a:lnTo>
                <a:lnTo>
                  <a:pt x="11367725" y="104431"/>
                </a:lnTo>
                <a:lnTo>
                  <a:pt x="11399832" y="117048"/>
                </a:lnTo>
                <a:cubicBezTo>
                  <a:pt x="11426330" y="131555"/>
                  <a:pt x="11452641" y="150886"/>
                  <a:pt x="11487595" y="158754"/>
                </a:cubicBezTo>
                <a:cubicBezTo>
                  <a:pt x="11515406" y="151514"/>
                  <a:pt x="11531776" y="244887"/>
                  <a:pt x="11590850" y="244984"/>
                </a:cubicBezTo>
                <a:cubicBezTo>
                  <a:pt x="11687863" y="198241"/>
                  <a:pt x="11587614" y="291800"/>
                  <a:pt x="11736204" y="283941"/>
                </a:cubicBezTo>
                <a:cubicBezTo>
                  <a:pt x="11744762" y="275580"/>
                  <a:pt x="11762511" y="286184"/>
                  <a:pt x="11760331" y="298368"/>
                </a:cubicBezTo>
                <a:cubicBezTo>
                  <a:pt x="11769810" y="295289"/>
                  <a:pt x="11817448" y="290644"/>
                  <a:pt x="11819139" y="310575"/>
                </a:cubicBezTo>
                <a:lnTo>
                  <a:pt x="11821967" y="312222"/>
                </a:lnTo>
                <a:lnTo>
                  <a:pt x="11847125" y="303833"/>
                </a:lnTo>
                <a:cubicBezTo>
                  <a:pt x="11890550" y="301151"/>
                  <a:pt x="11927400" y="329991"/>
                  <a:pt x="11980134" y="328343"/>
                </a:cubicBezTo>
                <a:cubicBezTo>
                  <a:pt x="11999877" y="317657"/>
                  <a:pt x="12100908" y="364667"/>
                  <a:pt x="12174576" y="382540"/>
                </a:cubicBezTo>
                <a:lnTo>
                  <a:pt x="12192000" y="385665"/>
                </a:lnTo>
                <a:lnTo>
                  <a:pt x="12192000" y="1163932"/>
                </a:lnTo>
                <a:lnTo>
                  <a:pt x="0" y="1163932"/>
                </a:lnTo>
                <a:lnTo>
                  <a:pt x="0" y="489977"/>
                </a:lnTo>
                <a:lnTo>
                  <a:pt x="5331" y="489229"/>
                </a:lnTo>
                <a:cubicBezTo>
                  <a:pt x="18193" y="486710"/>
                  <a:pt x="30228" y="483363"/>
                  <a:pt x="39902" y="478716"/>
                </a:cubicBezTo>
                <a:lnTo>
                  <a:pt x="117880" y="427388"/>
                </a:lnTo>
                <a:lnTo>
                  <a:pt x="238140" y="385729"/>
                </a:lnTo>
                <a:lnTo>
                  <a:pt x="249589" y="385949"/>
                </a:lnTo>
                <a:lnTo>
                  <a:pt x="296963" y="362534"/>
                </a:lnTo>
                <a:cubicBezTo>
                  <a:pt x="312678" y="353496"/>
                  <a:pt x="327245" y="343226"/>
                  <a:pt x="339235" y="330857"/>
                </a:cubicBezTo>
                <a:cubicBezTo>
                  <a:pt x="358017" y="316348"/>
                  <a:pt x="430593" y="324331"/>
                  <a:pt x="447152" y="333855"/>
                </a:cubicBezTo>
                <a:cubicBezTo>
                  <a:pt x="455944" y="335789"/>
                  <a:pt x="465515" y="339134"/>
                  <a:pt x="475247" y="343146"/>
                </a:cubicBezTo>
                <a:lnTo>
                  <a:pt x="477967" y="344392"/>
                </a:lnTo>
                <a:lnTo>
                  <a:pt x="527683" y="339655"/>
                </a:lnTo>
                <a:lnTo>
                  <a:pt x="703732" y="323031"/>
                </a:lnTo>
                <a:cubicBezTo>
                  <a:pt x="746107" y="337252"/>
                  <a:pt x="806181" y="307763"/>
                  <a:pt x="853391" y="310023"/>
                </a:cubicBezTo>
                <a:cubicBezTo>
                  <a:pt x="890324" y="307038"/>
                  <a:pt x="911072" y="307293"/>
                  <a:pt x="925332" y="305118"/>
                </a:cubicBezTo>
                <a:lnTo>
                  <a:pt x="941286" y="295364"/>
                </a:lnTo>
                <a:lnTo>
                  <a:pt x="950845" y="293027"/>
                </a:lnTo>
                <a:lnTo>
                  <a:pt x="953292" y="287324"/>
                </a:lnTo>
                <a:lnTo>
                  <a:pt x="967499" y="280192"/>
                </a:lnTo>
                <a:cubicBezTo>
                  <a:pt x="972860" y="278300"/>
                  <a:pt x="978671" y="277177"/>
                  <a:pt x="985161" y="277297"/>
                </a:cubicBezTo>
                <a:cubicBezTo>
                  <a:pt x="1006876" y="286454"/>
                  <a:pt x="1042482" y="256677"/>
                  <a:pt x="1069267" y="269198"/>
                </a:cubicBezTo>
                <a:cubicBezTo>
                  <a:pt x="1094808" y="265150"/>
                  <a:pt x="1122462" y="257023"/>
                  <a:pt x="1138407" y="252999"/>
                </a:cubicBezTo>
                <a:cubicBezTo>
                  <a:pt x="1144898" y="243390"/>
                  <a:pt x="1166843" y="255604"/>
                  <a:pt x="1164931" y="245054"/>
                </a:cubicBezTo>
                <a:cubicBezTo>
                  <a:pt x="1180564" y="253372"/>
                  <a:pt x="1196701" y="233033"/>
                  <a:pt x="1211622" y="227108"/>
                </a:cubicBezTo>
                <a:cubicBezTo>
                  <a:pt x="1223659" y="235648"/>
                  <a:pt x="1243095" y="214792"/>
                  <a:pt x="1274567" y="209812"/>
                </a:cubicBezTo>
                <a:cubicBezTo>
                  <a:pt x="1293468" y="207689"/>
                  <a:pt x="1311321" y="214329"/>
                  <a:pt x="1325029" y="214369"/>
                </a:cubicBezTo>
                <a:cubicBezTo>
                  <a:pt x="1338735" y="214409"/>
                  <a:pt x="1348238" y="204450"/>
                  <a:pt x="1356805" y="210054"/>
                </a:cubicBezTo>
                <a:cubicBezTo>
                  <a:pt x="1397191" y="226080"/>
                  <a:pt x="1434108" y="220864"/>
                  <a:pt x="1468752" y="221036"/>
                </a:cubicBezTo>
                <a:lnTo>
                  <a:pt x="1650750" y="171522"/>
                </a:lnTo>
                <a:cubicBezTo>
                  <a:pt x="1648963" y="175128"/>
                  <a:pt x="1647366" y="179078"/>
                  <a:pt x="1655056" y="178538"/>
                </a:cubicBezTo>
                <a:cubicBezTo>
                  <a:pt x="1671361" y="175610"/>
                  <a:pt x="1673472" y="191103"/>
                  <a:pt x="1683220" y="176084"/>
                </a:cubicBezTo>
                <a:lnTo>
                  <a:pt x="1685599" y="171820"/>
                </a:lnTo>
                <a:lnTo>
                  <a:pt x="1689230" y="171091"/>
                </a:lnTo>
                <a:cubicBezTo>
                  <a:pt x="1691077" y="171209"/>
                  <a:pt x="1691927" y="172238"/>
                  <a:pt x="1691052" y="175010"/>
                </a:cubicBezTo>
                <a:cubicBezTo>
                  <a:pt x="1708143" y="163422"/>
                  <a:pt x="1721518" y="180819"/>
                  <a:pt x="1735783" y="183832"/>
                </a:cubicBezTo>
                <a:cubicBezTo>
                  <a:pt x="1749257" y="172743"/>
                  <a:pt x="1765900" y="189995"/>
                  <a:pt x="1797102" y="188721"/>
                </a:cubicBezTo>
                <a:cubicBezTo>
                  <a:pt x="1811926" y="175989"/>
                  <a:pt x="1818113" y="188014"/>
                  <a:pt x="1845638" y="170206"/>
                </a:cubicBezTo>
                <a:cubicBezTo>
                  <a:pt x="1846487" y="171605"/>
                  <a:pt x="1847613" y="172863"/>
                  <a:pt x="1848980" y="173948"/>
                </a:cubicBezTo>
                <a:cubicBezTo>
                  <a:pt x="1856916" y="180245"/>
                  <a:pt x="1871067" y="179345"/>
                  <a:pt x="1880587" y="171938"/>
                </a:cubicBezTo>
                <a:cubicBezTo>
                  <a:pt x="1923931" y="147552"/>
                  <a:pt x="1960626" y="145420"/>
                  <a:pt x="1995803" y="138279"/>
                </a:cubicBezTo>
                <a:cubicBezTo>
                  <a:pt x="2035252" y="132570"/>
                  <a:pt x="2005733" y="159108"/>
                  <a:pt x="2057448" y="135082"/>
                </a:cubicBezTo>
                <a:lnTo>
                  <a:pt x="2119088" y="119940"/>
                </a:lnTo>
                <a:lnTo>
                  <a:pt x="2138831" y="122626"/>
                </a:lnTo>
                <a:lnTo>
                  <a:pt x="2174180" y="117121"/>
                </a:lnTo>
                <a:lnTo>
                  <a:pt x="2214259" y="116974"/>
                </a:lnTo>
                <a:cubicBezTo>
                  <a:pt x="2231866" y="115824"/>
                  <a:pt x="2248895" y="113224"/>
                  <a:pt x="2264911" y="108071"/>
                </a:cubicBezTo>
                <a:lnTo>
                  <a:pt x="2298963" y="107788"/>
                </a:lnTo>
                <a:cubicBezTo>
                  <a:pt x="2352919" y="99467"/>
                  <a:pt x="2408915" y="93907"/>
                  <a:pt x="2454058" y="73698"/>
                </a:cubicBezTo>
                <a:cubicBezTo>
                  <a:pt x="2493261" y="67427"/>
                  <a:pt x="2507044" y="73914"/>
                  <a:pt x="2534188" y="70162"/>
                </a:cubicBezTo>
                <a:cubicBezTo>
                  <a:pt x="2561369" y="61552"/>
                  <a:pt x="2595762" y="55004"/>
                  <a:pt x="2616912" y="51189"/>
                </a:cubicBezTo>
                <a:lnTo>
                  <a:pt x="2698592" y="42305"/>
                </a:lnTo>
                <a:lnTo>
                  <a:pt x="2891953" y="34973"/>
                </a:lnTo>
                <a:cubicBezTo>
                  <a:pt x="2905485" y="24878"/>
                  <a:pt x="2934220" y="5398"/>
                  <a:pt x="2955508" y="929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AD834B-015B-1041-9531-63B33FA07892}"/>
              </a:ext>
            </a:extLst>
          </p:cNvPr>
          <p:cNvSpPr/>
          <p:nvPr/>
        </p:nvSpPr>
        <p:spPr>
          <a:xfrm>
            <a:off x="139256" y="1523496"/>
            <a:ext cx="833455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-Shifts to R</a:t>
            </a:r>
          </a:p>
          <a:p>
            <a:r>
              <a:rPr lang="en-US" dirty="0"/>
              <a:t>	-occurs when there is a decreased affinity of hemoglobin for O2 (</a:t>
            </a:r>
            <a:r>
              <a:rPr lang="en-US" dirty="0" err="1"/>
              <a:t>inc</a:t>
            </a:r>
            <a:r>
              <a:rPr lang="en-US" dirty="0"/>
              <a:t> in P</a:t>
            </a:r>
            <a:r>
              <a:rPr lang="en-US" baseline="-25000" dirty="0"/>
              <a:t>50</a:t>
            </a:r>
            <a:r>
              <a:rPr lang="en-US" dirty="0"/>
              <a:t>, 	which means that 50% saturation is achieved at higher than normal value of 	PO2)</a:t>
            </a:r>
          </a:p>
          <a:p>
            <a:r>
              <a:rPr lang="en-US" dirty="0"/>
              <a:t>	-situations when it is advantageous to facilitate offloading of 	O2 in tissues</a:t>
            </a:r>
          </a:p>
          <a:p>
            <a:r>
              <a:rPr lang="en-US" dirty="0"/>
              <a:t>	</a:t>
            </a:r>
          </a:p>
          <a:p>
            <a:r>
              <a:rPr lang="en-US" dirty="0"/>
              <a:t>	-increases in PCO2 </a:t>
            </a:r>
          </a:p>
          <a:p>
            <a:r>
              <a:rPr lang="en-US" dirty="0"/>
              <a:t>	-increases in H+ (acidosis)</a:t>
            </a:r>
          </a:p>
          <a:p>
            <a:r>
              <a:rPr lang="en-US" dirty="0"/>
              <a:t>	-decreases in pH</a:t>
            </a:r>
          </a:p>
          <a:p>
            <a:r>
              <a:rPr lang="en-US" dirty="0"/>
              <a:t>	-increases in temp</a:t>
            </a:r>
          </a:p>
          <a:p>
            <a:r>
              <a:rPr lang="en-US" dirty="0"/>
              <a:t>	-increases in 2,3 DPG (a byproduct of glycolysis in RBCs)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BD6B58-6847-9A4B-A6DF-7F3E4B5C0A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0606" y="1453158"/>
            <a:ext cx="3286373" cy="456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7028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7CD24CB-ADB7-42D5-B7CA-D6B8E184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85F20A-C441-F343-9818-A3BF0959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98991" y="0"/>
            <a:ext cx="11906025" cy="1371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Changes in Oxygen-hemoglobin dissociation curve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9168E3-50B5-4B32-B3BA-B53352278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0"/>
            <a:ext cx="12192000" cy="1371600"/>
          </a:xfrm>
          <a:custGeom>
            <a:avLst/>
            <a:gdLst>
              <a:gd name="connsiteX0" fmla="*/ 0 w 12192000"/>
              <a:gd name="connsiteY0" fmla="*/ 0 h 1008346"/>
              <a:gd name="connsiteX1" fmla="*/ 12187583 w 12192000"/>
              <a:gd name="connsiteY1" fmla="*/ 0 h 1008346"/>
              <a:gd name="connsiteX2" fmla="*/ 12192000 w 12192000"/>
              <a:gd name="connsiteY2" fmla="*/ 65613 h 1008346"/>
              <a:gd name="connsiteX3" fmla="*/ 12192000 w 12192000"/>
              <a:gd name="connsiteY3" fmla="*/ 84629 h 1008346"/>
              <a:gd name="connsiteX4" fmla="*/ 12176433 w 12192000"/>
              <a:gd name="connsiteY4" fmla="*/ 86996 h 1008346"/>
              <a:gd name="connsiteX5" fmla="*/ 11966438 w 12192000"/>
              <a:gd name="connsiteY5" fmla="*/ 112672 h 1008346"/>
              <a:gd name="connsiteX6" fmla="*/ 11916918 w 12192000"/>
              <a:gd name="connsiteY6" fmla="*/ 131001 h 1008346"/>
              <a:gd name="connsiteX7" fmla="*/ 11785675 w 12192000"/>
              <a:gd name="connsiteY7" fmla="*/ 200504 h 1008346"/>
              <a:gd name="connsiteX8" fmla="*/ 11710307 w 12192000"/>
              <a:gd name="connsiteY8" fmla="*/ 219266 h 1008346"/>
              <a:gd name="connsiteX9" fmla="*/ 11488515 w 12192000"/>
              <a:gd name="connsiteY9" fmla="*/ 272573 h 1008346"/>
              <a:gd name="connsiteX10" fmla="*/ 11419631 w 12192000"/>
              <a:gd name="connsiteY10" fmla="*/ 292041 h 1008346"/>
              <a:gd name="connsiteX11" fmla="*/ 11247844 w 12192000"/>
              <a:gd name="connsiteY11" fmla="*/ 350265 h 1008346"/>
              <a:gd name="connsiteX12" fmla="*/ 11126425 w 12192000"/>
              <a:gd name="connsiteY12" fmla="*/ 419544 h 1008346"/>
              <a:gd name="connsiteX13" fmla="*/ 11017611 w 12192000"/>
              <a:gd name="connsiteY13" fmla="*/ 445382 h 1008346"/>
              <a:gd name="connsiteX14" fmla="*/ 10964524 w 12192000"/>
              <a:gd name="connsiteY14" fmla="*/ 459636 h 1008346"/>
              <a:gd name="connsiteX15" fmla="*/ 10937482 w 12192000"/>
              <a:gd name="connsiteY15" fmla="*/ 479175 h 1008346"/>
              <a:gd name="connsiteX16" fmla="*/ 10920340 w 12192000"/>
              <a:gd name="connsiteY16" fmla="*/ 481765 h 1008346"/>
              <a:gd name="connsiteX17" fmla="*/ 10920133 w 12192000"/>
              <a:gd name="connsiteY17" fmla="*/ 482186 h 1008346"/>
              <a:gd name="connsiteX18" fmla="*/ 10815604 w 12192000"/>
              <a:gd name="connsiteY18" fmla="*/ 500583 h 1008346"/>
              <a:gd name="connsiteX19" fmla="*/ 10736979 w 12192000"/>
              <a:gd name="connsiteY19" fmla="*/ 537354 h 1008346"/>
              <a:gd name="connsiteX20" fmla="*/ 10697572 w 12192000"/>
              <a:gd name="connsiteY20" fmla="*/ 549656 h 1008346"/>
              <a:gd name="connsiteX21" fmla="*/ 10677680 w 12192000"/>
              <a:gd name="connsiteY21" fmla="*/ 558131 h 1008346"/>
              <a:gd name="connsiteX22" fmla="*/ 10677187 w 12192000"/>
              <a:gd name="connsiteY22" fmla="*/ 559888 h 1008346"/>
              <a:gd name="connsiteX23" fmla="*/ 10588288 w 12192000"/>
              <a:gd name="connsiteY23" fmla="*/ 566845 h 1008346"/>
              <a:gd name="connsiteX24" fmla="*/ 10533913 w 12192000"/>
              <a:gd name="connsiteY24" fmla="*/ 565526 h 1008346"/>
              <a:gd name="connsiteX25" fmla="*/ 10427096 w 12192000"/>
              <a:gd name="connsiteY25" fmla="*/ 571439 h 1008346"/>
              <a:gd name="connsiteX26" fmla="*/ 10283366 w 12192000"/>
              <a:gd name="connsiteY26" fmla="*/ 601076 h 1008346"/>
              <a:gd name="connsiteX27" fmla="*/ 10071988 w 12192000"/>
              <a:gd name="connsiteY27" fmla="*/ 612649 h 1008346"/>
              <a:gd name="connsiteX28" fmla="*/ 10019577 w 12192000"/>
              <a:gd name="connsiteY28" fmla="*/ 623784 h 1008346"/>
              <a:gd name="connsiteX29" fmla="*/ 9996598 w 12192000"/>
              <a:gd name="connsiteY29" fmla="*/ 629362 h 1008346"/>
              <a:gd name="connsiteX30" fmla="*/ 9994226 w 12192000"/>
              <a:gd name="connsiteY30" fmla="*/ 629693 h 1008346"/>
              <a:gd name="connsiteX31" fmla="*/ 9886928 w 12192000"/>
              <a:gd name="connsiteY31" fmla="*/ 637803 h 1008346"/>
              <a:gd name="connsiteX32" fmla="*/ 9757216 w 12192000"/>
              <a:gd name="connsiteY32" fmla="*/ 637903 h 1008346"/>
              <a:gd name="connsiteX33" fmla="*/ 9630666 w 12192000"/>
              <a:gd name="connsiteY33" fmla="*/ 634301 h 1008346"/>
              <a:gd name="connsiteX34" fmla="*/ 9552588 w 12192000"/>
              <a:gd name="connsiteY34" fmla="*/ 654919 h 1008346"/>
              <a:gd name="connsiteX35" fmla="*/ 9415821 w 12192000"/>
              <a:gd name="connsiteY35" fmla="*/ 653970 h 1008346"/>
              <a:gd name="connsiteX36" fmla="*/ 9163817 w 12192000"/>
              <a:gd name="connsiteY36" fmla="*/ 650641 h 1008346"/>
              <a:gd name="connsiteX37" fmla="*/ 9050386 w 12192000"/>
              <a:gd name="connsiteY37" fmla="*/ 653852 h 1008346"/>
              <a:gd name="connsiteX38" fmla="*/ 8929125 w 12192000"/>
              <a:gd name="connsiteY38" fmla="*/ 654038 h 1008346"/>
              <a:gd name="connsiteX39" fmla="*/ 8848784 w 12192000"/>
              <a:gd name="connsiteY39" fmla="*/ 653686 h 1008346"/>
              <a:gd name="connsiteX40" fmla="*/ 8846477 w 12192000"/>
              <a:gd name="connsiteY40" fmla="*/ 654426 h 1008346"/>
              <a:gd name="connsiteX41" fmla="*/ 8826356 w 12192000"/>
              <a:gd name="connsiteY41" fmla="*/ 654200 h 1008346"/>
              <a:gd name="connsiteX42" fmla="*/ 8788426 w 12192000"/>
              <a:gd name="connsiteY42" fmla="*/ 644734 h 1008346"/>
              <a:gd name="connsiteX43" fmla="*/ 8715784 w 12192000"/>
              <a:gd name="connsiteY43" fmla="*/ 655804 h 1008346"/>
              <a:gd name="connsiteX44" fmla="*/ 8652446 w 12192000"/>
              <a:gd name="connsiteY44" fmla="*/ 660966 h 1008346"/>
              <a:gd name="connsiteX45" fmla="*/ 8602565 w 12192000"/>
              <a:gd name="connsiteY45" fmla="*/ 669503 h 1008346"/>
              <a:gd name="connsiteX46" fmla="*/ 8593932 w 12192000"/>
              <a:gd name="connsiteY46" fmla="*/ 669427 h 1008346"/>
              <a:gd name="connsiteX47" fmla="*/ 8593705 w 12192000"/>
              <a:gd name="connsiteY47" fmla="*/ 669613 h 1008346"/>
              <a:gd name="connsiteX48" fmla="*/ 8584494 w 12192000"/>
              <a:gd name="connsiteY48" fmla="*/ 669906 h 1008346"/>
              <a:gd name="connsiteX49" fmla="*/ 8578197 w 12192000"/>
              <a:gd name="connsiteY49" fmla="*/ 669287 h 1008346"/>
              <a:gd name="connsiteX50" fmla="*/ 8506463 w 12192000"/>
              <a:gd name="connsiteY50" fmla="*/ 693584 h 1008346"/>
              <a:gd name="connsiteX51" fmla="*/ 8399267 w 12192000"/>
              <a:gd name="connsiteY51" fmla="*/ 713948 h 1008346"/>
              <a:gd name="connsiteX52" fmla="*/ 8291640 w 12192000"/>
              <a:gd name="connsiteY52" fmla="*/ 731915 h 1008346"/>
              <a:gd name="connsiteX53" fmla="*/ 8251948 w 12192000"/>
              <a:gd name="connsiteY53" fmla="*/ 737355 h 1008346"/>
              <a:gd name="connsiteX54" fmla="*/ 8184393 w 12192000"/>
              <a:gd name="connsiteY54" fmla="*/ 751751 h 1008346"/>
              <a:gd name="connsiteX55" fmla="*/ 8155434 w 12192000"/>
              <a:gd name="connsiteY55" fmla="*/ 761257 h 1008346"/>
              <a:gd name="connsiteX56" fmla="*/ 8153823 w 12192000"/>
              <a:gd name="connsiteY56" fmla="*/ 761173 h 1008346"/>
              <a:gd name="connsiteX57" fmla="*/ 8152337 w 12192000"/>
              <a:gd name="connsiteY57" fmla="*/ 763644 h 1008346"/>
              <a:gd name="connsiteX58" fmla="*/ 8147026 w 12192000"/>
              <a:gd name="connsiteY58" fmla="*/ 765472 h 1008346"/>
              <a:gd name="connsiteX59" fmla="*/ 8130352 w 12192000"/>
              <a:gd name="connsiteY59" fmla="*/ 767262 h 1008346"/>
              <a:gd name="connsiteX60" fmla="*/ 8123725 w 12192000"/>
              <a:gd name="connsiteY60" fmla="*/ 767408 h 1008346"/>
              <a:gd name="connsiteX61" fmla="*/ 8114787 w 12192000"/>
              <a:gd name="connsiteY61" fmla="*/ 768745 h 1008346"/>
              <a:gd name="connsiteX62" fmla="*/ 8114681 w 12192000"/>
              <a:gd name="connsiteY62" fmla="*/ 768946 h 1008346"/>
              <a:gd name="connsiteX63" fmla="*/ 8106087 w 12192000"/>
              <a:gd name="connsiteY63" fmla="*/ 769868 h 1008346"/>
              <a:gd name="connsiteX64" fmla="*/ 8047050 w 12192000"/>
              <a:gd name="connsiteY64" fmla="*/ 789846 h 1008346"/>
              <a:gd name="connsiteX65" fmla="*/ 7998793 w 12192000"/>
              <a:gd name="connsiteY65" fmla="*/ 802356 h 1008346"/>
              <a:gd name="connsiteX66" fmla="*/ 7988446 w 12192000"/>
              <a:gd name="connsiteY66" fmla="*/ 806503 h 1008346"/>
              <a:gd name="connsiteX67" fmla="*/ 7988194 w 12192000"/>
              <a:gd name="connsiteY67" fmla="*/ 807340 h 1008346"/>
              <a:gd name="connsiteX68" fmla="*/ 7941821 w 12192000"/>
              <a:gd name="connsiteY68" fmla="*/ 811196 h 1008346"/>
              <a:gd name="connsiteX69" fmla="*/ 7913431 w 12192000"/>
              <a:gd name="connsiteY69" fmla="*/ 810908 h 1008346"/>
              <a:gd name="connsiteX70" fmla="*/ 7899391 w 12192000"/>
              <a:gd name="connsiteY70" fmla="*/ 811681 h 1008346"/>
              <a:gd name="connsiteX71" fmla="*/ 7894134 w 12192000"/>
              <a:gd name="connsiteY71" fmla="*/ 809997 h 1008346"/>
              <a:gd name="connsiteX72" fmla="*/ 7874065 w 12192000"/>
              <a:gd name="connsiteY72" fmla="*/ 812104 h 1008346"/>
              <a:gd name="connsiteX73" fmla="*/ 7872250 w 12192000"/>
              <a:gd name="connsiteY73" fmla="*/ 813063 h 1008346"/>
              <a:gd name="connsiteX74" fmla="*/ 7825620 w 12192000"/>
              <a:gd name="connsiteY74" fmla="*/ 810757 h 1008346"/>
              <a:gd name="connsiteX75" fmla="*/ 7759398 w 12192000"/>
              <a:gd name="connsiteY75" fmla="*/ 814526 h 1008346"/>
              <a:gd name="connsiteX76" fmla="*/ 7671781 w 12192000"/>
              <a:gd name="connsiteY76" fmla="*/ 825332 h 1008346"/>
              <a:gd name="connsiteX77" fmla="*/ 7470640 w 12192000"/>
              <a:gd name="connsiteY77" fmla="*/ 840596 h 1008346"/>
              <a:gd name="connsiteX78" fmla="*/ 7464881 w 12192000"/>
              <a:gd name="connsiteY78" fmla="*/ 840011 h 1008346"/>
              <a:gd name="connsiteX79" fmla="*/ 7468828 w 12192000"/>
              <a:gd name="connsiteY79" fmla="*/ 838867 h 1008346"/>
              <a:gd name="connsiteX80" fmla="*/ 7463929 w 12192000"/>
              <a:gd name="connsiteY80" fmla="*/ 839915 h 1008346"/>
              <a:gd name="connsiteX81" fmla="*/ 7464881 w 12192000"/>
              <a:gd name="connsiteY81" fmla="*/ 840011 h 1008346"/>
              <a:gd name="connsiteX82" fmla="*/ 7462887 w 12192000"/>
              <a:gd name="connsiteY82" fmla="*/ 840589 h 1008346"/>
              <a:gd name="connsiteX83" fmla="*/ 7423655 w 12192000"/>
              <a:gd name="connsiteY83" fmla="*/ 848212 h 1008346"/>
              <a:gd name="connsiteX84" fmla="*/ 7346156 w 12192000"/>
              <a:gd name="connsiteY84" fmla="*/ 869806 h 1008346"/>
              <a:gd name="connsiteX85" fmla="*/ 7174543 w 12192000"/>
              <a:gd name="connsiteY85" fmla="*/ 893041 h 1008346"/>
              <a:gd name="connsiteX86" fmla="*/ 7120480 w 12192000"/>
              <a:gd name="connsiteY86" fmla="*/ 906142 h 1008346"/>
              <a:gd name="connsiteX87" fmla="*/ 7063799 w 12192000"/>
              <a:gd name="connsiteY87" fmla="*/ 904302 h 1008346"/>
              <a:gd name="connsiteX88" fmla="*/ 7046174 w 12192000"/>
              <a:gd name="connsiteY88" fmla="*/ 912191 h 1008346"/>
              <a:gd name="connsiteX89" fmla="*/ 7043236 w 12192000"/>
              <a:gd name="connsiteY89" fmla="*/ 913697 h 1008346"/>
              <a:gd name="connsiteX90" fmla="*/ 7029299 w 12192000"/>
              <a:gd name="connsiteY90" fmla="*/ 916535 h 1008346"/>
              <a:gd name="connsiteX91" fmla="*/ 7011341 w 12192000"/>
              <a:gd name="connsiteY91" fmla="*/ 922055 h 1008346"/>
              <a:gd name="connsiteX92" fmla="*/ 6962721 w 12192000"/>
              <a:gd name="connsiteY92" fmla="*/ 926136 h 1008346"/>
              <a:gd name="connsiteX93" fmla="*/ 6924046 w 12192000"/>
              <a:gd name="connsiteY93" fmla="*/ 935119 h 1008346"/>
              <a:gd name="connsiteX94" fmla="*/ 6803921 w 12192000"/>
              <a:gd name="connsiteY94" fmla="*/ 953749 h 1008346"/>
              <a:gd name="connsiteX95" fmla="*/ 6753130 w 12192000"/>
              <a:gd name="connsiteY95" fmla="*/ 967574 h 1008346"/>
              <a:gd name="connsiteX96" fmla="*/ 6715125 w 12192000"/>
              <a:gd name="connsiteY96" fmla="*/ 976612 h 1008346"/>
              <a:gd name="connsiteX97" fmla="*/ 6558230 w 12192000"/>
              <a:gd name="connsiteY97" fmla="*/ 992648 h 1008346"/>
              <a:gd name="connsiteX98" fmla="*/ 6424995 w 12192000"/>
              <a:gd name="connsiteY98" fmla="*/ 997785 h 1008346"/>
              <a:gd name="connsiteX99" fmla="*/ 6223993 w 12192000"/>
              <a:gd name="connsiteY99" fmla="*/ 996254 h 1008346"/>
              <a:gd name="connsiteX100" fmla="*/ 6170626 w 12192000"/>
              <a:gd name="connsiteY100" fmla="*/ 996191 h 1008346"/>
              <a:gd name="connsiteX101" fmla="*/ 6139366 w 12192000"/>
              <a:gd name="connsiteY101" fmla="*/ 1000894 h 1008346"/>
              <a:gd name="connsiteX102" fmla="*/ 6132311 w 12192000"/>
              <a:gd name="connsiteY102" fmla="*/ 1006678 h 1008346"/>
              <a:gd name="connsiteX103" fmla="*/ 6112202 w 12192000"/>
              <a:gd name="connsiteY103" fmla="*/ 1007107 h 1008346"/>
              <a:gd name="connsiteX104" fmla="*/ 6106903 w 12192000"/>
              <a:gd name="connsiteY104" fmla="*/ 1008346 h 1008346"/>
              <a:gd name="connsiteX105" fmla="*/ 6010290 w 12192000"/>
              <a:gd name="connsiteY105" fmla="*/ 999136 h 1008346"/>
              <a:gd name="connsiteX106" fmla="*/ 5859922 w 12192000"/>
              <a:gd name="connsiteY106" fmla="*/ 1004321 h 1008346"/>
              <a:gd name="connsiteX107" fmla="*/ 5623801 w 12192000"/>
              <a:gd name="connsiteY107" fmla="*/ 983916 h 1008346"/>
              <a:gd name="connsiteX108" fmla="*/ 5462286 w 12192000"/>
              <a:gd name="connsiteY108" fmla="*/ 972082 h 1008346"/>
              <a:gd name="connsiteX109" fmla="*/ 5263300 w 12192000"/>
              <a:gd name="connsiteY109" fmla="*/ 962419 h 1008346"/>
              <a:gd name="connsiteX110" fmla="*/ 5146583 w 12192000"/>
              <a:gd name="connsiteY110" fmla="*/ 948153 h 1008346"/>
              <a:gd name="connsiteX111" fmla="*/ 5067376 w 12192000"/>
              <a:gd name="connsiteY111" fmla="*/ 951851 h 1008346"/>
              <a:gd name="connsiteX112" fmla="*/ 4992329 w 12192000"/>
              <a:gd name="connsiteY112" fmla="*/ 947102 h 1008346"/>
              <a:gd name="connsiteX113" fmla="*/ 4965683 w 12192000"/>
              <a:gd name="connsiteY113" fmla="*/ 945215 h 1008346"/>
              <a:gd name="connsiteX114" fmla="*/ 4961310 w 12192000"/>
              <a:gd name="connsiteY114" fmla="*/ 941890 h 1008346"/>
              <a:gd name="connsiteX115" fmla="*/ 4943488 w 12192000"/>
              <a:gd name="connsiteY115" fmla="*/ 939683 h 1008346"/>
              <a:gd name="connsiteX116" fmla="*/ 4849224 w 12192000"/>
              <a:gd name="connsiteY116" fmla="*/ 927230 h 1008346"/>
              <a:gd name="connsiteX117" fmla="*/ 4847947 w 12192000"/>
              <a:gd name="connsiteY117" fmla="*/ 928231 h 1008346"/>
              <a:gd name="connsiteX118" fmla="*/ 4754288 w 12192000"/>
              <a:gd name="connsiteY118" fmla="*/ 938607 h 1008346"/>
              <a:gd name="connsiteX119" fmla="*/ 4663397 w 12192000"/>
              <a:gd name="connsiteY119" fmla="*/ 947888 h 1008346"/>
              <a:gd name="connsiteX120" fmla="*/ 4651959 w 12192000"/>
              <a:gd name="connsiteY120" fmla="*/ 947106 h 1008346"/>
              <a:gd name="connsiteX121" fmla="*/ 4651598 w 12192000"/>
              <a:gd name="connsiteY121" fmla="*/ 947335 h 1008346"/>
              <a:gd name="connsiteX122" fmla="*/ 4639268 w 12192000"/>
              <a:gd name="connsiteY122" fmla="*/ 946997 h 1008346"/>
              <a:gd name="connsiteX123" fmla="*/ 4631109 w 12192000"/>
              <a:gd name="connsiteY123" fmla="*/ 945679 h 1008346"/>
              <a:gd name="connsiteX124" fmla="*/ 4543237 w 12192000"/>
              <a:gd name="connsiteY124" fmla="*/ 945685 h 1008346"/>
              <a:gd name="connsiteX125" fmla="*/ 4438018 w 12192000"/>
              <a:gd name="connsiteY125" fmla="*/ 952550 h 1008346"/>
              <a:gd name="connsiteX126" fmla="*/ 4248478 w 12192000"/>
              <a:gd name="connsiteY126" fmla="*/ 943944 h 1008346"/>
              <a:gd name="connsiteX127" fmla="*/ 4060040 w 12192000"/>
              <a:gd name="connsiteY127" fmla="*/ 924627 h 1008346"/>
              <a:gd name="connsiteX128" fmla="*/ 3900993 w 12192000"/>
              <a:gd name="connsiteY128" fmla="*/ 901281 h 1008346"/>
              <a:gd name="connsiteX129" fmla="*/ 3894163 w 12192000"/>
              <a:gd name="connsiteY129" fmla="*/ 893057 h 1008346"/>
              <a:gd name="connsiteX130" fmla="*/ 3882282 w 12192000"/>
              <a:gd name="connsiteY130" fmla="*/ 887118 h 1008346"/>
              <a:gd name="connsiteX131" fmla="*/ 3879568 w 12192000"/>
              <a:gd name="connsiteY131" fmla="*/ 887386 h 1008346"/>
              <a:gd name="connsiteX132" fmla="*/ 3862018 w 12192000"/>
              <a:gd name="connsiteY132" fmla="*/ 883446 h 1008346"/>
              <a:gd name="connsiteX133" fmla="*/ 3860685 w 12192000"/>
              <a:gd name="connsiteY133" fmla="*/ 880589 h 1008346"/>
              <a:gd name="connsiteX134" fmla="*/ 3849430 w 12192000"/>
              <a:gd name="connsiteY134" fmla="*/ 877261 h 1008346"/>
              <a:gd name="connsiteX135" fmla="*/ 3829379 w 12192000"/>
              <a:gd name="connsiteY135" fmla="*/ 869021 h 1008346"/>
              <a:gd name="connsiteX136" fmla="*/ 3823641 w 12192000"/>
              <a:gd name="connsiteY136" fmla="*/ 869057 h 1008346"/>
              <a:gd name="connsiteX137" fmla="*/ 3790304 w 12192000"/>
              <a:gd name="connsiteY137" fmla="*/ 859084 h 1008346"/>
              <a:gd name="connsiteX138" fmla="*/ 3788900 w 12192000"/>
              <a:gd name="connsiteY138" fmla="*/ 859697 h 1008346"/>
              <a:gd name="connsiteX139" fmla="*/ 3775383 w 12192000"/>
              <a:gd name="connsiteY139" fmla="*/ 860158 h 1008346"/>
              <a:gd name="connsiteX140" fmla="*/ 3650549 w 12192000"/>
              <a:gd name="connsiteY140" fmla="*/ 856389 h 1008346"/>
              <a:gd name="connsiteX141" fmla="*/ 3643002 w 12192000"/>
              <a:gd name="connsiteY141" fmla="*/ 854718 h 1008346"/>
              <a:gd name="connsiteX142" fmla="*/ 3642633 w 12192000"/>
              <a:gd name="connsiteY142" fmla="*/ 854851 h 1008346"/>
              <a:gd name="connsiteX143" fmla="*/ 3634236 w 12192000"/>
              <a:gd name="connsiteY143" fmla="*/ 853421 h 1008346"/>
              <a:gd name="connsiteX144" fmla="*/ 3629243 w 12192000"/>
              <a:gd name="connsiteY144" fmla="*/ 851670 h 1008346"/>
              <a:gd name="connsiteX145" fmla="*/ 3614602 w 12192000"/>
              <a:gd name="connsiteY145" fmla="*/ 848429 h 1008346"/>
              <a:gd name="connsiteX146" fmla="*/ 3543752 w 12192000"/>
              <a:gd name="connsiteY146" fmla="*/ 861253 h 1008346"/>
              <a:gd name="connsiteX147" fmla="*/ 3430556 w 12192000"/>
              <a:gd name="connsiteY147" fmla="*/ 860564 h 1008346"/>
              <a:gd name="connsiteX148" fmla="*/ 3385450 w 12192000"/>
              <a:gd name="connsiteY148" fmla="*/ 861153 h 1008346"/>
              <a:gd name="connsiteX149" fmla="*/ 3206411 w 12192000"/>
              <a:gd name="connsiteY149" fmla="*/ 856342 h 1008346"/>
              <a:gd name="connsiteX150" fmla="*/ 3172172 w 12192000"/>
              <a:gd name="connsiteY150" fmla="*/ 859926 h 1008346"/>
              <a:gd name="connsiteX151" fmla="*/ 3167260 w 12192000"/>
              <a:gd name="connsiteY151" fmla="*/ 861600 h 1008346"/>
              <a:gd name="connsiteX152" fmla="*/ 3160907 w 12192000"/>
              <a:gd name="connsiteY152" fmla="*/ 862337 h 1008346"/>
              <a:gd name="connsiteX153" fmla="*/ 3144557 w 12192000"/>
              <a:gd name="connsiteY153" fmla="*/ 860933 h 1008346"/>
              <a:gd name="connsiteX154" fmla="*/ 3138575 w 12192000"/>
              <a:gd name="connsiteY154" fmla="*/ 859842 h 1008346"/>
              <a:gd name="connsiteX155" fmla="*/ 3129468 w 12192000"/>
              <a:gd name="connsiteY155" fmla="*/ 859445 h 1008346"/>
              <a:gd name="connsiteX156" fmla="*/ 3129191 w 12192000"/>
              <a:gd name="connsiteY156" fmla="*/ 859614 h 1008346"/>
              <a:gd name="connsiteX157" fmla="*/ 3080632 w 12192000"/>
              <a:gd name="connsiteY157" fmla="*/ 859576 h 1008346"/>
              <a:gd name="connsiteX158" fmla="*/ 3020075 w 12192000"/>
              <a:gd name="connsiteY158" fmla="*/ 867669 h 1008346"/>
              <a:gd name="connsiteX159" fmla="*/ 2996410 w 12192000"/>
              <a:gd name="connsiteY159" fmla="*/ 869598 h 1008346"/>
              <a:gd name="connsiteX160" fmla="*/ 2983493 w 12192000"/>
              <a:gd name="connsiteY160" fmla="*/ 871583 h 1008346"/>
              <a:gd name="connsiteX161" fmla="*/ 2982508 w 12192000"/>
              <a:gd name="connsiteY161" fmla="*/ 872324 h 1008346"/>
              <a:gd name="connsiteX162" fmla="*/ 2943646 w 12192000"/>
              <a:gd name="connsiteY162" fmla="*/ 866671 h 1008346"/>
              <a:gd name="connsiteX163" fmla="*/ 2937624 w 12192000"/>
              <a:gd name="connsiteY163" fmla="*/ 860873 h 1008346"/>
              <a:gd name="connsiteX164" fmla="*/ 2900278 w 12192000"/>
              <a:gd name="connsiteY164" fmla="*/ 855890 h 1008346"/>
              <a:gd name="connsiteX165" fmla="*/ 2877094 w 12192000"/>
              <a:gd name="connsiteY165" fmla="*/ 850038 h 1008346"/>
              <a:gd name="connsiteX166" fmla="*/ 2876089 w 12192000"/>
              <a:gd name="connsiteY166" fmla="*/ 849428 h 1008346"/>
              <a:gd name="connsiteX167" fmla="*/ 2858491 w 12192000"/>
              <a:gd name="connsiteY167" fmla="*/ 836891 h 1008346"/>
              <a:gd name="connsiteX168" fmla="*/ 2853221 w 12192000"/>
              <a:gd name="connsiteY168" fmla="*/ 836141 h 1008346"/>
              <a:gd name="connsiteX169" fmla="*/ 2809798 w 12192000"/>
              <a:gd name="connsiteY169" fmla="*/ 818931 h 1008346"/>
              <a:gd name="connsiteX170" fmla="*/ 2788143 w 12192000"/>
              <a:gd name="connsiteY170" fmla="*/ 814680 h 1008346"/>
              <a:gd name="connsiteX171" fmla="*/ 2726584 w 12192000"/>
              <a:gd name="connsiteY171" fmla="*/ 814258 h 1008346"/>
              <a:gd name="connsiteX172" fmla="*/ 2695593 w 12192000"/>
              <a:gd name="connsiteY172" fmla="*/ 797218 h 1008346"/>
              <a:gd name="connsiteX173" fmla="*/ 2688833 w 12192000"/>
              <a:gd name="connsiteY173" fmla="*/ 794195 h 1008346"/>
              <a:gd name="connsiteX174" fmla="*/ 2688479 w 12192000"/>
              <a:gd name="connsiteY174" fmla="*/ 794303 h 1008346"/>
              <a:gd name="connsiteX175" fmla="*/ 2680911 w 12192000"/>
              <a:gd name="connsiteY175" fmla="*/ 791446 h 1008346"/>
              <a:gd name="connsiteX176" fmla="*/ 2676500 w 12192000"/>
              <a:gd name="connsiteY176" fmla="*/ 788684 h 1008346"/>
              <a:gd name="connsiteX177" fmla="*/ 2597106 w 12192000"/>
              <a:gd name="connsiteY177" fmla="*/ 788233 h 1008346"/>
              <a:gd name="connsiteX178" fmla="*/ 2493284 w 12192000"/>
              <a:gd name="connsiteY178" fmla="*/ 771780 h 1008346"/>
              <a:gd name="connsiteX179" fmla="*/ 2391347 w 12192000"/>
              <a:gd name="connsiteY179" fmla="*/ 752808 h 1008346"/>
              <a:gd name="connsiteX180" fmla="*/ 2354862 w 12192000"/>
              <a:gd name="connsiteY180" fmla="*/ 744636 h 1008346"/>
              <a:gd name="connsiteX181" fmla="*/ 2287979 w 12192000"/>
              <a:gd name="connsiteY181" fmla="*/ 735811 h 1008346"/>
              <a:gd name="connsiteX182" fmla="*/ 2255010 w 12192000"/>
              <a:gd name="connsiteY182" fmla="*/ 734698 h 1008346"/>
              <a:gd name="connsiteX183" fmla="*/ 2251535 w 12192000"/>
              <a:gd name="connsiteY183" fmla="*/ 736637 h 1008346"/>
              <a:gd name="connsiteX184" fmla="*/ 2245631 w 12192000"/>
              <a:gd name="connsiteY184" fmla="*/ 736631 h 1008346"/>
              <a:gd name="connsiteX185" fmla="*/ 2230763 w 12192000"/>
              <a:gd name="connsiteY185" fmla="*/ 732710 h 1008346"/>
              <a:gd name="connsiteX186" fmla="*/ 2225379 w 12192000"/>
              <a:gd name="connsiteY186" fmla="*/ 730591 h 1008346"/>
              <a:gd name="connsiteX187" fmla="*/ 2217057 w 12192000"/>
              <a:gd name="connsiteY187" fmla="*/ 728862 h 1008346"/>
              <a:gd name="connsiteX188" fmla="*/ 2216788 w 12192000"/>
              <a:gd name="connsiteY188" fmla="*/ 729024 h 1008346"/>
              <a:gd name="connsiteX189" fmla="*/ 2209124 w 12192000"/>
              <a:gd name="connsiteY189" fmla="*/ 727003 h 1008346"/>
              <a:gd name="connsiteX190" fmla="*/ 2172459 w 12192000"/>
              <a:gd name="connsiteY190" fmla="*/ 714519 h 1008346"/>
              <a:gd name="connsiteX191" fmla="*/ 2115857 w 12192000"/>
              <a:gd name="connsiteY191" fmla="*/ 723498 h 1008346"/>
              <a:gd name="connsiteX192" fmla="*/ 2093949 w 12192000"/>
              <a:gd name="connsiteY192" fmla="*/ 722515 h 1008346"/>
              <a:gd name="connsiteX193" fmla="*/ 2080925 w 12192000"/>
              <a:gd name="connsiteY193" fmla="*/ 723827 h 1008346"/>
              <a:gd name="connsiteX194" fmla="*/ 1983785 w 12192000"/>
              <a:gd name="connsiteY194" fmla="*/ 689896 h 1008346"/>
              <a:gd name="connsiteX195" fmla="*/ 1959913 w 12192000"/>
              <a:gd name="connsiteY195" fmla="*/ 672734 h 1008346"/>
              <a:gd name="connsiteX196" fmla="*/ 1804159 w 12192000"/>
              <a:gd name="connsiteY196" fmla="*/ 644533 h 1008346"/>
              <a:gd name="connsiteX197" fmla="*/ 1591576 w 12192000"/>
              <a:gd name="connsiteY197" fmla="*/ 571258 h 1008346"/>
              <a:gd name="connsiteX198" fmla="*/ 1496826 w 12192000"/>
              <a:gd name="connsiteY198" fmla="*/ 568535 h 1008346"/>
              <a:gd name="connsiteX199" fmla="*/ 1356936 w 12192000"/>
              <a:gd name="connsiteY199" fmla="*/ 530781 h 1008346"/>
              <a:gd name="connsiteX200" fmla="*/ 1269628 w 12192000"/>
              <a:gd name="connsiteY200" fmla="*/ 539232 h 1008346"/>
              <a:gd name="connsiteX201" fmla="*/ 1194874 w 12192000"/>
              <a:gd name="connsiteY201" fmla="*/ 523525 h 1008346"/>
              <a:gd name="connsiteX202" fmla="*/ 1138189 w 12192000"/>
              <a:gd name="connsiteY202" fmla="*/ 509746 h 1008346"/>
              <a:gd name="connsiteX203" fmla="*/ 976781 w 12192000"/>
              <a:gd name="connsiteY203" fmla="*/ 468644 h 1008346"/>
              <a:gd name="connsiteX204" fmla="*/ 882061 w 12192000"/>
              <a:gd name="connsiteY204" fmla="*/ 458215 h 1008346"/>
              <a:gd name="connsiteX205" fmla="*/ 833317 w 12192000"/>
              <a:gd name="connsiteY205" fmla="*/ 447431 h 1008346"/>
              <a:gd name="connsiteX206" fmla="*/ 827386 w 12192000"/>
              <a:gd name="connsiteY206" fmla="*/ 446883 h 1008346"/>
              <a:gd name="connsiteX207" fmla="*/ 786341 w 12192000"/>
              <a:gd name="connsiteY207" fmla="*/ 445842 h 1008346"/>
              <a:gd name="connsiteX208" fmla="*/ 725073 w 12192000"/>
              <a:gd name="connsiteY208" fmla="*/ 448531 h 1008346"/>
              <a:gd name="connsiteX209" fmla="*/ 624284 w 12192000"/>
              <a:gd name="connsiteY209" fmla="*/ 462606 h 1008346"/>
              <a:gd name="connsiteX210" fmla="*/ 527403 w 12192000"/>
              <a:gd name="connsiteY210" fmla="*/ 467566 h 1008346"/>
              <a:gd name="connsiteX211" fmla="*/ 407139 w 12192000"/>
              <a:gd name="connsiteY211" fmla="*/ 461890 h 1008346"/>
              <a:gd name="connsiteX212" fmla="*/ 363011 w 12192000"/>
              <a:gd name="connsiteY212" fmla="*/ 466758 h 1008346"/>
              <a:gd name="connsiteX213" fmla="*/ 360644 w 12192000"/>
              <a:gd name="connsiteY213" fmla="*/ 472114 h 1008346"/>
              <a:gd name="connsiteX214" fmla="*/ 347271 w 12192000"/>
              <a:gd name="connsiteY214" fmla="*/ 472897 h 1008346"/>
              <a:gd name="connsiteX215" fmla="*/ 344210 w 12192000"/>
              <a:gd name="connsiteY215" fmla="*/ 474119 h 1008346"/>
              <a:gd name="connsiteX216" fmla="*/ 326160 w 12192000"/>
              <a:gd name="connsiteY216" fmla="*/ 480110 h 1008346"/>
              <a:gd name="connsiteX217" fmla="*/ 275309 w 12192000"/>
              <a:gd name="connsiteY217" fmla="*/ 467738 h 1008346"/>
              <a:gd name="connsiteX218" fmla="*/ 251787 w 12192000"/>
              <a:gd name="connsiteY218" fmla="*/ 466296 h 1008346"/>
              <a:gd name="connsiteX219" fmla="*/ 229585 w 12192000"/>
              <a:gd name="connsiteY219" fmla="*/ 458043 h 1008346"/>
              <a:gd name="connsiteX220" fmla="*/ 218012 w 12192000"/>
              <a:gd name="connsiteY220" fmla="*/ 449412 h 1008346"/>
              <a:gd name="connsiteX221" fmla="*/ 133735 w 12192000"/>
              <a:gd name="connsiteY221" fmla="*/ 416518 h 1008346"/>
              <a:gd name="connsiteX222" fmla="*/ 77108 w 12192000"/>
              <a:gd name="connsiteY222" fmla="*/ 390937 h 1008346"/>
              <a:gd name="connsiteX223" fmla="*/ 65936 w 12192000"/>
              <a:gd name="connsiteY223" fmla="*/ 382568 h 1008346"/>
              <a:gd name="connsiteX224" fmla="*/ 49890 w 12192000"/>
              <a:gd name="connsiteY224" fmla="*/ 382282 h 1008346"/>
              <a:gd name="connsiteX225" fmla="*/ 44249 w 12192000"/>
              <a:gd name="connsiteY225" fmla="*/ 384936 h 1008346"/>
              <a:gd name="connsiteX226" fmla="*/ 0 w 12192000"/>
              <a:gd name="connsiteY226" fmla="*/ 363641 h 100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12192000" h="1008346">
                <a:moveTo>
                  <a:pt x="0" y="0"/>
                </a:moveTo>
                <a:lnTo>
                  <a:pt x="12187583" y="0"/>
                </a:lnTo>
                <a:lnTo>
                  <a:pt x="12192000" y="65613"/>
                </a:lnTo>
                <a:lnTo>
                  <a:pt x="12192000" y="84629"/>
                </a:lnTo>
                <a:lnTo>
                  <a:pt x="12176433" y="86996"/>
                </a:lnTo>
                <a:cubicBezTo>
                  <a:pt x="12073182" y="101789"/>
                  <a:pt x="12117356" y="120931"/>
                  <a:pt x="11966438" y="112672"/>
                </a:cubicBezTo>
                <a:cubicBezTo>
                  <a:pt x="11964149" y="128655"/>
                  <a:pt x="11948882" y="132320"/>
                  <a:pt x="11916918" y="131001"/>
                </a:cubicBezTo>
                <a:cubicBezTo>
                  <a:pt x="11886791" y="145641"/>
                  <a:pt x="11820109" y="185794"/>
                  <a:pt x="11785675" y="200504"/>
                </a:cubicBezTo>
                <a:cubicBezTo>
                  <a:pt x="11767893" y="223073"/>
                  <a:pt x="11729657" y="198901"/>
                  <a:pt x="11710307" y="219266"/>
                </a:cubicBezTo>
                <a:lnTo>
                  <a:pt x="11488515" y="272573"/>
                </a:lnTo>
                <a:cubicBezTo>
                  <a:pt x="11451393" y="267628"/>
                  <a:pt x="11433126" y="277361"/>
                  <a:pt x="11419631" y="292041"/>
                </a:cubicBezTo>
                <a:cubicBezTo>
                  <a:pt x="11351766" y="302526"/>
                  <a:pt x="11316239" y="329144"/>
                  <a:pt x="11247844" y="350265"/>
                </a:cubicBezTo>
                <a:cubicBezTo>
                  <a:pt x="11176630" y="380253"/>
                  <a:pt x="11168845" y="398802"/>
                  <a:pt x="11126425" y="419544"/>
                </a:cubicBezTo>
                <a:lnTo>
                  <a:pt x="11017611" y="445382"/>
                </a:lnTo>
                <a:lnTo>
                  <a:pt x="10964524" y="459636"/>
                </a:lnTo>
                <a:lnTo>
                  <a:pt x="10937482" y="479175"/>
                </a:lnTo>
                <a:cubicBezTo>
                  <a:pt x="10928984" y="479690"/>
                  <a:pt x="10923663" y="480566"/>
                  <a:pt x="10920340" y="481765"/>
                </a:cubicBezTo>
                <a:cubicBezTo>
                  <a:pt x="10920271" y="481905"/>
                  <a:pt x="10920203" y="482045"/>
                  <a:pt x="10920133" y="482186"/>
                </a:cubicBezTo>
                <a:lnTo>
                  <a:pt x="10815604" y="500583"/>
                </a:lnTo>
                <a:lnTo>
                  <a:pt x="10736979" y="537354"/>
                </a:lnTo>
                <a:cubicBezTo>
                  <a:pt x="10701168" y="539251"/>
                  <a:pt x="10671225" y="526691"/>
                  <a:pt x="10697572" y="549656"/>
                </a:cubicBezTo>
                <a:cubicBezTo>
                  <a:pt x="10686217" y="550987"/>
                  <a:pt x="10680616" y="554110"/>
                  <a:pt x="10677680" y="558131"/>
                </a:cubicBezTo>
                <a:lnTo>
                  <a:pt x="10677187" y="559888"/>
                </a:lnTo>
                <a:lnTo>
                  <a:pt x="10588288" y="566845"/>
                </a:lnTo>
                <a:lnTo>
                  <a:pt x="10533913" y="565526"/>
                </a:lnTo>
                <a:lnTo>
                  <a:pt x="10427096" y="571439"/>
                </a:lnTo>
                <a:lnTo>
                  <a:pt x="10283366" y="601076"/>
                </a:lnTo>
                <a:cubicBezTo>
                  <a:pt x="10219534" y="608345"/>
                  <a:pt x="10191304" y="590560"/>
                  <a:pt x="10071988" y="612649"/>
                </a:cubicBezTo>
                <a:cubicBezTo>
                  <a:pt x="10057074" y="615410"/>
                  <a:pt x="10039347" y="619216"/>
                  <a:pt x="10019577" y="623784"/>
                </a:cubicBezTo>
                <a:lnTo>
                  <a:pt x="9996598" y="629362"/>
                </a:lnTo>
                <a:lnTo>
                  <a:pt x="9994226" y="629693"/>
                </a:lnTo>
                <a:cubicBezTo>
                  <a:pt x="9969462" y="631806"/>
                  <a:pt x="9926429" y="636434"/>
                  <a:pt x="9886928" y="637803"/>
                </a:cubicBezTo>
                <a:cubicBezTo>
                  <a:pt x="9846681" y="625129"/>
                  <a:pt x="9789914" y="647341"/>
                  <a:pt x="9757216" y="637903"/>
                </a:cubicBezTo>
                <a:lnTo>
                  <a:pt x="9630666" y="634301"/>
                </a:lnTo>
                <a:cubicBezTo>
                  <a:pt x="9589814" y="639083"/>
                  <a:pt x="9614560" y="612902"/>
                  <a:pt x="9552588" y="654919"/>
                </a:cubicBezTo>
                <a:cubicBezTo>
                  <a:pt x="9480258" y="649249"/>
                  <a:pt x="9479892" y="669316"/>
                  <a:pt x="9415821" y="653970"/>
                </a:cubicBezTo>
                <a:lnTo>
                  <a:pt x="9163817" y="650641"/>
                </a:lnTo>
                <a:cubicBezTo>
                  <a:pt x="9121629" y="655493"/>
                  <a:pt x="9110866" y="652022"/>
                  <a:pt x="9050386" y="653852"/>
                </a:cubicBezTo>
                <a:cubicBezTo>
                  <a:pt x="8989096" y="658189"/>
                  <a:pt x="8982352" y="653254"/>
                  <a:pt x="8929125" y="654038"/>
                </a:cubicBezTo>
                <a:cubicBezTo>
                  <a:pt x="8895525" y="654011"/>
                  <a:pt x="8854261" y="655068"/>
                  <a:pt x="8848784" y="653686"/>
                </a:cubicBezTo>
                <a:lnTo>
                  <a:pt x="8846477" y="654426"/>
                </a:lnTo>
                <a:cubicBezTo>
                  <a:pt x="8836488" y="655974"/>
                  <a:pt x="8830524" y="655525"/>
                  <a:pt x="8826356" y="654200"/>
                </a:cubicBezTo>
                <a:lnTo>
                  <a:pt x="8788426" y="644734"/>
                </a:lnTo>
                <a:lnTo>
                  <a:pt x="8715784" y="655804"/>
                </a:lnTo>
                <a:cubicBezTo>
                  <a:pt x="8700486" y="660164"/>
                  <a:pt x="8674656" y="657180"/>
                  <a:pt x="8652446" y="660966"/>
                </a:cubicBezTo>
                <a:cubicBezTo>
                  <a:pt x="8638945" y="659778"/>
                  <a:pt x="8617129" y="670043"/>
                  <a:pt x="8602565" y="669503"/>
                </a:cubicBezTo>
                <a:lnTo>
                  <a:pt x="8593932" y="669427"/>
                </a:lnTo>
                <a:lnTo>
                  <a:pt x="8593705" y="669613"/>
                </a:lnTo>
                <a:cubicBezTo>
                  <a:pt x="8591714" y="669998"/>
                  <a:pt x="8588833" y="670123"/>
                  <a:pt x="8584494" y="669906"/>
                </a:cubicBezTo>
                <a:lnTo>
                  <a:pt x="8578197" y="669287"/>
                </a:lnTo>
                <a:lnTo>
                  <a:pt x="8506463" y="693584"/>
                </a:lnTo>
                <a:cubicBezTo>
                  <a:pt x="8463764" y="700193"/>
                  <a:pt x="8447826" y="702186"/>
                  <a:pt x="8399267" y="713948"/>
                </a:cubicBezTo>
                <a:cubicBezTo>
                  <a:pt x="8359327" y="720193"/>
                  <a:pt x="8328180" y="730649"/>
                  <a:pt x="8291640" y="731915"/>
                </a:cubicBezTo>
                <a:cubicBezTo>
                  <a:pt x="8280654" y="738095"/>
                  <a:pt x="8268777" y="741688"/>
                  <a:pt x="8251948" y="737355"/>
                </a:cubicBezTo>
                <a:cubicBezTo>
                  <a:pt x="8215882" y="744957"/>
                  <a:pt x="8212832" y="755146"/>
                  <a:pt x="8184393" y="751751"/>
                </a:cubicBezTo>
                <a:cubicBezTo>
                  <a:pt x="8173075" y="769174"/>
                  <a:pt x="8168114" y="763895"/>
                  <a:pt x="8155434" y="761257"/>
                </a:cubicBezTo>
                <a:lnTo>
                  <a:pt x="8153823" y="761173"/>
                </a:lnTo>
                <a:lnTo>
                  <a:pt x="8152337" y="763644"/>
                </a:lnTo>
                <a:lnTo>
                  <a:pt x="8147026" y="765472"/>
                </a:lnTo>
                <a:lnTo>
                  <a:pt x="8130352" y="767262"/>
                </a:lnTo>
                <a:lnTo>
                  <a:pt x="8123725" y="767408"/>
                </a:lnTo>
                <a:cubicBezTo>
                  <a:pt x="8119291" y="767706"/>
                  <a:pt x="8116515" y="768155"/>
                  <a:pt x="8114787" y="768745"/>
                </a:cubicBezTo>
                <a:cubicBezTo>
                  <a:pt x="8114753" y="768812"/>
                  <a:pt x="8114716" y="768878"/>
                  <a:pt x="8114681" y="768946"/>
                </a:cubicBezTo>
                <a:lnTo>
                  <a:pt x="8106087" y="769868"/>
                </a:lnTo>
                <a:cubicBezTo>
                  <a:pt x="8090192" y="774423"/>
                  <a:pt x="8064932" y="784432"/>
                  <a:pt x="8047050" y="789846"/>
                </a:cubicBezTo>
                <a:cubicBezTo>
                  <a:pt x="8028366" y="790970"/>
                  <a:pt x="7984943" y="791619"/>
                  <a:pt x="7998793" y="802356"/>
                </a:cubicBezTo>
                <a:cubicBezTo>
                  <a:pt x="7992871" y="803059"/>
                  <a:pt x="7989962" y="804576"/>
                  <a:pt x="7988446" y="806503"/>
                </a:cubicBezTo>
                <a:cubicBezTo>
                  <a:pt x="7988363" y="806782"/>
                  <a:pt x="7988279" y="807061"/>
                  <a:pt x="7988194" y="807340"/>
                </a:cubicBezTo>
                <a:lnTo>
                  <a:pt x="7941821" y="811196"/>
                </a:lnTo>
                <a:lnTo>
                  <a:pt x="7913431" y="810908"/>
                </a:lnTo>
                <a:lnTo>
                  <a:pt x="7899391" y="811681"/>
                </a:lnTo>
                <a:lnTo>
                  <a:pt x="7894134" y="809997"/>
                </a:lnTo>
                <a:cubicBezTo>
                  <a:pt x="7889170" y="809235"/>
                  <a:pt x="7882983" y="809505"/>
                  <a:pt x="7874065" y="812104"/>
                </a:cubicBezTo>
                <a:lnTo>
                  <a:pt x="7872250" y="813063"/>
                </a:lnTo>
                <a:lnTo>
                  <a:pt x="7825620" y="810757"/>
                </a:lnTo>
                <a:cubicBezTo>
                  <a:pt x="7819392" y="809994"/>
                  <a:pt x="7764833" y="816501"/>
                  <a:pt x="7759398" y="814526"/>
                </a:cubicBezTo>
                <a:cubicBezTo>
                  <a:pt x="7724819" y="813934"/>
                  <a:pt x="7729736" y="814205"/>
                  <a:pt x="7671781" y="825332"/>
                </a:cubicBezTo>
                <a:cubicBezTo>
                  <a:pt x="7662860" y="827124"/>
                  <a:pt x="7506038" y="834490"/>
                  <a:pt x="7470640" y="840596"/>
                </a:cubicBezTo>
                <a:lnTo>
                  <a:pt x="7464881" y="840011"/>
                </a:lnTo>
                <a:lnTo>
                  <a:pt x="7468828" y="838867"/>
                </a:lnTo>
                <a:cubicBezTo>
                  <a:pt x="7467755" y="838929"/>
                  <a:pt x="7464874" y="839452"/>
                  <a:pt x="7463929" y="839915"/>
                </a:cubicBezTo>
                <a:lnTo>
                  <a:pt x="7464881" y="840011"/>
                </a:lnTo>
                <a:lnTo>
                  <a:pt x="7462887" y="840589"/>
                </a:lnTo>
                <a:cubicBezTo>
                  <a:pt x="7456605" y="841972"/>
                  <a:pt x="7444775" y="844340"/>
                  <a:pt x="7423655" y="848212"/>
                </a:cubicBezTo>
                <a:cubicBezTo>
                  <a:pt x="7401789" y="849153"/>
                  <a:pt x="7379434" y="857438"/>
                  <a:pt x="7346156" y="869806"/>
                </a:cubicBezTo>
                <a:cubicBezTo>
                  <a:pt x="7271178" y="897611"/>
                  <a:pt x="7249743" y="890013"/>
                  <a:pt x="7174543" y="893041"/>
                </a:cubicBezTo>
                <a:cubicBezTo>
                  <a:pt x="7148347" y="916454"/>
                  <a:pt x="7157917" y="896956"/>
                  <a:pt x="7120480" y="906142"/>
                </a:cubicBezTo>
                <a:cubicBezTo>
                  <a:pt x="7120216" y="888189"/>
                  <a:pt x="7078525" y="922435"/>
                  <a:pt x="7063799" y="904302"/>
                </a:cubicBezTo>
                <a:cubicBezTo>
                  <a:pt x="7057452" y="906549"/>
                  <a:pt x="7051768" y="909296"/>
                  <a:pt x="7046174" y="912191"/>
                </a:cubicBezTo>
                <a:lnTo>
                  <a:pt x="7043236" y="913697"/>
                </a:lnTo>
                <a:lnTo>
                  <a:pt x="7029299" y="916535"/>
                </a:lnTo>
                <a:lnTo>
                  <a:pt x="7011341" y="922055"/>
                </a:lnTo>
                <a:lnTo>
                  <a:pt x="6962721" y="926136"/>
                </a:lnTo>
                <a:cubicBezTo>
                  <a:pt x="6955177" y="928190"/>
                  <a:pt x="6934298" y="934551"/>
                  <a:pt x="6924046" y="935119"/>
                </a:cubicBezTo>
                <a:lnTo>
                  <a:pt x="6803921" y="953749"/>
                </a:lnTo>
                <a:cubicBezTo>
                  <a:pt x="6793798" y="956148"/>
                  <a:pt x="6756114" y="960863"/>
                  <a:pt x="6753130" y="967574"/>
                </a:cubicBezTo>
                <a:cubicBezTo>
                  <a:pt x="6747365" y="975888"/>
                  <a:pt x="6707255" y="968409"/>
                  <a:pt x="6715125" y="976612"/>
                </a:cubicBezTo>
                <a:lnTo>
                  <a:pt x="6558230" y="992648"/>
                </a:lnTo>
                <a:lnTo>
                  <a:pt x="6424995" y="997785"/>
                </a:lnTo>
                <a:lnTo>
                  <a:pt x="6223993" y="996254"/>
                </a:lnTo>
                <a:cubicBezTo>
                  <a:pt x="6210976" y="994645"/>
                  <a:pt x="6182117" y="995304"/>
                  <a:pt x="6170626" y="996191"/>
                </a:cubicBezTo>
                <a:lnTo>
                  <a:pt x="6139366" y="1000894"/>
                </a:lnTo>
                <a:lnTo>
                  <a:pt x="6132311" y="1006678"/>
                </a:lnTo>
                <a:lnTo>
                  <a:pt x="6112202" y="1007107"/>
                </a:lnTo>
                <a:lnTo>
                  <a:pt x="6106903" y="1008346"/>
                </a:lnTo>
                <a:cubicBezTo>
                  <a:pt x="6089917" y="1007017"/>
                  <a:pt x="6051453" y="999806"/>
                  <a:pt x="6010290" y="999136"/>
                </a:cubicBezTo>
                <a:cubicBezTo>
                  <a:pt x="5969128" y="998465"/>
                  <a:pt x="5880801" y="1013593"/>
                  <a:pt x="5859922" y="1004321"/>
                </a:cubicBezTo>
                <a:cubicBezTo>
                  <a:pt x="5765762" y="991088"/>
                  <a:pt x="5703766" y="1009352"/>
                  <a:pt x="5623801" y="983916"/>
                </a:cubicBezTo>
                <a:cubicBezTo>
                  <a:pt x="5544186" y="983963"/>
                  <a:pt x="5522368" y="975664"/>
                  <a:pt x="5462286" y="972082"/>
                </a:cubicBezTo>
                <a:cubicBezTo>
                  <a:pt x="5381152" y="966377"/>
                  <a:pt x="5295596" y="957595"/>
                  <a:pt x="5263300" y="962419"/>
                </a:cubicBezTo>
                <a:cubicBezTo>
                  <a:pt x="5223679" y="967819"/>
                  <a:pt x="5228790" y="951744"/>
                  <a:pt x="5146583" y="948153"/>
                </a:cubicBezTo>
                <a:cubicBezTo>
                  <a:pt x="5114696" y="951070"/>
                  <a:pt x="5103593" y="950913"/>
                  <a:pt x="5067376" y="951851"/>
                </a:cubicBezTo>
                <a:lnTo>
                  <a:pt x="4992329" y="947102"/>
                </a:lnTo>
                <a:cubicBezTo>
                  <a:pt x="4978545" y="948367"/>
                  <a:pt x="4970776" y="947303"/>
                  <a:pt x="4965683" y="945215"/>
                </a:cubicBezTo>
                <a:lnTo>
                  <a:pt x="4961310" y="941890"/>
                </a:lnTo>
                <a:lnTo>
                  <a:pt x="4943488" y="939683"/>
                </a:lnTo>
                <a:lnTo>
                  <a:pt x="4849224" y="927230"/>
                </a:lnTo>
                <a:lnTo>
                  <a:pt x="4847947" y="928231"/>
                </a:lnTo>
                <a:cubicBezTo>
                  <a:pt x="4826178" y="932813"/>
                  <a:pt x="4785045" y="935332"/>
                  <a:pt x="4754288" y="938607"/>
                </a:cubicBezTo>
                <a:cubicBezTo>
                  <a:pt x="4736761" y="935966"/>
                  <a:pt x="4682562" y="949752"/>
                  <a:pt x="4663397" y="947888"/>
                </a:cubicBezTo>
                <a:lnTo>
                  <a:pt x="4651959" y="947106"/>
                </a:lnTo>
                <a:lnTo>
                  <a:pt x="4651598" y="947335"/>
                </a:lnTo>
                <a:cubicBezTo>
                  <a:pt x="4648828" y="947687"/>
                  <a:pt x="4644956" y="947627"/>
                  <a:pt x="4639268" y="946997"/>
                </a:cubicBezTo>
                <a:lnTo>
                  <a:pt x="4631109" y="945679"/>
                </a:lnTo>
                <a:lnTo>
                  <a:pt x="4543237" y="945685"/>
                </a:lnTo>
                <a:lnTo>
                  <a:pt x="4438018" y="952550"/>
                </a:lnTo>
                <a:cubicBezTo>
                  <a:pt x="4374838" y="949681"/>
                  <a:pt x="4320080" y="950605"/>
                  <a:pt x="4248478" y="943944"/>
                </a:cubicBezTo>
                <a:cubicBezTo>
                  <a:pt x="4186345" y="948231"/>
                  <a:pt x="4126469" y="936911"/>
                  <a:pt x="4060040" y="924627"/>
                </a:cubicBezTo>
                <a:cubicBezTo>
                  <a:pt x="4001992" y="917353"/>
                  <a:pt x="3965469" y="896563"/>
                  <a:pt x="3900993" y="901281"/>
                </a:cubicBezTo>
                <a:cubicBezTo>
                  <a:pt x="3899958" y="898137"/>
                  <a:pt x="3897537" y="895435"/>
                  <a:pt x="3894163" y="893057"/>
                </a:cubicBezTo>
                <a:lnTo>
                  <a:pt x="3882282" y="887118"/>
                </a:lnTo>
                <a:lnTo>
                  <a:pt x="3879568" y="887386"/>
                </a:lnTo>
                <a:cubicBezTo>
                  <a:pt x="3869341" y="886992"/>
                  <a:pt x="3864486" y="885466"/>
                  <a:pt x="3862018" y="883446"/>
                </a:cubicBezTo>
                <a:lnTo>
                  <a:pt x="3860685" y="880589"/>
                </a:lnTo>
                <a:lnTo>
                  <a:pt x="3849430" y="877261"/>
                </a:lnTo>
                <a:lnTo>
                  <a:pt x="3829379" y="869021"/>
                </a:lnTo>
                <a:lnTo>
                  <a:pt x="3823641" y="869057"/>
                </a:lnTo>
                <a:lnTo>
                  <a:pt x="3790304" y="859084"/>
                </a:lnTo>
                <a:lnTo>
                  <a:pt x="3788900" y="859697"/>
                </a:lnTo>
                <a:cubicBezTo>
                  <a:pt x="3784995" y="860839"/>
                  <a:pt x="3780679" y="861255"/>
                  <a:pt x="3775383" y="860158"/>
                </a:cubicBezTo>
                <a:lnTo>
                  <a:pt x="3650549" y="856389"/>
                </a:lnTo>
                <a:lnTo>
                  <a:pt x="3643002" y="854718"/>
                </a:lnTo>
                <a:lnTo>
                  <a:pt x="3642633" y="854851"/>
                </a:lnTo>
                <a:cubicBezTo>
                  <a:pt x="3640525" y="854845"/>
                  <a:pt x="3637865" y="854429"/>
                  <a:pt x="3634236" y="853421"/>
                </a:cubicBezTo>
                <a:lnTo>
                  <a:pt x="3629243" y="851670"/>
                </a:lnTo>
                <a:lnTo>
                  <a:pt x="3614602" y="848429"/>
                </a:lnTo>
                <a:lnTo>
                  <a:pt x="3543752" y="861253"/>
                </a:lnTo>
                <a:cubicBezTo>
                  <a:pt x="3500035" y="859566"/>
                  <a:pt x="3467992" y="871747"/>
                  <a:pt x="3430556" y="860564"/>
                </a:cubicBezTo>
                <a:cubicBezTo>
                  <a:pt x="3389606" y="859043"/>
                  <a:pt x="3418847" y="866729"/>
                  <a:pt x="3385450" y="861153"/>
                </a:cubicBezTo>
                <a:cubicBezTo>
                  <a:pt x="3348090" y="860448"/>
                  <a:pt x="3237697" y="855648"/>
                  <a:pt x="3206411" y="856342"/>
                </a:cubicBezTo>
                <a:cubicBezTo>
                  <a:pt x="3180515" y="870648"/>
                  <a:pt x="3180956" y="864759"/>
                  <a:pt x="3172172" y="859926"/>
                </a:cubicBezTo>
                <a:lnTo>
                  <a:pt x="3167260" y="861600"/>
                </a:lnTo>
                <a:lnTo>
                  <a:pt x="3160907" y="862337"/>
                </a:lnTo>
                <a:lnTo>
                  <a:pt x="3144557" y="860933"/>
                </a:lnTo>
                <a:lnTo>
                  <a:pt x="3138575" y="859842"/>
                </a:lnTo>
                <a:cubicBezTo>
                  <a:pt x="3134393" y="859301"/>
                  <a:pt x="3131532" y="859210"/>
                  <a:pt x="3129468" y="859445"/>
                </a:cubicBezTo>
                <a:lnTo>
                  <a:pt x="3129191" y="859614"/>
                </a:lnTo>
                <a:lnTo>
                  <a:pt x="3080632" y="859576"/>
                </a:lnTo>
                <a:cubicBezTo>
                  <a:pt x="3066428" y="869092"/>
                  <a:pt x="3020225" y="848520"/>
                  <a:pt x="3020075" y="867669"/>
                </a:cubicBezTo>
                <a:cubicBezTo>
                  <a:pt x="3002560" y="865266"/>
                  <a:pt x="2993991" y="856922"/>
                  <a:pt x="2996410" y="869598"/>
                </a:cubicBezTo>
                <a:cubicBezTo>
                  <a:pt x="2990543" y="869161"/>
                  <a:pt x="2986591" y="870051"/>
                  <a:pt x="2983493" y="871583"/>
                </a:cubicBezTo>
                <a:lnTo>
                  <a:pt x="2982508" y="872324"/>
                </a:lnTo>
                <a:lnTo>
                  <a:pt x="2943646" y="866671"/>
                </a:lnTo>
                <a:lnTo>
                  <a:pt x="2937624" y="860873"/>
                </a:lnTo>
                <a:lnTo>
                  <a:pt x="2900278" y="855890"/>
                </a:lnTo>
                <a:lnTo>
                  <a:pt x="2877094" y="850038"/>
                </a:lnTo>
                <a:lnTo>
                  <a:pt x="2876089" y="849428"/>
                </a:lnTo>
                <a:lnTo>
                  <a:pt x="2858491" y="836891"/>
                </a:lnTo>
                <a:lnTo>
                  <a:pt x="2853221" y="836141"/>
                </a:lnTo>
                <a:cubicBezTo>
                  <a:pt x="2845104" y="833148"/>
                  <a:pt x="2820643" y="822508"/>
                  <a:pt x="2809798" y="818931"/>
                </a:cubicBezTo>
                <a:cubicBezTo>
                  <a:pt x="2803336" y="833150"/>
                  <a:pt x="2801586" y="821927"/>
                  <a:pt x="2788143" y="814680"/>
                </a:cubicBezTo>
                <a:cubicBezTo>
                  <a:pt x="2775104" y="835149"/>
                  <a:pt x="2745218" y="807855"/>
                  <a:pt x="2726584" y="814258"/>
                </a:cubicBezTo>
                <a:cubicBezTo>
                  <a:pt x="2717002" y="808472"/>
                  <a:pt x="2706629" y="802727"/>
                  <a:pt x="2695593" y="797218"/>
                </a:cubicBezTo>
                <a:lnTo>
                  <a:pt x="2688833" y="794195"/>
                </a:lnTo>
                <a:lnTo>
                  <a:pt x="2688479" y="794303"/>
                </a:lnTo>
                <a:cubicBezTo>
                  <a:pt x="2686546" y="794003"/>
                  <a:pt x="2684146" y="793143"/>
                  <a:pt x="2680911" y="791446"/>
                </a:cubicBezTo>
                <a:lnTo>
                  <a:pt x="2676500" y="788684"/>
                </a:lnTo>
                <a:lnTo>
                  <a:pt x="2597106" y="788233"/>
                </a:lnTo>
                <a:cubicBezTo>
                  <a:pt x="2557147" y="780192"/>
                  <a:pt x="2526549" y="790205"/>
                  <a:pt x="2493284" y="771780"/>
                </a:cubicBezTo>
                <a:cubicBezTo>
                  <a:pt x="2455850" y="764319"/>
                  <a:pt x="2421460" y="764032"/>
                  <a:pt x="2391347" y="752808"/>
                </a:cubicBezTo>
                <a:cubicBezTo>
                  <a:pt x="2376903" y="755171"/>
                  <a:pt x="2364156" y="754671"/>
                  <a:pt x="2354862" y="744636"/>
                </a:cubicBezTo>
                <a:cubicBezTo>
                  <a:pt x="2319232" y="739843"/>
                  <a:pt x="2307341" y="748884"/>
                  <a:pt x="2287979" y="735811"/>
                </a:cubicBezTo>
                <a:lnTo>
                  <a:pt x="2255010" y="734698"/>
                </a:lnTo>
                <a:lnTo>
                  <a:pt x="2251535" y="736637"/>
                </a:lnTo>
                <a:lnTo>
                  <a:pt x="2245631" y="736631"/>
                </a:lnTo>
                <a:lnTo>
                  <a:pt x="2230763" y="732710"/>
                </a:lnTo>
                <a:lnTo>
                  <a:pt x="2225379" y="730591"/>
                </a:lnTo>
                <a:cubicBezTo>
                  <a:pt x="2221589" y="729370"/>
                  <a:pt x="2218976" y="728867"/>
                  <a:pt x="2217057" y="728862"/>
                </a:cubicBezTo>
                <a:lnTo>
                  <a:pt x="2216788" y="729024"/>
                </a:lnTo>
                <a:lnTo>
                  <a:pt x="2209124" y="727003"/>
                </a:lnTo>
                <a:cubicBezTo>
                  <a:pt x="2196342" y="723123"/>
                  <a:pt x="2184048" y="718901"/>
                  <a:pt x="2172459" y="714519"/>
                </a:cubicBezTo>
                <a:cubicBezTo>
                  <a:pt x="2158494" y="723838"/>
                  <a:pt x="2117863" y="700822"/>
                  <a:pt x="2115857" y="723498"/>
                </a:cubicBezTo>
                <a:cubicBezTo>
                  <a:pt x="2100018" y="718231"/>
                  <a:pt x="2092968" y="707158"/>
                  <a:pt x="2093949" y="722515"/>
                </a:cubicBezTo>
                <a:lnTo>
                  <a:pt x="2080925" y="723827"/>
                </a:lnTo>
                <a:lnTo>
                  <a:pt x="1983785" y="689896"/>
                </a:lnTo>
                <a:cubicBezTo>
                  <a:pt x="1963617" y="681381"/>
                  <a:pt x="1989851" y="680295"/>
                  <a:pt x="1959913" y="672734"/>
                </a:cubicBezTo>
                <a:cubicBezTo>
                  <a:pt x="1903668" y="678499"/>
                  <a:pt x="1860398" y="653313"/>
                  <a:pt x="1804159" y="644533"/>
                </a:cubicBezTo>
                <a:cubicBezTo>
                  <a:pt x="1743487" y="627658"/>
                  <a:pt x="1612652" y="582310"/>
                  <a:pt x="1591576" y="571258"/>
                </a:cubicBezTo>
                <a:cubicBezTo>
                  <a:pt x="1573388" y="564719"/>
                  <a:pt x="1489080" y="557055"/>
                  <a:pt x="1496826" y="568535"/>
                </a:cubicBezTo>
                <a:cubicBezTo>
                  <a:pt x="1445419" y="536648"/>
                  <a:pt x="1419299" y="553467"/>
                  <a:pt x="1356936" y="530781"/>
                </a:cubicBezTo>
                <a:lnTo>
                  <a:pt x="1269628" y="539232"/>
                </a:lnTo>
                <a:lnTo>
                  <a:pt x="1194874" y="523525"/>
                </a:lnTo>
                <a:lnTo>
                  <a:pt x="1138189" y="509746"/>
                </a:lnTo>
                <a:lnTo>
                  <a:pt x="976781" y="468644"/>
                </a:lnTo>
                <a:cubicBezTo>
                  <a:pt x="929088" y="460952"/>
                  <a:pt x="905972" y="461750"/>
                  <a:pt x="882061" y="458215"/>
                </a:cubicBezTo>
                <a:lnTo>
                  <a:pt x="833317" y="447431"/>
                </a:lnTo>
                <a:lnTo>
                  <a:pt x="827386" y="446883"/>
                </a:lnTo>
                <a:lnTo>
                  <a:pt x="786341" y="445842"/>
                </a:lnTo>
                <a:lnTo>
                  <a:pt x="725073" y="448531"/>
                </a:lnTo>
                <a:cubicBezTo>
                  <a:pt x="698064" y="451325"/>
                  <a:pt x="645372" y="459412"/>
                  <a:pt x="624284" y="462606"/>
                </a:cubicBezTo>
                <a:cubicBezTo>
                  <a:pt x="591338" y="465778"/>
                  <a:pt x="563594" y="467685"/>
                  <a:pt x="527403" y="467566"/>
                </a:cubicBezTo>
                <a:cubicBezTo>
                  <a:pt x="485975" y="450521"/>
                  <a:pt x="440521" y="474706"/>
                  <a:pt x="407139" y="461890"/>
                </a:cubicBezTo>
                <a:cubicBezTo>
                  <a:pt x="379741" y="461756"/>
                  <a:pt x="370760" y="465054"/>
                  <a:pt x="363011" y="466758"/>
                </a:cubicBezTo>
                <a:lnTo>
                  <a:pt x="360644" y="472114"/>
                </a:lnTo>
                <a:lnTo>
                  <a:pt x="347271" y="472897"/>
                </a:lnTo>
                <a:lnTo>
                  <a:pt x="344210" y="474119"/>
                </a:lnTo>
                <a:cubicBezTo>
                  <a:pt x="338378" y="476473"/>
                  <a:pt x="332503" y="478642"/>
                  <a:pt x="326160" y="480110"/>
                </a:cubicBezTo>
                <a:cubicBezTo>
                  <a:pt x="317620" y="456362"/>
                  <a:pt x="270799" y="488667"/>
                  <a:pt x="275309" y="467738"/>
                </a:cubicBezTo>
                <a:lnTo>
                  <a:pt x="251787" y="466296"/>
                </a:lnTo>
                <a:lnTo>
                  <a:pt x="229585" y="458043"/>
                </a:lnTo>
                <a:lnTo>
                  <a:pt x="218012" y="449412"/>
                </a:lnTo>
                <a:lnTo>
                  <a:pt x="133735" y="416518"/>
                </a:lnTo>
                <a:lnTo>
                  <a:pt x="77108" y="390937"/>
                </a:lnTo>
                <a:lnTo>
                  <a:pt x="65936" y="382568"/>
                </a:lnTo>
                <a:lnTo>
                  <a:pt x="49890" y="382282"/>
                </a:lnTo>
                <a:cubicBezTo>
                  <a:pt x="47699" y="382935"/>
                  <a:pt x="45800" y="383830"/>
                  <a:pt x="44249" y="384936"/>
                </a:cubicBezTo>
                <a:lnTo>
                  <a:pt x="0" y="363641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A61ECB-521C-4BFC-9F12-1BA566BC2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4068"/>
            <a:ext cx="12192000" cy="1163932"/>
          </a:xfrm>
          <a:custGeom>
            <a:avLst/>
            <a:gdLst>
              <a:gd name="connsiteX0" fmla="*/ 2955508 w 12192000"/>
              <a:gd name="connsiteY0" fmla="*/ 929 h 1163932"/>
              <a:gd name="connsiteX1" fmla="*/ 2973472 w 12192000"/>
              <a:gd name="connsiteY1" fmla="*/ 2369 h 1163932"/>
              <a:gd name="connsiteX2" fmla="*/ 3052621 w 12192000"/>
              <a:gd name="connsiteY2" fmla="*/ 14030 h 1163932"/>
              <a:gd name="connsiteX3" fmla="*/ 3145220 w 12192000"/>
              <a:gd name="connsiteY3" fmla="*/ 16277 h 1163932"/>
              <a:gd name="connsiteX4" fmla="*/ 3233309 w 12192000"/>
              <a:gd name="connsiteY4" fmla="*/ 8968 h 1163932"/>
              <a:gd name="connsiteX5" fmla="*/ 3320851 w 12192000"/>
              <a:gd name="connsiteY5" fmla="*/ 18902 h 1163932"/>
              <a:gd name="connsiteX6" fmla="*/ 3394552 w 12192000"/>
              <a:gd name="connsiteY6" fmla="*/ 38279 h 1163932"/>
              <a:gd name="connsiteX7" fmla="*/ 3462252 w 12192000"/>
              <a:gd name="connsiteY7" fmla="*/ 68646 h 1163932"/>
              <a:gd name="connsiteX8" fmla="*/ 3504799 w 12192000"/>
              <a:gd name="connsiteY8" fmla="*/ 93363 h 1163932"/>
              <a:gd name="connsiteX9" fmla="*/ 3568807 w 12192000"/>
              <a:gd name="connsiteY9" fmla="*/ 84557 h 1163932"/>
              <a:gd name="connsiteX10" fmla="*/ 3571993 w 12192000"/>
              <a:gd name="connsiteY10" fmla="*/ 87105 h 1163932"/>
              <a:gd name="connsiteX11" fmla="*/ 3590879 w 12192000"/>
              <a:gd name="connsiteY11" fmla="*/ 100115 h 1163932"/>
              <a:gd name="connsiteX12" fmla="*/ 3623973 w 12192000"/>
              <a:gd name="connsiteY12" fmla="*/ 93084 h 1163932"/>
              <a:gd name="connsiteX13" fmla="*/ 3636728 w 12192000"/>
              <a:gd name="connsiteY13" fmla="*/ 98019 h 1163932"/>
              <a:gd name="connsiteX14" fmla="*/ 3676976 w 12192000"/>
              <a:gd name="connsiteY14" fmla="*/ 96600 h 1163932"/>
              <a:gd name="connsiteX15" fmla="*/ 3722653 w 12192000"/>
              <a:gd name="connsiteY15" fmla="*/ 115363 h 1163932"/>
              <a:gd name="connsiteX16" fmla="*/ 3775112 w 12192000"/>
              <a:gd name="connsiteY16" fmla="*/ 98970 h 1163932"/>
              <a:gd name="connsiteX17" fmla="*/ 3932956 w 12192000"/>
              <a:gd name="connsiteY17" fmla="*/ 122337 h 1163932"/>
              <a:gd name="connsiteX18" fmla="*/ 4100593 w 12192000"/>
              <a:gd name="connsiteY18" fmla="*/ 163834 h 1163932"/>
              <a:gd name="connsiteX19" fmla="*/ 4316364 w 12192000"/>
              <a:gd name="connsiteY19" fmla="*/ 177453 h 1163932"/>
              <a:gd name="connsiteX20" fmla="*/ 4387387 w 12192000"/>
              <a:gd name="connsiteY20" fmla="*/ 164360 h 1163932"/>
              <a:gd name="connsiteX21" fmla="*/ 4427957 w 12192000"/>
              <a:gd name="connsiteY21" fmla="*/ 177526 h 1163932"/>
              <a:gd name="connsiteX22" fmla="*/ 4502291 w 12192000"/>
              <a:gd name="connsiteY22" fmla="*/ 188197 h 1163932"/>
              <a:gd name="connsiteX23" fmla="*/ 4600771 w 12192000"/>
              <a:gd name="connsiteY23" fmla="*/ 212143 h 1163932"/>
              <a:gd name="connsiteX24" fmla="*/ 4644102 w 12192000"/>
              <a:gd name="connsiteY24" fmla="*/ 210363 h 1163932"/>
              <a:gd name="connsiteX25" fmla="*/ 4652752 w 12192000"/>
              <a:gd name="connsiteY25" fmla="*/ 210902 h 1163932"/>
              <a:gd name="connsiteX26" fmla="*/ 4652896 w 12192000"/>
              <a:gd name="connsiteY26" fmla="*/ 211286 h 1163932"/>
              <a:gd name="connsiteX27" fmla="*/ 4685303 w 12192000"/>
              <a:gd name="connsiteY27" fmla="*/ 212939 h 1163932"/>
              <a:gd name="connsiteX28" fmla="*/ 4690886 w 12192000"/>
              <a:gd name="connsiteY28" fmla="*/ 215767 h 1163932"/>
              <a:gd name="connsiteX29" fmla="*/ 4725430 w 12192000"/>
              <a:gd name="connsiteY29" fmla="*/ 238732 h 1163932"/>
              <a:gd name="connsiteX30" fmla="*/ 4800051 w 12192000"/>
              <a:gd name="connsiteY30" fmla="*/ 231099 h 1163932"/>
              <a:gd name="connsiteX31" fmla="*/ 4875115 w 12192000"/>
              <a:gd name="connsiteY31" fmla="*/ 264350 h 1163932"/>
              <a:gd name="connsiteX32" fmla="*/ 4936450 w 12192000"/>
              <a:gd name="connsiteY32" fmla="*/ 280902 h 1163932"/>
              <a:gd name="connsiteX33" fmla="*/ 5030961 w 12192000"/>
              <a:gd name="connsiteY33" fmla="*/ 305912 h 1163932"/>
              <a:gd name="connsiteX34" fmla="*/ 5082734 w 12192000"/>
              <a:gd name="connsiteY34" fmla="*/ 308581 h 1163932"/>
              <a:gd name="connsiteX35" fmla="*/ 5138799 w 12192000"/>
              <a:gd name="connsiteY35" fmla="*/ 303800 h 1163932"/>
              <a:gd name="connsiteX36" fmla="*/ 5259695 w 12192000"/>
              <a:gd name="connsiteY36" fmla="*/ 330476 h 1163932"/>
              <a:gd name="connsiteX37" fmla="*/ 5359642 w 12192000"/>
              <a:gd name="connsiteY37" fmla="*/ 340575 h 1163932"/>
              <a:gd name="connsiteX38" fmla="*/ 5372918 w 12192000"/>
              <a:gd name="connsiteY38" fmla="*/ 336834 h 1163932"/>
              <a:gd name="connsiteX39" fmla="*/ 5396084 w 12192000"/>
              <a:gd name="connsiteY39" fmla="*/ 328268 h 1163932"/>
              <a:gd name="connsiteX40" fmla="*/ 5414292 w 12192000"/>
              <a:gd name="connsiteY40" fmla="*/ 320863 h 1163932"/>
              <a:gd name="connsiteX41" fmla="*/ 5487276 w 12192000"/>
              <a:gd name="connsiteY41" fmla="*/ 307350 h 1163932"/>
              <a:gd name="connsiteX42" fmla="*/ 5612716 w 12192000"/>
              <a:gd name="connsiteY42" fmla="*/ 308118 h 1163932"/>
              <a:gd name="connsiteX43" fmla="*/ 5864813 w 12192000"/>
              <a:gd name="connsiteY43" fmla="*/ 257852 h 1163932"/>
              <a:gd name="connsiteX44" fmla="*/ 6151392 w 12192000"/>
              <a:gd name="connsiteY44" fmla="*/ 225732 h 1163932"/>
              <a:gd name="connsiteX45" fmla="*/ 6209396 w 12192000"/>
              <a:gd name="connsiteY45" fmla="*/ 220469 h 1163932"/>
              <a:gd name="connsiteX46" fmla="*/ 6269898 w 12192000"/>
              <a:gd name="connsiteY46" fmla="*/ 226300 h 1163932"/>
              <a:gd name="connsiteX47" fmla="*/ 6297029 w 12192000"/>
              <a:gd name="connsiteY47" fmla="*/ 224230 h 1163932"/>
              <a:gd name="connsiteX48" fmla="*/ 6352373 w 12192000"/>
              <a:gd name="connsiteY48" fmla="*/ 209161 h 1163932"/>
              <a:gd name="connsiteX49" fmla="*/ 6353759 w 12192000"/>
              <a:gd name="connsiteY49" fmla="*/ 209135 h 1163932"/>
              <a:gd name="connsiteX50" fmla="*/ 6363346 w 12192000"/>
              <a:gd name="connsiteY50" fmla="*/ 196700 h 1163932"/>
              <a:gd name="connsiteX51" fmla="*/ 6400681 w 12192000"/>
              <a:gd name="connsiteY51" fmla="*/ 204402 h 1163932"/>
              <a:gd name="connsiteX52" fmla="*/ 6402041 w 12192000"/>
              <a:gd name="connsiteY52" fmla="*/ 207073 h 1163932"/>
              <a:gd name="connsiteX53" fmla="*/ 6424912 w 12192000"/>
              <a:gd name="connsiteY53" fmla="*/ 204940 h 1163932"/>
              <a:gd name="connsiteX54" fmla="*/ 6502019 w 12192000"/>
              <a:gd name="connsiteY54" fmla="*/ 198788 h 1163932"/>
              <a:gd name="connsiteX55" fmla="*/ 6518229 w 12192000"/>
              <a:gd name="connsiteY55" fmla="*/ 197839 h 1163932"/>
              <a:gd name="connsiteX56" fmla="*/ 6519089 w 12192000"/>
              <a:gd name="connsiteY56" fmla="*/ 198274 h 1163932"/>
              <a:gd name="connsiteX57" fmla="*/ 6561047 w 12192000"/>
              <a:gd name="connsiteY57" fmla="*/ 182276 h 1163932"/>
              <a:gd name="connsiteX58" fmla="*/ 6595639 w 12192000"/>
              <a:gd name="connsiteY58" fmla="*/ 174596 h 1163932"/>
              <a:gd name="connsiteX59" fmla="*/ 6692265 w 12192000"/>
              <a:gd name="connsiteY59" fmla="*/ 171261 h 1163932"/>
              <a:gd name="connsiteX60" fmla="*/ 6697219 w 12192000"/>
              <a:gd name="connsiteY60" fmla="*/ 171733 h 1163932"/>
              <a:gd name="connsiteX61" fmla="*/ 6713656 w 12192000"/>
              <a:gd name="connsiteY61" fmla="*/ 160032 h 1163932"/>
              <a:gd name="connsiteX62" fmla="*/ 6714383 w 12192000"/>
              <a:gd name="connsiteY62" fmla="*/ 156857 h 1163932"/>
              <a:gd name="connsiteX63" fmla="*/ 6774793 w 12192000"/>
              <a:gd name="connsiteY63" fmla="*/ 166145 h 1163932"/>
              <a:gd name="connsiteX64" fmla="*/ 6782112 w 12192000"/>
              <a:gd name="connsiteY64" fmla="*/ 161687 h 1163932"/>
              <a:gd name="connsiteX65" fmla="*/ 6822392 w 12192000"/>
              <a:gd name="connsiteY65" fmla="*/ 175020 h 1163932"/>
              <a:gd name="connsiteX66" fmla="*/ 6842719 w 12192000"/>
              <a:gd name="connsiteY66" fmla="*/ 178025 h 1163932"/>
              <a:gd name="connsiteX67" fmla="*/ 6878958 w 12192000"/>
              <a:gd name="connsiteY67" fmla="*/ 187256 h 1163932"/>
              <a:gd name="connsiteX68" fmla="*/ 6881972 w 12192000"/>
              <a:gd name="connsiteY68" fmla="*/ 184277 h 1163932"/>
              <a:gd name="connsiteX69" fmla="*/ 6889133 w 12192000"/>
              <a:gd name="connsiteY69" fmla="*/ 187492 h 1163932"/>
              <a:gd name="connsiteX70" fmla="*/ 6894439 w 12192000"/>
              <a:gd name="connsiteY70" fmla="*/ 184074 h 1163932"/>
              <a:gd name="connsiteX71" fmla="*/ 6900419 w 12192000"/>
              <a:gd name="connsiteY71" fmla="*/ 185342 h 1163932"/>
              <a:gd name="connsiteX72" fmla="*/ 6963220 w 12192000"/>
              <a:gd name="connsiteY72" fmla="*/ 173736 h 1163932"/>
              <a:gd name="connsiteX73" fmla="*/ 6976706 w 12192000"/>
              <a:gd name="connsiteY73" fmla="*/ 177326 h 1163932"/>
              <a:gd name="connsiteX74" fmla="*/ 6987064 w 12192000"/>
              <a:gd name="connsiteY74" fmla="*/ 166834 h 1163932"/>
              <a:gd name="connsiteX75" fmla="*/ 7030230 w 12192000"/>
              <a:gd name="connsiteY75" fmla="*/ 166147 h 1163932"/>
              <a:gd name="connsiteX76" fmla="*/ 7045014 w 12192000"/>
              <a:gd name="connsiteY76" fmla="*/ 175533 h 1163932"/>
              <a:gd name="connsiteX77" fmla="*/ 7058714 w 12192000"/>
              <a:gd name="connsiteY77" fmla="*/ 182424 h 1163932"/>
              <a:gd name="connsiteX78" fmla="*/ 7060499 w 12192000"/>
              <a:gd name="connsiteY78" fmla="*/ 182495 h 1163932"/>
              <a:gd name="connsiteX79" fmla="*/ 7078430 w 12192000"/>
              <a:gd name="connsiteY79" fmla="*/ 183225 h 1163932"/>
              <a:gd name="connsiteX80" fmla="*/ 7176563 w 12192000"/>
              <a:gd name="connsiteY80" fmla="*/ 179676 h 1163932"/>
              <a:gd name="connsiteX81" fmla="*/ 7205529 w 12192000"/>
              <a:gd name="connsiteY81" fmla="*/ 187443 h 1163932"/>
              <a:gd name="connsiteX82" fmla="*/ 7310118 w 12192000"/>
              <a:gd name="connsiteY82" fmla="*/ 169037 h 1163932"/>
              <a:gd name="connsiteX83" fmla="*/ 7673859 w 12192000"/>
              <a:gd name="connsiteY83" fmla="*/ 156768 h 1163932"/>
              <a:gd name="connsiteX84" fmla="*/ 7692748 w 12192000"/>
              <a:gd name="connsiteY84" fmla="*/ 167969 h 1163932"/>
              <a:gd name="connsiteX85" fmla="*/ 7715729 w 12192000"/>
              <a:gd name="connsiteY85" fmla="*/ 163804 h 1163932"/>
              <a:gd name="connsiteX86" fmla="*/ 7974189 w 12192000"/>
              <a:gd name="connsiteY86" fmla="*/ 161251 h 1163932"/>
              <a:gd name="connsiteX87" fmla="*/ 8101969 w 12192000"/>
              <a:gd name="connsiteY87" fmla="*/ 150927 h 1163932"/>
              <a:gd name="connsiteX88" fmla="*/ 8106826 w 12192000"/>
              <a:gd name="connsiteY88" fmla="*/ 146285 h 1163932"/>
              <a:gd name="connsiteX89" fmla="*/ 8162058 w 12192000"/>
              <a:gd name="connsiteY89" fmla="*/ 103136 h 1163932"/>
              <a:gd name="connsiteX90" fmla="*/ 8184568 w 12192000"/>
              <a:gd name="connsiteY90" fmla="*/ 100422 h 1163932"/>
              <a:gd name="connsiteX91" fmla="*/ 8205350 w 12192000"/>
              <a:gd name="connsiteY91" fmla="*/ 106344 h 1163932"/>
              <a:gd name="connsiteX92" fmla="*/ 8228227 w 12192000"/>
              <a:gd name="connsiteY92" fmla="*/ 112404 h 1163932"/>
              <a:gd name="connsiteX93" fmla="*/ 8229109 w 12192000"/>
              <a:gd name="connsiteY93" fmla="*/ 109777 h 1163932"/>
              <a:gd name="connsiteX94" fmla="*/ 8237963 w 12192000"/>
              <a:gd name="connsiteY94" fmla="*/ 113428 h 1163932"/>
              <a:gd name="connsiteX95" fmla="*/ 8248358 w 12192000"/>
              <a:gd name="connsiteY95" fmla="*/ 112494 h 1163932"/>
              <a:gd name="connsiteX96" fmla="*/ 8249309 w 12192000"/>
              <a:gd name="connsiteY96" fmla="*/ 113130 h 1163932"/>
              <a:gd name="connsiteX97" fmla="*/ 8249997 w 12192000"/>
              <a:gd name="connsiteY97" fmla="*/ 112347 h 1163932"/>
              <a:gd name="connsiteX98" fmla="*/ 8272162 w 12192000"/>
              <a:gd name="connsiteY98" fmla="*/ 110356 h 1163932"/>
              <a:gd name="connsiteX99" fmla="*/ 8292349 w 12192000"/>
              <a:gd name="connsiteY99" fmla="*/ 103912 h 1163932"/>
              <a:gd name="connsiteX100" fmla="*/ 8292491 w 12192000"/>
              <a:gd name="connsiteY100" fmla="*/ 103935 h 1163932"/>
              <a:gd name="connsiteX101" fmla="*/ 8307239 w 12192000"/>
              <a:gd name="connsiteY101" fmla="*/ 101023 h 1163932"/>
              <a:gd name="connsiteX102" fmla="*/ 8339282 w 12192000"/>
              <a:gd name="connsiteY102" fmla="*/ 115374 h 1163932"/>
              <a:gd name="connsiteX103" fmla="*/ 8346156 w 12192000"/>
              <a:gd name="connsiteY103" fmla="*/ 117659 h 1163932"/>
              <a:gd name="connsiteX104" fmla="*/ 8346467 w 12192000"/>
              <a:gd name="connsiteY104" fmla="*/ 117456 h 1163932"/>
              <a:gd name="connsiteX105" fmla="*/ 8354069 w 12192000"/>
              <a:gd name="connsiteY105" fmla="*/ 119374 h 1163932"/>
              <a:gd name="connsiteX106" fmla="*/ 8358687 w 12192000"/>
              <a:gd name="connsiteY106" fmla="*/ 121825 h 1163932"/>
              <a:gd name="connsiteX107" fmla="*/ 8433385 w 12192000"/>
              <a:gd name="connsiteY107" fmla="*/ 106101 h 1163932"/>
              <a:gd name="connsiteX108" fmla="*/ 8533779 w 12192000"/>
              <a:gd name="connsiteY108" fmla="*/ 104806 h 1163932"/>
              <a:gd name="connsiteX109" fmla="*/ 8632833 w 12192000"/>
              <a:gd name="connsiteY109" fmla="*/ 106964 h 1163932"/>
              <a:gd name="connsiteX110" fmla="*/ 8668523 w 12192000"/>
              <a:gd name="connsiteY110" fmla="*/ 109411 h 1163932"/>
              <a:gd name="connsiteX111" fmla="*/ 8732893 w 12192000"/>
              <a:gd name="connsiteY111" fmla="*/ 106423 h 1163932"/>
              <a:gd name="connsiteX112" fmla="*/ 8764071 w 12192000"/>
              <a:gd name="connsiteY112" fmla="*/ 101019 h 1163932"/>
              <a:gd name="connsiteX113" fmla="*/ 8767004 w 12192000"/>
              <a:gd name="connsiteY113" fmla="*/ 97951 h 1163932"/>
              <a:gd name="connsiteX114" fmla="*/ 8772553 w 12192000"/>
              <a:gd name="connsiteY114" fmla="*/ 96746 h 1163932"/>
              <a:gd name="connsiteX115" fmla="*/ 8787201 w 12192000"/>
              <a:gd name="connsiteY115" fmla="*/ 98465 h 1163932"/>
              <a:gd name="connsiteX116" fmla="*/ 8792624 w 12192000"/>
              <a:gd name="connsiteY116" fmla="*/ 99935 h 1163932"/>
              <a:gd name="connsiteX117" fmla="*/ 8800741 w 12192000"/>
              <a:gd name="connsiteY117" fmla="*/ 100329 h 1163932"/>
              <a:gd name="connsiteX118" fmla="*/ 8800966 w 12192000"/>
              <a:gd name="connsiteY118" fmla="*/ 100077 h 1163932"/>
              <a:gd name="connsiteX119" fmla="*/ 8808513 w 12192000"/>
              <a:gd name="connsiteY119" fmla="*/ 100962 h 1163932"/>
              <a:gd name="connsiteX120" fmla="*/ 8845110 w 12192000"/>
              <a:gd name="connsiteY120" fmla="*/ 108611 h 1163932"/>
              <a:gd name="connsiteX121" fmla="*/ 8896773 w 12192000"/>
              <a:gd name="connsiteY121" fmla="*/ 86101 h 1163932"/>
              <a:gd name="connsiteX122" fmla="*/ 8917529 w 12192000"/>
              <a:gd name="connsiteY122" fmla="*/ 82805 h 1163932"/>
              <a:gd name="connsiteX123" fmla="*/ 8929546 w 12192000"/>
              <a:gd name="connsiteY123" fmla="*/ 78543 h 1163932"/>
              <a:gd name="connsiteX124" fmla="*/ 9026654 w 12192000"/>
              <a:gd name="connsiteY124" fmla="*/ 99852 h 1163932"/>
              <a:gd name="connsiteX125" fmla="*/ 9040737 w 12192000"/>
              <a:gd name="connsiteY125" fmla="*/ 105786 h 1163932"/>
              <a:gd name="connsiteX126" fmla="*/ 9052026 w 12192000"/>
              <a:gd name="connsiteY126" fmla="*/ 115808 h 1163932"/>
              <a:gd name="connsiteX127" fmla="*/ 9203241 w 12192000"/>
              <a:gd name="connsiteY127" fmla="*/ 118145 h 1163932"/>
              <a:gd name="connsiteX128" fmla="*/ 9415584 w 12192000"/>
              <a:gd name="connsiteY128" fmla="*/ 163588 h 1163932"/>
              <a:gd name="connsiteX129" fmla="*/ 9505102 w 12192000"/>
              <a:gd name="connsiteY129" fmla="*/ 147474 h 1163932"/>
              <a:gd name="connsiteX130" fmla="*/ 9643040 w 12192000"/>
              <a:gd name="connsiteY130" fmla="*/ 164665 h 1163932"/>
              <a:gd name="connsiteX131" fmla="*/ 9762999 w 12192000"/>
              <a:gd name="connsiteY131" fmla="*/ 169055 h 1163932"/>
              <a:gd name="connsiteX132" fmla="*/ 9776183 w 12192000"/>
              <a:gd name="connsiteY132" fmla="*/ 168623 h 1163932"/>
              <a:gd name="connsiteX133" fmla="*/ 9780532 w 12192000"/>
              <a:gd name="connsiteY133" fmla="*/ 162255 h 1163932"/>
              <a:gd name="connsiteX134" fmla="*/ 9824924 w 12192000"/>
              <a:gd name="connsiteY134" fmla="*/ 158079 h 1163932"/>
              <a:gd name="connsiteX135" fmla="*/ 9910588 w 12192000"/>
              <a:gd name="connsiteY135" fmla="*/ 160759 h 1163932"/>
              <a:gd name="connsiteX136" fmla="*/ 9924173 w 12192000"/>
              <a:gd name="connsiteY136" fmla="*/ 165023 h 1163932"/>
              <a:gd name="connsiteX137" fmla="*/ 10010969 w 12192000"/>
              <a:gd name="connsiteY137" fmla="*/ 162234 h 1163932"/>
              <a:gd name="connsiteX138" fmla="*/ 10070699 w 12192000"/>
              <a:gd name="connsiteY138" fmla="*/ 164286 h 1163932"/>
              <a:gd name="connsiteX139" fmla="*/ 10083825 w 12192000"/>
              <a:gd name="connsiteY139" fmla="*/ 168444 h 1163932"/>
              <a:gd name="connsiteX140" fmla="*/ 10097932 w 12192000"/>
              <a:gd name="connsiteY140" fmla="*/ 161160 h 1163932"/>
              <a:gd name="connsiteX141" fmla="*/ 10101779 w 12192000"/>
              <a:gd name="connsiteY141" fmla="*/ 155488 h 1163932"/>
              <a:gd name="connsiteX142" fmla="*/ 10149437 w 12192000"/>
              <a:gd name="connsiteY142" fmla="*/ 158598 h 1163932"/>
              <a:gd name="connsiteX143" fmla="*/ 10155104 w 12192000"/>
              <a:gd name="connsiteY143" fmla="*/ 158045 h 1163932"/>
              <a:gd name="connsiteX144" fmla="*/ 10250982 w 12192000"/>
              <a:gd name="connsiteY144" fmla="*/ 135074 h 1163932"/>
              <a:gd name="connsiteX145" fmla="*/ 10343301 w 12192000"/>
              <a:gd name="connsiteY145" fmla="*/ 97316 h 1163932"/>
              <a:gd name="connsiteX146" fmla="*/ 10366625 w 12192000"/>
              <a:gd name="connsiteY146" fmla="*/ 85860 h 1163932"/>
              <a:gd name="connsiteX147" fmla="*/ 10433505 w 12192000"/>
              <a:gd name="connsiteY147" fmla="*/ 71432 h 1163932"/>
              <a:gd name="connsiteX148" fmla="*/ 10547510 w 12192000"/>
              <a:gd name="connsiteY148" fmla="*/ 53678 h 1163932"/>
              <a:gd name="connsiteX149" fmla="*/ 10588150 w 12192000"/>
              <a:gd name="connsiteY149" fmla="*/ 38719 h 1163932"/>
              <a:gd name="connsiteX150" fmla="*/ 10589457 w 12192000"/>
              <a:gd name="connsiteY150" fmla="*/ 31728 h 1163932"/>
              <a:gd name="connsiteX151" fmla="*/ 10699976 w 12192000"/>
              <a:gd name="connsiteY151" fmla="*/ 49777 h 1163932"/>
              <a:gd name="connsiteX152" fmla="*/ 10812237 w 12192000"/>
              <a:gd name="connsiteY152" fmla="*/ 52759 h 1163932"/>
              <a:gd name="connsiteX153" fmla="*/ 10869837 w 12192000"/>
              <a:gd name="connsiteY153" fmla="*/ 72227 h 1163932"/>
              <a:gd name="connsiteX154" fmla="*/ 10881770 w 12192000"/>
              <a:gd name="connsiteY154" fmla="*/ 80104 h 1163932"/>
              <a:gd name="connsiteX155" fmla="*/ 10896899 w 12192000"/>
              <a:gd name="connsiteY155" fmla="*/ 77163 h 1163932"/>
              <a:gd name="connsiteX156" fmla="*/ 10901748 w 12192000"/>
              <a:gd name="connsiteY156" fmla="*/ 72784 h 1163932"/>
              <a:gd name="connsiteX157" fmla="*/ 10947419 w 12192000"/>
              <a:gd name="connsiteY157" fmla="*/ 89748 h 1163932"/>
              <a:gd name="connsiteX158" fmla="*/ 10953034 w 12192000"/>
              <a:gd name="connsiteY158" fmla="*/ 90870 h 1163932"/>
              <a:gd name="connsiteX159" fmla="*/ 10992070 w 12192000"/>
              <a:gd name="connsiteY159" fmla="*/ 95273 h 1163932"/>
              <a:gd name="connsiteX160" fmla="*/ 11112372 w 12192000"/>
              <a:gd name="connsiteY160" fmla="*/ 88679 h 1163932"/>
              <a:gd name="connsiteX161" fmla="*/ 11147719 w 12192000"/>
              <a:gd name="connsiteY161" fmla="*/ 86992 h 1163932"/>
              <a:gd name="connsiteX162" fmla="*/ 11172617 w 12192000"/>
              <a:gd name="connsiteY162" fmla="*/ 82697 h 1163932"/>
              <a:gd name="connsiteX163" fmla="*/ 11240397 w 12192000"/>
              <a:gd name="connsiteY163" fmla="*/ 88262 h 1163932"/>
              <a:gd name="connsiteX164" fmla="*/ 11270034 w 12192000"/>
              <a:gd name="connsiteY164" fmla="*/ 98379 h 1163932"/>
              <a:gd name="connsiteX165" fmla="*/ 11293091 w 12192000"/>
              <a:gd name="connsiteY165" fmla="*/ 98474 h 1163932"/>
              <a:gd name="connsiteX166" fmla="*/ 11310949 w 12192000"/>
              <a:gd name="connsiteY166" fmla="*/ 104274 h 1163932"/>
              <a:gd name="connsiteX167" fmla="*/ 11345279 w 12192000"/>
              <a:gd name="connsiteY167" fmla="*/ 101883 h 1163932"/>
              <a:gd name="connsiteX168" fmla="*/ 11354597 w 12192000"/>
              <a:gd name="connsiteY168" fmla="*/ 104385 h 1163932"/>
              <a:gd name="connsiteX169" fmla="*/ 11367725 w 12192000"/>
              <a:gd name="connsiteY169" fmla="*/ 104431 h 1163932"/>
              <a:gd name="connsiteX170" fmla="*/ 11399832 w 12192000"/>
              <a:gd name="connsiteY170" fmla="*/ 117048 h 1163932"/>
              <a:gd name="connsiteX171" fmla="*/ 11487595 w 12192000"/>
              <a:gd name="connsiteY171" fmla="*/ 158754 h 1163932"/>
              <a:gd name="connsiteX172" fmla="*/ 11590850 w 12192000"/>
              <a:gd name="connsiteY172" fmla="*/ 244984 h 1163932"/>
              <a:gd name="connsiteX173" fmla="*/ 11736204 w 12192000"/>
              <a:gd name="connsiteY173" fmla="*/ 283941 h 1163932"/>
              <a:gd name="connsiteX174" fmla="*/ 11760331 w 12192000"/>
              <a:gd name="connsiteY174" fmla="*/ 298368 h 1163932"/>
              <a:gd name="connsiteX175" fmla="*/ 11819139 w 12192000"/>
              <a:gd name="connsiteY175" fmla="*/ 310575 h 1163932"/>
              <a:gd name="connsiteX176" fmla="*/ 11821967 w 12192000"/>
              <a:gd name="connsiteY176" fmla="*/ 312222 h 1163932"/>
              <a:gd name="connsiteX177" fmla="*/ 11847125 w 12192000"/>
              <a:gd name="connsiteY177" fmla="*/ 303833 h 1163932"/>
              <a:gd name="connsiteX178" fmla="*/ 11980134 w 12192000"/>
              <a:gd name="connsiteY178" fmla="*/ 328343 h 1163932"/>
              <a:gd name="connsiteX179" fmla="*/ 12174576 w 12192000"/>
              <a:gd name="connsiteY179" fmla="*/ 382540 h 1163932"/>
              <a:gd name="connsiteX180" fmla="*/ 12192000 w 12192000"/>
              <a:gd name="connsiteY180" fmla="*/ 385665 h 1163932"/>
              <a:gd name="connsiteX181" fmla="*/ 12192000 w 12192000"/>
              <a:gd name="connsiteY181" fmla="*/ 1163932 h 1163932"/>
              <a:gd name="connsiteX182" fmla="*/ 0 w 12192000"/>
              <a:gd name="connsiteY182" fmla="*/ 1163932 h 1163932"/>
              <a:gd name="connsiteX183" fmla="*/ 0 w 12192000"/>
              <a:gd name="connsiteY183" fmla="*/ 489977 h 1163932"/>
              <a:gd name="connsiteX184" fmla="*/ 5331 w 12192000"/>
              <a:gd name="connsiteY184" fmla="*/ 489229 h 1163932"/>
              <a:gd name="connsiteX185" fmla="*/ 39902 w 12192000"/>
              <a:gd name="connsiteY185" fmla="*/ 478716 h 1163932"/>
              <a:gd name="connsiteX186" fmla="*/ 117880 w 12192000"/>
              <a:gd name="connsiteY186" fmla="*/ 427388 h 1163932"/>
              <a:gd name="connsiteX187" fmla="*/ 238140 w 12192000"/>
              <a:gd name="connsiteY187" fmla="*/ 385729 h 1163932"/>
              <a:gd name="connsiteX188" fmla="*/ 249589 w 12192000"/>
              <a:gd name="connsiteY188" fmla="*/ 385949 h 1163932"/>
              <a:gd name="connsiteX189" fmla="*/ 296963 w 12192000"/>
              <a:gd name="connsiteY189" fmla="*/ 362534 h 1163932"/>
              <a:gd name="connsiteX190" fmla="*/ 339235 w 12192000"/>
              <a:gd name="connsiteY190" fmla="*/ 330857 h 1163932"/>
              <a:gd name="connsiteX191" fmla="*/ 447152 w 12192000"/>
              <a:gd name="connsiteY191" fmla="*/ 333855 h 1163932"/>
              <a:gd name="connsiteX192" fmla="*/ 475247 w 12192000"/>
              <a:gd name="connsiteY192" fmla="*/ 343146 h 1163932"/>
              <a:gd name="connsiteX193" fmla="*/ 477967 w 12192000"/>
              <a:gd name="connsiteY193" fmla="*/ 344392 h 1163932"/>
              <a:gd name="connsiteX194" fmla="*/ 527683 w 12192000"/>
              <a:gd name="connsiteY194" fmla="*/ 339655 h 1163932"/>
              <a:gd name="connsiteX195" fmla="*/ 703732 w 12192000"/>
              <a:gd name="connsiteY195" fmla="*/ 323031 h 1163932"/>
              <a:gd name="connsiteX196" fmla="*/ 853391 w 12192000"/>
              <a:gd name="connsiteY196" fmla="*/ 310023 h 1163932"/>
              <a:gd name="connsiteX197" fmla="*/ 925332 w 12192000"/>
              <a:gd name="connsiteY197" fmla="*/ 305118 h 1163932"/>
              <a:gd name="connsiteX198" fmla="*/ 941286 w 12192000"/>
              <a:gd name="connsiteY198" fmla="*/ 295364 h 1163932"/>
              <a:gd name="connsiteX199" fmla="*/ 950845 w 12192000"/>
              <a:gd name="connsiteY199" fmla="*/ 293027 h 1163932"/>
              <a:gd name="connsiteX200" fmla="*/ 953292 w 12192000"/>
              <a:gd name="connsiteY200" fmla="*/ 287324 h 1163932"/>
              <a:gd name="connsiteX201" fmla="*/ 967499 w 12192000"/>
              <a:gd name="connsiteY201" fmla="*/ 280192 h 1163932"/>
              <a:gd name="connsiteX202" fmla="*/ 985161 w 12192000"/>
              <a:gd name="connsiteY202" fmla="*/ 277297 h 1163932"/>
              <a:gd name="connsiteX203" fmla="*/ 1069267 w 12192000"/>
              <a:gd name="connsiteY203" fmla="*/ 269198 h 1163932"/>
              <a:gd name="connsiteX204" fmla="*/ 1138407 w 12192000"/>
              <a:gd name="connsiteY204" fmla="*/ 252999 h 1163932"/>
              <a:gd name="connsiteX205" fmla="*/ 1164931 w 12192000"/>
              <a:gd name="connsiteY205" fmla="*/ 245054 h 1163932"/>
              <a:gd name="connsiteX206" fmla="*/ 1211622 w 12192000"/>
              <a:gd name="connsiteY206" fmla="*/ 227108 h 1163932"/>
              <a:gd name="connsiteX207" fmla="*/ 1274567 w 12192000"/>
              <a:gd name="connsiteY207" fmla="*/ 209812 h 1163932"/>
              <a:gd name="connsiteX208" fmla="*/ 1325029 w 12192000"/>
              <a:gd name="connsiteY208" fmla="*/ 214369 h 1163932"/>
              <a:gd name="connsiteX209" fmla="*/ 1356805 w 12192000"/>
              <a:gd name="connsiteY209" fmla="*/ 210054 h 1163932"/>
              <a:gd name="connsiteX210" fmla="*/ 1468752 w 12192000"/>
              <a:gd name="connsiteY210" fmla="*/ 221036 h 1163932"/>
              <a:gd name="connsiteX211" fmla="*/ 1650750 w 12192000"/>
              <a:gd name="connsiteY211" fmla="*/ 171522 h 1163932"/>
              <a:gd name="connsiteX212" fmla="*/ 1655056 w 12192000"/>
              <a:gd name="connsiteY212" fmla="*/ 178538 h 1163932"/>
              <a:gd name="connsiteX213" fmla="*/ 1683220 w 12192000"/>
              <a:gd name="connsiteY213" fmla="*/ 176084 h 1163932"/>
              <a:gd name="connsiteX214" fmla="*/ 1685599 w 12192000"/>
              <a:gd name="connsiteY214" fmla="*/ 171820 h 1163932"/>
              <a:gd name="connsiteX215" fmla="*/ 1689230 w 12192000"/>
              <a:gd name="connsiteY215" fmla="*/ 171091 h 1163932"/>
              <a:gd name="connsiteX216" fmla="*/ 1691052 w 12192000"/>
              <a:gd name="connsiteY216" fmla="*/ 175010 h 1163932"/>
              <a:gd name="connsiteX217" fmla="*/ 1735783 w 12192000"/>
              <a:gd name="connsiteY217" fmla="*/ 183832 h 1163932"/>
              <a:gd name="connsiteX218" fmla="*/ 1797102 w 12192000"/>
              <a:gd name="connsiteY218" fmla="*/ 188721 h 1163932"/>
              <a:gd name="connsiteX219" fmla="*/ 1845638 w 12192000"/>
              <a:gd name="connsiteY219" fmla="*/ 170206 h 1163932"/>
              <a:gd name="connsiteX220" fmla="*/ 1848980 w 12192000"/>
              <a:gd name="connsiteY220" fmla="*/ 173948 h 1163932"/>
              <a:gd name="connsiteX221" fmla="*/ 1880587 w 12192000"/>
              <a:gd name="connsiteY221" fmla="*/ 171938 h 1163932"/>
              <a:gd name="connsiteX222" fmla="*/ 1995803 w 12192000"/>
              <a:gd name="connsiteY222" fmla="*/ 138279 h 1163932"/>
              <a:gd name="connsiteX223" fmla="*/ 2057448 w 12192000"/>
              <a:gd name="connsiteY223" fmla="*/ 135082 h 1163932"/>
              <a:gd name="connsiteX224" fmla="*/ 2119088 w 12192000"/>
              <a:gd name="connsiteY224" fmla="*/ 119940 h 1163932"/>
              <a:gd name="connsiteX225" fmla="*/ 2138831 w 12192000"/>
              <a:gd name="connsiteY225" fmla="*/ 122626 h 1163932"/>
              <a:gd name="connsiteX226" fmla="*/ 2174180 w 12192000"/>
              <a:gd name="connsiteY226" fmla="*/ 117121 h 1163932"/>
              <a:gd name="connsiteX227" fmla="*/ 2214259 w 12192000"/>
              <a:gd name="connsiteY227" fmla="*/ 116974 h 1163932"/>
              <a:gd name="connsiteX228" fmla="*/ 2264911 w 12192000"/>
              <a:gd name="connsiteY228" fmla="*/ 108071 h 1163932"/>
              <a:gd name="connsiteX229" fmla="*/ 2298963 w 12192000"/>
              <a:gd name="connsiteY229" fmla="*/ 107788 h 1163932"/>
              <a:gd name="connsiteX230" fmla="*/ 2454058 w 12192000"/>
              <a:gd name="connsiteY230" fmla="*/ 73698 h 1163932"/>
              <a:gd name="connsiteX231" fmla="*/ 2534188 w 12192000"/>
              <a:gd name="connsiteY231" fmla="*/ 70162 h 1163932"/>
              <a:gd name="connsiteX232" fmla="*/ 2616912 w 12192000"/>
              <a:gd name="connsiteY232" fmla="*/ 51189 h 1163932"/>
              <a:gd name="connsiteX233" fmla="*/ 2698592 w 12192000"/>
              <a:gd name="connsiteY233" fmla="*/ 42305 h 1163932"/>
              <a:gd name="connsiteX234" fmla="*/ 2891953 w 12192000"/>
              <a:gd name="connsiteY234" fmla="*/ 34973 h 1163932"/>
              <a:gd name="connsiteX235" fmla="*/ 2955508 w 12192000"/>
              <a:gd name="connsiteY235" fmla="*/ 929 h 116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2192000" h="1163932">
                <a:moveTo>
                  <a:pt x="2955508" y="929"/>
                </a:moveTo>
                <a:cubicBezTo>
                  <a:pt x="2962603" y="-560"/>
                  <a:pt x="2968871" y="-381"/>
                  <a:pt x="2973472" y="2369"/>
                </a:cubicBezTo>
                <a:cubicBezTo>
                  <a:pt x="2988398" y="1582"/>
                  <a:pt x="3039854" y="237"/>
                  <a:pt x="3052621" y="14030"/>
                </a:cubicBezTo>
                <a:cubicBezTo>
                  <a:pt x="3074269" y="13590"/>
                  <a:pt x="3124337" y="16403"/>
                  <a:pt x="3145220" y="16277"/>
                </a:cubicBezTo>
                <a:cubicBezTo>
                  <a:pt x="3177400" y="20825"/>
                  <a:pt x="3204801" y="-725"/>
                  <a:pt x="3233309" y="8968"/>
                </a:cubicBezTo>
                <a:cubicBezTo>
                  <a:pt x="3255675" y="17814"/>
                  <a:pt x="3297066" y="12790"/>
                  <a:pt x="3320851" y="18902"/>
                </a:cubicBezTo>
                <a:cubicBezTo>
                  <a:pt x="3329831" y="31255"/>
                  <a:pt x="3377875" y="43091"/>
                  <a:pt x="3394552" y="38279"/>
                </a:cubicBezTo>
                <a:cubicBezTo>
                  <a:pt x="3429790" y="45194"/>
                  <a:pt x="3435943" y="63076"/>
                  <a:pt x="3462252" y="68646"/>
                </a:cubicBezTo>
                <a:lnTo>
                  <a:pt x="3504799" y="93363"/>
                </a:lnTo>
                <a:lnTo>
                  <a:pt x="3568807" y="84557"/>
                </a:lnTo>
                <a:lnTo>
                  <a:pt x="3571993" y="87105"/>
                </a:lnTo>
                <a:cubicBezTo>
                  <a:pt x="3578062" y="92009"/>
                  <a:pt x="3584192" y="96609"/>
                  <a:pt x="3590879" y="100115"/>
                </a:cubicBezTo>
                <a:cubicBezTo>
                  <a:pt x="3596400" y="81013"/>
                  <a:pt x="3611075" y="86890"/>
                  <a:pt x="3623973" y="93084"/>
                </a:cubicBezTo>
                <a:lnTo>
                  <a:pt x="3636728" y="98019"/>
                </a:lnTo>
                <a:lnTo>
                  <a:pt x="3676976" y="96600"/>
                </a:lnTo>
                <a:cubicBezTo>
                  <a:pt x="3705974" y="106056"/>
                  <a:pt x="3711759" y="107306"/>
                  <a:pt x="3722653" y="115363"/>
                </a:cubicBezTo>
                <a:lnTo>
                  <a:pt x="3775112" y="98970"/>
                </a:lnTo>
                <a:lnTo>
                  <a:pt x="3932956" y="122337"/>
                </a:lnTo>
                <a:cubicBezTo>
                  <a:pt x="3980745" y="133345"/>
                  <a:pt x="4055421" y="160233"/>
                  <a:pt x="4100593" y="163834"/>
                </a:cubicBezTo>
                <a:cubicBezTo>
                  <a:pt x="4235789" y="175679"/>
                  <a:pt x="4169239" y="187722"/>
                  <a:pt x="4316364" y="177453"/>
                </a:cubicBezTo>
                <a:cubicBezTo>
                  <a:pt x="4321343" y="172718"/>
                  <a:pt x="4381395" y="166811"/>
                  <a:pt x="4387387" y="164360"/>
                </a:cubicBezTo>
                <a:lnTo>
                  <a:pt x="4427957" y="177526"/>
                </a:lnTo>
                <a:lnTo>
                  <a:pt x="4502291" y="188197"/>
                </a:lnTo>
                <a:lnTo>
                  <a:pt x="4600771" y="212143"/>
                </a:lnTo>
                <a:cubicBezTo>
                  <a:pt x="4614771" y="210903"/>
                  <a:pt x="4629325" y="210251"/>
                  <a:pt x="4644102" y="210363"/>
                </a:cubicBezTo>
                <a:lnTo>
                  <a:pt x="4652752" y="210902"/>
                </a:lnTo>
                <a:cubicBezTo>
                  <a:pt x="4652799" y="211030"/>
                  <a:pt x="4652848" y="211157"/>
                  <a:pt x="4652896" y="211286"/>
                </a:cubicBezTo>
                <a:cubicBezTo>
                  <a:pt x="4658320" y="211626"/>
                  <a:pt x="4678972" y="212192"/>
                  <a:pt x="4685303" y="212939"/>
                </a:cubicBezTo>
                <a:lnTo>
                  <a:pt x="4690886" y="215767"/>
                </a:lnTo>
                <a:lnTo>
                  <a:pt x="4725430" y="238732"/>
                </a:lnTo>
                <a:cubicBezTo>
                  <a:pt x="4737427" y="231591"/>
                  <a:pt x="4775104" y="226830"/>
                  <a:pt x="4800051" y="231099"/>
                </a:cubicBezTo>
                <a:cubicBezTo>
                  <a:pt x="4824999" y="235370"/>
                  <a:pt x="4838104" y="254681"/>
                  <a:pt x="4875115" y="264350"/>
                </a:cubicBezTo>
                <a:cubicBezTo>
                  <a:pt x="4910396" y="272074"/>
                  <a:pt x="4896976" y="272080"/>
                  <a:pt x="4936450" y="280902"/>
                </a:cubicBezTo>
                <a:cubicBezTo>
                  <a:pt x="4977972" y="291139"/>
                  <a:pt x="4987604" y="299206"/>
                  <a:pt x="5030961" y="305912"/>
                </a:cubicBezTo>
                <a:cubicBezTo>
                  <a:pt x="5067269" y="323566"/>
                  <a:pt x="5060686" y="296079"/>
                  <a:pt x="5082734" y="308581"/>
                </a:cubicBezTo>
                <a:lnTo>
                  <a:pt x="5138799" y="303800"/>
                </a:lnTo>
                <a:cubicBezTo>
                  <a:pt x="5159783" y="303972"/>
                  <a:pt x="5222232" y="329865"/>
                  <a:pt x="5259695" y="330476"/>
                </a:cubicBezTo>
                <a:cubicBezTo>
                  <a:pt x="5294177" y="331408"/>
                  <a:pt x="5329952" y="341580"/>
                  <a:pt x="5359642" y="340575"/>
                </a:cubicBezTo>
                <a:lnTo>
                  <a:pt x="5372918" y="336834"/>
                </a:lnTo>
                <a:lnTo>
                  <a:pt x="5396084" y="328268"/>
                </a:lnTo>
                <a:lnTo>
                  <a:pt x="5414292" y="320863"/>
                </a:lnTo>
                <a:cubicBezTo>
                  <a:pt x="5419283" y="317134"/>
                  <a:pt x="5483979" y="313053"/>
                  <a:pt x="5487276" y="307350"/>
                </a:cubicBezTo>
                <a:cubicBezTo>
                  <a:pt x="5545059" y="311386"/>
                  <a:pt x="5551468" y="308718"/>
                  <a:pt x="5612716" y="308118"/>
                </a:cubicBezTo>
                <a:cubicBezTo>
                  <a:pt x="5706701" y="319100"/>
                  <a:pt x="5706403" y="275903"/>
                  <a:pt x="5864813" y="257852"/>
                </a:cubicBezTo>
                <a:cubicBezTo>
                  <a:pt x="5919383" y="252630"/>
                  <a:pt x="6095366" y="235151"/>
                  <a:pt x="6151392" y="225732"/>
                </a:cubicBezTo>
                <a:cubicBezTo>
                  <a:pt x="6137061" y="192047"/>
                  <a:pt x="6183146" y="231837"/>
                  <a:pt x="6209396" y="220469"/>
                </a:cubicBezTo>
                <a:cubicBezTo>
                  <a:pt x="6229147" y="220563"/>
                  <a:pt x="6253887" y="222487"/>
                  <a:pt x="6269898" y="226300"/>
                </a:cubicBezTo>
                <a:cubicBezTo>
                  <a:pt x="6278362" y="227355"/>
                  <a:pt x="6287329" y="226959"/>
                  <a:pt x="6297029" y="224230"/>
                </a:cubicBezTo>
                <a:cubicBezTo>
                  <a:pt x="6312240" y="212407"/>
                  <a:pt x="6330874" y="209880"/>
                  <a:pt x="6352373" y="209161"/>
                </a:cubicBezTo>
                <a:lnTo>
                  <a:pt x="6353759" y="209135"/>
                </a:lnTo>
                <a:lnTo>
                  <a:pt x="6363346" y="196700"/>
                </a:lnTo>
                <a:cubicBezTo>
                  <a:pt x="6374599" y="188260"/>
                  <a:pt x="6378877" y="205848"/>
                  <a:pt x="6400681" y="204402"/>
                </a:cubicBezTo>
                <a:lnTo>
                  <a:pt x="6402041" y="207073"/>
                </a:lnTo>
                <a:lnTo>
                  <a:pt x="6424912" y="204940"/>
                </a:lnTo>
                <a:cubicBezTo>
                  <a:pt x="6440035" y="209475"/>
                  <a:pt x="6489474" y="188920"/>
                  <a:pt x="6502019" y="198788"/>
                </a:cubicBezTo>
                <a:cubicBezTo>
                  <a:pt x="6507553" y="199163"/>
                  <a:pt x="6513074" y="197832"/>
                  <a:pt x="6518229" y="197839"/>
                </a:cubicBezTo>
                <a:lnTo>
                  <a:pt x="6519089" y="198274"/>
                </a:lnTo>
                <a:lnTo>
                  <a:pt x="6561047" y="182276"/>
                </a:lnTo>
                <a:cubicBezTo>
                  <a:pt x="6576908" y="188273"/>
                  <a:pt x="6586597" y="187556"/>
                  <a:pt x="6595639" y="174596"/>
                </a:cubicBezTo>
                <a:cubicBezTo>
                  <a:pt x="6669524" y="204588"/>
                  <a:pt x="6631660" y="167763"/>
                  <a:pt x="6692265" y="171261"/>
                </a:cubicBezTo>
                <a:lnTo>
                  <a:pt x="6697219" y="171733"/>
                </a:lnTo>
                <a:lnTo>
                  <a:pt x="6713656" y="160032"/>
                </a:lnTo>
                <a:cubicBezTo>
                  <a:pt x="6713896" y="158972"/>
                  <a:pt x="6714141" y="157917"/>
                  <a:pt x="6714383" y="156857"/>
                </a:cubicBezTo>
                <a:lnTo>
                  <a:pt x="6774793" y="166145"/>
                </a:lnTo>
                <a:lnTo>
                  <a:pt x="6782112" y="161687"/>
                </a:lnTo>
                <a:lnTo>
                  <a:pt x="6822392" y="175020"/>
                </a:lnTo>
                <a:lnTo>
                  <a:pt x="6842719" y="178025"/>
                </a:lnTo>
                <a:lnTo>
                  <a:pt x="6878958" y="187256"/>
                </a:lnTo>
                <a:lnTo>
                  <a:pt x="6881972" y="184277"/>
                </a:lnTo>
                <a:lnTo>
                  <a:pt x="6889133" y="187492"/>
                </a:lnTo>
                <a:lnTo>
                  <a:pt x="6894439" y="184074"/>
                </a:lnTo>
                <a:lnTo>
                  <a:pt x="6900419" y="185342"/>
                </a:lnTo>
                <a:cubicBezTo>
                  <a:pt x="6911884" y="183619"/>
                  <a:pt x="6950507" y="175071"/>
                  <a:pt x="6963220" y="173736"/>
                </a:cubicBezTo>
                <a:lnTo>
                  <a:pt x="6976706" y="177326"/>
                </a:lnTo>
                <a:lnTo>
                  <a:pt x="6987064" y="166834"/>
                </a:lnTo>
                <a:lnTo>
                  <a:pt x="7030230" y="166147"/>
                </a:lnTo>
                <a:lnTo>
                  <a:pt x="7045014" y="175533"/>
                </a:lnTo>
                <a:lnTo>
                  <a:pt x="7058714" y="182424"/>
                </a:lnTo>
                <a:lnTo>
                  <a:pt x="7060499" y="182495"/>
                </a:lnTo>
                <a:lnTo>
                  <a:pt x="7078430" y="183225"/>
                </a:lnTo>
                <a:lnTo>
                  <a:pt x="7176563" y="179676"/>
                </a:lnTo>
                <a:lnTo>
                  <a:pt x="7205529" y="187443"/>
                </a:lnTo>
                <a:lnTo>
                  <a:pt x="7310118" y="169037"/>
                </a:lnTo>
                <a:cubicBezTo>
                  <a:pt x="7440488" y="161452"/>
                  <a:pt x="7553495" y="197026"/>
                  <a:pt x="7673859" y="156768"/>
                </a:cubicBezTo>
                <a:lnTo>
                  <a:pt x="7692748" y="167969"/>
                </a:lnTo>
                <a:lnTo>
                  <a:pt x="7715729" y="163804"/>
                </a:lnTo>
                <a:cubicBezTo>
                  <a:pt x="7811110" y="149060"/>
                  <a:pt x="7909958" y="141152"/>
                  <a:pt x="7974189" y="161251"/>
                </a:cubicBezTo>
                <a:cubicBezTo>
                  <a:pt x="8006066" y="157939"/>
                  <a:pt x="8083084" y="150326"/>
                  <a:pt x="8101969" y="150927"/>
                </a:cubicBezTo>
                <a:lnTo>
                  <a:pt x="8106826" y="146285"/>
                </a:lnTo>
                <a:lnTo>
                  <a:pt x="8162058" y="103136"/>
                </a:lnTo>
                <a:lnTo>
                  <a:pt x="8184568" y="100422"/>
                </a:lnTo>
                <a:lnTo>
                  <a:pt x="8205350" y="106344"/>
                </a:lnTo>
                <a:cubicBezTo>
                  <a:pt x="8213920" y="108834"/>
                  <a:pt x="8222826" y="111343"/>
                  <a:pt x="8228227" y="112404"/>
                </a:cubicBezTo>
                <a:lnTo>
                  <a:pt x="8229109" y="109777"/>
                </a:lnTo>
                <a:lnTo>
                  <a:pt x="8237963" y="113428"/>
                </a:lnTo>
                <a:lnTo>
                  <a:pt x="8248358" y="112494"/>
                </a:lnTo>
                <a:lnTo>
                  <a:pt x="8249309" y="113130"/>
                </a:lnTo>
                <a:lnTo>
                  <a:pt x="8249997" y="112347"/>
                </a:lnTo>
                <a:lnTo>
                  <a:pt x="8272162" y="110356"/>
                </a:lnTo>
                <a:lnTo>
                  <a:pt x="8292349" y="103912"/>
                </a:lnTo>
                <a:lnTo>
                  <a:pt x="8292491" y="103935"/>
                </a:lnTo>
                <a:cubicBezTo>
                  <a:pt x="8298009" y="104409"/>
                  <a:pt x="8303135" y="103922"/>
                  <a:pt x="8307239" y="101023"/>
                </a:cubicBezTo>
                <a:cubicBezTo>
                  <a:pt x="8317233" y="106089"/>
                  <a:pt x="8327966" y="110943"/>
                  <a:pt x="8339282" y="115374"/>
                </a:cubicBezTo>
                <a:lnTo>
                  <a:pt x="8346156" y="117659"/>
                </a:lnTo>
                <a:lnTo>
                  <a:pt x="8346467" y="117456"/>
                </a:lnTo>
                <a:cubicBezTo>
                  <a:pt x="8348336" y="117423"/>
                  <a:pt x="8350739" y="117978"/>
                  <a:pt x="8354069" y="119374"/>
                </a:cubicBezTo>
                <a:lnTo>
                  <a:pt x="8358687" y="121825"/>
                </a:lnTo>
                <a:lnTo>
                  <a:pt x="8433385" y="106101"/>
                </a:lnTo>
                <a:cubicBezTo>
                  <a:pt x="8472316" y="107679"/>
                  <a:pt x="8499361" y="89243"/>
                  <a:pt x="8533779" y="104806"/>
                </a:cubicBezTo>
                <a:cubicBezTo>
                  <a:pt x="8570237" y="106199"/>
                  <a:pt x="8602608" y="99501"/>
                  <a:pt x="8632833" y="106964"/>
                </a:cubicBezTo>
                <a:cubicBezTo>
                  <a:pt x="8646003" y="101130"/>
                  <a:pt x="8658069" y="99126"/>
                  <a:pt x="8668523" y="109411"/>
                </a:cubicBezTo>
                <a:cubicBezTo>
                  <a:pt x="8702829" y="107932"/>
                  <a:pt x="8712456" y="94511"/>
                  <a:pt x="8732893" y="106423"/>
                </a:cubicBezTo>
                <a:lnTo>
                  <a:pt x="8764071" y="101019"/>
                </a:lnTo>
                <a:lnTo>
                  <a:pt x="8767004" y="97951"/>
                </a:lnTo>
                <a:lnTo>
                  <a:pt x="8772553" y="96746"/>
                </a:lnTo>
                <a:lnTo>
                  <a:pt x="8787201" y="98465"/>
                </a:lnTo>
                <a:lnTo>
                  <a:pt x="8792624" y="99935"/>
                </a:lnTo>
                <a:cubicBezTo>
                  <a:pt x="8796395" y="100640"/>
                  <a:pt x="8798936" y="100714"/>
                  <a:pt x="8800741" y="100329"/>
                </a:cubicBezTo>
                <a:lnTo>
                  <a:pt x="8800966" y="100077"/>
                </a:lnTo>
                <a:lnTo>
                  <a:pt x="8808513" y="100962"/>
                </a:lnTo>
                <a:cubicBezTo>
                  <a:pt x="8821191" y="103057"/>
                  <a:pt x="8833467" y="105663"/>
                  <a:pt x="8845110" y="108611"/>
                </a:cubicBezTo>
                <a:cubicBezTo>
                  <a:pt x="8856640" y="94429"/>
                  <a:pt x="8898769" y="114061"/>
                  <a:pt x="8896773" y="86101"/>
                </a:cubicBezTo>
                <a:cubicBezTo>
                  <a:pt x="8912560" y="89254"/>
                  <a:pt x="8921083" y="101262"/>
                  <a:pt x="8917529" y="82805"/>
                </a:cubicBezTo>
                <a:lnTo>
                  <a:pt x="8929546" y="78543"/>
                </a:lnTo>
                <a:lnTo>
                  <a:pt x="9026654" y="99852"/>
                </a:lnTo>
                <a:lnTo>
                  <a:pt x="9040737" y="105786"/>
                </a:lnTo>
                <a:cubicBezTo>
                  <a:pt x="9045198" y="108424"/>
                  <a:pt x="9049055" y="111684"/>
                  <a:pt x="9052026" y="115808"/>
                </a:cubicBezTo>
                <a:cubicBezTo>
                  <a:pt x="9103902" y="97277"/>
                  <a:pt x="9148883" y="119005"/>
                  <a:pt x="9203241" y="118145"/>
                </a:cubicBezTo>
                <a:cubicBezTo>
                  <a:pt x="9263154" y="126206"/>
                  <a:pt x="9393882" y="154481"/>
                  <a:pt x="9415584" y="163588"/>
                </a:cubicBezTo>
                <a:cubicBezTo>
                  <a:pt x="9433796" y="167802"/>
                  <a:pt x="9514347" y="159834"/>
                  <a:pt x="9505102" y="147474"/>
                </a:cubicBezTo>
                <a:cubicBezTo>
                  <a:pt x="9558875" y="175676"/>
                  <a:pt x="9580546" y="149889"/>
                  <a:pt x="9643040" y="164665"/>
                </a:cubicBezTo>
                <a:lnTo>
                  <a:pt x="9762999" y="169055"/>
                </a:lnTo>
                <a:lnTo>
                  <a:pt x="9776183" y="168623"/>
                </a:lnTo>
                <a:lnTo>
                  <a:pt x="9780532" y="162255"/>
                </a:lnTo>
                <a:lnTo>
                  <a:pt x="9824924" y="158079"/>
                </a:lnTo>
                <a:cubicBezTo>
                  <a:pt x="9845325" y="170634"/>
                  <a:pt x="9880317" y="158344"/>
                  <a:pt x="9910588" y="160759"/>
                </a:cubicBezTo>
                <a:lnTo>
                  <a:pt x="9924173" y="165023"/>
                </a:lnTo>
                <a:lnTo>
                  <a:pt x="10010969" y="162234"/>
                </a:lnTo>
                <a:lnTo>
                  <a:pt x="10070699" y="164286"/>
                </a:lnTo>
                <a:lnTo>
                  <a:pt x="10083825" y="168444"/>
                </a:lnTo>
                <a:lnTo>
                  <a:pt x="10097932" y="161160"/>
                </a:lnTo>
                <a:cubicBezTo>
                  <a:pt x="10099580" y="159385"/>
                  <a:pt x="10100873" y="157473"/>
                  <a:pt x="10101779" y="155488"/>
                </a:cubicBezTo>
                <a:lnTo>
                  <a:pt x="10149437" y="158598"/>
                </a:lnTo>
                <a:lnTo>
                  <a:pt x="10155104" y="158045"/>
                </a:lnTo>
                <a:lnTo>
                  <a:pt x="10250982" y="135074"/>
                </a:lnTo>
                <a:cubicBezTo>
                  <a:pt x="10282349" y="124953"/>
                  <a:pt x="10324027" y="105518"/>
                  <a:pt x="10343301" y="97316"/>
                </a:cubicBezTo>
                <a:cubicBezTo>
                  <a:pt x="10346266" y="87573"/>
                  <a:pt x="10357577" y="89038"/>
                  <a:pt x="10366625" y="85860"/>
                </a:cubicBezTo>
                <a:cubicBezTo>
                  <a:pt x="10373832" y="76124"/>
                  <a:pt x="10418445" y="69199"/>
                  <a:pt x="10433505" y="71432"/>
                </a:cubicBezTo>
                <a:cubicBezTo>
                  <a:pt x="10475361" y="83650"/>
                  <a:pt x="10513941" y="44949"/>
                  <a:pt x="10547510" y="53678"/>
                </a:cubicBezTo>
                <a:cubicBezTo>
                  <a:pt x="10573283" y="48227"/>
                  <a:pt x="10581157" y="42377"/>
                  <a:pt x="10588150" y="38719"/>
                </a:cubicBezTo>
                <a:lnTo>
                  <a:pt x="10589457" y="31728"/>
                </a:lnTo>
                <a:lnTo>
                  <a:pt x="10699976" y="49777"/>
                </a:lnTo>
                <a:cubicBezTo>
                  <a:pt x="10735033" y="53897"/>
                  <a:pt x="10768025" y="45042"/>
                  <a:pt x="10812237" y="52759"/>
                </a:cubicBezTo>
                <a:lnTo>
                  <a:pt x="10869837" y="72227"/>
                </a:lnTo>
                <a:lnTo>
                  <a:pt x="10881770" y="80104"/>
                </a:lnTo>
                <a:lnTo>
                  <a:pt x="10896899" y="77163"/>
                </a:lnTo>
                <a:cubicBezTo>
                  <a:pt x="10898848" y="75922"/>
                  <a:pt x="10900479" y="74444"/>
                  <a:pt x="10901748" y="72784"/>
                </a:cubicBezTo>
                <a:lnTo>
                  <a:pt x="10947419" y="89748"/>
                </a:lnTo>
                <a:lnTo>
                  <a:pt x="10953034" y="90870"/>
                </a:lnTo>
                <a:lnTo>
                  <a:pt x="10992070" y="95273"/>
                </a:lnTo>
                <a:lnTo>
                  <a:pt x="11112372" y="88679"/>
                </a:lnTo>
                <a:cubicBezTo>
                  <a:pt x="11108439" y="74830"/>
                  <a:pt x="11140018" y="97031"/>
                  <a:pt x="11147719" y="86992"/>
                </a:cubicBezTo>
                <a:cubicBezTo>
                  <a:pt x="11152509" y="78401"/>
                  <a:pt x="11163205" y="83136"/>
                  <a:pt x="11172617" y="82697"/>
                </a:cubicBezTo>
                <a:cubicBezTo>
                  <a:pt x="11181525" y="75359"/>
                  <a:pt x="11226208" y="81688"/>
                  <a:pt x="11240397" y="88262"/>
                </a:cubicBezTo>
                <a:cubicBezTo>
                  <a:pt x="11249960" y="94287"/>
                  <a:pt x="11259949" y="97164"/>
                  <a:pt x="11270034" y="98379"/>
                </a:cubicBezTo>
                <a:lnTo>
                  <a:pt x="11293091" y="98474"/>
                </a:lnTo>
                <a:lnTo>
                  <a:pt x="11310949" y="104274"/>
                </a:lnTo>
                <a:lnTo>
                  <a:pt x="11345279" y="101883"/>
                </a:lnTo>
                <a:lnTo>
                  <a:pt x="11354597" y="104385"/>
                </a:lnTo>
                <a:lnTo>
                  <a:pt x="11367725" y="104431"/>
                </a:lnTo>
                <a:lnTo>
                  <a:pt x="11399832" y="117048"/>
                </a:lnTo>
                <a:cubicBezTo>
                  <a:pt x="11426330" y="131555"/>
                  <a:pt x="11452641" y="150886"/>
                  <a:pt x="11487595" y="158754"/>
                </a:cubicBezTo>
                <a:cubicBezTo>
                  <a:pt x="11515406" y="151514"/>
                  <a:pt x="11531776" y="244887"/>
                  <a:pt x="11590850" y="244984"/>
                </a:cubicBezTo>
                <a:cubicBezTo>
                  <a:pt x="11687863" y="198241"/>
                  <a:pt x="11587614" y="291800"/>
                  <a:pt x="11736204" y="283941"/>
                </a:cubicBezTo>
                <a:cubicBezTo>
                  <a:pt x="11744762" y="275580"/>
                  <a:pt x="11762511" y="286184"/>
                  <a:pt x="11760331" y="298368"/>
                </a:cubicBezTo>
                <a:cubicBezTo>
                  <a:pt x="11769810" y="295289"/>
                  <a:pt x="11817448" y="290644"/>
                  <a:pt x="11819139" y="310575"/>
                </a:cubicBezTo>
                <a:lnTo>
                  <a:pt x="11821967" y="312222"/>
                </a:lnTo>
                <a:lnTo>
                  <a:pt x="11847125" y="303833"/>
                </a:lnTo>
                <a:cubicBezTo>
                  <a:pt x="11890550" y="301151"/>
                  <a:pt x="11927400" y="329991"/>
                  <a:pt x="11980134" y="328343"/>
                </a:cubicBezTo>
                <a:cubicBezTo>
                  <a:pt x="11999877" y="317657"/>
                  <a:pt x="12100908" y="364667"/>
                  <a:pt x="12174576" y="382540"/>
                </a:cubicBezTo>
                <a:lnTo>
                  <a:pt x="12192000" y="385665"/>
                </a:lnTo>
                <a:lnTo>
                  <a:pt x="12192000" y="1163932"/>
                </a:lnTo>
                <a:lnTo>
                  <a:pt x="0" y="1163932"/>
                </a:lnTo>
                <a:lnTo>
                  <a:pt x="0" y="489977"/>
                </a:lnTo>
                <a:lnTo>
                  <a:pt x="5331" y="489229"/>
                </a:lnTo>
                <a:cubicBezTo>
                  <a:pt x="18193" y="486710"/>
                  <a:pt x="30228" y="483363"/>
                  <a:pt x="39902" y="478716"/>
                </a:cubicBezTo>
                <a:lnTo>
                  <a:pt x="117880" y="427388"/>
                </a:lnTo>
                <a:lnTo>
                  <a:pt x="238140" y="385729"/>
                </a:lnTo>
                <a:lnTo>
                  <a:pt x="249589" y="385949"/>
                </a:lnTo>
                <a:lnTo>
                  <a:pt x="296963" y="362534"/>
                </a:lnTo>
                <a:cubicBezTo>
                  <a:pt x="312678" y="353496"/>
                  <a:pt x="327245" y="343226"/>
                  <a:pt x="339235" y="330857"/>
                </a:cubicBezTo>
                <a:cubicBezTo>
                  <a:pt x="358017" y="316348"/>
                  <a:pt x="430593" y="324331"/>
                  <a:pt x="447152" y="333855"/>
                </a:cubicBezTo>
                <a:cubicBezTo>
                  <a:pt x="455944" y="335789"/>
                  <a:pt x="465515" y="339134"/>
                  <a:pt x="475247" y="343146"/>
                </a:cubicBezTo>
                <a:lnTo>
                  <a:pt x="477967" y="344392"/>
                </a:lnTo>
                <a:lnTo>
                  <a:pt x="527683" y="339655"/>
                </a:lnTo>
                <a:lnTo>
                  <a:pt x="703732" y="323031"/>
                </a:lnTo>
                <a:cubicBezTo>
                  <a:pt x="746107" y="337252"/>
                  <a:pt x="806181" y="307763"/>
                  <a:pt x="853391" y="310023"/>
                </a:cubicBezTo>
                <a:cubicBezTo>
                  <a:pt x="890324" y="307038"/>
                  <a:pt x="911072" y="307293"/>
                  <a:pt x="925332" y="305118"/>
                </a:cubicBezTo>
                <a:lnTo>
                  <a:pt x="941286" y="295364"/>
                </a:lnTo>
                <a:lnTo>
                  <a:pt x="950845" y="293027"/>
                </a:lnTo>
                <a:lnTo>
                  <a:pt x="953292" y="287324"/>
                </a:lnTo>
                <a:lnTo>
                  <a:pt x="967499" y="280192"/>
                </a:lnTo>
                <a:cubicBezTo>
                  <a:pt x="972860" y="278300"/>
                  <a:pt x="978671" y="277177"/>
                  <a:pt x="985161" y="277297"/>
                </a:cubicBezTo>
                <a:cubicBezTo>
                  <a:pt x="1006876" y="286454"/>
                  <a:pt x="1042482" y="256677"/>
                  <a:pt x="1069267" y="269198"/>
                </a:cubicBezTo>
                <a:cubicBezTo>
                  <a:pt x="1094808" y="265150"/>
                  <a:pt x="1122462" y="257023"/>
                  <a:pt x="1138407" y="252999"/>
                </a:cubicBezTo>
                <a:cubicBezTo>
                  <a:pt x="1144898" y="243390"/>
                  <a:pt x="1166843" y="255604"/>
                  <a:pt x="1164931" y="245054"/>
                </a:cubicBezTo>
                <a:cubicBezTo>
                  <a:pt x="1180564" y="253372"/>
                  <a:pt x="1196701" y="233033"/>
                  <a:pt x="1211622" y="227108"/>
                </a:cubicBezTo>
                <a:cubicBezTo>
                  <a:pt x="1223659" y="235648"/>
                  <a:pt x="1243095" y="214792"/>
                  <a:pt x="1274567" y="209812"/>
                </a:cubicBezTo>
                <a:cubicBezTo>
                  <a:pt x="1293468" y="207689"/>
                  <a:pt x="1311321" y="214329"/>
                  <a:pt x="1325029" y="214369"/>
                </a:cubicBezTo>
                <a:cubicBezTo>
                  <a:pt x="1338735" y="214409"/>
                  <a:pt x="1348238" y="204450"/>
                  <a:pt x="1356805" y="210054"/>
                </a:cubicBezTo>
                <a:cubicBezTo>
                  <a:pt x="1397191" y="226080"/>
                  <a:pt x="1434108" y="220864"/>
                  <a:pt x="1468752" y="221036"/>
                </a:cubicBezTo>
                <a:lnTo>
                  <a:pt x="1650750" y="171522"/>
                </a:lnTo>
                <a:cubicBezTo>
                  <a:pt x="1648963" y="175128"/>
                  <a:pt x="1647366" y="179078"/>
                  <a:pt x="1655056" y="178538"/>
                </a:cubicBezTo>
                <a:cubicBezTo>
                  <a:pt x="1671361" y="175610"/>
                  <a:pt x="1673472" y="191103"/>
                  <a:pt x="1683220" y="176084"/>
                </a:cubicBezTo>
                <a:lnTo>
                  <a:pt x="1685599" y="171820"/>
                </a:lnTo>
                <a:lnTo>
                  <a:pt x="1689230" y="171091"/>
                </a:lnTo>
                <a:cubicBezTo>
                  <a:pt x="1691077" y="171209"/>
                  <a:pt x="1691927" y="172238"/>
                  <a:pt x="1691052" y="175010"/>
                </a:cubicBezTo>
                <a:cubicBezTo>
                  <a:pt x="1708143" y="163422"/>
                  <a:pt x="1721518" y="180819"/>
                  <a:pt x="1735783" y="183832"/>
                </a:cubicBezTo>
                <a:cubicBezTo>
                  <a:pt x="1749257" y="172743"/>
                  <a:pt x="1765900" y="189995"/>
                  <a:pt x="1797102" y="188721"/>
                </a:cubicBezTo>
                <a:cubicBezTo>
                  <a:pt x="1811926" y="175989"/>
                  <a:pt x="1818113" y="188014"/>
                  <a:pt x="1845638" y="170206"/>
                </a:cubicBezTo>
                <a:cubicBezTo>
                  <a:pt x="1846487" y="171605"/>
                  <a:pt x="1847613" y="172863"/>
                  <a:pt x="1848980" y="173948"/>
                </a:cubicBezTo>
                <a:cubicBezTo>
                  <a:pt x="1856916" y="180245"/>
                  <a:pt x="1871067" y="179345"/>
                  <a:pt x="1880587" y="171938"/>
                </a:cubicBezTo>
                <a:cubicBezTo>
                  <a:pt x="1923931" y="147552"/>
                  <a:pt x="1960626" y="145420"/>
                  <a:pt x="1995803" y="138279"/>
                </a:cubicBezTo>
                <a:cubicBezTo>
                  <a:pt x="2035252" y="132570"/>
                  <a:pt x="2005733" y="159108"/>
                  <a:pt x="2057448" y="135082"/>
                </a:cubicBezTo>
                <a:lnTo>
                  <a:pt x="2119088" y="119940"/>
                </a:lnTo>
                <a:lnTo>
                  <a:pt x="2138831" y="122626"/>
                </a:lnTo>
                <a:lnTo>
                  <a:pt x="2174180" y="117121"/>
                </a:lnTo>
                <a:lnTo>
                  <a:pt x="2214259" y="116974"/>
                </a:lnTo>
                <a:cubicBezTo>
                  <a:pt x="2231866" y="115824"/>
                  <a:pt x="2248895" y="113224"/>
                  <a:pt x="2264911" y="108071"/>
                </a:cubicBezTo>
                <a:lnTo>
                  <a:pt x="2298963" y="107788"/>
                </a:lnTo>
                <a:cubicBezTo>
                  <a:pt x="2352919" y="99467"/>
                  <a:pt x="2408915" y="93907"/>
                  <a:pt x="2454058" y="73698"/>
                </a:cubicBezTo>
                <a:cubicBezTo>
                  <a:pt x="2493261" y="67427"/>
                  <a:pt x="2507044" y="73914"/>
                  <a:pt x="2534188" y="70162"/>
                </a:cubicBezTo>
                <a:cubicBezTo>
                  <a:pt x="2561369" y="61552"/>
                  <a:pt x="2595762" y="55004"/>
                  <a:pt x="2616912" y="51189"/>
                </a:cubicBezTo>
                <a:lnTo>
                  <a:pt x="2698592" y="42305"/>
                </a:lnTo>
                <a:lnTo>
                  <a:pt x="2891953" y="34973"/>
                </a:lnTo>
                <a:cubicBezTo>
                  <a:pt x="2905485" y="24878"/>
                  <a:pt x="2934220" y="5398"/>
                  <a:pt x="2955508" y="929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AD834B-015B-1041-9531-63B33FA07892}"/>
              </a:ext>
            </a:extLst>
          </p:cNvPr>
          <p:cNvSpPr/>
          <p:nvPr/>
        </p:nvSpPr>
        <p:spPr>
          <a:xfrm>
            <a:off x="176403" y="1382818"/>
            <a:ext cx="767336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-Shifts to L</a:t>
            </a:r>
          </a:p>
          <a:p>
            <a:r>
              <a:rPr lang="en-US" dirty="0"/>
              <a:t>	-</a:t>
            </a:r>
            <a:r>
              <a:rPr lang="en-US" dirty="0" err="1"/>
              <a:t>inc</a:t>
            </a:r>
            <a:r>
              <a:rPr lang="en-US" dirty="0"/>
              <a:t> affinity for O2 (dec in P</a:t>
            </a:r>
            <a:r>
              <a:rPr lang="en-US" baseline="-25000" dirty="0"/>
              <a:t>50</a:t>
            </a:r>
            <a:r>
              <a:rPr lang="en-US" dirty="0"/>
              <a:t>, which means 50% saturation occurs at 	lower Po2)</a:t>
            </a:r>
          </a:p>
          <a:p>
            <a:r>
              <a:rPr lang="en-US" dirty="0"/>
              <a:t>	-unloading of O2 to tissues is more difficult</a:t>
            </a:r>
          </a:p>
          <a:p>
            <a:endParaRPr lang="en-US" dirty="0"/>
          </a:p>
          <a:p>
            <a:r>
              <a:rPr lang="en-US" dirty="0"/>
              <a:t>	-dec PCO2 and </a:t>
            </a:r>
            <a:r>
              <a:rPr lang="en-US" dirty="0" err="1"/>
              <a:t>inc</a:t>
            </a:r>
            <a:r>
              <a:rPr lang="en-US" dirty="0"/>
              <a:t> pH</a:t>
            </a:r>
          </a:p>
          <a:p>
            <a:r>
              <a:rPr lang="en-US" dirty="0"/>
              <a:t>	-dec in temperature</a:t>
            </a:r>
          </a:p>
          <a:p>
            <a:r>
              <a:rPr lang="en-US" dirty="0"/>
              <a:t>	-dec in 2,3 DPG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DED12B-2E7A-B547-8FAA-44F30EA4B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8502" y="1357182"/>
            <a:ext cx="3687523" cy="501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9111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7CD24CB-ADB7-42D5-B7CA-D6B8E184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85F20A-C441-F343-9818-A3BF0959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975" y="215922"/>
            <a:ext cx="11906025" cy="1371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Question 7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9168E3-50B5-4B32-B3BA-B53352278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0"/>
            <a:ext cx="12192000" cy="1371600"/>
          </a:xfrm>
          <a:custGeom>
            <a:avLst/>
            <a:gdLst>
              <a:gd name="connsiteX0" fmla="*/ 0 w 12192000"/>
              <a:gd name="connsiteY0" fmla="*/ 0 h 1008346"/>
              <a:gd name="connsiteX1" fmla="*/ 12187583 w 12192000"/>
              <a:gd name="connsiteY1" fmla="*/ 0 h 1008346"/>
              <a:gd name="connsiteX2" fmla="*/ 12192000 w 12192000"/>
              <a:gd name="connsiteY2" fmla="*/ 65613 h 1008346"/>
              <a:gd name="connsiteX3" fmla="*/ 12192000 w 12192000"/>
              <a:gd name="connsiteY3" fmla="*/ 84629 h 1008346"/>
              <a:gd name="connsiteX4" fmla="*/ 12176433 w 12192000"/>
              <a:gd name="connsiteY4" fmla="*/ 86996 h 1008346"/>
              <a:gd name="connsiteX5" fmla="*/ 11966438 w 12192000"/>
              <a:gd name="connsiteY5" fmla="*/ 112672 h 1008346"/>
              <a:gd name="connsiteX6" fmla="*/ 11916918 w 12192000"/>
              <a:gd name="connsiteY6" fmla="*/ 131001 h 1008346"/>
              <a:gd name="connsiteX7" fmla="*/ 11785675 w 12192000"/>
              <a:gd name="connsiteY7" fmla="*/ 200504 h 1008346"/>
              <a:gd name="connsiteX8" fmla="*/ 11710307 w 12192000"/>
              <a:gd name="connsiteY8" fmla="*/ 219266 h 1008346"/>
              <a:gd name="connsiteX9" fmla="*/ 11488515 w 12192000"/>
              <a:gd name="connsiteY9" fmla="*/ 272573 h 1008346"/>
              <a:gd name="connsiteX10" fmla="*/ 11419631 w 12192000"/>
              <a:gd name="connsiteY10" fmla="*/ 292041 h 1008346"/>
              <a:gd name="connsiteX11" fmla="*/ 11247844 w 12192000"/>
              <a:gd name="connsiteY11" fmla="*/ 350265 h 1008346"/>
              <a:gd name="connsiteX12" fmla="*/ 11126425 w 12192000"/>
              <a:gd name="connsiteY12" fmla="*/ 419544 h 1008346"/>
              <a:gd name="connsiteX13" fmla="*/ 11017611 w 12192000"/>
              <a:gd name="connsiteY13" fmla="*/ 445382 h 1008346"/>
              <a:gd name="connsiteX14" fmla="*/ 10964524 w 12192000"/>
              <a:gd name="connsiteY14" fmla="*/ 459636 h 1008346"/>
              <a:gd name="connsiteX15" fmla="*/ 10937482 w 12192000"/>
              <a:gd name="connsiteY15" fmla="*/ 479175 h 1008346"/>
              <a:gd name="connsiteX16" fmla="*/ 10920340 w 12192000"/>
              <a:gd name="connsiteY16" fmla="*/ 481765 h 1008346"/>
              <a:gd name="connsiteX17" fmla="*/ 10920133 w 12192000"/>
              <a:gd name="connsiteY17" fmla="*/ 482186 h 1008346"/>
              <a:gd name="connsiteX18" fmla="*/ 10815604 w 12192000"/>
              <a:gd name="connsiteY18" fmla="*/ 500583 h 1008346"/>
              <a:gd name="connsiteX19" fmla="*/ 10736979 w 12192000"/>
              <a:gd name="connsiteY19" fmla="*/ 537354 h 1008346"/>
              <a:gd name="connsiteX20" fmla="*/ 10697572 w 12192000"/>
              <a:gd name="connsiteY20" fmla="*/ 549656 h 1008346"/>
              <a:gd name="connsiteX21" fmla="*/ 10677680 w 12192000"/>
              <a:gd name="connsiteY21" fmla="*/ 558131 h 1008346"/>
              <a:gd name="connsiteX22" fmla="*/ 10677187 w 12192000"/>
              <a:gd name="connsiteY22" fmla="*/ 559888 h 1008346"/>
              <a:gd name="connsiteX23" fmla="*/ 10588288 w 12192000"/>
              <a:gd name="connsiteY23" fmla="*/ 566845 h 1008346"/>
              <a:gd name="connsiteX24" fmla="*/ 10533913 w 12192000"/>
              <a:gd name="connsiteY24" fmla="*/ 565526 h 1008346"/>
              <a:gd name="connsiteX25" fmla="*/ 10427096 w 12192000"/>
              <a:gd name="connsiteY25" fmla="*/ 571439 h 1008346"/>
              <a:gd name="connsiteX26" fmla="*/ 10283366 w 12192000"/>
              <a:gd name="connsiteY26" fmla="*/ 601076 h 1008346"/>
              <a:gd name="connsiteX27" fmla="*/ 10071988 w 12192000"/>
              <a:gd name="connsiteY27" fmla="*/ 612649 h 1008346"/>
              <a:gd name="connsiteX28" fmla="*/ 10019577 w 12192000"/>
              <a:gd name="connsiteY28" fmla="*/ 623784 h 1008346"/>
              <a:gd name="connsiteX29" fmla="*/ 9996598 w 12192000"/>
              <a:gd name="connsiteY29" fmla="*/ 629362 h 1008346"/>
              <a:gd name="connsiteX30" fmla="*/ 9994226 w 12192000"/>
              <a:gd name="connsiteY30" fmla="*/ 629693 h 1008346"/>
              <a:gd name="connsiteX31" fmla="*/ 9886928 w 12192000"/>
              <a:gd name="connsiteY31" fmla="*/ 637803 h 1008346"/>
              <a:gd name="connsiteX32" fmla="*/ 9757216 w 12192000"/>
              <a:gd name="connsiteY32" fmla="*/ 637903 h 1008346"/>
              <a:gd name="connsiteX33" fmla="*/ 9630666 w 12192000"/>
              <a:gd name="connsiteY33" fmla="*/ 634301 h 1008346"/>
              <a:gd name="connsiteX34" fmla="*/ 9552588 w 12192000"/>
              <a:gd name="connsiteY34" fmla="*/ 654919 h 1008346"/>
              <a:gd name="connsiteX35" fmla="*/ 9415821 w 12192000"/>
              <a:gd name="connsiteY35" fmla="*/ 653970 h 1008346"/>
              <a:gd name="connsiteX36" fmla="*/ 9163817 w 12192000"/>
              <a:gd name="connsiteY36" fmla="*/ 650641 h 1008346"/>
              <a:gd name="connsiteX37" fmla="*/ 9050386 w 12192000"/>
              <a:gd name="connsiteY37" fmla="*/ 653852 h 1008346"/>
              <a:gd name="connsiteX38" fmla="*/ 8929125 w 12192000"/>
              <a:gd name="connsiteY38" fmla="*/ 654038 h 1008346"/>
              <a:gd name="connsiteX39" fmla="*/ 8848784 w 12192000"/>
              <a:gd name="connsiteY39" fmla="*/ 653686 h 1008346"/>
              <a:gd name="connsiteX40" fmla="*/ 8846477 w 12192000"/>
              <a:gd name="connsiteY40" fmla="*/ 654426 h 1008346"/>
              <a:gd name="connsiteX41" fmla="*/ 8826356 w 12192000"/>
              <a:gd name="connsiteY41" fmla="*/ 654200 h 1008346"/>
              <a:gd name="connsiteX42" fmla="*/ 8788426 w 12192000"/>
              <a:gd name="connsiteY42" fmla="*/ 644734 h 1008346"/>
              <a:gd name="connsiteX43" fmla="*/ 8715784 w 12192000"/>
              <a:gd name="connsiteY43" fmla="*/ 655804 h 1008346"/>
              <a:gd name="connsiteX44" fmla="*/ 8652446 w 12192000"/>
              <a:gd name="connsiteY44" fmla="*/ 660966 h 1008346"/>
              <a:gd name="connsiteX45" fmla="*/ 8602565 w 12192000"/>
              <a:gd name="connsiteY45" fmla="*/ 669503 h 1008346"/>
              <a:gd name="connsiteX46" fmla="*/ 8593932 w 12192000"/>
              <a:gd name="connsiteY46" fmla="*/ 669427 h 1008346"/>
              <a:gd name="connsiteX47" fmla="*/ 8593705 w 12192000"/>
              <a:gd name="connsiteY47" fmla="*/ 669613 h 1008346"/>
              <a:gd name="connsiteX48" fmla="*/ 8584494 w 12192000"/>
              <a:gd name="connsiteY48" fmla="*/ 669906 h 1008346"/>
              <a:gd name="connsiteX49" fmla="*/ 8578197 w 12192000"/>
              <a:gd name="connsiteY49" fmla="*/ 669287 h 1008346"/>
              <a:gd name="connsiteX50" fmla="*/ 8506463 w 12192000"/>
              <a:gd name="connsiteY50" fmla="*/ 693584 h 1008346"/>
              <a:gd name="connsiteX51" fmla="*/ 8399267 w 12192000"/>
              <a:gd name="connsiteY51" fmla="*/ 713948 h 1008346"/>
              <a:gd name="connsiteX52" fmla="*/ 8291640 w 12192000"/>
              <a:gd name="connsiteY52" fmla="*/ 731915 h 1008346"/>
              <a:gd name="connsiteX53" fmla="*/ 8251948 w 12192000"/>
              <a:gd name="connsiteY53" fmla="*/ 737355 h 1008346"/>
              <a:gd name="connsiteX54" fmla="*/ 8184393 w 12192000"/>
              <a:gd name="connsiteY54" fmla="*/ 751751 h 1008346"/>
              <a:gd name="connsiteX55" fmla="*/ 8155434 w 12192000"/>
              <a:gd name="connsiteY55" fmla="*/ 761257 h 1008346"/>
              <a:gd name="connsiteX56" fmla="*/ 8153823 w 12192000"/>
              <a:gd name="connsiteY56" fmla="*/ 761173 h 1008346"/>
              <a:gd name="connsiteX57" fmla="*/ 8152337 w 12192000"/>
              <a:gd name="connsiteY57" fmla="*/ 763644 h 1008346"/>
              <a:gd name="connsiteX58" fmla="*/ 8147026 w 12192000"/>
              <a:gd name="connsiteY58" fmla="*/ 765472 h 1008346"/>
              <a:gd name="connsiteX59" fmla="*/ 8130352 w 12192000"/>
              <a:gd name="connsiteY59" fmla="*/ 767262 h 1008346"/>
              <a:gd name="connsiteX60" fmla="*/ 8123725 w 12192000"/>
              <a:gd name="connsiteY60" fmla="*/ 767408 h 1008346"/>
              <a:gd name="connsiteX61" fmla="*/ 8114787 w 12192000"/>
              <a:gd name="connsiteY61" fmla="*/ 768745 h 1008346"/>
              <a:gd name="connsiteX62" fmla="*/ 8114681 w 12192000"/>
              <a:gd name="connsiteY62" fmla="*/ 768946 h 1008346"/>
              <a:gd name="connsiteX63" fmla="*/ 8106087 w 12192000"/>
              <a:gd name="connsiteY63" fmla="*/ 769868 h 1008346"/>
              <a:gd name="connsiteX64" fmla="*/ 8047050 w 12192000"/>
              <a:gd name="connsiteY64" fmla="*/ 789846 h 1008346"/>
              <a:gd name="connsiteX65" fmla="*/ 7998793 w 12192000"/>
              <a:gd name="connsiteY65" fmla="*/ 802356 h 1008346"/>
              <a:gd name="connsiteX66" fmla="*/ 7988446 w 12192000"/>
              <a:gd name="connsiteY66" fmla="*/ 806503 h 1008346"/>
              <a:gd name="connsiteX67" fmla="*/ 7988194 w 12192000"/>
              <a:gd name="connsiteY67" fmla="*/ 807340 h 1008346"/>
              <a:gd name="connsiteX68" fmla="*/ 7941821 w 12192000"/>
              <a:gd name="connsiteY68" fmla="*/ 811196 h 1008346"/>
              <a:gd name="connsiteX69" fmla="*/ 7913431 w 12192000"/>
              <a:gd name="connsiteY69" fmla="*/ 810908 h 1008346"/>
              <a:gd name="connsiteX70" fmla="*/ 7899391 w 12192000"/>
              <a:gd name="connsiteY70" fmla="*/ 811681 h 1008346"/>
              <a:gd name="connsiteX71" fmla="*/ 7894134 w 12192000"/>
              <a:gd name="connsiteY71" fmla="*/ 809997 h 1008346"/>
              <a:gd name="connsiteX72" fmla="*/ 7874065 w 12192000"/>
              <a:gd name="connsiteY72" fmla="*/ 812104 h 1008346"/>
              <a:gd name="connsiteX73" fmla="*/ 7872250 w 12192000"/>
              <a:gd name="connsiteY73" fmla="*/ 813063 h 1008346"/>
              <a:gd name="connsiteX74" fmla="*/ 7825620 w 12192000"/>
              <a:gd name="connsiteY74" fmla="*/ 810757 h 1008346"/>
              <a:gd name="connsiteX75" fmla="*/ 7759398 w 12192000"/>
              <a:gd name="connsiteY75" fmla="*/ 814526 h 1008346"/>
              <a:gd name="connsiteX76" fmla="*/ 7671781 w 12192000"/>
              <a:gd name="connsiteY76" fmla="*/ 825332 h 1008346"/>
              <a:gd name="connsiteX77" fmla="*/ 7470640 w 12192000"/>
              <a:gd name="connsiteY77" fmla="*/ 840596 h 1008346"/>
              <a:gd name="connsiteX78" fmla="*/ 7464881 w 12192000"/>
              <a:gd name="connsiteY78" fmla="*/ 840011 h 1008346"/>
              <a:gd name="connsiteX79" fmla="*/ 7468828 w 12192000"/>
              <a:gd name="connsiteY79" fmla="*/ 838867 h 1008346"/>
              <a:gd name="connsiteX80" fmla="*/ 7463929 w 12192000"/>
              <a:gd name="connsiteY80" fmla="*/ 839915 h 1008346"/>
              <a:gd name="connsiteX81" fmla="*/ 7464881 w 12192000"/>
              <a:gd name="connsiteY81" fmla="*/ 840011 h 1008346"/>
              <a:gd name="connsiteX82" fmla="*/ 7462887 w 12192000"/>
              <a:gd name="connsiteY82" fmla="*/ 840589 h 1008346"/>
              <a:gd name="connsiteX83" fmla="*/ 7423655 w 12192000"/>
              <a:gd name="connsiteY83" fmla="*/ 848212 h 1008346"/>
              <a:gd name="connsiteX84" fmla="*/ 7346156 w 12192000"/>
              <a:gd name="connsiteY84" fmla="*/ 869806 h 1008346"/>
              <a:gd name="connsiteX85" fmla="*/ 7174543 w 12192000"/>
              <a:gd name="connsiteY85" fmla="*/ 893041 h 1008346"/>
              <a:gd name="connsiteX86" fmla="*/ 7120480 w 12192000"/>
              <a:gd name="connsiteY86" fmla="*/ 906142 h 1008346"/>
              <a:gd name="connsiteX87" fmla="*/ 7063799 w 12192000"/>
              <a:gd name="connsiteY87" fmla="*/ 904302 h 1008346"/>
              <a:gd name="connsiteX88" fmla="*/ 7046174 w 12192000"/>
              <a:gd name="connsiteY88" fmla="*/ 912191 h 1008346"/>
              <a:gd name="connsiteX89" fmla="*/ 7043236 w 12192000"/>
              <a:gd name="connsiteY89" fmla="*/ 913697 h 1008346"/>
              <a:gd name="connsiteX90" fmla="*/ 7029299 w 12192000"/>
              <a:gd name="connsiteY90" fmla="*/ 916535 h 1008346"/>
              <a:gd name="connsiteX91" fmla="*/ 7011341 w 12192000"/>
              <a:gd name="connsiteY91" fmla="*/ 922055 h 1008346"/>
              <a:gd name="connsiteX92" fmla="*/ 6962721 w 12192000"/>
              <a:gd name="connsiteY92" fmla="*/ 926136 h 1008346"/>
              <a:gd name="connsiteX93" fmla="*/ 6924046 w 12192000"/>
              <a:gd name="connsiteY93" fmla="*/ 935119 h 1008346"/>
              <a:gd name="connsiteX94" fmla="*/ 6803921 w 12192000"/>
              <a:gd name="connsiteY94" fmla="*/ 953749 h 1008346"/>
              <a:gd name="connsiteX95" fmla="*/ 6753130 w 12192000"/>
              <a:gd name="connsiteY95" fmla="*/ 967574 h 1008346"/>
              <a:gd name="connsiteX96" fmla="*/ 6715125 w 12192000"/>
              <a:gd name="connsiteY96" fmla="*/ 976612 h 1008346"/>
              <a:gd name="connsiteX97" fmla="*/ 6558230 w 12192000"/>
              <a:gd name="connsiteY97" fmla="*/ 992648 h 1008346"/>
              <a:gd name="connsiteX98" fmla="*/ 6424995 w 12192000"/>
              <a:gd name="connsiteY98" fmla="*/ 997785 h 1008346"/>
              <a:gd name="connsiteX99" fmla="*/ 6223993 w 12192000"/>
              <a:gd name="connsiteY99" fmla="*/ 996254 h 1008346"/>
              <a:gd name="connsiteX100" fmla="*/ 6170626 w 12192000"/>
              <a:gd name="connsiteY100" fmla="*/ 996191 h 1008346"/>
              <a:gd name="connsiteX101" fmla="*/ 6139366 w 12192000"/>
              <a:gd name="connsiteY101" fmla="*/ 1000894 h 1008346"/>
              <a:gd name="connsiteX102" fmla="*/ 6132311 w 12192000"/>
              <a:gd name="connsiteY102" fmla="*/ 1006678 h 1008346"/>
              <a:gd name="connsiteX103" fmla="*/ 6112202 w 12192000"/>
              <a:gd name="connsiteY103" fmla="*/ 1007107 h 1008346"/>
              <a:gd name="connsiteX104" fmla="*/ 6106903 w 12192000"/>
              <a:gd name="connsiteY104" fmla="*/ 1008346 h 1008346"/>
              <a:gd name="connsiteX105" fmla="*/ 6010290 w 12192000"/>
              <a:gd name="connsiteY105" fmla="*/ 999136 h 1008346"/>
              <a:gd name="connsiteX106" fmla="*/ 5859922 w 12192000"/>
              <a:gd name="connsiteY106" fmla="*/ 1004321 h 1008346"/>
              <a:gd name="connsiteX107" fmla="*/ 5623801 w 12192000"/>
              <a:gd name="connsiteY107" fmla="*/ 983916 h 1008346"/>
              <a:gd name="connsiteX108" fmla="*/ 5462286 w 12192000"/>
              <a:gd name="connsiteY108" fmla="*/ 972082 h 1008346"/>
              <a:gd name="connsiteX109" fmla="*/ 5263300 w 12192000"/>
              <a:gd name="connsiteY109" fmla="*/ 962419 h 1008346"/>
              <a:gd name="connsiteX110" fmla="*/ 5146583 w 12192000"/>
              <a:gd name="connsiteY110" fmla="*/ 948153 h 1008346"/>
              <a:gd name="connsiteX111" fmla="*/ 5067376 w 12192000"/>
              <a:gd name="connsiteY111" fmla="*/ 951851 h 1008346"/>
              <a:gd name="connsiteX112" fmla="*/ 4992329 w 12192000"/>
              <a:gd name="connsiteY112" fmla="*/ 947102 h 1008346"/>
              <a:gd name="connsiteX113" fmla="*/ 4965683 w 12192000"/>
              <a:gd name="connsiteY113" fmla="*/ 945215 h 1008346"/>
              <a:gd name="connsiteX114" fmla="*/ 4961310 w 12192000"/>
              <a:gd name="connsiteY114" fmla="*/ 941890 h 1008346"/>
              <a:gd name="connsiteX115" fmla="*/ 4943488 w 12192000"/>
              <a:gd name="connsiteY115" fmla="*/ 939683 h 1008346"/>
              <a:gd name="connsiteX116" fmla="*/ 4849224 w 12192000"/>
              <a:gd name="connsiteY116" fmla="*/ 927230 h 1008346"/>
              <a:gd name="connsiteX117" fmla="*/ 4847947 w 12192000"/>
              <a:gd name="connsiteY117" fmla="*/ 928231 h 1008346"/>
              <a:gd name="connsiteX118" fmla="*/ 4754288 w 12192000"/>
              <a:gd name="connsiteY118" fmla="*/ 938607 h 1008346"/>
              <a:gd name="connsiteX119" fmla="*/ 4663397 w 12192000"/>
              <a:gd name="connsiteY119" fmla="*/ 947888 h 1008346"/>
              <a:gd name="connsiteX120" fmla="*/ 4651959 w 12192000"/>
              <a:gd name="connsiteY120" fmla="*/ 947106 h 1008346"/>
              <a:gd name="connsiteX121" fmla="*/ 4651598 w 12192000"/>
              <a:gd name="connsiteY121" fmla="*/ 947335 h 1008346"/>
              <a:gd name="connsiteX122" fmla="*/ 4639268 w 12192000"/>
              <a:gd name="connsiteY122" fmla="*/ 946997 h 1008346"/>
              <a:gd name="connsiteX123" fmla="*/ 4631109 w 12192000"/>
              <a:gd name="connsiteY123" fmla="*/ 945679 h 1008346"/>
              <a:gd name="connsiteX124" fmla="*/ 4543237 w 12192000"/>
              <a:gd name="connsiteY124" fmla="*/ 945685 h 1008346"/>
              <a:gd name="connsiteX125" fmla="*/ 4438018 w 12192000"/>
              <a:gd name="connsiteY125" fmla="*/ 952550 h 1008346"/>
              <a:gd name="connsiteX126" fmla="*/ 4248478 w 12192000"/>
              <a:gd name="connsiteY126" fmla="*/ 943944 h 1008346"/>
              <a:gd name="connsiteX127" fmla="*/ 4060040 w 12192000"/>
              <a:gd name="connsiteY127" fmla="*/ 924627 h 1008346"/>
              <a:gd name="connsiteX128" fmla="*/ 3900993 w 12192000"/>
              <a:gd name="connsiteY128" fmla="*/ 901281 h 1008346"/>
              <a:gd name="connsiteX129" fmla="*/ 3894163 w 12192000"/>
              <a:gd name="connsiteY129" fmla="*/ 893057 h 1008346"/>
              <a:gd name="connsiteX130" fmla="*/ 3882282 w 12192000"/>
              <a:gd name="connsiteY130" fmla="*/ 887118 h 1008346"/>
              <a:gd name="connsiteX131" fmla="*/ 3879568 w 12192000"/>
              <a:gd name="connsiteY131" fmla="*/ 887386 h 1008346"/>
              <a:gd name="connsiteX132" fmla="*/ 3862018 w 12192000"/>
              <a:gd name="connsiteY132" fmla="*/ 883446 h 1008346"/>
              <a:gd name="connsiteX133" fmla="*/ 3860685 w 12192000"/>
              <a:gd name="connsiteY133" fmla="*/ 880589 h 1008346"/>
              <a:gd name="connsiteX134" fmla="*/ 3849430 w 12192000"/>
              <a:gd name="connsiteY134" fmla="*/ 877261 h 1008346"/>
              <a:gd name="connsiteX135" fmla="*/ 3829379 w 12192000"/>
              <a:gd name="connsiteY135" fmla="*/ 869021 h 1008346"/>
              <a:gd name="connsiteX136" fmla="*/ 3823641 w 12192000"/>
              <a:gd name="connsiteY136" fmla="*/ 869057 h 1008346"/>
              <a:gd name="connsiteX137" fmla="*/ 3790304 w 12192000"/>
              <a:gd name="connsiteY137" fmla="*/ 859084 h 1008346"/>
              <a:gd name="connsiteX138" fmla="*/ 3788900 w 12192000"/>
              <a:gd name="connsiteY138" fmla="*/ 859697 h 1008346"/>
              <a:gd name="connsiteX139" fmla="*/ 3775383 w 12192000"/>
              <a:gd name="connsiteY139" fmla="*/ 860158 h 1008346"/>
              <a:gd name="connsiteX140" fmla="*/ 3650549 w 12192000"/>
              <a:gd name="connsiteY140" fmla="*/ 856389 h 1008346"/>
              <a:gd name="connsiteX141" fmla="*/ 3643002 w 12192000"/>
              <a:gd name="connsiteY141" fmla="*/ 854718 h 1008346"/>
              <a:gd name="connsiteX142" fmla="*/ 3642633 w 12192000"/>
              <a:gd name="connsiteY142" fmla="*/ 854851 h 1008346"/>
              <a:gd name="connsiteX143" fmla="*/ 3634236 w 12192000"/>
              <a:gd name="connsiteY143" fmla="*/ 853421 h 1008346"/>
              <a:gd name="connsiteX144" fmla="*/ 3629243 w 12192000"/>
              <a:gd name="connsiteY144" fmla="*/ 851670 h 1008346"/>
              <a:gd name="connsiteX145" fmla="*/ 3614602 w 12192000"/>
              <a:gd name="connsiteY145" fmla="*/ 848429 h 1008346"/>
              <a:gd name="connsiteX146" fmla="*/ 3543752 w 12192000"/>
              <a:gd name="connsiteY146" fmla="*/ 861253 h 1008346"/>
              <a:gd name="connsiteX147" fmla="*/ 3430556 w 12192000"/>
              <a:gd name="connsiteY147" fmla="*/ 860564 h 1008346"/>
              <a:gd name="connsiteX148" fmla="*/ 3385450 w 12192000"/>
              <a:gd name="connsiteY148" fmla="*/ 861153 h 1008346"/>
              <a:gd name="connsiteX149" fmla="*/ 3206411 w 12192000"/>
              <a:gd name="connsiteY149" fmla="*/ 856342 h 1008346"/>
              <a:gd name="connsiteX150" fmla="*/ 3172172 w 12192000"/>
              <a:gd name="connsiteY150" fmla="*/ 859926 h 1008346"/>
              <a:gd name="connsiteX151" fmla="*/ 3167260 w 12192000"/>
              <a:gd name="connsiteY151" fmla="*/ 861600 h 1008346"/>
              <a:gd name="connsiteX152" fmla="*/ 3160907 w 12192000"/>
              <a:gd name="connsiteY152" fmla="*/ 862337 h 1008346"/>
              <a:gd name="connsiteX153" fmla="*/ 3144557 w 12192000"/>
              <a:gd name="connsiteY153" fmla="*/ 860933 h 1008346"/>
              <a:gd name="connsiteX154" fmla="*/ 3138575 w 12192000"/>
              <a:gd name="connsiteY154" fmla="*/ 859842 h 1008346"/>
              <a:gd name="connsiteX155" fmla="*/ 3129468 w 12192000"/>
              <a:gd name="connsiteY155" fmla="*/ 859445 h 1008346"/>
              <a:gd name="connsiteX156" fmla="*/ 3129191 w 12192000"/>
              <a:gd name="connsiteY156" fmla="*/ 859614 h 1008346"/>
              <a:gd name="connsiteX157" fmla="*/ 3080632 w 12192000"/>
              <a:gd name="connsiteY157" fmla="*/ 859576 h 1008346"/>
              <a:gd name="connsiteX158" fmla="*/ 3020075 w 12192000"/>
              <a:gd name="connsiteY158" fmla="*/ 867669 h 1008346"/>
              <a:gd name="connsiteX159" fmla="*/ 2996410 w 12192000"/>
              <a:gd name="connsiteY159" fmla="*/ 869598 h 1008346"/>
              <a:gd name="connsiteX160" fmla="*/ 2983493 w 12192000"/>
              <a:gd name="connsiteY160" fmla="*/ 871583 h 1008346"/>
              <a:gd name="connsiteX161" fmla="*/ 2982508 w 12192000"/>
              <a:gd name="connsiteY161" fmla="*/ 872324 h 1008346"/>
              <a:gd name="connsiteX162" fmla="*/ 2943646 w 12192000"/>
              <a:gd name="connsiteY162" fmla="*/ 866671 h 1008346"/>
              <a:gd name="connsiteX163" fmla="*/ 2937624 w 12192000"/>
              <a:gd name="connsiteY163" fmla="*/ 860873 h 1008346"/>
              <a:gd name="connsiteX164" fmla="*/ 2900278 w 12192000"/>
              <a:gd name="connsiteY164" fmla="*/ 855890 h 1008346"/>
              <a:gd name="connsiteX165" fmla="*/ 2877094 w 12192000"/>
              <a:gd name="connsiteY165" fmla="*/ 850038 h 1008346"/>
              <a:gd name="connsiteX166" fmla="*/ 2876089 w 12192000"/>
              <a:gd name="connsiteY166" fmla="*/ 849428 h 1008346"/>
              <a:gd name="connsiteX167" fmla="*/ 2858491 w 12192000"/>
              <a:gd name="connsiteY167" fmla="*/ 836891 h 1008346"/>
              <a:gd name="connsiteX168" fmla="*/ 2853221 w 12192000"/>
              <a:gd name="connsiteY168" fmla="*/ 836141 h 1008346"/>
              <a:gd name="connsiteX169" fmla="*/ 2809798 w 12192000"/>
              <a:gd name="connsiteY169" fmla="*/ 818931 h 1008346"/>
              <a:gd name="connsiteX170" fmla="*/ 2788143 w 12192000"/>
              <a:gd name="connsiteY170" fmla="*/ 814680 h 1008346"/>
              <a:gd name="connsiteX171" fmla="*/ 2726584 w 12192000"/>
              <a:gd name="connsiteY171" fmla="*/ 814258 h 1008346"/>
              <a:gd name="connsiteX172" fmla="*/ 2695593 w 12192000"/>
              <a:gd name="connsiteY172" fmla="*/ 797218 h 1008346"/>
              <a:gd name="connsiteX173" fmla="*/ 2688833 w 12192000"/>
              <a:gd name="connsiteY173" fmla="*/ 794195 h 1008346"/>
              <a:gd name="connsiteX174" fmla="*/ 2688479 w 12192000"/>
              <a:gd name="connsiteY174" fmla="*/ 794303 h 1008346"/>
              <a:gd name="connsiteX175" fmla="*/ 2680911 w 12192000"/>
              <a:gd name="connsiteY175" fmla="*/ 791446 h 1008346"/>
              <a:gd name="connsiteX176" fmla="*/ 2676500 w 12192000"/>
              <a:gd name="connsiteY176" fmla="*/ 788684 h 1008346"/>
              <a:gd name="connsiteX177" fmla="*/ 2597106 w 12192000"/>
              <a:gd name="connsiteY177" fmla="*/ 788233 h 1008346"/>
              <a:gd name="connsiteX178" fmla="*/ 2493284 w 12192000"/>
              <a:gd name="connsiteY178" fmla="*/ 771780 h 1008346"/>
              <a:gd name="connsiteX179" fmla="*/ 2391347 w 12192000"/>
              <a:gd name="connsiteY179" fmla="*/ 752808 h 1008346"/>
              <a:gd name="connsiteX180" fmla="*/ 2354862 w 12192000"/>
              <a:gd name="connsiteY180" fmla="*/ 744636 h 1008346"/>
              <a:gd name="connsiteX181" fmla="*/ 2287979 w 12192000"/>
              <a:gd name="connsiteY181" fmla="*/ 735811 h 1008346"/>
              <a:gd name="connsiteX182" fmla="*/ 2255010 w 12192000"/>
              <a:gd name="connsiteY182" fmla="*/ 734698 h 1008346"/>
              <a:gd name="connsiteX183" fmla="*/ 2251535 w 12192000"/>
              <a:gd name="connsiteY183" fmla="*/ 736637 h 1008346"/>
              <a:gd name="connsiteX184" fmla="*/ 2245631 w 12192000"/>
              <a:gd name="connsiteY184" fmla="*/ 736631 h 1008346"/>
              <a:gd name="connsiteX185" fmla="*/ 2230763 w 12192000"/>
              <a:gd name="connsiteY185" fmla="*/ 732710 h 1008346"/>
              <a:gd name="connsiteX186" fmla="*/ 2225379 w 12192000"/>
              <a:gd name="connsiteY186" fmla="*/ 730591 h 1008346"/>
              <a:gd name="connsiteX187" fmla="*/ 2217057 w 12192000"/>
              <a:gd name="connsiteY187" fmla="*/ 728862 h 1008346"/>
              <a:gd name="connsiteX188" fmla="*/ 2216788 w 12192000"/>
              <a:gd name="connsiteY188" fmla="*/ 729024 h 1008346"/>
              <a:gd name="connsiteX189" fmla="*/ 2209124 w 12192000"/>
              <a:gd name="connsiteY189" fmla="*/ 727003 h 1008346"/>
              <a:gd name="connsiteX190" fmla="*/ 2172459 w 12192000"/>
              <a:gd name="connsiteY190" fmla="*/ 714519 h 1008346"/>
              <a:gd name="connsiteX191" fmla="*/ 2115857 w 12192000"/>
              <a:gd name="connsiteY191" fmla="*/ 723498 h 1008346"/>
              <a:gd name="connsiteX192" fmla="*/ 2093949 w 12192000"/>
              <a:gd name="connsiteY192" fmla="*/ 722515 h 1008346"/>
              <a:gd name="connsiteX193" fmla="*/ 2080925 w 12192000"/>
              <a:gd name="connsiteY193" fmla="*/ 723827 h 1008346"/>
              <a:gd name="connsiteX194" fmla="*/ 1983785 w 12192000"/>
              <a:gd name="connsiteY194" fmla="*/ 689896 h 1008346"/>
              <a:gd name="connsiteX195" fmla="*/ 1959913 w 12192000"/>
              <a:gd name="connsiteY195" fmla="*/ 672734 h 1008346"/>
              <a:gd name="connsiteX196" fmla="*/ 1804159 w 12192000"/>
              <a:gd name="connsiteY196" fmla="*/ 644533 h 1008346"/>
              <a:gd name="connsiteX197" fmla="*/ 1591576 w 12192000"/>
              <a:gd name="connsiteY197" fmla="*/ 571258 h 1008346"/>
              <a:gd name="connsiteX198" fmla="*/ 1496826 w 12192000"/>
              <a:gd name="connsiteY198" fmla="*/ 568535 h 1008346"/>
              <a:gd name="connsiteX199" fmla="*/ 1356936 w 12192000"/>
              <a:gd name="connsiteY199" fmla="*/ 530781 h 1008346"/>
              <a:gd name="connsiteX200" fmla="*/ 1269628 w 12192000"/>
              <a:gd name="connsiteY200" fmla="*/ 539232 h 1008346"/>
              <a:gd name="connsiteX201" fmla="*/ 1194874 w 12192000"/>
              <a:gd name="connsiteY201" fmla="*/ 523525 h 1008346"/>
              <a:gd name="connsiteX202" fmla="*/ 1138189 w 12192000"/>
              <a:gd name="connsiteY202" fmla="*/ 509746 h 1008346"/>
              <a:gd name="connsiteX203" fmla="*/ 976781 w 12192000"/>
              <a:gd name="connsiteY203" fmla="*/ 468644 h 1008346"/>
              <a:gd name="connsiteX204" fmla="*/ 882061 w 12192000"/>
              <a:gd name="connsiteY204" fmla="*/ 458215 h 1008346"/>
              <a:gd name="connsiteX205" fmla="*/ 833317 w 12192000"/>
              <a:gd name="connsiteY205" fmla="*/ 447431 h 1008346"/>
              <a:gd name="connsiteX206" fmla="*/ 827386 w 12192000"/>
              <a:gd name="connsiteY206" fmla="*/ 446883 h 1008346"/>
              <a:gd name="connsiteX207" fmla="*/ 786341 w 12192000"/>
              <a:gd name="connsiteY207" fmla="*/ 445842 h 1008346"/>
              <a:gd name="connsiteX208" fmla="*/ 725073 w 12192000"/>
              <a:gd name="connsiteY208" fmla="*/ 448531 h 1008346"/>
              <a:gd name="connsiteX209" fmla="*/ 624284 w 12192000"/>
              <a:gd name="connsiteY209" fmla="*/ 462606 h 1008346"/>
              <a:gd name="connsiteX210" fmla="*/ 527403 w 12192000"/>
              <a:gd name="connsiteY210" fmla="*/ 467566 h 1008346"/>
              <a:gd name="connsiteX211" fmla="*/ 407139 w 12192000"/>
              <a:gd name="connsiteY211" fmla="*/ 461890 h 1008346"/>
              <a:gd name="connsiteX212" fmla="*/ 363011 w 12192000"/>
              <a:gd name="connsiteY212" fmla="*/ 466758 h 1008346"/>
              <a:gd name="connsiteX213" fmla="*/ 360644 w 12192000"/>
              <a:gd name="connsiteY213" fmla="*/ 472114 h 1008346"/>
              <a:gd name="connsiteX214" fmla="*/ 347271 w 12192000"/>
              <a:gd name="connsiteY214" fmla="*/ 472897 h 1008346"/>
              <a:gd name="connsiteX215" fmla="*/ 344210 w 12192000"/>
              <a:gd name="connsiteY215" fmla="*/ 474119 h 1008346"/>
              <a:gd name="connsiteX216" fmla="*/ 326160 w 12192000"/>
              <a:gd name="connsiteY216" fmla="*/ 480110 h 1008346"/>
              <a:gd name="connsiteX217" fmla="*/ 275309 w 12192000"/>
              <a:gd name="connsiteY217" fmla="*/ 467738 h 1008346"/>
              <a:gd name="connsiteX218" fmla="*/ 251787 w 12192000"/>
              <a:gd name="connsiteY218" fmla="*/ 466296 h 1008346"/>
              <a:gd name="connsiteX219" fmla="*/ 229585 w 12192000"/>
              <a:gd name="connsiteY219" fmla="*/ 458043 h 1008346"/>
              <a:gd name="connsiteX220" fmla="*/ 218012 w 12192000"/>
              <a:gd name="connsiteY220" fmla="*/ 449412 h 1008346"/>
              <a:gd name="connsiteX221" fmla="*/ 133735 w 12192000"/>
              <a:gd name="connsiteY221" fmla="*/ 416518 h 1008346"/>
              <a:gd name="connsiteX222" fmla="*/ 77108 w 12192000"/>
              <a:gd name="connsiteY222" fmla="*/ 390937 h 1008346"/>
              <a:gd name="connsiteX223" fmla="*/ 65936 w 12192000"/>
              <a:gd name="connsiteY223" fmla="*/ 382568 h 1008346"/>
              <a:gd name="connsiteX224" fmla="*/ 49890 w 12192000"/>
              <a:gd name="connsiteY224" fmla="*/ 382282 h 1008346"/>
              <a:gd name="connsiteX225" fmla="*/ 44249 w 12192000"/>
              <a:gd name="connsiteY225" fmla="*/ 384936 h 1008346"/>
              <a:gd name="connsiteX226" fmla="*/ 0 w 12192000"/>
              <a:gd name="connsiteY226" fmla="*/ 363641 h 100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12192000" h="1008346">
                <a:moveTo>
                  <a:pt x="0" y="0"/>
                </a:moveTo>
                <a:lnTo>
                  <a:pt x="12187583" y="0"/>
                </a:lnTo>
                <a:lnTo>
                  <a:pt x="12192000" y="65613"/>
                </a:lnTo>
                <a:lnTo>
                  <a:pt x="12192000" y="84629"/>
                </a:lnTo>
                <a:lnTo>
                  <a:pt x="12176433" y="86996"/>
                </a:lnTo>
                <a:cubicBezTo>
                  <a:pt x="12073182" y="101789"/>
                  <a:pt x="12117356" y="120931"/>
                  <a:pt x="11966438" y="112672"/>
                </a:cubicBezTo>
                <a:cubicBezTo>
                  <a:pt x="11964149" y="128655"/>
                  <a:pt x="11948882" y="132320"/>
                  <a:pt x="11916918" y="131001"/>
                </a:cubicBezTo>
                <a:cubicBezTo>
                  <a:pt x="11886791" y="145641"/>
                  <a:pt x="11820109" y="185794"/>
                  <a:pt x="11785675" y="200504"/>
                </a:cubicBezTo>
                <a:cubicBezTo>
                  <a:pt x="11767893" y="223073"/>
                  <a:pt x="11729657" y="198901"/>
                  <a:pt x="11710307" y="219266"/>
                </a:cubicBezTo>
                <a:lnTo>
                  <a:pt x="11488515" y="272573"/>
                </a:lnTo>
                <a:cubicBezTo>
                  <a:pt x="11451393" y="267628"/>
                  <a:pt x="11433126" y="277361"/>
                  <a:pt x="11419631" y="292041"/>
                </a:cubicBezTo>
                <a:cubicBezTo>
                  <a:pt x="11351766" y="302526"/>
                  <a:pt x="11316239" y="329144"/>
                  <a:pt x="11247844" y="350265"/>
                </a:cubicBezTo>
                <a:cubicBezTo>
                  <a:pt x="11176630" y="380253"/>
                  <a:pt x="11168845" y="398802"/>
                  <a:pt x="11126425" y="419544"/>
                </a:cubicBezTo>
                <a:lnTo>
                  <a:pt x="11017611" y="445382"/>
                </a:lnTo>
                <a:lnTo>
                  <a:pt x="10964524" y="459636"/>
                </a:lnTo>
                <a:lnTo>
                  <a:pt x="10937482" y="479175"/>
                </a:lnTo>
                <a:cubicBezTo>
                  <a:pt x="10928984" y="479690"/>
                  <a:pt x="10923663" y="480566"/>
                  <a:pt x="10920340" y="481765"/>
                </a:cubicBezTo>
                <a:cubicBezTo>
                  <a:pt x="10920271" y="481905"/>
                  <a:pt x="10920203" y="482045"/>
                  <a:pt x="10920133" y="482186"/>
                </a:cubicBezTo>
                <a:lnTo>
                  <a:pt x="10815604" y="500583"/>
                </a:lnTo>
                <a:lnTo>
                  <a:pt x="10736979" y="537354"/>
                </a:lnTo>
                <a:cubicBezTo>
                  <a:pt x="10701168" y="539251"/>
                  <a:pt x="10671225" y="526691"/>
                  <a:pt x="10697572" y="549656"/>
                </a:cubicBezTo>
                <a:cubicBezTo>
                  <a:pt x="10686217" y="550987"/>
                  <a:pt x="10680616" y="554110"/>
                  <a:pt x="10677680" y="558131"/>
                </a:cubicBezTo>
                <a:lnTo>
                  <a:pt x="10677187" y="559888"/>
                </a:lnTo>
                <a:lnTo>
                  <a:pt x="10588288" y="566845"/>
                </a:lnTo>
                <a:lnTo>
                  <a:pt x="10533913" y="565526"/>
                </a:lnTo>
                <a:lnTo>
                  <a:pt x="10427096" y="571439"/>
                </a:lnTo>
                <a:lnTo>
                  <a:pt x="10283366" y="601076"/>
                </a:lnTo>
                <a:cubicBezTo>
                  <a:pt x="10219534" y="608345"/>
                  <a:pt x="10191304" y="590560"/>
                  <a:pt x="10071988" y="612649"/>
                </a:cubicBezTo>
                <a:cubicBezTo>
                  <a:pt x="10057074" y="615410"/>
                  <a:pt x="10039347" y="619216"/>
                  <a:pt x="10019577" y="623784"/>
                </a:cubicBezTo>
                <a:lnTo>
                  <a:pt x="9996598" y="629362"/>
                </a:lnTo>
                <a:lnTo>
                  <a:pt x="9994226" y="629693"/>
                </a:lnTo>
                <a:cubicBezTo>
                  <a:pt x="9969462" y="631806"/>
                  <a:pt x="9926429" y="636434"/>
                  <a:pt x="9886928" y="637803"/>
                </a:cubicBezTo>
                <a:cubicBezTo>
                  <a:pt x="9846681" y="625129"/>
                  <a:pt x="9789914" y="647341"/>
                  <a:pt x="9757216" y="637903"/>
                </a:cubicBezTo>
                <a:lnTo>
                  <a:pt x="9630666" y="634301"/>
                </a:lnTo>
                <a:cubicBezTo>
                  <a:pt x="9589814" y="639083"/>
                  <a:pt x="9614560" y="612902"/>
                  <a:pt x="9552588" y="654919"/>
                </a:cubicBezTo>
                <a:cubicBezTo>
                  <a:pt x="9480258" y="649249"/>
                  <a:pt x="9479892" y="669316"/>
                  <a:pt x="9415821" y="653970"/>
                </a:cubicBezTo>
                <a:lnTo>
                  <a:pt x="9163817" y="650641"/>
                </a:lnTo>
                <a:cubicBezTo>
                  <a:pt x="9121629" y="655493"/>
                  <a:pt x="9110866" y="652022"/>
                  <a:pt x="9050386" y="653852"/>
                </a:cubicBezTo>
                <a:cubicBezTo>
                  <a:pt x="8989096" y="658189"/>
                  <a:pt x="8982352" y="653254"/>
                  <a:pt x="8929125" y="654038"/>
                </a:cubicBezTo>
                <a:cubicBezTo>
                  <a:pt x="8895525" y="654011"/>
                  <a:pt x="8854261" y="655068"/>
                  <a:pt x="8848784" y="653686"/>
                </a:cubicBezTo>
                <a:lnTo>
                  <a:pt x="8846477" y="654426"/>
                </a:lnTo>
                <a:cubicBezTo>
                  <a:pt x="8836488" y="655974"/>
                  <a:pt x="8830524" y="655525"/>
                  <a:pt x="8826356" y="654200"/>
                </a:cubicBezTo>
                <a:lnTo>
                  <a:pt x="8788426" y="644734"/>
                </a:lnTo>
                <a:lnTo>
                  <a:pt x="8715784" y="655804"/>
                </a:lnTo>
                <a:cubicBezTo>
                  <a:pt x="8700486" y="660164"/>
                  <a:pt x="8674656" y="657180"/>
                  <a:pt x="8652446" y="660966"/>
                </a:cubicBezTo>
                <a:cubicBezTo>
                  <a:pt x="8638945" y="659778"/>
                  <a:pt x="8617129" y="670043"/>
                  <a:pt x="8602565" y="669503"/>
                </a:cubicBezTo>
                <a:lnTo>
                  <a:pt x="8593932" y="669427"/>
                </a:lnTo>
                <a:lnTo>
                  <a:pt x="8593705" y="669613"/>
                </a:lnTo>
                <a:cubicBezTo>
                  <a:pt x="8591714" y="669998"/>
                  <a:pt x="8588833" y="670123"/>
                  <a:pt x="8584494" y="669906"/>
                </a:cubicBezTo>
                <a:lnTo>
                  <a:pt x="8578197" y="669287"/>
                </a:lnTo>
                <a:lnTo>
                  <a:pt x="8506463" y="693584"/>
                </a:lnTo>
                <a:cubicBezTo>
                  <a:pt x="8463764" y="700193"/>
                  <a:pt x="8447826" y="702186"/>
                  <a:pt x="8399267" y="713948"/>
                </a:cubicBezTo>
                <a:cubicBezTo>
                  <a:pt x="8359327" y="720193"/>
                  <a:pt x="8328180" y="730649"/>
                  <a:pt x="8291640" y="731915"/>
                </a:cubicBezTo>
                <a:cubicBezTo>
                  <a:pt x="8280654" y="738095"/>
                  <a:pt x="8268777" y="741688"/>
                  <a:pt x="8251948" y="737355"/>
                </a:cubicBezTo>
                <a:cubicBezTo>
                  <a:pt x="8215882" y="744957"/>
                  <a:pt x="8212832" y="755146"/>
                  <a:pt x="8184393" y="751751"/>
                </a:cubicBezTo>
                <a:cubicBezTo>
                  <a:pt x="8173075" y="769174"/>
                  <a:pt x="8168114" y="763895"/>
                  <a:pt x="8155434" y="761257"/>
                </a:cubicBezTo>
                <a:lnTo>
                  <a:pt x="8153823" y="761173"/>
                </a:lnTo>
                <a:lnTo>
                  <a:pt x="8152337" y="763644"/>
                </a:lnTo>
                <a:lnTo>
                  <a:pt x="8147026" y="765472"/>
                </a:lnTo>
                <a:lnTo>
                  <a:pt x="8130352" y="767262"/>
                </a:lnTo>
                <a:lnTo>
                  <a:pt x="8123725" y="767408"/>
                </a:lnTo>
                <a:cubicBezTo>
                  <a:pt x="8119291" y="767706"/>
                  <a:pt x="8116515" y="768155"/>
                  <a:pt x="8114787" y="768745"/>
                </a:cubicBezTo>
                <a:cubicBezTo>
                  <a:pt x="8114753" y="768812"/>
                  <a:pt x="8114716" y="768878"/>
                  <a:pt x="8114681" y="768946"/>
                </a:cubicBezTo>
                <a:lnTo>
                  <a:pt x="8106087" y="769868"/>
                </a:lnTo>
                <a:cubicBezTo>
                  <a:pt x="8090192" y="774423"/>
                  <a:pt x="8064932" y="784432"/>
                  <a:pt x="8047050" y="789846"/>
                </a:cubicBezTo>
                <a:cubicBezTo>
                  <a:pt x="8028366" y="790970"/>
                  <a:pt x="7984943" y="791619"/>
                  <a:pt x="7998793" y="802356"/>
                </a:cubicBezTo>
                <a:cubicBezTo>
                  <a:pt x="7992871" y="803059"/>
                  <a:pt x="7989962" y="804576"/>
                  <a:pt x="7988446" y="806503"/>
                </a:cubicBezTo>
                <a:cubicBezTo>
                  <a:pt x="7988363" y="806782"/>
                  <a:pt x="7988279" y="807061"/>
                  <a:pt x="7988194" y="807340"/>
                </a:cubicBezTo>
                <a:lnTo>
                  <a:pt x="7941821" y="811196"/>
                </a:lnTo>
                <a:lnTo>
                  <a:pt x="7913431" y="810908"/>
                </a:lnTo>
                <a:lnTo>
                  <a:pt x="7899391" y="811681"/>
                </a:lnTo>
                <a:lnTo>
                  <a:pt x="7894134" y="809997"/>
                </a:lnTo>
                <a:cubicBezTo>
                  <a:pt x="7889170" y="809235"/>
                  <a:pt x="7882983" y="809505"/>
                  <a:pt x="7874065" y="812104"/>
                </a:cubicBezTo>
                <a:lnTo>
                  <a:pt x="7872250" y="813063"/>
                </a:lnTo>
                <a:lnTo>
                  <a:pt x="7825620" y="810757"/>
                </a:lnTo>
                <a:cubicBezTo>
                  <a:pt x="7819392" y="809994"/>
                  <a:pt x="7764833" y="816501"/>
                  <a:pt x="7759398" y="814526"/>
                </a:cubicBezTo>
                <a:cubicBezTo>
                  <a:pt x="7724819" y="813934"/>
                  <a:pt x="7729736" y="814205"/>
                  <a:pt x="7671781" y="825332"/>
                </a:cubicBezTo>
                <a:cubicBezTo>
                  <a:pt x="7662860" y="827124"/>
                  <a:pt x="7506038" y="834490"/>
                  <a:pt x="7470640" y="840596"/>
                </a:cubicBezTo>
                <a:lnTo>
                  <a:pt x="7464881" y="840011"/>
                </a:lnTo>
                <a:lnTo>
                  <a:pt x="7468828" y="838867"/>
                </a:lnTo>
                <a:cubicBezTo>
                  <a:pt x="7467755" y="838929"/>
                  <a:pt x="7464874" y="839452"/>
                  <a:pt x="7463929" y="839915"/>
                </a:cubicBezTo>
                <a:lnTo>
                  <a:pt x="7464881" y="840011"/>
                </a:lnTo>
                <a:lnTo>
                  <a:pt x="7462887" y="840589"/>
                </a:lnTo>
                <a:cubicBezTo>
                  <a:pt x="7456605" y="841972"/>
                  <a:pt x="7444775" y="844340"/>
                  <a:pt x="7423655" y="848212"/>
                </a:cubicBezTo>
                <a:cubicBezTo>
                  <a:pt x="7401789" y="849153"/>
                  <a:pt x="7379434" y="857438"/>
                  <a:pt x="7346156" y="869806"/>
                </a:cubicBezTo>
                <a:cubicBezTo>
                  <a:pt x="7271178" y="897611"/>
                  <a:pt x="7249743" y="890013"/>
                  <a:pt x="7174543" y="893041"/>
                </a:cubicBezTo>
                <a:cubicBezTo>
                  <a:pt x="7148347" y="916454"/>
                  <a:pt x="7157917" y="896956"/>
                  <a:pt x="7120480" y="906142"/>
                </a:cubicBezTo>
                <a:cubicBezTo>
                  <a:pt x="7120216" y="888189"/>
                  <a:pt x="7078525" y="922435"/>
                  <a:pt x="7063799" y="904302"/>
                </a:cubicBezTo>
                <a:cubicBezTo>
                  <a:pt x="7057452" y="906549"/>
                  <a:pt x="7051768" y="909296"/>
                  <a:pt x="7046174" y="912191"/>
                </a:cubicBezTo>
                <a:lnTo>
                  <a:pt x="7043236" y="913697"/>
                </a:lnTo>
                <a:lnTo>
                  <a:pt x="7029299" y="916535"/>
                </a:lnTo>
                <a:lnTo>
                  <a:pt x="7011341" y="922055"/>
                </a:lnTo>
                <a:lnTo>
                  <a:pt x="6962721" y="926136"/>
                </a:lnTo>
                <a:cubicBezTo>
                  <a:pt x="6955177" y="928190"/>
                  <a:pt x="6934298" y="934551"/>
                  <a:pt x="6924046" y="935119"/>
                </a:cubicBezTo>
                <a:lnTo>
                  <a:pt x="6803921" y="953749"/>
                </a:lnTo>
                <a:cubicBezTo>
                  <a:pt x="6793798" y="956148"/>
                  <a:pt x="6756114" y="960863"/>
                  <a:pt x="6753130" y="967574"/>
                </a:cubicBezTo>
                <a:cubicBezTo>
                  <a:pt x="6747365" y="975888"/>
                  <a:pt x="6707255" y="968409"/>
                  <a:pt x="6715125" y="976612"/>
                </a:cubicBezTo>
                <a:lnTo>
                  <a:pt x="6558230" y="992648"/>
                </a:lnTo>
                <a:lnTo>
                  <a:pt x="6424995" y="997785"/>
                </a:lnTo>
                <a:lnTo>
                  <a:pt x="6223993" y="996254"/>
                </a:lnTo>
                <a:cubicBezTo>
                  <a:pt x="6210976" y="994645"/>
                  <a:pt x="6182117" y="995304"/>
                  <a:pt x="6170626" y="996191"/>
                </a:cubicBezTo>
                <a:lnTo>
                  <a:pt x="6139366" y="1000894"/>
                </a:lnTo>
                <a:lnTo>
                  <a:pt x="6132311" y="1006678"/>
                </a:lnTo>
                <a:lnTo>
                  <a:pt x="6112202" y="1007107"/>
                </a:lnTo>
                <a:lnTo>
                  <a:pt x="6106903" y="1008346"/>
                </a:lnTo>
                <a:cubicBezTo>
                  <a:pt x="6089917" y="1007017"/>
                  <a:pt x="6051453" y="999806"/>
                  <a:pt x="6010290" y="999136"/>
                </a:cubicBezTo>
                <a:cubicBezTo>
                  <a:pt x="5969128" y="998465"/>
                  <a:pt x="5880801" y="1013593"/>
                  <a:pt x="5859922" y="1004321"/>
                </a:cubicBezTo>
                <a:cubicBezTo>
                  <a:pt x="5765762" y="991088"/>
                  <a:pt x="5703766" y="1009352"/>
                  <a:pt x="5623801" y="983916"/>
                </a:cubicBezTo>
                <a:cubicBezTo>
                  <a:pt x="5544186" y="983963"/>
                  <a:pt x="5522368" y="975664"/>
                  <a:pt x="5462286" y="972082"/>
                </a:cubicBezTo>
                <a:cubicBezTo>
                  <a:pt x="5381152" y="966377"/>
                  <a:pt x="5295596" y="957595"/>
                  <a:pt x="5263300" y="962419"/>
                </a:cubicBezTo>
                <a:cubicBezTo>
                  <a:pt x="5223679" y="967819"/>
                  <a:pt x="5228790" y="951744"/>
                  <a:pt x="5146583" y="948153"/>
                </a:cubicBezTo>
                <a:cubicBezTo>
                  <a:pt x="5114696" y="951070"/>
                  <a:pt x="5103593" y="950913"/>
                  <a:pt x="5067376" y="951851"/>
                </a:cubicBezTo>
                <a:lnTo>
                  <a:pt x="4992329" y="947102"/>
                </a:lnTo>
                <a:cubicBezTo>
                  <a:pt x="4978545" y="948367"/>
                  <a:pt x="4970776" y="947303"/>
                  <a:pt x="4965683" y="945215"/>
                </a:cubicBezTo>
                <a:lnTo>
                  <a:pt x="4961310" y="941890"/>
                </a:lnTo>
                <a:lnTo>
                  <a:pt x="4943488" y="939683"/>
                </a:lnTo>
                <a:lnTo>
                  <a:pt x="4849224" y="927230"/>
                </a:lnTo>
                <a:lnTo>
                  <a:pt x="4847947" y="928231"/>
                </a:lnTo>
                <a:cubicBezTo>
                  <a:pt x="4826178" y="932813"/>
                  <a:pt x="4785045" y="935332"/>
                  <a:pt x="4754288" y="938607"/>
                </a:cubicBezTo>
                <a:cubicBezTo>
                  <a:pt x="4736761" y="935966"/>
                  <a:pt x="4682562" y="949752"/>
                  <a:pt x="4663397" y="947888"/>
                </a:cubicBezTo>
                <a:lnTo>
                  <a:pt x="4651959" y="947106"/>
                </a:lnTo>
                <a:lnTo>
                  <a:pt x="4651598" y="947335"/>
                </a:lnTo>
                <a:cubicBezTo>
                  <a:pt x="4648828" y="947687"/>
                  <a:pt x="4644956" y="947627"/>
                  <a:pt x="4639268" y="946997"/>
                </a:cubicBezTo>
                <a:lnTo>
                  <a:pt x="4631109" y="945679"/>
                </a:lnTo>
                <a:lnTo>
                  <a:pt x="4543237" y="945685"/>
                </a:lnTo>
                <a:lnTo>
                  <a:pt x="4438018" y="952550"/>
                </a:lnTo>
                <a:cubicBezTo>
                  <a:pt x="4374838" y="949681"/>
                  <a:pt x="4320080" y="950605"/>
                  <a:pt x="4248478" y="943944"/>
                </a:cubicBezTo>
                <a:cubicBezTo>
                  <a:pt x="4186345" y="948231"/>
                  <a:pt x="4126469" y="936911"/>
                  <a:pt x="4060040" y="924627"/>
                </a:cubicBezTo>
                <a:cubicBezTo>
                  <a:pt x="4001992" y="917353"/>
                  <a:pt x="3965469" y="896563"/>
                  <a:pt x="3900993" y="901281"/>
                </a:cubicBezTo>
                <a:cubicBezTo>
                  <a:pt x="3899958" y="898137"/>
                  <a:pt x="3897537" y="895435"/>
                  <a:pt x="3894163" y="893057"/>
                </a:cubicBezTo>
                <a:lnTo>
                  <a:pt x="3882282" y="887118"/>
                </a:lnTo>
                <a:lnTo>
                  <a:pt x="3879568" y="887386"/>
                </a:lnTo>
                <a:cubicBezTo>
                  <a:pt x="3869341" y="886992"/>
                  <a:pt x="3864486" y="885466"/>
                  <a:pt x="3862018" y="883446"/>
                </a:cubicBezTo>
                <a:lnTo>
                  <a:pt x="3860685" y="880589"/>
                </a:lnTo>
                <a:lnTo>
                  <a:pt x="3849430" y="877261"/>
                </a:lnTo>
                <a:lnTo>
                  <a:pt x="3829379" y="869021"/>
                </a:lnTo>
                <a:lnTo>
                  <a:pt x="3823641" y="869057"/>
                </a:lnTo>
                <a:lnTo>
                  <a:pt x="3790304" y="859084"/>
                </a:lnTo>
                <a:lnTo>
                  <a:pt x="3788900" y="859697"/>
                </a:lnTo>
                <a:cubicBezTo>
                  <a:pt x="3784995" y="860839"/>
                  <a:pt x="3780679" y="861255"/>
                  <a:pt x="3775383" y="860158"/>
                </a:cubicBezTo>
                <a:lnTo>
                  <a:pt x="3650549" y="856389"/>
                </a:lnTo>
                <a:lnTo>
                  <a:pt x="3643002" y="854718"/>
                </a:lnTo>
                <a:lnTo>
                  <a:pt x="3642633" y="854851"/>
                </a:lnTo>
                <a:cubicBezTo>
                  <a:pt x="3640525" y="854845"/>
                  <a:pt x="3637865" y="854429"/>
                  <a:pt x="3634236" y="853421"/>
                </a:cubicBezTo>
                <a:lnTo>
                  <a:pt x="3629243" y="851670"/>
                </a:lnTo>
                <a:lnTo>
                  <a:pt x="3614602" y="848429"/>
                </a:lnTo>
                <a:lnTo>
                  <a:pt x="3543752" y="861253"/>
                </a:lnTo>
                <a:cubicBezTo>
                  <a:pt x="3500035" y="859566"/>
                  <a:pt x="3467992" y="871747"/>
                  <a:pt x="3430556" y="860564"/>
                </a:cubicBezTo>
                <a:cubicBezTo>
                  <a:pt x="3389606" y="859043"/>
                  <a:pt x="3418847" y="866729"/>
                  <a:pt x="3385450" y="861153"/>
                </a:cubicBezTo>
                <a:cubicBezTo>
                  <a:pt x="3348090" y="860448"/>
                  <a:pt x="3237697" y="855648"/>
                  <a:pt x="3206411" y="856342"/>
                </a:cubicBezTo>
                <a:cubicBezTo>
                  <a:pt x="3180515" y="870648"/>
                  <a:pt x="3180956" y="864759"/>
                  <a:pt x="3172172" y="859926"/>
                </a:cubicBezTo>
                <a:lnTo>
                  <a:pt x="3167260" y="861600"/>
                </a:lnTo>
                <a:lnTo>
                  <a:pt x="3160907" y="862337"/>
                </a:lnTo>
                <a:lnTo>
                  <a:pt x="3144557" y="860933"/>
                </a:lnTo>
                <a:lnTo>
                  <a:pt x="3138575" y="859842"/>
                </a:lnTo>
                <a:cubicBezTo>
                  <a:pt x="3134393" y="859301"/>
                  <a:pt x="3131532" y="859210"/>
                  <a:pt x="3129468" y="859445"/>
                </a:cubicBezTo>
                <a:lnTo>
                  <a:pt x="3129191" y="859614"/>
                </a:lnTo>
                <a:lnTo>
                  <a:pt x="3080632" y="859576"/>
                </a:lnTo>
                <a:cubicBezTo>
                  <a:pt x="3066428" y="869092"/>
                  <a:pt x="3020225" y="848520"/>
                  <a:pt x="3020075" y="867669"/>
                </a:cubicBezTo>
                <a:cubicBezTo>
                  <a:pt x="3002560" y="865266"/>
                  <a:pt x="2993991" y="856922"/>
                  <a:pt x="2996410" y="869598"/>
                </a:cubicBezTo>
                <a:cubicBezTo>
                  <a:pt x="2990543" y="869161"/>
                  <a:pt x="2986591" y="870051"/>
                  <a:pt x="2983493" y="871583"/>
                </a:cubicBezTo>
                <a:lnTo>
                  <a:pt x="2982508" y="872324"/>
                </a:lnTo>
                <a:lnTo>
                  <a:pt x="2943646" y="866671"/>
                </a:lnTo>
                <a:lnTo>
                  <a:pt x="2937624" y="860873"/>
                </a:lnTo>
                <a:lnTo>
                  <a:pt x="2900278" y="855890"/>
                </a:lnTo>
                <a:lnTo>
                  <a:pt x="2877094" y="850038"/>
                </a:lnTo>
                <a:lnTo>
                  <a:pt x="2876089" y="849428"/>
                </a:lnTo>
                <a:lnTo>
                  <a:pt x="2858491" y="836891"/>
                </a:lnTo>
                <a:lnTo>
                  <a:pt x="2853221" y="836141"/>
                </a:lnTo>
                <a:cubicBezTo>
                  <a:pt x="2845104" y="833148"/>
                  <a:pt x="2820643" y="822508"/>
                  <a:pt x="2809798" y="818931"/>
                </a:cubicBezTo>
                <a:cubicBezTo>
                  <a:pt x="2803336" y="833150"/>
                  <a:pt x="2801586" y="821927"/>
                  <a:pt x="2788143" y="814680"/>
                </a:cubicBezTo>
                <a:cubicBezTo>
                  <a:pt x="2775104" y="835149"/>
                  <a:pt x="2745218" y="807855"/>
                  <a:pt x="2726584" y="814258"/>
                </a:cubicBezTo>
                <a:cubicBezTo>
                  <a:pt x="2717002" y="808472"/>
                  <a:pt x="2706629" y="802727"/>
                  <a:pt x="2695593" y="797218"/>
                </a:cubicBezTo>
                <a:lnTo>
                  <a:pt x="2688833" y="794195"/>
                </a:lnTo>
                <a:lnTo>
                  <a:pt x="2688479" y="794303"/>
                </a:lnTo>
                <a:cubicBezTo>
                  <a:pt x="2686546" y="794003"/>
                  <a:pt x="2684146" y="793143"/>
                  <a:pt x="2680911" y="791446"/>
                </a:cubicBezTo>
                <a:lnTo>
                  <a:pt x="2676500" y="788684"/>
                </a:lnTo>
                <a:lnTo>
                  <a:pt x="2597106" y="788233"/>
                </a:lnTo>
                <a:cubicBezTo>
                  <a:pt x="2557147" y="780192"/>
                  <a:pt x="2526549" y="790205"/>
                  <a:pt x="2493284" y="771780"/>
                </a:cubicBezTo>
                <a:cubicBezTo>
                  <a:pt x="2455850" y="764319"/>
                  <a:pt x="2421460" y="764032"/>
                  <a:pt x="2391347" y="752808"/>
                </a:cubicBezTo>
                <a:cubicBezTo>
                  <a:pt x="2376903" y="755171"/>
                  <a:pt x="2364156" y="754671"/>
                  <a:pt x="2354862" y="744636"/>
                </a:cubicBezTo>
                <a:cubicBezTo>
                  <a:pt x="2319232" y="739843"/>
                  <a:pt x="2307341" y="748884"/>
                  <a:pt x="2287979" y="735811"/>
                </a:cubicBezTo>
                <a:lnTo>
                  <a:pt x="2255010" y="734698"/>
                </a:lnTo>
                <a:lnTo>
                  <a:pt x="2251535" y="736637"/>
                </a:lnTo>
                <a:lnTo>
                  <a:pt x="2245631" y="736631"/>
                </a:lnTo>
                <a:lnTo>
                  <a:pt x="2230763" y="732710"/>
                </a:lnTo>
                <a:lnTo>
                  <a:pt x="2225379" y="730591"/>
                </a:lnTo>
                <a:cubicBezTo>
                  <a:pt x="2221589" y="729370"/>
                  <a:pt x="2218976" y="728867"/>
                  <a:pt x="2217057" y="728862"/>
                </a:cubicBezTo>
                <a:lnTo>
                  <a:pt x="2216788" y="729024"/>
                </a:lnTo>
                <a:lnTo>
                  <a:pt x="2209124" y="727003"/>
                </a:lnTo>
                <a:cubicBezTo>
                  <a:pt x="2196342" y="723123"/>
                  <a:pt x="2184048" y="718901"/>
                  <a:pt x="2172459" y="714519"/>
                </a:cubicBezTo>
                <a:cubicBezTo>
                  <a:pt x="2158494" y="723838"/>
                  <a:pt x="2117863" y="700822"/>
                  <a:pt x="2115857" y="723498"/>
                </a:cubicBezTo>
                <a:cubicBezTo>
                  <a:pt x="2100018" y="718231"/>
                  <a:pt x="2092968" y="707158"/>
                  <a:pt x="2093949" y="722515"/>
                </a:cubicBezTo>
                <a:lnTo>
                  <a:pt x="2080925" y="723827"/>
                </a:lnTo>
                <a:lnTo>
                  <a:pt x="1983785" y="689896"/>
                </a:lnTo>
                <a:cubicBezTo>
                  <a:pt x="1963617" y="681381"/>
                  <a:pt x="1989851" y="680295"/>
                  <a:pt x="1959913" y="672734"/>
                </a:cubicBezTo>
                <a:cubicBezTo>
                  <a:pt x="1903668" y="678499"/>
                  <a:pt x="1860398" y="653313"/>
                  <a:pt x="1804159" y="644533"/>
                </a:cubicBezTo>
                <a:cubicBezTo>
                  <a:pt x="1743487" y="627658"/>
                  <a:pt x="1612652" y="582310"/>
                  <a:pt x="1591576" y="571258"/>
                </a:cubicBezTo>
                <a:cubicBezTo>
                  <a:pt x="1573388" y="564719"/>
                  <a:pt x="1489080" y="557055"/>
                  <a:pt x="1496826" y="568535"/>
                </a:cubicBezTo>
                <a:cubicBezTo>
                  <a:pt x="1445419" y="536648"/>
                  <a:pt x="1419299" y="553467"/>
                  <a:pt x="1356936" y="530781"/>
                </a:cubicBezTo>
                <a:lnTo>
                  <a:pt x="1269628" y="539232"/>
                </a:lnTo>
                <a:lnTo>
                  <a:pt x="1194874" y="523525"/>
                </a:lnTo>
                <a:lnTo>
                  <a:pt x="1138189" y="509746"/>
                </a:lnTo>
                <a:lnTo>
                  <a:pt x="976781" y="468644"/>
                </a:lnTo>
                <a:cubicBezTo>
                  <a:pt x="929088" y="460952"/>
                  <a:pt x="905972" y="461750"/>
                  <a:pt x="882061" y="458215"/>
                </a:cubicBezTo>
                <a:lnTo>
                  <a:pt x="833317" y="447431"/>
                </a:lnTo>
                <a:lnTo>
                  <a:pt x="827386" y="446883"/>
                </a:lnTo>
                <a:lnTo>
                  <a:pt x="786341" y="445842"/>
                </a:lnTo>
                <a:lnTo>
                  <a:pt x="725073" y="448531"/>
                </a:lnTo>
                <a:cubicBezTo>
                  <a:pt x="698064" y="451325"/>
                  <a:pt x="645372" y="459412"/>
                  <a:pt x="624284" y="462606"/>
                </a:cubicBezTo>
                <a:cubicBezTo>
                  <a:pt x="591338" y="465778"/>
                  <a:pt x="563594" y="467685"/>
                  <a:pt x="527403" y="467566"/>
                </a:cubicBezTo>
                <a:cubicBezTo>
                  <a:pt x="485975" y="450521"/>
                  <a:pt x="440521" y="474706"/>
                  <a:pt x="407139" y="461890"/>
                </a:cubicBezTo>
                <a:cubicBezTo>
                  <a:pt x="379741" y="461756"/>
                  <a:pt x="370760" y="465054"/>
                  <a:pt x="363011" y="466758"/>
                </a:cubicBezTo>
                <a:lnTo>
                  <a:pt x="360644" y="472114"/>
                </a:lnTo>
                <a:lnTo>
                  <a:pt x="347271" y="472897"/>
                </a:lnTo>
                <a:lnTo>
                  <a:pt x="344210" y="474119"/>
                </a:lnTo>
                <a:cubicBezTo>
                  <a:pt x="338378" y="476473"/>
                  <a:pt x="332503" y="478642"/>
                  <a:pt x="326160" y="480110"/>
                </a:cubicBezTo>
                <a:cubicBezTo>
                  <a:pt x="317620" y="456362"/>
                  <a:pt x="270799" y="488667"/>
                  <a:pt x="275309" y="467738"/>
                </a:cubicBezTo>
                <a:lnTo>
                  <a:pt x="251787" y="466296"/>
                </a:lnTo>
                <a:lnTo>
                  <a:pt x="229585" y="458043"/>
                </a:lnTo>
                <a:lnTo>
                  <a:pt x="218012" y="449412"/>
                </a:lnTo>
                <a:lnTo>
                  <a:pt x="133735" y="416518"/>
                </a:lnTo>
                <a:lnTo>
                  <a:pt x="77108" y="390937"/>
                </a:lnTo>
                <a:lnTo>
                  <a:pt x="65936" y="382568"/>
                </a:lnTo>
                <a:lnTo>
                  <a:pt x="49890" y="382282"/>
                </a:lnTo>
                <a:cubicBezTo>
                  <a:pt x="47699" y="382935"/>
                  <a:pt x="45800" y="383830"/>
                  <a:pt x="44249" y="384936"/>
                </a:cubicBezTo>
                <a:lnTo>
                  <a:pt x="0" y="363641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A61ECB-521C-4BFC-9F12-1BA566BC2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4068"/>
            <a:ext cx="12192000" cy="1163932"/>
          </a:xfrm>
          <a:custGeom>
            <a:avLst/>
            <a:gdLst>
              <a:gd name="connsiteX0" fmla="*/ 2955508 w 12192000"/>
              <a:gd name="connsiteY0" fmla="*/ 929 h 1163932"/>
              <a:gd name="connsiteX1" fmla="*/ 2973472 w 12192000"/>
              <a:gd name="connsiteY1" fmla="*/ 2369 h 1163932"/>
              <a:gd name="connsiteX2" fmla="*/ 3052621 w 12192000"/>
              <a:gd name="connsiteY2" fmla="*/ 14030 h 1163932"/>
              <a:gd name="connsiteX3" fmla="*/ 3145220 w 12192000"/>
              <a:gd name="connsiteY3" fmla="*/ 16277 h 1163932"/>
              <a:gd name="connsiteX4" fmla="*/ 3233309 w 12192000"/>
              <a:gd name="connsiteY4" fmla="*/ 8968 h 1163932"/>
              <a:gd name="connsiteX5" fmla="*/ 3320851 w 12192000"/>
              <a:gd name="connsiteY5" fmla="*/ 18902 h 1163932"/>
              <a:gd name="connsiteX6" fmla="*/ 3394552 w 12192000"/>
              <a:gd name="connsiteY6" fmla="*/ 38279 h 1163932"/>
              <a:gd name="connsiteX7" fmla="*/ 3462252 w 12192000"/>
              <a:gd name="connsiteY7" fmla="*/ 68646 h 1163932"/>
              <a:gd name="connsiteX8" fmla="*/ 3504799 w 12192000"/>
              <a:gd name="connsiteY8" fmla="*/ 93363 h 1163932"/>
              <a:gd name="connsiteX9" fmla="*/ 3568807 w 12192000"/>
              <a:gd name="connsiteY9" fmla="*/ 84557 h 1163932"/>
              <a:gd name="connsiteX10" fmla="*/ 3571993 w 12192000"/>
              <a:gd name="connsiteY10" fmla="*/ 87105 h 1163932"/>
              <a:gd name="connsiteX11" fmla="*/ 3590879 w 12192000"/>
              <a:gd name="connsiteY11" fmla="*/ 100115 h 1163932"/>
              <a:gd name="connsiteX12" fmla="*/ 3623973 w 12192000"/>
              <a:gd name="connsiteY12" fmla="*/ 93084 h 1163932"/>
              <a:gd name="connsiteX13" fmla="*/ 3636728 w 12192000"/>
              <a:gd name="connsiteY13" fmla="*/ 98019 h 1163932"/>
              <a:gd name="connsiteX14" fmla="*/ 3676976 w 12192000"/>
              <a:gd name="connsiteY14" fmla="*/ 96600 h 1163932"/>
              <a:gd name="connsiteX15" fmla="*/ 3722653 w 12192000"/>
              <a:gd name="connsiteY15" fmla="*/ 115363 h 1163932"/>
              <a:gd name="connsiteX16" fmla="*/ 3775112 w 12192000"/>
              <a:gd name="connsiteY16" fmla="*/ 98970 h 1163932"/>
              <a:gd name="connsiteX17" fmla="*/ 3932956 w 12192000"/>
              <a:gd name="connsiteY17" fmla="*/ 122337 h 1163932"/>
              <a:gd name="connsiteX18" fmla="*/ 4100593 w 12192000"/>
              <a:gd name="connsiteY18" fmla="*/ 163834 h 1163932"/>
              <a:gd name="connsiteX19" fmla="*/ 4316364 w 12192000"/>
              <a:gd name="connsiteY19" fmla="*/ 177453 h 1163932"/>
              <a:gd name="connsiteX20" fmla="*/ 4387387 w 12192000"/>
              <a:gd name="connsiteY20" fmla="*/ 164360 h 1163932"/>
              <a:gd name="connsiteX21" fmla="*/ 4427957 w 12192000"/>
              <a:gd name="connsiteY21" fmla="*/ 177526 h 1163932"/>
              <a:gd name="connsiteX22" fmla="*/ 4502291 w 12192000"/>
              <a:gd name="connsiteY22" fmla="*/ 188197 h 1163932"/>
              <a:gd name="connsiteX23" fmla="*/ 4600771 w 12192000"/>
              <a:gd name="connsiteY23" fmla="*/ 212143 h 1163932"/>
              <a:gd name="connsiteX24" fmla="*/ 4644102 w 12192000"/>
              <a:gd name="connsiteY24" fmla="*/ 210363 h 1163932"/>
              <a:gd name="connsiteX25" fmla="*/ 4652752 w 12192000"/>
              <a:gd name="connsiteY25" fmla="*/ 210902 h 1163932"/>
              <a:gd name="connsiteX26" fmla="*/ 4652896 w 12192000"/>
              <a:gd name="connsiteY26" fmla="*/ 211286 h 1163932"/>
              <a:gd name="connsiteX27" fmla="*/ 4685303 w 12192000"/>
              <a:gd name="connsiteY27" fmla="*/ 212939 h 1163932"/>
              <a:gd name="connsiteX28" fmla="*/ 4690886 w 12192000"/>
              <a:gd name="connsiteY28" fmla="*/ 215767 h 1163932"/>
              <a:gd name="connsiteX29" fmla="*/ 4725430 w 12192000"/>
              <a:gd name="connsiteY29" fmla="*/ 238732 h 1163932"/>
              <a:gd name="connsiteX30" fmla="*/ 4800051 w 12192000"/>
              <a:gd name="connsiteY30" fmla="*/ 231099 h 1163932"/>
              <a:gd name="connsiteX31" fmla="*/ 4875115 w 12192000"/>
              <a:gd name="connsiteY31" fmla="*/ 264350 h 1163932"/>
              <a:gd name="connsiteX32" fmla="*/ 4936450 w 12192000"/>
              <a:gd name="connsiteY32" fmla="*/ 280902 h 1163932"/>
              <a:gd name="connsiteX33" fmla="*/ 5030961 w 12192000"/>
              <a:gd name="connsiteY33" fmla="*/ 305912 h 1163932"/>
              <a:gd name="connsiteX34" fmla="*/ 5082734 w 12192000"/>
              <a:gd name="connsiteY34" fmla="*/ 308581 h 1163932"/>
              <a:gd name="connsiteX35" fmla="*/ 5138799 w 12192000"/>
              <a:gd name="connsiteY35" fmla="*/ 303800 h 1163932"/>
              <a:gd name="connsiteX36" fmla="*/ 5259695 w 12192000"/>
              <a:gd name="connsiteY36" fmla="*/ 330476 h 1163932"/>
              <a:gd name="connsiteX37" fmla="*/ 5359642 w 12192000"/>
              <a:gd name="connsiteY37" fmla="*/ 340575 h 1163932"/>
              <a:gd name="connsiteX38" fmla="*/ 5372918 w 12192000"/>
              <a:gd name="connsiteY38" fmla="*/ 336834 h 1163932"/>
              <a:gd name="connsiteX39" fmla="*/ 5396084 w 12192000"/>
              <a:gd name="connsiteY39" fmla="*/ 328268 h 1163932"/>
              <a:gd name="connsiteX40" fmla="*/ 5414292 w 12192000"/>
              <a:gd name="connsiteY40" fmla="*/ 320863 h 1163932"/>
              <a:gd name="connsiteX41" fmla="*/ 5487276 w 12192000"/>
              <a:gd name="connsiteY41" fmla="*/ 307350 h 1163932"/>
              <a:gd name="connsiteX42" fmla="*/ 5612716 w 12192000"/>
              <a:gd name="connsiteY42" fmla="*/ 308118 h 1163932"/>
              <a:gd name="connsiteX43" fmla="*/ 5864813 w 12192000"/>
              <a:gd name="connsiteY43" fmla="*/ 257852 h 1163932"/>
              <a:gd name="connsiteX44" fmla="*/ 6151392 w 12192000"/>
              <a:gd name="connsiteY44" fmla="*/ 225732 h 1163932"/>
              <a:gd name="connsiteX45" fmla="*/ 6209396 w 12192000"/>
              <a:gd name="connsiteY45" fmla="*/ 220469 h 1163932"/>
              <a:gd name="connsiteX46" fmla="*/ 6269898 w 12192000"/>
              <a:gd name="connsiteY46" fmla="*/ 226300 h 1163932"/>
              <a:gd name="connsiteX47" fmla="*/ 6297029 w 12192000"/>
              <a:gd name="connsiteY47" fmla="*/ 224230 h 1163932"/>
              <a:gd name="connsiteX48" fmla="*/ 6352373 w 12192000"/>
              <a:gd name="connsiteY48" fmla="*/ 209161 h 1163932"/>
              <a:gd name="connsiteX49" fmla="*/ 6353759 w 12192000"/>
              <a:gd name="connsiteY49" fmla="*/ 209135 h 1163932"/>
              <a:gd name="connsiteX50" fmla="*/ 6363346 w 12192000"/>
              <a:gd name="connsiteY50" fmla="*/ 196700 h 1163932"/>
              <a:gd name="connsiteX51" fmla="*/ 6400681 w 12192000"/>
              <a:gd name="connsiteY51" fmla="*/ 204402 h 1163932"/>
              <a:gd name="connsiteX52" fmla="*/ 6402041 w 12192000"/>
              <a:gd name="connsiteY52" fmla="*/ 207073 h 1163932"/>
              <a:gd name="connsiteX53" fmla="*/ 6424912 w 12192000"/>
              <a:gd name="connsiteY53" fmla="*/ 204940 h 1163932"/>
              <a:gd name="connsiteX54" fmla="*/ 6502019 w 12192000"/>
              <a:gd name="connsiteY54" fmla="*/ 198788 h 1163932"/>
              <a:gd name="connsiteX55" fmla="*/ 6518229 w 12192000"/>
              <a:gd name="connsiteY55" fmla="*/ 197839 h 1163932"/>
              <a:gd name="connsiteX56" fmla="*/ 6519089 w 12192000"/>
              <a:gd name="connsiteY56" fmla="*/ 198274 h 1163932"/>
              <a:gd name="connsiteX57" fmla="*/ 6561047 w 12192000"/>
              <a:gd name="connsiteY57" fmla="*/ 182276 h 1163932"/>
              <a:gd name="connsiteX58" fmla="*/ 6595639 w 12192000"/>
              <a:gd name="connsiteY58" fmla="*/ 174596 h 1163932"/>
              <a:gd name="connsiteX59" fmla="*/ 6692265 w 12192000"/>
              <a:gd name="connsiteY59" fmla="*/ 171261 h 1163932"/>
              <a:gd name="connsiteX60" fmla="*/ 6697219 w 12192000"/>
              <a:gd name="connsiteY60" fmla="*/ 171733 h 1163932"/>
              <a:gd name="connsiteX61" fmla="*/ 6713656 w 12192000"/>
              <a:gd name="connsiteY61" fmla="*/ 160032 h 1163932"/>
              <a:gd name="connsiteX62" fmla="*/ 6714383 w 12192000"/>
              <a:gd name="connsiteY62" fmla="*/ 156857 h 1163932"/>
              <a:gd name="connsiteX63" fmla="*/ 6774793 w 12192000"/>
              <a:gd name="connsiteY63" fmla="*/ 166145 h 1163932"/>
              <a:gd name="connsiteX64" fmla="*/ 6782112 w 12192000"/>
              <a:gd name="connsiteY64" fmla="*/ 161687 h 1163932"/>
              <a:gd name="connsiteX65" fmla="*/ 6822392 w 12192000"/>
              <a:gd name="connsiteY65" fmla="*/ 175020 h 1163932"/>
              <a:gd name="connsiteX66" fmla="*/ 6842719 w 12192000"/>
              <a:gd name="connsiteY66" fmla="*/ 178025 h 1163932"/>
              <a:gd name="connsiteX67" fmla="*/ 6878958 w 12192000"/>
              <a:gd name="connsiteY67" fmla="*/ 187256 h 1163932"/>
              <a:gd name="connsiteX68" fmla="*/ 6881972 w 12192000"/>
              <a:gd name="connsiteY68" fmla="*/ 184277 h 1163932"/>
              <a:gd name="connsiteX69" fmla="*/ 6889133 w 12192000"/>
              <a:gd name="connsiteY69" fmla="*/ 187492 h 1163932"/>
              <a:gd name="connsiteX70" fmla="*/ 6894439 w 12192000"/>
              <a:gd name="connsiteY70" fmla="*/ 184074 h 1163932"/>
              <a:gd name="connsiteX71" fmla="*/ 6900419 w 12192000"/>
              <a:gd name="connsiteY71" fmla="*/ 185342 h 1163932"/>
              <a:gd name="connsiteX72" fmla="*/ 6963220 w 12192000"/>
              <a:gd name="connsiteY72" fmla="*/ 173736 h 1163932"/>
              <a:gd name="connsiteX73" fmla="*/ 6976706 w 12192000"/>
              <a:gd name="connsiteY73" fmla="*/ 177326 h 1163932"/>
              <a:gd name="connsiteX74" fmla="*/ 6987064 w 12192000"/>
              <a:gd name="connsiteY74" fmla="*/ 166834 h 1163932"/>
              <a:gd name="connsiteX75" fmla="*/ 7030230 w 12192000"/>
              <a:gd name="connsiteY75" fmla="*/ 166147 h 1163932"/>
              <a:gd name="connsiteX76" fmla="*/ 7045014 w 12192000"/>
              <a:gd name="connsiteY76" fmla="*/ 175533 h 1163932"/>
              <a:gd name="connsiteX77" fmla="*/ 7058714 w 12192000"/>
              <a:gd name="connsiteY77" fmla="*/ 182424 h 1163932"/>
              <a:gd name="connsiteX78" fmla="*/ 7060499 w 12192000"/>
              <a:gd name="connsiteY78" fmla="*/ 182495 h 1163932"/>
              <a:gd name="connsiteX79" fmla="*/ 7078430 w 12192000"/>
              <a:gd name="connsiteY79" fmla="*/ 183225 h 1163932"/>
              <a:gd name="connsiteX80" fmla="*/ 7176563 w 12192000"/>
              <a:gd name="connsiteY80" fmla="*/ 179676 h 1163932"/>
              <a:gd name="connsiteX81" fmla="*/ 7205529 w 12192000"/>
              <a:gd name="connsiteY81" fmla="*/ 187443 h 1163932"/>
              <a:gd name="connsiteX82" fmla="*/ 7310118 w 12192000"/>
              <a:gd name="connsiteY82" fmla="*/ 169037 h 1163932"/>
              <a:gd name="connsiteX83" fmla="*/ 7673859 w 12192000"/>
              <a:gd name="connsiteY83" fmla="*/ 156768 h 1163932"/>
              <a:gd name="connsiteX84" fmla="*/ 7692748 w 12192000"/>
              <a:gd name="connsiteY84" fmla="*/ 167969 h 1163932"/>
              <a:gd name="connsiteX85" fmla="*/ 7715729 w 12192000"/>
              <a:gd name="connsiteY85" fmla="*/ 163804 h 1163932"/>
              <a:gd name="connsiteX86" fmla="*/ 7974189 w 12192000"/>
              <a:gd name="connsiteY86" fmla="*/ 161251 h 1163932"/>
              <a:gd name="connsiteX87" fmla="*/ 8101969 w 12192000"/>
              <a:gd name="connsiteY87" fmla="*/ 150927 h 1163932"/>
              <a:gd name="connsiteX88" fmla="*/ 8106826 w 12192000"/>
              <a:gd name="connsiteY88" fmla="*/ 146285 h 1163932"/>
              <a:gd name="connsiteX89" fmla="*/ 8162058 w 12192000"/>
              <a:gd name="connsiteY89" fmla="*/ 103136 h 1163932"/>
              <a:gd name="connsiteX90" fmla="*/ 8184568 w 12192000"/>
              <a:gd name="connsiteY90" fmla="*/ 100422 h 1163932"/>
              <a:gd name="connsiteX91" fmla="*/ 8205350 w 12192000"/>
              <a:gd name="connsiteY91" fmla="*/ 106344 h 1163932"/>
              <a:gd name="connsiteX92" fmla="*/ 8228227 w 12192000"/>
              <a:gd name="connsiteY92" fmla="*/ 112404 h 1163932"/>
              <a:gd name="connsiteX93" fmla="*/ 8229109 w 12192000"/>
              <a:gd name="connsiteY93" fmla="*/ 109777 h 1163932"/>
              <a:gd name="connsiteX94" fmla="*/ 8237963 w 12192000"/>
              <a:gd name="connsiteY94" fmla="*/ 113428 h 1163932"/>
              <a:gd name="connsiteX95" fmla="*/ 8248358 w 12192000"/>
              <a:gd name="connsiteY95" fmla="*/ 112494 h 1163932"/>
              <a:gd name="connsiteX96" fmla="*/ 8249309 w 12192000"/>
              <a:gd name="connsiteY96" fmla="*/ 113130 h 1163932"/>
              <a:gd name="connsiteX97" fmla="*/ 8249997 w 12192000"/>
              <a:gd name="connsiteY97" fmla="*/ 112347 h 1163932"/>
              <a:gd name="connsiteX98" fmla="*/ 8272162 w 12192000"/>
              <a:gd name="connsiteY98" fmla="*/ 110356 h 1163932"/>
              <a:gd name="connsiteX99" fmla="*/ 8292349 w 12192000"/>
              <a:gd name="connsiteY99" fmla="*/ 103912 h 1163932"/>
              <a:gd name="connsiteX100" fmla="*/ 8292491 w 12192000"/>
              <a:gd name="connsiteY100" fmla="*/ 103935 h 1163932"/>
              <a:gd name="connsiteX101" fmla="*/ 8307239 w 12192000"/>
              <a:gd name="connsiteY101" fmla="*/ 101023 h 1163932"/>
              <a:gd name="connsiteX102" fmla="*/ 8339282 w 12192000"/>
              <a:gd name="connsiteY102" fmla="*/ 115374 h 1163932"/>
              <a:gd name="connsiteX103" fmla="*/ 8346156 w 12192000"/>
              <a:gd name="connsiteY103" fmla="*/ 117659 h 1163932"/>
              <a:gd name="connsiteX104" fmla="*/ 8346467 w 12192000"/>
              <a:gd name="connsiteY104" fmla="*/ 117456 h 1163932"/>
              <a:gd name="connsiteX105" fmla="*/ 8354069 w 12192000"/>
              <a:gd name="connsiteY105" fmla="*/ 119374 h 1163932"/>
              <a:gd name="connsiteX106" fmla="*/ 8358687 w 12192000"/>
              <a:gd name="connsiteY106" fmla="*/ 121825 h 1163932"/>
              <a:gd name="connsiteX107" fmla="*/ 8433385 w 12192000"/>
              <a:gd name="connsiteY107" fmla="*/ 106101 h 1163932"/>
              <a:gd name="connsiteX108" fmla="*/ 8533779 w 12192000"/>
              <a:gd name="connsiteY108" fmla="*/ 104806 h 1163932"/>
              <a:gd name="connsiteX109" fmla="*/ 8632833 w 12192000"/>
              <a:gd name="connsiteY109" fmla="*/ 106964 h 1163932"/>
              <a:gd name="connsiteX110" fmla="*/ 8668523 w 12192000"/>
              <a:gd name="connsiteY110" fmla="*/ 109411 h 1163932"/>
              <a:gd name="connsiteX111" fmla="*/ 8732893 w 12192000"/>
              <a:gd name="connsiteY111" fmla="*/ 106423 h 1163932"/>
              <a:gd name="connsiteX112" fmla="*/ 8764071 w 12192000"/>
              <a:gd name="connsiteY112" fmla="*/ 101019 h 1163932"/>
              <a:gd name="connsiteX113" fmla="*/ 8767004 w 12192000"/>
              <a:gd name="connsiteY113" fmla="*/ 97951 h 1163932"/>
              <a:gd name="connsiteX114" fmla="*/ 8772553 w 12192000"/>
              <a:gd name="connsiteY114" fmla="*/ 96746 h 1163932"/>
              <a:gd name="connsiteX115" fmla="*/ 8787201 w 12192000"/>
              <a:gd name="connsiteY115" fmla="*/ 98465 h 1163932"/>
              <a:gd name="connsiteX116" fmla="*/ 8792624 w 12192000"/>
              <a:gd name="connsiteY116" fmla="*/ 99935 h 1163932"/>
              <a:gd name="connsiteX117" fmla="*/ 8800741 w 12192000"/>
              <a:gd name="connsiteY117" fmla="*/ 100329 h 1163932"/>
              <a:gd name="connsiteX118" fmla="*/ 8800966 w 12192000"/>
              <a:gd name="connsiteY118" fmla="*/ 100077 h 1163932"/>
              <a:gd name="connsiteX119" fmla="*/ 8808513 w 12192000"/>
              <a:gd name="connsiteY119" fmla="*/ 100962 h 1163932"/>
              <a:gd name="connsiteX120" fmla="*/ 8845110 w 12192000"/>
              <a:gd name="connsiteY120" fmla="*/ 108611 h 1163932"/>
              <a:gd name="connsiteX121" fmla="*/ 8896773 w 12192000"/>
              <a:gd name="connsiteY121" fmla="*/ 86101 h 1163932"/>
              <a:gd name="connsiteX122" fmla="*/ 8917529 w 12192000"/>
              <a:gd name="connsiteY122" fmla="*/ 82805 h 1163932"/>
              <a:gd name="connsiteX123" fmla="*/ 8929546 w 12192000"/>
              <a:gd name="connsiteY123" fmla="*/ 78543 h 1163932"/>
              <a:gd name="connsiteX124" fmla="*/ 9026654 w 12192000"/>
              <a:gd name="connsiteY124" fmla="*/ 99852 h 1163932"/>
              <a:gd name="connsiteX125" fmla="*/ 9040737 w 12192000"/>
              <a:gd name="connsiteY125" fmla="*/ 105786 h 1163932"/>
              <a:gd name="connsiteX126" fmla="*/ 9052026 w 12192000"/>
              <a:gd name="connsiteY126" fmla="*/ 115808 h 1163932"/>
              <a:gd name="connsiteX127" fmla="*/ 9203241 w 12192000"/>
              <a:gd name="connsiteY127" fmla="*/ 118145 h 1163932"/>
              <a:gd name="connsiteX128" fmla="*/ 9415584 w 12192000"/>
              <a:gd name="connsiteY128" fmla="*/ 163588 h 1163932"/>
              <a:gd name="connsiteX129" fmla="*/ 9505102 w 12192000"/>
              <a:gd name="connsiteY129" fmla="*/ 147474 h 1163932"/>
              <a:gd name="connsiteX130" fmla="*/ 9643040 w 12192000"/>
              <a:gd name="connsiteY130" fmla="*/ 164665 h 1163932"/>
              <a:gd name="connsiteX131" fmla="*/ 9762999 w 12192000"/>
              <a:gd name="connsiteY131" fmla="*/ 169055 h 1163932"/>
              <a:gd name="connsiteX132" fmla="*/ 9776183 w 12192000"/>
              <a:gd name="connsiteY132" fmla="*/ 168623 h 1163932"/>
              <a:gd name="connsiteX133" fmla="*/ 9780532 w 12192000"/>
              <a:gd name="connsiteY133" fmla="*/ 162255 h 1163932"/>
              <a:gd name="connsiteX134" fmla="*/ 9824924 w 12192000"/>
              <a:gd name="connsiteY134" fmla="*/ 158079 h 1163932"/>
              <a:gd name="connsiteX135" fmla="*/ 9910588 w 12192000"/>
              <a:gd name="connsiteY135" fmla="*/ 160759 h 1163932"/>
              <a:gd name="connsiteX136" fmla="*/ 9924173 w 12192000"/>
              <a:gd name="connsiteY136" fmla="*/ 165023 h 1163932"/>
              <a:gd name="connsiteX137" fmla="*/ 10010969 w 12192000"/>
              <a:gd name="connsiteY137" fmla="*/ 162234 h 1163932"/>
              <a:gd name="connsiteX138" fmla="*/ 10070699 w 12192000"/>
              <a:gd name="connsiteY138" fmla="*/ 164286 h 1163932"/>
              <a:gd name="connsiteX139" fmla="*/ 10083825 w 12192000"/>
              <a:gd name="connsiteY139" fmla="*/ 168444 h 1163932"/>
              <a:gd name="connsiteX140" fmla="*/ 10097932 w 12192000"/>
              <a:gd name="connsiteY140" fmla="*/ 161160 h 1163932"/>
              <a:gd name="connsiteX141" fmla="*/ 10101779 w 12192000"/>
              <a:gd name="connsiteY141" fmla="*/ 155488 h 1163932"/>
              <a:gd name="connsiteX142" fmla="*/ 10149437 w 12192000"/>
              <a:gd name="connsiteY142" fmla="*/ 158598 h 1163932"/>
              <a:gd name="connsiteX143" fmla="*/ 10155104 w 12192000"/>
              <a:gd name="connsiteY143" fmla="*/ 158045 h 1163932"/>
              <a:gd name="connsiteX144" fmla="*/ 10250982 w 12192000"/>
              <a:gd name="connsiteY144" fmla="*/ 135074 h 1163932"/>
              <a:gd name="connsiteX145" fmla="*/ 10343301 w 12192000"/>
              <a:gd name="connsiteY145" fmla="*/ 97316 h 1163932"/>
              <a:gd name="connsiteX146" fmla="*/ 10366625 w 12192000"/>
              <a:gd name="connsiteY146" fmla="*/ 85860 h 1163932"/>
              <a:gd name="connsiteX147" fmla="*/ 10433505 w 12192000"/>
              <a:gd name="connsiteY147" fmla="*/ 71432 h 1163932"/>
              <a:gd name="connsiteX148" fmla="*/ 10547510 w 12192000"/>
              <a:gd name="connsiteY148" fmla="*/ 53678 h 1163932"/>
              <a:gd name="connsiteX149" fmla="*/ 10588150 w 12192000"/>
              <a:gd name="connsiteY149" fmla="*/ 38719 h 1163932"/>
              <a:gd name="connsiteX150" fmla="*/ 10589457 w 12192000"/>
              <a:gd name="connsiteY150" fmla="*/ 31728 h 1163932"/>
              <a:gd name="connsiteX151" fmla="*/ 10699976 w 12192000"/>
              <a:gd name="connsiteY151" fmla="*/ 49777 h 1163932"/>
              <a:gd name="connsiteX152" fmla="*/ 10812237 w 12192000"/>
              <a:gd name="connsiteY152" fmla="*/ 52759 h 1163932"/>
              <a:gd name="connsiteX153" fmla="*/ 10869837 w 12192000"/>
              <a:gd name="connsiteY153" fmla="*/ 72227 h 1163932"/>
              <a:gd name="connsiteX154" fmla="*/ 10881770 w 12192000"/>
              <a:gd name="connsiteY154" fmla="*/ 80104 h 1163932"/>
              <a:gd name="connsiteX155" fmla="*/ 10896899 w 12192000"/>
              <a:gd name="connsiteY155" fmla="*/ 77163 h 1163932"/>
              <a:gd name="connsiteX156" fmla="*/ 10901748 w 12192000"/>
              <a:gd name="connsiteY156" fmla="*/ 72784 h 1163932"/>
              <a:gd name="connsiteX157" fmla="*/ 10947419 w 12192000"/>
              <a:gd name="connsiteY157" fmla="*/ 89748 h 1163932"/>
              <a:gd name="connsiteX158" fmla="*/ 10953034 w 12192000"/>
              <a:gd name="connsiteY158" fmla="*/ 90870 h 1163932"/>
              <a:gd name="connsiteX159" fmla="*/ 10992070 w 12192000"/>
              <a:gd name="connsiteY159" fmla="*/ 95273 h 1163932"/>
              <a:gd name="connsiteX160" fmla="*/ 11112372 w 12192000"/>
              <a:gd name="connsiteY160" fmla="*/ 88679 h 1163932"/>
              <a:gd name="connsiteX161" fmla="*/ 11147719 w 12192000"/>
              <a:gd name="connsiteY161" fmla="*/ 86992 h 1163932"/>
              <a:gd name="connsiteX162" fmla="*/ 11172617 w 12192000"/>
              <a:gd name="connsiteY162" fmla="*/ 82697 h 1163932"/>
              <a:gd name="connsiteX163" fmla="*/ 11240397 w 12192000"/>
              <a:gd name="connsiteY163" fmla="*/ 88262 h 1163932"/>
              <a:gd name="connsiteX164" fmla="*/ 11270034 w 12192000"/>
              <a:gd name="connsiteY164" fmla="*/ 98379 h 1163932"/>
              <a:gd name="connsiteX165" fmla="*/ 11293091 w 12192000"/>
              <a:gd name="connsiteY165" fmla="*/ 98474 h 1163932"/>
              <a:gd name="connsiteX166" fmla="*/ 11310949 w 12192000"/>
              <a:gd name="connsiteY166" fmla="*/ 104274 h 1163932"/>
              <a:gd name="connsiteX167" fmla="*/ 11345279 w 12192000"/>
              <a:gd name="connsiteY167" fmla="*/ 101883 h 1163932"/>
              <a:gd name="connsiteX168" fmla="*/ 11354597 w 12192000"/>
              <a:gd name="connsiteY168" fmla="*/ 104385 h 1163932"/>
              <a:gd name="connsiteX169" fmla="*/ 11367725 w 12192000"/>
              <a:gd name="connsiteY169" fmla="*/ 104431 h 1163932"/>
              <a:gd name="connsiteX170" fmla="*/ 11399832 w 12192000"/>
              <a:gd name="connsiteY170" fmla="*/ 117048 h 1163932"/>
              <a:gd name="connsiteX171" fmla="*/ 11487595 w 12192000"/>
              <a:gd name="connsiteY171" fmla="*/ 158754 h 1163932"/>
              <a:gd name="connsiteX172" fmla="*/ 11590850 w 12192000"/>
              <a:gd name="connsiteY172" fmla="*/ 244984 h 1163932"/>
              <a:gd name="connsiteX173" fmla="*/ 11736204 w 12192000"/>
              <a:gd name="connsiteY173" fmla="*/ 283941 h 1163932"/>
              <a:gd name="connsiteX174" fmla="*/ 11760331 w 12192000"/>
              <a:gd name="connsiteY174" fmla="*/ 298368 h 1163932"/>
              <a:gd name="connsiteX175" fmla="*/ 11819139 w 12192000"/>
              <a:gd name="connsiteY175" fmla="*/ 310575 h 1163932"/>
              <a:gd name="connsiteX176" fmla="*/ 11821967 w 12192000"/>
              <a:gd name="connsiteY176" fmla="*/ 312222 h 1163932"/>
              <a:gd name="connsiteX177" fmla="*/ 11847125 w 12192000"/>
              <a:gd name="connsiteY177" fmla="*/ 303833 h 1163932"/>
              <a:gd name="connsiteX178" fmla="*/ 11980134 w 12192000"/>
              <a:gd name="connsiteY178" fmla="*/ 328343 h 1163932"/>
              <a:gd name="connsiteX179" fmla="*/ 12174576 w 12192000"/>
              <a:gd name="connsiteY179" fmla="*/ 382540 h 1163932"/>
              <a:gd name="connsiteX180" fmla="*/ 12192000 w 12192000"/>
              <a:gd name="connsiteY180" fmla="*/ 385665 h 1163932"/>
              <a:gd name="connsiteX181" fmla="*/ 12192000 w 12192000"/>
              <a:gd name="connsiteY181" fmla="*/ 1163932 h 1163932"/>
              <a:gd name="connsiteX182" fmla="*/ 0 w 12192000"/>
              <a:gd name="connsiteY182" fmla="*/ 1163932 h 1163932"/>
              <a:gd name="connsiteX183" fmla="*/ 0 w 12192000"/>
              <a:gd name="connsiteY183" fmla="*/ 489977 h 1163932"/>
              <a:gd name="connsiteX184" fmla="*/ 5331 w 12192000"/>
              <a:gd name="connsiteY184" fmla="*/ 489229 h 1163932"/>
              <a:gd name="connsiteX185" fmla="*/ 39902 w 12192000"/>
              <a:gd name="connsiteY185" fmla="*/ 478716 h 1163932"/>
              <a:gd name="connsiteX186" fmla="*/ 117880 w 12192000"/>
              <a:gd name="connsiteY186" fmla="*/ 427388 h 1163932"/>
              <a:gd name="connsiteX187" fmla="*/ 238140 w 12192000"/>
              <a:gd name="connsiteY187" fmla="*/ 385729 h 1163932"/>
              <a:gd name="connsiteX188" fmla="*/ 249589 w 12192000"/>
              <a:gd name="connsiteY188" fmla="*/ 385949 h 1163932"/>
              <a:gd name="connsiteX189" fmla="*/ 296963 w 12192000"/>
              <a:gd name="connsiteY189" fmla="*/ 362534 h 1163932"/>
              <a:gd name="connsiteX190" fmla="*/ 339235 w 12192000"/>
              <a:gd name="connsiteY190" fmla="*/ 330857 h 1163932"/>
              <a:gd name="connsiteX191" fmla="*/ 447152 w 12192000"/>
              <a:gd name="connsiteY191" fmla="*/ 333855 h 1163932"/>
              <a:gd name="connsiteX192" fmla="*/ 475247 w 12192000"/>
              <a:gd name="connsiteY192" fmla="*/ 343146 h 1163932"/>
              <a:gd name="connsiteX193" fmla="*/ 477967 w 12192000"/>
              <a:gd name="connsiteY193" fmla="*/ 344392 h 1163932"/>
              <a:gd name="connsiteX194" fmla="*/ 527683 w 12192000"/>
              <a:gd name="connsiteY194" fmla="*/ 339655 h 1163932"/>
              <a:gd name="connsiteX195" fmla="*/ 703732 w 12192000"/>
              <a:gd name="connsiteY195" fmla="*/ 323031 h 1163932"/>
              <a:gd name="connsiteX196" fmla="*/ 853391 w 12192000"/>
              <a:gd name="connsiteY196" fmla="*/ 310023 h 1163932"/>
              <a:gd name="connsiteX197" fmla="*/ 925332 w 12192000"/>
              <a:gd name="connsiteY197" fmla="*/ 305118 h 1163932"/>
              <a:gd name="connsiteX198" fmla="*/ 941286 w 12192000"/>
              <a:gd name="connsiteY198" fmla="*/ 295364 h 1163932"/>
              <a:gd name="connsiteX199" fmla="*/ 950845 w 12192000"/>
              <a:gd name="connsiteY199" fmla="*/ 293027 h 1163932"/>
              <a:gd name="connsiteX200" fmla="*/ 953292 w 12192000"/>
              <a:gd name="connsiteY200" fmla="*/ 287324 h 1163932"/>
              <a:gd name="connsiteX201" fmla="*/ 967499 w 12192000"/>
              <a:gd name="connsiteY201" fmla="*/ 280192 h 1163932"/>
              <a:gd name="connsiteX202" fmla="*/ 985161 w 12192000"/>
              <a:gd name="connsiteY202" fmla="*/ 277297 h 1163932"/>
              <a:gd name="connsiteX203" fmla="*/ 1069267 w 12192000"/>
              <a:gd name="connsiteY203" fmla="*/ 269198 h 1163932"/>
              <a:gd name="connsiteX204" fmla="*/ 1138407 w 12192000"/>
              <a:gd name="connsiteY204" fmla="*/ 252999 h 1163932"/>
              <a:gd name="connsiteX205" fmla="*/ 1164931 w 12192000"/>
              <a:gd name="connsiteY205" fmla="*/ 245054 h 1163932"/>
              <a:gd name="connsiteX206" fmla="*/ 1211622 w 12192000"/>
              <a:gd name="connsiteY206" fmla="*/ 227108 h 1163932"/>
              <a:gd name="connsiteX207" fmla="*/ 1274567 w 12192000"/>
              <a:gd name="connsiteY207" fmla="*/ 209812 h 1163932"/>
              <a:gd name="connsiteX208" fmla="*/ 1325029 w 12192000"/>
              <a:gd name="connsiteY208" fmla="*/ 214369 h 1163932"/>
              <a:gd name="connsiteX209" fmla="*/ 1356805 w 12192000"/>
              <a:gd name="connsiteY209" fmla="*/ 210054 h 1163932"/>
              <a:gd name="connsiteX210" fmla="*/ 1468752 w 12192000"/>
              <a:gd name="connsiteY210" fmla="*/ 221036 h 1163932"/>
              <a:gd name="connsiteX211" fmla="*/ 1650750 w 12192000"/>
              <a:gd name="connsiteY211" fmla="*/ 171522 h 1163932"/>
              <a:gd name="connsiteX212" fmla="*/ 1655056 w 12192000"/>
              <a:gd name="connsiteY212" fmla="*/ 178538 h 1163932"/>
              <a:gd name="connsiteX213" fmla="*/ 1683220 w 12192000"/>
              <a:gd name="connsiteY213" fmla="*/ 176084 h 1163932"/>
              <a:gd name="connsiteX214" fmla="*/ 1685599 w 12192000"/>
              <a:gd name="connsiteY214" fmla="*/ 171820 h 1163932"/>
              <a:gd name="connsiteX215" fmla="*/ 1689230 w 12192000"/>
              <a:gd name="connsiteY215" fmla="*/ 171091 h 1163932"/>
              <a:gd name="connsiteX216" fmla="*/ 1691052 w 12192000"/>
              <a:gd name="connsiteY216" fmla="*/ 175010 h 1163932"/>
              <a:gd name="connsiteX217" fmla="*/ 1735783 w 12192000"/>
              <a:gd name="connsiteY217" fmla="*/ 183832 h 1163932"/>
              <a:gd name="connsiteX218" fmla="*/ 1797102 w 12192000"/>
              <a:gd name="connsiteY218" fmla="*/ 188721 h 1163932"/>
              <a:gd name="connsiteX219" fmla="*/ 1845638 w 12192000"/>
              <a:gd name="connsiteY219" fmla="*/ 170206 h 1163932"/>
              <a:gd name="connsiteX220" fmla="*/ 1848980 w 12192000"/>
              <a:gd name="connsiteY220" fmla="*/ 173948 h 1163932"/>
              <a:gd name="connsiteX221" fmla="*/ 1880587 w 12192000"/>
              <a:gd name="connsiteY221" fmla="*/ 171938 h 1163932"/>
              <a:gd name="connsiteX222" fmla="*/ 1995803 w 12192000"/>
              <a:gd name="connsiteY222" fmla="*/ 138279 h 1163932"/>
              <a:gd name="connsiteX223" fmla="*/ 2057448 w 12192000"/>
              <a:gd name="connsiteY223" fmla="*/ 135082 h 1163932"/>
              <a:gd name="connsiteX224" fmla="*/ 2119088 w 12192000"/>
              <a:gd name="connsiteY224" fmla="*/ 119940 h 1163932"/>
              <a:gd name="connsiteX225" fmla="*/ 2138831 w 12192000"/>
              <a:gd name="connsiteY225" fmla="*/ 122626 h 1163932"/>
              <a:gd name="connsiteX226" fmla="*/ 2174180 w 12192000"/>
              <a:gd name="connsiteY226" fmla="*/ 117121 h 1163932"/>
              <a:gd name="connsiteX227" fmla="*/ 2214259 w 12192000"/>
              <a:gd name="connsiteY227" fmla="*/ 116974 h 1163932"/>
              <a:gd name="connsiteX228" fmla="*/ 2264911 w 12192000"/>
              <a:gd name="connsiteY228" fmla="*/ 108071 h 1163932"/>
              <a:gd name="connsiteX229" fmla="*/ 2298963 w 12192000"/>
              <a:gd name="connsiteY229" fmla="*/ 107788 h 1163932"/>
              <a:gd name="connsiteX230" fmla="*/ 2454058 w 12192000"/>
              <a:gd name="connsiteY230" fmla="*/ 73698 h 1163932"/>
              <a:gd name="connsiteX231" fmla="*/ 2534188 w 12192000"/>
              <a:gd name="connsiteY231" fmla="*/ 70162 h 1163932"/>
              <a:gd name="connsiteX232" fmla="*/ 2616912 w 12192000"/>
              <a:gd name="connsiteY232" fmla="*/ 51189 h 1163932"/>
              <a:gd name="connsiteX233" fmla="*/ 2698592 w 12192000"/>
              <a:gd name="connsiteY233" fmla="*/ 42305 h 1163932"/>
              <a:gd name="connsiteX234" fmla="*/ 2891953 w 12192000"/>
              <a:gd name="connsiteY234" fmla="*/ 34973 h 1163932"/>
              <a:gd name="connsiteX235" fmla="*/ 2955508 w 12192000"/>
              <a:gd name="connsiteY235" fmla="*/ 929 h 116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2192000" h="1163932">
                <a:moveTo>
                  <a:pt x="2955508" y="929"/>
                </a:moveTo>
                <a:cubicBezTo>
                  <a:pt x="2962603" y="-560"/>
                  <a:pt x="2968871" y="-381"/>
                  <a:pt x="2973472" y="2369"/>
                </a:cubicBezTo>
                <a:cubicBezTo>
                  <a:pt x="2988398" y="1582"/>
                  <a:pt x="3039854" y="237"/>
                  <a:pt x="3052621" y="14030"/>
                </a:cubicBezTo>
                <a:cubicBezTo>
                  <a:pt x="3074269" y="13590"/>
                  <a:pt x="3124337" y="16403"/>
                  <a:pt x="3145220" y="16277"/>
                </a:cubicBezTo>
                <a:cubicBezTo>
                  <a:pt x="3177400" y="20825"/>
                  <a:pt x="3204801" y="-725"/>
                  <a:pt x="3233309" y="8968"/>
                </a:cubicBezTo>
                <a:cubicBezTo>
                  <a:pt x="3255675" y="17814"/>
                  <a:pt x="3297066" y="12790"/>
                  <a:pt x="3320851" y="18902"/>
                </a:cubicBezTo>
                <a:cubicBezTo>
                  <a:pt x="3329831" y="31255"/>
                  <a:pt x="3377875" y="43091"/>
                  <a:pt x="3394552" y="38279"/>
                </a:cubicBezTo>
                <a:cubicBezTo>
                  <a:pt x="3429790" y="45194"/>
                  <a:pt x="3435943" y="63076"/>
                  <a:pt x="3462252" y="68646"/>
                </a:cubicBezTo>
                <a:lnTo>
                  <a:pt x="3504799" y="93363"/>
                </a:lnTo>
                <a:lnTo>
                  <a:pt x="3568807" y="84557"/>
                </a:lnTo>
                <a:lnTo>
                  <a:pt x="3571993" y="87105"/>
                </a:lnTo>
                <a:cubicBezTo>
                  <a:pt x="3578062" y="92009"/>
                  <a:pt x="3584192" y="96609"/>
                  <a:pt x="3590879" y="100115"/>
                </a:cubicBezTo>
                <a:cubicBezTo>
                  <a:pt x="3596400" y="81013"/>
                  <a:pt x="3611075" y="86890"/>
                  <a:pt x="3623973" y="93084"/>
                </a:cubicBezTo>
                <a:lnTo>
                  <a:pt x="3636728" y="98019"/>
                </a:lnTo>
                <a:lnTo>
                  <a:pt x="3676976" y="96600"/>
                </a:lnTo>
                <a:cubicBezTo>
                  <a:pt x="3705974" y="106056"/>
                  <a:pt x="3711759" y="107306"/>
                  <a:pt x="3722653" y="115363"/>
                </a:cubicBezTo>
                <a:lnTo>
                  <a:pt x="3775112" y="98970"/>
                </a:lnTo>
                <a:lnTo>
                  <a:pt x="3932956" y="122337"/>
                </a:lnTo>
                <a:cubicBezTo>
                  <a:pt x="3980745" y="133345"/>
                  <a:pt x="4055421" y="160233"/>
                  <a:pt x="4100593" y="163834"/>
                </a:cubicBezTo>
                <a:cubicBezTo>
                  <a:pt x="4235789" y="175679"/>
                  <a:pt x="4169239" y="187722"/>
                  <a:pt x="4316364" y="177453"/>
                </a:cubicBezTo>
                <a:cubicBezTo>
                  <a:pt x="4321343" y="172718"/>
                  <a:pt x="4381395" y="166811"/>
                  <a:pt x="4387387" y="164360"/>
                </a:cubicBezTo>
                <a:lnTo>
                  <a:pt x="4427957" y="177526"/>
                </a:lnTo>
                <a:lnTo>
                  <a:pt x="4502291" y="188197"/>
                </a:lnTo>
                <a:lnTo>
                  <a:pt x="4600771" y="212143"/>
                </a:lnTo>
                <a:cubicBezTo>
                  <a:pt x="4614771" y="210903"/>
                  <a:pt x="4629325" y="210251"/>
                  <a:pt x="4644102" y="210363"/>
                </a:cubicBezTo>
                <a:lnTo>
                  <a:pt x="4652752" y="210902"/>
                </a:lnTo>
                <a:cubicBezTo>
                  <a:pt x="4652799" y="211030"/>
                  <a:pt x="4652848" y="211157"/>
                  <a:pt x="4652896" y="211286"/>
                </a:cubicBezTo>
                <a:cubicBezTo>
                  <a:pt x="4658320" y="211626"/>
                  <a:pt x="4678972" y="212192"/>
                  <a:pt x="4685303" y="212939"/>
                </a:cubicBezTo>
                <a:lnTo>
                  <a:pt x="4690886" y="215767"/>
                </a:lnTo>
                <a:lnTo>
                  <a:pt x="4725430" y="238732"/>
                </a:lnTo>
                <a:cubicBezTo>
                  <a:pt x="4737427" y="231591"/>
                  <a:pt x="4775104" y="226830"/>
                  <a:pt x="4800051" y="231099"/>
                </a:cubicBezTo>
                <a:cubicBezTo>
                  <a:pt x="4824999" y="235370"/>
                  <a:pt x="4838104" y="254681"/>
                  <a:pt x="4875115" y="264350"/>
                </a:cubicBezTo>
                <a:cubicBezTo>
                  <a:pt x="4910396" y="272074"/>
                  <a:pt x="4896976" y="272080"/>
                  <a:pt x="4936450" y="280902"/>
                </a:cubicBezTo>
                <a:cubicBezTo>
                  <a:pt x="4977972" y="291139"/>
                  <a:pt x="4987604" y="299206"/>
                  <a:pt x="5030961" y="305912"/>
                </a:cubicBezTo>
                <a:cubicBezTo>
                  <a:pt x="5067269" y="323566"/>
                  <a:pt x="5060686" y="296079"/>
                  <a:pt x="5082734" y="308581"/>
                </a:cubicBezTo>
                <a:lnTo>
                  <a:pt x="5138799" y="303800"/>
                </a:lnTo>
                <a:cubicBezTo>
                  <a:pt x="5159783" y="303972"/>
                  <a:pt x="5222232" y="329865"/>
                  <a:pt x="5259695" y="330476"/>
                </a:cubicBezTo>
                <a:cubicBezTo>
                  <a:pt x="5294177" y="331408"/>
                  <a:pt x="5329952" y="341580"/>
                  <a:pt x="5359642" y="340575"/>
                </a:cubicBezTo>
                <a:lnTo>
                  <a:pt x="5372918" y="336834"/>
                </a:lnTo>
                <a:lnTo>
                  <a:pt x="5396084" y="328268"/>
                </a:lnTo>
                <a:lnTo>
                  <a:pt x="5414292" y="320863"/>
                </a:lnTo>
                <a:cubicBezTo>
                  <a:pt x="5419283" y="317134"/>
                  <a:pt x="5483979" y="313053"/>
                  <a:pt x="5487276" y="307350"/>
                </a:cubicBezTo>
                <a:cubicBezTo>
                  <a:pt x="5545059" y="311386"/>
                  <a:pt x="5551468" y="308718"/>
                  <a:pt x="5612716" y="308118"/>
                </a:cubicBezTo>
                <a:cubicBezTo>
                  <a:pt x="5706701" y="319100"/>
                  <a:pt x="5706403" y="275903"/>
                  <a:pt x="5864813" y="257852"/>
                </a:cubicBezTo>
                <a:cubicBezTo>
                  <a:pt x="5919383" y="252630"/>
                  <a:pt x="6095366" y="235151"/>
                  <a:pt x="6151392" y="225732"/>
                </a:cubicBezTo>
                <a:cubicBezTo>
                  <a:pt x="6137061" y="192047"/>
                  <a:pt x="6183146" y="231837"/>
                  <a:pt x="6209396" y="220469"/>
                </a:cubicBezTo>
                <a:cubicBezTo>
                  <a:pt x="6229147" y="220563"/>
                  <a:pt x="6253887" y="222487"/>
                  <a:pt x="6269898" y="226300"/>
                </a:cubicBezTo>
                <a:cubicBezTo>
                  <a:pt x="6278362" y="227355"/>
                  <a:pt x="6287329" y="226959"/>
                  <a:pt x="6297029" y="224230"/>
                </a:cubicBezTo>
                <a:cubicBezTo>
                  <a:pt x="6312240" y="212407"/>
                  <a:pt x="6330874" y="209880"/>
                  <a:pt x="6352373" y="209161"/>
                </a:cubicBezTo>
                <a:lnTo>
                  <a:pt x="6353759" y="209135"/>
                </a:lnTo>
                <a:lnTo>
                  <a:pt x="6363346" y="196700"/>
                </a:lnTo>
                <a:cubicBezTo>
                  <a:pt x="6374599" y="188260"/>
                  <a:pt x="6378877" y="205848"/>
                  <a:pt x="6400681" y="204402"/>
                </a:cubicBezTo>
                <a:lnTo>
                  <a:pt x="6402041" y="207073"/>
                </a:lnTo>
                <a:lnTo>
                  <a:pt x="6424912" y="204940"/>
                </a:lnTo>
                <a:cubicBezTo>
                  <a:pt x="6440035" y="209475"/>
                  <a:pt x="6489474" y="188920"/>
                  <a:pt x="6502019" y="198788"/>
                </a:cubicBezTo>
                <a:cubicBezTo>
                  <a:pt x="6507553" y="199163"/>
                  <a:pt x="6513074" y="197832"/>
                  <a:pt x="6518229" y="197839"/>
                </a:cubicBezTo>
                <a:lnTo>
                  <a:pt x="6519089" y="198274"/>
                </a:lnTo>
                <a:lnTo>
                  <a:pt x="6561047" y="182276"/>
                </a:lnTo>
                <a:cubicBezTo>
                  <a:pt x="6576908" y="188273"/>
                  <a:pt x="6586597" y="187556"/>
                  <a:pt x="6595639" y="174596"/>
                </a:cubicBezTo>
                <a:cubicBezTo>
                  <a:pt x="6669524" y="204588"/>
                  <a:pt x="6631660" y="167763"/>
                  <a:pt x="6692265" y="171261"/>
                </a:cubicBezTo>
                <a:lnTo>
                  <a:pt x="6697219" y="171733"/>
                </a:lnTo>
                <a:lnTo>
                  <a:pt x="6713656" y="160032"/>
                </a:lnTo>
                <a:cubicBezTo>
                  <a:pt x="6713896" y="158972"/>
                  <a:pt x="6714141" y="157917"/>
                  <a:pt x="6714383" y="156857"/>
                </a:cubicBezTo>
                <a:lnTo>
                  <a:pt x="6774793" y="166145"/>
                </a:lnTo>
                <a:lnTo>
                  <a:pt x="6782112" y="161687"/>
                </a:lnTo>
                <a:lnTo>
                  <a:pt x="6822392" y="175020"/>
                </a:lnTo>
                <a:lnTo>
                  <a:pt x="6842719" y="178025"/>
                </a:lnTo>
                <a:lnTo>
                  <a:pt x="6878958" y="187256"/>
                </a:lnTo>
                <a:lnTo>
                  <a:pt x="6881972" y="184277"/>
                </a:lnTo>
                <a:lnTo>
                  <a:pt x="6889133" y="187492"/>
                </a:lnTo>
                <a:lnTo>
                  <a:pt x="6894439" y="184074"/>
                </a:lnTo>
                <a:lnTo>
                  <a:pt x="6900419" y="185342"/>
                </a:lnTo>
                <a:cubicBezTo>
                  <a:pt x="6911884" y="183619"/>
                  <a:pt x="6950507" y="175071"/>
                  <a:pt x="6963220" y="173736"/>
                </a:cubicBezTo>
                <a:lnTo>
                  <a:pt x="6976706" y="177326"/>
                </a:lnTo>
                <a:lnTo>
                  <a:pt x="6987064" y="166834"/>
                </a:lnTo>
                <a:lnTo>
                  <a:pt x="7030230" y="166147"/>
                </a:lnTo>
                <a:lnTo>
                  <a:pt x="7045014" y="175533"/>
                </a:lnTo>
                <a:lnTo>
                  <a:pt x="7058714" y="182424"/>
                </a:lnTo>
                <a:lnTo>
                  <a:pt x="7060499" y="182495"/>
                </a:lnTo>
                <a:lnTo>
                  <a:pt x="7078430" y="183225"/>
                </a:lnTo>
                <a:lnTo>
                  <a:pt x="7176563" y="179676"/>
                </a:lnTo>
                <a:lnTo>
                  <a:pt x="7205529" y="187443"/>
                </a:lnTo>
                <a:lnTo>
                  <a:pt x="7310118" y="169037"/>
                </a:lnTo>
                <a:cubicBezTo>
                  <a:pt x="7440488" y="161452"/>
                  <a:pt x="7553495" y="197026"/>
                  <a:pt x="7673859" y="156768"/>
                </a:cubicBezTo>
                <a:lnTo>
                  <a:pt x="7692748" y="167969"/>
                </a:lnTo>
                <a:lnTo>
                  <a:pt x="7715729" y="163804"/>
                </a:lnTo>
                <a:cubicBezTo>
                  <a:pt x="7811110" y="149060"/>
                  <a:pt x="7909958" y="141152"/>
                  <a:pt x="7974189" y="161251"/>
                </a:cubicBezTo>
                <a:cubicBezTo>
                  <a:pt x="8006066" y="157939"/>
                  <a:pt x="8083084" y="150326"/>
                  <a:pt x="8101969" y="150927"/>
                </a:cubicBezTo>
                <a:lnTo>
                  <a:pt x="8106826" y="146285"/>
                </a:lnTo>
                <a:lnTo>
                  <a:pt x="8162058" y="103136"/>
                </a:lnTo>
                <a:lnTo>
                  <a:pt x="8184568" y="100422"/>
                </a:lnTo>
                <a:lnTo>
                  <a:pt x="8205350" y="106344"/>
                </a:lnTo>
                <a:cubicBezTo>
                  <a:pt x="8213920" y="108834"/>
                  <a:pt x="8222826" y="111343"/>
                  <a:pt x="8228227" y="112404"/>
                </a:cubicBezTo>
                <a:lnTo>
                  <a:pt x="8229109" y="109777"/>
                </a:lnTo>
                <a:lnTo>
                  <a:pt x="8237963" y="113428"/>
                </a:lnTo>
                <a:lnTo>
                  <a:pt x="8248358" y="112494"/>
                </a:lnTo>
                <a:lnTo>
                  <a:pt x="8249309" y="113130"/>
                </a:lnTo>
                <a:lnTo>
                  <a:pt x="8249997" y="112347"/>
                </a:lnTo>
                <a:lnTo>
                  <a:pt x="8272162" y="110356"/>
                </a:lnTo>
                <a:lnTo>
                  <a:pt x="8292349" y="103912"/>
                </a:lnTo>
                <a:lnTo>
                  <a:pt x="8292491" y="103935"/>
                </a:lnTo>
                <a:cubicBezTo>
                  <a:pt x="8298009" y="104409"/>
                  <a:pt x="8303135" y="103922"/>
                  <a:pt x="8307239" y="101023"/>
                </a:cubicBezTo>
                <a:cubicBezTo>
                  <a:pt x="8317233" y="106089"/>
                  <a:pt x="8327966" y="110943"/>
                  <a:pt x="8339282" y="115374"/>
                </a:cubicBezTo>
                <a:lnTo>
                  <a:pt x="8346156" y="117659"/>
                </a:lnTo>
                <a:lnTo>
                  <a:pt x="8346467" y="117456"/>
                </a:lnTo>
                <a:cubicBezTo>
                  <a:pt x="8348336" y="117423"/>
                  <a:pt x="8350739" y="117978"/>
                  <a:pt x="8354069" y="119374"/>
                </a:cubicBezTo>
                <a:lnTo>
                  <a:pt x="8358687" y="121825"/>
                </a:lnTo>
                <a:lnTo>
                  <a:pt x="8433385" y="106101"/>
                </a:lnTo>
                <a:cubicBezTo>
                  <a:pt x="8472316" y="107679"/>
                  <a:pt x="8499361" y="89243"/>
                  <a:pt x="8533779" y="104806"/>
                </a:cubicBezTo>
                <a:cubicBezTo>
                  <a:pt x="8570237" y="106199"/>
                  <a:pt x="8602608" y="99501"/>
                  <a:pt x="8632833" y="106964"/>
                </a:cubicBezTo>
                <a:cubicBezTo>
                  <a:pt x="8646003" y="101130"/>
                  <a:pt x="8658069" y="99126"/>
                  <a:pt x="8668523" y="109411"/>
                </a:cubicBezTo>
                <a:cubicBezTo>
                  <a:pt x="8702829" y="107932"/>
                  <a:pt x="8712456" y="94511"/>
                  <a:pt x="8732893" y="106423"/>
                </a:cubicBezTo>
                <a:lnTo>
                  <a:pt x="8764071" y="101019"/>
                </a:lnTo>
                <a:lnTo>
                  <a:pt x="8767004" y="97951"/>
                </a:lnTo>
                <a:lnTo>
                  <a:pt x="8772553" y="96746"/>
                </a:lnTo>
                <a:lnTo>
                  <a:pt x="8787201" y="98465"/>
                </a:lnTo>
                <a:lnTo>
                  <a:pt x="8792624" y="99935"/>
                </a:lnTo>
                <a:cubicBezTo>
                  <a:pt x="8796395" y="100640"/>
                  <a:pt x="8798936" y="100714"/>
                  <a:pt x="8800741" y="100329"/>
                </a:cubicBezTo>
                <a:lnTo>
                  <a:pt x="8800966" y="100077"/>
                </a:lnTo>
                <a:lnTo>
                  <a:pt x="8808513" y="100962"/>
                </a:lnTo>
                <a:cubicBezTo>
                  <a:pt x="8821191" y="103057"/>
                  <a:pt x="8833467" y="105663"/>
                  <a:pt x="8845110" y="108611"/>
                </a:cubicBezTo>
                <a:cubicBezTo>
                  <a:pt x="8856640" y="94429"/>
                  <a:pt x="8898769" y="114061"/>
                  <a:pt x="8896773" y="86101"/>
                </a:cubicBezTo>
                <a:cubicBezTo>
                  <a:pt x="8912560" y="89254"/>
                  <a:pt x="8921083" y="101262"/>
                  <a:pt x="8917529" y="82805"/>
                </a:cubicBezTo>
                <a:lnTo>
                  <a:pt x="8929546" y="78543"/>
                </a:lnTo>
                <a:lnTo>
                  <a:pt x="9026654" y="99852"/>
                </a:lnTo>
                <a:lnTo>
                  <a:pt x="9040737" y="105786"/>
                </a:lnTo>
                <a:cubicBezTo>
                  <a:pt x="9045198" y="108424"/>
                  <a:pt x="9049055" y="111684"/>
                  <a:pt x="9052026" y="115808"/>
                </a:cubicBezTo>
                <a:cubicBezTo>
                  <a:pt x="9103902" y="97277"/>
                  <a:pt x="9148883" y="119005"/>
                  <a:pt x="9203241" y="118145"/>
                </a:cubicBezTo>
                <a:cubicBezTo>
                  <a:pt x="9263154" y="126206"/>
                  <a:pt x="9393882" y="154481"/>
                  <a:pt x="9415584" y="163588"/>
                </a:cubicBezTo>
                <a:cubicBezTo>
                  <a:pt x="9433796" y="167802"/>
                  <a:pt x="9514347" y="159834"/>
                  <a:pt x="9505102" y="147474"/>
                </a:cubicBezTo>
                <a:cubicBezTo>
                  <a:pt x="9558875" y="175676"/>
                  <a:pt x="9580546" y="149889"/>
                  <a:pt x="9643040" y="164665"/>
                </a:cubicBezTo>
                <a:lnTo>
                  <a:pt x="9762999" y="169055"/>
                </a:lnTo>
                <a:lnTo>
                  <a:pt x="9776183" y="168623"/>
                </a:lnTo>
                <a:lnTo>
                  <a:pt x="9780532" y="162255"/>
                </a:lnTo>
                <a:lnTo>
                  <a:pt x="9824924" y="158079"/>
                </a:lnTo>
                <a:cubicBezTo>
                  <a:pt x="9845325" y="170634"/>
                  <a:pt x="9880317" y="158344"/>
                  <a:pt x="9910588" y="160759"/>
                </a:cubicBezTo>
                <a:lnTo>
                  <a:pt x="9924173" y="165023"/>
                </a:lnTo>
                <a:lnTo>
                  <a:pt x="10010969" y="162234"/>
                </a:lnTo>
                <a:lnTo>
                  <a:pt x="10070699" y="164286"/>
                </a:lnTo>
                <a:lnTo>
                  <a:pt x="10083825" y="168444"/>
                </a:lnTo>
                <a:lnTo>
                  <a:pt x="10097932" y="161160"/>
                </a:lnTo>
                <a:cubicBezTo>
                  <a:pt x="10099580" y="159385"/>
                  <a:pt x="10100873" y="157473"/>
                  <a:pt x="10101779" y="155488"/>
                </a:cubicBezTo>
                <a:lnTo>
                  <a:pt x="10149437" y="158598"/>
                </a:lnTo>
                <a:lnTo>
                  <a:pt x="10155104" y="158045"/>
                </a:lnTo>
                <a:lnTo>
                  <a:pt x="10250982" y="135074"/>
                </a:lnTo>
                <a:cubicBezTo>
                  <a:pt x="10282349" y="124953"/>
                  <a:pt x="10324027" y="105518"/>
                  <a:pt x="10343301" y="97316"/>
                </a:cubicBezTo>
                <a:cubicBezTo>
                  <a:pt x="10346266" y="87573"/>
                  <a:pt x="10357577" y="89038"/>
                  <a:pt x="10366625" y="85860"/>
                </a:cubicBezTo>
                <a:cubicBezTo>
                  <a:pt x="10373832" y="76124"/>
                  <a:pt x="10418445" y="69199"/>
                  <a:pt x="10433505" y="71432"/>
                </a:cubicBezTo>
                <a:cubicBezTo>
                  <a:pt x="10475361" y="83650"/>
                  <a:pt x="10513941" y="44949"/>
                  <a:pt x="10547510" y="53678"/>
                </a:cubicBezTo>
                <a:cubicBezTo>
                  <a:pt x="10573283" y="48227"/>
                  <a:pt x="10581157" y="42377"/>
                  <a:pt x="10588150" y="38719"/>
                </a:cubicBezTo>
                <a:lnTo>
                  <a:pt x="10589457" y="31728"/>
                </a:lnTo>
                <a:lnTo>
                  <a:pt x="10699976" y="49777"/>
                </a:lnTo>
                <a:cubicBezTo>
                  <a:pt x="10735033" y="53897"/>
                  <a:pt x="10768025" y="45042"/>
                  <a:pt x="10812237" y="52759"/>
                </a:cubicBezTo>
                <a:lnTo>
                  <a:pt x="10869837" y="72227"/>
                </a:lnTo>
                <a:lnTo>
                  <a:pt x="10881770" y="80104"/>
                </a:lnTo>
                <a:lnTo>
                  <a:pt x="10896899" y="77163"/>
                </a:lnTo>
                <a:cubicBezTo>
                  <a:pt x="10898848" y="75922"/>
                  <a:pt x="10900479" y="74444"/>
                  <a:pt x="10901748" y="72784"/>
                </a:cubicBezTo>
                <a:lnTo>
                  <a:pt x="10947419" y="89748"/>
                </a:lnTo>
                <a:lnTo>
                  <a:pt x="10953034" y="90870"/>
                </a:lnTo>
                <a:lnTo>
                  <a:pt x="10992070" y="95273"/>
                </a:lnTo>
                <a:lnTo>
                  <a:pt x="11112372" y="88679"/>
                </a:lnTo>
                <a:cubicBezTo>
                  <a:pt x="11108439" y="74830"/>
                  <a:pt x="11140018" y="97031"/>
                  <a:pt x="11147719" y="86992"/>
                </a:cubicBezTo>
                <a:cubicBezTo>
                  <a:pt x="11152509" y="78401"/>
                  <a:pt x="11163205" y="83136"/>
                  <a:pt x="11172617" y="82697"/>
                </a:cubicBezTo>
                <a:cubicBezTo>
                  <a:pt x="11181525" y="75359"/>
                  <a:pt x="11226208" y="81688"/>
                  <a:pt x="11240397" y="88262"/>
                </a:cubicBezTo>
                <a:cubicBezTo>
                  <a:pt x="11249960" y="94287"/>
                  <a:pt x="11259949" y="97164"/>
                  <a:pt x="11270034" y="98379"/>
                </a:cubicBezTo>
                <a:lnTo>
                  <a:pt x="11293091" y="98474"/>
                </a:lnTo>
                <a:lnTo>
                  <a:pt x="11310949" y="104274"/>
                </a:lnTo>
                <a:lnTo>
                  <a:pt x="11345279" y="101883"/>
                </a:lnTo>
                <a:lnTo>
                  <a:pt x="11354597" y="104385"/>
                </a:lnTo>
                <a:lnTo>
                  <a:pt x="11367725" y="104431"/>
                </a:lnTo>
                <a:lnTo>
                  <a:pt x="11399832" y="117048"/>
                </a:lnTo>
                <a:cubicBezTo>
                  <a:pt x="11426330" y="131555"/>
                  <a:pt x="11452641" y="150886"/>
                  <a:pt x="11487595" y="158754"/>
                </a:cubicBezTo>
                <a:cubicBezTo>
                  <a:pt x="11515406" y="151514"/>
                  <a:pt x="11531776" y="244887"/>
                  <a:pt x="11590850" y="244984"/>
                </a:cubicBezTo>
                <a:cubicBezTo>
                  <a:pt x="11687863" y="198241"/>
                  <a:pt x="11587614" y="291800"/>
                  <a:pt x="11736204" y="283941"/>
                </a:cubicBezTo>
                <a:cubicBezTo>
                  <a:pt x="11744762" y="275580"/>
                  <a:pt x="11762511" y="286184"/>
                  <a:pt x="11760331" y="298368"/>
                </a:cubicBezTo>
                <a:cubicBezTo>
                  <a:pt x="11769810" y="295289"/>
                  <a:pt x="11817448" y="290644"/>
                  <a:pt x="11819139" y="310575"/>
                </a:cubicBezTo>
                <a:lnTo>
                  <a:pt x="11821967" y="312222"/>
                </a:lnTo>
                <a:lnTo>
                  <a:pt x="11847125" y="303833"/>
                </a:lnTo>
                <a:cubicBezTo>
                  <a:pt x="11890550" y="301151"/>
                  <a:pt x="11927400" y="329991"/>
                  <a:pt x="11980134" y="328343"/>
                </a:cubicBezTo>
                <a:cubicBezTo>
                  <a:pt x="11999877" y="317657"/>
                  <a:pt x="12100908" y="364667"/>
                  <a:pt x="12174576" y="382540"/>
                </a:cubicBezTo>
                <a:lnTo>
                  <a:pt x="12192000" y="385665"/>
                </a:lnTo>
                <a:lnTo>
                  <a:pt x="12192000" y="1163932"/>
                </a:lnTo>
                <a:lnTo>
                  <a:pt x="0" y="1163932"/>
                </a:lnTo>
                <a:lnTo>
                  <a:pt x="0" y="489977"/>
                </a:lnTo>
                <a:lnTo>
                  <a:pt x="5331" y="489229"/>
                </a:lnTo>
                <a:cubicBezTo>
                  <a:pt x="18193" y="486710"/>
                  <a:pt x="30228" y="483363"/>
                  <a:pt x="39902" y="478716"/>
                </a:cubicBezTo>
                <a:lnTo>
                  <a:pt x="117880" y="427388"/>
                </a:lnTo>
                <a:lnTo>
                  <a:pt x="238140" y="385729"/>
                </a:lnTo>
                <a:lnTo>
                  <a:pt x="249589" y="385949"/>
                </a:lnTo>
                <a:lnTo>
                  <a:pt x="296963" y="362534"/>
                </a:lnTo>
                <a:cubicBezTo>
                  <a:pt x="312678" y="353496"/>
                  <a:pt x="327245" y="343226"/>
                  <a:pt x="339235" y="330857"/>
                </a:cubicBezTo>
                <a:cubicBezTo>
                  <a:pt x="358017" y="316348"/>
                  <a:pt x="430593" y="324331"/>
                  <a:pt x="447152" y="333855"/>
                </a:cubicBezTo>
                <a:cubicBezTo>
                  <a:pt x="455944" y="335789"/>
                  <a:pt x="465515" y="339134"/>
                  <a:pt x="475247" y="343146"/>
                </a:cubicBezTo>
                <a:lnTo>
                  <a:pt x="477967" y="344392"/>
                </a:lnTo>
                <a:lnTo>
                  <a:pt x="527683" y="339655"/>
                </a:lnTo>
                <a:lnTo>
                  <a:pt x="703732" y="323031"/>
                </a:lnTo>
                <a:cubicBezTo>
                  <a:pt x="746107" y="337252"/>
                  <a:pt x="806181" y="307763"/>
                  <a:pt x="853391" y="310023"/>
                </a:cubicBezTo>
                <a:cubicBezTo>
                  <a:pt x="890324" y="307038"/>
                  <a:pt x="911072" y="307293"/>
                  <a:pt x="925332" y="305118"/>
                </a:cubicBezTo>
                <a:lnTo>
                  <a:pt x="941286" y="295364"/>
                </a:lnTo>
                <a:lnTo>
                  <a:pt x="950845" y="293027"/>
                </a:lnTo>
                <a:lnTo>
                  <a:pt x="953292" y="287324"/>
                </a:lnTo>
                <a:lnTo>
                  <a:pt x="967499" y="280192"/>
                </a:lnTo>
                <a:cubicBezTo>
                  <a:pt x="972860" y="278300"/>
                  <a:pt x="978671" y="277177"/>
                  <a:pt x="985161" y="277297"/>
                </a:cubicBezTo>
                <a:cubicBezTo>
                  <a:pt x="1006876" y="286454"/>
                  <a:pt x="1042482" y="256677"/>
                  <a:pt x="1069267" y="269198"/>
                </a:cubicBezTo>
                <a:cubicBezTo>
                  <a:pt x="1094808" y="265150"/>
                  <a:pt x="1122462" y="257023"/>
                  <a:pt x="1138407" y="252999"/>
                </a:cubicBezTo>
                <a:cubicBezTo>
                  <a:pt x="1144898" y="243390"/>
                  <a:pt x="1166843" y="255604"/>
                  <a:pt x="1164931" y="245054"/>
                </a:cubicBezTo>
                <a:cubicBezTo>
                  <a:pt x="1180564" y="253372"/>
                  <a:pt x="1196701" y="233033"/>
                  <a:pt x="1211622" y="227108"/>
                </a:cubicBezTo>
                <a:cubicBezTo>
                  <a:pt x="1223659" y="235648"/>
                  <a:pt x="1243095" y="214792"/>
                  <a:pt x="1274567" y="209812"/>
                </a:cubicBezTo>
                <a:cubicBezTo>
                  <a:pt x="1293468" y="207689"/>
                  <a:pt x="1311321" y="214329"/>
                  <a:pt x="1325029" y="214369"/>
                </a:cubicBezTo>
                <a:cubicBezTo>
                  <a:pt x="1338735" y="214409"/>
                  <a:pt x="1348238" y="204450"/>
                  <a:pt x="1356805" y="210054"/>
                </a:cubicBezTo>
                <a:cubicBezTo>
                  <a:pt x="1397191" y="226080"/>
                  <a:pt x="1434108" y="220864"/>
                  <a:pt x="1468752" y="221036"/>
                </a:cubicBezTo>
                <a:lnTo>
                  <a:pt x="1650750" y="171522"/>
                </a:lnTo>
                <a:cubicBezTo>
                  <a:pt x="1648963" y="175128"/>
                  <a:pt x="1647366" y="179078"/>
                  <a:pt x="1655056" y="178538"/>
                </a:cubicBezTo>
                <a:cubicBezTo>
                  <a:pt x="1671361" y="175610"/>
                  <a:pt x="1673472" y="191103"/>
                  <a:pt x="1683220" y="176084"/>
                </a:cubicBezTo>
                <a:lnTo>
                  <a:pt x="1685599" y="171820"/>
                </a:lnTo>
                <a:lnTo>
                  <a:pt x="1689230" y="171091"/>
                </a:lnTo>
                <a:cubicBezTo>
                  <a:pt x="1691077" y="171209"/>
                  <a:pt x="1691927" y="172238"/>
                  <a:pt x="1691052" y="175010"/>
                </a:cubicBezTo>
                <a:cubicBezTo>
                  <a:pt x="1708143" y="163422"/>
                  <a:pt x="1721518" y="180819"/>
                  <a:pt x="1735783" y="183832"/>
                </a:cubicBezTo>
                <a:cubicBezTo>
                  <a:pt x="1749257" y="172743"/>
                  <a:pt x="1765900" y="189995"/>
                  <a:pt x="1797102" y="188721"/>
                </a:cubicBezTo>
                <a:cubicBezTo>
                  <a:pt x="1811926" y="175989"/>
                  <a:pt x="1818113" y="188014"/>
                  <a:pt x="1845638" y="170206"/>
                </a:cubicBezTo>
                <a:cubicBezTo>
                  <a:pt x="1846487" y="171605"/>
                  <a:pt x="1847613" y="172863"/>
                  <a:pt x="1848980" y="173948"/>
                </a:cubicBezTo>
                <a:cubicBezTo>
                  <a:pt x="1856916" y="180245"/>
                  <a:pt x="1871067" y="179345"/>
                  <a:pt x="1880587" y="171938"/>
                </a:cubicBezTo>
                <a:cubicBezTo>
                  <a:pt x="1923931" y="147552"/>
                  <a:pt x="1960626" y="145420"/>
                  <a:pt x="1995803" y="138279"/>
                </a:cubicBezTo>
                <a:cubicBezTo>
                  <a:pt x="2035252" y="132570"/>
                  <a:pt x="2005733" y="159108"/>
                  <a:pt x="2057448" y="135082"/>
                </a:cubicBezTo>
                <a:lnTo>
                  <a:pt x="2119088" y="119940"/>
                </a:lnTo>
                <a:lnTo>
                  <a:pt x="2138831" y="122626"/>
                </a:lnTo>
                <a:lnTo>
                  <a:pt x="2174180" y="117121"/>
                </a:lnTo>
                <a:lnTo>
                  <a:pt x="2214259" y="116974"/>
                </a:lnTo>
                <a:cubicBezTo>
                  <a:pt x="2231866" y="115824"/>
                  <a:pt x="2248895" y="113224"/>
                  <a:pt x="2264911" y="108071"/>
                </a:cubicBezTo>
                <a:lnTo>
                  <a:pt x="2298963" y="107788"/>
                </a:lnTo>
                <a:cubicBezTo>
                  <a:pt x="2352919" y="99467"/>
                  <a:pt x="2408915" y="93907"/>
                  <a:pt x="2454058" y="73698"/>
                </a:cubicBezTo>
                <a:cubicBezTo>
                  <a:pt x="2493261" y="67427"/>
                  <a:pt x="2507044" y="73914"/>
                  <a:pt x="2534188" y="70162"/>
                </a:cubicBezTo>
                <a:cubicBezTo>
                  <a:pt x="2561369" y="61552"/>
                  <a:pt x="2595762" y="55004"/>
                  <a:pt x="2616912" y="51189"/>
                </a:cubicBezTo>
                <a:lnTo>
                  <a:pt x="2698592" y="42305"/>
                </a:lnTo>
                <a:lnTo>
                  <a:pt x="2891953" y="34973"/>
                </a:lnTo>
                <a:cubicBezTo>
                  <a:pt x="2905485" y="24878"/>
                  <a:pt x="2934220" y="5398"/>
                  <a:pt x="2955508" y="929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AD834B-015B-1041-9531-63B33FA07892}"/>
              </a:ext>
            </a:extLst>
          </p:cNvPr>
          <p:cNvSpPr/>
          <p:nvPr/>
        </p:nvSpPr>
        <p:spPr>
          <a:xfrm>
            <a:off x="285975" y="2351782"/>
            <a:ext cx="7673369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What is the main form of CO2 in the blood?</a:t>
            </a:r>
            <a:br>
              <a:rPr lang="en-US" sz="2000" dirty="0"/>
            </a:br>
            <a:r>
              <a:rPr lang="en-US" sz="2000" dirty="0"/>
              <a:t>A) Dissolved</a:t>
            </a:r>
          </a:p>
          <a:p>
            <a:r>
              <a:rPr lang="en-US" sz="2000" dirty="0"/>
              <a:t>B) Bound to hemoglobin </a:t>
            </a:r>
          </a:p>
          <a:p>
            <a:r>
              <a:rPr lang="en-US" sz="2000" dirty="0"/>
              <a:t>C) Chemically modified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6819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7CD24CB-ADB7-42D5-B7CA-D6B8E184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85F20A-C441-F343-9818-A3BF0959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975" y="215922"/>
            <a:ext cx="11906025" cy="1371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Question 7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9168E3-50B5-4B32-B3BA-B53352278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0"/>
            <a:ext cx="12192000" cy="1371600"/>
          </a:xfrm>
          <a:custGeom>
            <a:avLst/>
            <a:gdLst>
              <a:gd name="connsiteX0" fmla="*/ 0 w 12192000"/>
              <a:gd name="connsiteY0" fmla="*/ 0 h 1008346"/>
              <a:gd name="connsiteX1" fmla="*/ 12187583 w 12192000"/>
              <a:gd name="connsiteY1" fmla="*/ 0 h 1008346"/>
              <a:gd name="connsiteX2" fmla="*/ 12192000 w 12192000"/>
              <a:gd name="connsiteY2" fmla="*/ 65613 h 1008346"/>
              <a:gd name="connsiteX3" fmla="*/ 12192000 w 12192000"/>
              <a:gd name="connsiteY3" fmla="*/ 84629 h 1008346"/>
              <a:gd name="connsiteX4" fmla="*/ 12176433 w 12192000"/>
              <a:gd name="connsiteY4" fmla="*/ 86996 h 1008346"/>
              <a:gd name="connsiteX5" fmla="*/ 11966438 w 12192000"/>
              <a:gd name="connsiteY5" fmla="*/ 112672 h 1008346"/>
              <a:gd name="connsiteX6" fmla="*/ 11916918 w 12192000"/>
              <a:gd name="connsiteY6" fmla="*/ 131001 h 1008346"/>
              <a:gd name="connsiteX7" fmla="*/ 11785675 w 12192000"/>
              <a:gd name="connsiteY7" fmla="*/ 200504 h 1008346"/>
              <a:gd name="connsiteX8" fmla="*/ 11710307 w 12192000"/>
              <a:gd name="connsiteY8" fmla="*/ 219266 h 1008346"/>
              <a:gd name="connsiteX9" fmla="*/ 11488515 w 12192000"/>
              <a:gd name="connsiteY9" fmla="*/ 272573 h 1008346"/>
              <a:gd name="connsiteX10" fmla="*/ 11419631 w 12192000"/>
              <a:gd name="connsiteY10" fmla="*/ 292041 h 1008346"/>
              <a:gd name="connsiteX11" fmla="*/ 11247844 w 12192000"/>
              <a:gd name="connsiteY11" fmla="*/ 350265 h 1008346"/>
              <a:gd name="connsiteX12" fmla="*/ 11126425 w 12192000"/>
              <a:gd name="connsiteY12" fmla="*/ 419544 h 1008346"/>
              <a:gd name="connsiteX13" fmla="*/ 11017611 w 12192000"/>
              <a:gd name="connsiteY13" fmla="*/ 445382 h 1008346"/>
              <a:gd name="connsiteX14" fmla="*/ 10964524 w 12192000"/>
              <a:gd name="connsiteY14" fmla="*/ 459636 h 1008346"/>
              <a:gd name="connsiteX15" fmla="*/ 10937482 w 12192000"/>
              <a:gd name="connsiteY15" fmla="*/ 479175 h 1008346"/>
              <a:gd name="connsiteX16" fmla="*/ 10920340 w 12192000"/>
              <a:gd name="connsiteY16" fmla="*/ 481765 h 1008346"/>
              <a:gd name="connsiteX17" fmla="*/ 10920133 w 12192000"/>
              <a:gd name="connsiteY17" fmla="*/ 482186 h 1008346"/>
              <a:gd name="connsiteX18" fmla="*/ 10815604 w 12192000"/>
              <a:gd name="connsiteY18" fmla="*/ 500583 h 1008346"/>
              <a:gd name="connsiteX19" fmla="*/ 10736979 w 12192000"/>
              <a:gd name="connsiteY19" fmla="*/ 537354 h 1008346"/>
              <a:gd name="connsiteX20" fmla="*/ 10697572 w 12192000"/>
              <a:gd name="connsiteY20" fmla="*/ 549656 h 1008346"/>
              <a:gd name="connsiteX21" fmla="*/ 10677680 w 12192000"/>
              <a:gd name="connsiteY21" fmla="*/ 558131 h 1008346"/>
              <a:gd name="connsiteX22" fmla="*/ 10677187 w 12192000"/>
              <a:gd name="connsiteY22" fmla="*/ 559888 h 1008346"/>
              <a:gd name="connsiteX23" fmla="*/ 10588288 w 12192000"/>
              <a:gd name="connsiteY23" fmla="*/ 566845 h 1008346"/>
              <a:gd name="connsiteX24" fmla="*/ 10533913 w 12192000"/>
              <a:gd name="connsiteY24" fmla="*/ 565526 h 1008346"/>
              <a:gd name="connsiteX25" fmla="*/ 10427096 w 12192000"/>
              <a:gd name="connsiteY25" fmla="*/ 571439 h 1008346"/>
              <a:gd name="connsiteX26" fmla="*/ 10283366 w 12192000"/>
              <a:gd name="connsiteY26" fmla="*/ 601076 h 1008346"/>
              <a:gd name="connsiteX27" fmla="*/ 10071988 w 12192000"/>
              <a:gd name="connsiteY27" fmla="*/ 612649 h 1008346"/>
              <a:gd name="connsiteX28" fmla="*/ 10019577 w 12192000"/>
              <a:gd name="connsiteY28" fmla="*/ 623784 h 1008346"/>
              <a:gd name="connsiteX29" fmla="*/ 9996598 w 12192000"/>
              <a:gd name="connsiteY29" fmla="*/ 629362 h 1008346"/>
              <a:gd name="connsiteX30" fmla="*/ 9994226 w 12192000"/>
              <a:gd name="connsiteY30" fmla="*/ 629693 h 1008346"/>
              <a:gd name="connsiteX31" fmla="*/ 9886928 w 12192000"/>
              <a:gd name="connsiteY31" fmla="*/ 637803 h 1008346"/>
              <a:gd name="connsiteX32" fmla="*/ 9757216 w 12192000"/>
              <a:gd name="connsiteY32" fmla="*/ 637903 h 1008346"/>
              <a:gd name="connsiteX33" fmla="*/ 9630666 w 12192000"/>
              <a:gd name="connsiteY33" fmla="*/ 634301 h 1008346"/>
              <a:gd name="connsiteX34" fmla="*/ 9552588 w 12192000"/>
              <a:gd name="connsiteY34" fmla="*/ 654919 h 1008346"/>
              <a:gd name="connsiteX35" fmla="*/ 9415821 w 12192000"/>
              <a:gd name="connsiteY35" fmla="*/ 653970 h 1008346"/>
              <a:gd name="connsiteX36" fmla="*/ 9163817 w 12192000"/>
              <a:gd name="connsiteY36" fmla="*/ 650641 h 1008346"/>
              <a:gd name="connsiteX37" fmla="*/ 9050386 w 12192000"/>
              <a:gd name="connsiteY37" fmla="*/ 653852 h 1008346"/>
              <a:gd name="connsiteX38" fmla="*/ 8929125 w 12192000"/>
              <a:gd name="connsiteY38" fmla="*/ 654038 h 1008346"/>
              <a:gd name="connsiteX39" fmla="*/ 8848784 w 12192000"/>
              <a:gd name="connsiteY39" fmla="*/ 653686 h 1008346"/>
              <a:gd name="connsiteX40" fmla="*/ 8846477 w 12192000"/>
              <a:gd name="connsiteY40" fmla="*/ 654426 h 1008346"/>
              <a:gd name="connsiteX41" fmla="*/ 8826356 w 12192000"/>
              <a:gd name="connsiteY41" fmla="*/ 654200 h 1008346"/>
              <a:gd name="connsiteX42" fmla="*/ 8788426 w 12192000"/>
              <a:gd name="connsiteY42" fmla="*/ 644734 h 1008346"/>
              <a:gd name="connsiteX43" fmla="*/ 8715784 w 12192000"/>
              <a:gd name="connsiteY43" fmla="*/ 655804 h 1008346"/>
              <a:gd name="connsiteX44" fmla="*/ 8652446 w 12192000"/>
              <a:gd name="connsiteY44" fmla="*/ 660966 h 1008346"/>
              <a:gd name="connsiteX45" fmla="*/ 8602565 w 12192000"/>
              <a:gd name="connsiteY45" fmla="*/ 669503 h 1008346"/>
              <a:gd name="connsiteX46" fmla="*/ 8593932 w 12192000"/>
              <a:gd name="connsiteY46" fmla="*/ 669427 h 1008346"/>
              <a:gd name="connsiteX47" fmla="*/ 8593705 w 12192000"/>
              <a:gd name="connsiteY47" fmla="*/ 669613 h 1008346"/>
              <a:gd name="connsiteX48" fmla="*/ 8584494 w 12192000"/>
              <a:gd name="connsiteY48" fmla="*/ 669906 h 1008346"/>
              <a:gd name="connsiteX49" fmla="*/ 8578197 w 12192000"/>
              <a:gd name="connsiteY49" fmla="*/ 669287 h 1008346"/>
              <a:gd name="connsiteX50" fmla="*/ 8506463 w 12192000"/>
              <a:gd name="connsiteY50" fmla="*/ 693584 h 1008346"/>
              <a:gd name="connsiteX51" fmla="*/ 8399267 w 12192000"/>
              <a:gd name="connsiteY51" fmla="*/ 713948 h 1008346"/>
              <a:gd name="connsiteX52" fmla="*/ 8291640 w 12192000"/>
              <a:gd name="connsiteY52" fmla="*/ 731915 h 1008346"/>
              <a:gd name="connsiteX53" fmla="*/ 8251948 w 12192000"/>
              <a:gd name="connsiteY53" fmla="*/ 737355 h 1008346"/>
              <a:gd name="connsiteX54" fmla="*/ 8184393 w 12192000"/>
              <a:gd name="connsiteY54" fmla="*/ 751751 h 1008346"/>
              <a:gd name="connsiteX55" fmla="*/ 8155434 w 12192000"/>
              <a:gd name="connsiteY55" fmla="*/ 761257 h 1008346"/>
              <a:gd name="connsiteX56" fmla="*/ 8153823 w 12192000"/>
              <a:gd name="connsiteY56" fmla="*/ 761173 h 1008346"/>
              <a:gd name="connsiteX57" fmla="*/ 8152337 w 12192000"/>
              <a:gd name="connsiteY57" fmla="*/ 763644 h 1008346"/>
              <a:gd name="connsiteX58" fmla="*/ 8147026 w 12192000"/>
              <a:gd name="connsiteY58" fmla="*/ 765472 h 1008346"/>
              <a:gd name="connsiteX59" fmla="*/ 8130352 w 12192000"/>
              <a:gd name="connsiteY59" fmla="*/ 767262 h 1008346"/>
              <a:gd name="connsiteX60" fmla="*/ 8123725 w 12192000"/>
              <a:gd name="connsiteY60" fmla="*/ 767408 h 1008346"/>
              <a:gd name="connsiteX61" fmla="*/ 8114787 w 12192000"/>
              <a:gd name="connsiteY61" fmla="*/ 768745 h 1008346"/>
              <a:gd name="connsiteX62" fmla="*/ 8114681 w 12192000"/>
              <a:gd name="connsiteY62" fmla="*/ 768946 h 1008346"/>
              <a:gd name="connsiteX63" fmla="*/ 8106087 w 12192000"/>
              <a:gd name="connsiteY63" fmla="*/ 769868 h 1008346"/>
              <a:gd name="connsiteX64" fmla="*/ 8047050 w 12192000"/>
              <a:gd name="connsiteY64" fmla="*/ 789846 h 1008346"/>
              <a:gd name="connsiteX65" fmla="*/ 7998793 w 12192000"/>
              <a:gd name="connsiteY65" fmla="*/ 802356 h 1008346"/>
              <a:gd name="connsiteX66" fmla="*/ 7988446 w 12192000"/>
              <a:gd name="connsiteY66" fmla="*/ 806503 h 1008346"/>
              <a:gd name="connsiteX67" fmla="*/ 7988194 w 12192000"/>
              <a:gd name="connsiteY67" fmla="*/ 807340 h 1008346"/>
              <a:gd name="connsiteX68" fmla="*/ 7941821 w 12192000"/>
              <a:gd name="connsiteY68" fmla="*/ 811196 h 1008346"/>
              <a:gd name="connsiteX69" fmla="*/ 7913431 w 12192000"/>
              <a:gd name="connsiteY69" fmla="*/ 810908 h 1008346"/>
              <a:gd name="connsiteX70" fmla="*/ 7899391 w 12192000"/>
              <a:gd name="connsiteY70" fmla="*/ 811681 h 1008346"/>
              <a:gd name="connsiteX71" fmla="*/ 7894134 w 12192000"/>
              <a:gd name="connsiteY71" fmla="*/ 809997 h 1008346"/>
              <a:gd name="connsiteX72" fmla="*/ 7874065 w 12192000"/>
              <a:gd name="connsiteY72" fmla="*/ 812104 h 1008346"/>
              <a:gd name="connsiteX73" fmla="*/ 7872250 w 12192000"/>
              <a:gd name="connsiteY73" fmla="*/ 813063 h 1008346"/>
              <a:gd name="connsiteX74" fmla="*/ 7825620 w 12192000"/>
              <a:gd name="connsiteY74" fmla="*/ 810757 h 1008346"/>
              <a:gd name="connsiteX75" fmla="*/ 7759398 w 12192000"/>
              <a:gd name="connsiteY75" fmla="*/ 814526 h 1008346"/>
              <a:gd name="connsiteX76" fmla="*/ 7671781 w 12192000"/>
              <a:gd name="connsiteY76" fmla="*/ 825332 h 1008346"/>
              <a:gd name="connsiteX77" fmla="*/ 7470640 w 12192000"/>
              <a:gd name="connsiteY77" fmla="*/ 840596 h 1008346"/>
              <a:gd name="connsiteX78" fmla="*/ 7464881 w 12192000"/>
              <a:gd name="connsiteY78" fmla="*/ 840011 h 1008346"/>
              <a:gd name="connsiteX79" fmla="*/ 7468828 w 12192000"/>
              <a:gd name="connsiteY79" fmla="*/ 838867 h 1008346"/>
              <a:gd name="connsiteX80" fmla="*/ 7463929 w 12192000"/>
              <a:gd name="connsiteY80" fmla="*/ 839915 h 1008346"/>
              <a:gd name="connsiteX81" fmla="*/ 7464881 w 12192000"/>
              <a:gd name="connsiteY81" fmla="*/ 840011 h 1008346"/>
              <a:gd name="connsiteX82" fmla="*/ 7462887 w 12192000"/>
              <a:gd name="connsiteY82" fmla="*/ 840589 h 1008346"/>
              <a:gd name="connsiteX83" fmla="*/ 7423655 w 12192000"/>
              <a:gd name="connsiteY83" fmla="*/ 848212 h 1008346"/>
              <a:gd name="connsiteX84" fmla="*/ 7346156 w 12192000"/>
              <a:gd name="connsiteY84" fmla="*/ 869806 h 1008346"/>
              <a:gd name="connsiteX85" fmla="*/ 7174543 w 12192000"/>
              <a:gd name="connsiteY85" fmla="*/ 893041 h 1008346"/>
              <a:gd name="connsiteX86" fmla="*/ 7120480 w 12192000"/>
              <a:gd name="connsiteY86" fmla="*/ 906142 h 1008346"/>
              <a:gd name="connsiteX87" fmla="*/ 7063799 w 12192000"/>
              <a:gd name="connsiteY87" fmla="*/ 904302 h 1008346"/>
              <a:gd name="connsiteX88" fmla="*/ 7046174 w 12192000"/>
              <a:gd name="connsiteY88" fmla="*/ 912191 h 1008346"/>
              <a:gd name="connsiteX89" fmla="*/ 7043236 w 12192000"/>
              <a:gd name="connsiteY89" fmla="*/ 913697 h 1008346"/>
              <a:gd name="connsiteX90" fmla="*/ 7029299 w 12192000"/>
              <a:gd name="connsiteY90" fmla="*/ 916535 h 1008346"/>
              <a:gd name="connsiteX91" fmla="*/ 7011341 w 12192000"/>
              <a:gd name="connsiteY91" fmla="*/ 922055 h 1008346"/>
              <a:gd name="connsiteX92" fmla="*/ 6962721 w 12192000"/>
              <a:gd name="connsiteY92" fmla="*/ 926136 h 1008346"/>
              <a:gd name="connsiteX93" fmla="*/ 6924046 w 12192000"/>
              <a:gd name="connsiteY93" fmla="*/ 935119 h 1008346"/>
              <a:gd name="connsiteX94" fmla="*/ 6803921 w 12192000"/>
              <a:gd name="connsiteY94" fmla="*/ 953749 h 1008346"/>
              <a:gd name="connsiteX95" fmla="*/ 6753130 w 12192000"/>
              <a:gd name="connsiteY95" fmla="*/ 967574 h 1008346"/>
              <a:gd name="connsiteX96" fmla="*/ 6715125 w 12192000"/>
              <a:gd name="connsiteY96" fmla="*/ 976612 h 1008346"/>
              <a:gd name="connsiteX97" fmla="*/ 6558230 w 12192000"/>
              <a:gd name="connsiteY97" fmla="*/ 992648 h 1008346"/>
              <a:gd name="connsiteX98" fmla="*/ 6424995 w 12192000"/>
              <a:gd name="connsiteY98" fmla="*/ 997785 h 1008346"/>
              <a:gd name="connsiteX99" fmla="*/ 6223993 w 12192000"/>
              <a:gd name="connsiteY99" fmla="*/ 996254 h 1008346"/>
              <a:gd name="connsiteX100" fmla="*/ 6170626 w 12192000"/>
              <a:gd name="connsiteY100" fmla="*/ 996191 h 1008346"/>
              <a:gd name="connsiteX101" fmla="*/ 6139366 w 12192000"/>
              <a:gd name="connsiteY101" fmla="*/ 1000894 h 1008346"/>
              <a:gd name="connsiteX102" fmla="*/ 6132311 w 12192000"/>
              <a:gd name="connsiteY102" fmla="*/ 1006678 h 1008346"/>
              <a:gd name="connsiteX103" fmla="*/ 6112202 w 12192000"/>
              <a:gd name="connsiteY103" fmla="*/ 1007107 h 1008346"/>
              <a:gd name="connsiteX104" fmla="*/ 6106903 w 12192000"/>
              <a:gd name="connsiteY104" fmla="*/ 1008346 h 1008346"/>
              <a:gd name="connsiteX105" fmla="*/ 6010290 w 12192000"/>
              <a:gd name="connsiteY105" fmla="*/ 999136 h 1008346"/>
              <a:gd name="connsiteX106" fmla="*/ 5859922 w 12192000"/>
              <a:gd name="connsiteY106" fmla="*/ 1004321 h 1008346"/>
              <a:gd name="connsiteX107" fmla="*/ 5623801 w 12192000"/>
              <a:gd name="connsiteY107" fmla="*/ 983916 h 1008346"/>
              <a:gd name="connsiteX108" fmla="*/ 5462286 w 12192000"/>
              <a:gd name="connsiteY108" fmla="*/ 972082 h 1008346"/>
              <a:gd name="connsiteX109" fmla="*/ 5263300 w 12192000"/>
              <a:gd name="connsiteY109" fmla="*/ 962419 h 1008346"/>
              <a:gd name="connsiteX110" fmla="*/ 5146583 w 12192000"/>
              <a:gd name="connsiteY110" fmla="*/ 948153 h 1008346"/>
              <a:gd name="connsiteX111" fmla="*/ 5067376 w 12192000"/>
              <a:gd name="connsiteY111" fmla="*/ 951851 h 1008346"/>
              <a:gd name="connsiteX112" fmla="*/ 4992329 w 12192000"/>
              <a:gd name="connsiteY112" fmla="*/ 947102 h 1008346"/>
              <a:gd name="connsiteX113" fmla="*/ 4965683 w 12192000"/>
              <a:gd name="connsiteY113" fmla="*/ 945215 h 1008346"/>
              <a:gd name="connsiteX114" fmla="*/ 4961310 w 12192000"/>
              <a:gd name="connsiteY114" fmla="*/ 941890 h 1008346"/>
              <a:gd name="connsiteX115" fmla="*/ 4943488 w 12192000"/>
              <a:gd name="connsiteY115" fmla="*/ 939683 h 1008346"/>
              <a:gd name="connsiteX116" fmla="*/ 4849224 w 12192000"/>
              <a:gd name="connsiteY116" fmla="*/ 927230 h 1008346"/>
              <a:gd name="connsiteX117" fmla="*/ 4847947 w 12192000"/>
              <a:gd name="connsiteY117" fmla="*/ 928231 h 1008346"/>
              <a:gd name="connsiteX118" fmla="*/ 4754288 w 12192000"/>
              <a:gd name="connsiteY118" fmla="*/ 938607 h 1008346"/>
              <a:gd name="connsiteX119" fmla="*/ 4663397 w 12192000"/>
              <a:gd name="connsiteY119" fmla="*/ 947888 h 1008346"/>
              <a:gd name="connsiteX120" fmla="*/ 4651959 w 12192000"/>
              <a:gd name="connsiteY120" fmla="*/ 947106 h 1008346"/>
              <a:gd name="connsiteX121" fmla="*/ 4651598 w 12192000"/>
              <a:gd name="connsiteY121" fmla="*/ 947335 h 1008346"/>
              <a:gd name="connsiteX122" fmla="*/ 4639268 w 12192000"/>
              <a:gd name="connsiteY122" fmla="*/ 946997 h 1008346"/>
              <a:gd name="connsiteX123" fmla="*/ 4631109 w 12192000"/>
              <a:gd name="connsiteY123" fmla="*/ 945679 h 1008346"/>
              <a:gd name="connsiteX124" fmla="*/ 4543237 w 12192000"/>
              <a:gd name="connsiteY124" fmla="*/ 945685 h 1008346"/>
              <a:gd name="connsiteX125" fmla="*/ 4438018 w 12192000"/>
              <a:gd name="connsiteY125" fmla="*/ 952550 h 1008346"/>
              <a:gd name="connsiteX126" fmla="*/ 4248478 w 12192000"/>
              <a:gd name="connsiteY126" fmla="*/ 943944 h 1008346"/>
              <a:gd name="connsiteX127" fmla="*/ 4060040 w 12192000"/>
              <a:gd name="connsiteY127" fmla="*/ 924627 h 1008346"/>
              <a:gd name="connsiteX128" fmla="*/ 3900993 w 12192000"/>
              <a:gd name="connsiteY128" fmla="*/ 901281 h 1008346"/>
              <a:gd name="connsiteX129" fmla="*/ 3894163 w 12192000"/>
              <a:gd name="connsiteY129" fmla="*/ 893057 h 1008346"/>
              <a:gd name="connsiteX130" fmla="*/ 3882282 w 12192000"/>
              <a:gd name="connsiteY130" fmla="*/ 887118 h 1008346"/>
              <a:gd name="connsiteX131" fmla="*/ 3879568 w 12192000"/>
              <a:gd name="connsiteY131" fmla="*/ 887386 h 1008346"/>
              <a:gd name="connsiteX132" fmla="*/ 3862018 w 12192000"/>
              <a:gd name="connsiteY132" fmla="*/ 883446 h 1008346"/>
              <a:gd name="connsiteX133" fmla="*/ 3860685 w 12192000"/>
              <a:gd name="connsiteY133" fmla="*/ 880589 h 1008346"/>
              <a:gd name="connsiteX134" fmla="*/ 3849430 w 12192000"/>
              <a:gd name="connsiteY134" fmla="*/ 877261 h 1008346"/>
              <a:gd name="connsiteX135" fmla="*/ 3829379 w 12192000"/>
              <a:gd name="connsiteY135" fmla="*/ 869021 h 1008346"/>
              <a:gd name="connsiteX136" fmla="*/ 3823641 w 12192000"/>
              <a:gd name="connsiteY136" fmla="*/ 869057 h 1008346"/>
              <a:gd name="connsiteX137" fmla="*/ 3790304 w 12192000"/>
              <a:gd name="connsiteY137" fmla="*/ 859084 h 1008346"/>
              <a:gd name="connsiteX138" fmla="*/ 3788900 w 12192000"/>
              <a:gd name="connsiteY138" fmla="*/ 859697 h 1008346"/>
              <a:gd name="connsiteX139" fmla="*/ 3775383 w 12192000"/>
              <a:gd name="connsiteY139" fmla="*/ 860158 h 1008346"/>
              <a:gd name="connsiteX140" fmla="*/ 3650549 w 12192000"/>
              <a:gd name="connsiteY140" fmla="*/ 856389 h 1008346"/>
              <a:gd name="connsiteX141" fmla="*/ 3643002 w 12192000"/>
              <a:gd name="connsiteY141" fmla="*/ 854718 h 1008346"/>
              <a:gd name="connsiteX142" fmla="*/ 3642633 w 12192000"/>
              <a:gd name="connsiteY142" fmla="*/ 854851 h 1008346"/>
              <a:gd name="connsiteX143" fmla="*/ 3634236 w 12192000"/>
              <a:gd name="connsiteY143" fmla="*/ 853421 h 1008346"/>
              <a:gd name="connsiteX144" fmla="*/ 3629243 w 12192000"/>
              <a:gd name="connsiteY144" fmla="*/ 851670 h 1008346"/>
              <a:gd name="connsiteX145" fmla="*/ 3614602 w 12192000"/>
              <a:gd name="connsiteY145" fmla="*/ 848429 h 1008346"/>
              <a:gd name="connsiteX146" fmla="*/ 3543752 w 12192000"/>
              <a:gd name="connsiteY146" fmla="*/ 861253 h 1008346"/>
              <a:gd name="connsiteX147" fmla="*/ 3430556 w 12192000"/>
              <a:gd name="connsiteY147" fmla="*/ 860564 h 1008346"/>
              <a:gd name="connsiteX148" fmla="*/ 3385450 w 12192000"/>
              <a:gd name="connsiteY148" fmla="*/ 861153 h 1008346"/>
              <a:gd name="connsiteX149" fmla="*/ 3206411 w 12192000"/>
              <a:gd name="connsiteY149" fmla="*/ 856342 h 1008346"/>
              <a:gd name="connsiteX150" fmla="*/ 3172172 w 12192000"/>
              <a:gd name="connsiteY150" fmla="*/ 859926 h 1008346"/>
              <a:gd name="connsiteX151" fmla="*/ 3167260 w 12192000"/>
              <a:gd name="connsiteY151" fmla="*/ 861600 h 1008346"/>
              <a:gd name="connsiteX152" fmla="*/ 3160907 w 12192000"/>
              <a:gd name="connsiteY152" fmla="*/ 862337 h 1008346"/>
              <a:gd name="connsiteX153" fmla="*/ 3144557 w 12192000"/>
              <a:gd name="connsiteY153" fmla="*/ 860933 h 1008346"/>
              <a:gd name="connsiteX154" fmla="*/ 3138575 w 12192000"/>
              <a:gd name="connsiteY154" fmla="*/ 859842 h 1008346"/>
              <a:gd name="connsiteX155" fmla="*/ 3129468 w 12192000"/>
              <a:gd name="connsiteY155" fmla="*/ 859445 h 1008346"/>
              <a:gd name="connsiteX156" fmla="*/ 3129191 w 12192000"/>
              <a:gd name="connsiteY156" fmla="*/ 859614 h 1008346"/>
              <a:gd name="connsiteX157" fmla="*/ 3080632 w 12192000"/>
              <a:gd name="connsiteY157" fmla="*/ 859576 h 1008346"/>
              <a:gd name="connsiteX158" fmla="*/ 3020075 w 12192000"/>
              <a:gd name="connsiteY158" fmla="*/ 867669 h 1008346"/>
              <a:gd name="connsiteX159" fmla="*/ 2996410 w 12192000"/>
              <a:gd name="connsiteY159" fmla="*/ 869598 h 1008346"/>
              <a:gd name="connsiteX160" fmla="*/ 2983493 w 12192000"/>
              <a:gd name="connsiteY160" fmla="*/ 871583 h 1008346"/>
              <a:gd name="connsiteX161" fmla="*/ 2982508 w 12192000"/>
              <a:gd name="connsiteY161" fmla="*/ 872324 h 1008346"/>
              <a:gd name="connsiteX162" fmla="*/ 2943646 w 12192000"/>
              <a:gd name="connsiteY162" fmla="*/ 866671 h 1008346"/>
              <a:gd name="connsiteX163" fmla="*/ 2937624 w 12192000"/>
              <a:gd name="connsiteY163" fmla="*/ 860873 h 1008346"/>
              <a:gd name="connsiteX164" fmla="*/ 2900278 w 12192000"/>
              <a:gd name="connsiteY164" fmla="*/ 855890 h 1008346"/>
              <a:gd name="connsiteX165" fmla="*/ 2877094 w 12192000"/>
              <a:gd name="connsiteY165" fmla="*/ 850038 h 1008346"/>
              <a:gd name="connsiteX166" fmla="*/ 2876089 w 12192000"/>
              <a:gd name="connsiteY166" fmla="*/ 849428 h 1008346"/>
              <a:gd name="connsiteX167" fmla="*/ 2858491 w 12192000"/>
              <a:gd name="connsiteY167" fmla="*/ 836891 h 1008346"/>
              <a:gd name="connsiteX168" fmla="*/ 2853221 w 12192000"/>
              <a:gd name="connsiteY168" fmla="*/ 836141 h 1008346"/>
              <a:gd name="connsiteX169" fmla="*/ 2809798 w 12192000"/>
              <a:gd name="connsiteY169" fmla="*/ 818931 h 1008346"/>
              <a:gd name="connsiteX170" fmla="*/ 2788143 w 12192000"/>
              <a:gd name="connsiteY170" fmla="*/ 814680 h 1008346"/>
              <a:gd name="connsiteX171" fmla="*/ 2726584 w 12192000"/>
              <a:gd name="connsiteY171" fmla="*/ 814258 h 1008346"/>
              <a:gd name="connsiteX172" fmla="*/ 2695593 w 12192000"/>
              <a:gd name="connsiteY172" fmla="*/ 797218 h 1008346"/>
              <a:gd name="connsiteX173" fmla="*/ 2688833 w 12192000"/>
              <a:gd name="connsiteY173" fmla="*/ 794195 h 1008346"/>
              <a:gd name="connsiteX174" fmla="*/ 2688479 w 12192000"/>
              <a:gd name="connsiteY174" fmla="*/ 794303 h 1008346"/>
              <a:gd name="connsiteX175" fmla="*/ 2680911 w 12192000"/>
              <a:gd name="connsiteY175" fmla="*/ 791446 h 1008346"/>
              <a:gd name="connsiteX176" fmla="*/ 2676500 w 12192000"/>
              <a:gd name="connsiteY176" fmla="*/ 788684 h 1008346"/>
              <a:gd name="connsiteX177" fmla="*/ 2597106 w 12192000"/>
              <a:gd name="connsiteY177" fmla="*/ 788233 h 1008346"/>
              <a:gd name="connsiteX178" fmla="*/ 2493284 w 12192000"/>
              <a:gd name="connsiteY178" fmla="*/ 771780 h 1008346"/>
              <a:gd name="connsiteX179" fmla="*/ 2391347 w 12192000"/>
              <a:gd name="connsiteY179" fmla="*/ 752808 h 1008346"/>
              <a:gd name="connsiteX180" fmla="*/ 2354862 w 12192000"/>
              <a:gd name="connsiteY180" fmla="*/ 744636 h 1008346"/>
              <a:gd name="connsiteX181" fmla="*/ 2287979 w 12192000"/>
              <a:gd name="connsiteY181" fmla="*/ 735811 h 1008346"/>
              <a:gd name="connsiteX182" fmla="*/ 2255010 w 12192000"/>
              <a:gd name="connsiteY182" fmla="*/ 734698 h 1008346"/>
              <a:gd name="connsiteX183" fmla="*/ 2251535 w 12192000"/>
              <a:gd name="connsiteY183" fmla="*/ 736637 h 1008346"/>
              <a:gd name="connsiteX184" fmla="*/ 2245631 w 12192000"/>
              <a:gd name="connsiteY184" fmla="*/ 736631 h 1008346"/>
              <a:gd name="connsiteX185" fmla="*/ 2230763 w 12192000"/>
              <a:gd name="connsiteY185" fmla="*/ 732710 h 1008346"/>
              <a:gd name="connsiteX186" fmla="*/ 2225379 w 12192000"/>
              <a:gd name="connsiteY186" fmla="*/ 730591 h 1008346"/>
              <a:gd name="connsiteX187" fmla="*/ 2217057 w 12192000"/>
              <a:gd name="connsiteY187" fmla="*/ 728862 h 1008346"/>
              <a:gd name="connsiteX188" fmla="*/ 2216788 w 12192000"/>
              <a:gd name="connsiteY188" fmla="*/ 729024 h 1008346"/>
              <a:gd name="connsiteX189" fmla="*/ 2209124 w 12192000"/>
              <a:gd name="connsiteY189" fmla="*/ 727003 h 1008346"/>
              <a:gd name="connsiteX190" fmla="*/ 2172459 w 12192000"/>
              <a:gd name="connsiteY190" fmla="*/ 714519 h 1008346"/>
              <a:gd name="connsiteX191" fmla="*/ 2115857 w 12192000"/>
              <a:gd name="connsiteY191" fmla="*/ 723498 h 1008346"/>
              <a:gd name="connsiteX192" fmla="*/ 2093949 w 12192000"/>
              <a:gd name="connsiteY192" fmla="*/ 722515 h 1008346"/>
              <a:gd name="connsiteX193" fmla="*/ 2080925 w 12192000"/>
              <a:gd name="connsiteY193" fmla="*/ 723827 h 1008346"/>
              <a:gd name="connsiteX194" fmla="*/ 1983785 w 12192000"/>
              <a:gd name="connsiteY194" fmla="*/ 689896 h 1008346"/>
              <a:gd name="connsiteX195" fmla="*/ 1959913 w 12192000"/>
              <a:gd name="connsiteY195" fmla="*/ 672734 h 1008346"/>
              <a:gd name="connsiteX196" fmla="*/ 1804159 w 12192000"/>
              <a:gd name="connsiteY196" fmla="*/ 644533 h 1008346"/>
              <a:gd name="connsiteX197" fmla="*/ 1591576 w 12192000"/>
              <a:gd name="connsiteY197" fmla="*/ 571258 h 1008346"/>
              <a:gd name="connsiteX198" fmla="*/ 1496826 w 12192000"/>
              <a:gd name="connsiteY198" fmla="*/ 568535 h 1008346"/>
              <a:gd name="connsiteX199" fmla="*/ 1356936 w 12192000"/>
              <a:gd name="connsiteY199" fmla="*/ 530781 h 1008346"/>
              <a:gd name="connsiteX200" fmla="*/ 1269628 w 12192000"/>
              <a:gd name="connsiteY200" fmla="*/ 539232 h 1008346"/>
              <a:gd name="connsiteX201" fmla="*/ 1194874 w 12192000"/>
              <a:gd name="connsiteY201" fmla="*/ 523525 h 1008346"/>
              <a:gd name="connsiteX202" fmla="*/ 1138189 w 12192000"/>
              <a:gd name="connsiteY202" fmla="*/ 509746 h 1008346"/>
              <a:gd name="connsiteX203" fmla="*/ 976781 w 12192000"/>
              <a:gd name="connsiteY203" fmla="*/ 468644 h 1008346"/>
              <a:gd name="connsiteX204" fmla="*/ 882061 w 12192000"/>
              <a:gd name="connsiteY204" fmla="*/ 458215 h 1008346"/>
              <a:gd name="connsiteX205" fmla="*/ 833317 w 12192000"/>
              <a:gd name="connsiteY205" fmla="*/ 447431 h 1008346"/>
              <a:gd name="connsiteX206" fmla="*/ 827386 w 12192000"/>
              <a:gd name="connsiteY206" fmla="*/ 446883 h 1008346"/>
              <a:gd name="connsiteX207" fmla="*/ 786341 w 12192000"/>
              <a:gd name="connsiteY207" fmla="*/ 445842 h 1008346"/>
              <a:gd name="connsiteX208" fmla="*/ 725073 w 12192000"/>
              <a:gd name="connsiteY208" fmla="*/ 448531 h 1008346"/>
              <a:gd name="connsiteX209" fmla="*/ 624284 w 12192000"/>
              <a:gd name="connsiteY209" fmla="*/ 462606 h 1008346"/>
              <a:gd name="connsiteX210" fmla="*/ 527403 w 12192000"/>
              <a:gd name="connsiteY210" fmla="*/ 467566 h 1008346"/>
              <a:gd name="connsiteX211" fmla="*/ 407139 w 12192000"/>
              <a:gd name="connsiteY211" fmla="*/ 461890 h 1008346"/>
              <a:gd name="connsiteX212" fmla="*/ 363011 w 12192000"/>
              <a:gd name="connsiteY212" fmla="*/ 466758 h 1008346"/>
              <a:gd name="connsiteX213" fmla="*/ 360644 w 12192000"/>
              <a:gd name="connsiteY213" fmla="*/ 472114 h 1008346"/>
              <a:gd name="connsiteX214" fmla="*/ 347271 w 12192000"/>
              <a:gd name="connsiteY214" fmla="*/ 472897 h 1008346"/>
              <a:gd name="connsiteX215" fmla="*/ 344210 w 12192000"/>
              <a:gd name="connsiteY215" fmla="*/ 474119 h 1008346"/>
              <a:gd name="connsiteX216" fmla="*/ 326160 w 12192000"/>
              <a:gd name="connsiteY216" fmla="*/ 480110 h 1008346"/>
              <a:gd name="connsiteX217" fmla="*/ 275309 w 12192000"/>
              <a:gd name="connsiteY217" fmla="*/ 467738 h 1008346"/>
              <a:gd name="connsiteX218" fmla="*/ 251787 w 12192000"/>
              <a:gd name="connsiteY218" fmla="*/ 466296 h 1008346"/>
              <a:gd name="connsiteX219" fmla="*/ 229585 w 12192000"/>
              <a:gd name="connsiteY219" fmla="*/ 458043 h 1008346"/>
              <a:gd name="connsiteX220" fmla="*/ 218012 w 12192000"/>
              <a:gd name="connsiteY220" fmla="*/ 449412 h 1008346"/>
              <a:gd name="connsiteX221" fmla="*/ 133735 w 12192000"/>
              <a:gd name="connsiteY221" fmla="*/ 416518 h 1008346"/>
              <a:gd name="connsiteX222" fmla="*/ 77108 w 12192000"/>
              <a:gd name="connsiteY222" fmla="*/ 390937 h 1008346"/>
              <a:gd name="connsiteX223" fmla="*/ 65936 w 12192000"/>
              <a:gd name="connsiteY223" fmla="*/ 382568 h 1008346"/>
              <a:gd name="connsiteX224" fmla="*/ 49890 w 12192000"/>
              <a:gd name="connsiteY224" fmla="*/ 382282 h 1008346"/>
              <a:gd name="connsiteX225" fmla="*/ 44249 w 12192000"/>
              <a:gd name="connsiteY225" fmla="*/ 384936 h 1008346"/>
              <a:gd name="connsiteX226" fmla="*/ 0 w 12192000"/>
              <a:gd name="connsiteY226" fmla="*/ 363641 h 100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12192000" h="1008346">
                <a:moveTo>
                  <a:pt x="0" y="0"/>
                </a:moveTo>
                <a:lnTo>
                  <a:pt x="12187583" y="0"/>
                </a:lnTo>
                <a:lnTo>
                  <a:pt x="12192000" y="65613"/>
                </a:lnTo>
                <a:lnTo>
                  <a:pt x="12192000" y="84629"/>
                </a:lnTo>
                <a:lnTo>
                  <a:pt x="12176433" y="86996"/>
                </a:lnTo>
                <a:cubicBezTo>
                  <a:pt x="12073182" y="101789"/>
                  <a:pt x="12117356" y="120931"/>
                  <a:pt x="11966438" y="112672"/>
                </a:cubicBezTo>
                <a:cubicBezTo>
                  <a:pt x="11964149" y="128655"/>
                  <a:pt x="11948882" y="132320"/>
                  <a:pt x="11916918" y="131001"/>
                </a:cubicBezTo>
                <a:cubicBezTo>
                  <a:pt x="11886791" y="145641"/>
                  <a:pt x="11820109" y="185794"/>
                  <a:pt x="11785675" y="200504"/>
                </a:cubicBezTo>
                <a:cubicBezTo>
                  <a:pt x="11767893" y="223073"/>
                  <a:pt x="11729657" y="198901"/>
                  <a:pt x="11710307" y="219266"/>
                </a:cubicBezTo>
                <a:lnTo>
                  <a:pt x="11488515" y="272573"/>
                </a:lnTo>
                <a:cubicBezTo>
                  <a:pt x="11451393" y="267628"/>
                  <a:pt x="11433126" y="277361"/>
                  <a:pt x="11419631" y="292041"/>
                </a:cubicBezTo>
                <a:cubicBezTo>
                  <a:pt x="11351766" y="302526"/>
                  <a:pt x="11316239" y="329144"/>
                  <a:pt x="11247844" y="350265"/>
                </a:cubicBezTo>
                <a:cubicBezTo>
                  <a:pt x="11176630" y="380253"/>
                  <a:pt x="11168845" y="398802"/>
                  <a:pt x="11126425" y="419544"/>
                </a:cubicBezTo>
                <a:lnTo>
                  <a:pt x="11017611" y="445382"/>
                </a:lnTo>
                <a:lnTo>
                  <a:pt x="10964524" y="459636"/>
                </a:lnTo>
                <a:lnTo>
                  <a:pt x="10937482" y="479175"/>
                </a:lnTo>
                <a:cubicBezTo>
                  <a:pt x="10928984" y="479690"/>
                  <a:pt x="10923663" y="480566"/>
                  <a:pt x="10920340" y="481765"/>
                </a:cubicBezTo>
                <a:cubicBezTo>
                  <a:pt x="10920271" y="481905"/>
                  <a:pt x="10920203" y="482045"/>
                  <a:pt x="10920133" y="482186"/>
                </a:cubicBezTo>
                <a:lnTo>
                  <a:pt x="10815604" y="500583"/>
                </a:lnTo>
                <a:lnTo>
                  <a:pt x="10736979" y="537354"/>
                </a:lnTo>
                <a:cubicBezTo>
                  <a:pt x="10701168" y="539251"/>
                  <a:pt x="10671225" y="526691"/>
                  <a:pt x="10697572" y="549656"/>
                </a:cubicBezTo>
                <a:cubicBezTo>
                  <a:pt x="10686217" y="550987"/>
                  <a:pt x="10680616" y="554110"/>
                  <a:pt x="10677680" y="558131"/>
                </a:cubicBezTo>
                <a:lnTo>
                  <a:pt x="10677187" y="559888"/>
                </a:lnTo>
                <a:lnTo>
                  <a:pt x="10588288" y="566845"/>
                </a:lnTo>
                <a:lnTo>
                  <a:pt x="10533913" y="565526"/>
                </a:lnTo>
                <a:lnTo>
                  <a:pt x="10427096" y="571439"/>
                </a:lnTo>
                <a:lnTo>
                  <a:pt x="10283366" y="601076"/>
                </a:lnTo>
                <a:cubicBezTo>
                  <a:pt x="10219534" y="608345"/>
                  <a:pt x="10191304" y="590560"/>
                  <a:pt x="10071988" y="612649"/>
                </a:cubicBezTo>
                <a:cubicBezTo>
                  <a:pt x="10057074" y="615410"/>
                  <a:pt x="10039347" y="619216"/>
                  <a:pt x="10019577" y="623784"/>
                </a:cubicBezTo>
                <a:lnTo>
                  <a:pt x="9996598" y="629362"/>
                </a:lnTo>
                <a:lnTo>
                  <a:pt x="9994226" y="629693"/>
                </a:lnTo>
                <a:cubicBezTo>
                  <a:pt x="9969462" y="631806"/>
                  <a:pt x="9926429" y="636434"/>
                  <a:pt x="9886928" y="637803"/>
                </a:cubicBezTo>
                <a:cubicBezTo>
                  <a:pt x="9846681" y="625129"/>
                  <a:pt x="9789914" y="647341"/>
                  <a:pt x="9757216" y="637903"/>
                </a:cubicBezTo>
                <a:lnTo>
                  <a:pt x="9630666" y="634301"/>
                </a:lnTo>
                <a:cubicBezTo>
                  <a:pt x="9589814" y="639083"/>
                  <a:pt x="9614560" y="612902"/>
                  <a:pt x="9552588" y="654919"/>
                </a:cubicBezTo>
                <a:cubicBezTo>
                  <a:pt x="9480258" y="649249"/>
                  <a:pt x="9479892" y="669316"/>
                  <a:pt x="9415821" y="653970"/>
                </a:cubicBezTo>
                <a:lnTo>
                  <a:pt x="9163817" y="650641"/>
                </a:lnTo>
                <a:cubicBezTo>
                  <a:pt x="9121629" y="655493"/>
                  <a:pt x="9110866" y="652022"/>
                  <a:pt x="9050386" y="653852"/>
                </a:cubicBezTo>
                <a:cubicBezTo>
                  <a:pt x="8989096" y="658189"/>
                  <a:pt x="8982352" y="653254"/>
                  <a:pt x="8929125" y="654038"/>
                </a:cubicBezTo>
                <a:cubicBezTo>
                  <a:pt x="8895525" y="654011"/>
                  <a:pt x="8854261" y="655068"/>
                  <a:pt x="8848784" y="653686"/>
                </a:cubicBezTo>
                <a:lnTo>
                  <a:pt x="8846477" y="654426"/>
                </a:lnTo>
                <a:cubicBezTo>
                  <a:pt x="8836488" y="655974"/>
                  <a:pt x="8830524" y="655525"/>
                  <a:pt x="8826356" y="654200"/>
                </a:cubicBezTo>
                <a:lnTo>
                  <a:pt x="8788426" y="644734"/>
                </a:lnTo>
                <a:lnTo>
                  <a:pt x="8715784" y="655804"/>
                </a:lnTo>
                <a:cubicBezTo>
                  <a:pt x="8700486" y="660164"/>
                  <a:pt x="8674656" y="657180"/>
                  <a:pt x="8652446" y="660966"/>
                </a:cubicBezTo>
                <a:cubicBezTo>
                  <a:pt x="8638945" y="659778"/>
                  <a:pt x="8617129" y="670043"/>
                  <a:pt x="8602565" y="669503"/>
                </a:cubicBezTo>
                <a:lnTo>
                  <a:pt x="8593932" y="669427"/>
                </a:lnTo>
                <a:lnTo>
                  <a:pt x="8593705" y="669613"/>
                </a:lnTo>
                <a:cubicBezTo>
                  <a:pt x="8591714" y="669998"/>
                  <a:pt x="8588833" y="670123"/>
                  <a:pt x="8584494" y="669906"/>
                </a:cubicBezTo>
                <a:lnTo>
                  <a:pt x="8578197" y="669287"/>
                </a:lnTo>
                <a:lnTo>
                  <a:pt x="8506463" y="693584"/>
                </a:lnTo>
                <a:cubicBezTo>
                  <a:pt x="8463764" y="700193"/>
                  <a:pt x="8447826" y="702186"/>
                  <a:pt x="8399267" y="713948"/>
                </a:cubicBezTo>
                <a:cubicBezTo>
                  <a:pt x="8359327" y="720193"/>
                  <a:pt x="8328180" y="730649"/>
                  <a:pt x="8291640" y="731915"/>
                </a:cubicBezTo>
                <a:cubicBezTo>
                  <a:pt x="8280654" y="738095"/>
                  <a:pt x="8268777" y="741688"/>
                  <a:pt x="8251948" y="737355"/>
                </a:cubicBezTo>
                <a:cubicBezTo>
                  <a:pt x="8215882" y="744957"/>
                  <a:pt x="8212832" y="755146"/>
                  <a:pt x="8184393" y="751751"/>
                </a:cubicBezTo>
                <a:cubicBezTo>
                  <a:pt x="8173075" y="769174"/>
                  <a:pt x="8168114" y="763895"/>
                  <a:pt x="8155434" y="761257"/>
                </a:cubicBezTo>
                <a:lnTo>
                  <a:pt x="8153823" y="761173"/>
                </a:lnTo>
                <a:lnTo>
                  <a:pt x="8152337" y="763644"/>
                </a:lnTo>
                <a:lnTo>
                  <a:pt x="8147026" y="765472"/>
                </a:lnTo>
                <a:lnTo>
                  <a:pt x="8130352" y="767262"/>
                </a:lnTo>
                <a:lnTo>
                  <a:pt x="8123725" y="767408"/>
                </a:lnTo>
                <a:cubicBezTo>
                  <a:pt x="8119291" y="767706"/>
                  <a:pt x="8116515" y="768155"/>
                  <a:pt x="8114787" y="768745"/>
                </a:cubicBezTo>
                <a:cubicBezTo>
                  <a:pt x="8114753" y="768812"/>
                  <a:pt x="8114716" y="768878"/>
                  <a:pt x="8114681" y="768946"/>
                </a:cubicBezTo>
                <a:lnTo>
                  <a:pt x="8106087" y="769868"/>
                </a:lnTo>
                <a:cubicBezTo>
                  <a:pt x="8090192" y="774423"/>
                  <a:pt x="8064932" y="784432"/>
                  <a:pt x="8047050" y="789846"/>
                </a:cubicBezTo>
                <a:cubicBezTo>
                  <a:pt x="8028366" y="790970"/>
                  <a:pt x="7984943" y="791619"/>
                  <a:pt x="7998793" y="802356"/>
                </a:cubicBezTo>
                <a:cubicBezTo>
                  <a:pt x="7992871" y="803059"/>
                  <a:pt x="7989962" y="804576"/>
                  <a:pt x="7988446" y="806503"/>
                </a:cubicBezTo>
                <a:cubicBezTo>
                  <a:pt x="7988363" y="806782"/>
                  <a:pt x="7988279" y="807061"/>
                  <a:pt x="7988194" y="807340"/>
                </a:cubicBezTo>
                <a:lnTo>
                  <a:pt x="7941821" y="811196"/>
                </a:lnTo>
                <a:lnTo>
                  <a:pt x="7913431" y="810908"/>
                </a:lnTo>
                <a:lnTo>
                  <a:pt x="7899391" y="811681"/>
                </a:lnTo>
                <a:lnTo>
                  <a:pt x="7894134" y="809997"/>
                </a:lnTo>
                <a:cubicBezTo>
                  <a:pt x="7889170" y="809235"/>
                  <a:pt x="7882983" y="809505"/>
                  <a:pt x="7874065" y="812104"/>
                </a:cubicBezTo>
                <a:lnTo>
                  <a:pt x="7872250" y="813063"/>
                </a:lnTo>
                <a:lnTo>
                  <a:pt x="7825620" y="810757"/>
                </a:lnTo>
                <a:cubicBezTo>
                  <a:pt x="7819392" y="809994"/>
                  <a:pt x="7764833" y="816501"/>
                  <a:pt x="7759398" y="814526"/>
                </a:cubicBezTo>
                <a:cubicBezTo>
                  <a:pt x="7724819" y="813934"/>
                  <a:pt x="7729736" y="814205"/>
                  <a:pt x="7671781" y="825332"/>
                </a:cubicBezTo>
                <a:cubicBezTo>
                  <a:pt x="7662860" y="827124"/>
                  <a:pt x="7506038" y="834490"/>
                  <a:pt x="7470640" y="840596"/>
                </a:cubicBezTo>
                <a:lnTo>
                  <a:pt x="7464881" y="840011"/>
                </a:lnTo>
                <a:lnTo>
                  <a:pt x="7468828" y="838867"/>
                </a:lnTo>
                <a:cubicBezTo>
                  <a:pt x="7467755" y="838929"/>
                  <a:pt x="7464874" y="839452"/>
                  <a:pt x="7463929" y="839915"/>
                </a:cubicBezTo>
                <a:lnTo>
                  <a:pt x="7464881" y="840011"/>
                </a:lnTo>
                <a:lnTo>
                  <a:pt x="7462887" y="840589"/>
                </a:lnTo>
                <a:cubicBezTo>
                  <a:pt x="7456605" y="841972"/>
                  <a:pt x="7444775" y="844340"/>
                  <a:pt x="7423655" y="848212"/>
                </a:cubicBezTo>
                <a:cubicBezTo>
                  <a:pt x="7401789" y="849153"/>
                  <a:pt x="7379434" y="857438"/>
                  <a:pt x="7346156" y="869806"/>
                </a:cubicBezTo>
                <a:cubicBezTo>
                  <a:pt x="7271178" y="897611"/>
                  <a:pt x="7249743" y="890013"/>
                  <a:pt x="7174543" y="893041"/>
                </a:cubicBezTo>
                <a:cubicBezTo>
                  <a:pt x="7148347" y="916454"/>
                  <a:pt x="7157917" y="896956"/>
                  <a:pt x="7120480" y="906142"/>
                </a:cubicBezTo>
                <a:cubicBezTo>
                  <a:pt x="7120216" y="888189"/>
                  <a:pt x="7078525" y="922435"/>
                  <a:pt x="7063799" y="904302"/>
                </a:cubicBezTo>
                <a:cubicBezTo>
                  <a:pt x="7057452" y="906549"/>
                  <a:pt x="7051768" y="909296"/>
                  <a:pt x="7046174" y="912191"/>
                </a:cubicBezTo>
                <a:lnTo>
                  <a:pt x="7043236" y="913697"/>
                </a:lnTo>
                <a:lnTo>
                  <a:pt x="7029299" y="916535"/>
                </a:lnTo>
                <a:lnTo>
                  <a:pt x="7011341" y="922055"/>
                </a:lnTo>
                <a:lnTo>
                  <a:pt x="6962721" y="926136"/>
                </a:lnTo>
                <a:cubicBezTo>
                  <a:pt x="6955177" y="928190"/>
                  <a:pt x="6934298" y="934551"/>
                  <a:pt x="6924046" y="935119"/>
                </a:cubicBezTo>
                <a:lnTo>
                  <a:pt x="6803921" y="953749"/>
                </a:lnTo>
                <a:cubicBezTo>
                  <a:pt x="6793798" y="956148"/>
                  <a:pt x="6756114" y="960863"/>
                  <a:pt x="6753130" y="967574"/>
                </a:cubicBezTo>
                <a:cubicBezTo>
                  <a:pt x="6747365" y="975888"/>
                  <a:pt x="6707255" y="968409"/>
                  <a:pt x="6715125" y="976612"/>
                </a:cubicBezTo>
                <a:lnTo>
                  <a:pt x="6558230" y="992648"/>
                </a:lnTo>
                <a:lnTo>
                  <a:pt x="6424995" y="997785"/>
                </a:lnTo>
                <a:lnTo>
                  <a:pt x="6223993" y="996254"/>
                </a:lnTo>
                <a:cubicBezTo>
                  <a:pt x="6210976" y="994645"/>
                  <a:pt x="6182117" y="995304"/>
                  <a:pt x="6170626" y="996191"/>
                </a:cubicBezTo>
                <a:lnTo>
                  <a:pt x="6139366" y="1000894"/>
                </a:lnTo>
                <a:lnTo>
                  <a:pt x="6132311" y="1006678"/>
                </a:lnTo>
                <a:lnTo>
                  <a:pt x="6112202" y="1007107"/>
                </a:lnTo>
                <a:lnTo>
                  <a:pt x="6106903" y="1008346"/>
                </a:lnTo>
                <a:cubicBezTo>
                  <a:pt x="6089917" y="1007017"/>
                  <a:pt x="6051453" y="999806"/>
                  <a:pt x="6010290" y="999136"/>
                </a:cubicBezTo>
                <a:cubicBezTo>
                  <a:pt x="5969128" y="998465"/>
                  <a:pt x="5880801" y="1013593"/>
                  <a:pt x="5859922" y="1004321"/>
                </a:cubicBezTo>
                <a:cubicBezTo>
                  <a:pt x="5765762" y="991088"/>
                  <a:pt x="5703766" y="1009352"/>
                  <a:pt x="5623801" y="983916"/>
                </a:cubicBezTo>
                <a:cubicBezTo>
                  <a:pt x="5544186" y="983963"/>
                  <a:pt x="5522368" y="975664"/>
                  <a:pt x="5462286" y="972082"/>
                </a:cubicBezTo>
                <a:cubicBezTo>
                  <a:pt x="5381152" y="966377"/>
                  <a:pt x="5295596" y="957595"/>
                  <a:pt x="5263300" y="962419"/>
                </a:cubicBezTo>
                <a:cubicBezTo>
                  <a:pt x="5223679" y="967819"/>
                  <a:pt x="5228790" y="951744"/>
                  <a:pt x="5146583" y="948153"/>
                </a:cubicBezTo>
                <a:cubicBezTo>
                  <a:pt x="5114696" y="951070"/>
                  <a:pt x="5103593" y="950913"/>
                  <a:pt x="5067376" y="951851"/>
                </a:cubicBezTo>
                <a:lnTo>
                  <a:pt x="4992329" y="947102"/>
                </a:lnTo>
                <a:cubicBezTo>
                  <a:pt x="4978545" y="948367"/>
                  <a:pt x="4970776" y="947303"/>
                  <a:pt x="4965683" y="945215"/>
                </a:cubicBezTo>
                <a:lnTo>
                  <a:pt x="4961310" y="941890"/>
                </a:lnTo>
                <a:lnTo>
                  <a:pt x="4943488" y="939683"/>
                </a:lnTo>
                <a:lnTo>
                  <a:pt x="4849224" y="927230"/>
                </a:lnTo>
                <a:lnTo>
                  <a:pt x="4847947" y="928231"/>
                </a:lnTo>
                <a:cubicBezTo>
                  <a:pt x="4826178" y="932813"/>
                  <a:pt x="4785045" y="935332"/>
                  <a:pt x="4754288" y="938607"/>
                </a:cubicBezTo>
                <a:cubicBezTo>
                  <a:pt x="4736761" y="935966"/>
                  <a:pt x="4682562" y="949752"/>
                  <a:pt x="4663397" y="947888"/>
                </a:cubicBezTo>
                <a:lnTo>
                  <a:pt x="4651959" y="947106"/>
                </a:lnTo>
                <a:lnTo>
                  <a:pt x="4651598" y="947335"/>
                </a:lnTo>
                <a:cubicBezTo>
                  <a:pt x="4648828" y="947687"/>
                  <a:pt x="4644956" y="947627"/>
                  <a:pt x="4639268" y="946997"/>
                </a:cubicBezTo>
                <a:lnTo>
                  <a:pt x="4631109" y="945679"/>
                </a:lnTo>
                <a:lnTo>
                  <a:pt x="4543237" y="945685"/>
                </a:lnTo>
                <a:lnTo>
                  <a:pt x="4438018" y="952550"/>
                </a:lnTo>
                <a:cubicBezTo>
                  <a:pt x="4374838" y="949681"/>
                  <a:pt x="4320080" y="950605"/>
                  <a:pt x="4248478" y="943944"/>
                </a:cubicBezTo>
                <a:cubicBezTo>
                  <a:pt x="4186345" y="948231"/>
                  <a:pt x="4126469" y="936911"/>
                  <a:pt x="4060040" y="924627"/>
                </a:cubicBezTo>
                <a:cubicBezTo>
                  <a:pt x="4001992" y="917353"/>
                  <a:pt x="3965469" y="896563"/>
                  <a:pt x="3900993" y="901281"/>
                </a:cubicBezTo>
                <a:cubicBezTo>
                  <a:pt x="3899958" y="898137"/>
                  <a:pt x="3897537" y="895435"/>
                  <a:pt x="3894163" y="893057"/>
                </a:cubicBezTo>
                <a:lnTo>
                  <a:pt x="3882282" y="887118"/>
                </a:lnTo>
                <a:lnTo>
                  <a:pt x="3879568" y="887386"/>
                </a:lnTo>
                <a:cubicBezTo>
                  <a:pt x="3869341" y="886992"/>
                  <a:pt x="3864486" y="885466"/>
                  <a:pt x="3862018" y="883446"/>
                </a:cubicBezTo>
                <a:lnTo>
                  <a:pt x="3860685" y="880589"/>
                </a:lnTo>
                <a:lnTo>
                  <a:pt x="3849430" y="877261"/>
                </a:lnTo>
                <a:lnTo>
                  <a:pt x="3829379" y="869021"/>
                </a:lnTo>
                <a:lnTo>
                  <a:pt x="3823641" y="869057"/>
                </a:lnTo>
                <a:lnTo>
                  <a:pt x="3790304" y="859084"/>
                </a:lnTo>
                <a:lnTo>
                  <a:pt x="3788900" y="859697"/>
                </a:lnTo>
                <a:cubicBezTo>
                  <a:pt x="3784995" y="860839"/>
                  <a:pt x="3780679" y="861255"/>
                  <a:pt x="3775383" y="860158"/>
                </a:cubicBezTo>
                <a:lnTo>
                  <a:pt x="3650549" y="856389"/>
                </a:lnTo>
                <a:lnTo>
                  <a:pt x="3643002" y="854718"/>
                </a:lnTo>
                <a:lnTo>
                  <a:pt x="3642633" y="854851"/>
                </a:lnTo>
                <a:cubicBezTo>
                  <a:pt x="3640525" y="854845"/>
                  <a:pt x="3637865" y="854429"/>
                  <a:pt x="3634236" y="853421"/>
                </a:cubicBezTo>
                <a:lnTo>
                  <a:pt x="3629243" y="851670"/>
                </a:lnTo>
                <a:lnTo>
                  <a:pt x="3614602" y="848429"/>
                </a:lnTo>
                <a:lnTo>
                  <a:pt x="3543752" y="861253"/>
                </a:lnTo>
                <a:cubicBezTo>
                  <a:pt x="3500035" y="859566"/>
                  <a:pt x="3467992" y="871747"/>
                  <a:pt x="3430556" y="860564"/>
                </a:cubicBezTo>
                <a:cubicBezTo>
                  <a:pt x="3389606" y="859043"/>
                  <a:pt x="3418847" y="866729"/>
                  <a:pt x="3385450" y="861153"/>
                </a:cubicBezTo>
                <a:cubicBezTo>
                  <a:pt x="3348090" y="860448"/>
                  <a:pt x="3237697" y="855648"/>
                  <a:pt x="3206411" y="856342"/>
                </a:cubicBezTo>
                <a:cubicBezTo>
                  <a:pt x="3180515" y="870648"/>
                  <a:pt x="3180956" y="864759"/>
                  <a:pt x="3172172" y="859926"/>
                </a:cubicBezTo>
                <a:lnTo>
                  <a:pt x="3167260" y="861600"/>
                </a:lnTo>
                <a:lnTo>
                  <a:pt x="3160907" y="862337"/>
                </a:lnTo>
                <a:lnTo>
                  <a:pt x="3144557" y="860933"/>
                </a:lnTo>
                <a:lnTo>
                  <a:pt x="3138575" y="859842"/>
                </a:lnTo>
                <a:cubicBezTo>
                  <a:pt x="3134393" y="859301"/>
                  <a:pt x="3131532" y="859210"/>
                  <a:pt x="3129468" y="859445"/>
                </a:cubicBezTo>
                <a:lnTo>
                  <a:pt x="3129191" y="859614"/>
                </a:lnTo>
                <a:lnTo>
                  <a:pt x="3080632" y="859576"/>
                </a:lnTo>
                <a:cubicBezTo>
                  <a:pt x="3066428" y="869092"/>
                  <a:pt x="3020225" y="848520"/>
                  <a:pt x="3020075" y="867669"/>
                </a:cubicBezTo>
                <a:cubicBezTo>
                  <a:pt x="3002560" y="865266"/>
                  <a:pt x="2993991" y="856922"/>
                  <a:pt x="2996410" y="869598"/>
                </a:cubicBezTo>
                <a:cubicBezTo>
                  <a:pt x="2990543" y="869161"/>
                  <a:pt x="2986591" y="870051"/>
                  <a:pt x="2983493" y="871583"/>
                </a:cubicBezTo>
                <a:lnTo>
                  <a:pt x="2982508" y="872324"/>
                </a:lnTo>
                <a:lnTo>
                  <a:pt x="2943646" y="866671"/>
                </a:lnTo>
                <a:lnTo>
                  <a:pt x="2937624" y="860873"/>
                </a:lnTo>
                <a:lnTo>
                  <a:pt x="2900278" y="855890"/>
                </a:lnTo>
                <a:lnTo>
                  <a:pt x="2877094" y="850038"/>
                </a:lnTo>
                <a:lnTo>
                  <a:pt x="2876089" y="849428"/>
                </a:lnTo>
                <a:lnTo>
                  <a:pt x="2858491" y="836891"/>
                </a:lnTo>
                <a:lnTo>
                  <a:pt x="2853221" y="836141"/>
                </a:lnTo>
                <a:cubicBezTo>
                  <a:pt x="2845104" y="833148"/>
                  <a:pt x="2820643" y="822508"/>
                  <a:pt x="2809798" y="818931"/>
                </a:cubicBezTo>
                <a:cubicBezTo>
                  <a:pt x="2803336" y="833150"/>
                  <a:pt x="2801586" y="821927"/>
                  <a:pt x="2788143" y="814680"/>
                </a:cubicBezTo>
                <a:cubicBezTo>
                  <a:pt x="2775104" y="835149"/>
                  <a:pt x="2745218" y="807855"/>
                  <a:pt x="2726584" y="814258"/>
                </a:cubicBezTo>
                <a:cubicBezTo>
                  <a:pt x="2717002" y="808472"/>
                  <a:pt x="2706629" y="802727"/>
                  <a:pt x="2695593" y="797218"/>
                </a:cubicBezTo>
                <a:lnTo>
                  <a:pt x="2688833" y="794195"/>
                </a:lnTo>
                <a:lnTo>
                  <a:pt x="2688479" y="794303"/>
                </a:lnTo>
                <a:cubicBezTo>
                  <a:pt x="2686546" y="794003"/>
                  <a:pt x="2684146" y="793143"/>
                  <a:pt x="2680911" y="791446"/>
                </a:cubicBezTo>
                <a:lnTo>
                  <a:pt x="2676500" y="788684"/>
                </a:lnTo>
                <a:lnTo>
                  <a:pt x="2597106" y="788233"/>
                </a:lnTo>
                <a:cubicBezTo>
                  <a:pt x="2557147" y="780192"/>
                  <a:pt x="2526549" y="790205"/>
                  <a:pt x="2493284" y="771780"/>
                </a:cubicBezTo>
                <a:cubicBezTo>
                  <a:pt x="2455850" y="764319"/>
                  <a:pt x="2421460" y="764032"/>
                  <a:pt x="2391347" y="752808"/>
                </a:cubicBezTo>
                <a:cubicBezTo>
                  <a:pt x="2376903" y="755171"/>
                  <a:pt x="2364156" y="754671"/>
                  <a:pt x="2354862" y="744636"/>
                </a:cubicBezTo>
                <a:cubicBezTo>
                  <a:pt x="2319232" y="739843"/>
                  <a:pt x="2307341" y="748884"/>
                  <a:pt x="2287979" y="735811"/>
                </a:cubicBezTo>
                <a:lnTo>
                  <a:pt x="2255010" y="734698"/>
                </a:lnTo>
                <a:lnTo>
                  <a:pt x="2251535" y="736637"/>
                </a:lnTo>
                <a:lnTo>
                  <a:pt x="2245631" y="736631"/>
                </a:lnTo>
                <a:lnTo>
                  <a:pt x="2230763" y="732710"/>
                </a:lnTo>
                <a:lnTo>
                  <a:pt x="2225379" y="730591"/>
                </a:lnTo>
                <a:cubicBezTo>
                  <a:pt x="2221589" y="729370"/>
                  <a:pt x="2218976" y="728867"/>
                  <a:pt x="2217057" y="728862"/>
                </a:cubicBezTo>
                <a:lnTo>
                  <a:pt x="2216788" y="729024"/>
                </a:lnTo>
                <a:lnTo>
                  <a:pt x="2209124" y="727003"/>
                </a:lnTo>
                <a:cubicBezTo>
                  <a:pt x="2196342" y="723123"/>
                  <a:pt x="2184048" y="718901"/>
                  <a:pt x="2172459" y="714519"/>
                </a:cubicBezTo>
                <a:cubicBezTo>
                  <a:pt x="2158494" y="723838"/>
                  <a:pt x="2117863" y="700822"/>
                  <a:pt x="2115857" y="723498"/>
                </a:cubicBezTo>
                <a:cubicBezTo>
                  <a:pt x="2100018" y="718231"/>
                  <a:pt x="2092968" y="707158"/>
                  <a:pt x="2093949" y="722515"/>
                </a:cubicBezTo>
                <a:lnTo>
                  <a:pt x="2080925" y="723827"/>
                </a:lnTo>
                <a:lnTo>
                  <a:pt x="1983785" y="689896"/>
                </a:lnTo>
                <a:cubicBezTo>
                  <a:pt x="1963617" y="681381"/>
                  <a:pt x="1989851" y="680295"/>
                  <a:pt x="1959913" y="672734"/>
                </a:cubicBezTo>
                <a:cubicBezTo>
                  <a:pt x="1903668" y="678499"/>
                  <a:pt x="1860398" y="653313"/>
                  <a:pt x="1804159" y="644533"/>
                </a:cubicBezTo>
                <a:cubicBezTo>
                  <a:pt x="1743487" y="627658"/>
                  <a:pt x="1612652" y="582310"/>
                  <a:pt x="1591576" y="571258"/>
                </a:cubicBezTo>
                <a:cubicBezTo>
                  <a:pt x="1573388" y="564719"/>
                  <a:pt x="1489080" y="557055"/>
                  <a:pt x="1496826" y="568535"/>
                </a:cubicBezTo>
                <a:cubicBezTo>
                  <a:pt x="1445419" y="536648"/>
                  <a:pt x="1419299" y="553467"/>
                  <a:pt x="1356936" y="530781"/>
                </a:cubicBezTo>
                <a:lnTo>
                  <a:pt x="1269628" y="539232"/>
                </a:lnTo>
                <a:lnTo>
                  <a:pt x="1194874" y="523525"/>
                </a:lnTo>
                <a:lnTo>
                  <a:pt x="1138189" y="509746"/>
                </a:lnTo>
                <a:lnTo>
                  <a:pt x="976781" y="468644"/>
                </a:lnTo>
                <a:cubicBezTo>
                  <a:pt x="929088" y="460952"/>
                  <a:pt x="905972" y="461750"/>
                  <a:pt x="882061" y="458215"/>
                </a:cubicBezTo>
                <a:lnTo>
                  <a:pt x="833317" y="447431"/>
                </a:lnTo>
                <a:lnTo>
                  <a:pt x="827386" y="446883"/>
                </a:lnTo>
                <a:lnTo>
                  <a:pt x="786341" y="445842"/>
                </a:lnTo>
                <a:lnTo>
                  <a:pt x="725073" y="448531"/>
                </a:lnTo>
                <a:cubicBezTo>
                  <a:pt x="698064" y="451325"/>
                  <a:pt x="645372" y="459412"/>
                  <a:pt x="624284" y="462606"/>
                </a:cubicBezTo>
                <a:cubicBezTo>
                  <a:pt x="591338" y="465778"/>
                  <a:pt x="563594" y="467685"/>
                  <a:pt x="527403" y="467566"/>
                </a:cubicBezTo>
                <a:cubicBezTo>
                  <a:pt x="485975" y="450521"/>
                  <a:pt x="440521" y="474706"/>
                  <a:pt x="407139" y="461890"/>
                </a:cubicBezTo>
                <a:cubicBezTo>
                  <a:pt x="379741" y="461756"/>
                  <a:pt x="370760" y="465054"/>
                  <a:pt x="363011" y="466758"/>
                </a:cubicBezTo>
                <a:lnTo>
                  <a:pt x="360644" y="472114"/>
                </a:lnTo>
                <a:lnTo>
                  <a:pt x="347271" y="472897"/>
                </a:lnTo>
                <a:lnTo>
                  <a:pt x="344210" y="474119"/>
                </a:lnTo>
                <a:cubicBezTo>
                  <a:pt x="338378" y="476473"/>
                  <a:pt x="332503" y="478642"/>
                  <a:pt x="326160" y="480110"/>
                </a:cubicBezTo>
                <a:cubicBezTo>
                  <a:pt x="317620" y="456362"/>
                  <a:pt x="270799" y="488667"/>
                  <a:pt x="275309" y="467738"/>
                </a:cubicBezTo>
                <a:lnTo>
                  <a:pt x="251787" y="466296"/>
                </a:lnTo>
                <a:lnTo>
                  <a:pt x="229585" y="458043"/>
                </a:lnTo>
                <a:lnTo>
                  <a:pt x="218012" y="449412"/>
                </a:lnTo>
                <a:lnTo>
                  <a:pt x="133735" y="416518"/>
                </a:lnTo>
                <a:lnTo>
                  <a:pt x="77108" y="390937"/>
                </a:lnTo>
                <a:lnTo>
                  <a:pt x="65936" y="382568"/>
                </a:lnTo>
                <a:lnTo>
                  <a:pt x="49890" y="382282"/>
                </a:lnTo>
                <a:cubicBezTo>
                  <a:pt x="47699" y="382935"/>
                  <a:pt x="45800" y="383830"/>
                  <a:pt x="44249" y="384936"/>
                </a:cubicBezTo>
                <a:lnTo>
                  <a:pt x="0" y="363641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A61ECB-521C-4BFC-9F12-1BA566BC2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4068"/>
            <a:ext cx="12192000" cy="1163932"/>
          </a:xfrm>
          <a:custGeom>
            <a:avLst/>
            <a:gdLst>
              <a:gd name="connsiteX0" fmla="*/ 2955508 w 12192000"/>
              <a:gd name="connsiteY0" fmla="*/ 929 h 1163932"/>
              <a:gd name="connsiteX1" fmla="*/ 2973472 w 12192000"/>
              <a:gd name="connsiteY1" fmla="*/ 2369 h 1163932"/>
              <a:gd name="connsiteX2" fmla="*/ 3052621 w 12192000"/>
              <a:gd name="connsiteY2" fmla="*/ 14030 h 1163932"/>
              <a:gd name="connsiteX3" fmla="*/ 3145220 w 12192000"/>
              <a:gd name="connsiteY3" fmla="*/ 16277 h 1163932"/>
              <a:gd name="connsiteX4" fmla="*/ 3233309 w 12192000"/>
              <a:gd name="connsiteY4" fmla="*/ 8968 h 1163932"/>
              <a:gd name="connsiteX5" fmla="*/ 3320851 w 12192000"/>
              <a:gd name="connsiteY5" fmla="*/ 18902 h 1163932"/>
              <a:gd name="connsiteX6" fmla="*/ 3394552 w 12192000"/>
              <a:gd name="connsiteY6" fmla="*/ 38279 h 1163932"/>
              <a:gd name="connsiteX7" fmla="*/ 3462252 w 12192000"/>
              <a:gd name="connsiteY7" fmla="*/ 68646 h 1163932"/>
              <a:gd name="connsiteX8" fmla="*/ 3504799 w 12192000"/>
              <a:gd name="connsiteY8" fmla="*/ 93363 h 1163932"/>
              <a:gd name="connsiteX9" fmla="*/ 3568807 w 12192000"/>
              <a:gd name="connsiteY9" fmla="*/ 84557 h 1163932"/>
              <a:gd name="connsiteX10" fmla="*/ 3571993 w 12192000"/>
              <a:gd name="connsiteY10" fmla="*/ 87105 h 1163932"/>
              <a:gd name="connsiteX11" fmla="*/ 3590879 w 12192000"/>
              <a:gd name="connsiteY11" fmla="*/ 100115 h 1163932"/>
              <a:gd name="connsiteX12" fmla="*/ 3623973 w 12192000"/>
              <a:gd name="connsiteY12" fmla="*/ 93084 h 1163932"/>
              <a:gd name="connsiteX13" fmla="*/ 3636728 w 12192000"/>
              <a:gd name="connsiteY13" fmla="*/ 98019 h 1163932"/>
              <a:gd name="connsiteX14" fmla="*/ 3676976 w 12192000"/>
              <a:gd name="connsiteY14" fmla="*/ 96600 h 1163932"/>
              <a:gd name="connsiteX15" fmla="*/ 3722653 w 12192000"/>
              <a:gd name="connsiteY15" fmla="*/ 115363 h 1163932"/>
              <a:gd name="connsiteX16" fmla="*/ 3775112 w 12192000"/>
              <a:gd name="connsiteY16" fmla="*/ 98970 h 1163932"/>
              <a:gd name="connsiteX17" fmla="*/ 3932956 w 12192000"/>
              <a:gd name="connsiteY17" fmla="*/ 122337 h 1163932"/>
              <a:gd name="connsiteX18" fmla="*/ 4100593 w 12192000"/>
              <a:gd name="connsiteY18" fmla="*/ 163834 h 1163932"/>
              <a:gd name="connsiteX19" fmla="*/ 4316364 w 12192000"/>
              <a:gd name="connsiteY19" fmla="*/ 177453 h 1163932"/>
              <a:gd name="connsiteX20" fmla="*/ 4387387 w 12192000"/>
              <a:gd name="connsiteY20" fmla="*/ 164360 h 1163932"/>
              <a:gd name="connsiteX21" fmla="*/ 4427957 w 12192000"/>
              <a:gd name="connsiteY21" fmla="*/ 177526 h 1163932"/>
              <a:gd name="connsiteX22" fmla="*/ 4502291 w 12192000"/>
              <a:gd name="connsiteY22" fmla="*/ 188197 h 1163932"/>
              <a:gd name="connsiteX23" fmla="*/ 4600771 w 12192000"/>
              <a:gd name="connsiteY23" fmla="*/ 212143 h 1163932"/>
              <a:gd name="connsiteX24" fmla="*/ 4644102 w 12192000"/>
              <a:gd name="connsiteY24" fmla="*/ 210363 h 1163932"/>
              <a:gd name="connsiteX25" fmla="*/ 4652752 w 12192000"/>
              <a:gd name="connsiteY25" fmla="*/ 210902 h 1163932"/>
              <a:gd name="connsiteX26" fmla="*/ 4652896 w 12192000"/>
              <a:gd name="connsiteY26" fmla="*/ 211286 h 1163932"/>
              <a:gd name="connsiteX27" fmla="*/ 4685303 w 12192000"/>
              <a:gd name="connsiteY27" fmla="*/ 212939 h 1163932"/>
              <a:gd name="connsiteX28" fmla="*/ 4690886 w 12192000"/>
              <a:gd name="connsiteY28" fmla="*/ 215767 h 1163932"/>
              <a:gd name="connsiteX29" fmla="*/ 4725430 w 12192000"/>
              <a:gd name="connsiteY29" fmla="*/ 238732 h 1163932"/>
              <a:gd name="connsiteX30" fmla="*/ 4800051 w 12192000"/>
              <a:gd name="connsiteY30" fmla="*/ 231099 h 1163932"/>
              <a:gd name="connsiteX31" fmla="*/ 4875115 w 12192000"/>
              <a:gd name="connsiteY31" fmla="*/ 264350 h 1163932"/>
              <a:gd name="connsiteX32" fmla="*/ 4936450 w 12192000"/>
              <a:gd name="connsiteY32" fmla="*/ 280902 h 1163932"/>
              <a:gd name="connsiteX33" fmla="*/ 5030961 w 12192000"/>
              <a:gd name="connsiteY33" fmla="*/ 305912 h 1163932"/>
              <a:gd name="connsiteX34" fmla="*/ 5082734 w 12192000"/>
              <a:gd name="connsiteY34" fmla="*/ 308581 h 1163932"/>
              <a:gd name="connsiteX35" fmla="*/ 5138799 w 12192000"/>
              <a:gd name="connsiteY35" fmla="*/ 303800 h 1163932"/>
              <a:gd name="connsiteX36" fmla="*/ 5259695 w 12192000"/>
              <a:gd name="connsiteY36" fmla="*/ 330476 h 1163932"/>
              <a:gd name="connsiteX37" fmla="*/ 5359642 w 12192000"/>
              <a:gd name="connsiteY37" fmla="*/ 340575 h 1163932"/>
              <a:gd name="connsiteX38" fmla="*/ 5372918 w 12192000"/>
              <a:gd name="connsiteY38" fmla="*/ 336834 h 1163932"/>
              <a:gd name="connsiteX39" fmla="*/ 5396084 w 12192000"/>
              <a:gd name="connsiteY39" fmla="*/ 328268 h 1163932"/>
              <a:gd name="connsiteX40" fmla="*/ 5414292 w 12192000"/>
              <a:gd name="connsiteY40" fmla="*/ 320863 h 1163932"/>
              <a:gd name="connsiteX41" fmla="*/ 5487276 w 12192000"/>
              <a:gd name="connsiteY41" fmla="*/ 307350 h 1163932"/>
              <a:gd name="connsiteX42" fmla="*/ 5612716 w 12192000"/>
              <a:gd name="connsiteY42" fmla="*/ 308118 h 1163932"/>
              <a:gd name="connsiteX43" fmla="*/ 5864813 w 12192000"/>
              <a:gd name="connsiteY43" fmla="*/ 257852 h 1163932"/>
              <a:gd name="connsiteX44" fmla="*/ 6151392 w 12192000"/>
              <a:gd name="connsiteY44" fmla="*/ 225732 h 1163932"/>
              <a:gd name="connsiteX45" fmla="*/ 6209396 w 12192000"/>
              <a:gd name="connsiteY45" fmla="*/ 220469 h 1163932"/>
              <a:gd name="connsiteX46" fmla="*/ 6269898 w 12192000"/>
              <a:gd name="connsiteY46" fmla="*/ 226300 h 1163932"/>
              <a:gd name="connsiteX47" fmla="*/ 6297029 w 12192000"/>
              <a:gd name="connsiteY47" fmla="*/ 224230 h 1163932"/>
              <a:gd name="connsiteX48" fmla="*/ 6352373 w 12192000"/>
              <a:gd name="connsiteY48" fmla="*/ 209161 h 1163932"/>
              <a:gd name="connsiteX49" fmla="*/ 6353759 w 12192000"/>
              <a:gd name="connsiteY49" fmla="*/ 209135 h 1163932"/>
              <a:gd name="connsiteX50" fmla="*/ 6363346 w 12192000"/>
              <a:gd name="connsiteY50" fmla="*/ 196700 h 1163932"/>
              <a:gd name="connsiteX51" fmla="*/ 6400681 w 12192000"/>
              <a:gd name="connsiteY51" fmla="*/ 204402 h 1163932"/>
              <a:gd name="connsiteX52" fmla="*/ 6402041 w 12192000"/>
              <a:gd name="connsiteY52" fmla="*/ 207073 h 1163932"/>
              <a:gd name="connsiteX53" fmla="*/ 6424912 w 12192000"/>
              <a:gd name="connsiteY53" fmla="*/ 204940 h 1163932"/>
              <a:gd name="connsiteX54" fmla="*/ 6502019 w 12192000"/>
              <a:gd name="connsiteY54" fmla="*/ 198788 h 1163932"/>
              <a:gd name="connsiteX55" fmla="*/ 6518229 w 12192000"/>
              <a:gd name="connsiteY55" fmla="*/ 197839 h 1163932"/>
              <a:gd name="connsiteX56" fmla="*/ 6519089 w 12192000"/>
              <a:gd name="connsiteY56" fmla="*/ 198274 h 1163932"/>
              <a:gd name="connsiteX57" fmla="*/ 6561047 w 12192000"/>
              <a:gd name="connsiteY57" fmla="*/ 182276 h 1163932"/>
              <a:gd name="connsiteX58" fmla="*/ 6595639 w 12192000"/>
              <a:gd name="connsiteY58" fmla="*/ 174596 h 1163932"/>
              <a:gd name="connsiteX59" fmla="*/ 6692265 w 12192000"/>
              <a:gd name="connsiteY59" fmla="*/ 171261 h 1163932"/>
              <a:gd name="connsiteX60" fmla="*/ 6697219 w 12192000"/>
              <a:gd name="connsiteY60" fmla="*/ 171733 h 1163932"/>
              <a:gd name="connsiteX61" fmla="*/ 6713656 w 12192000"/>
              <a:gd name="connsiteY61" fmla="*/ 160032 h 1163932"/>
              <a:gd name="connsiteX62" fmla="*/ 6714383 w 12192000"/>
              <a:gd name="connsiteY62" fmla="*/ 156857 h 1163932"/>
              <a:gd name="connsiteX63" fmla="*/ 6774793 w 12192000"/>
              <a:gd name="connsiteY63" fmla="*/ 166145 h 1163932"/>
              <a:gd name="connsiteX64" fmla="*/ 6782112 w 12192000"/>
              <a:gd name="connsiteY64" fmla="*/ 161687 h 1163932"/>
              <a:gd name="connsiteX65" fmla="*/ 6822392 w 12192000"/>
              <a:gd name="connsiteY65" fmla="*/ 175020 h 1163932"/>
              <a:gd name="connsiteX66" fmla="*/ 6842719 w 12192000"/>
              <a:gd name="connsiteY66" fmla="*/ 178025 h 1163932"/>
              <a:gd name="connsiteX67" fmla="*/ 6878958 w 12192000"/>
              <a:gd name="connsiteY67" fmla="*/ 187256 h 1163932"/>
              <a:gd name="connsiteX68" fmla="*/ 6881972 w 12192000"/>
              <a:gd name="connsiteY68" fmla="*/ 184277 h 1163932"/>
              <a:gd name="connsiteX69" fmla="*/ 6889133 w 12192000"/>
              <a:gd name="connsiteY69" fmla="*/ 187492 h 1163932"/>
              <a:gd name="connsiteX70" fmla="*/ 6894439 w 12192000"/>
              <a:gd name="connsiteY70" fmla="*/ 184074 h 1163932"/>
              <a:gd name="connsiteX71" fmla="*/ 6900419 w 12192000"/>
              <a:gd name="connsiteY71" fmla="*/ 185342 h 1163932"/>
              <a:gd name="connsiteX72" fmla="*/ 6963220 w 12192000"/>
              <a:gd name="connsiteY72" fmla="*/ 173736 h 1163932"/>
              <a:gd name="connsiteX73" fmla="*/ 6976706 w 12192000"/>
              <a:gd name="connsiteY73" fmla="*/ 177326 h 1163932"/>
              <a:gd name="connsiteX74" fmla="*/ 6987064 w 12192000"/>
              <a:gd name="connsiteY74" fmla="*/ 166834 h 1163932"/>
              <a:gd name="connsiteX75" fmla="*/ 7030230 w 12192000"/>
              <a:gd name="connsiteY75" fmla="*/ 166147 h 1163932"/>
              <a:gd name="connsiteX76" fmla="*/ 7045014 w 12192000"/>
              <a:gd name="connsiteY76" fmla="*/ 175533 h 1163932"/>
              <a:gd name="connsiteX77" fmla="*/ 7058714 w 12192000"/>
              <a:gd name="connsiteY77" fmla="*/ 182424 h 1163932"/>
              <a:gd name="connsiteX78" fmla="*/ 7060499 w 12192000"/>
              <a:gd name="connsiteY78" fmla="*/ 182495 h 1163932"/>
              <a:gd name="connsiteX79" fmla="*/ 7078430 w 12192000"/>
              <a:gd name="connsiteY79" fmla="*/ 183225 h 1163932"/>
              <a:gd name="connsiteX80" fmla="*/ 7176563 w 12192000"/>
              <a:gd name="connsiteY80" fmla="*/ 179676 h 1163932"/>
              <a:gd name="connsiteX81" fmla="*/ 7205529 w 12192000"/>
              <a:gd name="connsiteY81" fmla="*/ 187443 h 1163932"/>
              <a:gd name="connsiteX82" fmla="*/ 7310118 w 12192000"/>
              <a:gd name="connsiteY82" fmla="*/ 169037 h 1163932"/>
              <a:gd name="connsiteX83" fmla="*/ 7673859 w 12192000"/>
              <a:gd name="connsiteY83" fmla="*/ 156768 h 1163932"/>
              <a:gd name="connsiteX84" fmla="*/ 7692748 w 12192000"/>
              <a:gd name="connsiteY84" fmla="*/ 167969 h 1163932"/>
              <a:gd name="connsiteX85" fmla="*/ 7715729 w 12192000"/>
              <a:gd name="connsiteY85" fmla="*/ 163804 h 1163932"/>
              <a:gd name="connsiteX86" fmla="*/ 7974189 w 12192000"/>
              <a:gd name="connsiteY86" fmla="*/ 161251 h 1163932"/>
              <a:gd name="connsiteX87" fmla="*/ 8101969 w 12192000"/>
              <a:gd name="connsiteY87" fmla="*/ 150927 h 1163932"/>
              <a:gd name="connsiteX88" fmla="*/ 8106826 w 12192000"/>
              <a:gd name="connsiteY88" fmla="*/ 146285 h 1163932"/>
              <a:gd name="connsiteX89" fmla="*/ 8162058 w 12192000"/>
              <a:gd name="connsiteY89" fmla="*/ 103136 h 1163932"/>
              <a:gd name="connsiteX90" fmla="*/ 8184568 w 12192000"/>
              <a:gd name="connsiteY90" fmla="*/ 100422 h 1163932"/>
              <a:gd name="connsiteX91" fmla="*/ 8205350 w 12192000"/>
              <a:gd name="connsiteY91" fmla="*/ 106344 h 1163932"/>
              <a:gd name="connsiteX92" fmla="*/ 8228227 w 12192000"/>
              <a:gd name="connsiteY92" fmla="*/ 112404 h 1163932"/>
              <a:gd name="connsiteX93" fmla="*/ 8229109 w 12192000"/>
              <a:gd name="connsiteY93" fmla="*/ 109777 h 1163932"/>
              <a:gd name="connsiteX94" fmla="*/ 8237963 w 12192000"/>
              <a:gd name="connsiteY94" fmla="*/ 113428 h 1163932"/>
              <a:gd name="connsiteX95" fmla="*/ 8248358 w 12192000"/>
              <a:gd name="connsiteY95" fmla="*/ 112494 h 1163932"/>
              <a:gd name="connsiteX96" fmla="*/ 8249309 w 12192000"/>
              <a:gd name="connsiteY96" fmla="*/ 113130 h 1163932"/>
              <a:gd name="connsiteX97" fmla="*/ 8249997 w 12192000"/>
              <a:gd name="connsiteY97" fmla="*/ 112347 h 1163932"/>
              <a:gd name="connsiteX98" fmla="*/ 8272162 w 12192000"/>
              <a:gd name="connsiteY98" fmla="*/ 110356 h 1163932"/>
              <a:gd name="connsiteX99" fmla="*/ 8292349 w 12192000"/>
              <a:gd name="connsiteY99" fmla="*/ 103912 h 1163932"/>
              <a:gd name="connsiteX100" fmla="*/ 8292491 w 12192000"/>
              <a:gd name="connsiteY100" fmla="*/ 103935 h 1163932"/>
              <a:gd name="connsiteX101" fmla="*/ 8307239 w 12192000"/>
              <a:gd name="connsiteY101" fmla="*/ 101023 h 1163932"/>
              <a:gd name="connsiteX102" fmla="*/ 8339282 w 12192000"/>
              <a:gd name="connsiteY102" fmla="*/ 115374 h 1163932"/>
              <a:gd name="connsiteX103" fmla="*/ 8346156 w 12192000"/>
              <a:gd name="connsiteY103" fmla="*/ 117659 h 1163932"/>
              <a:gd name="connsiteX104" fmla="*/ 8346467 w 12192000"/>
              <a:gd name="connsiteY104" fmla="*/ 117456 h 1163932"/>
              <a:gd name="connsiteX105" fmla="*/ 8354069 w 12192000"/>
              <a:gd name="connsiteY105" fmla="*/ 119374 h 1163932"/>
              <a:gd name="connsiteX106" fmla="*/ 8358687 w 12192000"/>
              <a:gd name="connsiteY106" fmla="*/ 121825 h 1163932"/>
              <a:gd name="connsiteX107" fmla="*/ 8433385 w 12192000"/>
              <a:gd name="connsiteY107" fmla="*/ 106101 h 1163932"/>
              <a:gd name="connsiteX108" fmla="*/ 8533779 w 12192000"/>
              <a:gd name="connsiteY108" fmla="*/ 104806 h 1163932"/>
              <a:gd name="connsiteX109" fmla="*/ 8632833 w 12192000"/>
              <a:gd name="connsiteY109" fmla="*/ 106964 h 1163932"/>
              <a:gd name="connsiteX110" fmla="*/ 8668523 w 12192000"/>
              <a:gd name="connsiteY110" fmla="*/ 109411 h 1163932"/>
              <a:gd name="connsiteX111" fmla="*/ 8732893 w 12192000"/>
              <a:gd name="connsiteY111" fmla="*/ 106423 h 1163932"/>
              <a:gd name="connsiteX112" fmla="*/ 8764071 w 12192000"/>
              <a:gd name="connsiteY112" fmla="*/ 101019 h 1163932"/>
              <a:gd name="connsiteX113" fmla="*/ 8767004 w 12192000"/>
              <a:gd name="connsiteY113" fmla="*/ 97951 h 1163932"/>
              <a:gd name="connsiteX114" fmla="*/ 8772553 w 12192000"/>
              <a:gd name="connsiteY114" fmla="*/ 96746 h 1163932"/>
              <a:gd name="connsiteX115" fmla="*/ 8787201 w 12192000"/>
              <a:gd name="connsiteY115" fmla="*/ 98465 h 1163932"/>
              <a:gd name="connsiteX116" fmla="*/ 8792624 w 12192000"/>
              <a:gd name="connsiteY116" fmla="*/ 99935 h 1163932"/>
              <a:gd name="connsiteX117" fmla="*/ 8800741 w 12192000"/>
              <a:gd name="connsiteY117" fmla="*/ 100329 h 1163932"/>
              <a:gd name="connsiteX118" fmla="*/ 8800966 w 12192000"/>
              <a:gd name="connsiteY118" fmla="*/ 100077 h 1163932"/>
              <a:gd name="connsiteX119" fmla="*/ 8808513 w 12192000"/>
              <a:gd name="connsiteY119" fmla="*/ 100962 h 1163932"/>
              <a:gd name="connsiteX120" fmla="*/ 8845110 w 12192000"/>
              <a:gd name="connsiteY120" fmla="*/ 108611 h 1163932"/>
              <a:gd name="connsiteX121" fmla="*/ 8896773 w 12192000"/>
              <a:gd name="connsiteY121" fmla="*/ 86101 h 1163932"/>
              <a:gd name="connsiteX122" fmla="*/ 8917529 w 12192000"/>
              <a:gd name="connsiteY122" fmla="*/ 82805 h 1163932"/>
              <a:gd name="connsiteX123" fmla="*/ 8929546 w 12192000"/>
              <a:gd name="connsiteY123" fmla="*/ 78543 h 1163932"/>
              <a:gd name="connsiteX124" fmla="*/ 9026654 w 12192000"/>
              <a:gd name="connsiteY124" fmla="*/ 99852 h 1163932"/>
              <a:gd name="connsiteX125" fmla="*/ 9040737 w 12192000"/>
              <a:gd name="connsiteY125" fmla="*/ 105786 h 1163932"/>
              <a:gd name="connsiteX126" fmla="*/ 9052026 w 12192000"/>
              <a:gd name="connsiteY126" fmla="*/ 115808 h 1163932"/>
              <a:gd name="connsiteX127" fmla="*/ 9203241 w 12192000"/>
              <a:gd name="connsiteY127" fmla="*/ 118145 h 1163932"/>
              <a:gd name="connsiteX128" fmla="*/ 9415584 w 12192000"/>
              <a:gd name="connsiteY128" fmla="*/ 163588 h 1163932"/>
              <a:gd name="connsiteX129" fmla="*/ 9505102 w 12192000"/>
              <a:gd name="connsiteY129" fmla="*/ 147474 h 1163932"/>
              <a:gd name="connsiteX130" fmla="*/ 9643040 w 12192000"/>
              <a:gd name="connsiteY130" fmla="*/ 164665 h 1163932"/>
              <a:gd name="connsiteX131" fmla="*/ 9762999 w 12192000"/>
              <a:gd name="connsiteY131" fmla="*/ 169055 h 1163932"/>
              <a:gd name="connsiteX132" fmla="*/ 9776183 w 12192000"/>
              <a:gd name="connsiteY132" fmla="*/ 168623 h 1163932"/>
              <a:gd name="connsiteX133" fmla="*/ 9780532 w 12192000"/>
              <a:gd name="connsiteY133" fmla="*/ 162255 h 1163932"/>
              <a:gd name="connsiteX134" fmla="*/ 9824924 w 12192000"/>
              <a:gd name="connsiteY134" fmla="*/ 158079 h 1163932"/>
              <a:gd name="connsiteX135" fmla="*/ 9910588 w 12192000"/>
              <a:gd name="connsiteY135" fmla="*/ 160759 h 1163932"/>
              <a:gd name="connsiteX136" fmla="*/ 9924173 w 12192000"/>
              <a:gd name="connsiteY136" fmla="*/ 165023 h 1163932"/>
              <a:gd name="connsiteX137" fmla="*/ 10010969 w 12192000"/>
              <a:gd name="connsiteY137" fmla="*/ 162234 h 1163932"/>
              <a:gd name="connsiteX138" fmla="*/ 10070699 w 12192000"/>
              <a:gd name="connsiteY138" fmla="*/ 164286 h 1163932"/>
              <a:gd name="connsiteX139" fmla="*/ 10083825 w 12192000"/>
              <a:gd name="connsiteY139" fmla="*/ 168444 h 1163932"/>
              <a:gd name="connsiteX140" fmla="*/ 10097932 w 12192000"/>
              <a:gd name="connsiteY140" fmla="*/ 161160 h 1163932"/>
              <a:gd name="connsiteX141" fmla="*/ 10101779 w 12192000"/>
              <a:gd name="connsiteY141" fmla="*/ 155488 h 1163932"/>
              <a:gd name="connsiteX142" fmla="*/ 10149437 w 12192000"/>
              <a:gd name="connsiteY142" fmla="*/ 158598 h 1163932"/>
              <a:gd name="connsiteX143" fmla="*/ 10155104 w 12192000"/>
              <a:gd name="connsiteY143" fmla="*/ 158045 h 1163932"/>
              <a:gd name="connsiteX144" fmla="*/ 10250982 w 12192000"/>
              <a:gd name="connsiteY144" fmla="*/ 135074 h 1163932"/>
              <a:gd name="connsiteX145" fmla="*/ 10343301 w 12192000"/>
              <a:gd name="connsiteY145" fmla="*/ 97316 h 1163932"/>
              <a:gd name="connsiteX146" fmla="*/ 10366625 w 12192000"/>
              <a:gd name="connsiteY146" fmla="*/ 85860 h 1163932"/>
              <a:gd name="connsiteX147" fmla="*/ 10433505 w 12192000"/>
              <a:gd name="connsiteY147" fmla="*/ 71432 h 1163932"/>
              <a:gd name="connsiteX148" fmla="*/ 10547510 w 12192000"/>
              <a:gd name="connsiteY148" fmla="*/ 53678 h 1163932"/>
              <a:gd name="connsiteX149" fmla="*/ 10588150 w 12192000"/>
              <a:gd name="connsiteY149" fmla="*/ 38719 h 1163932"/>
              <a:gd name="connsiteX150" fmla="*/ 10589457 w 12192000"/>
              <a:gd name="connsiteY150" fmla="*/ 31728 h 1163932"/>
              <a:gd name="connsiteX151" fmla="*/ 10699976 w 12192000"/>
              <a:gd name="connsiteY151" fmla="*/ 49777 h 1163932"/>
              <a:gd name="connsiteX152" fmla="*/ 10812237 w 12192000"/>
              <a:gd name="connsiteY152" fmla="*/ 52759 h 1163932"/>
              <a:gd name="connsiteX153" fmla="*/ 10869837 w 12192000"/>
              <a:gd name="connsiteY153" fmla="*/ 72227 h 1163932"/>
              <a:gd name="connsiteX154" fmla="*/ 10881770 w 12192000"/>
              <a:gd name="connsiteY154" fmla="*/ 80104 h 1163932"/>
              <a:gd name="connsiteX155" fmla="*/ 10896899 w 12192000"/>
              <a:gd name="connsiteY155" fmla="*/ 77163 h 1163932"/>
              <a:gd name="connsiteX156" fmla="*/ 10901748 w 12192000"/>
              <a:gd name="connsiteY156" fmla="*/ 72784 h 1163932"/>
              <a:gd name="connsiteX157" fmla="*/ 10947419 w 12192000"/>
              <a:gd name="connsiteY157" fmla="*/ 89748 h 1163932"/>
              <a:gd name="connsiteX158" fmla="*/ 10953034 w 12192000"/>
              <a:gd name="connsiteY158" fmla="*/ 90870 h 1163932"/>
              <a:gd name="connsiteX159" fmla="*/ 10992070 w 12192000"/>
              <a:gd name="connsiteY159" fmla="*/ 95273 h 1163932"/>
              <a:gd name="connsiteX160" fmla="*/ 11112372 w 12192000"/>
              <a:gd name="connsiteY160" fmla="*/ 88679 h 1163932"/>
              <a:gd name="connsiteX161" fmla="*/ 11147719 w 12192000"/>
              <a:gd name="connsiteY161" fmla="*/ 86992 h 1163932"/>
              <a:gd name="connsiteX162" fmla="*/ 11172617 w 12192000"/>
              <a:gd name="connsiteY162" fmla="*/ 82697 h 1163932"/>
              <a:gd name="connsiteX163" fmla="*/ 11240397 w 12192000"/>
              <a:gd name="connsiteY163" fmla="*/ 88262 h 1163932"/>
              <a:gd name="connsiteX164" fmla="*/ 11270034 w 12192000"/>
              <a:gd name="connsiteY164" fmla="*/ 98379 h 1163932"/>
              <a:gd name="connsiteX165" fmla="*/ 11293091 w 12192000"/>
              <a:gd name="connsiteY165" fmla="*/ 98474 h 1163932"/>
              <a:gd name="connsiteX166" fmla="*/ 11310949 w 12192000"/>
              <a:gd name="connsiteY166" fmla="*/ 104274 h 1163932"/>
              <a:gd name="connsiteX167" fmla="*/ 11345279 w 12192000"/>
              <a:gd name="connsiteY167" fmla="*/ 101883 h 1163932"/>
              <a:gd name="connsiteX168" fmla="*/ 11354597 w 12192000"/>
              <a:gd name="connsiteY168" fmla="*/ 104385 h 1163932"/>
              <a:gd name="connsiteX169" fmla="*/ 11367725 w 12192000"/>
              <a:gd name="connsiteY169" fmla="*/ 104431 h 1163932"/>
              <a:gd name="connsiteX170" fmla="*/ 11399832 w 12192000"/>
              <a:gd name="connsiteY170" fmla="*/ 117048 h 1163932"/>
              <a:gd name="connsiteX171" fmla="*/ 11487595 w 12192000"/>
              <a:gd name="connsiteY171" fmla="*/ 158754 h 1163932"/>
              <a:gd name="connsiteX172" fmla="*/ 11590850 w 12192000"/>
              <a:gd name="connsiteY172" fmla="*/ 244984 h 1163932"/>
              <a:gd name="connsiteX173" fmla="*/ 11736204 w 12192000"/>
              <a:gd name="connsiteY173" fmla="*/ 283941 h 1163932"/>
              <a:gd name="connsiteX174" fmla="*/ 11760331 w 12192000"/>
              <a:gd name="connsiteY174" fmla="*/ 298368 h 1163932"/>
              <a:gd name="connsiteX175" fmla="*/ 11819139 w 12192000"/>
              <a:gd name="connsiteY175" fmla="*/ 310575 h 1163932"/>
              <a:gd name="connsiteX176" fmla="*/ 11821967 w 12192000"/>
              <a:gd name="connsiteY176" fmla="*/ 312222 h 1163932"/>
              <a:gd name="connsiteX177" fmla="*/ 11847125 w 12192000"/>
              <a:gd name="connsiteY177" fmla="*/ 303833 h 1163932"/>
              <a:gd name="connsiteX178" fmla="*/ 11980134 w 12192000"/>
              <a:gd name="connsiteY178" fmla="*/ 328343 h 1163932"/>
              <a:gd name="connsiteX179" fmla="*/ 12174576 w 12192000"/>
              <a:gd name="connsiteY179" fmla="*/ 382540 h 1163932"/>
              <a:gd name="connsiteX180" fmla="*/ 12192000 w 12192000"/>
              <a:gd name="connsiteY180" fmla="*/ 385665 h 1163932"/>
              <a:gd name="connsiteX181" fmla="*/ 12192000 w 12192000"/>
              <a:gd name="connsiteY181" fmla="*/ 1163932 h 1163932"/>
              <a:gd name="connsiteX182" fmla="*/ 0 w 12192000"/>
              <a:gd name="connsiteY182" fmla="*/ 1163932 h 1163932"/>
              <a:gd name="connsiteX183" fmla="*/ 0 w 12192000"/>
              <a:gd name="connsiteY183" fmla="*/ 489977 h 1163932"/>
              <a:gd name="connsiteX184" fmla="*/ 5331 w 12192000"/>
              <a:gd name="connsiteY184" fmla="*/ 489229 h 1163932"/>
              <a:gd name="connsiteX185" fmla="*/ 39902 w 12192000"/>
              <a:gd name="connsiteY185" fmla="*/ 478716 h 1163932"/>
              <a:gd name="connsiteX186" fmla="*/ 117880 w 12192000"/>
              <a:gd name="connsiteY186" fmla="*/ 427388 h 1163932"/>
              <a:gd name="connsiteX187" fmla="*/ 238140 w 12192000"/>
              <a:gd name="connsiteY187" fmla="*/ 385729 h 1163932"/>
              <a:gd name="connsiteX188" fmla="*/ 249589 w 12192000"/>
              <a:gd name="connsiteY188" fmla="*/ 385949 h 1163932"/>
              <a:gd name="connsiteX189" fmla="*/ 296963 w 12192000"/>
              <a:gd name="connsiteY189" fmla="*/ 362534 h 1163932"/>
              <a:gd name="connsiteX190" fmla="*/ 339235 w 12192000"/>
              <a:gd name="connsiteY190" fmla="*/ 330857 h 1163932"/>
              <a:gd name="connsiteX191" fmla="*/ 447152 w 12192000"/>
              <a:gd name="connsiteY191" fmla="*/ 333855 h 1163932"/>
              <a:gd name="connsiteX192" fmla="*/ 475247 w 12192000"/>
              <a:gd name="connsiteY192" fmla="*/ 343146 h 1163932"/>
              <a:gd name="connsiteX193" fmla="*/ 477967 w 12192000"/>
              <a:gd name="connsiteY193" fmla="*/ 344392 h 1163932"/>
              <a:gd name="connsiteX194" fmla="*/ 527683 w 12192000"/>
              <a:gd name="connsiteY194" fmla="*/ 339655 h 1163932"/>
              <a:gd name="connsiteX195" fmla="*/ 703732 w 12192000"/>
              <a:gd name="connsiteY195" fmla="*/ 323031 h 1163932"/>
              <a:gd name="connsiteX196" fmla="*/ 853391 w 12192000"/>
              <a:gd name="connsiteY196" fmla="*/ 310023 h 1163932"/>
              <a:gd name="connsiteX197" fmla="*/ 925332 w 12192000"/>
              <a:gd name="connsiteY197" fmla="*/ 305118 h 1163932"/>
              <a:gd name="connsiteX198" fmla="*/ 941286 w 12192000"/>
              <a:gd name="connsiteY198" fmla="*/ 295364 h 1163932"/>
              <a:gd name="connsiteX199" fmla="*/ 950845 w 12192000"/>
              <a:gd name="connsiteY199" fmla="*/ 293027 h 1163932"/>
              <a:gd name="connsiteX200" fmla="*/ 953292 w 12192000"/>
              <a:gd name="connsiteY200" fmla="*/ 287324 h 1163932"/>
              <a:gd name="connsiteX201" fmla="*/ 967499 w 12192000"/>
              <a:gd name="connsiteY201" fmla="*/ 280192 h 1163932"/>
              <a:gd name="connsiteX202" fmla="*/ 985161 w 12192000"/>
              <a:gd name="connsiteY202" fmla="*/ 277297 h 1163932"/>
              <a:gd name="connsiteX203" fmla="*/ 1069267 w 12192000"/>
              <a:gd name="connsiteY203" fmla="*/ 269198 h 1163932"/>
              <a:gd name="connsiteX204" fmla="*/ 1138407 w 12192000"/>
              <a:gd name="connsiteY204" fmla="*/ 252999 h 1163932"/>
              <a:gd name="connsiteX205" fmla="*/ 1164931 w 12192000"/>
              <a:gd name="connsiteY205" fmla="*/ 245054 h 1163932"/>
              <a:gd name="connsiteX206" fmla="*/ 1211622 w 12192000"/>
              <a:gd name="connsiteY206" fmla="*/ 227108 h 1163932"/>
              <a:gd name="connsiteX207" fmla="*/ 1274567 w 12192000"/>
              <a:gd name="connsiteY207" fmla="*/ 209812 h 1163932"/>
              <a:gd name="connsiteX208" fmla="*/ 1325029 w 12192000"/>
              <a:gd name="connsiteY208" fmla="*/ 214369 h 1163932"/>
              <a:gd name="connsiteX209" fmla="*/ 1356805 w 12192000"/>
              <a:gd name="connsiteY209" fmla="*/ 210054 h 1163932"/>
              <a:gd name="connsiteX210" fmla="*/ 1468752 w 12192000"/>
              <a:gd name="connsiteY210" fmla="*/ 221036 h 1163932"/>
              <a:gd name="connsiteX211" fmla="*/ 1650750 w 12192000"/>
              <a:gd name="connsiteY211" fmla="*/ 171522 h 1163932"/>
              <a:gd name="connsiteX212" fmla="*/ 1655056 w 12192000"/>
              <a:gd name="connsiteY212" fmla="*/ 178538 h 1163932"/>
              <a:gd name="connsiteX213" fmla="*/ 1683220 w 12192000"/>
              <a:gd name="connsiteY213" fmla="*/ 176084 h 1163932"/>
              <a:gd name="connsiteX214" fmla="*/ 1685599 w 12192000"/>
              <a:gd name="connsiteY214" fmla="*/ 171820 h 1163932"/>
              <a:gd name="connsiteX215" fmla="*/ 1689230 w 12192000"/>
              <a:gd name="connsiteY215" fmla="*/ 171091 h 1163932"/>
              <a:gd name="connsiteX216" fmla="*/ 1691052 w 12192000"/>
              <a:gd name="connsiteY216" fmla="*/ 175010 h 1163932"/>
              <a:gd name="connsiteX217" fmla="*/ 1735783 w 12192000"/>
              <a:gd name="connsiteY217" fmla="*/ 183832 h 1163932"/>
              <a:gd name="connsiteX218" fmla="*/ 1797102 w 12192000"/>
              <a:gd name="connsiteY218" fmla="*/ 188721 h 1163932"/>
              <a:gd name="connsiteX219" fmla="*/ 1845638 w 12192000"/>
              <a:gd name="connsiteY219" fmla="*/ 170206 h 1163932"/>
              <a:gd name="connsiteX220" fmla="*/ 1848980 w 12192000"/>
              <a:gd name="connsiteY220" fmla="*/ 173948 h 1163932"/>
              <a:gd name="connsiteX221" fmla="*/ 1880587 w 12192000"/>
              <a:gd name="connsiteY221" fmla="*/ 171938 h 1163932"/>
              <a:gd name="connsiteX222" fmla="*/ 1995803 w 12192000"/>
              <a:gd name="connsiteY222" fmla="*/ 138279 h 1163932"/>
              <a:gd name="connsiteX223" fmla="*/ 2057448 w 12192000"/>
              <a:gd name="connsiteY223" fmla="*/ 135082 h 1163932"/>
              <a:gd name="connsiteX224" fmla="*/ 2119088 w 12192000"/>
              <a:gd name="connsiteY224" fmla="*/ 119940 h 1163932"/>
              <a:gd name="connsiteX225" fmla="*/ 2138831 w 12192000"/>
              <a:gd name="connsiteY225" fmla="*/ 122626 h 1163932"/>
              <a:gd name="connsiteX226" fmla="*/ 2174180 w 12192000"/>
              <a:gd name="connsiteY226" fmla="*/ 117121 h 1163932"/>
              <a:gd name="connsiteX227" fmla="*/ 2214259 w 12192000"/>
              <a:gd name="connsiteY227" fmla="*/ 116974 h 1163932"/>
              <a:gd name="connsiteX228" fmla="*/ 2264911 w 12192000"/>
              <a:gd name="connsiteY228" fmla="*/ 108071 h 1163932"/>
              <a:gd name="connsiteX229" fmla="*/ 2298963 w 12192000"/>
              <a:gd name="connsiteY229" fmla="*/ 107788 h 1163932"/>
              <a:gd name="connsiteX230" fmla="*/ 2454058 w 12192000"/>
              <a:gd name="connsiteY230" fmla="*/ 73698 h 1163932"/>
              <a:gd name="connsiteX231" fmla="*/ 2534188 w 12192000"/>
              <a:gd name="connsiteY231" fmla="*/ 70162 h 1163932"/>
              <a:gd name="connsiteX232" fmla="*/ 2616912 w 12192000"/>
              <a:gd name="connsiteY232" fmla="*/ 51189 h 1163932"/>
              <a:gd name="connsiteX233" fmla="*/ 2698592 w 12192000"/>
              <a:gd name="connsiteY233" fmla="*/ 42305 h 1163932"/>
              <a:gd name="connsiteX234" fmla="*/ 2891953 w 12192000"/>
              <a:gd name="connsiteY234" fmla="*/ 34973 h 1163932"/>
              <a:gd name="connsiteX235" fmla="*/ 2955508 w 12192000"/>
              <a:gd name="connsiteY235" fmla="*/ 929 h 116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2192000" h="1163932">
                <a:moveTo>
                  <a:pt x="2955508" y="929"/>
                </a:moveTo>
                <a:cubicBezTo>
                  <a:pt x="2962603" y="-560"/>
                  <a:pt x="2968871" y="-381"/>
                  <a:pt x="2973472" y="2369"/>
                </a:cubicBezTo>
                <a:cubicBezTo>
                  <a:pt x="2988398" y="1582"/>
                  <a:pt x="3039854" y="237"/>
                  <a:pt x="3052621" y="14030"/>
                </a:cubicBezTo>
                <a:cubicBezTo>
                  <a:pt x="3074269" y="13590"/>
                  <a:pt x="3124337" y="16403"/>
                  <a:pt x="3145220" y="16277"/>
                </a:cubicBezTo>
                <a:cubicBezTo>
                  <a:pt x="3177400" y="20825"/>
                  <a:pt x="3204801" y="-725"/>
                  <a:pt x="3233309" y="8968"/>
                </a:cubicBezTo>
                <a:cubicBezTo>
                  <a:pt x="3255675" y="17814"/>
                  <a:pt x="3297066" y="12790"/>
                  <a:pt x="3320851" y="18902"/>
                </a:cubicBezTo>
                <a:cubicBezTo>
                  <a:pt x="3329831" y="31255"/>
                  <a:pt x="3377875" y="43091"/>
                  <a:pt x="3394552" y="38279"/>
                </a:cubicBezTo>
                <a:cubicBezTo>
                  <a:pt x="3429790" y="45194"/>
                  <a:pt x="3435943" y="63076"/>
                  <a:pt x="3462252" y="68646"/>
                </a:cubicBezTo>
                <a:lnTo>
                  <a:pt x="3504799" y="93363"/>
                </a:lnTo>
                <a:lnTo>
                  <a:pt x="3568807" y="84557"/>
                </a:lnTo>
                <a:lnTo>
                  <a:pt x="3571993" y="87105"/>
                </a:lnTo>
                <a:cubicBezTo>
                  <a:pt x="3578062" y="92009"/>
                  <a:pt x="3584192" y="96609"/>
                  <a:pt x="3590879" y="100115"/>
                </a:cubicBezTo>
                <a:cubicBezTo>
                  <a:pt x="3596400" y="81013"/>
                  <a:pt x="3611075" y="86890"/>
                  <a:pt x="3623973" y="93084"/>
                </a:cubicBezTo>
                <a:lnTo>
                  <a:pt x="3636728" y="98019"/>
                </a:lnTo>
                <a:lnTo>
                  <a:pt x="3676976" y="96600"/>
                </a:lnTo>
                <a:cubicBezTo>
                  <a:pt x="3705974" y="106056"/>
                  <a:pt x="3711759" y="107306"/>
                  <a:pt x="3722653" y="115363"/>
                </a:cubicBezTo>
                <a:lnTo>
                  <a:pt x="3775112" y="98970"/>
                </a:lnTo>
                <a:lnTo>
                  <a:pt x="3932956" y="122337"/>
                </a:lnTo>
                <a:cubicBezTo>
                  <a:pt x="3980745" y="133345"/>
                  <a:pt x="4055421" y="160233"/>
                  <a:pt x="4100593" y="163834"/>
                </a:cubicBezTo>
                <a:cubicBezTo>
                  <a:pt x="4235789" y="175679"/>
                  <a:pt x="4169239" y="187722"/>
                  <a:pt x="4316364" y="177453"/>
                </a:cubicBezTo>
                <a:cubicBezTo>
                  <a:pt x="4321343" y="172718"/>
                  <a:pt x="4381395" y="166811"/>
                  <a:pt x="4387387" y="164360"/>
                </a:cubicBezTo>
                <a:lnTo>
                  <a:pt x="4427957" y="177526"/>
                </a:lnTo>
                <a:lnTo>
                  <a:pt x="4502291" y="188197"/>
                </a:lnTo>
                <a:lnTo>
                  <a:pt x="4600771" y="212143"/>
                </a:lnTo>
                <a:cubicBezTo>
                  <a:pt x="4614771" y="210903"/>
                  <a:pt x="4629325" y="210251"/>
                  <a:pt x="4644102" y="210363"/>
                </a:cubicBezTo>
                <a:lnTo>
                  <a:pt x="4652752" y="210902"/>
                </a:lnTo>
                <a:cubicBezTo>
                  <a:pt x="4652799" y="211030"/>
                  <a:pt x="4652848" y="211157"/>
                  <a:pt x="4652896" y="211286"/>
                </a:cubicBezTo>
                <a:cubicBezTo>
                  <a:pt x="4658320" y="211626"/>
                  <a:pt x="4678972" y="212192"/>
                  <a:pt x="4685303" y="212939"/>
                </a:cubicBezTo>
                <a:lnTo>
                  <a:pt x="4690886" y="215767"/>
                </a:lnTo>
                <a:lnTo>
                  <a:pt x="4725430" y="238732"/>
                </a:lnTo>
                <a:cubicBezTo>
                  <a:pt x="4737427" y="231591"/>
                  <a:pt x="4775104" y="226830"/>
                  <a:pt x="4800051" y="231099"/>
                </a:cubicBezTo>
                <a:cubicBezTo>
                  <a:pt x="4824999" y="235370"/>
                  <a:pt x="4838104" y="254681"/>
                  <a:pt x="4875115" y="264350"/>
                </a:cubicBezTo>
                <a:cubicBezTo>
                  <a:pt x="4910396" y="272074"/>
                  <a:pt x="4896976" y="272080"/>
                  <a:pt x="4936450" y="280902"/>
                </a:cubicBezTo>
                <a:cubicBezTo>
                  <a:pt x="4977972" y="291139"/>
                  <a:pt x="4987604" y="299206"/>
                  <a:pt x="5030961" y="305912"/>
                </a:cubicBezTo>
                <a:cubicBezTo>
                  <a:pt x="5067269" y="323566"/>
                  <a:pt x="5060686" y="296079"/>
                  <a:pt x="5082734" y="308581"/>
                </a:cubicBezTo>
                <a:lnTo>
                  <a:pt x="5138799" y="303800"/>
                </a:lnTo>
                <a:cubicBezTo>
                  <a:pt x="5159783" y="303972"/>
                  <a:pt x="5222232" y="329865"/>
                  <a:pt x="5259695" y="330476"/>
                </a:cubicBezTo>
                <a:cubicBezTo>
                  <a:pt x="5294177" y="331408"/>
                  <a:pt x="5329952" y="341580"/>
                  <a:pt x="5359642" y="340575"/>
                </a:cubicBezTo>
                <a:lnTo>
                  <a:pt x="5372918" y="336834"/>
                </a:lnTo>
                <a:lnTo>
                  <a:pt x="5396084" y="328268"/>
                </a:lnTo>
                <a:lnTo>
                  <a:pt x="5414292" y="320863"/>
                </a:lnTo>
                <a:cubicBezTo>
                  <a:pt x="5419283" y="317134"/>
                  <a:pt x="5483979" y="313053"/>
                  <a:pt x="5487276" y="307350"/>
                </a:cubicBezTo>
                <a:cubicBezTo>
                  <a:pt x="5545059" y="311386"/>
                  <a:pt x="5551468" y="308718"/>
                  <a:pt x="5612716" y="308118"/>
                </a:cubicBezTo>
                <a:cubicBezTo>
                  <a:pt x="5706701" y="319100"/>
                  <a:pt x="5706403" y="275903"/>
                  <a:pt x="5864813" y="257852"/>
                </a:cubicBezTo>
                <a:cubicBezTo>
                  <a:pt x="5919383" y="252630"/>
                  <a:pt x="6095366" y="235151"/>
                  <a:pt x="6151392" y="225732"/>
                </a:cubicBezTo>
                <a:cubicBezTo>
                  <a:pt x="6137061" y="192047"/>
                  <a:pt x="6183146" y="231837"/>
                  <a:pt x="6209396" y="220469"/>
                </a:cubicBezTo>
                <a:cubicBezTo>
                  <a:pt x="6229147" y="220563"/>
                  <a:pt x="6253887" y="222487"/>
                  <a:pt x="6269898" y="226300"/>
                </a:cubicBezTo>
                <a:cubicBezTo>
                  <a:pt x="6278362" y="227355"/>
                  <a:pt x="6287329" y="226959"/>
                  <a:pt x="6297029" y="224230"/>
                </a:cubicBezTo>
                <a:cubicBezTo>
                  <a:pt x="6312240" y="212407"/>
                  <a:pt x="6330874" y="209880"/>
                  <a:pt x="6352373" y="209161"/>
                </a:cubicBezTo>
                <a:lnTo>
                  <a:pt x="6353759" y="209135"/>
                </a:lnTo>
                <a:lnTo>
                  <a:pt x="6363346" y="196700"/>
                </a:lnTo>
                <a:cubicBezTo>
                  <a:pt x="6374599" y="188260"/>
                  <a:pt x="6378877" y="205848"/>
                  <a:pt x="6400681" y="204402"/>
                </a:cubicBezTo>
                <a:lnTo>
                  <a:pt x="6402041" y="207073"/>
                </a:lnTo>
                <a:lnTo>
                  <a:pt x="6424912" y="204940"/>
                </a:lnTo>
                <a:cubicBezTo>
                  <a:pt x="6440035" y="209475"/>
                  <a:pt x="6489474" y="188920"/>
                  <a:pt x="6502019" y="198788"/>
                </a:cubicBezTo>
                <a:cubicBezTo>
                  <a:pt x="6507553" y="199163"/>
                  <a:pt x="6513074" y="197832"/>
                  <a:pt x="6518229" y="197839"/>
                </a:cubicBezTo>
                <a:lnTo>
                  <a:pt x="6519089" y="198274"/>
                </a:lnTo>
                <a:lnTo>
                  <a:pt x="6561047" y="182276"/>
                </a:lnTo>
                <a:cubicBezTo>
                  <a:pt x="6576908" y="188273"/>
                  <a:pt x="6586597" y="187556"/>
                  <a:pt x="6595639" y="174596"/>
                </a:cubicBezTo>
                <a:cubicBezTo>
                  <a:pt x="6669524" y="204588"/>
                  <a:pt x="6631660" y="167763"/>
                  <a:pt x="6692265" y="171261"/>
                </a:cubicBezTo>
                <a:lnTo>
                  <a:pt x="6697219" y="171733"/>
                </a:lnTo>
                <a:lnTo>
                  <a:pt x="6713656" y="160032"/>
                </a:lnTo>
                <a:cubicBezTo>
                  <a:pt x="6713896" y="158972"/>
                  <a:pt x="6714141" y="157917"/>
                  <a:pt x="6714383" y="156857"/>
                </a:cubicBezTo>
                <a:lnTo>
                  <a:pt x="6774793" y="166145"/>
                </a:lnTo>
                <a:lnTo>
                  <a:pt x="6782112" y="161687"/>
                </a:lnTo>
                <a:lnTo>
                  <a:pt x="6822392" y="175020"/>
                </a:lnTo>
                <a:lnTo>
                  <a:pt x="6842719" y="178025"/>
                </a:lnTo>
                <a:lnTo>
                  <a:pt x="6878958" y="187256"/>
                </a:lnTo>
                <a:lnTo>
                  <a:pt x="6881972" y="184277"/>
                </a:lnTo>
                <a:lnTo>
                  <a:pt x="6889133" y="187492"/>
                </a:lnTo>
                <a:lnTo>
                  <a:pt x="6894439" y="184074"/>
                </a:lnTo>
                <a:lnTo>
                  <a:pt x="6900419" y="185342"/>
                </a:lnTo>
                <a:cubicBezTo>
                  <a:pt x="6911884" y="183619"/>
                  <a:pt x="6950507" y="175071"/>
                  <a:pt x="6963220" y="173736"/>
                </a:cubicBezTo>
                <a:lnTo>
                  <a:pt x="6976706" y="177326"/>
                </a:lnTo>
                <a:lnTo>
                  <a:pt x="6987064" y="166834"/>
                </a:lnTo>
                <a:lnTo>
                  <a:pt x="7030230" y="166147"/>
                </a:lnTo>
                <a:lnTo>
                  <a:pt x="7045014" y="175533"/>
                </a:lnTo>
                <a:lnTo>
                  <a:pt x="7058714" y="182424"/>
                </a:lnTo>
                <a:lnTo>
                  <a:pt x="7060499" y="182495"/>
                </a:lnTo>
                <a:lnTo>
                  <a:pt x="7078430" y="183225"/>
                </a:lnTo>
                <a:lnTo>
                  <a:pt x="7176563" y="179676"/>
                </a:lnTo>
                <a:lnTo>
                  <a:pt x="7205529" y="187443"/>
                </a:lnTo>
                <a:lnTo>
                  <a:pt x="7310118" y="169037"/>
                </a:lnTo>
                <a:cubicBezTo>
                  <a:pt x="7440488" y="161452"/>
                  <a:pt x="7553495" y="197026"/>
                  <a:pt x="7673859" y="156768"/>
                </a:cubicBezTo>
                <a:lnTo>
                  <a:pt x="7692748" y="167969"/>
                </a:lnTo>
                <a:lnTo>
                  <a:pt x="7715729" y="163804"/>
                </a:lnTo>
                <a:cubicBezTo>
                  <a:pt x="7811110" y="149060"/>
                  <a:pt x="7909958" y="141152"/>
                  <a:pt x="7974189" y="161251"/>
                </a:cubicBezTo>
                <a:cubicBezTo>
                  <a:pt x="8006066" y="157939"/>
                  <a:pt x="8083084" y="150326"/>
                  <a:pt x="8101969" y="150927"/>
                </a:cubicBezTo>
                <a:lnTo>
                  <a:pt x="8106826" y="146285"/>
                </a:lnTo>
                <a:lnTo>
                  <a:pt x="8162058" y="103136"/>
                </a:lnTo>
                <a:lnTo>
                  <a:pt x="8184568" y="100422"/>
                </a:lnTo>
                <a:lnTo>
                  <a:pt x="8205350" y="106344"/>
                </a:lnTo>
                <a:cubicBezTo>
                  <a:pt x="8213920" y="108834"/>
                  <a:pt x="8222826" y="111343"/>
                  <a:pt x="8228227" y="112404"/>
                </a:cubicBezTo>
                <a:lnTo>
                  <a:pt x="8229109" y="109777"/>
                </a:lnTo>
                <a:lnTo>
                  <a:pt x="8237963" y="113428"/>
                </a:lnTo>
                <a:lnTo>
                  <a:pt x="8248358" y="112494"/>
                </a:lnTo>
                <a:lnTo>
                  <a:pt x="8249309" y="113130"/>
                </a:lnTo>
                <a:lnTo>
                  <a:pt x="8249997" y="112347"/>
                </a:lnTo>
                <a:lnTo>
                  <a:pt x="8272162" y="110356"/>
                </a:lnTo>
                <a:lnTo>
                  <a:pt x="8292349" y="103912"/>
                </a:lnTo>
                <a:lnTo>
                  <a:pt x="8292491" y="103935"/>
                </a:lnTo>
                <a:cubicBezTo>
                  <a:pt x="8298009" y="104409"/>
                  <a:pt x="8303135" y="103922"/>
                  <a:pt x="8307239" y="101023"/>
                </a:cubicBezTo>
                <a:cubicBezTo>
                  <a:pt x="8317233" y="106089"/>
                  <a:pt x="8327966" y="110943"/>
                  <a:pt x="8339282" y="115374"/>
                </a:cubicBezTo>
                <a:lnTo>
                  <a:pt x="8346156" y="117659"/>
                </a:lnTo>
                <a:lnTo>
                  <a:pt x="8346467" y="117456"/>
                </a:lnTo>
                <a:cubicBezTo>
                  <a:pt x="8348336" y="117423"/>
                  <a:pt x="8350739" y="117978"/>
                  <a:pt x="8354069" y="119374"/>
                </a:cubicBezTo>
                <a:lnTo>
                  <a:pt x="8358687" y="121825"/>
                </a:lnTo>
                <a:lnTo>
                  <a:pt x="8433385" y="106101"/>
                </a:lnTo>
                <a:cubicBezTo>
                  <a:pt x="8472316" y="107679"/>
                  <a:pt x="8499361" y="89243"/>
                  <a:pt x="8533779" y="104806"/>
                </a:cubicBezTo>
                <a:cubicBezTo>
                  <a:pt x="8570237" y="106199"/>
                  <a:pt x="8602608" y="99501"/>
                  <a:pt x="8632833" y="106964"/>
                </a:cubicBezTo>
                <a:cubicBezTo>
                  <a:pt x="8646003" y="101130"/>
                  <a:pt x="8658069" y="99126"/>
                  <a:pt x="8668523" y="109411"/>
                </a:cubicBezTo>
                <a:cubicBezTo>
                  <a:pt x="8702829" y="107932"/>
                  <a:pt x="8712456" y="94511"/>
                  <a:pt x="8732893" y="106423"/>
                </a:cubicBezTo>
                <a:lnTo>
                  <a:pt x="8764071" y="101019"/>
                </a:lnTo>
                <a:lnTo>
                  <a:pt x="8767004" y="97951"/>
                </a:lnTo>
                <a:lnTo>
                  <a:pt x="8772553" y="96746"/>
                </a:lnTo>
                <a:lnTo>
                  <a:pt x="8787201" y="98465"/>
                </a:lnTo>
                <a:lnTo>
                  <a:pt x="8792624" y="99935"/>
                </a:lnTo>
                <a:cubicBezTo>
                  <a:pt x="8796395" y="100640"/>
                  <a:pt x="8798936" y="100714"/>
                  <a:pt x="8800741" y="100329"/>
                </a:cubicBezTo>
                <a:lnTo>
                  <a:pt x="8800966" y="100077"/>
                </a:lnTo>
                <a:lnTo>
                  <a:pt x="8808513" y="100962"/>
                </a:lnTo>
                <a:cubicBezTo>
                  <a:pt x="8821191" y="103057"/>
                  <a:pt x="8833467" y="105663"/>
                  <a:pt x="8845110" y="108611"/>
                </a:cubicBezTo>
                <a:cubicBezTo>
                  <a:pt x="8856640" y="94429"/>
                  <a:pt x="8898769" y="114061"/>
                  <a:pt x="8896773" y="86101"/>
                </a:cubicBezTo>
                <a:cubicBezTo>
                  <a:pt x="8912560" y="89254"/>
                  <a:pt x="8921083" y="101262"/>
                  <a:pt x="8917529" y="82805"/>
                </a:cubicBezTo>
                <a:lnTo>
                  <a:pt x="8929546" y="78543"/>
                </a:lnTo>
                <a:lnTo>
                  <a:pt x="9026654" y="99852"/>
                </a:lnTo>
                <a:lnTo>
                  <a:pt x="9040737" y="105786"/>
                </a:lnTo>
                <a:cubicBezTo>
                  <a:pt x="9045198" y="108424"/>
                  <a:pt x="9049055" y="111684"/>
                  <a:pt x="9052026" y="115808"/>
                </a:cubicBezTo>
                <a:cubicBezTo>
                  <a:pt x="9103902" y="97277"/>
                  <a:pt x="9148883" y="119005"/>
                  <a:pt x="9203241" y="118145"/>
                </a:cubicBezTo>
                <a:cubicBezTo>
                  <a:pt x="9263154" y="126206"/>
                  <a:pt x="9393882" y="154481"/>
                  <a:pt x="9415584" y="163588"/>
                </a:cubicBezTo>
                <a:cubicBezTo>
                  <a:pt x="9433796" y="167802"/>
                  <a:pt x="9514347" y="159834"/>
                  <a:pt x="9505102" y="147474"/>
                </a:cubicBezTo>
                <a:cubicBezTo>
                  <a:pt x="9558875" y="175676"/>
                  <a:pt x="9580546" y="149889"/>
                  <a:pt x="9643040" y="164665"/>
                </a:cubicBezTo>
                <a:lnTo>
                  <a:pt x="9762999" y="169055"/>
                </a:lnTo>
                <a:lnTo>
                  <a:pt x="9776183" y="168623"/>
                </a:lnTo>
                <a:lnTo>
                  <a:pt x="9780532" y="162255"/>
                </a:lnTo>
                <a:lnTo>
                  <a:pt x="9824924" y="158079"/>
                </a:lnTo>
                <a:cubicBezTo>
                  <a:pt x="9845325" y="170634"/>
                  <a:pt x="9880317" y="158344"/>
                  <a:pt x="9910588" y="160759"/>
                </a:cubicBezTo>
                <a:lnTo>
                  <a:pt x="9924173" y="165023"/>
                </a:lnTo>
                <a:lnTo>
                  <a:pt x="10010969" y="162234"/>
                </a:lnTo>
                <a:lnTo>
                  <a:pt x="10070699" y="164286"/>
                </a:lnTo>
                <a:lnTo>
                  <a:pt x="10083825" y="168444"/>
                </a:lnTo>
                <a:lnTo>
                  <a:pt x="10097932" y="161160"/>
                </a:lnTo>
                <a:cubicBezTo>
                  <a:pt x="10099580" y="159385"/>
                  <a:pt x="10100873" y="157473"/>
                  <a:pt x="10101779" y="155488"/>
                </a:cubicBezTo>
                <a:lnTo>
                  <a:pt x="10149437" y="158598"/>
                </a:lnTo>
                <a:lnTo>
                  <a:pt x="10155104" y="158045"/>
                </a:lnTo>
                <a:lnTo>
                  <a:pt x="10250982" y="135074"/>
                </a:lnTo>
                <a:cubicBezTo>
                  <a:pt x="10282349" y="124953"/>
                  <a:pt x="10324027" y="105518"/>
                  <a:pt x="10343301" y="97316"/>
                </a:cubicBezTo>
                <a:cubicBezTo>
                  <a:pt x="10346266" y="87573"/>
                  <a:pt x="10357577" y="89038"/>
                  <a:pt x="10366625" y="85860"/>
                </a:cubicBezTo>
                <a:cubicBezTo>
                  <a:pt x="10373832" y="76124"/>
                  <a:pt x="10418445" y="69199"/>
                  <a:pt x="10433505" y="71432"/>
                </a:cubicBezTo>
                <a:cubicBezTo>
                  <a:pt x="10475361" y="83650"/>
                  <a:pt x="10513941" y="44949"/>
                  <a:pt x="10547510" y="53678"/>
                </a:cubicBezTo>
                <a:cubicBezTo>
                  <a:pt x="10573283" y="48227"/>
                  <a:pt x="10581157" y="42377"/>
                  <a:pt x="10588150" y="38719"/>
                </a:cubicBezTo>
                <a:lnTo>
                  <a:pt x="10589457" y="31728"/>
                </a:lnTo>
                <a:lnTo>
                  <a:pt x="10699976" y="49777"/>
                </a:lnTo>
                <a:cubicBezTo>
                  <a:pt x="10735033" y="53897"/>
                  <a:pt x="10768025" y="45042"/>
                  <a:pt x="10812237" y="52759"/>
                </a:cubicBezTo>
                <a:lnTo>
                  <a:pt x="10869837" y="72227"/>
                </a:lnTo>
                <a:lnTo>
                  <a:pt x="10881770" y="80104"/>
                </a:lnTo>
                <a:lnTo>
                  <a:pt x="10896899" y="77163"/>
                </a:lnTo>
                <a:cubicBezTo>
                  <a:pt x="10898848" y="75922"/>
                  <a:pt x="10900479" y="74444"/>
                  <a:pt x="10901748" y="72784"/>
                </a:cubicBezTo>
                <a:lnTo>
                  <a:pt x="10947419" y="89748"/>
                </a:lnTo>
                <a:lnTo>
                  <a:pt x="10953034" y="90870"/>
                </a:lnTo>
                <a:lnTo>
                  <a:pt x="10992070" y="95273"/>
                </a:lnTo>
                <a:lnTo>
                  <a:pt x="11112372" y="88679"/>
                </a:lnTo>
                <a:cubicBezTo>
                  <a:pt x="11108439" y="74830"/>
                  <a:pt x="11140018" y="97031"/>
                  <a:pt x="11147719" y="86992"/>
                </a:cubicBezTo>
                <a:cubicBezTo>
                  <a:pt x="11152509" y="78401"/>
                  <a:pt x="11163205" y="83136"/>
                  <a:pt x="11172617" y="82697"/>
                </a:cubicBezTo>
                <a:cubicBezTo>
                  <a:pt x="11181525" y="75359"/>
                  <a:pt x="11226208" y="81688"/>
                  <a:pt x="11240397" y="88262"/>
                </a:cubicBezTo>
                <a:cubicBezTo>
                  <a:pt x="11249960" y="94287"/>
                  <a:pt x="11259949" y="97164"/>
                  <a:pt x="11270034" y="98379"/>
                </a:cubicBezTo>
                <a:lnTo>
                  <a:pt x="11293091" y="98474"/>
                </a:lnTo>
                <a:lnTo>
                  <a:pt x="11310949" y="104274"/>
                </a:lnTo>
                <a:lnTo>
                  <a:pt x="11345279" y="101883"/>
                </a:lnTo>
                <a:lnTo>
                  <a:pt x="11354597" y="104385"/>
                </a:lnTo>
                <a:lnTo>
                  <a:pt x="11367725" y="104431"/>
                </a:lnTo>
                <a:lnTo>
                  <a:pt x="11399832" y="117048"/>
                </a:lnTo>
                <a:cubicBezTo>
                  <a:pt x="11426330" y="131555"/>
                  <a:pt x="11452641" y="150886"/>
                  <a:pt x="11487595" y="158754"/>
                </a:cubicBezTo>
                <a:cubicBezTo>
                  <a:pt x="11515406" y="151514"/>
                  <a:pt x="11531776" y="244887"/>
                  <a:pt x="11590850" y="244984"/>
                </a:cubicBezTo>
                <a:cubicBezTo>
                  <a:pt x="11687863" y="198241"/>
                  <a:pt x="11587614" y="291800"/>
                  <a:pt x="11736204" y="283941"/>
                </a:cubicBezTo>
                <a:cubicBezTo>
                  <a:pt x="11744762" y="275580"/>
                  <a:pt x="11762511" y="286184"/>
                  <a:pt x="11760331" y="298368"/>
                </a:cubicBezTo>
                <a:cubicBezTo>
                  <a:pt x="11769810" y="295289"/>
                  <a:pt x="11817448" y="290644"/>
                  <a:pt x="11819139" y="310575"/>
                </a:cubicBezTo>
                <a:lnTo>
                  <a:pt x="11821967" y="312222"/>
                </a:lnTo>
                <a:lnTo>
                  <a:pt x="11847125" y="303833"/>
                </a:lnTo>
                <a:cubicBezTo>
                  <a:pt x="11890550" y="301151"/>
                  <a:pt x="11927400" y="329991"/>
                  <a:pt x="11980134" y="328343"/>
                </a:cubicBezTo>
                <a:cubicBezTo>
                  <a:pt x="11999877" y="317657"/>
                  <a:pt x="12100908" y="364667"/>
                  <a:pt x="12174576" y="382540"/>
                </a:cubicBezTo>
                <a:lnTo>
                  <a:pt x="12192000" y="385665"/>
                </a:lnTo>
                <a:lnTo>
                  <a:pt x="12192000" y="1163932"/>
                </a:lnTo>
                <a:lnTo>
                  <a:pt x="0" y="1163932"/>
                </a:lnTo>
                <a:lnTo>
                  <a:pt x="0" y="489977"/>
                </a:lnTo>
                <a:lnTo>
                  <a:pt x="5331" y="489229"/>
                </a:lnTo>
                <a:cubicBezTo>
                  <a:pt x="18193" y="486710"/>
                  <a:pt x="30228" y="483363"/>
                  <a:pt x="39902" y="478716"/>
                </a:cubicBezTo>
                <a:lnTo>
                  <a:pt x="117880" y="427388"/>
                </a:lnTo>
                <a:lnTo>
                  <a:pt x="238140" y="385729"/>
                </a:lnTo>
                <a:lnTo>
                  <a:pt x="249589" y="385949"/>
                </a:lnTo>
                <a:lnTo>
                  <a:pt x="296963" y="362534"/>
                </a:lnTo>
                <a:cubicBezTo>
                  <a:pt x="312678" y="353496"/>
                  <a:pt x="327245" y="343226"/>
                  <a:pt x="339235" y="330857"/>
                </a:cubicBezTo>
                <a:cubicBezTo>
                  <a:pt x="358017" y="316348"/>
                  <a:pt x="430593" y="324331"/>
                  <a:pt x="447152" y="333855"/>
                </a:cubicBezTo>
                <a:cubicBezTo>
                  <a:pt x="455944" y="335789"/>
                  <a:pt x="465515" y="339134"/>
                  <a:pt x="475247" y="343146"/>
                </a:cubicBezTo>
                <a:lnTo>
                  <a:pt x="477967" y="344392"/>
                </a:lnTo>
                <a:lnTo>
                  <a:pt x="527683" y="339655"/>
                </a:lnTo>
                <a:lnTo>
                  <a:pt x="703732" y="323031"/>
                </a:lnTo>
                <a:cubicBezTo>
                  <a:pt x="746107" y="337252"/>
                  <a:pt x="806181" y="307763"/>
                  <a:pt x="853391" y="310023"/>
                </a:cubicBezTo>
                <a:cubicBezTo>
                  <a:pt x="890324" y="307038"/>
                  <a:pt x="911072" y="307293"/>
                  <a:pt x="925332" y="305118"/>
                </a:cubicBezTo>
                <a:lnTo>
                  <a:pt x="941286" y="295364"/>
                </a:lnTo>
                <a:lnTo>
                  <a:pt x="950845" y="293027"/>
                </a:lnTo>
                <a:lnTo>
                  <a:pt x="953292" y="287324"/>
                </a:lnTo>
                <a:lnTo>
                  <a:pt x="967499" y="280192"/>
                </a:lnTo>
                <a:cubicBezTo>
                  <a:pt x="972860" y="278300"/>
                  <a:pt x="978671" y="277177"/>
                  <a:pt x="985161" y="277297"/>
                </a:cubicBezTo>
                <a:cubicBezTo>
                  <a:pt x="1006876" y="286454"/>
                  <a:pt x="1042482" y="256677"/>
                  <a:pt x="1069267" y="269198"/>
                </a:cubicBezTo>
                <a:cubicBezTo>
                  <a:pt x="1094808" y="265150"/>
                  <a:pt x="1122462" y="257023"/>
                  <a:pt x="1138407" y="252999"/>
                </a:cubicBezTo>
                <a:cubicBezTo>
                  <a:pt x="1144898" y="243390"/>
                  <a:pt x="1166843" y="255604"/>
                  <a:pt x="1164931" y="245054"/>
                </a:cubicBezTo>
                <a:cubicBezTo>
                  <a:pt x="1180564" y="253372"/>
                  <a:pt x="1196701" y="233033"/>
                  <a:pt x="1211622" y="227108"/>
                </a:cubicBezTo>
                <a:cubicBezTo>
                  <a:pt x="1223659" y="235648"/>
                  <a:pt x="1243095" y="214792"/>
                  <a:pt x="1274567" y="209812"/>
                </a:cubicBezTo>
                <a:cubicBezTo>
                  <a:pt x="1293468" y="207689"/>
                  <a:pt x="1311321" y="214329"/>
                  <a:pt x="1325029" y="214369"/>
                </a:cubicBezTo>
                <a:cubicBezTo>
                  <a:pt x="1338735" y="214409"/>
                  <a:pt x="1348238" y="204450"/>
                  <a:pt x="1356805" y="210054"/>
                </a:cubicBezTo>
                <a:cubicBezTo>
                  <a:pt x="1397191" y="226080"/>
                  <a:pt x="1434108" y="220864"/>
                  <a:pt x="1468752" y="221036"/>
                </a:cubicBezTo>
                <a:lnTo>
                  <a:pt x="1650750" y="171522"/>
                </a:lnTo>
                <a:cubicBezTo>
                  <a:pt x="1648963" y="175128"/>
                  <a:pt x="1647366" y="179078"/>
                  <a:pt x="1655056" y="178538"/>
                </a:cubicBezTo>
                <a:cubicBezTo>
                  <a:pt x="1671361" y="175610"/>
                  <a:pt x="1673472" y="191103"/>
                  <a:pt x="1683220" y="176084"/>
                </a:cubicBezTo>
                <a:lnTo>
                  <a:pt x="1685599" y="171820"/>
                </a:lnTo>
                <a:lnTo>
                  <a:pt x="1689230" y="171091"/>
                </a:lnTo>
                <a:cubicBezTo>
                  <a:pt x="1691077" y="171209"/>
                  <a:pt x="1691927" y="172238"/>
                  <a:pt x="1691052" y="175010"/>
                </a:cubicBezTo>
                <a:cubicBezTo>
                  <a:pt x="1708143" y="163422"/>
                  <a:pt x="1721518" y="180819"/>
                  <a:pt x="1735783" y="183832"/>
                </a:cubicBezTo>
                <a:cubicBezTo>
                  <a:pt x="1749257" y="172743"/>
                  <a:pt x="1765900" y="189995"/>
                  <a:pt x="1797102" y="188721"/>
                </a:cubicBezTo>
                <a:cubicBezTo>
                  <a:pt x="1811926" y="175989"/>
                  <a:pt x="1818113" y="188014"/>
                  <a:pt x="1845638" y="170206"/>
                </a:cubicBezTo>
                <a:cubicBezTo>
                  <a:pt x="1846487" y="171605"/>
                  <a:pt x="1847613" y="172863"/>
                  <a:pt x="1848980" y="173948"/>
                </a:cubicBezTo>
                <a:cubicBezTo>
                  <a:pt x="1856916" y="180245"/>
                  <a:pt x="1871067" y="179345"/>
                  <a:pt x="1880587" y="171938"/>
                </a:cubicBezTo>
                <a:cubicBezTo>
                  <a:pt x="1923931" y="147552"/>
                  <a:pt x="1960626" y="145420"/>
                  <a:pt x="1995803" y="138279"/>
                </a:cubicBezTo>
                <a:cubicBezTo>
                  <a:pt x="2035252" y="132570"/>
                  <a:pt x="2005733" y="159108"/>
                  <a:pt x="2057448" y="135082"/>
                </a:cubicBezTo>
                <a:lnTo>
                  <a:pt x="2119088" y="119940"/>
                </a:lnTo>
                <a:lnTo>
                  <a:pt x="2138831" y="122626"/>
                </a:lnTo>
                <a:lnTo>
                  <a:pt x="2174180" y="117121"/>
                </a:lnTo>
                <a:lnTo>
                  <a:pt x="2214259" y="116974"/>
                </a:lnTo>
                <a:cubicBezTo>
                  <a:pt x="2231866" y="115824"/>
                  <a:pt x="2248895" y="113224"/>
                  <a:pt x="2264911" y="108071"/>
                </a:cubicBezTo>
                <a:lnTo>
                  <a:pt x="2298963" y="107788"/>
                </a:lnTo>
                <a:cubicBezTo>
                  <a:pt x="2352919" y="99467"/>
                  <a:pt x="2408915" y="93907"/>
                  <a:pt x="2454058" y="73698"/>
                </a:cubicBezTo>
                <a:cubicBezTo>
                  <a:pt x="2493261" y="67427"/>
                  <a:pt x="2507044" y="73914"/>
                  <a:pt x="2534188" y="70162"/>
                </a:cubicBezTo>
                <a:cubicBezTo>
                  <a:pt x="2561369" y="61552"/>
                  <a:pt x="2595762" y="55004"/>
                  <a:pt x="2616912" y="51189"/>
                </a:cubicBezTo>
                <a:lnTo>
                  <a:pt x="2698592" y="42305"/>
                </a:lnTo>
                <a:lnTo>
                  <a:pt x="2891953" y="34973"/>
                </a:lnTo>
                <a:cubicBezTo>
                  <a:pt x="2905485" y="24878"/>
                  <a:pt x="2934220" y="5398"/>
                  <a:pt x="2955508" y="929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AD834B-015B-1041-9531-63B33FA07892}"/>
              </a:ext>
            </a:extLst>
          </p:cNvPr>
          <p:cNvSpPr/>
          <p:nvPr/>
        </p:nvSpPr>
        <p:spPr>
          <a:xfrm>
            <a:off x="285975" y="2351782"/>
            <a:ext cx="7673369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What is the main form of CO2 in the blood?</a:t>
            </a:r>
            <a:br>
              <a:rPr lang="en-US" sz="2000" dirty="0"/>
            </a:br>
            <a:r>
              <a:rPr lang="en-US" sz="2000" dirty="0"/>
              <a:t>A) Dissolved</a:t>
            </a:r>
          </a:p>
          <a:p>
            <a:r>
              <a:rPr lang="en-US" sz="2000" dirty="0"/>
              <a:t>B) Bound to hemoglobin </a:t>
            </a:r>
          </a:p>
          <a:p>
            <a:r>
              <a:rPr lang="en-US" sz="2000" dirty="0">
                <a:highlight>
                  <a:srgbClr val="FFFF00"/>
                </a:highlight>
              </a:rPr>
              <a:t>C) Chemically modified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3367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331648" cy="1978172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36649" y="488969"/>
                  <a:pt x="9316893" y="491390"/>
                </a:cubicBezTo>
                <a:cubicBezTo>
                  <a:pt x="9298834" y="504511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79948" y="576062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407128" y="961344"/>
                </a:lnTo>
                <a:lnTo>
                  <a:pt x="8380548" y="987916"/>
                </a:lnTo>
                <a:lnTo>
                  <a:pt x="8379462" y="987106"/>
                </a:lnTo>
                <a:cubicBezTo>
                  <a:pt x="8376507" y="985864"/>
                  <a:pt x="8373362" y="986042"/>
                  <a:pt x="8369725" y="989186"/>
                </a:cubicBezTo>
                <a:cubicBezTo>
                  <a:pt x="8357221" y="990792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72124" y="1029408"/>
                  <a:pt x="8269666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43525" y="1179064"/>
                </a:lnTo>
                <a:lnTo>
                  <a:pt x="7685942" y="1233723"/>
                </a:lnTo>
                <a:lnTo>
                  <a:pt x="7586920" y="1261888"/>
                </a:lnTo>
                <a:cubicBezTo>
                  <a:pt x="7556723" y="1298911"/>
                  <a:pt x="7489186" y="1249860"/>
                  <a:pt x="7486100" y="1292563"/>
                </a:cubicBezTo>
                <a:cubicBezTo>
                  <a:pt x="7454875" y="1308356"/>
                  <a:pt x="7449202" y="1300366"/>
                  <a:pt x="7407190" y="1314737"/>
                </a:cubicBezTo>
                <a:cubicBezTo>
                  <a:pt x="7368386" y="1364011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23400" y="1671703"/>
                  <a:pt x="5529437" y="1636968"/>
                </a:cubicBezTo>
                <a:cubicBezTo>
                  <a:pt x="5500069" y="1636638"/>
                  <a:pt x="5481558" y="1636672"/>
                  <a:pt x="5440853" y="1657958"/>
                </a:cubicBezTo>
                <a:cubicBezTo>
                  <a:pt x="5340428" y="1673293"/>
                  <a:pt x="5074771" y="1739921"/>
                  <a:pt x="4945936" y="1713743"/>
                </a:cubicBezTo>
                <a:cubicBezTo>
                  <a:pt x="4914142" y="1717597"/>
                  <a:pt x="4837317" y="1726609"/>
                  <a:pt x="4818446" y="1726895"/>
                </a:cubicBezTo>
                <a:lnTo>
                  <a:pt x="4813657" y="1730706"/>
                </a:lnTo>
                <a:lnTo>
                  <a:pt x="4759058" y="1766533"/>
                </a:lnTo>
                <a:cubicBezTo>
                  <a:pt x="4747481" y="1770744"/>
                  <a:pt x="4734604" y="1772921"/>
                  <a:pt x="4719749" y="1771811"/>
                </a:cubicBezTo>
                <a:cubicBezTo>
                  <a:pt x="4667035" y="1745585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12575" y="1805339"/>
                  <a:pt x="4320575" y="1832722"/>
                </a:cubicBezTo>
                <a:cubicBezTo>
                  <a:pt x="4282030" y="1809397"/>
                  <a:pt x="4252210" y="1859755"/>
                  <a:pt x="4220200" y="1873173"/>
                </a:cubicBezTo>
                <a:cubicBezTo>
                  <a:pt x="4189784" y="1872580"/>
                  <a:pt x="4175475" y="1885756"/>
                  <a:pt x="4105361" y="1894711"/>
                </a:cubicBezTo>
                <a:cubicBezTo>
                  <a:pt x="4071894" y="1867524"/>
                  <a:pt x="4035294" y="1916372"/>
                  <a:pt x="3973223" y="1881015"/>
                </a:cubicBezTo>
                <a:cubicBezTo>
                  <a:pt x="3971330" y="1884974"/>
                  <a:pt x="3952843" y="1881390"/>
                  <a:pt x="3900992" y="1880603"/>
                </a:cubicBezTo>
                <a:cubicBezTo>
                  <a:pt x="3849141" y="1879815"/>
                  <a:pt x="3740259" y="1879432"/>
                  <a:pt x="3662119" y="1876289"/>
                </a:cubicBezTo>
                <a:cubicBezTo>
                  <a:pt x="3573420" y="1876991"/>
                  <a:pt x="3613412" y="1915150"/>
                  <a:pt x="3496919" y="1873180"/>
                </a:cubicBezTo>
                <a:cubicBezTo>
                  <a:pt x="3488062" y="1895719"/>
                  <a:pt x="3474293" y="1897950"/>
                  <a:pt x="3449433" y="1889681"/>
                </a:cubicBezTo>
                <a:cubicBezTo>
                  <a:pt x="3406553" y="1891629"/>
                  <a:pt x="3417350" y="1945453"/>
                  <a:pt x="3369766" y="1916653"/>
                </a:cubicBezTo>
                <a:cubicBezTo>
                  <a:pt x="3338805" y="1929531"/>
                  <a:pt x="3310151" y="1915620"/>
                  <a:pt x="3290336" y="1925039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57504" y="1957276"/>
                </a:lnTo>
                <a:lnTo>
                  <a:pt x="3115176" y="1943459"/>
                </a:lnTo>
                <a:cubicBezTo>
                  <a:pt x="3095397" y="1937281"/>
                  <a:pt x="3080878" y="1929976"/>
                  <a:pt x="3038835" y="1920210"/>
                </a:cubicBezTo>
                <a:cubicBezTo>
                  <a:pt x="3011900" y="1947086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1037" y="1967486"/>
                  <a:pt x="2001803" y="1954594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391573" y="1790862"/>
                  <a:pt x="1332568" y="1793149"/>
                </a:cubicBezTo>
                <a:cubicBezTo>
                  <a:pt x="1236287" y="1833446"/>
                  <a:pt x="1335185" y="1756546"/>
                  <a:pt x="1186881" y="1768613"/>
                </a:cubicBezTo>
                <a:cubicBezTo>
                  <a:pt x="1178443" y="1775469"/>
                  <a:pt x="1160576" y="1767918"/>
                  <a:pt x="1162595" y="1758337"/>
                </a:cubicBezTo>
                <a:cubicBezTo>
                  <a:pt x="1153167" y="1761117"/>
                  <a:pt x="1130472" y="1779083"/>
                  <a:pt x="1128523" y="1763621"/>
                </a:cubicBezTo>
                <a:cubicBezTo>
                  <a:pt x="1081415" y="1760756"/>
                  <a:pt x="1034361" y="1768718"/>
                  <a:pt x="991903" y="1786741"/>
                </a:cubicBezTo>
                <a:cubicBezTo>
                  <a:pt x="966383" y="1781126"/>
                  <a:pt x="949501" y="1831241"/>
                  <a:pt x="883960" y="1822386"/>
                </a:cubicBezTo>
                <a:cubicBezTo>
                  <a:pt x="831931" y="1790865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27" y="154137"/>
            <a:ext cx="11331647" cy="1138681"/>
          </a:xfrm>
        </p:spPr>
        <p:txBody>
          <a:bodyPr>
            <a:normAutofit/>
          </a:bodyPr>
          <a:lstStyle/>
          <a:p>
            <a:r>
              <a:rPr lang="en-US" dirty="0"/>
              <a:t>Carbon dioxide transport in blood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CEAB9-FE45-504E-97BF-EE828451D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27" y="1307622"/>
            <a:ext cx="7467573" cy="5036027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1700" dirty="0"/>
              <a:t>Forms of CO2 in blood</a:t>
            </a:r>
          </a:p>
          <a:p>
            <a:pPr lvl="1">
              <a:lnSpc>
                <a:spcPct val="90000"/>
              </a:lnSpc>
            </a:pPr>
            <a:r>
              <a:rPr lang="en-US" sz="1700" dirty="0"/>
              <a:t>	-dissolved CO2 (5%), </a:t>
            </a:r>
            <a:r>
              <a:rPr lang="en-US" sz="1700" dirty="0" err="1"/>
              <a:t>carbaminogloblin</a:t>
            </a:r>
            <a:r>
              <a:rPr lang="en-US" sz="1700" dirty="0"/>
              <a:t> (bound to hemoglobin) (3%), 	and bicarb (HCO3-) (chemically modified) (&gt;90%)</a:t>
            </a:r>
          </a:p>
          <a:p>
            <a:pPr>
              <a:lnSpc>
                <a:spcPct val="90000"/>
              </a:lnSpc>
            </a:pPr>
            <a:r>
              <a:rPr lang="en-US" sz="1700" dirty="0" err="1"/>
              <a:t>Carbaminoglobin</a:t>
            </a:r>
            <a:endParaRPr lang="en-US" sz="1700" dirty="0"/>
          </a:p>
          <a:p>
            <a:pPr lvl="1">
              <a:lnSpc>
                <a:spcPct val="90000"/>
              </a:lnSpc>
            </a:pPr>
            <a:r>
              <a:rPr lang="en-US" sz="1700" dirty="0"/>
              <a:t>	</a:t>
            </a:r>
            <a:r>
              <a:rPr lang="en-US" sz="1700" dirty="0">
                <a:highlight>
                  <a:srgbClr val="FFFF00"/>
                </a:highlight>
              </a:rPr>
              <a:t>-</a:t>
            </a:r>
            <a:r>
              <a:rPr lang="en-US" sz="1700" dirty="0" err="1">
                <a:highlight>
                  <a:srgbClr val="FFFF00"/>
                </a:highlight>
              </a:rPr>
              <a:t>bohr</a:t>
            </a:r>
            <a:r>
              <a:rPr lang="en-US" sz="1700" dirty="0">
                <a:highlight>
                  <a:srgbClr val="FFFF00"/>
                </a:highlight>
              </a:rPr>
              <a:t> effect: </a:t>
            </a:r>
            <a:r>
              <a:rPr lang="en-US" sz="1700" dirty="0"/>
              <a:t>CO2 binding to hemoglobin reduces affinity for O2 	and causes R shift of curve</a:t>
            </a:r>
          </a:p>
          <a:p>
            <a:pPr lvl="1">
              <a:lnSpc>
                <a:spcPct val="90000"/>
              </a:lnSpc>
            </a:pPr>
            <a:r>
              <a:rPr lang="en-US" sz="1700" dirty="0"/>
              <a:t>	</a:t>
            </a:r>
            <a:r>
              <a:rPr lang="en-US" sz="1700" dirty="0">
                <a:highlight>
                  <a:srgbClr val="FFFF00"/>
                </a:highlight>
              </a:rPr>
              <a:t>-</a:t>
            </a:r>
            <a:r>
              <a:rPr lang="en-US" sz="1700" dirty="0" err="1">
                <a:highlight>
                  <a:srgbClr val="FFFF00"/>
                </a:highlight>
              </a:rPr>
              <a:t>haldane</a:t>
            </a:r>
            <a:r>
              <a:rPr lang="en-US" sz="1700" dirty="0">
                <a:highlight>
                  <a:srgbClr val="FFFF00"/>
                </a:highlight>
              </a:rPr>
              <a:t> effect: </a:t>
            </a:r>
            <a:r>
              <a:rPr lang="en-US" sz="1700" dirty="0"/>
              <a:t>O2 binding to hemoglobin reduces affinity for 	CO2</a:t>
            </a:r>
          </a:p>
          <a:p>
            <a:pPr lvl="1">
              <a:lnSpc>
                <a:spcPct val="90000"/>
              </a:lnSpc>
            </a:pPr>
            <a:r>
              <a:rPr lang="en-US" sz="1700" dirty="0"/>
              <a:t>	-mutual effects make sense b/c in tissues as CO2 is produced and 	binds, hemoglobin affinity for O2 is decreased and releases O2 in 	tissues more readily</a:t>
            </a:r>
          </a:p>
          <a:p>
            <a:pPr>
              <a:lnSpc>
                <a:spcPct val="90000"/>
              </a:lnSpc>
            </a:pPr>
            <a:r>
              <a:rPr lang="en-US" sz="1700" dirty="0"/>
              <a:t>Bicarbonate</a:t>
            </a:r>
          </a:p>
          <a:p>
            <a:pPr lvl="1">
              <a:lnSpc>
                <a:spcPct val="90000"/>
              </a:lnSpc>
            </a:pPr>
            <a:r>
              <a:rPr lang="en-US" sz="1700" dirty="0"/>
              <a:t>	</a:t>
            </a:r>
            <a:r>
              <a:rPr lang="en-US" sz="1700" dirty="0">
                <a:highlight>
                  <a:srgbClr val="FFFF00"/>
                </a:highlight>
              </a:rPr>
              <a:t>-CO2 + H20 &lt;-&gt; H2CO3 &lt;-&gt; H+ + HCO3-</a:t>
            </a:r>
          </a:p>
          <a:p>
            <a:pPr lvl="1">
              <a:lnSpc>
                <a:spcPct val="90000"/>
              </a:lnSpc>
            </a:pPr>
            <a:r>
              <a:rPr lang="en-US" sz="1700" dirty="0"/>
              <a:t>	-high concentration of carbonic anhydrase in RBCs; reaction is 	driven to R by mass action as CO2 diffuses to RBC from aerobic 	tissue metabolism</a:t>
            </a:r>
          </a:p>
          <a:p>
            <a:pPr lvl="1">
              <a:lnSpc>
                <a:spcPct val="90000"/>
              </a:lnSpc>
            </a:pPr>
            <a:r>
              <a:rPr lang="en-US" sz="1700" dirty="0"/>
              <a:t>	-H+ stays in RBC, buffered by deoxyhemoglobin; HCO3- 	transported to plasma in exchange for Cl- (to maintain charge 	balance via band 3 protein)</a:t>
            </a:r>
          </a:p>
          <a:p>
            <a:pPr lvl="1">
              <a:lnSpc>
                <a:spcPct val="90000"/>
              </a:lnSpc>
            </a:pPr>
            <a:r>
              <a:rPr lang="en-US" sz="1700" dirty="0"/>
              <a:t>	-reaction happens in reverse in the lungs</a:t>
            </a:r>
          </a:p>
          <a:p>
            <a:pPr lvl="1">
              <a:lnSpc>
                <a:spcPct val="90000"/>
              </a:lnSpc>
            </a:pPr>
            <a:endParaRPr lang="en-US" sz="1100" dirty="0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4CB6473E-C411-3542-A6C2-CECB4057B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9847" y="2101986"/>
            <a:ext cx="4961715" cy="3448391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64E267B-3F5A-4357-9E7F-C5FBE5D3B1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0426" y="5902730"/>
            <a:ext cx="5741575" cy="955271"/>
          </a:xfrm>
          <a:custGeom>
            <a:avLst/>
            <a:gdLst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791651 w 5741575"/>
              <a:gd name="connsiteY38" fmla="*/ 567019 h 955271"/>
              <a:gd name="connsiteX39" fmla="*/ 1873778 w 5741575"/>
              <a:gd name="connsiteY39" fmla="*/ 530130 h 955271"/>
              <a:gd name="connsiteX40" fmla="*/ 1988411 w 5741575"/>
              <a:gd name="connsiteY40" fmla="*/ 491599 h 955271"/>
              <a:gd name="connsiteX41" fmla="*/ 2085507 w 5741575"/>
              <a:gd name="connsiteY41" fmla="*/ 498527 h 955271"/>
              <a:gd name="connsiteX42" fmla="*/ 2090767 w 5741575"/>
              <a:gd name="connsiteY42" fmla="*/ 490616 h 955271"/>
              <a:gd name="connsiteX43" fmla="*/ 2151143 w 5741575"/>
              <a:gd name="connsiteY43" fmla="*/ 478332 h 955271"/>
              <a:gd name="connsiteX44" fmla="*/ 2378710 w 5741575"/>
              <a:gd name="connsiteY44" fmla="*/ 477570 h 955271"/>
              <a:gd name="connsiteX45" fmla="*/ 2496256 w 5741575"/>
              <a:gd name="connsiteY45" fmla="*/ 452396 h 955271"/>
              <a:gd name="connsiteX46" fmla="*/ 2535387 w 5741575"/>
              <a:gd name="connsiteY46" fmla="*/ 436645 h 955271"/>
              <a:gd name="connsiteX47" fmla="*/ 2601109 w 5741575"/>
              <a:gd name="connsiteY47" fmla="*/ 410678 h 955271"/>
              <a:gd name="connsiteX48" fmla="*/ 2643855 w 5741575"/>
              <a:gd name="connsiteY48" fmla="*/ 374482 h 955271"/>
              <a:gd name="connsiteX49" fmla="*/ 2657726 w 5741575"/>
              <a:gd name="connsiteY49" fmla="*/ 365841 h 955271"/>
              <a:gd name="connsiteX50" fmla="*/ 2687125 w 5741575"/>
              <a:gd name="connsiteY50" fmla="*/ 366820 h 955271"/>
              <a:gd name="connsiteX51" fmla="*/ 2697479 w 5741575"/>
              <a:gd name="connsiteY51" fmla="*/ 361430 h 955271"/>
              <a:gd name="connsiteX52" fmla="*/ 2701547 w 5741575"/>
              <a:gd name="connsiteY52" fmla="*/ 361545 h 955271"/>
              <a:gd name="connsiteX53" fmla="*/ 2711054 w 5741575"/>
              <a:gd name="connsiteY53" fmla="*/ 360597 h 955271"/>
              <a:gd name="connsiteX54" fmla="*/ 2710438 w 5741575"/>
              <a:gd name="connsiteY54" fmla="*/ 366958 h 955271"/>
              <a:gd name="connsiteX55" fmla="*/ 2722936 w 5741575"/>
              <a:gd name="connsiteY55" fmla="*/ 377633 h 955271"/>
              <a:gd name="connsiteX56" fmla="*/ 2777227 w 5741575"/>
              <a:gd name="connsiteY56" fmla="*/ 368972 h 955271"/>
              <a:gd name="connsiteX57" fmla="*/ 2779510 w 5741575"/>
              <a:gd name="connsiteY57" fmla="*/ 361652 h 955271"/>
              <a:gd name="connsiteX58" fmla="*/ 2786278 w 5741575"/>
              <a:gd name="connsiteY58" fmla="*/ 359869 h 955271"/>
              <a:gd name="connsiteX59" fmla="*/ 2792101 w 5741575"/>
              <a:gd name="connsiteY59" fmla="*/ 365927 h 955271"/>
              <a:gd name="connsiteX60" fmla="*/ 2885545 w 5741575"/>
              <a:gd name="connsiteY60" fmla="*/ 372818 h 955271"/>
              <a:gd name="connsiteX61" fmla="*/ 3009558 w 5741575"/>
              <a:gd name="connsiteY61" fmla="*/ 370573 h 955271"/>
              <a:gd name="connsiteX62" fmla="*/ 3095010 w 5741575"/>
              <a:gd name="connsiteY62" fmla="*/ 332454 h 955271"/>
              <a:gd name="connsiteX63" fmla="*/ 3103742 w 5741575"/>
              <a:gd name="connsiteY63" fmla="*/ 337974 h 955271"/>
              <a:gd name="connsiteX64" fmla="*/ 3165093 w 5741575"/>
              <a:gd name="connsiteY64" fmla="*/ 329459 h 955271"/>
              <a:gd name="connsiteX65" fmla="*/ 3373785 w 5741575"/>
              <a:gd name="connsiteY65" fmla="*/ 255680 h 955271"/>
              <a:gd name="connsiteX66" fmla="*/ 3493851 w 5741575"/>
              <a:gd name="connsiteY66" fmla="*/ 240255 h 955271"/>
              <a:gd name="connsiteX67" fmla="*/ 3537470 w 5741575"/>
              <a:gd name="connsiteY67" fmla="*/ 241867 h 955271"/>
              <a:gd name="connsiteX68" fmla="*/ 3610489 w 5741575"/>
              <a:gd name="connsiteY68" fmla="*/ 244128 h 955271"/>
              <a:gd name="connsiteX69" fmla="*/ 3667539 w 5741575"/>
              <a:gd name="connsiteY69" fmla="*/ 263271 h 955271"/>
              <a:gd name="connsiteX70" fmla="*/ 3727614 w 5741575"/>
              <a:gd name="connsiteY70" fmla="*/ 258245 h 955271"/>
              <a:gd name="connsiteX71" fmla="*/ 3738369 w 5741575"/>
              <a:gd name="connsiteY71" fmla="*/ 234506 h 955271"/>
              <a:gd name="connsiteX72" fmla="*/ 3803670 w 5741575"/>
              <a:gd name="connsiteY72" fmla="*/ 236457 h 955271"/>
              <a:gd name="connsiteX73" fmla="*/ 3903080 w 5741575"/>
              <a:gd name="connsiteY73" fmla="*/ 241890 h 955271"/>
              <a:gd name="connsiteX74" fmla="*/ 3959588 w 5741575"/>
              <a:gd name="connsiteY74" fmla="*/ 239195 h 955271"/>
              <a:gd name="connsiteX75" fmla="*/ 4114838 w 5741575"/>
              <a:gd name="connsiteY75" fmla="*/ 238165 h 955271"/>
              <a:gd name="connsiteX76" fmla="*/ 4271023 w 5741575"/>
              <a:gd name="connsiteY76" fmla="*/ 241959 h 955271"/>
              <a:gd name="connsiteX77" fmla="*/ 4367397 w 5741575"/>
              <a:gd name="connsiteY77" fmla="*/ 271442 h 955271"/>
              <a:gd name="connsiteX78" fmla="*/ 4495366 w 5741575"/>
              <a:gd name="connsiteY78" fmla="*/ 271618 h 955271"/>
              <a:gd name="connsiteX79" fmla="*/ 4517347 w 5741575"/>
              <a:gd name="connsiteY79" fmla="*/ 275639 h 955271"/>
              <a:gd name="connsiteX80" fmla="*/ 4546116 w 5741575"/>
              <a:gd name="connsiteY80" fmla="*/ 268568 h 955271"/>
              <a:gd name="connsiteX81" fmla="*/ 4661259 w 5741575"/>
              <a:gd name="connsiteY81" fmla="*/ 238966 h 955271"/>
              <a:gd name="connsiteX82" fmla="*/ 4750403 w 5741575"/>
              <a:gd name="connsiteY82" fmla="*/ 204364 h 955271"/>
              <a:gd name="connsiteX83" fmla="*/ 4867614 w 5741575"/>
              <a:gd name="connsiteY83" fmla="*/ 208668 h 955271"/>
              <a:gd name="connsiteX84" fmla="*/ 4937036 w 5741575"/>
              <a:gd name="connsiteY84" fmla="*/ 195446 h 955271"/>
              <a:gd name="connsiteX85" fmla="*/ 5047626 w 5741575"/>
              <a:gd name="connsiteY85" fmla="*/ 149604 h 955271"/>
              <a:gd name="connsiteX86" fmla="*/ 5200247 w 5741575"/>
              <a:gd name="connsiteY86" fmla="*/ 142695 h 955271"/>
              <a:gd name="connsiteX87" fmla="*/ 5235691 w 5741575"/>
              <a:gd name="connsiteY87" fmla="*/ 173330 h 955271"/>
              <a:gd name="connsiteX88" fmla="*/ 5280133 w 5741575"/>
              <a:gd name="connsiteY88" fmla="*/ 189342 h 955271"/>
              <a:gd name="connsiteX89" fmla="*/ 5291963 w 5741575"/>
              <a:gd name="connsiteY89" fmla="*/ 139446 h 955271"/>
              <a:gd name="connsiteX90" fmla="*/ 5418472 w 5741575"/>
              <a:gd name="connsiteY90" fmla="*/ 89163 h 955271"/>
              <a:gd name="connsiteX91" fmla="*/ 5482354 w 5741575"/>
              <a:gd name="connsiteY91" fmla="*/ 69470 h 955271"/>
              <a:gd name="connsiteX92" fmla="*/ 5583280 w 5741575"/>
              <a:gd name="connsiteY92" fmla="*/ 49787 h 955271"/>
              <a:gd name="connsiteX93" fmla="*/ 5613766 w 5741575"/>
              <a:gd name="connsiteY93" fmla="*/ 41855 h 955271"/>
              <a:gd name="connsiteX94" fmla="*/ 5684952 w 5741575"/>
              <a:gd name="connsiteY94" fmla="*/ 26088 h 95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741575" h="955271">
                <a:moveTo>
                  <a:pt x="5741575" y="0"/>
                </a:moveTo>
                <a:lnTo>
                  <a:pt x="5741575" y="955271"/>
                </a:lnTo>
                <a:lnTo>
                  <a:pt x="0" y="955271"/>
                </a:lnTo>
                <a:lnTo>
                  <a:pt x="8558" y="953971"/>
                </a:lnTo>
                <a:lnTo>
                  <a:pt x="16894" y="953847"/>
                </a:lnTo>
                <a:cubicBezTo>
                  <a:pt x="22474" y="953361"/>
                  <a:pt x="25973" y="952524"/>
                  <a:pt x="28156" y="951374"/>
                </a:cubicBezTo>
                <a:cubicBezTo>
                  <a:pt x="28201" y="951240"/>
                  <a:pt x="28247" y="951105"/>
                  <a:pt x="28293" y="950971"/>
                </a:cubicBezTo>
                <a:lnTo>
                  <a:pt x="39115" y="949326"/>
                </a:lnTo>
                <a:cubicBezTo>
                  <a:pt x="57701" y="947335"/>
                  <a:pt x="76089" y="946141"/>
                  <a:pt x="93851" y="945611"/>
                </a:cubicBezTo>
                <a:cubicBezTo>
                  <a:pt x="99905" y="923404"/>
                  <a:pt x="170209" y="932855"/>
                  <a:pt x="148657" y="898134"/>
                </a:cubicBezTo>
                <a:cubicBezTo>
                  <a:pt x="172173" y="896348"/>
                  <a:pt x="191809" y="908449"/>
                  <a:pt x="174554" y="886351"/>
                </a:cubicBezTo>
                <a:cubicBezTo>
                  <a:pt x="182014" y="885083"/>
                  <a:pt x="185699" y="882087"/>
                  <a:pt x="187633" y="878226"/>
                </a:cubicBezTo>
                <a:cubicBezTo>
                  <a:pt x="187742" y="877663"/>
                  <a:pt x="187852" y="877101"/>
                  <a:pt x="187961" y="876538"/>
                </a:cubicBezTo>
                <a:lnTo>
                  <a:pt x="240501" y="873150"/>
                </a:lnTo>
                <a:lnTo>
                  <a:pt x="246345" y="869942"/>
                </a:lnTo>
                <a:lnTo>
                  <a:pt x="282041" y="871263"/>
                </a:lnTo>
                <a:lnTo>
                  <a:pt x="299711" y="870064"/>
                </a:lnTo>
                <a:lnTo>
                  <a:pt x="306299" y="873609"/>
                </a:lnTo>
                <a:cubicBezTo>
                  <a:pt x="312531" y="875279"/>
                  <a:pt x="320316" y="874896"/>
                  <a:pt x="331571" y="869866"/>
                </a:cubicBezTo>
                <a:lnTo>
                  <a:pt x="333872" y="867971"/>
                </a:lnTo>
                <a:lnTo>
                  <a:pt x="356953" y="870334"/>
                </a:lnTo>
                <a:cubicBezTo>
                  <a:pt x="364772" y="872042"/>
                  <a:pt x="372199" y="874762"/>
                  <a:pt x="379005" y="878900"/>
                </a:cubicBezTo>
                <a:cubicBezTo>
                  <a:pt x="436788" y="836391"/>
                  <a:pt x="512367" y="847456"/>
                  <a:pt x="585428" y="826440"/>
                </a:cubicBezTo>
                <a:cubicBezTo>
                  <a:pt x="600236" y="776571"/>
                  <a:pt x="751447" y="800939"/>
                  <a:pt x="787156" y="838447"/>
                </a:cubicBezTo>
                <a:cubicBezTo>
                  <a:pt x="767750" y="789794"/>
                  <a:pt x="977582" y="857915"/>
                  <a:pt x="898586" y="808502"/>
                </a:cubicBezTo>
                <a:cubicBezTo>
                  <a:pt x="926099" y="807167"/>
                  <a:pt x="944922" y="782490"/>
                  <a:pt x="924063" y="770210"/>
                </a:cubicBezTo>
                <a:cubicBezTo>
                  <a:pt x="1015917" y="786259"/>
                  <a:pt x="1117953" y="728408"/>
                  <a:pt x="1212574" y="724238"/>
                </a:cubicBezTo>
                <a:cubicBezTo>
                  <a:pt x="1245879" y="677520"/>
                  <a:pt x="1233543" y="716744"/>
                  <a:pt x="1280768" y="699122"/>
                </a:cubicBezTo>
                <a:cubicBezTo>
                  <a:pt x="1280824" y="735474"/>
                  <a:pt x="1333787" y="667235"/>
                  <a:pt x="1352027" y="704323"/>
                </a:cubicBezTo>
                <a:cubicBezTo>
                  <a:pt x="1360044" y="699941"/>
                  <a:pt x="1367234" y="694526"/>
                  <a:pt x="1374314" y="688815"/>
                </a:cubicBezTo>
                <a:lnTo>
                  <a:pt x="1378034" y="685842"/>
                </a:lnTo>
                <a:lnTo>
                  <a:pt x="1395604" y="680460"/>
                </a:lnTo>
                <a:lnTo>
                  <a:pt x="1397206" y="670793"/>
                </a:lnTo>
                <a:lnTo>
                  <a:pt x="1421250" y="656855"/>
                </a:lnTo>
                <a:cubicBezTo>
                  <a:pt x="1430770" y="652893"/>
                  <a:pt x="1441623" y="650105"/>
                  <a:pt x="1454524" y="649224"/>
                </a:cubicBezTo>
                <a:cubicBezTo>
                  <a:pt x="1502655" y="660482"/>
                  <a:pt x="1556151" y="606226"/>
                  <a:pt x="1616217" y="622107"/>
                </a:cubicBezTo>
                <a:cubicBezTo>
                  <a:pt x="1637755" y="624837"/>
                  <a:pt x="1701030" y="614257"/>
                  <a:pt x="1710928" y="600666"/>
                </a:cubicBezTo>
                <a:cubicBezTo>
                  <a:pt x="1723693" y="596072"/>
                  <a:pt x="1739861" y="597834"/>
                  <a:pt x="1743718" y="584327"/>
                </a:cubicBezTo>
                <a:cubicBezTo>
                  <a:pt x="1751098" y="567647"/>
                  <a:pt x="1801421" y="583831"/>
                  <a:pt x="1791651" y="567019"/>
                </a:cubicBezTo>
                <a:cubicBezTo>
                  <a:pt x="1827282" y="577929"/>
                  <a:pt x="1847642" y="542228"/>
                  <a:pt x="1873778" y="530130"/>
                </a:cubicBezTo>
                <a:cubicBezTo>
                  <a:pt x="1902425" y="541995"/>
                  <a:pt x="1929013" y="504913"/>
                  <a:pt x="1988411" y="491599"/>
                </a:cubicBezTo>
                <a:cubicBezTo>
                  <a:pt x="2020077" y="505546"/>
                  <a:pt x="2028363" y="482381"/>
                  <a:pt x="2085507" y="498527"/>
                </a:cubicBezTo>
                <a:cubicBezTo>
                  <a:pt x="2086719" y="495769"/>
                  <a:pt x="2088490" y="493104"/>
                  <a:pt x="2090767" y="490616"/>
                </a:cubicBezTo>
                <a:cubicBezTo>
                  <a:pt x="2103992" y="476161"/>
                  <a:pt x="2131025" y="470659"/>
                  <a:pt x="2151143" y="478332"/>
                </a:cubicBezTo>
                <a:cubicBezTo>
                  <a:pt x="2240088" y="497642"/>
                  <a:pt x="2310118" y="483043"/>
                  <a:pt x="2378710" y="477570"/>
                </a:cubicBezTo>
                <a:cubicBezTo>
                  <a:pt x="2454975" y="467585"/>
                  <a:pt x="2391576" y="437831"/>
                  <a:pt x="2496256" y="452396"/>
                </a:cubicBezTo>
                <a:cubicBezTo>
                  <a:pt x="2501503" y="436899"/>
                  <a:pt x="2513119" y="433980"/>
                  <a:pt x="2535387" y="436645"/>
                </a:cubicBezTo>
                <a:cubicBezTo>
                  <a:pt x="2572084" y="430778"/>
                  <a:pt x="2557124" y="397207"/>
                  <a:pt x="2601109" y="410678"/>
                </a:cubicBezTo>
                <a:cubicBezTo>
                  <a:pt x="2588000" y="393616"/>
                  <a:pt x="2667428" y="390302"/>
                  <a:pt x="2643855" y="374482"/>
                </a:cubicBezTo>
                <a:cubicBezTo>
                  <a:pt x="2648277" y="369169"/>
                  <a:pt x="2652937" y="366761"/>
                  <a:pt x="2657726" y="365841"/>
                </a:cubicBezTo>
                <a:cubicBezTo>
                  <a:pt x="2667303" y="363999"/>
                  <a:pt x="2677395" y="368107"/>
                  <a:pt x="2687125" y="366820"/>
                </a:cubicBezTo>
                <a:lnTo>
                  <a:pt x="2697479" y="361430"/>
                </a:lnTo>
                <a:lnTo>
                  <a:pt x="2701547" y="361545"/>
                </a:lnTo>
                <a:lnTo>
                  <a:pt x="2711054" y="360597"/>
                </a:lnTo>
                <a:lnTo>
                  <a:pt x="2710438" y="366958"/>
                </a:lnTo>
                <a:cubicBezTo>
                  <a:pt x="2708955" y="373111"/>
                  <a:pt x="2708038" y="379788"/>
                  <a:pt x="2722936" y="377633"/>
                </a:cubicBezTo>
                <a:cubicBezTo>
                  <a:pt x="2753511" y="370170"/>
                  <a:pt x="2766475" y="394972"/>
                  <a:pt x="2777227" y="368972"/>
                </a:cubicBezTo>
                <a:lnTo>
                  <a:pt x="2779510" y="361652"/>
                </a:lnTo>
                <a:lnTo>
                  <a:pt x="2786278" y="359869"/>
                </a:lnTo>
                <a:cubicBezTo>
                  <a:pt x="2789994" y="359750"/>
                  <a:pt x="2792255" y="361281"/>
                  <a:pt x="2792101" y="365927"/>
                </a:cubicBezTo>
                <a:cubicBezTo>
                  <a:pt x="2819315" y="344279"/>
                  <a:pt x="2855630" y="370297"/>
                  <a:pt x="2885545" y="372818"/>
                </a:cubicBezTo>
                <a:cubicBezTo>
                  <a:pt x="2905895" y="352581"/>
                  <a:pt x="2948591" y="377825"/>
                  <a:pt x="3009558" y="370573"/>
                </a:cubicBezTo>
                <a:cubicBezTo>
                  <a:pt x="3031640" y="347442"/>
                  <a:pt x="3050695" y="365935"/>
                  <a:pt x="3095010" y="332454"/>
                </a:cubicBezTo>
                <a:cubicBezTo>
                  <a:pt x="3097485" y="334582"/>
                  <a:pt x="3100426" y="336441"/>
                  <a:pt x="3103742" y="337974"/>
                </a:cubicBezTo>
                <a:cubicBezTo>
                  <a:pt x="3123005" y="346878"/>
                  <a:pt x="3150475" y="343067"/>
                  <a:pt x="3165093" y="329459"/>
                </a:cubicBezTo>
                <a:cubicBezTo>
                  <a:pt x="3236951" y="282673"/>
                  <a:pt x="3308286" y="273118"/>
                  <a:pt x="3373785" y="255680"/>
                </a:cubicBezTo>
                <a:cubicBezTo>
                  <a:pt x="3448540" y="239861"/>
                  <a:pt x="3405238" y="287846"/>
                  <a:pt x="3493851" y="240255"/>
                </a:cubicBezTo>
                <a:cubicBezTo>
                  <a:pt x="3506326" y="252723"/>
                  <a:pt x="3518405" y="251593"/>
                  <a:pt x="3537470" y="241867"/>
                </a:cubicBezTo>
                <a:cubicBezTo>
                  <a:pt x="3573967" y="235226"/>
                  <a:pt x="3576893" y="270855"/>
                  <a:pt x="3610489" y="244128"/>
                </a:cubicBezTo>
                <a:cubicBezTo>
                  <a:pt x="3606935" y="264036"/>
                  <a:pt x="3681284" y="241075"/>
                  <a:pt x="3667539" y="263271"/>
                </a:cubicBezTo>
                <a:cubicBezTo>
                  <a:pt x="3694251" y="276940"/>
                  <a:pt x="3701441" y="246803"/>
                  <a:pt x="3727614" y="258245"/>
                </a:cubicBezTo>
                <a:cubicBezTo>
                  <a:pt x="3754952" y="257751"/>
                  <a:pt x="3708960" y="240314"/>
                  <a:pt x="3738369" y="234506"/>
                </a:cubicBezTo>
                <a:cubicBezTo>
                  <a:pt x="3774580" y="230879"/>
                  <a:pt x="3768868" y="196201"/>
                  <a:pt x="3803670" y="236457"/>
                </a:cubicBezTo>
                <a:cubicBezTo>
                  <a:pt x="3839567" y="220301"/>
                  <a:pt x="3850064" y="239151"/>
                  <a:pt x="3903080" y="241890"/>
                </a:cubicBezTo>
                <a:cubicBezTo>
                  <a:pt x="3922859" y="227800"/>
                  <a:pt x="3941005" y="230826"/>
                  <a:pt x="3959588" y="239195"/>
                </a:cubicBezTo>
                <a:cubicBezTo>
                  <a:pt x="4009252" y="229421"/>
                  <a:pt x="4057491" y="239376"/>
                  <a:pt x="4114838" y="238165"/>
                </a:cubicBezTo>
                <a:cubicBezTo>
                  <a:pt x="4173784" y="217210"/>
                  <a:pt x="4209756" y="243378"/>
                  <a:pt x="4271023" y="241959"/>
                </a:cubicBezTo>
                <a:cubicBezTo>
                  <a:pt x="4326191" y="205535"/>
                  <a:pt x="4316856" y="279258"/>
                  <a:pt x="4367397" y="271442"/>
                </a:cubicBezTo>
                <a:cubicBezTo>
                  <a:pt x="4446016" y="235091"/>
                  <a:pt x="4369000" y="295343"/>
                  <a:pt x="4495366" y="271618"/>
                </a:cubicBezTo>
                <a:cubicBezTo>
                  <a:pt x="4501905" y="266287"/>
                  <a:pt x="4518077" y="269240"/>
                  <a:pt x="4517347" y="275639"/>
                </a:cubicBezTo>
                <a:cubicBezTo>
                  <a:pt x="4525170" y="272832"/>
                  <a:pt x="4542809" y="258800"/>
                  <a:pt x="4546116" y="268568"/>
                </a:cubicBezTo>
                <a:cubicBezTo>
                  <a:pt x="4586961" y="265354"/>
                  <a:pt x="4626617" y="255160"/>
                  <a:pt x="4661259" y="238966"/>
                </a:cubicBezTo>
                <a:cubicBezTo>
                  <a:pt x="4741966" y="247639"/>
                  <a:pt x="4693066" y="205693"/>
                  <a:pt x="4750403" y="204364"/>
                </a:cubicBezTo>
                <a:cubicBezTo>
                  <a:pt x="4798501" y="219113"/>
                  <a:pt x="4813319" y="201253"/>
                  <a:pt x="4867614" y="208668"/>
                </a:cubicBezTo>
                <a:cubicBezTo>
                  <a:pt x="4881621" y="174373"/>
                  <a:pt x="4917566" y="206761"/>
                  <a:pt x="4937036" y="195446"/>
                </a:cubicBezTo>
                <a:cubicBezTo>
                  <a:pt x="4974214" y="229763"/>
                  <a:pt x="5013321" y="152474"/>
                  <a:pt x="5047626" y="149604"/>
                </a:cubicBezTo>
                <a:cubicBezTo>
                  <a:pt x="5106046" y="150576"/>
                  <a:pt x="5172786" y="183138"/>
                  <a:pt x="5200247" y="142695"/>
                </a:cubicBezTo>
                <a:cubicBezTo>
                  <a:pt x="5206135" y="157748"/>
                  <a:pt x="5203071" y="179288"/>
                  <a:pt x="5235691" y="173330"/>
                </a:cubicBezTo>
                <a:cubicBezTo>
                  <a:pt x="5249654" y="179935"/>
                  <a:pt x="5254450" y="203448"/>
                  <a:pt x="5280133" y="189342"/>
                </a:cubicBezTo>
                <a:cubicBezTo>
                  <a:pt x="5244836" y="171370"/>
                  <a:pt x="5299493" y="163568"/>
                  <a:pt x="5291963" y="139446"/>
                </a:cubicBezTo>
                <a:cubicBezTo>
                  <a:pt x="5331555" y="120349"/>
                  <a:pt x="5427790" y="132865"/>
                  <a:pt x="5418472" y="89163"/>
                </a:cubicBezTo>
                <a:cubicBezTo>
                  <a:pt x="5428057" y="62053"/>
                  <a:pt x="5484665" y="97616"/>
                  <a:pt x="5482354" y="69470"/>
                </a:cubicBezTo>
                <a:cubicBezTo>
                  <a:pt x="5507119" y="85574"/>
                  <a:pt x="5545363" y="52240"/>
                  <a:pt x="5583280" y="49787"/>
                </a:cubicBezTo>
                <a:cubicBezTo>
                  <a:pt x="5589344" y="36484"/>
                  <a:pt x="5598103" y="36349"/>
                  <a:pt x="5613766" y="41855"/>
                </a:cubicBezTo>
                <a:cubicBezTo>
                  <a:pt x="5636621" y="41086"/>
                  <a:pt x="5660728" y="35034"/>
                  <a:pt x="5684952" y="260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281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C685BF-E9A7-4525-ABF3-CCC2EAC37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2687005"/>
          </a:xfrm>
          <a:custGeom>
            <a:avLst/>
            <a:gdLst>
              <a:gd name="connsiteX0" fmla="*/ 12192000 w 12192000"/>
              <a:gd name="connsiteY0" fmla="*/ 0 h 2785707"/>
              <a:gd name="connsiteX1" fmla="*/ 0 w 12192000"/>
              <a:gd name="connsiteY1" fmla="*/ 0 h 2785707"/>
              <a:gd name="connsiteX2" fmla="*/ 0 w 12192000"/>
              <a:gd name="connsiteY2" fmla="*/ 591237 h 2785707"/>
              <a:gd name="connsiteX3" fmla="*/ 7462 w 12192000"/>
              <a:gd name="connsiteY3" fmla="*/ 596097 h 2785707"/>
              <a:gd name="connsiteX4" fmla="*/ 65949 w 12192000"/>
              <a:gd name="connsiteY4" fmla="*/ 623063 h 2785707"/>
              <a:gd name="connsiteX5" fmla="*/ 174040 w 12192000"/>
              <a:gd name="connsiteY5" fmla="*/ 614935 h 2785707"/>
              <a:gd name="connsiteX6" fmla="*/ 331354 w 12192000"/>
              <a:gd name="connsiteY6" fmla="*/ 605310 h 2785707"/>
              <a:gd name="connsiteX7" fmla="*/ 437701 w 12192000"/>
              <a:gd name="connsiteY7" fmla="*/ 649169 h 2785707"/>
              <a:gd name="connsiteX8" fmla="*/ 570985 w 12192000"/>
              <a:gd name="connsiteY8" fmla="*/ 634864 h 2785707"/>
              <a:gd name="connsiteX9" fmla="*/ 660488 w 12192000"/>
              <a:gd name="connsiteY9" fmla="*/ 637694 h 2785707"/>
              <a:gd name="connsiteX10" fmla="*/ 862240 w 12192000"/>
              <a:gd name="connsiteY10" fmla="*/ 647402 h 2785707"/>
              <a:gd name="connsiteX11" fmla="*/ 1055198 w 12192000"/>
              <a:gd name="connsiteY11" fmla="*/ 658414 h 2785707"/>
              <a:gd name="connsiteX12" fmla="*/ 1161490 w 12192000"/>
              <a:gd name="connsiteY12" fmla="*/ 664553 h 2785707"/>
              <a:gd name="connsiteX13" fmla="*/ 1335488 w 12192000"/>
              <a:gd name="connsiteY13" fmla="*/ 684838 h 2785707"/>
              <a:gd name="connsiteX14" fmla="*/ 1384901 w 12192000"/>
              <a:gd name="connsiteY14" fmla="*/ 684207 h 2785707"/>
              <a:gd name="connsiteX15" fmla="*/ 1414557 w 12192000"/>
              <a:gd name="connsiteY15" fmla="*/ 685540 h 2785707"/>
              <a:gd name="connsiteX16" fmla="*/ 1479073 w 12192000"/>
              <a:gd name="connsiteY16" fmla="*/ 708783 h 2785707"/>
              <a:gd name="connsiteX17" fmla="*/ 1760498 w 12192000"/>
              <a:gd name="connsiteY17" fmla="*/ 700683 h 2785707"/>
              <a:gd name="connsiteX18" fmla="*/ 1971386 w 12192000"/>
              <a:gd name="connsiteY18" fmla="*/ 726403 h 2785707"/>
              <a:gd name="connsiteX19" fmla="*/ 2050659 w 12192000"/>
              <a:gd name="connsiteY19" fmla="*/ 720928 h 2785707"/>
              <a:gd name="connsiteX20" fmla="*/ 2220475 w 12192000"/>
              <a:gd name="connsiteY20" fmla="*/ 749487 h 2785707"/>
              <a:gd name="connsiteX21" fmla="*/ 2272406 w 12192000"/>
              <a:gd name="connsiteY21" fmla="*/ 777021 h 2785707"/>
              <a:gd name="connsiteX22" fmla="*/ 2297410 w 12192000"/>
              <a:gd name="connsiteY22" fmla="*/ 791240 h 2785707"/>
              <a:gd name="connsiteX23" fmla="*/ 2377393 w 12192000"/>
              <a:gd name="connsiteY23" fmla="*/ 838529 h 2785707"/>
              <a:gd name="connsiteX24" fmla="*/ 2389325 w 12192000"/>
              <a:gd name="connsiteY24" fmla="*/ 847736 h 2785707"/>
              <a:gd name="connsiteX25" fmla="*/ 2418508 w 12192000"/>
              <a:gd name="connsiteY25" fmla="*/ 847030 h 2785707"/>
              <a:gd name="connsiteX26" fmla="*/ 2435377 w 12192000"/>
              <a:gd name="connsiteY26" fmla="*/ 837345 h 2785707"/>
              <a:gd name="connsiteX27" fmla="*/ 2439620 w 12192000"/>
              <a:gd name="connsiteY27" fmla="*/ 840860 h 2785707"/>
              <a:gd name="connsiteX28" fmla="*/ 2451797 w 12192000"/>
              <a:gd name="connsiteY28" fmla="*/ 846508 h 2785707"/>
              <a:gd name="connsiteX29" fmla="*/ 2505861 w 12192000"/>
              <a:gd name="connsiteY29" fmla="*/ 882666 h 2785707"/>
              <a:gd name="connsiteX30" fmla="*/ 2528621 w 12192000"/>
              <a:gd name="connsiteY30" fmla="*/ 883310 h 2785707"/>
              <a:gd name="connsiteX31" fmla="*/ 2615876 w 12192000"/>
              <a:gd name="connsiteY31" fmla="*/ 913568 h 2785707"/>
              <a:gd name="connsiteX32" fmla="*/ 2633076 w 12192000"/>
              <a:gd name="connsiteY32" fmla="*/ 918384 h 2785707"/>
              <a:gd name="connsiteX33" fmla="*/ 2665101 w 12192000"/>
              <a:gd name="connsiteY33" fmla="*/ 936714 h 2785707"/>
              <a:gd name="connsiteX34" fmla="*/ 2675173 w 12192000"/>
              <a:gd name="connsiteY34" fmla="*/ 938458 h 2785707"/>
              <a:gd name="connsiteX35" fmla="*/ 2707978 w 12192000"/>
              <a:gd name="connsiteY35" fmla="*/ 955182 h 2785707"/>
              <a:gd name="connsiteX36" fmla="*/ 2778669 w 12192000"/>
              <a:gd name="connsiteY36" fmla="*/ 991480 h 2785707"/>
              <a:gd name="connsiteX37" fmla="*/ 2796452 w 12192000"/>
              <a:gd name="connsiteY37" fmla="*/ 1000372 h 2785707"/>
              <a:gd name="connsiteX38" fmla="*/ 2813495 w 12192000"/>
              <a:gd name="connsiteY38" fmla="*/ 1001982 h 2785707"/>
              <a:gd name="connsiteX39" fmla="*/ 2904193 w 12192000"/>
              <a:gd name="connsiteY39" fmla="*/ 1024123 h 2785707"/>
              <a:gd name="connsiteX40" fmla="*/ 2926826 w 12192000"/>
              <a:gd name="connsiteY40" fmla="*/ 1025558 h 2785707"/>
              <a:gd name="connsiteX41" fmla="*/ 2937629 w 12192000"/>
              <a:gd name="connsiteY41" fmla="*/ 1021496 h 2785707"/>
              <a:gd name="connsiteX42" fmla="*/ 2970190 w 12192000"/>
              <a:gd name="connsiteY42" fmla="*/ 1039341 h 2785707"/>
              <a:gd name="connsiteX43" fmla="*/ 3023036 w 12192000"/>
              <a:gd name="connsiteY43" fmla="*/ 1057429 h 2785707"/>
              <a:gd name="connsiteX44" fmla="*/ 3047640 w 12192000"/>
              <a:gd name="connsiteY44" fmla="*/ 1067886 h 2785707"/>
              <a:gd name="connsiteX45" fmla="*/ 3069615 w 12192000"/>
              <a:gd name="connsiteY45" fmla="*/ 1068623 h 2785707"/>
              <a:gd name="connsiteX46" fmla="*/ 3189718 w 12192000"/>
              <a:gd name="connsiteY46" fmla="*/ 1090790 h 2785707"/>
              <a:gd name="connsiteX47" fmla="*/ 3234683 w 12192000"/>
              <a:gd name="connsiteY47" fmla="*/ 1082861 h 2785707"/>
              <a:gd name="connsiteX48" fmla="*/ 3243889 w 12192000"/>
              <a:gd name="connsiteY48" fmla="*/ 1088560 h 2785707"/>
              <a:gd name="connsiteX49" fmla="*/ 3316289 w 12192000"/>
              <a:gd name="connsiteY49" fmla="*/ 1102846 h 2785707"/>
              <a:gd name="connsiteX50" fmla="*/ 3363255 w 12192000"/>
              <a:gd name="connsiteY50" fmla="*/ 1113121 h 2785707"/>
              <a:gd name="connsiteX51" fmla="*/ 3450298 w 12192000"/>
              <a:gd name="connsiteY51" fmla="*/ 1140641 h 2785707"/>
              <a:gd name="connsiteX52" fmla="*/ 3502843 w 12192000"/>
              <a:gd name="connsiteY52" fmla="*/ 1152088 h 2785707"/>
              <a:gd name="connsiteX53" fmla="*/ 3534327 w 12192000"/>
              <a:gd name="connsiteY53" fmla="*/ 1158780 h 2785707"/>
              <a:gd name="connsiteX54" fmla="*/ 3613707 w 12192000"/>
              <a:gd name="connsiteY54" fmla="*/ 1188135 h 2785707"/>
              <a:gd name="connsiteX55" fmla="*/ 3734447 w 12192000"/>
              <a:gd name="connsiteY55" fmla="*/ 1264997 h 2785707"/>
              <a:gd name="connsiteX56" fmla="*/ 3774777 w 12192000"/>
              <a:gd name="connsiteY56" fmla="*/ 1280345 h 2785707"/>
              <a:gd name="connsiteX57" fmla="*/ 3782987 w 12192000"/>
              <a:gd name="connsiteY57" fmla="*/ 1278825 h 2785707"/>
              <a:gd name="connsiteX58" fmla="*/ 3829525 w 12192000"/>
              <a:gd name="connsiteY58" fmla="*/ 1314650 h 2785707"/>
              <a:gd name="connsiteX59" fmla="*/ 3916534 w 12192000"/>
              <a:gd name="connsiteY59" fmla="*/ 1337438 h 2785707"/>
              <a:gd name="connsiteX60" fmla="*/ 3985243 w 12192000"/>
              <a:gd name="connsiteY60" fmla="*/ 1349887 h 2785707"/>
              <a:gd name="connsiteX61" fmla="*/ 4022446 w 12192000"/>
              <a:gd name="connsiteY61" fmla="*/ 1358915 h 2785707"/>
              <a:gd name="connsiteX62" fmla="*/ 4050987 w 12192000"/>
              <a:gd name="connsiteY62" fmla="*/ 1363213 h 2785707"/>
              <a:gd name="connsiteX63" fmla="*/ 4115739 w 12192000"/>
              <a:gd name="connsiteY63" fmla="*/ 1386380 h 2785707"/>
              <a:gd name="connsiteX64" fmla="*/ 4219773 w 12192000"/>
              <a:gd name="connsiteY64" fmla="*/ 1429896 h 2785707"/>
              <a:gd name="connsiteX65" fmla="*/ 4242592 w 12192000"/>
              <a:gd name="connsiteY65" fmla="*/ 1437995 h 2785707"/>
              <a:gd name="connsiteX66" fmla="*/ 4264860 w 12192000"/>
              <a:gd name="connsiteY66" fmla="*/ 1440328 h 2785707"/>
              <a:gd name="connsiteX67" fmla="*/ 4272342 w 12192000"/>
              <a:gd name="connsiteY67" fmla="*/ 1436836 h 2785707"/>
              <a:gd name="connsiteX68" fmla="*/ 4285317 w 12192000"/>
              <a:gd name="connsiteY68" fmla="*/ 1440547 h 2785707"/>
              <a:gd name="connsiteX69" fmla="*/ 4289326 w 12192000"/>
              <a:gd name="connsiteY69" fmla="*/ 1440567 h 2785707"/>
              <a:gd name="connsiteX70" fmla="*/ 4311745 w 12192000"/>
              <a:gd name="connsiteY70" fmla="*/ 1441649 h 2785707"/>
              <a:gd name="connsiteX71" fmla="*/ 4345821 w 12192000"/>
              <a:gd name="connsiteY71" fmla="*/ 1467990 h 2785707"/>
              <a:gd name="connsiteX72" fmla="*/ 4399086 w 12192000"/>
              <a:gd name="connsiteY72" fmla="*/ 1480631 h 2785707"/>
              <a:gd name="connsiteX73" fmla="*/ 4635587 w 12192000"/>
              <a:gd name="connsiteY73" fmla="*/ 1532477 h 2785707"/>
              <a:gd name="connsiteX74" fmla="*/ 4697305 w 12192000"/>
              <a:gd name="connsiteY74" fmla="*/ 1598576 h 2785707"/>
              <a:gd name="connsiteX75" fmla="*/ 4800559 w 12192000"/>
              <a:gd name="connsiteY75" fmla="*/ 1650651 h 2785707"/>
              <a:gd name="connsiteX76" fmla="*/ 4945615 w 12192000"/>
              <a:gd name="connsiteY76" fmla="*/ 1698753 h 2785707"/>
              <a:gd name="connsiteX77" fmla="*/ 4951384 w 12192000"/>
              <a:gd name="connsiteY77" fmla="*/ 1709811 h 2785707"/>
              <a:gd name="connsiteX78" fmla="*/ 4961956 w 12192000"/>
              <a:gd name="connsiteY78" fmla="*/ 1718626 h 2785707"/>
              <a:gd name="connsiteX79" fmla="*/ 4964473 w 12192000"/>
              <a:gd name="connsiteY79" fmla="*/ 1718615 h 2785707"/>
              <a:gd name="connsiteX80" fmla="*/ 4991598 w 12192000"/>
              <a:gd name="connsiteY80" fmla="*/ 1734829 h 2785707"/>
              <a:gd name="connsiteX81" fmla="*/ 5009548 w 12192000"/>
              <a:gd name="connsiteY81" fmla="*/ 1747489 h 2785707"/>
              <a:gd name="connsiteX82" fmla="*/ 5014839 w 12192000"/>
              <a:gd name="connsiteY82" fmla="*/ 1748130 h 2785707"/>
              <a:gd name="connsiteX83" fmla="*/ 5058738 w 12192000"/>
              <a:gd name="connsiteY83" fmla="*/ 1764982 h 2785707"/>
              <a:gd name="connsiteX84" fmla="*/ 5080507 w 12192000"/>
              <a:gd name="connsiteY84" fmla="*/ 1768847 h 2785707"/>
              <a:gd name="connsiteX85" fmla="*/ 5142055 w 12192000"/>
              <a:gd name="connsiteY85" fmla="*/ 1767607 h 2785707"/>
              <a:gd name="connsiteX86" fmla="*/ 5173522 w 12192000"/>
              <a:gd name="connsiteY86" fmla="*/ 1784620 h 2785707"/>
              <a:gd name="connsiteX87" fmla="*/ 5180367 w 12192000"/>
              <a:gd name="connsiteY87" fmla="*/ 1787604 h 2785707"/>
              <a:gd name="connsiteX88" fmla="*/ 5180716 w 12192000"/>
              <a:gd name="connsiteY88" fmla="*/ 1787481 h 2785707"/>
              <a:gd name="connsiteX89" fmla="*/ 5188363 w 12192000"/>
              <a:gd name="connsiteY89" fmla="*/ 1790269 h 2785707"/>
              <a:gd name="connsiteX90" fmla="*/ 5192852 w 12192000"/>
              <a:gd name="connsiteY90" fmla="*/ 1793043 h 2785707"/>
              <a:gd name="connsiteX91" fmla="*/ 5272230 w 12192000"/>
              <a:gd name="connsiteY91" fmla="*/ 1791348 h 2785707"/>
              <a:gd name="connsiteX92" fmla="*/ 5376484 w 12192000"/>
              <a:gd name="connsiteY92" fmla="*/ 1805756 h 2785707"/>
              <a:gd name="connsiteX93" fmla="*/ 5478926 w 12192000"/>
              <a:gd name="connsiteY93" fmla="*/ 1822858 h 2785707"/>
              <a:gd name="connsiteX94" fmla="*/ 5515632 w 12192000"/>
              <a:gd name="connsiteY94" fmla="*/ 1830425 h 2785707"/>
              <a:gd name="connsiteX95" fmla="*/ 5582742 w 12192000"/>
              <a:gd name="connsiteY95" fmla="*/ 1837848 h 2785707"/>
              <a:gd name="connsiteX96" fmla="*/ 5615731 w 12192000"/>
              <a:gd name="connsiteY96" fmla="*/ 1838115 h 2785707"/>
              <a:gd name="connsiteX97" fmla="*/ 5619149 w 12192000"/>
              <a:gd name="connsiteY97" fmla="*/ 1835988 h 2785707"/>
              <a:gd name="connsiteX98" fmla="*/ 5625050 w 12192000"/>
              <a:gd name="connsiteY98" fmla="*/ 1835832 h 2785707"/>
              <a:gd name="connsiteX99" fmla="*/ 5640026 w 12192000"/>
              <a:gd name="connsiteY99" fmla="*/ 1839536 h 2785707"/>
              <a:gd name="connsiteX100" fmla="*/ 5645469 w 12192000"/>
              <a:gd name="connsiteY100" fmla="*/ 1841610 h 2785707"/>
              <a:gd name="connsiteX101" fmla="*/ 5653837 w 12192000"/>
              <a:gd name="connsiteY101" fmla="*/ 1843194 h 2785707"/>
              <a:gd name="connsiteX102" fmla="*/ 5654101 w 12192000"/>
              <a:gd name="connsiteY102" fmla="*/ 1843017 h 2785707"/>
              <a:gd name="connsiteX103" fmla="*/ 5661820 w 12192000"/>
              <a:gd name="connsiteY103" fmla="*/ 1844927 h 2785707"/>
              <a:gd name="connsiteX104" fmla="*/ 5698828 w 12192000"/>
              <a:gd name="connsiteY104" fmla="*/ 1857009 h 2785707"/>
              <a:gd name="connsiteX105" fmla="*/ 5755153 w 12192000"/>
              <a:gd name="connsiteY105" fmla="*/ 1846051 h 2785707"/>
              <a:gd name="connsiteX106" fmla="*/ 5777080 w 12192000"/>
              <a:gd name="connsiteY106" fmla="*/ 1846484 h 2785707"/>
              <a:gd name="connsiteX107" fmla="*/ 5790062 w 12192000"/>
              <a:gd name="connsiteY107" fmla="*/ 1844754 h 2785707"/>
              <a:gd name="connsiteX108" fmla="*/ 5888138 w 12192000"/>
              <a:gd name="connsiteY108" fmla="*/ 1877663 h 2785707"/>
              <a:gd name="connsiteX109" fmla="*/ 5902013 w 12192000"/>
              <a:gd name="connsiteY109" fmla="*/ 1884827 h 2785707"/>
              <a:gd name="connsiteX110" fmla="*/ 5912492 w 12192000"/>
              <a:gd name="connsiteY110" fmla="*/ 1894998 h 2785707"/>
              <a:gd name="connsiteX111" fmla="*/ 6068995 w 12192000"/>
              <a:gd name="connsiteY111" fmla="*/ 1920302 h 2785707"/>
              <a:gd name="connsiteX112" fmla="*/ 6283598 w 12192000"/>
              <a:gd name="connsiteY112" fmla="*/ 1991295 h 2785707"/>
              <a:gd name="connsiteX113" fmla="*/ 6378390 w 12192000"/>
              <a:gd name="connsiteY113" fmla="*/ 1991561 h 2785707"/>
              <a:gd name="connsiteX114" fmla="*/ 6519309 w 12192000"/>
              <a:gd name="connsiteY114" fmla="*/ 2027309 h 2785707"/>
              <a:gd name="connsiteX115" fmla="*/ 6643152 w 12192000"/>
              <a:gd name="connsiteY115" fmla="*/ 2049516 h 2785707"/>
              <a:gd name="connsiteX116" fmla="*/ 6656875 w 12192000"/>
              <a:gd name="connsiteY116" fmla="*/ 2051188 h 2785707"/>
              <a:gd name="connsiteX117" fmla="*/ 6662165 w 12192000"/>
              <a:gd name="connsiteY117" fmla="*/ 2046505 h 2785707"/>
              <a:gd name="connsiteX118" fmla="*/ 6708706 w 12192000"/>
              <a:gd name="connsiteY118" fmla="*/ 2049842 h 2785707"/>
              <a:gd name="connsiteX119" fmla="*/ 6797201 w 12192000"/>
              <a:gd name="connsiteY119" fmla="*/ 2065320 h 2785707"/>
              <a:gd name="connsiteX120" fmla="*/ 6810764 w 12192000"/>
              <a:gd name="connsiteY120" fmla="*/ 2071002 h 2785707"/>
              <a:gd name="connsiteX121" fmla="*/ 6901101 w 12192000"/>
              <a:gd name="connsiteY121" fmla="*/ 2082052 h 2785707"/>
              <a:gd name="connsiteX122" fmla="*/ 6962781 w 12192000"/>
              <a:gd name="connsiteY122" fmla="*/ 2092999 h 2785707"/>
              <a:gd name="connsiteX123" fmla="*/ 6975881 w 12192000"/>
              <a:gd name="connsiteY123" fmla="*/ 2098520 h 2785707"/>
              <a:gd name="connsiteX124" fmla="*/ 6991402 w 12192000"/>
              <a:gd name="connsiteY124" fmla="*/ 2094572 h 2785707"/>
              <a:gd name="connsiteX125" fmla="*/ 6996085 w 12192000"/>
              <a:gd name="connsiteY125" fmla="*/ 2090397 h 2785707"/>
              <a:gd name="connsiteX126" fmla="*/ 7045119 w 12192000"/>
              <a:gd name="connsiteY126" fmla="*/ 2100367 h 2785707"/>
              <a:gd name="connsiteX127" fmla="*/ 7051064 w 12192000"/>
              <a:gd name="connsiteY127" fmla="*/ 2100779 h 2785707"/>
              <a:gd name="connsiteX128" fmla="*/ 7092123 w 12192000"/>
              <a:gd name="connsiteY128" fmla="*/ 2100750 h 2785707"/>
              <a:gd name="connsiteX129" fmla="*/ 7153291 w 12192000"/>
              <a:gd name="connsiteY129" fmla="*/ 2096258 h 2785707"/>
              <a:gd name="connsiteX130" fmla="*/ 7216946 w 12192000"/>
              <a:gd name="connsiteY130" fmla="*/ 2083586 h 2785707"/>
              <a:gd name="connsiteX131" fmla="*/ 7253640 w 12192000"/>
              <a:gd name="connsiteY131" fmla="*/ 2078754 h 2785707"/>
              <a:gd name="connsiteX132" fmla="*/ 7279228 w 12192000"/>
              <a:gd name="connsiteY132" fmla="*/ 2072719 h 2785707"/>
              <a:gd name="connsiteX133" fmla="*/ 7350342 w 12192000"/>
              <a:gd name="connsiteY133" fmla="*/ 2070909 h 2785707"/>
              <a:gd name="connsiteX134" fmla="*/ 7470724 w 12192000"/>
              <a:gd name="connsiteY134" fmla="*/ 2073574 h 2785707"/>
              <a:gd name="connsiteX135" fmla="*/ 7514696 w 12192000"/>
              <a:gd name="connsiteY135" fmla="*/ 2067266 h 2785707"/>
              <a:gd name="connsiteX136" fmla="*/ 7516909 w 12192000"/>
              <a:gd name="connsiteY136" fmla="*/ 2061590 h 2785707"/>
              <a:gd name="connsiteX137" fmla="*/ 7530255 w 12192000"/>
              <a:gd name="connsiteY137" fmla="*/ 2060403 h 2785707"/>
              <a:gd name="connsiteX138" fmla="*/ 7533279 w 12192000"/>
              <a:gd name="connsiteY138" fmla="*/ 2059039 h 2785707"/>
              <a:gd name="connsiteX139" fmla="*/ 7551151 w 12192000"/>
              <a:gd name="connsiteY139" fmla="*/ 2052267 h 2785707"/>
              <a:gd name="connsiteX140" fmla="*/ 7602338 w 12192000"/>
              <a:gd name="connsiteY140" fmla="*/ 2063846 h 2785707"/>
              <a:gd name="connsiteX141" fmla="*/ 7625892 w 12192000"/>
              <a:gd name="connsiteY141" fmla="*/ 2064714 h 2785707"/>
              <a:gd name="connsiteX142" fmla="*/ 7648322 w 12192000"/>
              <a:gd name="connsiteY142" fmla="*/ 2072757 h 2785707"/>
              <a:gd name="connsiteX143" fmla="*/ 7660138 w 12192000"/>
              <a:gd name="connsiteY143" fmla="*/ 2081487 h 2785707"/>
              <a:gd name="connsiteX144" fmla="*/ 7701887 w 12192000"/>
              <a:gd name="connsiteY144" fmla="*/ 2097255 h 2785707"/>
              <a:gd name="connsiteX145" fmla="*/ 7701887 w 12192000"/>
              <a:gd name="connsiteY145" fmla="*/ 2081564 h 2785707"/>
              <a:gd name="connsiteX146" fmla="*/ 7781603 w 12192000"/>
              <a:gd name="connsiteY146" fmla="*/ 2105597 h 2785707"/>
              <a:gd name="connsiteX147" fmla="*/ 7840532 w 12192000"/>
              <a:gd name="connsiteY147" fmla="*/ 2126887 h 2785707"/>
              <a:gd name="connsiteX148" fmla="*/ 7852490 w 12192000"/>
              <a:gd name="connsiteY148" fmla="*/ 2134555 h 2785707"/>
              <a:gd name="connsiteX149" fmla="*/ 7868492 w 12192000"/>
              <a:gd name="connsiteY149" fmla="*/ 2133321 h 2785707"/>
              <a:gd name="connsiteX150" fmla="*/ 7873842 w 12192000"/>
              <a:gd name="connsiteY150" fmla="*/ 2130014 h 2785707"/>
              <a:gd name="connsiteX151" fmla="*/ 7920468 w 12192000"/>
              <a:gd name="connsiteY151" fmla="*/ 2148187 h 2785707"/>
              <a:gd name="connsiteX152" fmla="*/ 7926263 w 12192000"/>
              <a:gd name="connsiteY152" fmla="*/ 2149606 h 2785707"/>
              <a:gd name="connsiteX153" fmla="*/ 7966770 w 12192000"/>
              <a:gd name="connsiteY153" fmla="*/ 2156585 h 2785707"/>
              <a:gd name="connsiteX154" fmla="*/ 8092911 w 12192000"/>
              <a:gd name="connsiteY154" fmla="*/ 2161008 h 2785707"/>
              <a:gd name="connsiteX155" fmla="*/ 8129956 w 12192000"/>
              <a:gd name="connsiteY155" fmla="*/ 2162518 h 2785707"/>
              <a:gd name="connsiteX156" fmla="*/ 8156253 w 12192000"/>
              <a:gd name="connsiteY156" fmla="*/ 2160951 h 2785707"/>
              <a:gd name="connsiteX157" fmla="*/ 8226723 w 12192000"/>
              <a:gd name="connsiteY157" fmla="*/ 2171307 h 2785707"/>
              <a:gd name="connsiteX158" fmla="*/ 8345013 w 12192000"/>
              <a:gd name="connsiteY158" fmla="*/ 2194472 h 2785707"/>
              <a:gd name="connsiteX159" fmla="*/ 8389494 w 12192000"/>
              <a:gd name="connsiteY159" fmla="*/ 2195774 h 2785707"/>
              <a:gd name="connsiteX160" fmla="*/ 8392672 w 12192000"/>
              <a:gd name="connsiteY160" fmla="*/ 2190570 h 2785707"/>
              <a:gd name="connsiteX161" fmla="*/ 8406045 w 12192000"/>
              <a:gd name="connsiteY161" fmla="*/ 2191681 h 2785707"/>
              <a:gd name="connsiteX162" fmla="*/ 8409264 w 12192000"/>
              <a:gd name="connsiteY162" fmla="*/ 2190855 h 2785707"/>
              <a:gd name="connsiteX163" fmla="*/ 8428080 w 12192000"/>
              <a:gd name="connsiteY163" fmla="*/ 2187244 h 2785707"/>
              <a:gd name="connsiteX164" fmla="*/ 8476550 w 12192000"/>
              <a:gd name="connsiteY164" fmla="*/ 2207369 h 2785707"/>
              <a:gd name="connsiteX165" fmla="*/ 8588757 w 12192000"/>
              <a:gd name="connsiteY165" fmla="*/ 2225395 h 2785707"/>
              <a:gd name="connsiteX166" fmla="*/ 8749518 w 12192000"/>
              <a:gd name="connsiteY166" fmla="*/ 2245011 h 2785707"/>
              <a:gd name="connsiteX167" fmla="*/ 8874315 w 12192000"/>
              <a:gd name="connsiteY167" fmla="*/ 2266877 h 2785707"/>
              <a:gd name="connsiteX168" fmla="*/ 9029190 w 12192000"/>
              <a:gd name="connsiteY168" fmla="*/ 2309251 h 2785707"/>
              <a:gd name="connsiteX169" fmla="*/ 9142331 w 12192000"/>
              <a:gd name="connsiteY169" fmla="*/ 2320064 h 2785707"/>
              <a:gd name="connsiteX170" fmla="*/ 9155844 w 12192000"/>
              <a:gd name="connsiteY170" fmla="*/ 2330314 h 2785707"/>
              <a:gd name="connsiteX171" fmla="*/ 9171403 w 12192000"/>
              <a:gd name="connsiteY171" fmla="*/ 2337223 h 2785707"/>
              <a:gd name="connsiteX172" fmla="*/ 9173407 w 12192000"/>
              <a:gd name="connsiteY172" fmla="*/ 2336681 h 2785707"/>
              <a:gd name="connsiteX173" fmla="*/ 9208166 w 12192000"/>
              <a:gd name="connsiteY173" fmla="*/ 2347769 h 2785707"/>
              <a:gd name="connsiteX174" fmla="*/ 9274752 w 12192000"/>
              <a:gd name="connsiteY174" fmla="*/ 2367321 h 2785707"/>
              <a:gd name="connsiteX175" fmla="*/ 9275339 w 12192000"/>
              <a:gd name="connsiteY175" fmla="*/ 2366424 h 2785707"/>
              <a:gd name="connsiteX176" fmla="*/ 9286171 w 12192000"/>
              <a:gd name="connsiteY176" fmla="*/ 2364868 h 2785707"/>
              <a:gd name="connsiteX177" fmla="*/ 9306706 w 12192000"/>
              <a:gd name="connsiteY177" fmla="*/ 2364279 h 2785707"/>
              <a:gd name="connsiteX178" fmla="*/ 9354964 w 12192000"/>
              <a:gd name="connsiteY178" fmla="*/ 2350000 h 2785707"/>
              <a:gd name="connsiteX179" fmla="*/ 9393840 w 12192000"/>
              <a:gd name="connsiteY179" fmla="*/ 2360999 h 2785707"/>
              <a:gd name="connsiteX180" fmla="*/ 9401723 w 12192000"/>
              <a:gd name="connsiteY180" fmla="*/ 2362648 h 2785707"/>
              <a:gd name="connsiteX181" fmla="*/ 9401904 w 12192000"/>
              <a:gd name="connsiteY181" fmla="*/ 2362449 h 2785707"/>
              <a:gd name="connsiteX182" fmla="*/ 9410265 w 12192000"/>
              <a:gd name="connsiteY182" fmla="*/ 2363724 h 2785707"/>
              <a:gd name="connsiteX183" fmla="*/ 9431384 w 12192000"/>
              <a:gd name="connsiteY183" fmla="*/ 2368857 h 2785707"/>
              <a:gd name="connsiteX184" fmla="*/ 9436806 w 12192000"/>
              <a:gd name="connsiteY184" fmla="*/ 2368409 h 2785707"/>
              <a:gd name="connsiteX185" fmla="*/ 9469943 w 12192000"/>
              <a:gd name="connsiteY185" fmla="*/ 2364702 h 2785707"/>
              <a:gd name="connsiteX186" fmla="*/ 9571973 w 12192000"/>
              <a:gd name="connsiteY186" fmla="*/ 2375579 h 2785707"/>
              <a:gd name="connsiteX187" fmla="*/ 9673508 w 12192000"/>
              <a:gd name="connsiteY187" fmla="*/ 2388756 h 2785707"/>
              <a:gd name="connsiteX188" fmla="*/ 9775728 w 12192000"/>
              <a:gd name="connsiteY188" fmla="*/ 2398997 h 2785707"/>
              <a:gd name="connsiteX189" fmla="*/ 9828502 w 12192000"/>
              <a:gd name="connsiteY189" fmla="*/ 2387377 h 2785707"/>
              <a:gd name="connsiteX190" fmla="*/ 9834358 w 12192000"/>
              <a:gd name="connsiteY190" fmla="*/ 2387922 h 2785707"/>
              <a:gd name="connsiteX191" fmla="*/ 9848851 w 12192000"/>
              <a:gd name="connsiteY191" fmla="*/ 2393407 h 2785707"/>
              <a:gd name="connsiteX192" fmla="*/ 9854053 w 12192000"/>
              <a:gd name="connsiteY192" fmla="*/ 2396127 h 2785707"/>
              <a:gd name="connsiteX193" fmla="*/ 9862192 w 12192000"/>
              <a:gd name="connsiteY193" fmla="*/ 2398707 h 2785707"/>
              <a:gd name="connsiteX194" fmla="*/ 9862471 w 12192000"/>
              <a:gd name="connsiteY194" fmla="*/ 2398561 h 2785707"/>
              <a:gd name="connsiteX195" fmla="*/ 9905498 w 12192000"/>
              <a:gd name="connsiteY195" fmla="*/ 2417867 h 2785707"/>
              <a:gd name="connsiteX196" fmla="*/ 9962223 w 12192000"/>
              <a:gd name="connsiteY196" fmla="*/ 2413612 h 2785707"/>
              <a:gd name="connsiteX197" fmla="*/ 9983885 w 12192000"/>
              <a:gd name="connsiteY197" fmla="*/ 2416653 h 2785707"/>
              <a:gd name="connsiteX198" fmla="*/ 9995871 w 12192000"/>
              <a:gd name="connsiteY198" fmla="*/ 2417158 h 2785707"/>
              <a:gd name="connsiteX199" fmla="*/ 10030934 w 12192000"/>
              <a:gd name="connsiteY199" fmla="*/ 2432369 h 2785707"/>
              <a:gd name="connsiteX200" fmla="*/ 10036087 w 12192000"/>
              <a:gd name="connsiteY200" fmla="*/ 2432793 h 2785707"/>
              <a:gd name="connsiteX201" fmla="*/ 10057471 w 12192000"/>
              <a:gd name="connsiteY201" fmla="*/ 2445317 h 2785707"/>
              <a:gd name="connsiteX202" fmla="*/ 10088697 w 12192000"/>
              <a:gd name="connsiteY202" fmla="*/ 2461159 h 2785707"/>
              <a:gd name="connsiteX203" fmla="*/ 10091030 w 12192000"/>
              <a:gd name="connsiteY203" fmla="*/ 2461029 h 2785707"/>
              <a:gd name="connsiteX204" fmla="*/ 10104127 w 12192000"/>
              <a:gd name="connsiteY204" fmla="*/ 2469841 h 2785707"/>
              <a:gd name="connsiteX205" fmla="*/ 10169163 w 12192000"/>
              <a:gd name="connsiteY205" fmla="*/ 2492519 h 2785707"/>
              <a:gd name="connsiteX206" fmla="*/ 10266247 w 12192000"/>
              <a:gd name="connsiteY206" fmla="*/ 2525164 h 2785707"/>
              <a:gd name="connsiteX207" fmla="*/ 10383588 w 12192000"/>
              <a:gd name="connsiteY207" fmla="*/ 2556604 h 2785707"/>
              <a:gd name="connsiteX208" fmla="*/ 10502276 w 12192000"/>
              <a:gd name="connsiteY208" fmla="*/ 2611346 h 2785707"/>
              <a:gd name="connsiteX209" fmla="*/ 10702436 w 12192000"/>
              <a:gd name="connsiteY209" fmla="*/ 2685688 h 2785707"/>
              <a:gd name="connsiteX210" fmla="*/ 10738338 w 12192000"/>
              <a:gd name="connsiteY210" fmla="*/ 2690143 h 2785707"/>
              <a:gd name="connsiteX211" fmla="*/ 10738410 w 12192000"/>
              <a:gd name="connsiteY211" fmla="*/ 2690169 h 2785707"/>
              <a:gd name="connsiteX212" fmla="*/ 10828361 w 12192000"/>
              <a:gd name="connsiteY212" fmla="*/ 2695982 h 2785707"/>
              <a:gd name="connsiteX213" fmla="*/ 10850642 w 12192000"/>
              <a:gd name="connsiteY213" fmla="*/ 2691703 h 2785707"/>
              <a:gd name="connsiteX214" fmla="*/ 10944231 w 12192000"/>
              <a:gd name="connsiteY214" fmla="*/ 2690377 h 2785707"/>
              <a:gd name="connsiteX215" fmla="*/ 10961147 w 12192000"/>
              <a:gd name="connsiteY215" fmla="*/ 2687666 h 2785707"/>
              <a:gd name="connsiteX216" fmla="*/ 10980692 w 12192000"/>
              <a:gd name="connsiteY216" fmla="*/ 2691799 h 2785707"/>
              <a:gd name="connsiteX217" fmla="*/ 11058630 w 12192000"/>
              <a:gd name="connsiteY217" fmla="*/ 2709148 h 2785707"/>
              <a:gd name="connsiteX218" fmla="*/ 11094767 w 12192000"/>
              <a:gd name="connsiteY218" fmla="*/ 2717083 h 2785707"/>
              <a:gd name="connsiteX219" fmla="*/ 11096358 w 12192000"/>
              <a:gd name="connsiteY219" fmla="*/ 2720774 h 2785707"/>
              <a:gd name="connsiteX220" fmla="*/ 11104973 w 12192000"/>
              <a:gd name="connsiteY220" fmla="*/ 2716245 h 2785707"/>
              <a:gd name="connsiteX221" fmla="*/ 11131099 w 12192000"/>
              <a:gd name="connsiteY221" fmla="*/ 2719881 h 2785707"/>
              <a:gd name="connsiteX222" fmla="*/ 11140776 w 12192000"/>
              <a:gd name="connsiteY222" fmla="*/ 2725926 h 2785707"/>
              <a:gd name="connsiteX223" fmla="*/ 11158686 w 12192000"/>
              <a:gd name="connsiteY223" fmla="*/ 2726270 h 2785707"/>
              <a:gd name="connsiteX224" fmla="*/ 11273267 w 12192000"/>
              <a:gd name="connsiteY224" fmla="*/ 2728567 h 2785707"/>
              <a:gd name="connsiteX225" fmla="*/ 11288916 w 12192000"/>
              <a:gd name="connsiteY225" fmla="*/ 2737828 h 2785707"/>
              <a:gd name="connsiteX226" fmla="*/ 11311388 w 12192000"/>
              <a:gd name="connsiteY226" fmla="*/ 2736624 h 2785707"/>
              <a:gd name="connsiteX227" fmla="*/ 11335078 w 12192000"/>
              <a:gd name="connsiteY227" fmla="*/ 2749941 h 2785707"/>
              <a:gd name="connsiteX228" fmla="*/ 11348344 w 12192000"/>
              <a:gd name="connsiteY228" fmla="*/ 2752346 h 2785707"/>
              <a:gd name="connsiteX229" fmla="*/ 11353373 w 12192000"/>
              <a:gd name="connsiteY229" fmla="*/ 2754678 h 2785707"/>
              <a:gd name="connsiteX230" fmla="*/ 11367159 w 12192000"/>
              <a:gd name="connsiteY230" fmla="*/ 2741107 h 2785707"/>
              <a:gd name="connsiteX231" fmla="*/ 11389712 w 12192000"/>
              <a:gd name="connsiteY231" fmla="*/ 2740372 h 2785707"/>
              <a:gd name="connsiteX232" fmla="*/ 11395219 w 12192000"/>
              <a:gd name="connsiteY232" fmla="*/ 2733120 h 2785707"/>
              <a:gd name="connsiteX233" fmla="*/ 11409180 w 12192000"/>
              <a:gd name="connsiteY233" fmla="*/ 2739023 h 2785707"/>
              <a:gd name="connsiteX234" fmla="*/ 11431837 w 12192000"/>
              <a:gd name="connsiteY234" fmla="*/ 2746056 h 2785707"/>
              <a:gd name="connsiteX235" fmla="*/ 11444471 w 12192000"/>
              <a:gd name="connsiteY235" fmla="*/ 2749621 h 2785707"/>
              <a:gd name="connsiteX236" fmla="*/ 11451208 w 12192000"/>
              <a:gd name="connsiteY236" fmla="*/ 2744859 h 2785707"/>
              <a:gd name="connsiteX237" fmla="*/ 11473061 w 12192000"/>
              <a:gd name="connsiteY237" fmla="*/ 2757601 h 2785707"/>
              <a:gd name="connsiteX238" fmla="*/ 11526925 w 12192000"/>
              <a:gd name="connsiteY238" fmla="*/ 2772124 h 2785707"/>
              <a:gd name="connsiteX239" fmla="*/ 11584409 w 12192000"/>
              <a:gd name="connsiteY239" fmla="*/ 2785707 h 2785707"/>
              <a:gd name="connsiteX240" fmla="*/ 11705161 w 12192000"/>
              <a:gd name="connsiteY240" fmla="*/ 2774143 h 2785707"/>
              <a:gd name="connsiteX241" fmla="*/ 11831541 w 12192000"/>
              <a:gd name="connsiteY241" fmla="*/ 2745647 h 2785707"/>
              <a:gd name="connsiteX242" fmla="*/ 12017942 w 12192000"/>
              <a:gd name="connsiteY242" fmla="*/ 2704117 h 2785707"/>
              <a:gd name="connsiteX243" fmla="*/ 12134490 w 12192000"/>
              <a:gd name="connsiteY243" fmla="*/ 2673464 h 2785707"/>
              <a:gd name="connsiteX244" fmla="*/ 12159651 w 12192000"/>
              <a:gd name="connsiteY244" fmla="*/ 2679085 h 2785707"/>
              <a:gd name="connsiteX245" fmla="*/ 12192000 w 12192000"/>
              <a:gd name="connsiteY245" fmla="*/ 2674480 h 2785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</a:cxnLst>
            <a:rect l="l" t="t" r="r" b="b"/>
            <a:pathLst>
              <a:path w="12192000" h="2785707">
                <a:moveTo>
                  <a:pt x="12192000" y="0"/>
                </a:moveTo>
                <a:lnTo>
                  <a:pt x="0" y="0"/>
                </a:lnTo>
                <a:lnTo>
                  <a:pt x="0" y="591237"/>
                </a:lnTo>
                <a:lnTo>
                  <a:pt x="7462" y="596097"/>
                </a:lnTo>
                <a:cubicBezTo>
                  <a:pt x="33908" y="613349"/>
                  <a:pt x="59850" y="629066"/>
                  <a:pt x="65949" y="623063"/>
                </a:cubicBezTo>
                <a:cubicBezTo>
                  <a:pt x="104511" y="621541"/>
                  <a:pt x="147418" y="628042"/>
                  <a:pt x="174040" y="614935"/>
                </a:cubicBezTo>
                <a:cubicBezTo>
                  <a:pt x="181060" y="595502"/>
                  <a:pt x="307304" y="613591"/>
                  <a:pt x="331354" y="605310"/>
                </a:cubicBezTo>
                <a:cubicBezTo>
                  <a:pt x="388829" y="623899"/>
                  <a:pt x="404420" y="655488"/>
                  <a:pt x="437701" y="649169"/>
                </a:cubicBezTo>
                <a:cubicBezTo>
                  <a:pt x="460360" y="643797"/>
                  <a:pt x="544430" y="662096"/>
                  <a:pt x="570985" y="634864"/>
                </a:cubicBezTo>
                <a:cubicBezTo>
                  <a:pt x="611720" y="655852"/>
                  <a:pt x="628268" y="628594"/>
                  <a:pt x="660488" y="637694"/>
                </a:cubicBezTo>
                <a:cubicBezTo>
                  <a:pt x="731929" y="640906"/>
                  <a:pt x="769884" y="669504"/>
                  <a:pt x="862240" y="647402"/>
                </a:cubicBezTo>
                <a:cubicBezTo>
                  <a:pt x="904065" y="656940"/>
                  <a:pt x="965938" y="616724"/>
                  <a:pt x="1055198" y="658414"/>
                </a:cubicBezTo>
                <a:cubicBezTo>
                  <a:pt x="1106774" y="665872"/>
                  <a:pt x="1080744" y="646485"/>
                  <a:pt x="1161490" y="664553"/>
                </a:cubicBezTo>
                <a:cubicBezTo>
                  <a:pt x="1184673" y="638081"/>
                  <a:pt x="1309702" y="681966"/>
                  <a:pt x="1335488" y="684838"/>
                </a:cubicBezTo>
                <a:cubicBezTo>
                  <a:pt x="1355801" y="667828"/>
                  <a:pt x="1366194" y="681653"/>
                  <a:pt x="1384901" y="684207"/>
                </a:cubicBezTo>
                <a:cubicBezTo>
                  <a:pt x="1393212" y="673848"/>
                  <a:pt x="1409014" y="673874"/>
                  <a:pt x="1414557" y="685540"/>
                </a:cubicBezTo>
                <a:cubicBezTo>
                  <a:pt x="1407315" y="713070"/>
                  <a:pt x="1474731" y="690092"/>
                  <a:pt x="1479073" y="708783"/>
                </a:cubicBezTo>
                <a:cubicBezTo>
                  <a:pt x="1540070" y="714517"/>
                  <a:pt x="1678447" y="697746"/>
                  <a:pt x="1760498" y="700683"/>
                </a:cubicBezTo>
                <a:cubicBezTo>
                  <a:pt x="1792632" y="694031"/>
                  <a:pt x="1855180" y="727000"/>
                  <a:pt x="1971386" y="726403"/>
                </a:cubicBezTo>
                <a:cubicBezTo>
                  <a:pt x="1986964" y="720596"/>
                  <a:pt x="2046286" y="708514"/>
                  <a:pt x="2050659" y="720928"/>
                </a:cubicBezTo>
                <a:cubicBezTo>
                  <a:pt x="2086682" y="721863"/>
                  <a:pt x="2195049" y="765696"/>
                  <a:pt x="2220475" y="749487"/>
                </a:cubicBezTo>
                <a:cubicBezTo>
                  <a:pt x="2215241" y="776310"/>
                  <a:pt x="2266142" y="751623"/>
                  <a:pt x="2272406" y="777021"/>
                </a:cubicBezTo>
                <a:lnTo>
                  <a:pt x="2297410" y="791240"/>
                </a:lnTo>
                <a:cubicBezTo>
                  <a:pt x="2314908" y="801492"/>
                  <a:pt x="2362075" y="829113"/>
                  <a:pt x="2377393" y="838529"/>
                </a:cubicBezTo>
                <a:lnTo>
                  <a:pt x="2389325" y="847736"/>
                </a:lnTo>
                <a:lnTo>
                  <a:pt x="2418508" y="847030"/>
                </a:lnTo>
                <a:lnTo>
                  <a:pt x="2435377" y="837345"/>
                </a:lnTo>
                <a:lnTo>
                  <a:pt x="2439620" y="840860"/>
                </a:lnTo>
                <a:cubicBezTo>
                  <a:pt x="2444187" y="847628"/>
                  <a:pt x="2446502" y="851791"/>
                  <a:pt x="2451797" y="846508"/>
                </a:cubicBezTo>
                <a:lnTo>
                  <a:pt x="2505861" y="882666"/>
                </a:lnTo>
                <a:cubicBezTo>
                  <a:pt x="2511636" y="885661"/>
                  <a:pt x="2518894" y="886415"/>
                  <a:pt x="2528621" y="883310"/>
                </a:cubicBezTo>
                <a:cubicBezTo>
                  <a:pt x="2546958" y="888460"/>
                  <a:pt x="2598467" y="907723"/>
                  <a:pt x="2615876" y="913568"/>
                </a:cubicBezTo>
                <a:lnTo>
                  <a:pt x="2633076" y="918384"/>
                </a:lnTo>
                <a:cubicBezTo>
                  <a:pt x="2641280" y="922241"/>
                  <a:pt x="2658085" y="933369"/>
                  <a:pt x="2665101" y="936714"/>
                </a:cubicBezTo>
                <a:cubicBezTo>
                  <a:pt x="2670825" y="938682"/>
                  <a:pt x="2668027" y="935380"/>
                  <a:pt x="2675173" y="938458"/>
                </a:cubicBezTo>
                <a:cubicBezTo>
                  <a:pt x="2675225" y="944597"/>
                  <a:pt x="2677804" y="950555"/>
                  <a:pt x="2707978" y="955182"/>
                </a:cubicBezTo>
                <a:cubicBezTo>
                  <a:pt x="2726571" y="970114"/>
                  <a:pt x="2750921" y="982615"/>
                  <a:pt x="2778669" y="991480"/>
                </a:cubicBezTo>
                <a:cubicBezTo>
                  <a:pt x="2784596" y="986681"/>
                  <a:pt x="2791940" y="997468"/>
                  <a:pt x="2796452" y="1000372"/>
                </a:cubicBezTo>
                <a:cubicBezTo>
                  <a:pt x="2798282" y="996724"/>
                  <a:pt x="2810819" y="997911"/>
                  <a:pt x="2813495" y="1001982"/>
                </a:cubicBezTo>
                <a:cubicBezTo>
                  <a:pt x="2894291" y="1036995"/>
                  <a:pt x="2861846" y="990458"/>
                  <a:pt x="2904193" y="1024123"/>
                </a:cubicBezTo>
                <a:cubicBezTo>
                  <a:pt x="2912426" y="1027395"/>
                  <a:pt x="2919877" y="1027211"/>
                  <a:pt x="2926826" y="1025558"/>
                </a:cubicBezTo>
                <a:lnTo>
                  <a:pt x="2937629" y="1021496"/>
                </a:lnTo>
                <a:lnTo>
                  <a:pt x="2970190" y="1039341"/>
                </a:lnTo>
                <a:cubicBezTo>
                  <a:pt x="2986667" y="1046544"/>
                  <a:pt x="3004419" y="1052632"/>
                  <a:pt x="3023036" y="1057429"/>
                </a:cubicBezTo>
                <a:cubicBezTo>
                  <a:pt x="3029427" y="1050485"/>
                  <a:pt x="3041250" y="1064362"/>
                  <a:pt x="3047640" y="1067886"/>
                </a:cubicBezTo>
                <a:cubicBezTo>
                  <a:pt x="3049113" y="1062834"/>
                  <a:pt x="3065273" y="1063377"/>
                  <a:pt x="3069615" y="1068623"/>
                </a:cubicBezTo>
                <a:cubicBezTo>
                  <a:pt x="3180167" y="1108914"/>
                  <a:pt x="3128204" y="1049097"/>
                  <a:pt x="3189718" y="1090790"/>
                </a:cubicBezTo>
                <a:lnTo>
                  <a:pt x="3234683" y="1082861"/>
                </a:lnTo>
                <a:lnTo>
                  <a:pt x="3243889" y="1088560"/>
                </a:lnTo>
                <a:cubicBezTo>
                  <a:pt x="3282443" y="1096267"/>
                  <a:pt x="3296793" y="1087718"/>
                  <a:pt x="3316289" y="1102846"/>
                </a:cubicBezTo>
                <a:cubicBezTo>
                  <a:pt x="3355705" y="1086745"/>
                  <a:pt x="3338941" y="1104834"/>
                  <a:pt x="3363255" y="1113121"/>
                </a:cubicBezTo>
                <a:cubicBezTo>
                  <a:pt x="3385590" y="1119421"/>
                  <a:pt x="3427034" y="1134146"/>
                  <a:pt x="3450298" y="1140641"/>
                </a:cubicBezTo>
                <a:cubicBezTo>
                  <a:pt x="3464287" y="1161185"/>
                  <a:pt x="3479428" y="1142090"/>
                  <a:pt x="3502843" y="1152088"/>
                </a:cubicBezTo>
                <a:cubicBezTo>
                  <a:pt x="3512778" y="1160751"/>
                  <a:pt x="3520916" y="1163472"/>
                  <a:pt x="3534327" y="1158780"/>
                </a:cubicBezTo>
                <a:cubicBezTo>
                  <a:pt x="3579631" y="1200367"/>
                  <a:pt x="3566563" y="1166440"/>
                  <a:pt x="3613707" y="1188135"/>
                </a:cubicBezTo>
                <a:cubicBezTo>
                  <a:pt x="3653700" y="1209113"/>
                  <a:pt x="3700718" y="1226767"/>
                  <a:pt x="3734447" y="1264997"/>
                </a:cubicBezTo>
                <a:cubicBezTo>
                  <a:pt x="3739812" y="1275024"/>
                  <a:pt x="3757867" y="1281897"/>
                  <a:pt x="3774777" y="1280345"/>
                </a:cubicBezTo>
                <a:cubicBezTo>
                  <a:pt x="3777687" y="1280079"/>
                  <a:pt x="3780452" y="1279566"/>
                  <a:pt x="3782987" y="1278825"/>
                </a:cubicBezTo>
                <a:cubicBezTo>
                  <a:pt x="3802089" y="1304950"/>
                  <a:pt x="3822370" y="1298085"/>
                  <a:pt x="3829525" y="1314650"/>
                </a:cubicBezTo>
                <a:cubicBezTo>
                  <a:pt x="3870043" y="1329235"/>
                  <a:pt x="3909546" y="1322767"/>
                  <a:pt x="3916534" y="1337438"/>
                </a:cubicBezTo>
                <a:cubicBezTo>
                  <a:pt x="3938646" y="1341249"/>
                  <a:pt x="3973911" y="1333246"/>
                  <a:pt x="3985243" y="1349887"/>
                </a:cubicBezTo>
                <a:cubicBezTo>
                  <a:pt x="3991624" y="1339551"/>
                  <a:pt x="4007098" y="1363379"/>
                  <a:pt x="4022446" y="1358915"/>
                </a:cubicBezTo>
                <a:cubicBezTo>
                  <a:pt x="4033756" y="1354584"/>
                  <a:pt x="4041089" y="1360802"/>
                  <a:pt x="4050987" y="1363213"/>
                </a:cubicBezTo>
                <a:cubicBezTo>
                  <a:pt x="4065543" y="1360896"/>
                  <a:pt x="4106233" y="1377936"/>
                  <a:pt x="4115739" y="1386380"/>
                </a:cubicBezTo>
                <a:cubicBezTo>
                  <a:pt x="4136569" y="1413385"/>
                  <a:pt x="4202076" y="1408872"/>
                  <a:pt x="4219773" y="1429896"/>
                </a:cubicBezTo>
                <a:cubicBezTo>
                  <a:pt x="4227193" y="1433905"/>
                  <a:pt x="4234841" y="1436419"/>
                  <a:pt x="4242592" y="1437995"/>
                </a:cubicBezTo>
                <a:lnTo>
                  <a:pt x="4264860" y="1440328"/>
                </a:lnTo>
                <a:lnTo>
                  <a:pt x="4272342" y="1436836"/>
                </a:lnTo>
                <a:lnTo>
                  <a:pt x="4285317" y="1440547"/>
                </a:lnTo>
                <a:lnTo>
                  <a:pt x="4289326" y="1440567"/>
                </a:lnTo>
                <a:lnTo>
                  <a:pt x="4311745" y="1441649"/>
                </a:lnTo>
                <a:cubicBezTo>
                  <a:pt x="4295920" y="1463324"/>
                  <a:pt x="4370745" y="1452790"/>
                  <a:pt x="4345821" y="1467990"/>
                </a:cubicBezTo>
                <a:cubicBezTo>
                  <a:pt x="4382864" y="1476647"/>
                  <a:pt x="4349421" y="1488843"/>
                  <a:pt x="4399086" y="1480631"/>
                </a:cubicBezTo>
                <a:cubicBezTo>
                  <a:pt x="4451935" y="1510979"/>
                  <a:pt x="4598080" y="1494621"/>
                  <a:pt x="4635587" y="1532477"/>
                </a:cubicBezTo>
                <a:cubicBezTo>
                  <a:pt x="4632999" y="1520275"/>
                  <a:pt x="4681854" y="1589802"/>
                  <a:pt x="4697305" y="1598576"/>
                </a:cubicBezTo>
                <a:cubicBezTo>
                  <a:pt x="4733556" y="1613805"/>
                  <a:pt x="4746756" y="1626181"/>
                  <a:pt x="4800559" y="1650651"/>
                </a:cubicBezTo>
                <a:cubicBezTo>
                  <a:pt x="4853578" y="1666654"/>
                  <a:pt x="4885909" y="1696908"/>
                  <a:pt x="4945615" y="1698753"/>
                </a:cubicBezTo>
                <a:cubicBezTo>
                  <a:pt x="4946370" y="1702791"/>
                  <a:pt x="4948427" y="1706445"/>
                  <a:pt x="4951384" y="1709811"/>
                </a:cubicBezTo>
                <a:lnTo>
                  <a:pt x="4961956" y="1718626"/>
                </a:lnTo>
                <a:lnTo>
                  <a:pt x="4964473" y="1718615"/>
                </a:lnTo>
                <a:lnTo>
                  <a:pt x="4991598" y="1734829"/>
                </a:lnTo>
                <a:lnTo>
                  <a:pt x="5009548" y="1747489"/>
                </a:lnTo>
                <a:lnTo>
                  <a:pt x="5014839" y="1748130"/>
                </a:lnTo>
                <a:cubicBezTo>
                  <a:pt x="5023037" y="1751045"/>
                  <a:pt x="5047794" y="1761529"/>
                  <a:pt x="5058738" y="1764982"/>
                </a:cubicBezTo>
                <a:cubicBezTo>
                  <a:pt x="5064791" y="1749903"/>
                  <a:pt x="5066861" y="1761618"/>
                  <a:pt x="5080507" y="1768847"/>
                </a:cubicBezTo>
                <a:cubicBezTo>
                  <a:pt x="5092955" y="1747037"/>
                  <a:pt x="5123611" y="1774828"/>
                  <a:pt x="5142055" y="1767607"/>
                </a:cubicBezTo>
                <a:cubicBezTo>
                  <a:pt x="5151799" y="1773410"/>
                  <a:pt x="5162333" y="1779148"/>
                  <a:pt x="5173522" y="1784620"/>
                </a:cubicBezTo>
                <a:lnTo>
                  <a:pt x="5180367" y="1787604"/>
                </a:lnTo>
                <a:lnTo>
                  <a:pt x="5180716" y="1787481"/>
                </a:lnTo>
                <a:cubicBezTo>
                  <a:pt x="5182658" y="1787744"/>
                  <a:pt x="5185081" y="1788580"/>
                  <a:pt x="5188363" y="1790269"/>
                </a:cubicBezTo>
                <a:lnTo>
                  <a:pt x="5192852" y="1793043"/>
                </a:lnTo>
                <a:lnTo>
                  <a:pt x="5272230" y="1791348"/>
                </a:lnTo>
                <a:cubicBezTo>
                  <a:pt x="5312404" y="1798683"/>
                  <a:pt x="5342704" y="1787354"/>
                  <a:pt x="5376484" y="1805756"/>
                </a:cubicBezTo>
                <a:cubicBezTo>
                  <a:pt x="5414117" y="1812554"/>
                  <a:pt x="5448503" y="1811916"/>
                  <a:pt x="5478926" y="1822858"/>
                </a:cubicBezTo>
                <a:cubicBezTo>
                  <a:pt x="5493297" y="1819986"/>
                  <a:pt x="5506053" y="1820161"/>
                  <a:pt x="5515632" y="1830425"/>
                </a:cubicBezTo>
                <a:cubicBezTo>
                  <a:pt x="5551385" y="1834476"/>
                  <a:pt x="5563012" y="1824675"/>
                  <a:pt x="5582742" y="1837848"/>
                </a:cubicBezTo>
                <a:lnTo>
                  <a:pt x="5615731" y="1838115"/>
                </a:lnTo>
                <a:lnTo>
                  <a:pt x="5619149" y="1835988"/>
                </a:lnTo>
                <a:lnTo>
                  <a:pt x="5625050" y="1835832"/>
                </a:lnTo>
                <a:lnTo>
                  <a:pt x="5640026" y="1839536"/>
                </a:lnTo>
                <a:lnTo>
                  <a:pt x="5645469" y="1841610"/>
                </a:lnTo>
                <a:cubicBezTo>
                  <a:pt x="5649292" y="1842786"/>
                  <a:pt x="5651918" y="1843241"/>
                  <a:pt x="5653837" y="1843194"/>
                </a:cubicBezTo>
                <a:lnTo>
                  <a:pt x="5654101" y="1843017"/>
                </a:lnTo>
                <a:lnTo>
                  <a:pt x="5661820" y="1844927"/>
                </a:lnTo>
                <a:cubicBezTo>
                  <a:pt x="5674709" y="1848645"/>
                  <a:pt x="5687118" y="1852732"/>
                  <a:pt x="5698828" y="1857009"/>
                </a:cubicBezTo>
                <a:cubicBezTo>
                  <a:pt x="5712521" y="1846861"/>
                  <a:pt x="5753797" y="1869873"/>
                  <a:pt x="5755153" y="1846051"/>
                </a:cubicBezTo>
                <a:cubicBezTo>
                  <a:pt x="5771136" y="1851140"/>
                  <a:pt x="5778501" y="1862553"/>
                  <a:pt x="5777080" y="1846484"/>
                </a:cubicBezTo>
                <a:lnTo>
                  <a:pt x="5790062" y="1844754"/>
                </a:lnTo>
                <a:lnTo>
                  <a:pt x="5888138" y="1877663"/>
                </a:lnTo>
                <a:lnTo>
                  <a:pt x="5902013" y="1884827"/>
                </a:lnTo>
                <a:cubicBezTo>
                  <a:pt x="5906316" y="1887734"/>
                  <a:pt x="5909915" y="1891071"/>
                  <a:pt x="5912492" y="1894998"/>
                </a:cubicBezTo>
                <a:cubicBezTo>
                  <a:pt x="5968551" y="1887421"/>
                  <a:pt x="6012526" y="1912636"/>
                  <a:pt x="6068995" y="1920302"/>
                </a:cubicBezTo>
                <a:cubicBezTo>
                  <a:pt x="6130128" y="1936331"/>
                  <a:pt x="6262213" y="1980287"/>
                  <a:pt x="6283598" y="1991295"/>
                </a:cubicBezTo>
                <a:cubicBezTo>
                  <a:pt x="6301966" y="1997651"/>
                  <a:pt x="6386462" y="2003382"/>
                  <a:pt x="6378390" y="1991561"/>
                </a:cubicBezTo>
                <a:cubicBezTo>
                  <a:pt x="6430691" y="2023578"/>
                  <a:pt x="6456320" y="2005237"/>
                  <a:pt x="6519309" y="2027309"/>
                </a:cubicBezTo>
                <a:lnTo>
                  <a:pt x="6643152" y="2049516"/>
                </a:lnTo>
                <a:lnTo>
                  <a:pt x="6656875" y="2051188"/>
                </a:lnTo>
                <a:lnTo>
                  <a:pt x="6662165" y="2046505"/>
                </a:lnTo>
                <a:lnTo>
                  <a:pt x="6708706" y="2049842"/>
                </a:lnTo>
                <a:cubicBezTo>
                  <a:pt x="6728320" y="2063550"/>
                  <a:pt x="6766107" y="2058616"/>
                  <a:pt x="6797201" y="2065320"/>
                </a:cubicBezTo>
                <a:lnTo>
                  <a:pt x="6810764" y="2071002"/>
                </a:lnTo>
                <a:lnTo>
                  <a:pt x="6901101" y="2082052"/>
                </a:lnTo>
                <a:lnTo>
                  <a:pt x="6962781" y="2092999"/>
                </a:lnTo>
                <a:lnTo>
                  <a:pt x="6975881" y="2098520"/>
                </a:lnTo>
                <a:lnTo>
                  <a:pt x="6991402" y="2094572"/>
                </a:lnTo>
                <a:cubicBezTo>
                  <a:pt x="6993328" y="2093335"/>
                  <a:pt x="6994904" y="2091926"/>
                  <a:pt x="6996085" y="2090397"/>
                </a:cubicBezTo>
                <a:lnTo>
                  <a:pt x="7045119" y="2100367"/>
                </a:lnTo>
                <a:lnTo>
                  <a:pt x="7051064" y="2100779"/>
                </a:lnTo>
                <a:lnTo>
                  <a:pt x="7092123" y="2100750"/>
                </a:lnTo>
                <a:lnTo>
                  <a:pt x="7153291" y="2096258"/>
                </a:lnTo>
                <a:cubicBezTo>
                  <a:pt x="7173585" y="2092006"/>
                  <a:pt x="7192251" y="2072757"/>
                  <a:pt x="7216946" y="2083586"/>
                </a:cubicBezTo>
                <a:cubicBezTo>
                  <a:pt x="7211675" y="2072232"/>
                  <a:pt x="7246465" y="2087999"/>
                  <a:pt x="7253640" y="2078754"/>
                </a:cubicBezTo>
                <a:cubicBezTo>
                  <a:pt x="7257908" y="2071016"/>
                  <a:pt x="7269456" y="2073996"/>
                  <a:pt x="7279228" y="2072719"/>
                </a:cubicBezTo>
                <a:cubicBezTo>
                  <a:pt x="7287893" y="2065644"/>
                  <a:pt x="7334999" y="2066706"/>
                  <a:pt x="7350342" y="2070909"/>
                </a:cubicBezTo>
                <a:cubicBezTo>
                  <a:pt x="7392243" y="2087644"/>
                  <a:pt x="7436988" y="2061053"/>
                  <a:pt x="7470724" y="2073574"/>
                </a:cubicBezTo>
                <a:cubicBezTo>
                  <a:pt x="7498116" y="2072967"/>
                  <a:pt x="7506999" y="2069264"/>
                  <a:pt x="7514696" y="2067266"/>
                </a:cubicBezTo>
                <a:lnTo>
                  <a:pt x="7516909" y="2061590"/>
                </a:lnTo>
                <a:lnTo>
                  <a:pt x="7530255" y="2060403"/>
                </a:lnTo>
                <a:lnTo>
                  <a:pt x="7533279" y="2059039"/>
                </a:lnTo>
                <a:cubicBezTo>
                  <a:pt x="7539042" y="2056412"/>
                  <a:pt x="7544852" y="2053978"/>
                  <a:pt x="7551151" y="2052267"/>
                </a:cubicBezTo>
                <a:cubicBezTo>
                  <a:pt x="7560368" y="2076923"/>
                  <a:pt x="7606247" y="2041786"/>
                  <a:pt x="7602338" y="2063846"/>
                </a:cubicBezTo>
                <a:lnTo>
                  <a:pt x="7625892" y="2064714"/>
                </a:lnTo>
                <a:lnTo>
                  <a:pt x="7648322" y="2072757"/>
                </a:lnTo>
                <a:lnTo>
                  <a:pt x="7660138" y="2081487"/>
                </a:lnTo>
                <a:lnTo>
                  <a:pt x="7701887" y="2097255"/>
                </a:lnTo>
                <a:lnTo>
                  <a:pt x="7701887" y="2081564"/>
                </a:lnTo>
                <a:lnTo>
                  <a:pt x="7781603" y="2105597"/>
                </a:lnTo>
                <a:lnTo>
                  <a:pt x="7840532" y="2126887"/>
                </a:lnTo>
                <a:lnTo>
                  <a:pt x="7852490" y="2134555"/>
                </a:lnTo>
                <a:lnTo>
                  <a:pt x="7868492" y="2133321"/>
                </a:lnTo>
                <a:cubicBezTo>
                  <a:pt x="7870608" y="2132431"/>
                  <a:pt x="7872409" y="2131316"/>
                  <a:pt x="7873842" y="2130014"/>
                </a:cubicBezTo>
                <a:lnTo>
                  <a:pt x="7920468" y="2148187"/>
                </a:lnTo>
                <a:lnTo>
                  <a:pt x="7926263" y="2149606"/>
                </a:lnTo>
                <a:lnTo>
                  <a:pt x="7966770" y="2156585"/>
                </a:lnTo>
                <a:lnTo>
                  <a:pt x="8092911" y="2161008"/>
                </a:lnTo>
                <a:cubicBezTo>
                  <a:pt x="8089698" y="2148943"/>
                  <a:pt x="8121258" y="2170386"/>
                  <a:pt x="8129956" y="2162518"/>
                </a:cubicBezTo>
                <a:cubicBezTo>
                  <a:pt x="8135520" y="2155638"/>
                  <a:pt x="8146390" y="2160539"/>
                  <a:pt x="8156253" y="2160951"/>
                </a:cubicBezTo>
                <a:cubicBezTo>
                  <a:pt x="8166039" y="2155473"/>
                  <a:pt x="8212323" y="2164555"/>
                  <a:pt x="8226723" y="2171307"/>
                </a:cubicBezTo>
                <a:cubicBezTo>
                  <a:pt x="8265129" y="2194914"/>
                  <a:pt x="8313924" y="2176403"/>
                  <a:pt x="8345013" y="2194472"/>
                </a:cubicBezTo>
                <a:cubicBezTo>
                  <a:pt x="8372141" y="2198551"/>
                  <a:pt x="8381553" y="2196425"/>
                  <a:pt x="8389494" y="2195774"/>
                </a:cubicBezTo>
                <a:lnTo>
                  <a:pt x="8392672" y="2190570"/>
                </a:lnTo>
                <a:lnTo>
                  <a:pt x="8406045" y="2191681"/>
                </a:lnTo>
                <a:lnTo>
                  <a:pt x="8409264" y="2190855"/>
                </a:lnTo>
                <a:cubicBezTo>
                  <a:pt x="8415411" y="2189254"/>
                  <a:pt x="8421567" y="2187852"/>
                  <a:pt x="8428080" y="2187244"/>
                </a:cubicBezTo>
                <a:cubicBezTo>
                  <a:pt x="8432860" y="2213065"/>
                  <a:pt x="8484266" y="2186341"/>
                  <a:pt x="8476550" y="2207369"/>
                </a:cubicBezTo>
                <a:cubicBezTo>
                  <a:pt x="8513167" y="2208526"/>
                  <a:pt x="8555619" y="2244400"/>
                  <a:pt x="8588757" y="2225395"/>
                </a:cubicBezTo>
                <a:cubicBezTo>
                  <a:pt x="8642872" y="2232730"/>
                  <a:pt x="8692026" y="2235404"/>
                  <a:pt x="8749518" y="2245011"/>
                </a:cubicBezTo>
                <a:cubicBezTo>
                  <a:pt x="8793577" y="2260750"/>
                  <a:pt x="8842828" y="2247803"/>
                  <a:pt x="8874315" y="2266877"/>
                </a:cubicBezTo>
                <a:cubicBezTo>
                  <a:pt x="8926109" y="2267125"/>
                  <a:pt x="8990017" y="2281364"/>
                  <a:pt x="9029190" y="2309251"/>
                </a:cubicBezTo>
                <a:cubicBezTo>
                  <a:pt x="9084505" y="2314654"/>
                  <a:pt x="9093058" y="2330757"/>
                  <a:pt x="9142331" y="2320064"/>
                </a:cubicBezTo>
                <a:cubicBezTo>
                  <a:pt x="9146183" y="2324091"/>
                  <a:pt x="9150768" y="2327448"/>
                  <a:pt x="9155844" y="2330314"/>
                </a:cubicBezTo>
                <a:lnTo>
                  <a:pt x="9171403" y="2337223"/>
                </a:lnTo>
                <a:lnTo>
                  <a:pt x="9173407" y="2336681"/>
                </a:lnTo>
                <a:lnTo>
                  <a:pt x="9208166" y="2347769"/>
                </a:lnTo>
                <a:lnTo>
                  <a:pt x="9274752" y="2367321"/>
                </a:lnTo>
                <a:lnTo>
                  <a:pt x="9275339" y="2366424"/>
                </a:lnTo>
                <a:cubicBezTo>
                  <a:pt x="9277508" y="2364656"/>
                  <a:pt x="9280711" y="2363810"/>
                  <a:pt x="9286171" y="2364868"/>
                </a:cubicBezTo>
                <a:cubicBezTo>
                  <a:pt x="9278880" y="2347951"/>
                  <a:pt x="9289961" y="2359662"/>
                  <a:pt x="9306706" y="2364279"/>
                </a:cubicBezTo>
                <a:cubicBezTo>
                  <a:pt x="9299116" y="2339032"/>
                  <a:pt x="9346014" y="2361383"/>
                  <a:pt x="9354964" y="2350000"/>
                </a:cubicBezTo>
                <a:cubicBezTo>
                  <a:pt x="9367435" y="2353960"/>
                  <a:pt x="9380485" y="2357688"/>
                  <a:pt x="9393840" y="2360999"/>
                </a:cubicBezTo>
                <a:lnTo>
                  <a:pt x="9401723" y="2362648"/>
                </a:lnTo>
                <a:cubicBezTo>
                  <a:pt x="9401784" y="2362582"/>
                  <a:pt x="9401843" y="2362515"/>
                  <a:pt x="9401904" y="2362449"/>
                </a:cubicBezTo>
                <a:cubicBezTo>
                  <a:pt x="9403668" y="2362309"/>
                  <a:pt x="9406280" y="2362664"/>
                  <a:pt x="9410265" y="2363724"/>
                </a:cubicBezTo>
                <a:lnTo>
                  <a:pt x="9431384" y="2368857"/>
                </a:lnTo>
                <a:lnTo>
                  <a:pt x="9436806" y="2368409"/>
                </a:lnTo>
                <a:lnTo>
                  <a:pt x="9469943" y="2364702"/>
                </a:lnTo>
                <a:cubicBezTo>
                  <a:pt x="9492075" y="2366299"/>
                  <a:pt x="9538048" y="2371570"/>
                  <a:pt x="9571973" y="2375579"/>
                </a:cubicBezTo>
                <a:cubicBezTo>
                  <a:pt x="9604304" y="2385689"/>
                  <a:pt x="9636016" y="2383371"/>
                  <a:pt x="9673508" y="2388756"/>
                </a:cubicBezTo>
                <a:cubicBezTo>
                  <a:pt x="9711732" y="2406591"/>
                  <a:pt x="9735674" y="2393166"/>
                  <a:pt x="9775728" y="2398997"/>
                </a:cubicBezTo>
                <a:cubicBezTo>
                  <a:pt x="9806799" y="2422784"/>
                  <a:pt x="9806899" y="2389955"/>
                  <a:pt x="9828502" y="2387377"/>
                </a:cubicBezTo>
                <a:lnTo>
                  <a:pt x="9834358" y="2387922"/>
                </a:lnTo>
                <a:lnTo>
                  <a:pt x="9848851" y="2393407"/>
                </a:lnTo>
                <a:lnTo>
                  <a:pt x="9854053" y="2396127"/>
                </a:lnTo>
                <a:cubicBezTo>
                  <a:pt x="9857729" y="2397755"/>
                  <a:pt x="9860291" y="2398523"/>
                  <a:pt x="9862192" y="2398707"/>
                </a:cubicBezTo>
                <a:lnTo>
                  <a:pt x="9862471" y="2398561"/>
                </a:lnTo>
                <a:lnTo>
                  <a:pt x="9905498" y="2417867"/>
                </a:lnTo>
                <a:cubicBezTo>
                  <a:pt x="9919952" y="2409351"/>
                  <a:pt x="9958757" y="2437263"/>
                  <a:pt x="9962223" y="2413612"/>
                </a:cubicBezTo>
                <a:cubicBezTo>
                  <a:pt x="9977588" y="2420601"/>
                  <a:pt x="9983860" y="2432885"/>
                  <a:pt x="9983885" y="2416653"/>
                </a:cubicBezTo>
                <a:cubicBezTo>
                  <a:pt x="9989098" y="2418537"/>
                  <a:pt x="9992817" y="2418345"/>
                  <a:pt x="9995871" y="2417158"/>
                </a:cubicBezTo>
                <a:lnTo>
                  <a:pt x="10030934" y="2432369"/>
                </a:lnTo>
                <a:lnTo>
                  <a:pt x="10036087" y="2432793"/>
                </a:lnTo>
                <a:lnTo>
                  <a:pt x="10057471" y="2445317"/>
                </a:lnTo>
                <a:lnTo>
                  <a:pt x="10088697" y="2461159"/>
                </a:lnTo>
                <a:lnTo>
                  <a:pt x="10091030" y="2461029"/>
                </a:lnTo>
                <a:lnTo>
                  <a:pt x="10104127" y="2469841"/>
                </a:lnTo>
                <a:cubicBezTo>
                  <a:pt x="10108126" y="2473257"/>
                  <a:pt x="10166959" y="2488286"/>
                  <a:pt x="10169163" y="2492519"/>
                </a:cubicBezTo>
                <a:cubicBezTo>
                  <a:pt x="10225323" y="2491613"/>
                  <a:pt x="10211037" y="2510783"/>
                  <a:pt x="10266247" y="2525164"/>
                </a:cubicBezTo>
                <a:cubicBezTo>
                  <a:pt x="10304736" y="2528123"/>
                  <a:pt x="10324750" y="2536388"/>
                  <a:pt x="10383588" y="2556604"/>
                </a:cubicBezTo>
                <a:cubicBezTo>
                  <a:pt x="10422927" y="2570967"/>
                  <a:pt x="10449351" y="2596747"/>
                  <a:pt x="10502276" y="2611346"/>
                </a:cubicBezTo>
                <a:cubicBezTo>
                  <a:pt x="10551189" y="2649570"/>
                  <a:pt x="10642054" y="2656133"/>
                  <a:pt x="10702436" y="2685688"/>
                </a:cubicBezTo>
                <a:cubicBezTo>
                  <a:pt x="10734755" y="2677393"/>
                  <a:pt x="10727906" y="2683472"/>
                  <a:pt x="10738338" y="2690143"/>
                </a:cubicBezTo>
                <a:lnTo>
                  <a:pt x="10738410" y="2690169"/>
                </a:lnTo>
                <a:lnTo>
                  <a:pt x="10828361" y="2695982"/>
                </a:lnTo>
                <a:cubicBezTo>
                  <a:pt x="10834653" y="2692647"/>
                  <a:pt x="10841817" y="2690605"/>
                  <a:pt x="10850642" y="2691703"/>
                </a:cubicBezTo>
                <a:cubicBezTo>
                  <a:pt x="10900458" y="2713605"/>
                  <a:pt x="10856850" y="2676798"/>
                  <a:pt x="10944231" y="2690377"/>
                </a:cubicBezTo>
                <a:cubicBezTo>
                  <a:pt x="10947888" y="2693638"/>
                  <a:pt x="10960334" y="2691646"/>
                  <a:pt x="10961147" y="2687666"/>
                </a:cubicBezTo>
                <a:cubicBezTo>
                  <a:pt x="10966277" y="2689341"/>
                  <a:pt x="10976214" y="2697915"/>
                  <a:pt x="10980692" y="2691799"/>
                </a:cubicBezTo>
                <a:cubicBezTo>
                  <a:pt x="11009873" y="2693413"/>
                  <a:pt x="11036717" y="2699386"/>
                  <a:pt x="11058630" y="2709148"/>
                </a:cubicBezTo>
                <a:cubicBezTo>
                  <a:pt x="11089046" y="2706063"/>
                  <a:pt x="11093105" y="2711169"/>
                  <a:pt x="11094767" y="2717083"/>
                </a:cubicBezTo>
                <a:lnTo>
                  <a:pt x="11096358" y="2720774"/>
                </a:lnTo>
                <a:lnTo>
                  <a:pt x="11104973" y="2716245"/>
                </a:lnTo>
                <a:cubicBezTo>
                  <a:pt x="11114214" y="2713690"/>
                  <a:pt x="11122836" y="2715703"/>
                  <a:pt x="11131099" y="2719881"/>
                </a:cubicBezTo>
                <a:lnTo>
                  <a:pt x="11140776" y="2725926"/>
                </a:lnTo>
                <a:lnTo>
                  <a:pt x="11158686" y="2726270"/>
                </a:lnTo>
                <a:cubicBezTo>
                  <a:pt x="11180768" y="2726709"/>
                  <a:pt x="11251563" y="2726640"/>
                  <a:pt x="11273267" y="2728567"/>
                </a:cubicBezTo>
                <a:lnTo>
                  <a:pt x="11288916" y="2737828"/>
                </a:lnTo>
                <a:lnTo>
                  <a:pt x="11311388" y="2736624"/>
                </a:lnTo>
                <a:cubicBezTo>
                  <a:pt x="11321582" y="2738058"/>
                  <a:pt x="11329783" y="2742030"/>
                  <a:pt x="11335078" y="2749941"/>
                </a:cubicBezTo>
                <a:cubicBezTo>
                  <a:pt x="11338817" y="2743516"/>
                  <a:pt x="11342149" y="2746955"/>
                  <a:pt x="11348344" y="2752346"/>
                </a:cubicBezTo>
                <a:lnTo>
                  <a:pt x="11353373" y="2754678"/>
                </a:lnTo>
                <a:lnTo>
                  <a:pt x="11367159" y="2741107"/>
                </a:lnTo>
                <a:lnTo>
                  <a:pt x="11389712" y="2740372"/>
                </a:lnTo>
                <a:lnTo>
                  <a:pt x="11395219" y="2733120"/>
                </a:lnTo>
                <a:lnTo>
                  <a:pt x="11409180" y="2739023"/>
                </a:lnTo>
                <a:cubicBezTo>
                  <a:pt x="11414137" y="2740775"/>
                  <a:pt x="11422149" y="2743232"/>
                  <a:pt x="11431837" y="2746056"/>
                </a:cubicBezTo>
                <a:lnTo>
                  <a:pt x="11444471" y="2749621"/>
                </a:lnTo>
                <a:lnTo>
                  <a:pt x="11451208" y="2744859"/>
                </a:lnTo>
                <a:lnTo>
                  <a:pt x="11473061" y="2757601"/>
                </a:lnTo>
                <a:lnTo>
                  <a:pt x="11526925" y="2772124"/>
                </a:lnTo>
                <a:cubicBezTo>
                  <a:pt x="11539650" y="2795076"/>
                  <a:pt x="11582438" y="2758503"/>
                  <a:pt x="11584409" y="2785707"/>
                </a:cubicBezTo>
                <a:cubicBezTo>
                  <a:pt x="11604765" y="2763696"/>
                  <a:pt x="11670052" y="2782257"/>
                  <a:pt x="11705161" y="2774143"/>
                </a:cubicBezTo>
                <a:cubicBezTo>
                  <a:pt x="11712651" y="2785033"/>
                  <a:pt x="11817987" y="2755153"/>
                  <a:pt x="11831541" y="2745647"/>
                </a:cubicBezTo>
                <a:cubicBezTo>
                  <a:pt x="11943852" y="2715987"/>
                  <a:pt x="11988586" y="2718581"/>
                  <a:pt x="12017942" y="2704117"/>
                </a:cubicBezTo>
                <a:cubicBezTo>
                  <a:pt x="12044424" y="2697243"/>
                  <a:pt x="12068778" y="2677784"/>
                  <a:pt x="12134490" y="2673464"/>
                </a:cubicBezTo>
                <a:cubicBezTo>
                  <a:pt x="12140262" y="2677664"/>
                  <a:pt x="12149020" y="2679275"/>
                  <a:pt x="12159651" y="2679085"/>
                </a:cubicBezTo>
                <a:lnTo>
                  <a:pt x="12192000" y="267448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227" y="37805"/>
            <a:ext cx="11330591" cy="1305697"/>
          </a:xfrm>
        </p:spPr>
        <p:txBody>
          <a:bodyPr>
            <a:normAutofit/>
          </a:bodyPr>
          <a:lstStyle/>
          <a:p>
            <a:r>
              <a:rPr lang="en-US" dirty="0"/>
              <a:t>Lung volumes and capacities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7A8A8A-B020-4F46-8329-D75799D71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4144" y="6080078"/>
            <a:ext cx="9517857" cy="777922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CEAB9-FE45-504E-97BF-EE828451D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195" y="1200908"/>
            <a:ext cx="11751609" cy="3653144"/>
          </a:xfrm>
        </p:spPr>
        <p:txBody>
          <a:bodyPr anchor="ctr">
            <a:normAutofit lnSpcReduction="10000"/>
          </a:bodyPr>
          <a:lstStyle/>
          <a:p>
            <a:r>
              <a:rPr lang="en-US" sz="1800" dirty="0"/>
              <a:t>Tidal volume: normal quiet breathing </a:t>
            </a:r>
          </a:p>
          <a:p>
            <a:r>
              <a:rPr lang="en-US" sz="1800" dirty="0"/>
              <a:t>Inspiratory reserve volume: additional volume that can be inspired above tidal volume</a:t>
            </a:r>
          </a:p>
          <a:p>
            <a:r>
              <a:rPr lang="en-US" sz="1800" dirty="0"/>
              <a:t>Expiratory reserve volume: additional volume that can be expired below tidal volume</a:t>
            </a:r>
          </a:p>
          <a:p>
            <a:r>
              <a:rPr lang="en-US" sz="1800" dirty="0"/>
              <a:t>Residual volume: volume remaining in lungs after maximal forced expiration</a:t>
            </a:r>
          </a:p>
          <a:p>
            <a:pPr lvl="1"/>
            <a:r>
              <a:rPr lang="en-US" sz="1600" dirty="0"/>
              <a:t>-can’t be measured on spirometry, typically set by rigidity of chest wall</a:t>
            </a:r>
          </a:p>
          <a:p>
            <a:endParaRPr lang="en-US" sz="1800" dirty="0"/>
          </a:p>
          <a:p>
            <a:r>
              <a:rPr lang="en-US" sz="1800" dirty="0"/>
              <a:t>Inspiratory capacity: TV + inspiratory reserve volume</a:t>
            </a:r>
          </a:p>
          <a:p>
            <a:r>
              <a:rPr lang="en-US" sz="1800" dirty="0"/>
              <a:t>Functional residual capacity: residual volume + expiratory reserve volume</a:t>
            </a:r>
          </a:p>
          <a:p>
            <a:r>
              <a:rPr lang="en-US" sz="1800" dirty="0"/>
              <a:t>Vital capacity: inspiratory capacity + expiratory reserve volume</a:t>
            </a:r>
          </a:p>
          <a:p>
            <a:r>
              <a:rPr lang="en-US" sz="1800" dirty="0"/>
              <a:t>Total lung capacity: all lung volumes (vital capacity + residual volume)</a:t>
            </a:r>
          </a:p>
        </p:txBody>
      </p:sp>
      <p:pic>
        <p:nvPicPr>
          <p:cNvPr id="7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3E575ECC-A921-FC48-A72D-5D0AE45625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7747" y="4148503"/>
            <a:ext cx="4666098" cy="244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5503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227" y="37805"/>
            <a:ext cx="11330591" cy="1305697"/>
          </a:xfrm>
        </p:spPr>
        <p:txBody>
          <a:bodyPr>
            <a:normAutofit/>
          </a:bodyPr>
          <a:lstStyle/>
          <a:p>
            <a:r>
              <a:rPr lang="en-US" dirty="0"/>
              <a:t>Pulmonary blood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CEAB9-FE45-504E-97BF-EE828451D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226" y="884348"/>
            <a:ext cx="11478873" cy="5799080"/>
          </a:xfrm>
        </p:spPr>
        <p:txBody>
          <a:bodyPr anchor="ctr">
            <a:normAutofit/>
          </a:bodyPr>
          <a:lstStyle/>
          <a:p>
            <a:r>
              <a:rPr lang="en-US" dirty="0"/>
              <a:t>Regulated primarily by altering resistance of arterioles</a:t>
            </a:r>
          </a:p>
          <a:p>
            <a:r>
              <a:rPr lang="en-US" dirty="0">
                <a:highlight>
                  <a:srgbClr val="FFFF00"/>
                </a:highlight>
              </a:rPr>
              <a:t>Hypoxic vasoconstriction: decreases in PAO2 causes vasoconstriction</a:t>
            </a:r>
          </a:p>
          <a:p>
            <a:pPr lvl="1"/>
            <a:r>
              <a:rPr lang="en-US" dirty="0"/>
              <a:t>-adaptive mech; reduces </a:t>
            </a:r>
            <a:r>
              <a:rPr lang="en-US" dirty="0" err="1"/>
              <a:t>pulm</a:t>
            </a:r>
            <a:r>
              <a:rPr lang="en-US" dirty="0"/>
              <a:t> blood flow to poorly ventilated areas where blood flow would be “wasted”</a:t>
            </a:r>
          </a:p>
          <a:p>
            <a:pPr lvl="1"/>
            <a:r>
              <a:rPr lang="en-US" dirty="0"/>
              <a:t>-fails if pulmonary disease is widespread (will cause </a:t>
            </a:r>
            <a:r>
              <a:rPr lang="en-US" dirty="0" err="1"/>
              <a:t>inc</a:t>
            </a:r>
            <a:r>
              <a:rPr lang="en-US" dirty="0"/>
              <a:t> </a:t>
            </a:r>
            <a:r>
              <a:rPr lang="en-US" dirty="0" err="1"/>
              <a:t>pulm</a:t>
            </a:r>
            <a:r>
              <a:rPr lang="en-US" dirty="0"/>
              <a:t> arterial pressure)</a:t>
            </a:r>
          </a:p>
          <a:p>
            <a:pPr lvl="1"/>
            <a:r>
              <a:rPr lang="en-US" dirty="0"/>
              <a:t>-if PAO2 reduced to values b/w 70-100mmHg, vascular tone is minimally affected</a:t>
            </a:r>
          </a:p>
          <a:p>
            <a:pPr lvl="1"/>
            <a:r>
              <a:rPr lang="en-US" dirty="0"/>
              <a:t>-but if PAO2 &lt; 70 mmHg, will get vasoconstriction</a:t>
            </a:r>
          </a:p>
          <a:p>
            <a:r>
              <a:rPr lang="en-US" dirty="0"/>
              <a:t>Other vasoactive substances (TXA2, prostacyclin I2, leukotrienes)</a:t>
            </a:r>
          </a:p>
          <a:p>
            <a:pPr lvl="1"/>
            <a:r>
              <a:rPr lang="en-US" dirty="0"/>
              <a:t>-TXA2-&gt; local vasoconstrictor</a:t>
            </a:r>
          </a:p>
          <a:p>
            <a:pPr lvl="1"/>
            <a:r>
              <a:rPr lang="en-US" dirty="0"/>
              <a:t>-Prostacyclin I2-&gt; local vasodilator</a:t>
            </a:r>
          </a:p>
          <a:p>
            <a:pPr lvl="1"/>
            <a:r>
              <a:rPr lang="en-US" dirty="0"/>
              <a:t>-Leukotrienes-&gt; airway constriction</a:t>
            </a:r>
          </a:p>
          <a:p>
            <a:r>
              <a:rPr lang="en-US" dirty="0"/>
              <a:t>Lung volume</a:t>
            </a:r>
          </a:p>
          <a:p>
            <a:pPr lvl="1"/>
            <a:r>
              <a:rPr lang="en-US" dirty="0"/>
              <a:t>-increase lung volume-&gt; crushes alveolar vessels (capillaries) but pulls open extra-alveolar vessels (arteries/veins)</a:t>
            </a:r>
          </a:p>
          <a:p>
            <a:pPr lvl="1"/>
            <a:r>
              <a:rPr lang="en-US" dirty="0"/>
              <a:t>-at low lung volumes, effect on extra-alveolar vessels dominate</a:t>
            </a:r>
          </a:p>
          <a:p>
            <a:pPr lvl="1"/>
            <a:r>
              <a:rPr lang="en-US" dirty="0"/>
              <a:t>-as lung volume </a:t>
            </a:r>
            <a:r>
              <a:rPr lang="en-US" dirty="0" err="1"/>
              <a:t>inc</a:t>
            </a:r>
            <a:r>
              <a:rPr lang="en-US" dirty="0"/>
              <a:t>, extra-alveolar vessels are pulled open (as intrapleural pressure becomes more negative)</a:t>
            </a:r>
          </a:p>
          <a:p>
            <a:pPr lvl="1"/>
            <a:r>
              <a:rPr lang="en-US" dirty="0"/>
              <a:t>-at high lung volumes, effect on alveolar vessels dominates</a:t>
            </a:r>
          </a:p>
          <a:p>
            <a:pPr lvl="1"/>
            <a:r>
              <a:rPr lang="en-US" dirty="0"/>
              <a:t>-even higher volume, alveolar vessels are crushed by inflated alveoli</a:t>
            </a:r>
          </a:p>
        </p:txBody>
      </p:sp>
    </p:spTree>
    <p:extLst>
      <p:ext uri="{BB962C8B-B14F-4D97-AF65-F5344CB8AC3E}">
        <p14:creationId xmlns:p14="http://schemas.microsoft.com/office/powerpoint/2010/main" val="19347374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227" y="37805"/>
            <a:ext cx="11330591" cy="1305697"/>
          </a:xfrm>
        </p:spPr>
        <p:txBody>
          <a:bodyPr>
            <a:normAutofit/>
          </a:bodyPr>
          <a:lstStyle/>
          <a:p>
            <a:r>
              <a:rPr lang="en-US" dirty="0"/>
              <a:t>Distribution of pulmonary blood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CEAB9-FE45-504E-97BF-EE828451D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226" y="884348"/>
            <a:ext cx="11478873" cy="5799080"/>
          </a:xfrm>
        </p:spPr>
        <p:txBody>
          <a:bodyPr anchor="ctr">
            <a:normAutofit/>
          </a:bodyPr>
          <a:lstStyle/>
          <a:p>
            <a:r>
              <a:rPr lang="en-US" dirty="0"/>
              <a:t>Gravity-dependent: blood flow lowest at apex of lung (</a:t>
            </a:r>
            <a:r>
              <a:rPr lang="en-US" dirty="0" err="1"/>
              <a:t>pulm</a:t>
            </a:r>
            <a:r>
              <a:rPr lang="en-US" dirty="0"/>
              <a:t> arterial hydrostatic pressure less at apex)</a:t>
            </a:r>
          </a:p>
          <a:p>
            <a:r>
              <a:rPr lang="en-US" dirty="0"/>
              <a:t>Zone 1: arterial pressure may be lower than alveolar pressure</a:t>
            </a:r>
          </a:p>
          <a:p>
            <a:pPr lvl="1"/>
            <a:r>
              <a:rPr lang="en-US" dirty="0"/>
              <a:t>-if Pa&lt;PA, </a:t>
            </a:r>
            <a:r>
              <a:rPr lang="en-US" dirty="0" err="1"/>
              <a:t>pulm</a:t>
            </a:r>
            <a:r>
              <a:rPr lang="en-US" dirty="0"/>
              <a:t> capillaries will be compressed-&gt; reduce local blood flow</a:t>
            </a:r>
          </a:p>
          <a:p>
            <a:pPr lvl="1"/>
            <a:r>
              <a:rPr lang="en-US" dirty="0"/>
              <a:t>-usually, art pressure will be just high enough to prevent this, but low flow</a:t>
            </a:r>
          </a:p>
          <a:p>
            <a:pPr lvl="1"/>
            <a:r>
              <a:rPr lang="en-US" dirty="0"/>
              <a:t>-if art pressure dec or </a:t>
            </a:r>
            <a:r>
              <a:rPr lang="en-US" dirty="0" err="1"/>
              <a:t>alv</a:t>
            </a:r>
            <a:r>
              <a:rPr lang="en-US" dirty="0"/>
              <a:t> pressure </a:t>
            </a:r>
            <a:r>
              <a:rPr lang="en-US" dirty="0" err="1"/>
              <a:t>inc</a:t>
            </a:r>
            <a:r>
              <a:rPr lang="en-US" dirty="0"/>
              <a:t> (PPV), PA&gt;Pa and vessels will close</a:t>
            </a:r>
          </a:p>
          <a:p>
            <a:r>
              <a:rPr lang="en-US" dirty="0"/>
              <a:t>Zone 2: Pa is higher in zone 2 and higher PA</a:t>
            </a:r>
          </a:p>
          <a:p>
            <a:pPr lvl="1"/>
            <a:r>
              <a:rPr lang="en-US" dirty="0"/>
              <a:t>-compression of capillaries not an issue but blood flow driven by arterial and </a:t>
            </a:r>
          </a:p>
          <a:p>
            <a:pPr lvl="1"/>
            <a:r>
              <a:rPr lang="en-US" dirty="0"/>
              <a:t>alveolar pressure</a:t>
            </a:r>
          </a:p>
          <a:p>
            <a:r>
              <a:rPr lang="en-US" dirty="0"/>
              <a:t>Zone 3: increased art and venous pressure, both now higher than </a:t>
            </a:r>
          </a:p>
          <a:p>
            <a:pPr marL="0" indent="0">
              <a:buNone/>
            </a:pPr>
            <a:r>
              <a:rPr lang="en-US" dirty="0"/>
              <a:t>   alveolar pressure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sz="1800" dirty="0"/>
              <a:t>-blood flow driven by difference b/w art pressure and venous pressure</a:t>
            </a:r>
          </a:p>
          <a:p>
            <a:pPr marL="0" indent="0">
              <a:buNone/>
            </a:pPr>
            <a:r>
              <a:rPr lang="en-US" sz="1800" dirty="0"/>
              <a:t>   -blood flow highest, greatest number of capillaries open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DD80BE-0E44-4046-90F3-51012244F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4766" y="2422304"/>
            <a:ext cx="3835823" cy="355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5113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227" y="37805"/>
            <a:ext cx="11330591" cy="1305697"/>
          </a:xfrm>
        </p:spPr>
        <p:txBody>
          <a:bodyPr>
            <a:normAutofit/>
          </a:bodyPr>
          <a:lstStyle/>
          <a:p>
            <a:r>
              <a:rPr lang="en-US" dirty="0"/>
              <a:t>shunts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CEAB9-FE45-504E-97BF-EE828451D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904" y="690653"/>
            <a:ext cx="6922873" cy="5421202"/>
          </a:xfrm>
        </p:spPr>
        <p:txBody>
          <a:bodyPr anchor="ctr">
            <a:normAutofit/>
          </a:bodyPr>
          <a:lstStyle/>
          <a:p>
            <a:r>
              <a:rPr lang="en-US" dirty="0"/>
              <a:t>Physiologic shunt: about 2% of CO normally bypasses alveoli</a:t>
            </a:r>
          </a:p>
          <a:p>
            <a:pPr lvl="1"/>
            <a:r>
              <a:rPr lang="en-US" dirty="0"/>
              <a:t>-bronchial and coronary blood flow</a:t>
            </a:r>
          </a:p>
          <a:p>
            <a:r>
              <a:rPr lang="en-US" dirty="0"/>
              <a:t>L to R shunts (more common)</a:t>
            </a:r>
          </a:p>
          <a:p>
            <a:pPr lvl="1"/>
            <a:r>
              <a:rPr lang="en-US" dirty="0">
                <a:highlight>
                  <a:srgbClr val="FFFF00"/>
                </a:highlight>
              </a:rPr>
              <a:t>-do not cause hypoxemia; PO2 in blood will be elevated</a:t>
            </a:r>
          </a:p>
          <a:p>
            <a:r>
              <a:rPr lang="en-US" dirty="0"/>
              <a:t>R to L shunts</a:t>
            </a:r>
          </a:p>
          <a:p>
            <a:pPr lvl="1"/>
            <a:r>
              <a:rPr lang="en-US" dirty="0">
                <a:highlight>
                  <a:srgbClr val="FFFF00"/>
                </a:highlight>
              </a:rPr>
              <a:t>-hypoxemia always occurs</a:t>
            </a:r>
          </a:p>
          <a:p>
            <a:pPr lvl="1"/>
            <a:r>
              <a:rPr lang="en-US" dirty="0">
                <a:highlight>
                  <a:srgbClr val="FFFF00"/>
                </a:highlight>
              </a:rPr>
              <a:t>-usually doesn’t cause appreciable increase in PaCO2 b/c central chemoreceptors are sensitive and will </a:t>
            </a:r>
            <a:r>
              <a:rPr lang="en-US" dirty="0" err="1">
                <a:highlight>
                  <a:srgbClr val="FFFF00"/>
                </a:highlight>
              </a:rPr>
              <a:t>inc</a:t>
            </a:r>
            <a:r>
              <a:rPr lang="en-US" dirty="0">
                <a:highlight>
                  <a:srgbClr val="FFFF00"/>
                </a:highlight>
              </a:rPr>
              <a:t> RR</a:t>
            </a:r>
          </a:p>
          <a:p>
            <a:pPr lvl="1"/>
            <a:r>
              <a:rPr lang="en-US" dirty="0"/>
              <a:t>-blood flow through a R to L shunt can be calculated with shunt fraction equation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AD5F9E-EDF3-E840-B251-23EC2CE52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1396" y="2737261"/>
            <a:ext cx="4965700" cy="3987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8D47A6-7778-E640-A841-8C85FDADA6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3045" y="342051"/>
            <a:ext cx="3381096" cy="222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6986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227" y="37805"/>
            <a:ext cx="11330591" cy="1305697"/>
          </a:xfrm>
        </p:spPr>
        <p:txBody>
          <a:bodyPr>
            <a:normAutofit/>
          </a:bodyPr>
          <a:lstStyle/>
          <a:p>
            <a:r>
              <a:rPr lang="en-US" dirty="0"/>
              <a:t>Question 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CEAB9-FE45-504E-97BF-EE828451D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227" y="1343502"/>
            <a:ext cx="11478873" cy="325442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Can hypoxemia caused by R to L shunts be corrected with supplemental oxygen?</a:t>
            </a:r>
          </a:p>
          <a:p>
            <a:pPr marL="457200" indent="-457200">
              <a:buAutoNum type="alphaUcParenR"/>
            </a:pPr>
            <a:r>
              <a:rPr lang="en-US" dirty="0"/>
              <a:t>Yes</a:t>
            </a:r>
          </a:p>
          <a:p>
            <a:pPr marL="457200" indent="-457200">
              <a:buAutoNum type="alphaUcParenR"/>
            </a:pPr>
            <a:r>
              <a:rPr lang="en-US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16881937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227" y="37805"/>
            <a:ext cx="11330591" cy="1305697"/>
          </a:xfrm>
        </p:spPr>
        <p:txBody>
          <a:bodyPr>
            <a:normAutofit/>
          </a:bodyPr>
          <a:lstStyle/>
          <a:p>
            <a:r>
              <a:rPr lang="en-US" dirty="0"/>
              <a:t>Question 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CEAB9-FE45-504E-97BF-EE828451D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945" y="1801786"/>
            <a:ext cx="11478873" cy="325442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Can hypoxemia caused by R to L shunts be corrected with supplemental oxygen?</a:t>
            </a:r>
          </a:p>
          <a:p>
            <a:pPr marL="457200" indent="-457200">
              <a:buAutoNum type="alphaUcParenR"/>
            </a:pPr>
            <a:r>
              <a:rPr lang="en-US" dirty="0"/>
              <a:t>Yes</a:t>
            </a:r>
          </a:p>
          <a:p>
            <a:pPr marL="457200" indent="-457200">
              <a:buAutoNum type="alphaUcParenR"/>
            </a:pPr>
            <a:r>
              <a:rPr lang="en-US" dirty="0">
                <a:highlight>
                  <a:srgbClr val="FFFF00"/>
                </a:highlight>
              </a:rPr>
              <a:t>No</a:t>
            </a:r>
          </a:p>
          <a:p>
            <a:pPr marL="0" indent="0">
              <a:buNone/>
            </a:pPr>
            <a:endParaRPr lang="en-US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en-US" dirty="0"/>
              <a:t>Can’t be corrected by supplemental oxygen no matter how high the PAO2 b/c the shunted blood never goes to lungs to be oxygenated</a:t>
            </a:r>
          </a:p>
          <a:p>
            <a:pPr marL="457200" indent="-457200">
              <a:buAutoNum type="alphaUcParenR"/>
            </a:pP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103361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227" y="37805"/>
            <a:ext cx="11330591" cy="1305697"/>
          </a:xfrm>
        </p:spPr>
        <p:txBody>
          <a:bodyPr>
            <a:normAutofit/>
          </a:bodyPr>
          <a:lstStyle/>
          <a:p>
            <a:r>
              <a:rPr lang="en-US" dirty="0"/>
              <a:t>V/Q ratios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CEAB9-FE45-504E-97BF-EE828451D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227" y="1210767"/>
            <a:ext cx="11478873" cy="5339926"/>
          </a:xfrm>
        </p:spPr>
        <p:txBody>
          <a:bodyPr anchor="ctr">
            <a:normAutofit fontScale="85000" lnSpcReduction="20000"/>
          </a:bodyPr>
          <a:lstStyle/>
          <a:p>
            <a:r>
              <a:rPr lang="en-US" dirty="0"/>
              <a:t>Normal V/Q </a:t>
            </a:r>
          </a:p>
          <a:p>
            <a:pPr lvl="1"/>
            <a:r>
              <a:rPr lang="en-US" dirty="0"/>
              <a:t>-normal 0.8 (alveolar vent is 80% of the value for pulmonary blood flow) (avg for the entire lung)</a:t>
            </a:r>
          </a:p>
          <a:p>
            <a:r>
              <a:rPr lang="en-US" dirty="0"/>
              <a:t>Distribution in the lung</a:t>
            </a:r>
          </a:p>
          <a:p>
            <a:pPr lvl="1"/>
            <a:r>
              <a:rPr lang="en-US" dirty="0"/>
              <a:t>-V/Q is uneven in the 3 zones, variations have consequences for Pao2 and Paco2 in blood leaving those zones </a:t>
            </a:r>
          </a:p>
          <a:p>
            <a:pPr lvl="1"/>
            <a:r>
              <a:rPr lang="en-US" dirty="0"/>
              <a:t>-zone 1 lowest perfusion and ventilation, zone 3 highest</a:t>
            </a:r>
          </a:p>
          <a:p>
            <a:r>
              <a:rPr lang="en-US" dirty="0"/>
              <a:t>V/Q defect results in abnormal gas exchange</a:t>
            </a:r>
          </a:p>
          <a:p>
            <a:pPr lvl="1"/>
            <a:r>
              <a:rPr lang="en-US" dirty="0"/>
              <a:t>-dead space (V/Q = infinity): ventilation of lung regions that aren’t perfused</a:t>
            </a:r>
          </a:p>
          <a:p>
            <a:pPr lvl="1"/>
            <a:r>
              <a:rPr lang="en-US" dirty="0"/>
              <a:t>	-no gas exchange possible b/c no blood to receive</a:t>
            </a:r>
          </a:p>
          <a:p>
            <a:pPr lvl="1"/>
            <a:r>
              <a:rPr lang="en-US" dirty="0"/>
              <a:t>	-ex: </a:t>
            </a:r>
            <a:r>
              <a:rPr lang="en-US" dirty="0" err="1"/>
              <a:t>pulm</a:t>
            </a:r>
            <a:r>
              <a:rPr lang="en-US" dirty="0"/>
              <a:t> embolism</a:t>
            </a:r>
          </a:p>
          <a:p>
            <a:pPr lvl="1"/>
            <a:r>
              <a:rPr lang="en-US" dirty="0"/>
              <a:t>	-alveolar gas has same composition as inspired air: PAO2 150 PAco2 0</a:t>
            </a:r>
          </a:p>
          <a:p>
            <a:pPr lvl="1"/>
            <a:r>
              <a:rPr lang="en-US" dirty="0"/>
              <a:t>-high v/q: high vent relative to perfusion, usually b/c blood flow is decreased</a:t>
            </a:r>
          </a:p>
          <a:p>
            <a:pPr marL="0" indent="0">
              <a:buNone/>
            </a:pPr>
            <a:r>
              <a:rPr lang="en-US" sz="1800" dirty="0"/>
              <a:t>	-</a:t>
            </a:r>
            <a:r>
              <a:rPr lang="en-US" sz="1800" dirty="0" err="1"/>
              <a:t>pulm</a:t>
            </a:r>
            <a:r>
              <a:rPr lang="en-US" sz="1800" dirty="0"/>
              <a:t> capillary blood has high PO2 and low PCO2</a:t>
            </a:r>
          </a:p>
          <a:p>
            <a:pPr lvl="1"/>
            <a:r>
              <a:rPr lang="en-US" dirty="0"/>
              <a:t>-low v/q:</a:t>
            </a:r>
          </a:p>
          <a:p>
            <a:pPr marL="0" indent="0">
              <a:buNone/>
            </a:pPr>
            <a:r>
              <a:rPr lang="en-US" sz="1800" dirty="0"/>
              <a:t>	-low ventilation relative to perfusion</a:t>
            </a:r>
          </a:p>
          <a:p>
            <a:pPr marL="0" indent="0">
              <a:buNone/>
            </a:pPr>
            <a:r>
              <a:rPr lang="en-US" sz="1800" dirty="0"/>
              <a:t>	-</a:t>
            </a:r>
            <a:r>
              <a:rPr lang="en-US" sz="1800" dirty="0" err="1"/>
              <a:t>pulm</a:t>
            </a:r>
            <a:r>
              <a:rPr lang="en-US" sz="1800" dirty="0"/>
              <a:t> capillary blood has low PO2 and high PCO2</a:t>
            </a:r>
          </a:p>
          <a:p>
            <a:pPr lvl="1"/>
            <a:r>
              <a:rPr lang="en-US" dirty="0"/>
              <a:t>-right to left shunt (v/q = 0): </a:t>
            </a:r>
            <a:r>
              <a:rPr lang="en-US" sz="1800" dirty="0"/>
              <a:t>perfusion of lung regions that are not ventilated</a:t>
            </a:r>
          </a:p>
          <a:p>
            <a:pPr marL="0" indent="0">
              <a:buNone/>
            </a:pPr>
            <a:r>
              <a:rPr lang="en-US" sz="1800" dirty="0"/>
              <a:t>	-gas exchange not possible</a:t>
            </a:r>
          </a:p>
          <a:p>
            <a:pPr marL="0" indent="0">
              <a:buNone/>
            </a:pPr>
            <a:r>
              <a:rPr lang="en-US" sz="1800" dirty="0"/>
              <a:t>	-ex: airway obstruction, R to L cardiac shunts</a:t>
            </a:r>
          </a:p>
          <a:p>
            <a:pPr marL="0" indent="0">
              <a:buNone/>
            </a:pPr>
            <a:r>
              <a:rPr lang="en-US" sz="1800" dirty="0"/>
              <a:t>	-</a:t>
            </a:r>
            <a:r>
              <a:rPr lang="en-US" sz="1800" dirty="0" err="1"/>
              <a:t>pulm</a:t>
            </a:r>
            <a:r>
              <a:rPr lang="en-US" sz="1800" dirty="0"/>
              <a:t> capillary blood has same composition as mixed venous blood: Pao2 40, paco2 46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94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918E7B-A1E0-2947-A56F-7C1C384823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9618" y="245874"/>
            <a:ext cx="8536933" cy="63662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FDB7BA4-9F43-F140-A97F-A1E460E18FA3}"/>
              </a:ext>
            </a:extLst>
          </p:cNvPr>
          <p:cNvSpPr txBox="1"/>
          <p:nvPr/>
        </p:nvSpPr>
        <p:spPr>
          <a:xfrm>
            <a:off x="495946" y="526942"/>
            <a:ext cx="215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PaO2= </a:t>
            </a:r>
          </a:p>
          <a:p>
            <a:r>
              <a:rPr lang="en-US" dirty="0"/>
              <a:t>PaCO2= </a:t>
            </a:r>
          </a:p>
        </p:txBody>
      </p:sp>
    </p:spTree>
    <p:extLst>
      <p:ext uri="{BB962C8B-B14F-4D97-AF65-F5344CB8AC3E}">
        <p14:creationId xmlns:p14="http://schemas.microsoft.com/office/powerpoint/2010/main" val="40573742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227" y="37805"/>
            <a:ext cx="11330591" cy="1305697"/>
          </a:xfrm>
        </p:spPr>
        <p:txBody>
          <a:bodyPr>
            <a:normAutofit/>
          </a:bodyPr>
          <a:lstStyle/>
          <a:p>
            <a:r>
              <a:rPr lang="en-US" dirty="0"/>
              <a:t>Control of breathing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CEAB9-FE45-504E-97BF-EE828451D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226" y="884348"/>
            <a:ext cx="11478873" cy="5799080"/>
          </a:xfrm>
        </p:spPr>
        <p:txBody>
          <a:bodyPr anchor="ctr">
            <a:normAutofit/>
          </a:bodyPr>
          <a:lstStyle/>
          <a:p>
            <a:r>
              <a:rPr lang="en-US" dirty="0"/>
              <a:t>4 components: 1) chemoreceptors for O2, CO2, and H+; 2) mechanoreceptors in lungs and joints; 3) control centers for breathing in brainstem (medulla and pons), 4) resp muscles</a:t>
            </a:r>
          </a:p>
          <a:p>
            <a:r>
              <a:rPr lang="en-US" dirty="0"/>
              <a:t>Voluntary control from cerebral cortex can temporarily override brainstem</a:t>
            </a:r>
          </a:p>
          <a:p>
            <a:r>
              <a:rPr lang="en-US" dirty="0"/>
              <a:t>Brainstem control: 3 brainstem centers</a:t>
            </a:r>
          </a:p>
          <a:p>
            <a:pPr lvl="1"/>
            <a:r>
              <a:rPr lang="en-US" dirty="0"/>
              <a:t>-medullary respiratory center (reticular formation)</a:t>
            </a:r>
          </a:p>
          <a:p>
            <a:pPr lvl="1"/>
            <a:r>
              <a:rPr lang="en-US" dirty="0"/>
              <a:t>	-has 2 groups of neurons: inspiratory and expiratory center</a:t>
            </a:r>
          </a:p>
          <a:p>
            <a:pPr lvl="1"/>
            <a:r>
              <a:rPr lang="en-US" dirty="0"/>
              <a:t>	-</a:t>
            </a:r>
            <a:r>
              <a:rPr lang="en-US" dirty="0" err="1"/>
              <a:t>insp</a:t>
            </a:r>
            <a:r>
              <a:rPr lang="en-US" dirty="0"/>
              <a:t> center controls basic rhythm for breathing by setting </a:t>
            </a:r>
            <a:r>
              <a:rPr lang="en-US" dirty="0" err="1"/>
              <a:t>freq</a:t>
            </a:r>
            <a:r>
              <a:rPr lang="en-US" dirty="0"/>
              <a:t> of </a:t>
            </a:r>
            <a:r>
              <a:rPr lang="en-US" dirty="0" err="1"/>
              <a:t>insp</a:t>
            </a:r>
            <a:r>
              <a:rPr lang="en-US" dirty="0"/>
              <a:t>; receives input from peripheral 	chemoreceptors and lung mechanoreceptors</a:t>
            </a:r>
          </a:p>
          <a:p>
            <a:pPr lvl="1"/>
            <a:r>
              <a:rPr lang="en-US" dirty="0"/>
              <a:t>	-exp center normally inactive but activated during exercise</a:t>
            </a:r>
          </a:p>
          <a:p>
            <a:pPr lvl="1"/>
            <a:r>
              <a:rPr lang="en-US" dirty="0"/>
              <a:t>-apneustic center (lower pons)</a:t>
            </a:r>
          </a:p>
          <a:p>
            <a:pPr lvl="1"/>
            <a:r>
              <a:rPr lang="en-US" dirty="0"/>
              <a:t>	-stimulation causes abnormal breathing pattern w/ prolonged inspiratory gasps, followed by brief 	expiratory movement</a:t>
            </a:r>
          </a:p>
          <a:p>
            <a:pPr lvl="1"/>
            <a:r>
              <a:rPr lang="en-US" dirty="0"/>
              <a:t>-</a:t>
            </a:r>
            <a:r>
              <a:rPr lang="en-US" dirty="0" err="1"/>
              <a:t>pneumotaxic</a:t>
            </a:r>
            <a:r>
              <a:rPr lang="en-US" dirty="0"/>
              <a:t> center (upper pons)</a:t>
            </a:r>
          </a:p>
          <a:p>
            <a:pPr lvl="1"/>
            <a:r>
              <a:rPr lang="en-US" dirty="0"/>
              <a:t>	-this center turns off inspiration (limits size of tidal volume and resp rate)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1698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515456E-B1B1-48C1-8164-7E567F5D4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A8CF0DC-D23A-4CA2-8463-27F899283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B8A381C4-0C0D-491F-90D8-63CF760B4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5698">
            <a:off x="-195643" y="67946"/>
            <a:ext cx="6408310" cy="6912725"/>
          </a:xfrm>
          <a:custGeom>
            <a:avLst/>
            <a:gdLst>
              <a:gd name="connsiteX0" fmla="*/ 0 w 6408310"/>
              <a:gd name="connsiteY0" fmla="*/ 108934 h 6912725"/>
              <a:gd name="connsiteX1" fmla="*/ 1911522 w 6408310"/>
              <a:gd name="connsiteY1" fmla="*/ 0 h 6912725"/>
              <a:gd name="connsiteX2" fmla="*/ 1916026 w 6408310"/>
              <a:gd name="connsiteY2" fmla="*/ 4704 h 6912725"/>
              <a:gd name="connsiteX3" fmla="*/ 1911112 w 6408310"/>
              <a:gd name="connsiteY3" fmla="*/ 17418 h 6912725"/>
              <a:gd name="connsiteX4" fmla="*/ 1972871 w 6408310"/>
              <a:gd name="connsiteY4" fmla="*/ 72530 h 6912725"/>
              <a:gd name="connsiteX5" fmla="*/ 2069180 w 6408310"/>
              <a:gd name="connsiteY5" fmla="*/ 173199 h 6912725"/>
              <a:gd name="connsiteX6" fmla="*/ 2131569 w 6408310"/>
              <a:gd name="connsiteY6" fmla="*/ 227805 h 6912725"/>
              <a:gd name="connsiteX7" fmla="*/ 2162747 w 6408310"/>
              <a:gd name="connsiteY7" fmla="*/ 239714 h 6912725"/>
              <a:gd name="connsiteX8" fmla="*/ 2220499 w 6408310"/>
              <a:gd name="connsiteY8" fmla="*/ 289903 h 6912725"/>
              <a:gd name="connsiteX9" fmla="*/ 2381978 w 6408310"/>
              <a:gd name="connsiteY9" fmla="*/ 391093 h 6912725"/>
              <a:gd name="connsiteX10" fmla="*/ 2445910 w 6408310"/>
              <a:gd name="connsiteY10" fmla="*/ 463815 h 6912725"/>
              <a:gd name="connsiteX11" fmla="*/ 2531236 w 6408310"/>
              <a:gd name="connsiteY11" fmla="*/ 600817 h 6912725"/>
              <a:gd name="connsiteX12" fmla="*/ 2617149 w 6408310"/>
              <a:gd name="connsiteY12" fmla="*/ 703748 h 6912725"/>
              <a:gd name="connsiteX13" fmla="*/ 2650333 w 6408310"/>
              <a:gd name="connsiteY13" fmla="*/ 720900 h 6912725"/>
              <a:gd name="connsiteX14" fmla="*/ 2705541 w 6408310"/>
              <a:gd name="connsiteY14" fmla="*/ 750090 h 6912725"/>
              <a:gd name="connsiteX15" fmla="*/ 2757210 w 6408310"/>
              <a:gd name="connsiteY15" fmla="*/ 789489 h 6912725"/>
              <a:gd name="connsiteX16" fmla="*/ 2791660 w 6408310"/>
              <a:gd name="connsiteY16" fmla="*/ 816041 h 6912725"/>
              <a:gd name="connsiteX17" fmla="*/ 2840975 w 6408310"/>
              <a:gd name="connsiteY17" fmla="*/ 842225 h 6912725"/>
              <a:gd name="connsiteX18" fmla="*/ 2917970 w 6408310"/>
              <a:gd name="connsiteY18" fmla="*/ 879392 h 6912725"/>
              <a:gd name="connsiteX19" fmla="*/ 2957236 w 6408310"/>
              <a:gd name="connsiteY19" fmla="*/ 906835 h 6912725"/>
              <a:gd name="connsiteX20" fmla="*/ 3117215 w 6408310"/>
              <a:gd name="connsiteY20" fmla="*/ 1073714 h 6912725"/>
              <a:gd name="connsiteX21" fmla="*/ 3250958 w 6408310"/>
              <a:gd name="connsiteY21" fmla="*/ 1130397 h 6912725"/>
              <a:gd name="connsiteX22" fmla="*/ 3496717 w 6408310"/>
              <a:gd name="connsiteY22" fmla="*/ 1260412 h 6912725"/>
              <a:gd name="connsiteX23" fmla="*/ 3494992 w 6408310"/>
              <a:gd name="connsiteY23" fmla="*/ 1268283 h 6912725"/>
              <a:gd name="connsiteX24" fmla="*/ 3508993 w 6408310"/>
              <a:gd name="connsiteY24" fmla="*/ 1287737 h 6912725"/>
              <a:gd name="connsiteX25" fmla="*/ 3512115 w 6408310"/>
              <a:gd name="connsiteY25" fmla="*/ 1288544 h 6912725"/>
              <a:gd name="connsiteX26" fmla="*/ 3548697 w 6408310"/>
              <a:gd name="connsiteY26" fmla="*/ 1363739 h 6912725"/>
              <a:gd name="connsiteX27" fmla="*/ 3656567 w 6408310"/>
              <a:gd name="connsiteY27" fmla="*/ 1479533 h 6912725"/>
              <a:gd name="connsiteX28" fmla="*/ 3661987 w 6408310"/>
              <a:gd name="connsiteY28" fmla="*/ 1491779 h 6912725"/>
              <a:gd name="connsiteX29" fmla="*/ 3667389 w 6408310"/>
              <a:gd name="connsiteY29" fmla="*/ 1495409 h 6912725"/>
              <a:gd name="connsiteX30" fmla="*/ 3800461 w 6408310"/>
              <a:gd name="connsiteY30" fmla="*/ 1696689 h 6912725"/>
              <a:gd name="connsiteX31" fmla="*/ 3933737 w 6408310"/>
              <a:gd name="connsiteY31" fmla="*/ 1853325 h 6912725"/>
              <a:gd name="connsiteX32" fmla="*/ 3946446 w 6408310"/>
              <a:gd name="connsiteY32" fmla="*/ 1903446 h 6912725"/>
              <a:gd name="connsiteX33" fmla="*/ 3960581 w 6408310"/>
              <a:gd name="connsiteY33" fmla="*/ 1913244 h 6912725"/>
              <a:gd name="connsiteX34" fmla="*/ 4015111 w 6408310"/>
              <a:gd name="connsiteY34" fmla="*/ 1956512 h 6912725"/>
              <a:gd name="connsiteX35" fmla="*/ 4070740 w 6408310"/>
              <a:gd name="connsiteY35" fmla="*/ 1999693 h 6912725"/>
              <a:gd name="connsiteX36" fmla="*/ 4091495 w 6408310"/>
              <a:gd name="connsiteY36" fmla="*/ 2064313 h 6912725"/>
              <a:gd name="connsiteX37" fmla="*/ 4118353 w 6408310"/>
              <a:gd name="connsiteY37" fmla="*/ 2073901 h 6912725"/>
              <a:gd name="connsiteX38" fmla="*/ 4123293 w 6408310"/>
              <a:gd name="connsiteY38" fmla="*/ 2075261 h 6912725"/>
              <a:gd name="connsiteX39" fmla="*/ 4166582 w 6408310"/>
              <a:gd name="connsiteY39" fmla="*/ 2120685 h 6912725"/>
              <a:gd name="connsiteX40" fmla="*/ 4213721 w 6408310"/>
              <a:gd name="connsiteY40" fmla="*/ 2168493 h 6912725"/>
              <a:gd name="connsiteX41" fmla="*/ 4250795 w 6408310"/>
              <a:gd name="connsiteY41" fmla="*/ 2261746 h 6912725"/>
              <a:gd name="connsiteX42" fmla="*/ 4295408 w 6408310"/>
              <a:gd name="connsiteY42" fmla="*/ 2340515 h 6912725"/>
              <a:gd name="connsiteX43" fmla="*/ 4318976 w 6408310"/>
              <a:gd name="connsiteY43" fmla="*/ 2371504 h 6912725"/>
              <a:gd name="connsiteX44" fmla="*/ 4323314 w 6408310"/>
              <a:gd name="connsiteY44" fmla="*/ 2378166 h 6912725"/>
              <a:gd name="connsiteX45" fmla="*/ 4323235 w 6408310"/>
              <a:gd name="connsiteY45" fmla="*/ 2378475 h 6912725"/>
              <a:gd name="connsiteX46" fmla="*/ 4327479 w 6408310"/>
              <a:gd name="connsiteY46" fmla="*/ 2385858 h 6912725"/>
              <a:gd name="connsiteX47" fmla="*/ 4331226 w 6408310"/>
              <a:gd name="connsiteY47" fmla="*/ 2390318 h 6912725"/>
              <a:gd name="connsiteX48" fmla="*/ 4339643 w 6408310"/>
              <a:gd name="connsiteY48" fmla="*/ 2403246 h 6912725"/>
              <a:gd name="connsiteX49" fmla="*/ 4341435 w 6408310"/>
              <a:gd name="connsiteY49" fmla="*/ 2408870 h 6912725"/>
              <a:gd name="connsiteX50" fmla="*/ 4340548 w 6408310"/>
              <a:gd name="connsiteY50" fmla="*/ 2412798 h 6912725"/>
              <a:gd name="connsiteX51" fmla="*/ 4351634 w 6408310"/>
              <a:gd name="connsiteY51" fmla="*/ 2443869 h 6912725"/>
              <a:gd name="connsiteX52" fmla="*/ 4380688 w 6408310"/>
              <a:gd name="connsiteY52" fmla="*/ 2504819 h 6912725"/>
              <a:gd name="connsiteX53" fmla="*/ 4399892 w 6408310"/>
              <a:gd name="connsiteY53" fmla="*/ 2537002 h 6912725"/>
              <a:gd name="connsiteX54" fmla="*/ 4449690 w 6408310"/>
              <a:gd name="connsiteY54" fmla="*/ 2628144 h 6912725"/>
              <a:gd name="connsiteX55" fmla="*/ 4512427 w 6408310"/>
              <a:gd name="connsiteY55" fmla="*/ 2840755 h 6912725"/>
              <a:gd name="connsiteX56" fmla="*/ 4591091 w 6408310"/>
              <a:gd name="connsiteY56" fmla="*/ 3036586 h 6912725"/>
              <a:gd name="connsiteX57" fmla="*/ 4757297 w 6408310"/>
              <a:gd name="connsiteY57" fmla="*/ 3388741 h 6912725"/>
              <a:gd name="connsiteX58" fmla="*/ 4755264 w 6408310"/>
              <a:gd name="connsiteY58" fmla="*/ 3461211 h 6912725"/>
              <a:gd name="connsiteX59" fmla="*/ 4776842 w 6408310"/>
              <a:gd name="connsiteY59" fmla="*/ 3503606 h 6912725"/>
              <a:gd name="connsiteX60" fmla="*/ 4815953 w 6408310"/>
              <a:gd name="connsiteY60" fmla="*/ 3543897 h 6912725"/>
              <a:gd name="connsiteX61" fmla="*/ 4826382 w 6408310"/>
              <a:gd name="connsiteY61" fmla="*/ 3589602 h 6912725"/>
              <a:gd name="connsiteX62" fmla="*/ 4900664 w 6408310"/>
              <a:gd name="connsiteY62" fmla="*/ 3697326 h 6912725"/>
              <a:gd name="connsiteX63" fmla="*/ 4944717 w 6408310"/>
              <a:gd name="connsiteY63" fmla="*/ 3795461 h 6912725"/>
              <a:gd name="connsiteX64" fmla="*/ 4981260 w 6408310"/>
              <a:gd name="connsiteY64" fmla="*/ 3887734 h 6912725"/>
              <a:gd name="connsiteX65" fmla="*/ 5000423 w 6408310"/>
              <a:gd name="connsiteY65" fmla="*/ 3933089 h 6912725"/>
              <a:gd name="connsiteX66" fmla="*/ 5033013 w 6408310"/>
              <a:gd name="connsiteY66" fmla="*/ 3937041 h 6912725"/>
              <a:gd name="connsiteX67" fmla="*/ 5081597 w 6408310"/>
              <a:gd name="connsiteY67" fmla="*/ 4013154 h 6912725"/>
              <a:gd name="connsiteX68" fmla="*/ 5088052 w 6408310"/>
              <a:gd name="connsiteY68" fmla="*/ 4027525 h 6912725"/>
              <a:gd name="connsiteX69" fmla="*/ 5189054 w 6408310"/>
              <a:gd name="connsiteY69" fmla="*/ 4098668 h 6912725"/>
              <a:gd name="connsiteX70" fmla="*/ 5228545 w 6408310"/>
              <a:gd name="connsiteY70" fmla="*/ 4146658 h 6912725"/>
              <a:gd name="connsiteX71" fmla="*/ 5268336 w 6408310"/>
              <a:gd name="connsiteY71" fmla="*/ 4194504 h 6912725"/>
              <a:gd name="connsiteX72" fmla="*/ 5317950 w 6408310"/>
              <a:gd name="connsiteY72" fmla="*/ 4267325 h 6912725"/>
              <a:gd name="connsiteX73" fmla="*/ 5598270 w 6408310"/>
              <a:gd name="connsiteY73" fmla="*/ 4563876 h 6912725"/>
              <a:gd name="connsiteX74" fmla="*/ 5833068 w 6408310"/>
              <a:gd name="connsiteY74" fmla="*/ 5016605 h 6912725"/>
              <a:gd name="connsiteX75" fmla="*/ 6045916 w 6408310"/>
              <a:gd name="connsiteY75" fmla="*/ 5405287 h 6912725"/>
              <a:gd name="connsiteX76" fmla="*/ 6117737 w 6408310"/>
              <a:gd name="connsiteY76" fmla="*/ 5538137 h 6912725"/>
              <a:gd name="connsiteX77" fmla="*/ 6144230 w 6408310"/>
              <a:gd name="connsiteY77" fmla="*/ 5635151 h 6912725"/>
              <a:gd name="connsiteX78" fmla="*/ 6176742 w 6408310"/>
              <a:gd name="connsiteY78" fmla="*/ 5809044 h 6912725"/>
              <a:gd name="connsiteX79" fmla="*/ 6245199 w 6408310"/>
              <a:gd name="connsiteY79" fmla="*/ 6038018 h 6912725"/>
              <a:gd name="connsiteX80" fmla="*/ 6303931 w 6408310"/>
              <a:gd name="connsiteY80" fmla="*/ 6175618 h 6912725"/>
              <a:gd name="connsiteX81" fmla="*/ 6336313 w 6408310"/>
              <a:gd name="connsiteY81" fmla="*/ 6345837 h 6912725"/>
              <a:gd name="connsiteX82" fmla="*/ 6401195 w 6408310"/>
              <a:gd name="connsiteY82" fmla="*/ 6542084 h 6912725"/>
              <a:gd name="connsiteX83" fmla="*/ 6408310 w 6408310"/>
              <a:gd name="connsiteY83" fmla="*/ 6612865 h 6912725"/>
              <a:gd name="connsiteX84" fmla="*/ 1146484 w 6408310"/>
              <a:gd name="connsiteY84" fmla="*/ 6912725 h 6912725"/>
              <a:gd name="connsiteX85" fmla="*/ 1108438 w 6408310"/>
              <a:gd name="connsiteY85" fmla="*/ 6825083 h 6912725"/>
              <a:gd name="connsiteX86" fmla="*/ 997867 w 6408310"/>
              <a:gd name="connsiteY86" fmla="*/ 6378703 h 6912725"/>
              <a:gd name="connsiteX87" fmla="*/ 858750 w 6408310"/>
              <a:gd name="connsiteY87" fmla="*/ 5923784 h 6912725"/>
              <a:gd name="connsiteX88" fmla="*/ 860408 w 6408310"/>
              <a:gd name="connsiteY88" fmla="*/ 5860728 h 6912725"/>
              <a:gd name="connsiteX89" fmla="*/ 853644 w 6408310"/>
              <a:gd name="connsiteY89" fmla="*/ 5771381 h 6912725"/>
              <a:gd name="connsiteX90" fmla="*/ 852164 w 6408310"/>
              <a:gd name="connsiteY90" fmla="*/ 5615193 h 6912725"/>
              <a:gd name="connsiteX91" fmla="*/ 831986 w 6408310"/>
              <a:gd name="connsiteY91" fmla="*/ 5402745 h 6912725"/>
              <a:gd name="connsiteX92" fmla="*/ 759590 w 6408310"/>
              <a:gd name="connsiteY92" fmla="*/ 5239800 h 6912725"/>
              <a:gd name="connsiteX93" fmla="*/ 767251 w 6408310"/>
              <a:gd name="connsiteY93" fmla="*/ 5227414 h 6912725"/>
              <a:gd name="connsiteX94" fmla="*/ 745427 w 6408310"/>
              <a:gd name="connsiteY94" fmla="*/ 5118958 h 6912725"/>
              <a:gd name="connsiteX95" fmla="*/ 635950 w 6408310"/>
              <a:gd name="connsiteY95" fmla="*/ 4788294 h 6912725"/>
              <a:gd name="connsiteX96" fmla="*/ 558787 w 6408310"/>
              <a:gd name="connsiteY96" fmla="*/ 4518070 h 6912725"/>
              <a:gd name="connsiteX97" fmla="*/ 555530 w 6408310"/>
              <a:gd name="connsiteY97" fmla="*/ 4444433 h 6912725"/>
              <a:gd name="connsiteX98" fmla="*/ 549378 w 6408310"/>
              <a:gd name="connsiteY98" fmla="*/ 4320965 h 6912725"/>
              <a:gd name="connsiteX99" fmla="*/ 572361 w 6408310"/>
              <a:gd name="connsiteY99" fmla="*/ 4232369 h 6912725"/>
              <a:gd name="connsiteX100" fmla="*/ 556288 w 6408310"/>
              <a:gd name="connsiteY100" fmla="*/ 4127673 h 6912725"/>
              <a:gd name="connsiteX101" fmla="*/ 506660 w 6408310"/>
              <a:gd name="connsiteY101" fmla="*/ 3821119 h 6912725"/>
              <a:gd name="connsiteX102" fmla="*/ 494791 w 6408310"/>
              <a:gd name="connsiteY102" fmla="*/ 3723556 h 6912725"/>
              <a:gd name="connsiteX103" fmla="*/ 490230 w 6408310"/>
              <a:gd name="connsiteY103" fmla="*/ 3508893 h 6912725"/>
              <a:gd name="connsiteX104" fmla="*/ 484223 w 6408310"/>
              <a:gd name="connsiteY104" fmla="*/ 3233179 h 6912725"/>
              <a:gd name="connsiteX105" fmla="*/ 460329 w 6408310"/>
              <a:gd name="connsiteY105" fmla="*/ 3041244 h 6912725"/>
              <a:gd name="connsiteX106" fmla="*/ 407197 w 6408310"/>
              <a:gd name="connsiteY106" fmla="*/ 2812292 h 6912725"/>
              <a:gd name="connsiteX107" fmla="*/ 386122 w 6408310"/>
              <a:gd name="connsiteY107" fmla="*/ 2757841 h 6912725"/>
              <a:gd name="connsiteX108" fmla="*/ 363684 w 6408310"/>
              <a:gd name="connsiteY108" fmla="*/ 2714608 h 6912725"/>
              <a:gd name="connsiteX109" fmla="*/ 330746 w 6408310"/>
              <a:gd name="connsiteY109" fmla="*/ 2625146 h 6912725"/>
              <a:gd name="connsiteX110" fmla="*/ 299927 w 6408310"/>
              <a:gd name="connsiteY110" fmla="*/ 2566177 h 6912725"/>
              <a:gd name="connsiteX111" fmla="*/ 288272 w 6408310"/>
              <a:gd name="connsiteY111" fmla="*/ 2439923 h 6912725"/>
              <a:gd name="connsiteX112" fmla="*/ 233611 w 6408310"/>
              <a:gd name="connsiteY112" fmla="*/ 2326248 h 6912725"/>
              <a:gd name="connsiteX113" fmla="*/ 115057 w 6408310"/>
              <a:gd name="connsiteY113" fmla="*/ 2127916 h 6912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6408310" h="6912725">
                <a:moveTo>
                  <a:pt x="0" y="108934"/>
                </a:moveTo>
                <a:lnTo>
                  <a:pt x="1911522" y="0"/>
                </a:lnTo>
                <a:lnTo>
                  <a:pt x="1916026" y="4704"/>
                </a:lnTo>
                <a:cubicBezTo>
                  <a:pt x="1916562" y="7914"/>
                  <a:pt x="1915147" y="12061"/>
                  <a:pt x="1911112" y="17418"/>
                </a:cubicBezTo>
                <a:cubicBezTo>
                  <a:pt x="1943271" y="27853"/>
                  <a:pt x="1947645" y="36373"/>
                  <a:pt x="1972871" y="72530"/>
                </a:cubicBezTo>
                <a:cubicBezTo>
                  <a:pt x="1980767" y="117667"/>
                  <a:pt x="2061296" y="115435"/>
                  <a:pt x="2069180" y="173199"/>
                </a:cubicBezTo>
                <a:cubicBezTo>
                  <a:pt x="2075196" y="191586"/>
                  <a:pt x="2112853" y="231006"/>
                  <a:pt x="2131569" y="227805"/>
                </a:cubicBezTo>
                <a:cubicBezTo>
                  <a:pt x="2141808" y="233828"/>
                  <a:pt x="2146631" y="247405"/>
                  <a:pt x="2162747" y="239714"/>
                </a:cubicBezTo>
                <a:cubicBezTo>
                  <a:pt x="2183739" y="232191"/>
                  <a:pt x="2206491" y="310465"/>
                  <a:pt x="2220499" y="289903"/>
                </a:cubicBezTo>
                <a:cubicBezTo>
                  <a:pt x="2257038" y="315132"/>
                  <a:pt x="2344409" y="362107"/>
                  <a:pt x="2381978" y="391093"/>
                </a:cubicBezTo>
                <a:cubicBezTo>
                  <a:pt x="2419547" y="420079"/>
                  <a:pt x="2445794" y="442621"/>
                  <a:pt x="2445910" y="463815"/>
                </a:cubicBezTo>
                <a:cubicBezTo>
                  <a:pt x="2462109" y="546053"/>
                  <a:pt x="2496860" y="553382"/>
                  <a:pt x="2531236" y="600817"/>
                </a:cubicBezTo>
                <a:cubicBezTo>
                  <a:pt x="2573647" y="650501"/>
                  <a:pt x="2589314" y="613369"/>
                  <a:pt x="2617149" y="703748"/>
                </a:cubicBezTo>
                <a:cubicBezTo>
                  <a:pt x="2635983" y="695546"/>
                  <a:pt x="2643943" y="702017"/>
                  <a:pt x="2650333" y="720900"/>
                </a:cubicBezTo>
                <a:cubicBezTo>
                  <a:pt x="2671881" y="743975"/>
                  <a:pt x="2701744" y="706344"/>
                  <a:pt x="2705541" y="750090"/>
                </a:cubicBezTo>
                <a:cubicBezTo>
                  <a:pt x="2730861" y="760850"/>
                  <a:pt x="2742856" y="778498"/>
                  <a:pt x="2757210" y="789489"/>
                </a:cubicBezTo>
                <a:cubicBezTo>
                  <a:pt x="2776836" y="801882"/>
                  <a:pt x="2774652" y="796949"/>
                  <a:pt x="2791660" y="816041"/>
                </a:cubicBezTo>
                <a:cubicBezTo>
                  <a:pt x="2815343" y="835699"/>
                  <a:pt x="2784183" y="871086"/>
                  <a:pt x="2840975" y="842225"/>
                </a:cubicBezTo>
                <a:cubicBezTo>
                  <a:pt x="2854681" y="875427"/>
                  <a:pt x="2877032" y="859395"/>
                  <a:pt x="2917970" y="879392"/>
                </a:cubicBezTo>
                <a:cubicBezTo>
                  <a:pt x="2921487" y="903353"/>
                  <a:pt x="2937122" y="907916"/>
                  <a:pt x="2957236" y="906835"/>
                </a:cubicBezTo>
                <a:lnTo>
                  <a:pt x="3117215" y="1073714"/>
                </a:lnTo>
                <a:cubicBezTo>
                  <a:pt x="3153906" y="1089285"/>
                  <a:pt x="3232612" y="1124062"/>
                  <a:pt x="3250958" y="1130397"/>
                </a:cubicBezTo>
                <a:cubicBezTo>
                  <a:pt x="3409574" y="1172733"/>
                  <a:pt x="3456045" y="1237431"/>
                  <a:pt x="3496717" y="1260412"/>
                </a:cubicBezTo>
                <a:lnTo>
                  <a:pt x="3494992" y="1268283"/>
                </a:lnTo>
                <a:cubicBezTo>
                  <a:pt x="3495362" y="1274688"/>
                  <a:pt x="3498760" y="1281160"/>
                  <a:pt x="3508993" y="1287737"/>
                </a:cubicBezTo>
                <a:lnTo>
                  <a:pt x="3512115" y="1288544"/>
                </a:lnTo>
                <a:lnTo>
                  <a:pt x="3548697" y="1363739"/>
                </a:lnTo>
                <a:cubicBezTo>
                  <a:pt x="3572773" y="1395571"/>
                  <a:pt x="3623148" y="1421050"/>
                  <a:pt x="3656567" y="1479533"/>
                </a:cubicBezTo>
                <a:lnTo>
                  <a:pt x="3661987" y="1491779"/>
                </a:lnTo>
                <a:lnTo>
                  <a:pt x="3667389" y="1495409"/>
                </a:lnTo>
                <a:lnTo>
                  <a:pt x="3800461" y="1696689"/>
                </a:lnTo>
                <a:cubicBezTo>
                  <a:pt x="3835546" y="1747791"/>
                  <a:pt x="3913146" y="1811386"/>
                  <a:pt x="3933737" y="1853325"/>
                </a:cubicBezTo>
                <a:lnTo>
                  <a:pt x="3946446" y="1903446"/>
                </a:lnTo>
                <a:lnTo>
                  <a:pt x="3960581" y="1913244"/>
                </a:lnTo>
                <a:cubicBezTo>
                  <a:pt x="3979608" y="1926434"/>
                  <a:pt x="3998210" y="1940240"/>
                  <a:pt x="4015111" y="1956512"/>
                </a:cubicBezTo>
                <a:cubicBezTo>
                  <a:pt x="4083226" y="1956238"/>
                  <a:pt x="4031943" y="1969929"/>
                  <a:pt x="4070740" y="1999693"/>
                </a:cubicBezTo>
                <a:cubicBezTo>
                  <a:pt x="4027554" y="2022282"/>
                  <a:pt x="4128681" y="2025600"/>
                  <a:pt x="4091495" y="2064313"/>
                </a:cubicBezTo>
                <a:cubicBezTo>
                  <a:pt x="4099733" y="2068504"/>
                  <a:pt x="4108887" y="2071343"/>
                  <a:pt x="4118353" y="2073901"/>
                </a:cubicBezTo>
                <a:lnTo>
                  <a:pt x="4123293" y="2075261"/>
                </a:lnTo>
                <a:lnTo>
                  <a:pt x="4166582" y="2120685"/>
                </a:lnTo>
                <a:lnTo>
                  <a:pt x="4213721" y="2168493"/>
                </a:lnTo>
                <a:lnTo>
                  <a:pt x="4250795" y="2261746"/>
                </a:lnTo>
                <a:lnTo>
                  <a:pt x="4295408" y="2340515"/>
                </a:lnTo>
                <a:cubicBezTo>
                  <a:pt x="4303294" y="2350172"/>
                  <a:pt x="4311232" y="2360551"/>
                  <a:pt x="4318976" y="2371504"/>
                </a:cubicBezTo>
                <a:lnTo>
                  <a:pt x="4323314" y="2378166"/>
                </a:lnTo>
                <a:cubicBezTo>
                  <a:pt x="4323288" y="2378269"/>
                  <a:pt x="4323261" y="2378372"/>
                  <a:pt x="4323235" y="2378475"/>
                </a:cubicBezTo>
                <a:cubicBezTo>
                  <a:pt x="4323820" y="2380303"/>
                  <a:pt x="4325112" y="2382633"/>
                  <a:pt x="4327479" y="2385858"/>
                </a:cubicBezTo>
                <a:lnTo>
                  <a:pt x="4331226" y="2390318"/>
                </a:lnTo>
                <a:lnTo>
                  <a:pt x="4339643" y="2403246"/>
                </a:lnTo>
                <a:lnTo>
                  <a:pt x="4341435" y="2408870"/>
                </a:lnTo>
                <a:lnTo>
                  <a:pt x="4340548" y="2412798"/>
                </a:lnTo>
                <a:lnTo>
                  <a:pt x="4351634" y="2443869"/>
                </a:lnTo>
                <a:cubicBezTo>
                  <a:pt x="4370557" y="2458176"/>
                  <a:pt x="4365119" y="2472379"/>
                  <a:pt x="4380688" y="2504819"/>
                </a:cubicBezTo>
                <a:cubicBezTo>
                  <a:pt x="4393528" y="2510493"/>
                  <a:pt x="4397884" y="2522485"/>
                  <a:pt x="4399892" y="2537002"/>
                </a:cubicBezTo>
                <a:cubicBezTo>
                  <a:pt x="4420218" y="2562143"/>
                  <a:pt x="4430910" y="2594831"/>
                  <a:pt x="4449690" y="2628144"/>
                </a:cubicBezTo>
                <a:cubicBezTo>
                  <a:pt x="4468446" y="2678770"/>
                  <a:pt x="4488860" y="2772681"/>
                  <a:pt x="4512427" y="2840755"/>
                </a:cubicBezTo>
                <a:lnTo>
                  <a:pt x="4591091" y="3036586"/>
                </a:lnTo>
                <a:cubicBezTo>
                  <a:pt x="4639934" y="3158078"/>
                  <a:pt x="4730818" y="3310586"/>
                  <a:pt x="4757297" y="3388741"/>
                </a:cubicBezTo>
                <a:cubicBezTo>
                  <a:pt x="4756620" y="3412898"/>
                  <a:pt x="4755942" y="3437054"/>
                  <a:pt x="4755264" y="3461211"/>
                </a:cubicBezTo>
                <a:cubicBezTo>
                  <a:pt x="4763881" y="3469559"/>
                  <a:pt x="4774382" y="3498341"/>
                  <a:pt x="4776842" y="3503606"/>
                </a:cubicBezTo>
                <a:cubicBezTo>
                  <a:pt x="4776789" y="3503947"/>
                  <a:pt x="4816006" y="3543555"/>
                  <a:pt x="4815953" y="3543897"/>
                </a:cubicBezTo>
                <a:lnTo>
                  <a:pt x="4826382" y="3589602"/>
                </a:lnTo>
                <a:cubicBezTo>
                  <a:pt x="4854724" y="3618181"/>
                  <a:pt x="4872282" y="3672884"/>
                  <a:pt x="4900664" y="3697326"/>
                </a:cubicBezTo>
                <a:cubicBezTo>
                  <a:pt x="4872593" y="3751610"/>
                  <a:pt x="4889332" y="3712092"/>
                  <a:pt x="4944717" y="3795461"/>
                </a:cubicBezTo>
                <a:cubicBezTo>
                  <a:pt x="4981269" y="3830092"/>
                  <a:pt x="4951776" y="3836266"/>
                  <a:pt x="4981260" y="3887734"/>
                </a:cubicBezTo>
                <a:cubicBezTo>
                  <a:pt x="4992187" y="3900180"/>
                  <a:pt x="5000945" y="3922491"/>
                  <a:pt x="5000423" y="3933089"/>
                </a:cubicBezTo>
                <a:lnTo>
                  <a:pt x="5033013" y="3937041"/>
                </a:lnTo>
                <a:lnTo>
                  <a:pt x="5081597" y="4013154"/>
                </a:lnTo>
                <a:lnTo>
                  <a:pt x="5088052" y="4027525"/>
                </a:lnTo>
                <a:lnTo>
                  <a:pt x="5189054" y="4098668"/>
                </a:lnTo>
                <a:lnTo>
                  <a:pt x="5228545" y="4146658"/>
                </a:lnTo>
                <a:lnTo>
                  <a:pt x="5268336" y="4194504"/>
                </a:lnTo>
                <a:cubicBezTo>
                  <a:pt x="5282676" y="4201217"/>
                  <a:pt x="5302948" y="4267012"/>
                  <a:pt x="5317950" y="4267325"/>
                </a:cubicBezTo>
                <a:cubicBezTo>
                  <a:pt x="5371561" y="4431932"/>
                  <a:pt x="5512417" y="4438996"/>
                  <a:pt x="5598270" y="4563876"/>
                </a:cubicBezTo>
                <a:cubicBezTo>
                  <a:pt x="5684123" y="4688756"/>
                  <a:pt x="5658748" y="4766617"/>
                  <a:pt x="5833068" y="5016605"/>
                </a:cubicBezTo>
                <a:cubicBezTo>
                  <a:pt x="5917959" y="5167124"/>
                  <a:pt x="6007541" y="5258633"/>
                  <a:pt x="6045916" y="5405287"/>
                </a:cubicBezTo>
                <a:cubicBezTo>
                  <a:pt x="6053001" y="5431110"/>
                  <a:pt x="6137180" y="5517469"/>
                  <a:pt x="6117737" y="5538137"/>
                </a:cubicBezTo>
                <a:cubicBezTo>
                  <a:pt x="6096856" y="5567956"/>
                  <a:pt x="6185855" y="5633330"/>
                  <a:pt x="6144230" y="5635151"/>
                </a:cubicBezTo>
                <a:cubicBezTo>
                  <a:pt x="6206267" y="5682015"/>
                  <a:pt x="6167034" y="5753331"/>
                  <a:pt x="6176742" y="5809044"/>
                </a:cubicBezTo>
                <a:cubicBezTo>
                  <a:pt x="6181644" y="5871497"/>
                  <a:pt x="6197878" y="5926431"/>
                  <a:pt x="6245199" y="6038018"/>
                </a:cubicBezTo>
                <a:cubicBezTo>
                  <a:pt x="6276717" y="6104340"/>
                  <a:pt x="6288745" y="6124315"/>
                  <a:pt x="6303931" y="6175618"/>
                </a:cubicBezTo>
                <a:cubicBezTo>
                  <a:pt x="6319117" y="6226921"/>
                  <a:pt x="6298592" y="6320971"/>
                  <a:pt x="6336313" y="6345837"/>
                </a:cubicBezTo>
                <a:cubicBezTo>
                  <a:pt x="6368454" y="6400251"/>
                  <a:pt x="6388884" y="6464262"/>
                  <a:pt x="6401195" y="6542084"/>
                </a:cubicBezTo>
                <a:lnTo>
                  <a:pt x="6408310" y="6612865"/>
                </a:lnTo>
                <a:lnTo>
                  <a:pt x="1146484" y="6912725"/>
                </a:lnTo>
                <a:lnTo>
                  <a:pt x="1108438" y="6825083"/>
                </a:lnTo>
                <a:cubicBezTo>
                  <a:pt x="1057133" y="6684904"/>
                  <a:pt x="1090669" y="6637010"/>
                  <a:pt x="997867" y="6378703"/>
                </a:cubicBezTo>
                <a:cubicBezTo>
                  <a:pt x="956253" y="6228487"/>
                  <a:pt x="874761" y="6010797"/>
                  <a:pt x="858750" y="5923784"/>
                </a:cubicBezTo>
                <a:cubicBezTo>
                  <a:pt x="856924" y="5899993"/>
                  <a:pt x="844018" y="5873122"/>
                  <a:pt x="860408" y="5860728"/>
                </a:cubicBezTo>
                <a:cubicBezTo>
                  <a:pt x="878957" y="5840950"/>
                  <a:pt x="823834" y="5761906"/>
                  <a:pt x="853644" y="5771381"/>
                </a:cubicBezTo>
                <a:cubicBezTo>
                  <a:pt x="815383" y="5715186"/>
                  <a:pt x="852133" y="5665047"/>
                  <a:pt x="852164" y="5615193"/>
                </a:cubicBezTo>
                <a:cubicBezTo>
                  <a:pt x="817076" y="5571334"/>
                  <a:pt x="851740" y="5509975"/>
                  <a:pt x="831986" y="5402745"/>
                </a:cubicBezTo>
                <a:cubicBezTo>
                  <a:pt x="792037" y="5354630"/>
                  <a:pt x="819063" y="5330513"/>
                  <a:pt x="759590" y="5239800"/>
                </a:cubicBezTo>
                <a:cubicBezTo>
                  <a:pt x="762665" y="5236543"/>
                  <a:pt x="765245" y="5232371"/>
                  <a:pt x="767251" y="5227414"/>
                </a:cubicBezTo>
                <a:cubicBezTo>
                  <a:pt x="778914" y="5198604"/>
                  <a:pt x="769142" y="5150045"/>
                  <a:pt x="745427" y="5118958"/>
                </a:cubicBezTo>
                <a:cubicBezTo>
                  <a:pt x="660991" y="4975263"/>
                  <a:pt x="672599" y="4907855"/>
                  <a:pt x="635950" y="4788294"/>
                </a:cubicBezTo>
                <a:cubicBezTo>
                  <a:pt x="600650" y="4653678"/>
                  <a:pt x="646752" y="4690694"/>
                  <a:pt x="558787" y="4518070"/>
                </a:cubicBezTo>
                <a:cubicBezTo>
                  <a:pt x="577057" y="4502442"/>
                  <a:pt x="573633" y="4481342"/>
                  <a:pt x="555530" y="4444433"/>
                </a:cubicBezTo>
                <a:cubicBezTo>
                  <a:pt x="540027" y="4379200"/>
                  <a:pt x="596616" y="4390343"/>
                  <a:pt x="549378" y="4320965"/>
                </a:cubicBezTo>
                <a:cubicBezTo>
                  <a:pt x="581692" y="4336040"/>
                  <a:pt x="535024" y="4198883"/>
                  <a:pt x="572361" y="4232369"/>
                </a:cubicBezTo>
                <a:cubicBezTo>
                  <a:pt x="590648" y="4193014"/>
                  <a:pt x="541489" y="4167113"/>
                  <a:pt x="556288" y="4127673"/>
                </a:cubicBezTo>
                <a:lnTo>
                  <a:pt x="506660" y="3821119"/>
                </a:lnTo>
                <a:cubicBezTo>
                  <a:pt x="481478" y="3781010"/>
                  <a:pt x="483894" y="3751446"/>
                  <a:pt x="494791" y="3723556"/>
                </a:cubicBezTo>
                <a:cubicBezTo>
                  <a:pt x="472516" y="3634460"/>
                  <a:pt x="499836" y="3607209"/>
                  <a:pt x="490230" y="3508893"/>
                </a:cubicBezTo>
                <a:cubicBezTo>
                  <a:pt x="525541" y="3397546"/>
                  <a:pt x="482951" y="3307116"/>
                  <a:pt x="484223" y="3233179"/>
                </a:cubicBezTo>
                <a:cubicBezTo>
                  <a:pt x="465844" y="3133672"/>
                  <a:pt x="460855" y="3219289"/>
                  <a:pt x="460329" y="3041244"/>
                </a:cubicBezTo>
                <a:lnTo>
                  <a:pt x="407197" y="2812292"/>
                </a:lnTo>
                <a:cubicBezTo>
                  <a:pt x="391019" y="2768219"/>
                  <a:pt x="344571" y="2745090"/>
                  <a:pt x="386122" y="2757841"/>
                </a:cubicBezTo>
                <a:cubicBezTo>
                  <a:pt x="381879" y="2743275"/>
                  <a:pt x="360306" y="2721346"/>
                  <a:pt x="363684" y="2714608"/>
                </a:cubicBezTo>
                <a:lnTo>
                  <a:pt x="330746" y="2625146"/>
                </a:lnTo>
                <a:lnTo>
                  <a:pt x="299927" y="2566177"/>
                </a:lnTo>
                <a:cubicBezTo>
                  <a:pt x="300505" y="2524092"/>
                  <a:pt x="287694" y="2482008"/>
                  <a:pt x="288272" y="2439923"/>
                </a:cubicBezTo>
                <a:cubicBezTo>
                  <a:pt x="243273" y="2349673"/>
                  <a:pt x="278610" y="2382839"/>
                  <a:pt x="233611" y="2326248"/>
                </a:cubicBezTo>
                <a:lnTo>
                  <a:pt x="115057" y="212791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684" y="3641651"/>
            <a:ext cx="4324653" cy="2612726"/>
          </a:xfrm>
        </p:spPr>
        <p:txBody>
          <a:bodyPr anchor="b">
            <a:normAutofit/>
          </a:bodyPr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5889610-1E81-E34D-A6CD-B96D3C274777}"/>
              </a:ext>
            </a:extLst>
          </p:cNvPr>
          <p:cNvSpPr txBox="1">
            <a:spLocks/>
          </p:cNvSpPr>
          <p:nvPr/>
        </p:nvSpPr>
        <p:spPr>
          <a:xfrm>
            <a:off x="375620" y="204245"/>
            <a:ext cx="11440760" cy="14328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919451A-6678-8241-9679-E0E15E10A0E5}"/>
              </a:ext>
            </a:extLst>
          </p:cNvPr>
          <p:cNvSpPr txBox="1">
            <a:spLocks/>
          </p:cNvSpPr>
          <p:nvPr/>
        </p:nvSpPr>
        <p:spPr>
          <a:xfrm>
            <a:off x="354227" y="37805"/>
            <a:ext cx="11330591" cy="13056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r>
              <a:rPr lang="en-US"/>
              <a:t>Control of breathing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BAA331-2678-A740-BF0D-4D4E0C522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945" y="1263165"/>
            <a:ext cx="11478873" cy="5799080"/>
          </a:xfrm>
        </p:spPr>
        <p:txBody>
          <a:bodyPr anchor="ctr">
            <a:normAutofit fontScale="92500" lnSpcReduction="20000"/>
          </a:bodyPr>
          <a:lstStyle/>
          <a:p>
            <a:r>
              <a:rPr lang="en-US" dirty="0"/>
              <a:t>Chemoreceptors</a:t>
            </a:r>
          </a:p>
          <a:p>
            <a:pPr lvl="1"/>
            <a:r>
              <a:rPr lang="en-US" dirty="0"/>
              <a:t>-most important sensory info: PaO2, PaCO2, arterial pH </a:t>
            </a:r>
          </a:p>
          <a:p>
            <a:pPr lvl="1"/>
            <a:r>
              <a:rPr lang="en-US" dirty="0">
                <a:highlight>
                  <a:srgbClr val="FFFF00"/>
                </a:highlight>
              </a:rPr>
              <a:t>-central chemoreceptors (medulla)</a:t>
            </a:r>
          </a:p>
          <a:p>
            <a:pPr lvl="1"/>
            <a:r>
              <a:rPr lang="en-US" dirty="0"/>
              <a:t>	</a:t>
            </a:r>
            <a:r>
              <a:rPr lang="en-US" dirty="0">
                <a:highlight>
                  <a:srgbClr val="FFFF00"/>
                </a:highlight>
              </a:rPr>
              <a:t>-very sensitive to changes in </a:t>
            </a:r>
            <a:r>
              <a:rPr lang="en-US" u="sng" dirty="0">
                <a:highlight>
                  <a:srgbClr val="FFFF00"/>
                </a:highlight>
              </a:rPr>
              <a:t>pH</a:t>
            </a:r>
            <a:r>
              <a:rPr lang="en-US" dirty="0">
                <a:highlight>
                  <a:srgbClr val="FFFF00"/>
                </a:highlight>
              </a:rPr>
              <a:t> of CSF</a:t>
            </a:r>
          </a:p>
          <a:p>
            <a:pPr lvl="1"/>
            <a:r>
              <a:rPr lang="en-US" dirty="0"/>
              <a:t>	-most important for minute-to-minute control of breathing</a:t>
            </a:r>
          </a:p>
          <a:p>
            <a:pPr lvl="1"/>
            <a:r>
              <a:rPr lang="en-US" dirty="0"/>
              <a:t>	-</a:t>
            </a:r>
            <a:r>
              <a:rPr lang="en-US" dirty="0" err="1"/>
              <a:t>inc</a:t>
            </a:r>
            <a:r>
              <a:rPr lang="en-US" dirty="0"/>
              <a:t> in pH -&gt; dec in RR (hypoventilation)</a:t>
            </a:r>
          </a:p>
          <a:p>
            <a:pPr lvl="1"/>
            <a:r>
              <a:rPr lang="en-US" dirty="0"/>
              <a:t>	-CO2 is permeable, enters CSF-&gt; in CSF, CO2 converted to H+ and HCO3- -&gt; dec pH-&gt; signals </a:t>
            </a:r>
            <a:r>
              <a:rPr lang="en-US" dirty="0" err="1"/>
              <a:t>insp</a:t>
            </a:r>
            <a:r>
              <a:rPr lang="en-US" dirty="0"/>
              <a:t> 	center to </a:t>
            </a:r>
            <a:r>
              <a:rPr lang="en-US" dirty="0" err="1"/>
              <a:t>inc</a:t>
            </a:r>
            <a:r>
              <a:rPr lang="en-US" dirty="0"/>
              <a:t> RR</a:t>
            </a:r>
          </a:p>
          <a:p>
            <a:pPr lvl="1"/>
            <a:r>
              <a:rPr lang="en-US" dirty="0"/>
              <a:t>	-&gt; goal of central chemoreceptors is to keep arterial PCO2 within normal range </a:t>
            </a:r>
          </a:p>
          <a:p>
            <a:pPr lvl="1"/>
            <a:r>
              <a:rPr lang="en-US" dirty="0">
                <a:highlight>
                  <a:srgbClr val="FFFF00"/>
                </a:highlight>
              </a:rPr>
              <a:t>-peripheral chemoreceptors</a:t>
            </a:r>
          </a:p>
          <a:p>
            <a:pPr lvl="1"/>
            <a:r>
              <a:rPr lang="en-US" dirty="0"/>
              <a:t>	</a:t>
            </a:r>
            <a:r>
              <a:rPr lang="en-US" dirty="0">
                <a:highlight>
                  <a:srgbClr val="FFFF00"/>
                </a:highlight>
              </a:rPr>
              <a:t>-peripheral chemoreceptors for </a:t>
            </a:r>
            <a:r>
              <a:rPr lang="en-US" u="sng" dirty="0">
                <a:highlight>
                  <a:srgbClr val="FFFF00"/>
                </a:highlight>
              </a:rPr>
              <a:t>O2</a:t>
            </a:r>
            <a:r>
              <a:rPr lang="en-US" dirty="0">
                <a:highlight>
                  <a:srgbClr val="FFFF00"/>
                </a:highlight>
              </a:rPr>
              <a:t>, </a:t>
            </a:r>
            <a:r>
              <a:rPr lang="en-US" dirty="0"/>
              <a:t>CO2, and H+ in carotid bodies located at bifurcation of common 	carotid arteries and in aortic bodies above and below aortic arch</a:t>
            </a:r>
          </a:p>
          <a:p>
            <a:pPr lvl="1"/>
            <a:r>
              <a:rPr lang="en-US" dirty="0"/>
              <a:t>	-info is relayed to DRG via CN 9, 10 -&gt; change in breathing rate</a:t>
            </a:r>
          </a:p>
          <a:p>
            <a:pPr lvl="1"/>
            <a:r>
              <a:rPr lang="en-US" dirty="0"/>
              <a:t>	-dec in arterial PO2</a:t>
            </a:r>
          </a:p>
          <a:p>
            <a:pPr lvl="1"/>
            <a:r>
              <a:rPr lang="en-US" dirty="0"/>
              <a:t>		-relatively insensitive to changes in PO2 (but respond dramatically when PO2 &lt; 60, so if b/w 60-100 		RR is constant)</a:t>
            </a:r>
          </a:p>
          <a:p>
            <a:pPr lvl="1"/>
            <a:r>
              <a:rPr lang="en-US" dirty="0"/>
              <a:t>	-</a:t>
            </a:r>
            <a:r>
              <a:rPr lang="en-US" dirty="0" err="1"/>
              <a:t>inc</a:t>
            </a:r>
            <a:r>
              <a:rPr lang="en-US" dirty="0"/>
              <a:t> in arterial PCO2 (effect less important than PO2 detection)</a:t>
            </a:r>
          </a:p>
          <a:p>
            <a:pPr marL="0" indent="0">
              <a:buNone/>
            </a:pPr>
            <a:r>
              <a:rPr lang="en-US" sz="1800" dirty="0"/>
              <a:t>		-also less important than detection of PO2 changes by central chemoreceptors</a:t>
            </a:r>
          </a:p>
          <a:p>
            <a:pPr lvl="1"/>
            <a:r>
              <a:rPr lang="en-US" dirty="0"/>
              <a:t>	-dec in arterial pH</a:t>
            </a:r>
          </a:p>
          <a:p>
            <a:pPr marL="0" indent="0">
              <a:buNone/>
            </a:pPr>
            <a:r>
              <a:rPr lang="en-US" sz="1800" dirty="0"/>
              <a:t>		-this effect is independent of changes in arterial PCO2, so in metabolic acidosis, peripheral 			chemoreceptors will directly </a:t>
            </a:r>
            <a:r>
              <a:rPr lang="en-US" sz="1800" dirty="0" err="1"/>
              <a:t>inc</a:t>
            </a:r>
            <a:r>
              <a:rPr lang="en-US" sz="1800" dirty="0"/>
              <a:t> vent rate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3904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515456E-B1B1-48C1-8164-7E567F5D4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A8CF0DC-D23A-4CA2-8463-27F899283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B8A381C4-0C0D-491F-90D8-63CF760B4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5698">
            <a:off x="-195643" y="67946"/>
            <a:ext cx="6408310" cy="6912725"/>
          </a:xfrm>
          <a:custGeom>
            <a:avLst/>
            <a:gdLst>
              <a:gd name="connsiteX0" fmla="*/ 0 w 6408310"/>
              <a:gd name="connsiteY0" fmla="*/ 108934 h 6912725"/>
              <a:gd name="connsiteX1" fmla="*/ 1911522 w 6408310"/>
              <a:gd name="connsiteY1" fmla="*/ 0 h 6912725"/>
              <a:gd name="connsiteX2" fmla="*/ 1916026 w 6408310"/>
              <a:gd name="connsiteY2" fmla="*/ 4704 h 6912725"/>
              <a:gd name="connsiteX3" fmla="*/ 1911112 w 6408310"/>
              <a:gd name="connsiteY3" fmla="*/ 17418 h 6912725"/>
              <a:gd name="connsiteX4" fmla="*/ 1972871 w 6408310"/>
              <a:gd name="connsiteY4" fmla="*/ 72530 h 6912725"/>
              <a:gd name="connsiteX5" fmla="*/ 2069180 w 6408310"/>
              <a:gd name="connsiteY5" fmla="*/ 173199 h 6912725"/>
              <a:gd name="connsiteX6" fmla="*/ 2131569 w 6408310"/>
              <a:gd name="connsiteY6" fmla="*/ 227805 h 6912725"/>
              <a:gd name="connsiteX7" fmla="*/ 2162747 w 6408310"/>
              <a:gd name="connsiteY7" fmla="*/ 239714 h 6912725"/>
              <a:gd name="connsiteX8" fmla="*/ 2220499 w 6408310"/>
              <a:gd name="connsiteY8" fmla="*/ 289903 h 6912725"/>
              <a:gd name="connsiteX9" fmla="*/ 2381978 w 6408310"/>
              <a:gd name="connsiteY9" fmla="*/ 391093 h 6912725"/>
              <a:gd name="connsiteX10" fmla="*/ 2445910 w 6408310"/>
              <a:gd name="connsiteY10" fmla="*/ 463815 h 6912725"/>
              <a:gd name="connsiteX11" fmla="*/ 2531236 w 6408310"/>
              <a:gd name="connsiteY11" fmla="*/ 600817 h 6912725"/>
              <a:gd name="connsiteX12" fmla="*/ 2617149 w 6408310"/>
              <a:gd name="connsiteY12" fmla="*/ 703748 h 6912725"/>
              <a:gd name="connsiteX13" fmla="*/ 2650333 w 6408310"/>
              <a:gd name="connsiteY13" fmla="*/ 720900 h 6912725"/>
              <a:gd name="connsiteX14" fmla="*/ 2705541 w 6408310"/>
              <a:gd name="connsiteY14" fmla="*/ 750090 h 6912725"/>
              <a:gd name="connsiteX15" fmla="*/ 2757210 w 6408310"/>
              <a:gd name="connsiteY15" fmla="*/ 789489 h 6912725"/>
              <a:gd name="connsiteX16" fmla="*/ 2791660 w 6408310"/>
              <a:gd name="connsiteY16" fmla="*/ 816041 h 6912725"/>
              <a:gd name="connsiteX17" fmla="*/ 2840975 w 6408310"/>
              <a:gd name="connsiteY17" fmla="*/ 842225 h 6912725"/>
              <a:gd name="connsiteX18" fmla="*/ 2917970 w 6408310"/>
              <a:gd name="connsiteY18" fmla="*/ 879392 h 6912725"/>
              <a:gd name="connsiteX19" fmla="*/ 2957236 w 6408310"/>
              <a:gd name="connsiteY19" fmla="*/ 906835 h 6912725"/>
              <a:gd name="connsiteX20" fmla="*/ 3117215 w 6408310"/>
              <a:gd name="connsiteY20" fmla="*/ 1073714 h 6912725"/>
              <a:gd name="connsiteX21" fmla="*/ 3250958 w 6408310"/>
              <a:gd name="connsiteY21" fmla="*/ 1130397 h 6912725"/>
              <a:gd name="connsiteX22" fmla="*/ 3496717 w 6408310"/>
              <a:gd name="connsiteY22" fmla="*/ 1260412 h 6912725"/>
              <a:gd name="connsiteX23" fmla="*/ 3494992 w 6408310"/>
              <a:gd name="connsiteY23" fmla="*/ 1268283 h 6912725"/>
              <a:gd name="connsiteX24" fmla="*/ 3508993 w 6408310"/>
              <a:gd name="connsiteY24" fmla="*/ 1287737 h 6912725"/>
              <a:gd name="connsiteX25" fmla="*/ 3512115 w 6408310"/>
              <a:gd name="connsiteY25" fmla="*/ 1288544 h 6912725"/>
              <a:gd name="connsiteX26" fmla="*/ 3548697 w 6408310"/>
              <a:gd name="connsiteY26" fmla="*/ 1363739 h 6912725"/>
              <a:gd name="connsiteX27" fmla="*/ 3656567 w 6408310"/>
              <a:gd name="connsiteY27" fmla="*/ 1479533 h 6912725"/>
              <a:gd name="connsiteX28" fmla="*/ 3661987 w 6408310"/>
              <a:gd name="connsiteY28" fmla="*/ 1491779 h 6912725"/>
              <a:gd name="connsiteX29" fmla="*/ 3667389 w 6408310"/>
              <a:gd name="connsiteY29" fmla="*/ 1495409 h 6912725"/>
              <a:gd name="connsiteX30" fmla="*/ 3800461 w 6408310"/>
              <a:gd name="connsiteY30" fmla="*/ 1696689 h 6912725"/>
              <a:gd name="connsiteX31" fmla="*/ 3933737 w 6408310"/>
              <a:gd name="connsiteY31" fmla="*/ 1853325 h 6912725"/>
              <a:gd name="connsiteX32" fmla="*/ 3946446 w 6408310"/>
              <a:gd name="connsiteY32" fmla="*/ 1903446 h 6912725"/>
              <a:gd name="connsiteX33" fmla="*/ 3960581 w 6408310"/>
              <a:gd name="connsiteY33" fmla="*/ 1913244 h 6912725"/>
              <a:gd name="connsiteX34" fmla="*/ 4015111 w 6408310"/>
              <a:gd name="connsiteY34" fmla="*/ 1956512 h 6912725"/>
              <a:gd name="connsiteX35" fmla="*/ 4070740 w 6408310"/>
              <a:gd name="connsiteY35" fmla="*/ 1999693 h 6912725"/>
              <a:gd name="connsiteX36" fmla="*/ 4091495 w 6408310"/>
              <a:gd name="connsiteY36" fmla="*/ 2064313 h 6912725"/>
              <a:gd name="connsiteX37" fmla="*/ 4118353 w 6408310"/>
              <a:gd name="connsiteY37" fmla="*/ 2073901 h 6912725"/>
              <a:gd name="connsiteX38" fmla="*/ 4123293 w 6408310"/>
              <a:gd name="connsiteY38" fmla="*/ 2075261 h 6912725"/>
              <a:gd name="connsiteX39" fmla="*/ 4166582 w 6408310"/>
              <a:gd name="connsiteY39" fmla="*/ 2120685 h 6912725"/>
              <a:gd name="connsiteX40" fmla="*/ 4213721 w 6408310"/>
              <a:gd name="connsiteY40" fmla="*/ 2168493 h 6912725"/>
              <a:gd name="connsiteX41" fmla="*/ 4250795 w 6408310"/>
              <a:gd name="connsiteY41" fmla="*/ 2261746 h 6912725"/>
              <a:gd name="connsiteX42" fmla="*/ 4295408 w 6408310"/>
              <a:gd name="connsiteY42" fmla="*/ 2340515 h 6912725"/>
              <a:gd name="connsiteX43" fmla="*/ 4318976 w 6408310"/>
              <a:gd name="connsiteY43" fmla="*/ 2371504 h 6912725"/>
              <a:gd name="connsiteX44" fmla="*/ 4323314 w 6408310"/>
              <a:gd name="connsiteY44" fmla="*/ 2378166 h 6912725"/>
              <a:gd name="connsiteX45" fmla="*/ 4323235 w 6408310"/>
              <a:gd name="connsiteY45" fmla="*/ 2378475 h 6912725"/>
              <a:gd name="connsiteX46" fmla="*/ 4327479 w 6408310"/>
              <a:gd name="connsiteY46" fmla="*/ 2385858 h 6912725"/>
              <a:gd name="connsiteX47" fmla="*/ 4331226 w 6408310"/>
              <a:gd name="connsiteY47" fmla="*/ 2390318 h 6912725"/>
              <a:gd name="connsiteX48" fmla="*/ 4339643 w 6408310"/>
              <a:gd name="connsiteY48" fmla="*/ 2403246 h 6912725"/>
              <a:gd name="connsiteX49" fmla="*/ 4341435 w 6408310"/>
              <a:gd name="connsiteY49" fmla="*/ 2408870 h 6912725"/>
              <a:gd name="connsiteX50" fmla="*/ 4340548 w 6408310"/>
              <a:gd name="connsiteY50" fmla="*/ 2412798 h 6912725"/>
              <a:gd name="connsiteX51" fmla="*/ 4351634 w 6408310"/>
              <a:gd name="connsiteY51" fmla="*/ 2443869 h 6912725"/>
              <a:gd name="connsiteX52" fmla="*/ 4380688 w 6408310"/>
              <a:gd name="connsiteY52" fmla="*/ 2504819 h 6912725"/>
              <a:gd name="connsiteX53" fmla="*/ 4399892 w 6408310"/>
              <a:gd name="connsiteY53" fmla="*/ 2537002 h 6912725"/>
              <a:gd name="connsiteX54" fmla="*/ 4449690 w 6408310"/>
              <a:gd name="connsiteY54" fmla="*/ 2628144 h 6912725"/>
              <a:gd name="connsiteX55" fmla="*/ 4512427 w 6408310"/>
              <a:gd name="connsiteY55" fmla="*/ 2840755 h 6912725"/>
              <a:gd name="connsiteX56" fmla="*/ 4591091 w 6408310"/>
              <a:gd name="connsiteY56" fmla="*/ 3036586 h 6912725"/>
              <a:gd name="connsiteX57" fmla="*/ 4757297 w 6408310"/>
              <a:gd name="connsiteY57" fmla="*/ 3388741 h 6912725"/>
              <a:gd name="connsiteX58" fmla="*/ 4755264 w 6408310"/>
              <a:gd name="connsiteY58" fmla="*/ 3461211 h 6912725"/>
              <a:gd name="connsiteX59" fmla="*/ 4776842 w 6408310"/>
              <a:gd name="connsiteY59" fmla="*/ 3503606 h 6912725"/>
              <a:gd name="connsiteX60" fmla="*/ 4815953 w 6408310"/>
              <a:gd name="connsiteY60" fmla="*/ 3543897 h 6912725"/>
              <a:gd name="connsiteX61" fmla="*/ 4826382 w 6408310"/>
              <a:gd name="connsiteY61" fmla="*/ 3589602 h 6912725"/>
              <a:gd name="connsiteX62" fmla="*/ 4900664 w 6408310"/>
              <a:gd name="connsiteY62" fmla="*/ 3697326 h 6912725"/>
              <a:gd name="connsiteX63" fmla="*/ 4944717 w 6408310"/>
              <a:gd name="connsiteY63" fmla="*/ 3795461 h 6912725"/>
              <a:gd name="connsiteX64" fmla="*/ 4981260 w 6408310"/>
              <a:gd name="connsiteY64" fmla="*/ 3887734 h 6912725"/>
              <a:gd name="connsiteX65" fmla="*/ 5000423 w 6408310"/>
              <a:gd name="connsiteY65" fmla="*/ 3933089 h 6912725"/>
              <a:gd name="connsiteX66" fmla="*/ 5033013 w 6408310"/>
              <a:gd name="connsiteY66" fmla="*/ 3937041 h 6912725"/>
              <a:gd name="connsiteX67" fmla="*/ 5081597 w 6408310"/>
              <a:gd name="connsiteY67" fmla="*/ 4013154 h 6912725"/>
              <a:gd name="connsiteX68" fmla="*/ 5088052 w 6408310"/>
              <a:gd name="connsiteY68" fmla="*/ 4027525 h 6912725"/>
              <a:gd name="connsiteX69" fmla="*/ 5189054 w 6408310"/>
              <a:gd name="connsiteY69" fmla="*/ 4098668 h 6912725"/>
              <a:gd name="connsiteX70" fmla="*/ 5228545 w 6408310"/>
              <a:gd name="connsiteY70" fmla="*/ 4146658 h 6912725"/>
              <a:gd name="connsiteX71" fmla="*/ 5268336 w 6408310"/>
              <a:gd name="connsiteY71" fmla="*/ 4194504 h 6912725"/>
              <a:gd name="connsiteX72" fmla="*/ 5317950 w 6408310"/>
              <a:gd name="connsiteY72" fmla="*/ 4267325 h 6912725"/>
              <a:gd name="connsiteX73" fmla="*/ 5598270 w 6408310"/>
              <a:gd name="connsiteY73" fmla="*/ 4563876 h 6912725"/>
              <a:gd name="connsiteX74" fmla="*/ 5833068 w 6408310"/>
              <a:gd name="connsiteY74" fmla="*/ 5016605 h 6912725"/>
              <a:gd name="connsiteX75" fmla="*/ 6045916 w 6408310"/>
              <a:gd name="connsiteY75" fmla="*/ 5405287 h 6912725"/>
              <a:gd name="connsiteX76" fmla="*/ 6117737 w 6408310"/>
              <a:gd name="connsiteY76" fmla="*/ 5538137 h 6912725"/>
              <a:gd name="connsiteX77" fmla="*/ 6144230 w 6408310"/>
              <a:gd name="connsiteY77" fmla="*/ 5635151 h 6912725"/>
              <a:gd name="connsiteX78" fmla="*/ 6176742 w 6408310"/>
              <a:gd name="connsiteY78" fmla="*/ 5809044 h 6912725"/>
              <a:gd name="connsiteX79" fmla="*/ 6245199 w 6408310"/>
              <a:gd name="connsiteY79" fmla="*/ 6038018 h 6912725"/>
              <a:gd name="connsiteX80" fmla="*/ 6303931 w 6408310"/>
              <a:gd name="connsiteY80" fmla="*/ 6175618 h 6912725"/>
              <a:gd name="connsiteX81" fmla="*/ 6336313 w 6408310"/>
              <a:gd name="connsiteY81" fmla="*/ 6345837 h 6912725"/>
              <a:gd name="connsiteX82" fmla="*/ 6401195 w 6408310"/>
              <a:gd name="connsiteY82" fmla="*/ 6542084 h 6912725"/>
              <a:gd name="connsiteX83" fmla="*/ 6408310 w 6408310"/>
              <a:gd name="connsiteY83" fmla="*/ 6612865 h 6912725"/>
              <a:gd name="connsiteX84" fmla="*/ 1146484 w 6408310"/>
              <a:gd name="connsiteY84" fmla="*/ 6912725 h 6912725"/>
              <a:gd name="connsiteX85" fmla="*/ 1108438 w 6408310"/>
              <a:gd name="connsiteY85" fmla="*/ 6825083 h 6912725"/>
              <a:gd name="connsiteX86" fmla="*/ 997867 w 6408310"/>
              <a:gd name="connsiteY86" fmla="*/ 6378703 h 6912725"/>
              <a:gd name="connsiteX87" fmla="*/ 858750 w 6408310"/>
              <a:gd name="connsiteY87" fmla="*/ 5923784 h 6912725"/>
              <a:gd name="connsiteX88" fmla="*/ 860408 w 6408310"/>
              <a:gd name="connsiteY88" fmla="*/ 5860728 h 6912725"/>
              <a:gd name="connsiteX89" fmla="*/ 853644 w 6408310"/>
              <a:gd name="connsiteY89" fmla="*/ 5771381 h 6912725"/>
              <a:gd name="connsiteX90" fmla="*/ 852164 w 6408310"/>
              <a:gd name="connsiteY90" fmla="*/ 5615193 h 6912725"/>
              <a:gd name="connsiteX91" fmla="*/ 831986 w 6408310"/>
              <a:gd name="connsiteY91" fmla="*/ 5402745 h 6912725"/>
              <a:gd name="connsiteX92" fmla="*/ 759590 w 6408310"/>
              <a:gd name="connsiteY92" fmla="*/ 5239800 h 6912725"/>
              <a:gd name="connsiteX93" fmla="*/ 767251 w 6408310"/>
              <a:gd name="connsiteY93" fmla="*/ 5227414 h 6912725"/>
              <a:gd name="connsiteX94" fmla="*/ 745427 w 6408310"/>
              <a:gd name="connsiteY94" fmla="*/ 5118958 h 6912725"/>
              <a:gd name="connsiteX95" fmla="*/ 635950 w 6408310"/>
              <a:gd name="connsiteY95" fmla="*/ 4788294 h 6912725"/>
              <a:gd name="connsiteX96" fmla="*/ 558787 w 6408310"/>
              <a:gd name="connsiteY96" fmla="*/ 4518070 h 6912725"/>
              <a:gd name="connsiteX97" fmla="*/ 555530 w 6408310"/>
              <a:gd name="connsiteY97" fmla="*/ 4444433 h 6912725"/>
              <a:gd name="connsiteX98" fmla="*/ 549378 w 6408310"/>
              <a:gd name="connsiteY98" fmla="*/ 4320965 h 6912725"/>
              <a:gd name="connsiteX99" fmla="*/ 572361 w 6408310"/>
              <a:gd name="connsiteY99" fmla="*/ 4232369 h 6912725"/>
              <a:gd name="connsiteX100" fmla="*/ 556288 w 6408310"/>
              <a:gd name="connsiteY100" fmla="*/ 4127673 h 6912725"/>
              <a:gd name="connsiteX101" fmla="*/ 506660 w 6408310"/>
              <a:gd name="connsiteY101" fmla="*/ 3821119 h 6912725"/>
              <a:gd name="connsiteX102" fmla="*/ 494791 w 6408310"/>
              <a:gd name="connsiteY102" fmla="*/ 3723556 h 6912725"/>
              <a:gd name="connsiteX103" fmla="*/ 490230 w 6408310"/>
              <a:gd name="connsiteY103" fmla="*/ 3508893 h 6912725"/>
              <a:gd name="connsiteX104" fmla="*/ 484223 w 6408310"/>
              <a:gd name="connsiteY104" fmla="*/ 3233179 h 6912725"/>
              <a:gd name="connsiteX105" fmla="*/ 460329 w 6408310"/>
              <a:gd name="connsiteY105" fmla="*/ 3041244 h 6912725"/>
              <a:gd name="connsiteX106" fmla="*/ 407197 w 6408310"/>
              <a:gd name="connsiteY106" fmla="*/ 2812292 h 6912725"/>
              <a:gd name="connsiteX107" fmla="*/ 386122 w 6408310"/>
              <a:gd name="connsiteY107" fmla="*/ 2757841 h 6912725"/>
              <a:gd name="connsiteX108" fmla="*/ 363684 w 6408310"/>
              <a:gd name="connsiteY108" fmla="*/ 2714608 h 6912725"/>
              <a:gd name="connsiteX109" fmla="*/ 330746 w 6408310"/>
              <a:gd name="connsiteY109" fmla="*/ 2625146 h 6912725"/>
              <a:gd name="connsiteX110" fmla="*/ 299927 w 6408310"/>
              <a:gd name="connsiteY110" fmla="*/ 2566177 h 6912725"/>
              <a:gd name="connsiteX111" fmla="*/ 288272 w 6408310"/>
              <a:gd name="connsiteY111" fmla="*/ 2439923 h 6912725"/>
              <a:gd name="connsiteX112" fmla="*/ 233611 w 6408310"/>
              <a:gd name="connsiteY112" fmla="*/ 2326248 h 6912725"/>
              <a:gd name="connsiteX113" fmla="*/ 115057 w 6408310"/>
              <a:gd name="connsiteY113" fmla="*/ 2127916 h 6912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6408310" h="6912725">
                <a:moveTo>
                  <a:pt x="0" y="108934"/>
                </a:moveTo>
                <a:lnTo>
                  <a:pt x="1911522" y="0"/>
                </a:lnTo>
                <a:lnTo>
                  <a:pt x="1916026" y="4704"/>
                </a:lnTo>
                <a:cubicBezTo>
                  <a:pt x="1916562" y="7914"/>
                  <a:pt x="1915147" y="12061"/>
                  <a:pt x="1911112" y="17418"/>
                </a:cubicBezTo>
                <a:cubicBezTo>
                  <a:pt x="1943271" y="27853"/>
                  <a:pt x="1947645" y="36373"/>
                  <a:pt x="1972871" y="72530"/>
                </a:cubicBezTo>
                <a:cubicBezTo>
                  <a:pt x="1980767" y="117667"/>
                  <a:pt x="2061296" y="115435"/>
                  <a:pt x="2069180" y="173199"/>
                </a:cubicBezTo>
                <a:cubicBezTo>
                  <a:pt x="2075196" y="191586"/>
                  <a:pt x="2112853" y="231006"/>
                  <a:pt x="2131569" y="227805"/>
                </a:cubicBezTo>
                <a:cubicBezTo>
                  <a:pt x="2141808" y="233828"/>
                  <a:pt x="2146631" y="247405"/>
                  <a:pt x="2162747" y="239714"/>
                </a:cubicBezTo>
                <a:cubicBezTo>
                  <a:pt x="2183739" y="232191"/>
                  <a:pt x="2206491" y="310465"/>
                  <a:pt x="2220499" y="289903"/>
                </a:cubicBezTo>
                <a:cubicBezTo>
                  <a:pt x="2257038" y="315132"/>
                  <a:pt x="2344409" y="362107"/>
                  <a:pt x="2381978" y="391093"/>
                </a:cubicBezTo>
                <a:cubicBezTo>
                  <a:pt x="2419547" y="420079"/>
                  <a:pt x="2445794" y="442621"/>
                  <a:pt x="2445910" y="463815"/>
                </a:cubicBezTo>
                <a:cubicBezTo>
                  <a:pt x="2462109" y="546053"/>
                  <a:pt x="2496860" y="553382"/>
                  <a:pt x="2531236" y="600817"/>
                </a:cubicBezTo>
                <a:cubicBezTo>
                  <a:pt x="2573647" y="650501"/>
                  <a:pt x="2589314" y="613369"/>
                  <a:pt x="2617149" y="703748"/>
                </a:cubicBezTo>
                <a:cubicBezTo>
                  <a:pt x="2635983" y="695546"/>
                  <a:pt x="2643943" y="702017"/>
                  <a:pt x="2650333" y="720900"/>
                </a:cubicBezTo>
                <a:cubicBezTo>
                  <a:pt x="2671881" y="743975"/>
                  <a:pt x="2701744" y="706344"/>
                  <a:pt x="2705541" y="750090"/>
                </a:cubicBezTo>
                <a:cubicBezTo>
                  <a:pt x="2730861" y="760850"/>
                  <a:pt x="2742856" y="778498"/>
                  <a:pt x="2757210" y="789489"/>
                </a:cubicBezTo>
                <a:cubicBezTo>
                  <a:pt x="2776836" y="801882"/>
                  <a:pt x="2774652" y="796949"/>
                  <a:pt x="2791660" y="816041"/>
                </a:cubicBezTo>
                <a:cubicBezTo>
                  <a:pt x="2815343" y="835699"/>
                  <a:pt x="2784183" y="871086"/>
                  <a:pt x="2840975" y="842225"/>
                </a:cubicBezTo>
                <a:cubicBezTo>
                  <a:pt x="2854681" y="875427"/>
                  <a:pt x="2877032" y="859395"/>
                  <a:pt x="2917970" y="879392"/>
                </a:cubicBezTo>
                <a:cubicBezTo>
                  <a:pt x="2921487" y="903353"/>
                  <a:pt x="2937122" y="907916"/>
                  <a:pt x="2957236" y="906835"/>
                </a:cubicBezTo>
                <a:lnTo>
                  <a:pt x="3117215" y="1073714"/>
                </a:lnTo>
                <a:cubicBezTo>
                  <a:pt x="3153906" y="1089285"/>
                  <a:pt x="3232612" y="1124062"/>
                  <a:pt x="3250958" y="1130397"/>
                </a:cubicBezTo>
                <a:cubicBezTo>
                  <a:pt x="3409574" y="1172733"/>
                  <a:pt x="3456045" y="1237431"/>
                  <a:pt x="3496717" y="1260412"/>
                </a:cubicBezTo>
                <a:lnTo>
                  <a:pt x="3494992" y="1268283"/>
                </a:lnTo>
                <a:cubicBezTo>
                  <a:pt x="3495362" y="1274688"/>
                  <a:pt x="3498760" y="1281160"/>
                  <a:pt x="3508993" y="1287737"/>
                </a:cubicBezTo>
                <a:lnTo>
                  <a:pt x="3512115" y="1288544"/>
                </a:lnTo>
                <a:lnTo>
                  <a:pt x="3548697" y="1363739"/>
                </a:lnTo>
                <a:cubicBezTo>
                  <a:pt x="3572773" y="1395571"/>
                  <a:pt x="3623148" y="1421050"/>
                  <a:pt x="3656567" y="1479533"/>
                </a:cubicBezTo>
                <a:lnTo>
                  <a:pt x="3661987" y="1491779"/>
                </a:lnTo>
                <a:lnTo>
                  <a:pt x="3667389" y="1495409"/>
                </a:lnTo>
                <a:lnTo>
                  <a:pt x="3800461" y="1696689"/>
                </a:lnTo>
                <a:cubicBezTo>
                  <a:pt x="3835546" y="1747791"/>
                  <a:pt x="3913146" y="1811386"/>
                  <a:pt x="3933737" y="1853325"/>
                </a:cubicBezTo>
                <a:lnTo>
                  <a:pt x="3946446" y="1903446"/>
                </a:lnTo>
                <a:lnTo>
                  <a:pt x="3960581" y="1913244"/>
                </a:lnTo>
                <a:cubicBezTo>
                  <a:pt x="3979608" y="1926434"/>
                  <a:pt x="3998210" y="1940240"/>
                  <a:pt x="4015111" y="1956512"/>
                </a:cubicBezTo>
                <a:cubicBezTo>
                  <a:pt x="4083226" y="1956238"/>
                  <a:pt x="4031943" y="1969929"/>
                  <a:pt x="4070740" y="1999693"/>
                </a:cubicBezTo>
                <a:cubicBezTo>
                  <a:pt x="4027554" y="2022282"/>
                  <a:pt x="4128681" y="2025600"/>
                  <a:pt x="4091495" y="2064313"/>
                </a:cubicBezTo>
                <a:cubicBezTo>
                  <a:pt x="4099733" y="2068504"/>
                  <a:pt x="4108887" y="2071343"/>
                  <a:pt x="4118353" y="2073901"/>
                </a:cubicBezTo>
                <a:lnTo>
                  <a:pt x="4123293" y="2075261"/>
                </a:lnTo>
                <a:lnTo>
                  <a:pt x="4166582" y="2120685"/>
                </a:lnTo>
                <a:lnTo>
                  <a:pt x="4213721" y="2168493"/>
                </a:lnTo>
                <a:lnTo>
                  <a:pt x="4250795" y="2261746"/>
                </a:lnTo>
                <a:lnTo>
                  <a:pt x="4295408" y="2340515"/>
                </a:lnTo>
                <a:cubicBezTo>
                  <a:pt x="4303294" y="2350172"/>
                  <a:pt x="4311232" y="2360551"/>
                  <a:pt x="4318976" y="2371504"/>
                </a:cubicBezTo>
                <a:lnTo>
                  <a:pt x="4323314" y="2378166"/>
                </a:lnTo>
                <a:cubicBezTo>
                  <a:pt x="4323288" y="2378269"/>
                  <a:pt x="4323261" y="2378372"/>
                  <a:pt x="4323235" y="2378475"/>
                </a:cubicBezTo>
                <a:cubicBezTo>
                  <a:pt x="4323820" y="2380303"/>
                  <a:pt x="4325112" y="2382633"/>
                  <a:pt x="4327479" y="2385858"/>
                </a:cubicBezTo>
                <a:lnTo>
                  <a:pt x="4331226" y="2390318"/>
                </a:lnTo>
                <a:lnTo>
                  <a:pt x="4339643" y="2403246"/>
                </a:lnTo>
                <a:lnTo>
                  <a:pt x="4341435" y="2408870"/>
                </a:lnTo>
                <a:lnTo>
                  <a:pt x="4340548" y="2412798"/>
                </a:lnTo>
                <a:lnTo>
                  <a:pt x="4351634" y="2443869"/>
                </a:lnTo>
                <a:cubicBezTo>
                  <a:pt x="4370557" y="2458176"/>
                  <a:pt x="4365119" y="2472379"/>
                  <a:pt x="4380688" y="2504819"/>
                </a:cubicBezTo>
                <a:cubicBezTo>
                  <a:pt x="4393528" y="2510493"/>
                  <a:pt x="4397884" y="2522485"/>
                  <a:pt x="4399892" y="2537002"/>
                </a:cubicBezTo>
                <a:cubicBezTo>
                  <a:pt x="4420218" y="2562143"/>
                  <a:pt x="4430910" y="2594831"/>
                  <a:pt x="4449690" y="2628144"/>
                </a:cubicBezTo>
                <a:cubicBezTo>
                  <a:pt x="4468446" y="2678770"/>
                  <a:pt x="4488860" y="2772681"/>
                  <a:pt x="4512427" y="2840755"/>
                </a:cubicBezTo>
                <a:lnTo>
                  <a:pt x="4591091" y="3036586"/>
                </a:lnTo>
                <a:cubicBezTo>
                  <a:pt x="4639934" y="3158078"/>
                  <a:pt x="4730818" y="3310586"/>
                  <a:pt x="4757297" y="3388741"/>
                </a:cubicBezTo>
                <a:cubicBezTo>
                  <a:pt x="4756620" y="3412898"/>
                  <a:pt x="4755942" y="3437054"/>
                  <a:pt x="4755264" y="3461211"/>
                </a:cubicBezTo>
                <a:cubicBezTo>
                  <a:pt x="4763881" y="3469559"/>
                  <a:pt x="4774382" y="3498341"/>
                  <a:pt x="4776842" y="3503606"/>
                </a:cubicBezTo>
                <a:cubicBezTo>
                  <a:pt x="4776789" y="3503947"/>
                  <a:pt x="4816006" y="3543555"/>
                  <a:pt x="4815953" y="3543897"/>
                </a:cubicBezTo>
                <a:lnTo>
                  <a:pt x="4826382" y="3589602"/>
                </a:lnTo>
                <a:cubicBezTo>
                  <a:pt x="4854724" y="3618181"/>
                  <a:pt x="4872282" y="3672884"/>
                  <a:pt x="4900664" y="3697326"/>
                </a:cubicBezTo>
                <a:cubicBezTo>
                  <a:pt x="4872593" y="3751610"/>
                  <a:pt x="4889332" y="3712092"/>
                  <a:pt x="4944717" y="3795461"/>
                </a:cubicBezTo>
                <a:cubicBezTo>
                  <a:pt x="4981269" y="3830092"/>
                  <a:pt x="4951776" y="3836266"/>
                  <a:pt x="4981260" y="3887734"/>
                </a:cubicBezTo>
                <a:cubicBezTo>
                  <a:pt x="4992187" y="3900180"/>
                  <a:pt x="5000945" y="3922491"/>
                  <a:pt x="5000423" y="3933089"/>
                </a:cubicBezTo>
                <a:lnTo>
                  <a:pt x="5033013" y="3937041"/>
                </a:lnTo>
                <a:lnTo>
                  <a:pt x="5081597" y="4013154"/>
                </a:lnTo>
                <a:lnTo>
                  <a:pt x="5088052" y="4027525"/>
                </a:lnTo>
                <a:lnTo>
                  <a:pt x="5189054" y="4098668"/>
                </a:lnTo>
                <a:lnTo>
                  <a:pt x="5228545" y="4146658"/>
                </a:lnTo>
                <a:lnTo>
                  <a:pt x="5268336" y="4194504"/>
                </a:lnTo>
                <a:cubicBezTo>
                  <a:pt x="5282676" y="4201217"/>
                  <a:pt x="5302948" y="4267012"/>
                  <a:pt x="5317950" y="4267325"/>
                </a:cubicBezTo>
                <a:cubicBezTo>
                  <a:pt x="5371561" y="4431932"/>
                  <a:pt x="5512417" y="4438996"/>
                  <a:pt x="5598270" y="4563876"/>
                </a:cubicBezTo>
                <a:cubicBezTo>
                  <a:pt x="5684123" y="4688756"/>
                  <a:pt x="5658748" y="4766617"/>
                  <a:pt x="5833068" y="5016605"/>
                </a:cubicBezTo>
                <a:cubicBezTo>
                  <a:pt x="5917959" y="5167124"/>
                  <a:pt x="6007541" y="5258633"/>
                  <a:pt x="6045916" y="5405287"/>
                </a:cubicBezTo>
                <a:cubicBezTo>
                  <a:pt x="6053001" y="5431110"/>
                  <a:pt x="6137180" y="5517469"/>
                  <a:pt x="6117737" y="5538137"/>
                </a:cubicBezTo>
                <a:cubicBezTo>
                  <a:pt x="6096856" y="5567956"/>
                  <a:pt x="6185855" y="5633330"/>
                  <a:pt x="6144230" y="5635151"/>
                </a:cubicBezTo>
                <a:cubicBezTo>
                  <a:pt x="6206267" y="5682015"/>
                  <a:pt x="6167034" y="5753331"/>
                  <a:pt x="6176742" y="5809044"/>
                </a:cubicBezTo>
                <a:cubicBezTo>
                  <a:pt x="6181644" y="5871497"/>
                  <a:pt x="6197878" y="5926431"/>
                  <a:pt x="6245199" y="6038018"/>
                </a:cubicBezTo>
                <a:cubicBezTo>
                  <a:pt x="6276717" y="6104340"/>
                  <a:pt x="6288745" y="6124315"/>
                  <a:pt x="6303931" y="6175618"/>
                </a:cubicBezTo>
                <a:cubicBezTo>
                  <a:pt x="6319117" y="6226921"/>
                  <a:pt x="6298592" y="6320971"/>
                  <a:pt x="6336313" y="6345837"/>
                </a:cubicBezTo>
                <a:cubicBezTo>
                  <a:pt x="6368454" y="6400251"/>
                  <a:pt x="6388884" y="6464262"/>
                  <a:pt x="6401195" y="6542084"/>
                </a:cubicBezTo>
                <a:lnTo>
                  <a:pt x="6408310" y="6612865"/>
                </a:lnTo>
                <a:lnTo>
                  <a:pt x="1146484" y="6912725"/>
                </a:lnTo>
                <a:lnTo>
                  <a:pt x="1108438" y="6825083"/>
                </a:lnTo>
                <a:cubicBezTo>
                  <a:pt x="1057133" y="6684904"/>
                  <a:pt x="1090669" y="6637010"/>
                  <a:pt x="997867" y="6378703"/>
                </a:cubicBezTo>
                <a:cubicBezTo>
                  <a:pt x="956253" y="6228487"/>
                  <a:pt x="874761" y="6010797"/>
                  <a:pt x="858750" y="5923784"/>
                </a:cubicBezTo>
                <a:cubicBezTo>
                  <a:pt x="856924" y="5899993"/>
                  <a:pt x="844018" y="5873122"/>
                  <a:pt x="860408" y="5860728"/>
                </a:cubicBezTo>
                <a:cubicBezTo>
                  <a:pt x="878957" y="5840950"/>
                  <a:pt x="823834" y="5761906"/>
                  <a:pt x="853644" y="5771381"/>
                </a:cubicBezTo>
                <a:cubicBezTo>
                  <a:pt x="815383" y="5715186"/>
                  <a:pt x="852133" y="5665047"/>
                  <a:pt x="852164" y="5615193"/>
                </a:cubicBezTo>
                <a:cubicBezTo>
                  <a:pt x="817076" y="5571334"/>
                  <a:pt x="851740" y="5509975"/>
                  <a:pt x="831986" y="5402745"/>
                </a:cubicBezTo>
                <a:cubicBezTo>
                  <a:pt x="792037" y="5354630"/>
                  <a:pt x="819063" y="5330513"/>
                  <a:pt x="759590" y="5239800"/>
                </a:cubicBezTo>
                <a:cubicBezTo>
                  <a:pt x="762665" y="5236543"/>
                  <a:pt x="765245" y="5232371"/>
                  <a:pt x="767251" y="5227414"/>
                </a:cubicBezTo>
                <a:cubicBezTo>
                  <a:pt x="778914" y="5198604"/>
                  <a:pt x="769142" y="5150045"/>
                  <a:pt x="745427" y="5118958"/>
                </a:cubicBezTo>
                <a:cubicBezTo>
                  <a:pt x="660991" y="4975263"/>
                  <a:pt x="672599" y="4907855"/>
                  <a:pt x="635950" y="4788294"/>
                </a:cubicBezTo>
                <a:cubicBezTo>
                  <a:pt x="600650" y="4653678"/>
                  <a:pt x="646752" y="4690694"/>
                  <a:pt x="558787" y="4518070"/>
                </a:cubicBezTo>
                <a:cubicBezTo>
                  <a:pt x="577057" y="4502442"/>
                  <a:pt x="573633" y="4481342"/>
                  <a:pt x="555530" y="4444433"/>
                </a:cubicBezTo>
                <a:cubicBezTo>
                  <a:pt x="540027" y="4379200"/>
                  <a:pt x="596616" y="4390343"/>
                  <a:pt x="549378" y="4320965"/>
                </a:cubicBezTo>
                <a:cubicBezTo>
                  <a:pt x="581692" y="4336040"/>
                  <a:pt x="535024" y="4198883"/>
                  <a:pt x="572361" y="4232369"/>
                </a:cubicBezTo>
                <a:cubicBezTo>
                  <a:pt x="590648" y="4193014"/>
                  <a:pt x="541489" y="4167113"/>
                  <a:pt x="556288" y="4127673"/>
                </a:cubicBezTo>
                <a:lnTo>
                  <a:pt x="506660" y="3821119"/>
                </a:lnTo>
                <a:cubicBezTo>
                  <a:pt x="481478" y="3781010"/>
                  <a:pt x="483894" y="3751446"/>
                  <a:pt x="494791" y="3723556"/>
                </a:cubicBezTo>
                <a:cubicBezTo>
                  <a:pt x="472516" y="3634460"/>
                  <a:pt x="499836" y="3607209"/>
                  <a:pt x="490230" y="3508893"/>
                </a:cubicBezTo>
                <a:cubicBezTo>
                  <a:pt x="525541" y="3397546"/>
                  <a:pt x="482951" y="3307116"/>
                  <a:pt x="484223" y="3233179"/>
                </a:cubicBezTo>
                <a:cubicBezTo>
                  <a:pt x="465844" y="3133672"/>
                  <a:pt x="460855" y="3219289"/>
                  <a:pt x="460329" y="3041244"/>
                </a:cubicBezTo>
                <a:lnTo>
                  <a:pt x="407197" y="2812292"/>
                </a:lnTo>
                <a:cubicBezTo>
                  <a:pt x="391019" y="2768219"/>
                  <a:pt x="344571" y="2745090"/>
                  <a:pt x="386122" y="2757841"/>
                </a:cubicBezTo>
                <a:cubicBezTo>
                  <a:pt x="381879" y="2743275"/>
                  <a:pt x="360306" y="2721346"/>
                  <a:pt x="363684" y="2714608"/>
                </a:cubicBezTo>
                <a:lnTo>
                  <a:pt x="330746" y="2625146"/>
                </a:lnTo>
                <a:lnTo>
                  <a:pt x="299927" y="2566177"/>
                </a:lnTo>
                <a:cubicBezTo>
                  <a:pt x="300505" y="2524092"/>
                  <a:pt x="287694" y="2482008"/>
                  <a:pt x="288272" y="2439923"/>
                </a:cubicBezTo>
                <a:cubicBezTo>
                  <a:pt x="243273" y="2349673"/>
                  <a:pt x="278610" y="2382839"/>
                  <a:pt x="233611" y="2326248"/>
                </a:cubicBezTo>
                <a:lnTo>
                  <a:pt x="115057" y="212791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684" y="3641651"/>
            <a:ext cx="4324653" cy="2612726"/>
          </a:xfrm>
        </p:spPr>
        <p:txBody>
          <a:bodyPr anchor="b">
            <a:normAutofit/>
          </a:bodyPr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5889610-1E81-E34D-A6CD-B96D3C274777}"/>
              </a:ext>
            </a:extLst>
          </p:cNvPr>
          <p:cNvSpPr txBox="1">
            <a:spLocks/>
          </p:cNvSpPr>
          <p:nvPr/>
        </p:nvSpPr>
        <p:spPr>
          <a:xfrm>
            <a:off x="375620" y="204245"/>
            <a:ext cx="11440760" cy="14328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919451A-6678-8241-9679-E0E15E10A0E5}"/>
              </a:ext>
            </a:extLst>
          </p:cNvPr>
          <p:cNvSpPr txBox="1">
            <a:spLocks/>
          </p:cNvSpPr>
          <p:nvPr/>
        </p:nvSpPr>
        <p:spPr>
          <a:xfrm>
            <a:off x="354227" y="483802"/>
            <a:ext cx="11330591" cy="13056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r>
              <a:rPr lang="en-US" dirty="0"/>
              <a:t>Hypoxemia and hypoxia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BAA331-2678-A740-BF0D-4D4E0C522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379" y="1136651"/>
            <a:ext cx="11805241" cy="2612726"/>
          </a:xfrm>
        </p:spPr>
        <p:txBody>
          <a:bodyPr anchor="ctr">
            <a:normAutofit/>
          </a:bodyPr>
          <a:lstStyle/>
          <a:p>
            <a:r>
              <a:rPr lang="en-US" dirty="0"/>
              <a:t>Hypoxemia: dec in PaO2</a:t>
            </a:r>
          </a:p>
          <a:p>
            <a:r>
              <a:rPr lang="en-US" dirty="0"/>
              <a:t>Hypoxia: dec O2 delivery to, or utilization by, tissues</a:t>
            </a:r>
          </a:p>
          <a:p>
            <a:pPr lvl="1"/>
            <a:r>
              <a:rPr lang="en-US" dirty="0"/>
              <a:t>	-hypoxemia is one cause of tissue hypoxia, but not the only cause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B99EC0-C813-C744-9C40-A61A35E854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227" y="3346246"/>
            <a:ext cx="11561975" cy="300395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B93FE38-9A86-A541-B349-058EEBA9E585}"/>
              </a:ext>
            </a:extLst>
          </p:cNvPr>
          <p:cNvSpPr/>
          <p:nvPr/>
        </p:nvSpPr>
        <p:spPr>
          <a:xfrm>
            <a:off x="6404129" y="4306529"/>
            <a:ext cx="1096814" cy="26547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6A3AE4-8B91-5749-8B0B-62D0F458BB4D}"/>
              </a:ext>
            </a:extLst>
          </p:cNvPr>
          <p:cNvSpPr/>
          <p:nvPr/>
        </p:nvSpPr>
        <p:spPr>
          <a:xfrm>
            <a:off x="6404129" y="4636512"/>
            <a:ext cx="1096814" cy="26547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941637-C4A1-084E-960F-3579931FBC9B}"/>
              </a:ext>
            </a:extLst>
          </p:cNvPr>
          <p:cNvSpPr/>
          <p:nvPr/>
        </p:nvSpPr>
        <p:spPr>
          <a:xfrm>
            <a:off x="6404129" y="4948752"/>
            <a:ext cx="1096814" cy="26547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2B5D96-C1B9-A244-BEF5-D19C674D45BA}"/>
              </a:ext>
            </a:extLst>
          </p:cNvPr>
          <p:cNvSpPr/>
          <p:nvPr/>
        </p:nvSpPr>
        <p:spPr>
          <a:xfrm>
            <a:off x="6410175" y="5293485"/>
            <a:ext cx="1096814" cy="26547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4A0F560-B303-5F45-BCDC-496BF26D318D}"/>
              </a:ext>
            </a:extLst>
          </p:cNvPr>
          <p:cNvSpPr/>
          <p:nvPr/>
        </p:nvSpPr>
        <p:spPr>
          <a:xfrm>
            <a:off x="6404129" y="5588613"/>
            <a:ext cx="1096814" cy="26547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5D8F807-A5B4-FD4E-A4C2-050E408D5E17}"/>
              </a:ext>
            </a:extLst>
          </p:cNvPr>
          <p:cNvSpPr/>
          <p:nvPr/>
        </p:nvSpPr>
        <p:spPr>
          <a:xfrm>
            <a:off x="8769527" y="4291781"/>
            <a:ext cx="1096814" cy="26547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A2ECAA1-1E73-8947-99B1-D96324F94837}"/>
              </a:ext>
            </a:extLst>
          </p:cNvPr>
          <p:cNvSpPr/>
          <p:nvPr/>
        </p:nvSpPr>
        <p:spPr>
          <a:xfrm>
            <a:off x="8769527" y="4603670"/>
            <a:ext cx="1096814" cy="26547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4CE1EC5-DD7E-7845-BDAA-EAF3D45319EA}"/>
              </a:ext>
            </a:extLst>
          </p:cNvPr>
          <p:cNvSpPr/>
          <p:nvPr/>
        </p:nvSpPr>
        <p:spPr>
          <a:xfrm>
            <a:off x="8769527" y="4901983"/>
            <a:ext cx="1096814" cy="26547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6036370-C5F0-E946-BCB2-96BE9F6C97D2}"/>
              </a:ext>
            </a:extLst>
          </p:cNvPr>
          <p:cNvSpPr/>
          <p:nvPr/>
        </p:nvSpPr>
        <p:spPr>
          <a:xfrm>
            <a:off x="8769527" y="5231495"/>
            <a:ext cx="1096814" cy="26547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F82B397-BA5A-1248-8C74-1F00D61F248F}"/>
              </a:ext>
            </a:extLst>
          </p:cNvPr>
          <p:cNvSpPr/>
          <p:nvPr/>
        </p:nvSpPr>
        <p:spPr>
          <a:xfrm>
            <a:off x="8769527" y="5558775"/>
            <a:ext cx="1096814" cy="26547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59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914257E-1E2A-4AC7-89EC-1FB65C9C0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3E1C8F1-97F5-489C-8308-958F09657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1269336" cy="2008639"/>
          </a:xfrm>
          <a:custGeom>
            <a:avLst/>
            <a:gdLst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296127 w 11269336"/>
              <a:gd name="connsiteY139" fmla="*/ 2023208 h 2323145"/>
              <a:gd name="connsiteX140" fmla="*/ 5174645 w 11269336"/>
              <a:gd name="connsiteY140" fmla="*/ 2088358 h 2323145"/>
              <a:gd name="connsiteX141" fmla="*/ 5092476 w 11269336"/>
              <a:gd name="connsiteY141" fmla="*/ 2100737 h 2323145"/>
              <a:gd name="connsiteX142" fmla="*/ 5060738 w 11269336"/>
              <a:gd name="connsiteY142" fmla="*/ 2083274 h 2323145"/>
              <a:gd name="connsiteX143" fmla="*/ 4860988 w 11269336"/>
              <a:gd name="connsiteY143" fmla="*/ 2135698 h 2323145"/>
              <a:gd name="connsiteX144" fmla="*/ 4807902 w 11269336"/>
              <a:gd name="connsiteY144" fmla="*/ 2138894 h 2323145"/>
              <a:gd name="connsiteX145" fmla="*/ 4765388 w 11269336"/>
              <a:gd name="connsiteY145" fmla="*/ 2162525 h 2323145"/>
              <a:gd name="connsiteX146" fmla="*/ 4745033 w 11269336"/>
              <a:gd name="connsiteY146" fmla="*/ 2158859 h 2323145"/>
              <a:gd name="connsiteX147" fmla="*/ 4741475 w 11269336"/>
              <a:gd name="connsiteY147" fmla="*/ 2157998 h 2323145"/>
              <a:gd name="connsiteX148" fmla="*/ 4728247 w 11269336"/>
              <a:gd name="connsiteY148" fmla="*/ 2159526 h 2323145"/>
              <a:gd name="connsiteX149" fmla="*/ 4723263 w 11269336"/>
              <a:gd name="connsiteY149" fmla="*/ 2153742 h 2323145"/>
              <a:gd name="connsiteX150" fmla="*/ 4702453 w 11269336"/>
              <a:gd name="connsiteY150" fmla="*/ 2151586 h 2323145"/>
              <a:gd name="connsiteX151" fmla="*/ 4678455 w 11269336"/>
              <a:gd name="connsiteY151" fmla="*/ 2156131 h 2323145"/>
              <a:gd name="connsiteX152" fmla="*/ 4593061 w 11269336"/>
              <a:gd name="connsiteY152" fmla="*/ 2171597 h 2323145"/>
              <a:gd name="connsiteX153" fmla="*/ 4579902 w 11269336"/>
              <a:gd name="connsiteY153" fmla="*/ 2177927 h 2323145"/>
              <a:gd name="connsiteX154" fmla="*/ 4533444 w 11269336"/>
              <a:gd name="connsiteY154" fmla="*/ 2181200 h 2323145"/>
              <a:gd name="connsiteX155" fmla="*/ 4492832 w 11269336"/>
              <a:gd name="connsiteY155" fmla="*/ 2188033 h 2323145"/>
              <a:gd name="connsiteX156" fmla="*/ 4467257 w 11269336"/>
              <a:gd name="connsiteY156" fmla="*/ 2196121 h 2323145"/>
              <a:gd name="connsiteX157" fmla="*/ 4459937 w 11269336"/>
              <a:gd name="connsiteY157" fmla="*/ 2195182 h 2323145"/>
              <a:gd name="connsiteX158" fmla="*/ 4433312 w 11269336"/>
              <a:gd name="connsiteY158" fmla="*/ 2199004 h 2323145"/>
              <a:gd name="connsiteX159" fmla="*/ 4420601 w 11269336"/>
              <a:gd name="connsiteY159" fmla="*/ 2205158 h 2323145"/>
              <a:gd name="connsiteX160" fmla="*/ 4405765 w 11269336"/>
              <a:gd name="connsiteY160" fmla="*/ 2199902 h 2323145"/>
              <a:gd name="connsiteX161" fmla="*/ 4401354 w 11269336"/>
              <a:gd name="connsiteY161" fmla="*/ 2194745 h 2323145"/>
              <a:gd name="connsiteX162" fmla="*/ 4383151 w 11269336"/>
              <a:gd name="connsiteY162" fmla="*/ 2201140 h 2323145"/>
              <a:gd name="connsiteX163" fmla="*/ 4366646 w 11269336"/>
              <a:gd name="connsiteY163" fmla="*/ 2198564 h 2323145"/>
              <a:gd name="connsiteX164" fmla="*/ 4354009 w 11269336"/>
              <a:gd name="connsiteY164" fmla="*/ 2204984 h 2323145"/>
              <a:gd name="connsiteX165" fmla="*/ 4348284 w 11269336"/>
              <a:gd name="connsiteY165" fmla="*/ 2205270 h 2323145"/>
              <a:gd name="connsiteX166" fmla="*/ 4333906 w 11269336"/>
              <a:gd name="connsiteY166" fmla="*/ 2205251 h 2323145"/>
              <a:gd name="connsiteX167" fmla="*/ 4308819 w 11269336"/>
              <a:gd name="connsiteY167" fmla="*/ 2203822 h 2323145"/>
              <a:gd name="connsiteX168" fmla="*/ 4301210 w 11269336"/>
              <a:gd name="connsiteY168" fmla="*/ 2204456 h 2323145"/>
              <a:gd name="connsiteX169" fmla="*/ 4283095 w 11269336"/>
              <a:gd name="connsiteY169" fmla="*/ 2198177 h 2323145"/>
              <a:gd name="connsiteX170" fmla="*/ 4250119 w 11269336"/>
              <a:gd name="connsiteY170" fmla="*/ 2196342 h 2323145"/>
              <a:gd name="connsiteX171" fmla="*/ 4189203 w 11269336"/>
              <a:gd name="connsiteY171" fmla="*/ 2178994 h 2323145"/>
              <a:gd name="connsiteX172" fmla="*/ 4154035 w 11269336"/>
              <a:gd name="connsiteY172" fmla="*/ 2171950 h 2323145"/>
              <a:gd name="connsiteX173" fmla="*/ 4129569 w 11269336"/>
              <a:gd name="connsiteY173" fmla="*/ 2163850 h 2323145"/>
              <a:gd name="connsiteX174" fmla="*/ 4061250 w 11269336"/>
              <a:gd name="connsiteY174" fmla="*/ 2159236 h 2323145"/>
              <a:gd name="connsiteX175" fmla="*/ 3945480 w 11269336"/>
              <a:gd name="connsiteY175" fmla="*/ 2158279 h 2323145"/>
              <a:gd name="connsiteX176" fmla="*/ 3921468 w 11269336"/>
              <a:gd name="connsiteY176" fmla="*/ 2156588 h 2323145"/>
              <a:gd name="connsiteX177" fmla="*/ 3903348 w 11269336"/>
              <a:gd name="connsiteY177" fmla="*/ 2149220 h 2323145"/>
              <a:gd name="connsiteX178" fmla="*/ 3901342 w 11269336"/>
              <a:gd name="connsiteY178" fmla="*/ 2142355 h 2323145"/>
              <a:gd name="connsiteX179" fmla="*/ 3888539 w 11269336"/>
              <a:gd name="connsiteY179" fmla="*/ 2140476 h 2323145"/>
              <a:gd name="connsiteX180" fmla="*/ 3885662 w 11269336"/>
              <a:gd name="connsiteY180" fmla="*/ 2138740 h 2323145"/>
              <a:gd name="connsiteX181" fmla="*/ 3868627 w 11269336"/>
              <a:gd name="connsiteY181" fmla="*/ 2130023 h 2323145"/>
              <a:gd name="connsiteX182" fmla="*/ 3819177 w 11269336"/>
              <a:gd name="connsiteY182" fmla="*/ 2142111 h 2323145"/>
              <a:gd name="connsiteX183" fmla="*/ 3769100 w 11269336"/>
              <a:gd name="connsiteY183" fmla="*/ 2131731 h 2323145"/>
              <a:gd name="connsiteX184" fmla="*/ 3562752 w 11269336"/>
              <a:gd name="connsiteY184" fmla="*/ 2131785 h 2323145"/>
              <a:gd name="connsiteX185" fmla="*/ 3541402 w 11269336"/>
              <a:gd name="connsiteY185" fmla="*/ 2106821 h 2323145"/>
              <a:gd name="connsiteX186" fmla="*/ 3460591 w 11269336"/>
              <a:gd name="connsiteY186" fmla="*/ 2097951 h 2323145"/>
              <a:gd name="connsiteX187" fmla="*/ 3320348 w 11269336"/>
              <a:gd name="connsiteY187" fmla="*/ 2130191 h 2323145"/>
              <a:gd name="connsiteX188" fmla="*/ 3170922 w 11269336"/>
              <a:gd name="connsiteY188" fmla="*/ 2115957 h 2323145"/>
              <a:gd name="connsiteX189" fmla="*/ 3156256 w 11269336"/>
              <a:gd name="connsiteY189" fmla="*/ 2124773 h 2323145"/>
              <a:gd name="connsiteX190" fmla="*/ 3140298 w 11269336"/>
              <a:gd name="connsiteY190" fmla="*/ 2129182 h 2323145"/>
              <a:gd name="connsiteX191" fmla="*/ 3138514 w 11269336"/>
              <a:gd name="connsiteY191" fmla="*/ 2128069 h 2323145"/>
              <a:gd name="connsiteX192" fmla="*/ 3120467 w 11269336"/>
              <a:gd name="connsiteY192" fmla="*/ 2128281 h 2323145"/>
              <a:gd name="connsiteX193" fmla="*/ 3116175 w 11269336"/>
              <a:gd name="connsiteY193" fmla="*/ 2131633 h 2323145"/>
              <a:gd name="connsiteX194" fmla="*/ 3103685 w 11269336"/>
              <a:gd name="connsiteY194" fmla="*/ 2132814 h 2323145"/>
              <a:gd name="connsiteX195" fmla="*/ 3078794 w 11269336"/>
              <a:gd name="connsiteY195" fmla="*/ 2137935 h 2323145"/>
              <a:gd name="connsiteX196" fmla="*/ 3074407 w 11269336"/>
              <a:gd name="connsiteY196" fmla="*/ 2136274 h 2323145"/>
              <a:gd name="connsiteX197" fmla="*/ 3037285 w 11269336"/>
              <a:gd name="connsiteY197" fmla="*/ 2139919 h 2323145"/>
              <a:gd name="connsiteX198" fmla="*/ 3036901 w 11269336"/>
              <a:gd name="connsiteY198" fmla="*/ 2138726 h 2323145"/>
              <a:gd name="connsiteX199" fmla="*/ 3026996 w 11269336"/>
              <a:gd name="connsiteY199" fmla="*/ 2134322 h 2323145"/>
              <a:gd name="connsiteX200" fmla="*/ 3007772 w 11269336"/>
              <a:gd name="connsiteY200" fmla="*/ 2128742 h 2323145"/>
              <a:gd name="connsiteX201" fmla="*/ 2965030 w 11269336"/>
              <a:gd name="connsiteY201" fmla="*/ 2100494 h 2323145"/>
              <a:gd name="connsiteX202" fmla="*/ 2926342 w 11269336"/>
              <a:gd name="connsiteY202" fmla="*/ 2104155 h 2323145"/>
              <a:gd name="connsiteX203" fmla="*/ 2918608 w 11269336"/>
              <a:gd name="connsiteY203" fmla="*/ 2104215 h 2323145"/>
              <a:gd name="connsiteX204" fmla="*/ 2918475 w 11269336"/>
              <a:gd name="connsiteY204" fmla="*/ 2103937 h 2323145"/>
              <a:gd name="connsiteX205" fmla="*/ 2910360 w 11269336"/>
              <a:gd name="connsiteY205" fmla="*/ 2103444 h 2323145"/>
              <a:gd name="connsiteX206" fmla="*/ 2904507 w 11269336"/>
              <a:gd name="connsiteY206" fmla="*/ 2104326 h 2323145"/>
              <a:gd name="connsiteX207" fmla="*/ 2889503 w 11269336"/>
              <a:gd name="connsiteY207" fmla="*/ 2104443 h 2323145"/>
              <a:gd name="connsiteX208" fmla="*/ 2884480 w 11269336"/>
              <a:gd name="connsiteY208" fmla="*/ 2102626 h 2323145"/>
              <a:gd name="connsiteX209" fmla="*/ 2882689 w 11269336"/>
              <a:gd name="connsiteY209" fmla="*/ 2099228 h 2323145"/>
              <a:gd name="connsiteX210" fmla="*/ 2881291 w 11269336"/>
              <a:gd name="connsiteY210" fmla="*/ 2099618 h 2323145"/>
              <a:gd name="connsiteX211" fmla="*/ 2853979 w 11269336"/>
              <a:gd name="connsiteY211" fmla="*/ 2090388 h 2323145"/>
              <a:gd name="connsiteX212" fmla="*/ 2791790 w 11269336"/>
              <a:gd name="connsiteY212" fmla="*/ 2080332 h 2323145"/>
              <a:gd name="connsiteX213" fmla="*/ 2755844 w 11269336"/>
              <a:gd name="connsiteY213" fmla="*/ 2078874 h 2323145"/>
              <a:gd name="connsiteX214" fmla="*/ 2657742 w 11269336"/>
              <a:gd name="connsiteY214" fmla="*/ 2070179 h 2323145"/>
              <a:gd name="connsiteX215" fmla="*/ 2559549 w 11269336"/>
              <a:gd name="connsiteY215" fmla="*/ 2057873 h 2323145"/>
              <a:gd name="connsiteX216" fmla="*/ 2512054 w 11269336"/>
              <a:gd name="connsiteY216" fmla="*/ 2031671 h 2323145"/>
              <a:gd name="connsiteX217" fmla="*/ 2506437 w 11269336"/>
              <a:gd name="connsiteY217" fmla="*/ 2030918 h 2323145"/>
              <a:gd name="connsiteX218" fmla="*/ 2491752 w 11269336"/>
              <a:gd name="connsiteY218" fmla="*/ 2033906 h 2323145"/>
              <a:gd name="connsiteX219" fmla="*/ 2486338 w 11269336"/>
              <a:gd name="connsiteY219" fmla="*/ 2035862 h 2323145"/>
              <a:gd name="connsiteX220" fmla="*/ 2478186 w 11269336"/>
              <a:gd name="connsiteY220" fmla="*/ 2036953 h 2323145"/>
              <a:gd name="connsiteX221" fmla="*/ 2477950 w 11269336"/>
              <a:gd name="connsiteY221" fmla="*/ 2036715 h 2323145"/>
              <a:gd name="connsiteX222" fmla="*/ 2470381 w 11269336"/>
              <a:gd name="connsiteY222" fmla="*/ 2038256 h 2323145"/>
              <a:gd name="connsiteX223" fmla="*/ 2433781 w 11269336"/>
              <a:gd name="connsiteY223" fmla="*/ 2049140 h 2323145"/>
              <a:gd name="connsiteX224" fmla="*/ 2381172 w 11269336"/>
              <a:gd name="connsiteY224" fmla="*/ 2030645 h 2323145"/>
              <a:gd name="connsiteX225" fmla="*/ 2360198 w 11269336"/>
              <a:gd name="connsiteY225" fmla="*/ 2029059 h 2323145"/>
              <a:gd name="connsiteX226" fmla="*/ 2348815 w 11269336"/>
              <a:gd name="connsiteY226" fmla="*/ 2026798 h 2323145"/>
              <a:gd name="connsiteX227" fmla="*/ 2347988 w 11269336"/>
              <a:gd name="connsiteY227" fmla="*/ 2025745 h 2323145"/>
              <a:gd name="connsiteX228" fmla="*/ 2312920 w 11269336"/>
              <a:gd name="connsiteY228" fmla="*/ 2036311 h 2323145"/>
              <a:gd name="connsiteX229" fmla="*/ 2307986 w 11269336"/>
              <a:gd name="connsiteY229" fmla="*/ 2035583 h 2323145"/>
              <a:gd name="connsiteX230" fmla="*/ 2285481 w 11269336"/>
              <a:gd name="connsiteY230" fmla="*/ 2045197 h 2323145"/>
              <a:gd name="connsiteX231" fmla="*/ 2273666 w 11269336"/>
              <a:gd name="connsiteY231" fmla="*/ 2048710 h 2323145"/>
              <a:gd name="connsiteX232" fmla="*/ 2270719 w 11269336"/>
              <a:gd name="connsiteY232" fmla="*/ 2052702 h 2323145"/>
              <a:gd name="connsiteX233" fmla="*/ 2253080 w 11269336"/>
              <a:gd name="connsiteY233" fmla="*/ 2056363 h 2323145"/>
              <a:gd name="connsiteX234" fmla="*/ 2250906 w 11269336"/>
              <a:gd name="connsiteY234" fmla="*/ 2055654 h 2323145"/>
              <a:gd name="connsiteX235" fmla="*/ 2236905 w 11269336"/>
              <a:gd name="connsiteY235" fmla="*/ 2062882 h 2323145"/>
              <a:gd name="connsiteX236" fmla="*/ 2225830 w 11269336"/>
              <a:gd name="connsiteY236" fmla="*/ 2074027 h 2323145"/>
              <a:gd name="connsiteX237" fmla="*/ 2073776 w 11269336"/>
              <a:gd name="connsiteY237" fmla="*/ 2089244 h 2323145"/>
              <a:gd name="connsiteX238" fmla="*/ 1948256 w 11269336"/>
              <a:gd name="connsiteY238" fmla="*/ 2146616 h 2323145"/>
              <a:gd name="connsiteX239" fmla="*/ 1865582 w 11269336"/>
              <a:gd name="connsiteY239" fmla="*/ 2153738 h 2323145"/>
              <a:gd name="connsiteX240" fmla="*/ 1835210 w 11269336"/>
              <a:gd name="connsiteY240" fmla="*/ 2134244 h 2323145"/>
              <a:gd name="connsiteX241" fmla="*/ 1632661 w 11269336"/>
              <a:gd name="connsiteY241" fmla="*/ 2173882 h 2323145"/>
              <a:gd name="connsiteX242" fmla="*/ 1579590 w 11269336"/>
              <a:gd name="connsiteY242" fmla="*/ 2173680 h 2323145"/>
              <a:gd name="connsiteX243" fmla="*/ 1535601 w 11269336"/>
              <a:gd name="connsiteY243" fmla="*/ 2194590 h 2323145"/>
              <a:gd name="connsiteX244" fmla="*/ 1515594 w 11269336"/>
              <a:gd name="connsiteY244" fmla="*/ 2189622 h 2323145"/>
              <a:gd name="connsiteX245" fmla="*/ 1512113 w 11269336"/>
              <a:gd name="connsiteY245" fmla="*/ 2188534 h 2323145"/>
              <a:gd name="connsiteX246" fmla="*/ 1498838 w 11269336"/>
              <a:gd name="connsiteY246" fmla="*/ 2189213 h 2323145"/>
              <a:gd name="connsiteX247" fmla="*/ 1494279 w 11269336"/>
              <a:gd name="connsiteY247" fmla="*/ 2183112 h 2323145"/>
              <a:gd name="connsiteX248" fmla="*/ 1473714 w 11269336"/>
              <a:gd name="connsiteY248" fmla="*/ 2179625 h 2323145"/>
              <a:gd name="connsiteX249" fmla="*/ 1449503 w 11269336"/>
              <a:gd name="connsiteY249" fmla="*/ 2182633 h 2323145"/>
              <a:gd name="connsiteX250" fmla="*/ 1335495 w 11269336"/>
              <a:gd name="connsiteY250" fmla="*/ 2203940 h 2323145"/>
              <a:gd name="connsiteX251" fmla="*/ 1266687 w 11269336"/>
              <a:gd name="connsiteY251" fmla="*/ 2212688 h 2323145"/>
              <a:gd name="connsiteX252" fmla="*/ 1239614 w 11269336"/>
              <a:gd name="connsiteY252" fmla="*/ 2209727 h 2323145"/>
              <a:gd name="connsiteX253" fmla="*/ 1202436 w 11269336"/>
              <a:gd name="connsiteY253" fmla="*/ 2209817 h 2323145"/>
              <a:gd name="connsiteX254" fmla="*/ 1136097 w 11269336"/>
              <a:gd name="connsiteY254" fmla="*/ 2205112 h 2323145"/>
              <a:gd name="connsiteX255" fmla="*/ 1048229 w 11269336"/>
              <a:gd name="connsiteY255" fmla="*/ 2207249 h 2323145"/>
              <a:gd name="connsiteX256" fmla="*/ 988232 w 11269336"/>
              <a:gd name="connsiteY256" fmla="*/ 2235635 h 2323145"/>
              <a:gd name="connsiteX257" fmla="*/ 981959 w 11269336"/>
              <a:gd name="connsiteY257" fmla="*/ 2231607 h 2323145"/>
              <a:gd name="connsiteX258" fmla="*/ 938600 w 11269336"/>
              <a:gd name="connsiteY258" fmla="*/ 2238113 h 2323145"/>
              <a:gd name="connsiteX259" fmla="*/ 791788 w 11269336"/>
              <a:gd name="connsiteY259" fmla="*/ 2293224 h 2323145"/>
              <a:gd name="connsiteX260" fmla="*/ 706914 w 11269336"/>
              <a:gd name="connsiteY260" fmla="*/ 2305046 h 2323145"/>
              <a:gd name="connsiteX261" fmla="*/ 675971 w 11269336"/>
              <a:gd name="connsiteY261" fmla="*/ 2304030 h 2323145"/>
              <a:gd name="connsiteX262" fmla="*/ 624180 w 11269336"/>
              <a:gd name="connsiteY262" fmla="*/ 2302650 h 2323145"/>
              <a:gd name="connsiteX263" fmla="*/ 583453 w 11269336"/>
              <a:gd name="connsiteY263" fmla="*/ 2288788 h 2323145"/>
              <a:gd name="connsiteX264" fmla="*/ 540946 w 11269336"/>
              <a:gd name="connsiteY264" fmla="*/ 2292721 h 2323145"/>
              <a:gd name="connsiteX265" fmla="*/ 533680 w 11269336"/>
              <a:gd name="connsiteY265" fmla="*/ 2310233 h 2323145"/>
              <a:gd name="connsiteX266" fmla="*/ 487366 w 11269336"/>
              <a:gd name="connsiteY266" fmla="*/ 2309053 h 2323145"/>
              <a:gd name="connsiteX267" fmla="*/ 416820 w 11269336"/>
              <a:gd name="connsiteY267" fmla="*/ 2305443 h 2323145"/>
              <a:gd name="connsiteX268" fmla="*/ 376805 w 11269336"/>
              <a:gd name="connsiteY268" fmla="*/ 2307647 h 2323145"/>
              <a:gd name="connsiteX269" fmla="*/ 266777 w 11269336"/>
              <a:gd name="connsiteY269" fmla="*/ 2309012 h 2323145"/>
              <a:gd name="connsiteX270" fmla="*/ 156013 w 11269336"/>
              <a:gd name="connsiteY270" fmla="*/ 2306832 h 2323145"/>
              <a:gd name="connsiteX271" fmla="*/ 87258 w 11269336"/>
              <a:gd name="connsiteY271" fmla="*/ 2285511 h 2323145"/>
              <a:gd name="connsiteX272" fmla="*/ 23798 w 11269336"/>
              <a:gd name="connsiteY272" fmla="*/ 2281822 h 2323145"/>
              <a:gd name="connsiteX273" fmla="*/ 0 w 11269336"/>
              <a:gd name="connsiteY273" fmla="*/ 2285369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296127 w 11269336"/>
              <a:gd name="connsiteY139" fmla="*/ 2023208 h 2323145"/>
              <a:gd name="connsiteX140" fmla="*/ 5092476 w 11269336"/>
              <a:gd name="connsiteY140" fmla="*/ 2100737 h 2323145"/>
              <a:gd name="connsiteX141" fmla="*/ 5060738 w 11269336"/>
              <a:gd name="connsiteY141" fmla="*/ 2083274 h 2323145"/>
              <a:gd name="connsiteX142" fmla="*/ 4860988 w 11269336"/>
              <a:gd name="connsiteY142" fmla="*/ 2135698 h 2323145"/>
              <a:gd name="connsiteX143" fmla="*/ 4807902 w 11269336"/>
              <a:gd name="connsiteY143" fmla="*/ 2138894 h 2323145"/>
              <a:gd name="connsiteX144" fmla="*/ 4765388 w 11269336"/>
              <a:gd name="connsiteY144" fmla="*/ 2162525 h 2323145"/>
              <a:gd name="connsiteX145" fmla="*/ 4745033 w 11269336"/>
              <a:gd name="connsiteY145" fmla="*/ 2158859 h 2323145"/>
              <a:gd name="connsiteX146" fmla="*/ 4741475 w 11269336"/>
              <a:gd name="connsiteY146" fmla="*/ 2157998 h 2323145"/>
              <a:gd name="connsiteX147" fmla="*/ 4728247 w 11269336"/>
              <a:gd name="connsiteY147" fmla="*/ 2159526 h 2323145"/>
              <a:gd name="connsiteX148" fmla="*/ 4723263 w 11269336"/>
              <a:gd name="connsiteY148" fmla="*/ 2153742 h 2323145"/>
              <a:gd name="connsiteX149" fmla="*/ 4702453 w 11269336"/>
              <a:gd name="connsiteY149" fmla="*/ 2151586 h 2323145"/>
              <a:gd name="connsiteX150" fmla="*/ 4678455 w 11269336"/>
              <a:gd name="connsiteY150" fmla="*/ 2156131 h 2323145"/>
              <a:gd name="connsiteX151" fmla="*/ 4593061 w 11269336"/>
              <a:gd name="connsiteY151" fmla="*/ 2171597 h 2323145"/>
              <a:gd name="connsiteX152" fmla="*/ 4579902 w 11269336"/>
              <a:gd name="connsiteY152" fmla="*/ 2177927 h 2323145"/>
              <a:gd name="connsiteX153" fmla="*/ 4533444 w 11269336"/>
              <a:gd name="connsiteY153" fmla="*/ 2181200 h 2323145"/>
              <a:gd name="connsiteX154" fmla="*/ 4492832 w 11269336"/>
              <a:gd name="connsiteY154" fmla="*/ 2188033 h 2323145"/>
              <a:gd name="connsiteX155" fmla="*/ 4467257 w 11269336"/>
              <a:gd name="connsiteY155" fmla="*/ 2196121 h 2323145"/>
              <a:gd name="connsiteX156" fmla="*/ 4459937 w 11269336"/>
              <a:gd name="connsiteY156" fmla="*/ 2195182 h 2323145"/>
              <a:gd name="connsiteX157" fmla="*/ 4433312 w 11269336"/>
              <a:gd name="connsiteY157" fmla="*/ 2199004 h 2323145"/>
              <a:gd name="connsiteX158" fmla="*/ 4420601 w 11269336"/>
              <a:gd name="connsiteY158" fmla="*/ 2205158 h 2323145"/>
              <a:gd name="connsiteX159" fmla="*/ 4405765 w 11269336"/>
              <a:gd name="connsiteY159" fmla="*/ 2199902 h 2323145"/>
              <a:gd name="connsiteX160" fmla="*/ 4401354 w 11269336"/>
              <a:gd name="connsiteY160" fmla="*/ 2194745 h 2323145"/>
              <a:gd name="connsiteX161" fmla="*/ 4383151 w 11269336"/>
              <a:gd name="connsiteY161" fmla="*/ 2201140 h 2323145"/>
              <a:gd name="connsiteX162" fmla="*/ 4366646 w 11269336"/>
              <a:gd name="connsiteY162" fmla="*/ 2198564 h 2323145"/>
              <a:gd name="connsiteX163" fmla="*/ 4354009 w 11269336"/>
              <a:gd name="connsiteY163" fmla="*/ 2204984 h 2323145"/>
              <a:gd name="connsiteX164" fmla="*/ 4348284 w 11269336"/>
              <a:gd name="connsiteY164" fmla="*/ 2205270 h 2323145"/>
              <a:gd name="connsiteX165" fmla="*/ 4333906 w 11269336"/>
              <a:gd name="connsiteY165" fmla="*/ 2205251 h 2323145"/>
              <a:gd name="connsiteX166" fmla="*/ 4308819 w 11269336"/>
              <a:gd name="connsiteY166" fmla="*/ 2203822 h 2323145"/>
              <a:gd name="connsiteX167" fmla="*/ 4301210 w 11269336"/>
              <a:gd name="connsiteY167" fmla="*/ 2204456 h 2323145"/>
              <a:gd name="connsiteX168" fmla="*/ 4283095 w 11269336"/>
              <a:gd name="connsiteY168" fmla="*/ 2198177 h 2323145"/>
              <a:gd name="connsiteX169" fmla="*/ 4250119 w 11269336"/>
              <a:gd name="connsiteY169" fmla="*/ 2196342 h 2323145"/>
              <a:gd name="connsiteX170" fmla="*/ 4189203 w 11269336"/>
              <a:gd name="connsiteY170" fmla="*/ 2178994 h 2323145"/>
              <a:gd name="connsiteX171" fmla="*/ 4154035 w 11269336"/>
              <a:gd name="connsiteY171" fmla="*/ 2171950 h 2323145"/>
              <a:gd name="connsiteX172" fmla="*/ 4129569 w 11269336"/>
              <a:gd name="connsiteY172" fmla="*/ 2163850 h 2323145"/>
              <a:gd name="connsiteX173" fmla="*/ 4061250 w 11269336"/>
              <a:gd name="connsiteY173" fmla="*/ 2159236 h 2323145"/>
              <a:gd name="connsiteX174" fmla="*/ 3945480 w 11269336"/>
              <a:gd name="connsiteY174" fmla="*/ 2158279 h 2323145"/>
              <a:gd name="connsiteX175" fmla="*/ 3921468 w 11269336"/>
              <a:gd name="connsiteY175" fmla="*/ 2156588 h 2323145"/>
              <a:gd name="connsiteX176" fmla="*/ 3903348 w 11269336"/>
              <a:gd name="connsiteY176" fmla="*/ 2149220 h 2323145"/>
              <a:gd name="connsiteX177" fmla="*/ 3901342 w 11269336"/>
              <a:gd name="connsiteY177" fmla="*/ 2142355 h 2323145"/>
              <a:gd name="connsiteX178" fmla="*/ 3888539 w 11269336"/>
              <a:gd name="connsiteY178" fmla="*/ 2140476 h 2323145"/>
              <a:gd name="connsiteX179" fmla="*/ 3885662 w 11269336"/>
              <a:gd name="connsiteY179" fmla="*/ 2138740 h 2323145"/>
              <a:gd name="connsiteX180" fmla="*/ 3868627 w 11269336"/>
              <a:gd name="connsiteY180" fmla="*/ 2130023 h 2323145"/>
              <a:gd name="connsiteX181" fmla="*/ 3819177 w 11269336"/>
              <a:gd name="connsiteY181" fmla="*/ 2142111 h 2323145"/>
              <a:gd name="connsiteX182" fmla="*/ 3769100 w 11269336"/>
              <a:gd name="connsiteY182" fmla="*/ 2131731 h 2323145"/>
              <a:gd name="connsiteX183" fmla="*/ 3562752 w 11269336"/>
              <a:gd name="connsiteY183" fmla="*/ 2131785 h 2323145"/>
              <a:gd name="connsiteX184" fmla="*/ 3541402 w 11269336"/>
              <a:gd name="connsiteY184" fmla="*/ 2106821 h 2323145"/>
              <a:gd name="connsiteX185" fmla="*/ 3460591 w 11269336"/>
              <a:gd name="connsiteY185" fmla="*/ 2097951 h 2323145"/>
              <a:gd name="connsiteX186" fmla="*/ 3320348 w 11269336"/>
              <a:gd name="connsiteY186" fmla="*/ 2130191 h 2323145"/>
              <a:gd name="connsiteX187" fmla="*/ 3170922 w 11269336"/>
              <a:gd name="connsiteY187" fmla="*/ 2115957 h 2323145"/>
              <a:gd name="connsiteX188" fmla="*/ 3156256 w 11269336"/>
              <a:gd name="connsiteY188" fmla="*/ 2124773 h 2323145"/>
              <a:gd name="connsiteX189" fmla="*/ 3140298 w 11269336"/>
              <a:gd name="connsiteY189" fmla="*/ 2129182 h 2323145"/>
              <a:gd name="connsiteX190" fmla="*/ 3138514 w 11269336"/>
              <a:gd name="connsiteY190" fmla="*/ 2128069 h 2323145"/>
              <a:gd name="connsiteX191" fmla="*/ 3120467 w 11269336"/>
              <a:gd name="connsiteY191" fmla="*/ 2128281 h 2323145"/>
              <a:gd name="connsiteX192" fmla="*/ 3116175 w 11269336"/>
              <a:gd name="connsiteY192" fmla="*/ 2131633 h 2323145"/>
              <a:gd name="connsiteX193" fmla="*/ 3103685 w 11269336"/>
              <a:gd name="connsiteY193" fmla="*/ 2132814 h 2323145"/>
              <a:gd name="connsiteX194" fmla="*/ 3078794 w 11269336"/>
              <a:gd name="connsiteY194" fmla="*/ 2137935 h 2323145"/>
              <a:gd name="connsiteX195" fmla="*/ 3074407 w 11269336"/>
              <a:gd name="connsiteY195" fmla="*/ 2136274 h 2323145"/>
              <a:gd name="connsiteX196" fmla="*/ 3037285 w 11269336"/>
              <a:gd name="connsiteY196" fmla="*/ 2139919 h 2323145"/>
              <a:gd name="connsiteX197" fmla="*/ 3036901 w 11269336"/>
              <a:gd name="connsiteY197" fmla="*/ 2138726 h 2323145"/>
              <a:gd name="connsiteX198" fmla="*/ 3026996 w 11269336"/>
              <a:gd name="connsiteY198" fmla="*/ 2134322 h 2323145"/>
              <a:gd name="connsiteX199" fmla="*/ 3007772 w 11269336"/>
              <a:gd name="connsiteY199" fmla="*/ 2128742 h 2323145"/>
              <a:gd name="connsiteX200" fmla="*/ 2965030 w 11269336"/>
              <a:gd name="connsiteY200" fmla="*/ 2100494 h 2323145"/>
              <a:gd name="connsiteX201" fmla="*/ 2926342 w 11269336"/>
              <a:gd name="connsiteY201" fmla="*/ 2104155 h 2323145"/>
              <a:gd name="connsiteX202" fmla="*/ 2918608 w 11269336"/>
              <a:gd name="connsiteY202" fmla="*/ 2104215 h 2323145"/>
              <a:gd name="connsiteX203" fmla="*/ 2918475 w 11269336"/>
              <a:gd name="connsiteY203" fmla="*/ 2103937 h 2323145"/>
              <a:gd name="connsiteX204" fmla="*/ 2910360 w 11269336"/>
              <a:gd name="connsiteY204" fmla="*/ 2103444 h 2323145"/>
              <a:gd name="connsiteX205" fmla="*/ 2904507 w 11269336"/>
              <a:gd name="connsiteY205" fmla="*/ 2104326 h 2323145"/>
              <a:gd name="connsiteX206" fmla="*/ 2889503 w 11269336"/>
              <a:gd name="connsiteY206" fmla="*/ 2104443 h 2323145"/>
              <a:gd name="connsiteX207" fmla="*/ 2884480 w 11269336"/>
              <a:gd name="connsiteY207" fmla="*/ 2102626 h 2323145"/>
              <a:gd name="connsiteX208" fmla="*/ 2882689 w 11269336"/>
              <a:gd name="connsiteY208" fmla="*/ 2099228 h 2323145"/>
              <a:gd name="connsiteX209" fmla="*/ 2881291 w 11269336"/>
              <a:gd name="connsiteY209" fmla="*/ 2099618 h 2323145"/>
              <a:gd name="connsiteX210" fmla="*/ 2853979 w 11269336"/>
              <a:gd name="connsiteY210" fmla="*/ 2090388 h 2323145"/>
              <a:gd name="connsiteX211" fmla="*/ 2791790 w 11269336"/>
              <a:gd name="connsiteY211" fmla="*/ 2080332 h 2323145"/>
              <a:gd name="connsiteX212" fmla="*/ 2755844 w 11269336"/>
              <a:gd name="connsiteY212" fmla="*/ 2078874 h 2323145"/>
              <a:gd name="connsiteX213" fmla="*/ 2657742 w 11269336"/>
              <a:gd name="connsiteY213" fmla="*/ 2070179 h 2323145"/>
              <a:gd name="connsiteX214" fmla="*/ 2559549 w 11269336"/>
              <a:gd name="connsiteY214" fmla="*/ 2057873 h 2323145"/>
              <a:gd name="connsiteX215" fmla="*/ 2512054 w 11269336"/>
              <a:gd name="connsiteY215" fmla="*/ 2031671 h 2323145"/>
              <a:gd name="connsiteX216" fmla="*/ 2506437 w 11269336"/>
              <a:gd name="connsiteY216" fmla="*/ 2030918 h 2323145"/>
              <a:gd name="connsiteX217" fmla="*/ 2491752 w 11269336"/>
              <a:gd name="connsiteY217" fmla="*/ 2033906 h 2323145"/>
              <a:gd name="connsiteX218" fmla="*/ 2486338 w 11269336"/>
              <a:gd name="connsiteY218" fmla="*/ 2035862 h 2323145"/>
              <a:gd name="connsiteX219" fmla="*/ 2478186 w 11269336"/>
              <a:gd name="connsiteY219" fmla="*/ 2036953 h 2323145"/>
              <a:gd name="connsiteX220" fmla="*/ 2477950 w 11269336"/>
              <a:gd name="connsiteY220" fmla="*/ 2036715 h 2323145"/>
              <a:gd name="connsiteX221" fmla="*/ 2470381 w 11269336"/>
              <a:gd name="connsiteY221" fmla="*/ 2038256 h 2323145"/>
              <a:gd name="connsiteX222" fmla="*/ 2433781 w 11269336"/>
              <a:gd name="connsiteY222" fmla="*/ 2049140 h 2323145"/>
              <a:gd name="connsiteX223" fmla="*/ 2381172 w 11269336"/>
              <a:gd name="connsiteY223" fmla="*/ 2030645 h 2323145"/>
              <a:gd name="connsiteX224" fmla="*/ 2360198 w 11269336"/>
              <a:gd name="connsiteY224" fmla="*/ 2029059 h 2323145"/>
              <a:gd name="connsiteX225" fmla="*/ 2348815 w 11269336"/>
              <a:gd name="connsiteY225" fmla="*/ 2026798 h 2323145"/>
              <a:gd name="connsiteX226" fmla="*/ 2347988 w 11269336"/>
              <a:gd name="connsiteY226" fmla="*/ 2025745 h 2323145"/>
              <a:gd name="connsiteX227" fmla="*/ 2312920 w 11269336"/>
              <a:gd name="connsiteY227" fmla="*/ 2036311 h 2323145"/>
              <a:gd name="connsiteX228" fmla="*/ 2307986 w 11269336"/>
              <a:gd name="connsiteY228" fmla="*/ 2035583 h 2323145"/>
              <a:gd name="connsiteX229" fmla="*/ 2285481 w 11269336"/>
              <a:gd name="connsiteY229" fmla="*/ 2045197 h 2323145"/>
              <a:gd name="connsiteX230" fmla="*/ 2273666 w 11269336"/>
              <a:gd name="connsiteY230" fmla="*/ 2048710 h 2323145"/>
              <a:gd name="connsiteX231" fmla="*/ 2270719 w 11269336"/>
              <a:gd name="connsiteY231" fmla="*/ 2052702 h 2323145"/>
              <a:gd name="connsiteX232" fmla="*/ 2253080 w 11269336"/>
              <a:gd name="connsiteY232" fmla="*/ 2056363 h 2323145"/>
              <a:gd name="connsiteX233" fmla="*/ 2250906 w 11269336"/>
              <a:gd name="connsiteY233" fmla="*/ 2055654 h 2323145"/>
              <a:gd name="connsiteX234" fmla="*/ 2236905 w 11269336"/>
              <a:gd name="connsiteY234" fmla="*/ 2062882 h 2323145"/>
              <a:gd name="connsiteX235" fmla="*/ 2225830 w 11269336"/>
              <a:gd name="connsiteY235" fmla="*/ 2074027 h 2323145"/>
              <a:gd name="connsiteX236" fmla="*/ 2073776 w 11269336"/>
              <a:gd name="connsiteY236" fmla="*/ 2089244 h 2323145"/>
              <a:gd name="connsiteX237" fmla="*/ 1948256 w 11269336"/>
              <a:gd name="connsiteY237" fmla="*/ 2146616 h 2323145"/>
              <a:gd name="connsiteX238" fmla="*/ 1865582 w 11269336"/>
              <a:gd name="connsiteY238" fmla="*/ 2153738 h 2323145"/>
              <a:gd name="connsiteX239" fmla="*/ 1835210 w 11269336"/>
              <a:gd name="connsiteY239" fmla="*/ 2134244 h 2323145"/>
              <a:gd name="connsiteX240" fmla="*/ 1632661 w 11269336"/>
              <a:gd name="connsiteY240" fmla="*/ 2173882 h 2323145"/>
              <a:gd name="connsiteX241" fmla="*/ 1579590 w 11269336"/>
              <a:gd name="connsiteY241" fmla="*/ 2173680 h 2323145"/>
              <a:gd name="connsiteX242" fmla="*/ 1535601 w 11269336"/>
              <a:gd name="connsiteY242" fmla="*/ 2194590 h 2323145"/>
              <a:gd name="connsiteX243" fmla="*/ 1515594 w 11269336"/>
              <a:gd name="connsiteY243" fmla="*/ 2189622 h 2323145"/>
              <a:gd name="connsiteX244" fmla="*/ 1512113 w 11269336"/>
              <a:gd name="connsiteY244" fmla="*/ 2188534 h 2323145"/>
              <a:gd name="connsiteX245" fmla="*/ 1498838 w 11269336"/>
              <a:gd name="connsiteY245" fmla="*/ 2189213 h 2323145"/>
              <a:gd name="connsiteX246" fmla="*/ 1494279 w 11269336"/>
              <a:gd name="connsiteY246" fmla="*/ 2183112 h 2323145"/>
              <a:gd name="connsiteX247" fmla="*/ 1473714 w 11269336"/>
              <a:gd name="connsiteY247" fmla="*/ 2179625 h 2323145"/>
              <a:gd name="connsiteX248" fmla="*/ 1449503 w 11269336"/>
              <a:gd name="connsiteY248" fmla="*/ 2182633 h 2323145"/>
              <a:gd name="connsiteX249" fmla="*/ 1335495 w 11269336"/>
              <a:gd name="connsiteY249" fmla="*/ 2203940 h 2323145"/>
              <a:gd name="connsiteX250" fmla="*/ 1266687 w 11269336"/>
              <a:gd name="connsiteY250" fmla="*/ 2212688 h 2323145"/>
              <a:gd name="connsiteX251" fmla="*/ 1239614 w 11269336"/>
              <a:gd name="connsiteY251" fmla="*/ 2209727 h 2323145"/>
              <a:gd name="connsiteX252" fmla="*/ 1202436 w 11269336"/>
              <a:gd name="connsiteY252" fmla="*/ 2209817 h 2323145"/>
              <a:gd name="connsiteX253" fmla="*/ 1136097 w 11269336"/>
              <a:gd name="connsiteY253" fmla="*/ 2205112 h 2323145"/>
              <a:gd name="connsiteX254" fmla="*/ 1048229 w 11269336"/>
              <a:gd name="connsiteY254" fmla="*/ 2207249 h 2323145"/>
              <a:gd name="connsiteX255" fmla="*/ 988232 w 11269336"/>
              <a:gd name="connsiteY255" fmla="*/ 2235635 h 2323145"/>
              <a:gd name="connsiteX256" fmla="*/ 981959 w 11269336"/>
              <a:gd name="connsiteY256" fmla="*/ 2231607 h 2323145"/>
              <a:gd name="connsiteX257" fmla="*/ 938600 w 11269336"/>
              <a:gd name="connsiteY257" fmla="*/ 2238113 h 2323145"/>
              <a:gd name="connsiteX258" fmla="*/ 791788 w 11269336"/>
              <a:gd name="connsiteY258" fmla="*/ 2293224 h 2323145"/>
              <a:gd name="connsiteX259" fmla="*/ 706914 w 11269336"/>
              <a:gd name="connsiteY259" fmla="*/ 2305046 h 2323145"/>
              <a:gd name="connsiteX260" fmla="*/ 675971 w 11269336"/>
              <a:gd name="connsiteY260" fmla="*/ 2304030 h 2323145"/>
              <a:gd name="connsiteX261" fmla="*/ 624180 w 11269336"/>
              <a:gd name="connsiteY261" fmla="*/ 2302650 h 2323145"/>
              <a:gd name="connsiteX262" fmla="*/ 583453 w 11269336"/>
              <a:gd name="connsiteY262" fmla="*/ 2288788 h 2323145"/>
              <a:gd name="connsiteX263" fmla="*/ 540946 w 11269336"/>
              <a:gd name="connsiteY263" fmla="*/ 2292721 h 2323145"/>
              <a:gd name="connsiteX264" fmla="*/ 533680 w 11269336"/>
              <a:gd name="connsiteY264" fmla="*/ 2310233 h 2323145"/>
              <a:gd name="connsiteX265" fmla="*/ 487366 w 11269336"/>
              <a:gd name="connsiteY265" fmla="*/ 2309053 h 2323145"/>
              <a:gd name="connsiteX266" fmla="*/ 416820 w 11269336"/>
              <a:gd name="connsiteY266" fmla="*/ 2305443 h 2323145"/>
              <a:gd name="connsiteX267" fmla="*/ 376805 w 11269336"/>
              <a:gd name="connsiteY267" fmla="*/ 2307647 h 2323145"/>
              <a:gd name="connsiteX268" fmla="*/ 266777 w 11269336"/>
              <a:gd name="connsiteY268" fmla="*/ 2309012 h 2323145"/>
              <a:gd name="connsiteX269" fmla="*/ 156013 w 11269336"/>
              <a:gd name="connsiteY269" fmla="*/ 2306832 h 2323145"/>
              <a:gd name="connsiteX270" fmla="*/ 87258 w 11269336"/>
              <a:gd name="connsiteY270" fmla="*/ 2285511 h 2323145"/>
              <a:gd name="connsiteX271" fmla="*/ 23798 w 11269336"/>
              <a:gd name="connsiteY271" fmla="*/ 2281822 h 2323145"/>
              <a:gd name="connsiteX272" fmla="*/ 0 w 11269336"/>
              <a:gd name="connsiteY272" fmla="*/ 2285369 h 2323145"/>
              <a:gd name="connsiteX273" fmla="*/ 0 w 11269336"/>
              <a:gd name="connsiteY27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092476 w 11269336"/>
              <a:gd name="connsiteY139" fmla="*/ 2100737 h 2323145"/>
              <a:gd name="connsiteX140" fmla="*/ 5060738 w 11269336"/>
              <a:gd name="connsiteY140" fmla="*/ 208327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60738 w 11269336"/>
              <a:gd name="connsiteY140" fmla="*/ 208327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1048229 w 11269336"/>
              <a:gd name="connsiteY252" fmla="*/ 2207249 h 2323145"/>
              <a:gd name="connsiteX253" fmla="*/ 988232 w 11269336"/>
              <a:gd name="connsiteY253" fmla="*/ 2235635 h 2323145"/>
              <a:gd name="connsiteX254" fmla="*/ 981959 w 11269336"/>
              <a:gd name="connsiteY254" fmla="*/ 2231607 h 2323145"/>
              <a:gd name="connsiteX255" fmla="*/ 938600 w 11269336"/>
              <a:gd name="connsiteY255" fmla="*/ 2238113 h 2323145"/>
              <a:gd name="connsiteX256" fmla="*/ 791788 w 11269336"/>
              <a:gd name="connsiteY256" fmla="*/ 2293224 h 2323145"/>
              <a:gd name="connsiteX257" fmla="*/ 706914 w 11269336"/>
              <a:gd name="connsiteY257" fmla="*/ 2305046 h 2323145"/>
              <a:gd name="connsiteX258" fmla="*/ 675971 w 11269336"/>
              <a:gd name="connsiteY258" fmla="*/ 2304030 h 2323145"/>
              <a:gd name="connsiteX259" fmla="*/ 624180 w 11269336"/>
              <a:gd name="connsiteY259" fmla="*/ 2302650 h 2323145"/>
              <a:gd name="connsiteX260" fmla="*/ 583453 w 11269336"/>
              <a:gd name="connsiteY260" fmla="*/ 2288788 h 2323145"/>
              <a:gd name="connsiteX261" fmla="*/ 540946 w 11269336"/>
              <a:gd name="connsiteY261" fmla="*/ 2292721 h 2323145"/>
              <a:gd name="connsiteX262" fmla="*/ 533680 w 11269336"/>
              <a:gd name="connsiteY262" fmla="*/ 2310233 h 2323145"/>
              <a:gd name="connsiteX263" fmla="*/ 487366 w 11269336"/>
              <a:gd name="connsiteY263" fmla="*/ 2309053 h 2323145"/>
              <a:gd name="connsiteX264" fmla="*/ 416820 w 11269336"/>
              <a:gd name="connsiteY264" fmla="*/ 2305443 h 2323145"/>
              <a:gd name="connsiteX265" fmla="*/ 376805 w 11269336"/>
              <a:gd name="connsiteY265" fmla="*/ 2307647 h 2323145"/>
              <a:gd name="connsiteX266" fmla="*/ 266777 w 11269336"/>
              <a:gd name="connsiteY266" fmla="*/ 2309012 h 2323145"/>
              <a:gd name="connsiteX267" fmla="*/ 156013 w 11269336"/>
              <a:gd name="connsiteY267" fmla="*/ 2306832 h 2323145"/>
              <a:gd name="connsiteX268" fmla="*/ 87258 w 11269336"/>
              <a:gd name="connsiteY268" fmla="*/ 2285511 h 2323145"/>
              <a:gd name="connsiteX269" fmla="*/ 23798 w 11269336"/>
              <a:gd name="connsiteY269" fmla="*/ 2281822 h 2323145"/>
              <a:gd name="connsiteX270" fmla="*/ 0 w 11269336"/>
              <a:gd name="connsiteY270" fmla="*/ 2285369 h 2323145"/>
              <a:gd name="connsiteX271" fmla="*/ 0 w 11269336"/>
              <a:gd name="connsiteY27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1048229 w 11269336"/>
              <a:gd name="connsiteY252" fmla="*/ 2207249 h 2323145"/>
              <a:gd name="connsiteX253" fmla="*/ 988232 w 11269336"/>
              <a:gd name="connsiteY253" fmla="*/ 2235635 h 2323145"/>
              <a:gd name="connsiteX254" fmla="*/ 981959 w 11269336"/>
              <a:gd name="connsiteY254" fmla="*/ 2231607 h 2323145"/>
              <a:gd name="connsiteX255" fmla="*/ 938600 w 11269336"/>
              <a:gd name="connsiteY255" fmla="*/ 2238113 h 2323145"/>
              <a:gd name="connsiteX256" fmla="*/ 791788 w 11269336"/>
              <a:gd name="connsiteY256" fmla="*/ 2293224 h 2323145"/>
              <a:gd name="connsiteX257" fmla="*/ 706914 w 11269336"/>
              <a:gd name="connsiteY257" fmla="*/ 2305046 h 2323145"/>
              <a:gd name="connsiteX258" fmla="*/ 675971 w 11269336"/>
              <a:gd name="connsiteY258" fmla="*/ 2304030 h 2323145"/>
              <a:gd name="connsiteX259" fmla="*/ 624180 w 11269336"/>
              <a:gd name="connsiteY259" fmla="*/ 2302650 h 2323145"/>
              <a:gd name="connsiteX260" fmla="*/ 583453 w 11269336"/>
              <a:gd name="connsiteY260" fmla="*/ 2288788 h 2323145"/>
              <a:gd name="connsiteX261" fmla="*/ 540946 w 11269336"/>
              <a:gd name="connsiteY261" fmla="*/ 2292721 h 2323145"/>
              <a:gd name="connsiteX262" fmla="*/ 533680 w 11269336"/>
              <a:gd name="connsiteY262" fmla="*/ 2310233 h 2323145"/>
              <a:gd name="connsiteX263" fmla="*/ 487366 w 11269336"/>
              <a:gd name="connsiteY263" fmla="*/ 2309053 h 2323145"/>
              <a:gd name="connsiteX264" fmla="*/ 416820 w 11269336"/>
              <a:gd name="connsiteY264" fmla="*/ 2305443 h 2323145"/>
              <a:gd name="connsiteX265" fmla="*/ 376805 w 11269336"/>
              <a:gd name="connsiteY265" fmla="*/ 2307647 h 2323145"/>
              <a:gd name="connsiteX266" fmla="*/ 266777 w 11269336"/>
              <a:gd name="connsiteY266" fmla="*/ 2309012 h 2323145"/>
              <a:gd name="connsiteX267" fmla="*/ 156013 w 11269336"/>
              <a:gd name="connsiteY267" fmla="*/ 2306832 h 2323145"/>
              <a:gd name="connsiteX268" fmla="*/ 87258 w 11269336"/>
              <a:gd name="connsiteY268" fmla="*/ 2285511 h 2323145"/>
              <a:gd name="connsiteX269" fmla="*/ 23798 w 11269336"/>
              <a:gd name="connsiteY269" fmla="*/ 2281822 h 2323145"/>
              <a:gd name="connsiteX270" fmla="*/ 0 w 11269336"/>
              <a:gd name="connsiteY270" fmla="*/ 2285369 h 2323145"/>
              <a:gd name="connsiteX271" fmla="*/ 0 w 11269336"/>
              <a:gd name="connsiteY27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988232 w 11269336"/>
              <a:gd name="connsiteY252" fmla="*/ 2235635 h 2323145"/>
              <a:gd name="connsiteX253" fmla="*/ 981959 w 11269336"/>
              <a:gd name="connsiteY253" fmla="*/ 2231607 h 2323145"/>
              <a:gd name="connsiteX254" fmla="*/ 938600 w 11269336"/>
              <a:gd name="connsiteY254" fmla="*/ 2238113 h 2323145"/>
              <a:gd name="connsiteX255" fmla="*/ 791788 w 11269336"/>
              <a:gd name="connsiteY255" fmla="*/ 2293224 h 2323145"/>
              <a:gd name="connsiteX256" fmla="*/ 706914 w 11269336"/>
              <a:gd name="connsiteY256" fmla="*/ 2305046 h 2323145"/>
              <a:gd name="connsiteX257" fmla="*/ 675971 w 11269336"/>
              <a:gd name="connsiteY257" fmla="*/ 2304030 h 2323145"/>
              <a:gd name="connsiteX258" fmla="*/ 624180 w 11269336"/>
              <a:gd name="connsiteY258" fmla="*/ 2302650 h 2323145"/>
              <a:gd name="connsiteX259" fmla="*/ 583453 w 11269336"/>
              <a:gd name="connsiteY259" fmla="*/ 2288788 h 2323145"/>
              <a:gd name="connsiteX260" fmla="*/ 540946 w 11269336"/>
              <a:gd name="connsiteY260" fmla="*/ 2292721 h 2323145"/>
              <a:gd name="connsiteX261" fmla="*/ 533680 w 11269336"/>
              <a:gd name="connsiteY261" fmla="*/ 2310233 h 2323145"/>
              <a:gd name="connsiteX262" fmla="*/ 487366 w 11269336"/>
              <a:gd name="connsiteY262" fmla="*/ 2309053 h 2323145"/>
              <a:gd name="connsiteX263" fmla="*/ 416820 w 11269336"/>
              <a:gd name="connsiteY263" fmla="*/ 2305443 h 2323145"/>
              <a:gd name="connsiteX264" fmla="*/ 376805 w 11269336"/>
              <a:gd name="connsiteY264" fmla="*/ 2307647 h 2323145"/>
              <a:gd name="connsiteX265" fmla="*/ 266777 w 11269336"/>
              <a:gd name="connsiteY265" fmla="*/ 2309012 h 2323145"/>
              <a:gd name="connsiteX266" fmla="*/ 156013 w 11269336"/>
              <a:gd name="connsiteY266" fmla="*/ 2306832 h 2323145"/>
              <a:gd name="connsiteX267" fmla="*/ 87258 w 11269336"/>
              <a:gd name="connsiteY267" fmla="*/ 2285511 h 2323145"/>
              <a:gd name="connsiteX268" fmla="*/ 23798 w 11269336"/>
              <a:gd name="connsiteY268" fmla="*/ 2281822 h 2323145"/>
              <a:gd name="connsiteX269" fmla="*/ 0 w 11269336"/>
              <a:gd name="connsiteY269" fmla="*/ 2285369 h 2323145"/>
              <a:gd name="connsiteX270" fmla="*/ 0 w 11269336"/>
              <a:gd name="connsiteY270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266687 w 11269336"/>
              <a:gd name="connsiteY247" fmla="*/ 2212688 h 2323145"/>
              <a:gd name="connsiteX248" fmla="*/ 1239614 w 11269336"/>
              <a:gd name="connsiteY248" fmla="*/ 2209727 h 2323145"/>
              <a:gd name="connsiteX249" fmla="*/ 1202436 w 11269336"/>
              <a:gd name="connsiteY249" fmla="*/ 2209817 h 2323145"/>
              <a:gd name="connsiteX250" fmla="*/ 1136097 w 11269336"/>
              <a:gd name="connsiteY250" fmla="*/ 2205112 h 2323145"/>
              <a:gd name="connsiteX251" fmla="*/ 988232 w 11269336"/>
              <a:gd name="connsiteY251" fmla="*/ 2235635 h 2323145"/>
              <a:gd name="connsiteX252" fmla="*/ 981959 w 11269336"/>
              <a:gd name="connsiteY252" fmla="*/ 2231607 h 2323145"/>
              <a:gd name="connsiteX253" fmla="*/ 938600 w 11269336"/>
              <a:gd name="connsiteY253" fmla="*/ 2238113 h 2323145"/>
              <a:gd name="connsiteX254" fmla="*/ 791788 w 11269336"/>
              <a:gd name="connsiteY254" fmla="*/ 2293224 h 2323145"/>
              <a:gd name="connsiteX255" fmla="*/ 706914 w 11269336"/>
              <a:gd name="connsiteY255" fmla="*/ 2305046 h 2323145"/>
              <a:gd name="connsiteX256" fmla="*/ 675971 w 11269336"/>
              <a:gd name="connsiteY256" fmla="*/ 2304030 h 2323145"/>
              <a:gd name="connsiteX257" fmla="*/ 624180 w 11269336"/>
              <a:gd name="connsiteY257" fmla="*/ 2302650 h 2323145"/>
              <a:gd name="connsiteX258" fmla="*/ 583453 w 11269336"/>
              <a:gd name="connsiteY258" fmla="*/ 2288788 h 2323145"/>
              <a:gd name="connsiteX259" fmla="*/ 540946 w 11269336"/>
              <a:gd name="connsiteY259" fmla="*/ 2292721 h 2323145"/>
              <a:gd name="connsiteX260" fmla="*/ 533680 w 11269336"/>
              <a:gd name="connsiteY260" fmla="*/ 2310233 h 2323145"/>
              <a:gd name="connsiteX261" fmla="*/ 487366 w 11269336"/>
              <a:gd name="connsiteY261" fmla="*/ 2309053 h 2323145"/>
              <a:gd name="connsiteX262" fmla="*/ 416820 w 11269336"/>
              <a:gd name="connsiteY262" fmla="*/ 2305443 h 2323145"/>
              <a:gd name="connsiteX263" fmla="*/ 376805 w 11269336"/>
              <a:gd name="connsiteY263" fmla="*/ 2307647 h 2323145"/>
              <a:gd name="connsiteX264" fmla="*/ 266777 w 11269336"/>
              <a:gd name="connsiteY264" fmla="*/ 2309012 h 2323145"/>
              <a:gd name="connsiteX265" fmla="*/ 156013 w 11269336"/>
              <a:gd name="connsiteY265" fmla="*/ 2306832 h 2323145"/>
              <a:gd name="connsiteX266" fmla="*/ 87258 w 11269336"/>
              <a:gd name="connsiteY266" fmla="*/ 2285511 h 2323145"/>
              <a:gd name="connsiteX267" fmla="*/ 23798 w 11269336"/>
              <a:gd name="connsiteY267" fmla="*/ 2281822 h 2323145"/>
              <a:gd name="connsiteX268" fmla="*/ 0 w 11269336"/>
              <a:gd name="connsiteY268" fmla="*/ 2285369 h 2323145"/>
              <a:gd name="connsiteX269" fmla="*/ 0 w 11269336"/>
              <a:gd name="connsiteY269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197391 w 11269336"/>
              <a:gd name="connsiteY54" fmla="*/ 1107746 h 2323145"/>
              <a:gd name="connsiteX55" fmla="*/ 8081474 w 11269336"/>
              <a:gd name="connsiteY55" fmla="*/ 1130125 h 2323145"/>
              <a:gd name="connsiteX56" fmla="*/ 8053585 w 11269336"/>
              <a:gd name="connsiteY56" fmla="*/ 1129169 h 2323145"/>
              <a:gd name="connsiteX57" fmla="*/ 8038422 w 11269336"/>
              <a:gd name="connsiteY57" fmla="*/ 1119092 h 2323145"/>
              <a:gd name="connsiteX58" fmla="*/ 8029450 w 11269336"/>
              <a:gd name="connsiteY58" fmla="*/ 1125592 h 2323145"/>
              <a:gd name="connsiteX59" fmla="*/ 7959552 w 11269336"/>
              <a:gd name="connsiteY59" fmla="*/ 1140188 h 2323145"/>
              <a:gd name="connsiteX60" fmla="*/ 7914188 w 11269336"/>
              <a:gd name="connsiteY60" fmla="*/ 1150862 h 2323145"/>
              <a:gd name="connsiteX61" fmla="*/ 7914918 w 11269336"/>
              <a:gd name="connsiteY61" fmla="*/ 1168758 h 2323145"/>
              <a:gd name="connsiteX62" fmla="*/ 7875510 w 11269336"/>
              <a:gd name="connsiteY62" fmla="*/ 1183153 h 2323145"/>
              <a:gd name="connsiteX63" fmla="*/ 7829932 w 11269336"/>
              <a:gd name="connsiteY63" fmla="*/ 1180782 h 2323145"/>
              <a:gd name="connsiteX64" fmla="*/ 7779182 w 11269336"/>
              <a:gd name="connsiteY64" fmla="*/ 1192665 h 2323145"/>
              <a:gd name="connsiteX65" fmla="*/ 7748774 w 11269336"/>
              <a:gd name="connsiteY65" fmla="*/ 1199586 h 2323145"/>
              <a:gd name="connsiteX66" fmla="*/ 7671846 w 11269336"/>
              <a:gd name="connsiteY66" fmla="*/ 1231966 h 2323145"/>
              <a:gd name="connsiteX67" fmla="*/ 7554146 w 11269336"/>
              <a:gd name="connsiteY67" fmla="*/ 1319748 h 2323145"/>
              <a:gd name="connsiteX68" fmla="*/ 7515052 w 11269336"/>
              <a:gd name="connsiteY68" fmla="*/ 1336718 h 2323145"/>
              <a:gd name="connsiteX69" fmla="*/ 7507193 w 11269336"/>
              <a:gd name="connsiteY69" fmla="*/ 1334617 h 2323145"/>
              <a:gd name="connsiteX70" fmla="*/ 7461694 w 11269336"/>
              <a:gd name="connsiteY70" fmla="*/ 1375866 h 2323145"/>
              <a:gd name="connsiteX71" fmla="*/ 7377571 w 11269336"/>
              <a:gd name="connsiteY71" fmla="*/ 1400128 h 2323145"/>
              <a:gd name="connsiteX72" fmla="*/ 7311261 w 11269336"/>
              <a:gd name="connsiteY72" fmla="*/ 1412652 h 2323145"/>
              <a:gd name="connsiteX73" fmla="*/ 7275307 w 11269336"/>
              <a:gd name="connsiteY73" fmla="*/ 1422171 h 2323145"/>
              <a:gd name="connsiteX74" fmla="*/ 7247783 w 11269336"/>
              <a:gd name="connsiteY74" fmla="*/ 1426330 h 2323145"/>
              <a:gd name="connsiteX75" fmla="*/ 7185047 w 11269336"/>
              <a:gd name="connsiteY75" fmla="*/ 1451812 h 2323145"/>
              <a:gd name="connsiteX76" fmla="*/ 7084117 w 11269336"/>
              <a:gd name="connsiteY76" fmla="*/ 1500281 h 2323145"/>
              <a:gd name="connsiteX77" fmla="*/ 7062011 w 11269336"/>
              <a:gd name="connsiteY77" fmla="*/ 1509183 h 2323145"/>
              <a:gd name="connsiteX78" fmla="*/ 7040555 w 11269336"/>
              <a:gd name="connsiteY78" fmla="*/ 1511207 h 2323145"/>
              <a:gd name="connsiteX79" fmla="*/ 7033438 w 11269336"/>
              <a:gd name="connsiteY79" fmla="*/ 1506772 h 2323145"/>
              <a:gd name="connsiteX80" fmla="*/ 7020886 w 11269336"/>
              <a:gd name="connsiteY80" fmla="*/ 1510764 h 2323145"/>
              <a:gd name="connsiteX81" fmla="*/ 7017033 w 11269336"/>
              <a:gd name="connsiteY81" fmla="*/ 1510650 h 2323145"/>
              <a:gd name="connsiteX82" fmla="*/ 6995460 w 11269336"/>
              <a:gd name="connsiteY82" fmla="*/ 1511173 h 2323145"/>
              <a:gd name="connsiteX83" fmla="*/ 6962144 w 11269336"/>
              <a:gd name="connsiteY83" fmla="*/ 1541508 h 2323145"/>
              <a:gd name="connsiteX84" fmla="*/ 6910674 w 11269336"/>
              <a:gd name="connsiteY84" fmla="*/ 1554793 h 2323145"/>
              <a:gd name="connsiteX85" fmla="*/ 6732152 w 11269336"/>
              <a:gd name="connsiteY85" fmla="*/ 1642538 h 2323145"/>
              <a:gd name="connsiteX86" fmla="*/ 6694106 w 11269336"/>
              <a:gd name="connsiteY86" fmla="*/ 1632377 h 2323145"/>
              <a:gd name="connsiteX87" fmla="*/ 6617223 w 11269336"/>
              <a:gd name="connsiteY87" fmla="*/ 1659889 h 2323145"/>
              <a:gd name="connsiteX88" fmla="*/ 6521138 w 11269336"/>
              <a:gd name="connsiteY88" fmla="*/ 1744340 h 2323145"/>
              <a:gd name="connsiteX89" fmla="*/ 6380677 w 11269336"/>
              <a:gd name="connsiteY89" fmla="*/ 1796883 h 2323145"/>
              <a:gd name="connsiteX90" fmla="*/ 6374897 w 11269336"/>
              <a:gd name="connsiteY90" fmla="*/ 1809910 h 2323145"/>
              <a:gd name="connsiteX91" fmla="*/ 6364545 w 11269336"/>
              <a:gd name="connsiteY91" fmla="*/ 1820090 h 2323145"/>
              <a:gd name="connsiteX92" fmla="*/ 6362126 w 11269336"/>
              <a:gd name="connsiteY92" fmla="*/ 1819991 h 2323145"/>
              <a:gd name="connsiteX93" fmla="*/ 6346673 w 11269336"/>
              <a:gd name="connsiteY93" fmla="*/ 1827824 h 2323145"/>
              <a:gd name="connsiteX94" fmla="*/ 6345588 w 11269336"/>
              <a:gd name="connsiteY94" fmla="*/ 1832232 h 2323145"/>
              <a:gd name="connsiteX95" fmla="*/ 6335708 w 11269336"/>
              <a:gd name="connsiteY95" fmla="*/ 1838451 h 2323145"/>
              <a:gd name="connsiteX96" fmla="*/ 6318182 w 11269336"/>
              <a:gd name="connsiteY96" fmla="*/ 1852975 h 2323145"/>
              <a:gd name="connsiteX97" fmla="*/ 6313084 w 11269336"/>
              <a:gd name="connsiteY97" fmla="*/ 1853561 h 2323145"/>
              <a:gd name="connsiteX98" fmla="*/ 6283816 w 11269336"/>
              <a:gd name="connsiteY98" fmla="*/ 1872148 h 2323145"/>
              <a:gd name="connsiteX99" fmla="*/ 6282550 w 11269336"/>
              <a:gd name="connsiteY99" fmla="*/ 1871392 h 2323145"/>
              <a:gd name="connsiteX100" fmla="*/ 6270527 w 11269336"/>
              <a:gd name="connsiteY100" fmla="*/ 1872208 h 2323145"/>
              <a:gd name="connsiteX101" fmla="*/ 6249518 w 11269336"/>
              <a:gd name="connsiteY101" fmla="*/ 1876079 h 2323145"/>
              <a:gd name="connsiteX102" fmla="*/ 6190386 w 11269336"/>
              <a:gd name="connsiteY102" fmla="*/ 1872478 h 2323145"/>
              <a:gd name="connsiteX103" fmla="*/ 6159777 w 11269336"/>
              <a:gd name="connsiteY103" fmla="*/ 1891745 h 2323145"/>
              <a:gd name="connsiteX104" fmla="*/ 6153131 w 11269336"/>
              <a:gd name="connsiteY104" fmla="*/ 1895079 h 2323145"/>
              <a:gd name="connsiteX105" fmla="*/ 6152798 w 11269336"/>
              <a:gd name="connsiteY105" fmla="*/ 1894920 h 2323145"/>
              <a:gd name="connsiteX106" fmla="*/ 6145388 w 11269336"/>
              <a:gd name="connsiteY106" fmla="*/ 1897990 h 2323145"/>
              <a:gd name="connsiteX107" fmla="*/ 6141014 w 11269336"/>
              <a:gd name="connsiteY107" fmla="*/ 1901155 h 2323145"/>
              <a:gd name="connsiteX108" fmla="*/ 6128122 w 11269336"/>
              <a:gd name="connsiteY108" fmla="*/ 1907623 h 2323145"/>
              <a:gd name="connsiteX109" fmla="*/ 6122351 w 11269336"/>
              <a:gd name="connsiteY109" fmla="*/ 1908359 h 2323145"/>
              <a:gd name="connsiteX110" fmla="*/ 6064750 w 11269336"/>
              <a:gd name="connsiteY110" fmla="*/ 1896394 h 2323145"/>
              <a:gd name="connsiteX111" fmla="*/ 5964230 w 11269336"/>
              <a:gd name="connsiteY111" fmla="*/ 1910038 h 2323145"/>
              <a:gd name="connsiteX112" fmla="*/ 5865399 w 11269336"/>
              <a:gd name="connsiteY112" fmla="*/ 1926966 h 2323145"/>
              <a:gd name="connsiteX113" fmla="*/ 5829951 w 11269336"/>
              <a:gd name="connsiteY113" fmla="*/ 1934755 h 2323145"/>
              <a:gd name="connsiteX114" fmla="*/ 5765285 w 11269336"/>
              <a:gd name="connsiteY114" fmla="*/ 1941322 h 2323145"/>
              <a:gd name="connsiteX115" fmla="*/ 5734750 w 11269336"/>
              <a:gd name="connsiteY115" fmla="*/ 1939793 h 2323145"/>
              <a:gd name="connsiteX116" fmla="*/ 5733569 w 11269336"/>
              <a:gd name="connsiteY116" fmla="*/ 1940505 h 2323145"/>
              <a:gd name="connsiteX117" fmla="*/ 5730329 w 11269336"/>
              <a:gd name="connsiteY117" fmla="*/ 1937845 h 2323145"/>
              <a:gd name="connsiteX118" fmla="*/ 5724661 w 11269336"/>
              <a:gd name="connsiteY118" fmla="*/ 1937455 h 2323145"/>
              <a:gd name="connsiteX119" fmla="*/ 5710186 w 11269336"/>
              <a:gd name="connsiteY119" fmla="*/ 1941370 h 2323145"/>
              <a:gd name="connsiteX120" fmla="*/ 5704910 w 11269336"/>
              <a:gd name="connsiteY120" fmla="*/ 1943663 h 2323145"/>
              <a:gd name="connsiteX121" fmla="*/ 5696836 w 11269336"/>
              <a:gd name="connsiteY121" fmla="*/ 1945271 h 2323145"/>
              <a:gd name="connsiteX122" fmla="*/ 5696583 w 11269336"/>
              <a:gd name="connsiteY122" fmla="*/ 1945050 h 2323145"/>
              <a:gd name="connsiteX123" fmla="*/ 5689123 w 11269336"/>
              <a:gd name="connsiteY123" fmla="*/ 1947067 h 2323145"/>
              <a:gd name="connsiteX124" fmla="*/ 5653291 w 11269336"/>
              <a:gd name="connsiteY124" fmla="*/ 1960245 h 2323145"/>
              <a:gd name="connsiteX125" fmla="*/ 5599385 w 11269336"/>
              <a:gd name="connsiteY125" fmla="*/ 1945198 h 2323145"/>
              <a:gd name="connsiteX126" fmla="*/ 5578300 w 11269336"/>
              <a:gd name="connsiteY126" fmla="*/ 1944963 h 2323145"/>
              <a:gd name="connsiteX127" fmla="*/ 5566758 w 11269336"/>
              <a:gd name="connsiteY127" fmla="*/ 1943441 h 2323145"/>
              <a:gd name="connsiteX128" fmla="*/ 5565857 w 11269336"/>
              <a:gd name="connsiteY128" fmla="*/ 1942445 h 2323145"/>
              <a:gd name="connsiteX129" fmla="*/ 5531534 w 11269336"/>
              <a:gd name="connsiteY129" fmla="*/ 1955208 h 2323145"/>
              <a:gd name="connsiteX130" fmla="*/ 5526552 w 11269336"/>
              <a:gd name="connsiteY130" fmla="*/ 1954799 h 2323145"/>
              <a:gd name="connsiteX131" fmla="*/ 5504723 w 11269336"/>
              <a:gd name="connsiteY131" fmla="*/ 1965811 h 2323145"/>
              <a:gd name="connsiteX132" fmla="*/ 5493156 w 11269336"/>
              <a:gd name="connsiteY132" fmla="*/ 1970063 h 2323145"/>
              <a:gd name="connsiteX133" fmla="*/ 5490486 w 11269336"/>
              <a:gd name="connsiteY133" fmla="*/ 1974227 h 2323145"/>
              <a:gd name="connsiteX134" fmla="*/ 5473107 w 11269336"/>
              <a:gd name="connsiteY134" fmla="*/ 1979001 h 2323145"/>
              <a:gd name="connsiteX135" fmla="*/ 5470885 w 11269336"/>
              <a:gd name="connsiteY135" fmla="*/ 1978432 h 2323145"/>
              <a:gd name="connsiteX136" fmla="*/ 5457393 w 11269336"/>
              <a:gd name="connsiteY136" fmla="*/ 1986525 h 2323145"/>
              <a:gd name="connsiteX137" fmla="*/ 5447102 w 11269336"/>
              <a:gd name="connsiteY137" fmla="*/ 1998329 h 2323145"/>
              <a:gd name="connsiteX138" fmla="*/ 5159151 w 11269336"/>
              <a:gd name="connsiteY138" fmla="*/ 2029640 h 2323145"/>
              <a:gd name="connsiteX139" fmla="*/ 5041688 w 11269336"/>
              <a:gd name="connsiteY139" fmla="*/ 2022334 h 2323145"/>
              <a:gd name="connsiteX140" fmla="*/ 4860988 w 11269336"/>
              <a:gd name="connsiteY140" fmla="*/ 2135698 h 2323145"/>
              <a:gd name="connsiteX141" fmla="*/ 4807902 w 11269336"/>
              <a:gd name="connsiteY141" fmla="*/ 2138894 h 2323145"/>
              <a:gd name="connsiteX142" fmla="*/ 4765388 w 11269336"/>
              <a:gd name="connsiteY142" fmla="*/ 2162525 h 2323145"/>
              <a:gd name="connsiteX143" fmla="*/ 4745033 w 11269336"/>
              <a:gd name="connsiteY143" fmla="*/ 2158859 h 2323145"/>
              <a:gd name="connsiteX144" fmla="*/ 4741475 w 11269336"/>
              <a:gd name="connsiteY144" fmla="*/ 2157998 h 2323145"/>
              <a:gd name="connsiteX145" fmla="*/ 4728247 w 11269336"/>
              <a:gd name="connsiteY145" fmla="*/ 2159526 h 2323145"/>
              <a:gd name="connsiteX146" fmla="*/ 4723263 w 11269336"/>
              <a:gd name="connsiteY146" fmla="*/ 2153742 h 2323145"/>
              <a:gd name="connsiteX147" fmla="*/ 4702453 w 11269336"/>
              <a:gd name="connsiteY147" fmla="*/ 2151586 h 2323145"/>
              <a:gd name="connsiteX148" fmla="*/ 4678455 w 11269336"/>
              <a:gd name="connsiteY148" fmla="*/ 2156131 h 2323145"/>
              <a:gd name="connsiteX149" fmla="*/ 4593061 w 11269336"/>
              <a:gd name="connsiteY149" fmla="*/ 2171597 h 2323145"/>
              <a:gd name="connsiteX150" fmla="*/ 4579902 w 11269336"/>
              <a:gd name="connsiteY150" fmla="*/ 2177927 h 2323145"/>
              <a:gd name="connsiteX151" fmla="*/ 4533444 w 11269336"/>
              <a:gd name="connsiteY151" fmla="*/ 2181200 h 2323145"/>
              <a:gd name="connsiteX152" fmla="*/ 4492832 w 11269336"/>
              <a:gd name="connsiteY152" fmla="*/ 2188033 h 2323145"/>
              <a:gd name="connsiteX153" fmla="*/ 4467257 w 11269336"/>
              <a:gd name="connsiteY153" fmla="*/ 2196121 h 2323145"/>
              <a:gd name="connsiteX154" fmla="*/ 4459937 w 11269336"/>
              <a:gd name="connsiteY154" fmla="*/ 2195182 h 2323145"/>
              <a:gd name="connsiteX155" fmla="*/ 4433312 w 11269336"/>
              <a:gd name="connsiteY155" fmla="*/ 2199004 h 2323145"/>
              <a:gd name="connsiteX156" fmla="*/ 4420601 w 11269336"/>
              <a:gd name="connsiteY156" fmla="*/ 2205158 h 2323145"/>
              <a:gd name="connsiteX157" fmla="*/ 4405765 w 11269336"/>
              <a:gd name="connsiteY157" fmla="*/ 2199902 h 2323145"/>
              <a:gd name="connsiteX158" fmla="*/ 4401354 w 11269336"/>
              <a:gd name="connsiteY158" fmla="*/ 2194745 h 2323145"/>
              <a:gd name="connsiteX159" fmla="*/ 4383151 w 11269336"/>
              <a:gd name="connsiteY159" fmla="*/ 2201140 h 2323145"/>
              <a:gd name="connsiteX160" fmla="*/ 4366646 w 11269336"/>
              <a:gd name="connsiteY160" fmla="*/ 2198564 h 2323145"/>
              <a:gd name="connsiteX161" fmla="*/ 4354009 w 11269336"/>
              <a:gd name="connsiteY161" fmla="*/ 2204984 h 2323145"/>
              <a:gd name="connsiteX162" fmla="*/ 4348284 w 11269336"/>
              <a:gd name="connsiteY162" fmla="*/ 2205270 h 2323145"/>
              <a:gd name="connsiteX163" fmla="*/ 4333906 w 11269336"/>
              <a:gd name="connsiteY163" fmla="*/ 2205251 h 2323145"/>
              <a:gd name="connsiteX164" fmla="*/ 4308819 w 11269336"/>
              <a:gd name="connsiteY164" fmla="*/ 2203822 h 2323145"/>
              <a:gd name="connsiteX165" fmla="*/ 4301210 w 11269336"/>
              <a:gd name="connsiteY165" fmla="*/ 2204456 h 2323145"/>
              <a:gd name="connsiteX166" fmla="*/ 4283095 w 11269336"/>
              <a:gd name="connsiteY166" fmla="*/ 2198177 h 2323145"/>
              <a:gd name="connsiteX167" fmla="*/ 4250119 w 11269336"/>
              <a:gd name="connsiteY167" fmla="*/ 2196342 h 2323145"/>
              <a:gd name="connsiteX168" fmla="*/ 4189203 w 11269336"/>
              <a:gd name="connsiteY168" fmla="*/ 2178994 h 2323145"/>
              <a:gd name="connsiteX169" fmla="*/ 4154035 w 11269336"/>
              <a:gd name="connsiteY169" fmla="*/ 2171950 h 2323145"/>
              <a:gd name="connsiteX170" fmla="*/ 4129569 w 11269336"/>
              <a:gd name="connsiteY170" fmla="*/ 2163850 h 2323145"/>
              <a:gd name="connsiteX171" fmla="*/ 4061250 w 11269336"/>
              <a:gd name="connsiteY171" fmla="*/ 2159236 h 2323145"/>
              <a:gd name="connsiteX172" fmla="*/ 3945480 w 11269336"/>
              <a:gd name="connsiteY172" fmla="*/ 2158279 h 2323145"/>
              <a:gd name="connsiteX173" fmla="*/ 3921468 w 11269336"/>
              <a:gd name="connsiteY173" fmla="*/ 2156588 h 2323145"/>
              <a:gd name="connsiteX174" fmla="*/ 3903348 w 11269336"/>
              <a:gd name="connsiteY174" fmla="*/ 2149220 h 2323145"/>
              <a:gd name="connsiteX175" fmla="*/ 3901342 w 11269336"/>
              <a:gd name="connsiteY175" fmla="*/ 2142355 h 2323145"/>
              <a:gd name="connsiteX176" fmla="*/ 3888539 w 11269336"/>
              <a:gd name="connsiteY176" fmla="*/ 2140476 h 2323145"/>
              <a:gd name="connsiteX177" fmla="*/ 3885662 w 11269336"/>
              <a:gd name="connsiteY177" fmla="*/ 2138740 h 2323145"/>
              <a:gd name="connsiteX178" fmla="*/ 3868627 w 11269336"/>
              <a:gd name="connsiteY178" fmla="*/ 2130023 h 2323145"/>
              <a:gd name="connsiteX179" fmla="*/ 3819177 w 11269336"/>
              <a:gd name="connsiteY179" fmla="*/ 2142111 h 2323145"/>
              <a:gd name="connsiteX180" fmla="*/ 3769100 w 11269336"/>
              <a:gd name="connsiteY180" fmla="*/ 2131731 h 2323145"/>
              <a:gd name="connsiteX181" fmla="*/ 3562752 w 11269336"/>
              <a:gd name="connsiteY181" fmla="*/ 2131785 h 2323145"/>
              <a:gd name="connsiteX182" fmla="*/ 3541402 w 11269336"/>
              <a:gd name="connsiteY182" fmla="*/ 2106821 h 2323145"/>
              <a:gd name="connsiteX183" fmla="*/ 3365341 w 11269336"/>
              <a:gd name="connsiteY183" fmla="*/ 2077638 h 2323145"/>
              <a:gd name="connsiteX184" fmla="*/ 3170922 w 11269336"/>
              <a:gd name="connsiteY184" fmla="*/ 2115957 h 2323145"/>
              <a:gd name="connsiteX185" fmla="*/ 3156256 w 11269336"/>
              <a:gd name="connsiteY185" fmla="*/ 2124773 h 2323145"/>
              <a:gd name="connsiteX186" fmla="*/ 3140298 w 11269336"/>
              <a:gd name="connsiteY186" fmla="*/ 2129182 h 2323145"/>
              <a:gd name="connsiteX187" fmla="*/ 3138514 w 11269336"/>
              <a:gd name="connsiteY187" fmla="*/ 2128069 h 2323145"/>
              <a:gd name="connsiteX188" fmla="*/ 3120467 w 11269336"/>
              <a:gd name="connsiteY188" fmla="*/ 2128281 h 2323145"/>
              <a:gd name="connsiteX189" fmla="*/ 3116175 w 11269336"/>
              <a:gd name="connsiteY189" fmla="*/ 2131633 h 2323145"/>
              <a:gd name="connsiteX190" fmla="*/ 3103685 w 11269336"/>
              <a:gd name="connsiteY190" fmla="*/ 2132814 h 2323145"/>
              <a:gd name="connsiteX191" fmla="*/ 3078794 w 11269336"/>
              <a:gd name="connsiteY191" fmla="*/ 2137935 h 2323145"/>
              <a:gd name="connsiteX192" fmla="*/ 3074407 w 11269336"/>
              <a:gd name="connsiteY192" fmla="*/ 2136274 h 2323145"/>
              <a:gd name="connsiteX193" fmla="*/ 3037285 w 11269336"/>
              <a:gd name="connsiteY193" fmla="*/ 2139919 h 2323145"/>
              <a:gd name="connsiteX194" fmla="*/ 3036901 w 11269336"/>
              <a:gd name="connsiteY194" fmla="*/ 2138726 h 2323145"/>
              <a:gd name="connsiteX195" fmla="*/ 3026996 w 11269336"/>
              <a:gd name="connsiteY195" fmla="*/ 2134322 h 2323145"/>
              <a:gd name="connsiteX196" fmla="*/ 3007772 w 11269336"/>
              <a:gd name="connsiteY196" fmla="*/ 2128742 h 2323145"/>
              <a:gd name="connsiteX197" fmla="*/ 2965030 w 11269336"/>
              <a:gd name="connsiteY197" fmla="*/ 2100494 h 2323145"/>
              <a:gd name="connsiteX198" fmla="*/ 2926342 w 11269336"/>
              <a:gd name="connsiteY198" fmla="*/ 2104155 h 2323145"/>
              <a:gd name="connsiteX199" fmla="*/ 2918608 w 11269336"/>
              <a:gd name="connsiteY199" fmla="*/ 2104215 h 2323145"/>
              <a:gd name="connsiteX200" fmla="*/ 2918475 w 11269336"/>
              <a:gd name="connsiteY200" fmla="*/ 2103937 h 2323145"/>
              <a:gd name="connsiteX201" fmla="*/ 2910360 w 11269336"/>
              <a:gd name="connsiteY201" fmla="*/ 2103444 h 2323145"/>
              <a:gd name="connsiteX202" fmla="*/ 2904507 w 11269336"/>
              <a:gd name="connsiteY202" fmla="*/ 2104326 h 2323145"/>
              <a:gd name="connsiteX203" fmla="*/ 2889503 w 11269336"/>
              <a:gd name="connsiteY203" fmla="*/ 2104443 h 2323145"/>
              <a:gd name="connsiteX204" fmla="*/ 2884480 w 11269336"/>
              <a:gd name="connsiteY204" fmla="*/ 2102626 h 2323145"/>
              <a:gd name="connsiteX205" fmla="*/ 2882689 w 11269336"/>
              <a:gd name="connsiteY205" fmla="*/ 2099228 h 2323145"/>
              <a:gd name="connsiteX206" fmla="*/ 2881291 w 11269336"/>
              <a:gd name="connsiteY206" fmla="*/ 2099618 h 2323145"/>
              <a:gd name="connsiteX207" fmla="*/ 2853979 w 11269336"/>
              <a:gd name="connsiteY207" fmla="*/ 2090388 h 2323145"/>
              <a:gd name="connsiteX208" fmla="*/ 2791790 w 11269336"/>
              <a:gd name="connsiteY208" fmla="*/ 2080332 h 2323145"/>
              <a:gd name="connsiteX209" fmla="*/ 2755844 w 11269336"/>
              <a:gd name="connsiteY209" fmla="*/ 2078874 h 2323145"/>
              <a:gd name="connsiteX210" fmla="*/ 2657742 w 11269336"/>
              <a:gd name="connsiteY210" fmla="*/ 2070179 h 2323145"/>
              <a:gd name="connsiteX211" fmla="*/ 2559549 w 11269336"/>
              <a:gd name="connsiteY211" fmla="*/ 2057873 h 2323145"/>
              <a:gd name="connsiteX212" fmla="*/ 2512054 w 11269336"/>
              <a:gd name="connsiteY212" fmla="*/ 2031671 h 2323145"/>
              <a:gd name="connsiteX213" fmla="*/ 2506437 w 11269336"/>
              <a:gd name="connsiteY213" fmla="*/ 2030918 h 2323145"/>
              <a:gd name="connsiteX214" fmla="*/ 2491752 w 11269336"/>
              <a:gd name="connsiteY214" fmla="*/ 2033906 h 2323145"/>
              <a:gd name="connsiteX215" fmla="*/ 2486338 w 11269336"/>
              <a:gd name="connsiteY215" fmla="*/ 2035862 h 2323145"/>
              <a:gd name="connsiteX216" fmla="*/ 2478186 w 11269336"/>
              <a:gd name="connsiteY216" fmla="*/ 2036953 h 2323145"/>
              <a:gd name="connsiteX217" fmla="*/ 2477950 w 11269336"/>
              <a:gd name="connsiteY217" fmla="*/ 2036715 h 2323145"/>
              <a:gd name="connsiteX218" fmla="*/ 2470381 w 11269336"/>
              <a:gd name="connsiteY218" fmla="*/ 2038256 h 2323145"/>
              <a:gd name="connsiteX219" fmla="*/ 2433781 w 11269336"/>
              <a:gd name="connsiteY219" fmla="*/ 2049140 h 2323145"/>
              <a:gd name="connsiteX220" fmla="*/ 2381172 w 11269336"/>
              <a:gd name="connsiteY220" fmla="*/ 2030645 h 2323145"/>
              <a:gd name="connsiteX221" fmla="*/ 2360198 w 11269336"/>
              <a:gd name="connsiteY221" fmla="*/ 2029059 h 2323145"/>
              <a:gd name="connsiteX222" fmla="*/ 2348815 w 11269336"/>
              <a:gd name="connsiteY222" fmla="*/ 2026798 h 2323145"/>
              <a:gd name="connsiteX223" fmla="*/ 2347988 w 11269336"/>
              <a:gd name="connsiteY223" fmla="*/ 2025745 h 2323145"/>
              <a:gd name="connsiteX224" fmla="*/ 2312920 w 11269336"/>
              <a:gd name="connsiteY224" fmla="*/ 2036311 h 2323145"/>
              <a:gd name="connsiteX225" fmla="*/ 2307986 w 11269336"/>
              <a:gd name="connsiteY225" fmla="*/ 2035583 h 2323145"/>
              <a:gd name="connsiteX226" fmla="*/ 2285481 w 11269336"/>
              <a:gd name="connsiteY226" fmla="*/ 2045197 h 2323145"/>
              <a:gd name="connsiteX227" fmla="*/ 2273666 w 11269336"/>
              <a:gd name="connsiteY227" fmla="*/ 2048710 h 2323145"/>
              <a:gd name="connsiteX228" fmla="*/ 2270719 w 11269336"/>
              <a:gd name="connsiteY228" fmla="*/ 2052702 h 2323145"/>
              <a:gd name="connsiteX229" fmla="*/ 2253080 w 11269336"/>
              <a:gd name="connsiteY229" fmla="*/ 2056363 h 2323145"/>
              <a:gd name="connsiteX230" fmla="*/ 2250906 w 11269336"/>
              <a:gd name="connsiteY230" fmla="*/ 2055654 h 2323145"/>
              <a:gd name="connsiteX231" fmla="*/ 2236905 w 11269336"/>
              <a:gd name="connsiteY231" fmla="*/ 2062882 h 2323145"/>
              <a:gd name="connsiteX232" fmla="*/ 2225830 w 11269336"/>
              <a:gd name="connsiteY232" fmla="*/ 2074027 h 2323145"/>
              <a:gd name="connsiteX233" fmla="*/ 2073776 w 11269336"/>
              <a:gd name="connsiteY233" fmla="*/ 2089244 h 2323145"/>
              <a:gd name="connsiteX234" fmla="*/ 1948256 w 11269336"/>
              <a:gd name="connsiteY234" fmla="*/ 2146616 h 2323145"/>
              <a:gd name="connsiteX235" fmla="*/ 1865582 w 11269336"/>
              <a:gd name="connsiteY235" fmla="*/ 2153738 h 2323145"/>
              <a:gd name="connsiteX236" fmla="*/ 1835210 w 11269336"/>
              <a:gd name="connsiteY236" fmla="*/ 2134244 h 2323145"/>
              <a:gd name="connsiteX237" fmla="*/ 1632661 w 11269336"/>
              <a:gd name="connsiteY237" fmla="*/ 2173882 h 2323145"/>
              <a:gd name="connsiteX238" fmla="*/ 1579590 w 11269336"/>
              <a:gd name="connsiteY238" fmla="*/ 2173680 h 2323145"/>
              <a:gd name="connsiteX239" fmla="*/ 1535601 w 11269336"/>
              <a:gd name="connsiteY239" fmla="*/ 2194590 h 2323145"/>
              <a:gd name="connsiteX240" fmla="*/ 1515594 w 11269336"/>
              <a:gd name="connsiteY240" fmla="*/ 2189622 h 2323145"/>
              <a:gd name="connsiteX241" fmla="*/ 1512113 w 11269336"/>
              <a:gd name="connsiteY241" fmla="*/ 2188534 h 2323145"/>
              <a:gd name="connsiteX242" fmla="*/ 1498838 w 11269336"/>
              <a:gd name="connsiteY242" fmla="*/ 2189213 h 2323145"/>
              <a:gd name="connsiteX243" fmla="*/ 1494279 w 11269336"/>
              <a:gd name="connsiteY243" fmla="*/ 2183112 h 2323145"/>
              <a:gd name="connsiteX244" fmla="*/ 1473714 w 11269336"/>
              <a:gd name="connsiteY244" fmla="*/ 2179625 h 2323145"/>
              <a:gd name="connsiteX245" fmla="*/ 1449503 w 11269336"/>
              <a:gd name="connsiteY245" fmla="*/ 2182633 h 2323145"/>
              <a:gd name="connsiteX246" fmla="*/ 1266687 w 11269336"/>
              <a:gd name="connsiteY246" fmla="*/ 2212688 h 2323145"/>
              <a:gd name="connsiteX247" fmla="*/ 1239614 w 11269336"/>
              <a:gd name="connsiteY247" fmla="*/ 2209727 h 2323145"/>
              <a:gd name="connsiteX248" fmla="*/ 1202436 w 11269336"/>
              <a:gd name="connsiteY248" fmla="*/ 2209817 h 2323145"/>
              <a:gd name="connsiteX249" fmla="*/ 1136097 w 11269336"/>
              <a:gd name="connsiteY249" fmla="*/ 2205112 h 2323145"/>
              <a:gd name="connsiteX250" fmla="*/ 988232 w 11269336"/>
              <a:gd name="connsiteY250" fmla="*/ 2235635 h 2323145"/>
              <a:gd name="connsiteX251" fmla="*/ 981959 w 11269336"/>
              <a:gd name="connsiteY251" fmla="*/ 2231607 h 2323145"/>
              <a:gd name="connsiteX252" fmla="*/ 938600 w 11269336"/>
              <a:gd name="connsiteY252" fmla="*/ 2238113 h 2323145"/>
              <a:gd name="connsiteX253" fmla="*/ 791788 w 11269336"/>
              <a:gd name="connsiteY253" fmla="*/ 2293224 h 2323145"/>
              <a:gd name="connsiteX254" fmla="*/ 706914 w 11269336"/>
              <a:gd name="connsiteY254" fmla="*/ 2305046 h 2323145"/>
              <a:gd name="connsiteX255" fmla="*/ 675971 w 11269336"/>
              <a:gd name="connsiteY255" fmla="*/ 2304030 h 2323145"/>
              <a:gd name="connsiteX256" fmla="*/ 624180 w 11269336"/>
              <a:gd name="connsiteY256" fmla="*/ 2302650 h 2323145"/>
              <a:gd name="connsiteX257" fmla="*/ 583453 w 11269336"/>
              <a:gd name="connsiteY257" fmla="*/ 2288788 h 2323145"/>
              <a:gd name="connsiteX258" fmla="*/ 540946 w 11269336"/>
              <a:gd name="connsiteY258" fmla="*/ 2292721 h 2323145"/>
              <a:gd name="connsiteX259" fmla="*/ 533680 w 11269336"/>
              <a:gd name="connsiteY259" fmla="*/ 2310233 h 2323145"/>
              <a:gd name="connsiteX260" fmla="*/ 487366 w 11269336"/>
              <a:gd name="connsiteY260" fmla="*/ 2309053 h 2323145"/>
              <a:gd name="connsiteX261" fmla="*/ 416820 w 11269336"/>
              <a:gd name="connsiteY261" fmla="*/ 2305443 h 2323145"/>
              <a:gd name="connsiteX262" fmla="*/ 376805 w 11269336"/>
              <a:gd name="connsiteY262" fmla="*/ 2307647 h 2323145"/>
              <a:gd name="connsiteX263" fmla="*/ 266777 w 11269336"/>
              <a:gd name="connsiteY263" fmla="*/ 2309012 h 2323145"/>
              <a:gd name="connsiteX264" fmla="*/ 156013 w 11269336"/>
              <a:gd name="connsiteY264" fmla="*/ 2306832 h 2323145"/>
              <a:gd name="connsiteX265" fmla="*/ 87258 w 11269336"/>
              <a:gd name="connsiteY265" fmla="*/ 2285511 h 2323145"/>
              <a:gd name="connsiteX266" fmla="*/ 23798 w 11269336"/>
              <a:gd name="connsiteY266" fmla="*/ 2281822 h 2323145"/>
              <a:gd name="connsiteX267" fmla="*/ 0 w 11269336"/>
              <a:gd name="connsiteY267" fmla="*/ 2285369 h 2323145"/>
              <a:gd name="connsiteX268" fmla="*/ 0 w 11269336"/>
              <a:gd name="connsiteY268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795998 w 11269336"/>
              <a:gd name="connsiteY32" fmla="*/ 863337 h 2323145"/>
              <a:gd name="connsiteX33" fmla="*/ 8776970 w 11269336"/>
              <a:gd name="connsiteY33" fmla="*/ 885177 h 2323145"/>
              <a:gd name="connsiteX34" fmla="*/ 8755719 w 11269336"/>
              <a:gd name="connsiteY34" fmla="*/ 889754 h 2323145"/>
              <a:gd name="connsiteX35" fmla="*/ 8743257 w 11269336"/>
              <a:gd name="connsiteY35" fmla="*/ 904723 h 2323145"/>
              <a:gd name="connsiteX36" fmla="*/ 8721366 w 11269336"/>
              <a:gd name="connsiteY36" fmla="*/ 904711 h 2323145"/>
              <a:gd name="connsiteX37" fmla="*/ 8678353 w 11269336"/>
              <a:gd name="connsiteY37" fmla="*/ 926318 h 2323145"/>
              <a:gd name="connsiteX38" fmla="*/ 8636849 w 11269336"/>
              <a:gd name="connsiteY38" fmla="*/ 937900 h 2323145"/>
              <a:gd name="connsiteX39" fmla="*/ 8620213 w 11269336"/>
              <a:gd name="connsiteY39" fmla="*/ 943068 h 2323145"/>
              <a:gd name="connsiteX40" fmla="*/ 8612581 w 11269336"/>
              <a:gd name="connsiteY40" fmla="*/ 952695 h 2323145"/>
              <a:gd name="connsiteX41" fmla="*/ 8589038 w 11269336"/>
              <a:gd name="connsiteY41" fmla="*/ 963892 h 2323145"/>
              <a:gd name="connsiteX42" fmla="*/ 8579950 w 11269336"/>
              <a:gd name="connsiteY42" fmla="*/ 960899 h 2323145"/>
              <a:gd name="connsiteX43" fmla="*/ 8579319 w 11269336"/>
              <a:gd name="connsiteY43" fmla="*/ 965630 h 2323145"/>
              <a:gd name="connsiteX44" fmla="*/ 8547429 w 11269336"/>
              <a:gd name="connsiteY44" fmla="*/ 984506 h 2323145"/>
              <a:gd name="connsiteX45" fmla="*/ 8478704 w 11269336"/>
              <a:gd name="connsiteY45" fmla="*/ 1025490 h 2323145"/>
              <a:gd name="connsiteX46" fmla="*/ 8461421 w 11269336"/>
              <a:gd name="connsiteY46" fmla="*/ 1035512 h 2323145"/>
              <a:gd name="connsiteX47" fmla="*/ 8445003 w 11269336"/>
              <a:gd name="connsiteY47" fmla="*/ 1036851 h 2323145"/>
              <a:gd name="connsiteX48" fmla="*/ 8357350 w 11269336"/>
              <a:gd name="connsiteY48" fmla="*/ 1060213 h 2323145"/>
              <a:gd name="connsiteX49" fmla="*/ 8335565 w 11269336"/>
              <a:gd name="connsiteY49" fmla="*/ 1061151 h 2323145"/>
              <a:gd name="connsiteX50" fmla="*/ 8325267 w 11269336"/>
              <a:gd name="connsiteY50" fmla="*/ 1055919 h 2323145"/>
              <a:gd name="connsiteX51" fmla="*/ 8293586 w 11269336"/>
              <a:gd name="connsiteY51" fmla="*/ 1076144 h 2323145"/>
              <a:gd name="connsiteX52" fmla="*/ 8242405 w 11269336"/>
              <a:gd name="connsiteY52" fmla="*/ 1095960 h 2323145"/>
              <a:gd name="connsiteX53" fmla="*/ 8197391 w 11269336"/>
              <a:gd name="connsiteY53" fmla="*/ 1107746 h 2323145"/>
              <a:gd name="connsiteX54" fmla="*/ 8081474 w 11269336"/>
              <a:gd name="connsiteY54" fmla="*/ 1130125 h 2323145"/>
              <a:gd name="connsiteX55" fmla="*/ 8053585 w 11269336"/>
              <a:gd name="connsiteY55" fmla="*/ 1129169 h 2323145"/>
              <a:gd name="connsiteX56" fmla="*/ 8038422 w 11269336"/>
              <a:gd name="connsiteY56" fmla="*/ 1119092 h 2323145"/>
              <a:gd name="connsiteX57" fmla="*/ 8029450 w 11269336"/>
              <a:gd name="connsiteY57" fmla="*/ 1125592 h 2323145"/>
              <a:gd name="connsiteX58" fmla="*/ 7959552 w 11269336"/>
              <a:gd name="connsiteY58" fmla="*/ 1140188 h 2323145"/>
              <a:gd name="connsiteX59" fmla="*/ 7914188 w 11269336"/>
              <a:gd name="connsiteY59" fmla="*/ 1150862 h 2323145"/>
              <a:gd name="connsiteX60" fmla="*/ 7914918 w 11269336"/>
              <a:gd name="connsiteY60" fmla="*/ 1168758 h 2323145"/>
              <a:gd name="connsiteX61" fmla="*/ 7875510 w 11269336"/>
              <a:gd name="connsiteY61" fmla="*/ 1183153 h 2323145"/>
              <a:gd name="connsiteX62" fmla="*/ 7829932 w 11269336"/>
              <a:gd name="connsiteY62" fmla="*/ 1180782 h 2323145"/>
              <a:gd name="connsiteX63" fmla="*/ 7779182 w 11269336"/>
              <a:gd name="connsiteY63" fmla="*/ 1192665 h 2323145"/>
              <a:gd name="connsiteX64" fmla="*/ 7748774 w 11269336"/>
              <a:gd name="connsiteY64" fmla="*/ 1199586 h 2323145"/>
              <a:gd name="connsiteX65" fmla="*/ 7671846 w 11269336"/>
              <a:gd name="connsiteY65" fmla="*/ 1231966 h 2323145"/>
              <a:gd name="connsiteX66" fmla="*/ 7554146 w 11269336"/>
              <a:gd name="connsiteY66" fmla="*/ 1319748 h 2323145"/>
              <a:gd name="connsiteX67" fmla="*/ 7515052 w 11269336"/>
              <a:gd name="connsiteY67" fmla="*/ 1336718 h 2323145"/>
              <a:gd name="connsiteX68" fmla="*/ 7507193 w 11269336"/>
              <a:gd name="connsiteY68" fmla="*/ 1334617 h 2323145"/>
              <a:gd name="connsiteX69" fmla="*/ 7461694 w 11269336"/>
              <a:gd name="connsiteY69" fmla="*/ 1375866 h 2323145"/>
              <a:gd name="connsiteX70" fmla="*/ 7377571 w 11269336"/>
              <a:gd name="connsiteY70" fmla="*/ 1400128 h 2323145"/>
              <a:gd name="connsiteX71" fmla="*/ 7311261 w 11269336"/>
              <a:gd name="connsiteY71" fmla="*/ 1412652 h 2323145"/>
              <a:gd name="connsiteX72" fmla="*/ 7275307 w 11269336"/>
              <a:gd name="connsiteY72" fmla="*/ 1422171 h 2323145"/>
              <a:gd name="connsiteX73" fmla="*/ 7247783 w 11269336"/>
              <a:gd name="connsiteY73" fmla="*/ 1426330 h 2323145"/>
              <a:gd name="connsiteX74" fmla="*/ 7185047 w 11269336"/>
              <a:gd name="connsiteY74" fmla="*/ 1451812 h 2323145"/>
              <a:gd name="connsiteX75" fmla="*/ 7084117 w 11269336"/>
              <a:gd name="connsiteY75" fmla="*/ 1500281 h 2323145"/>
              <a:gd name="connsiteX76" fmla="*/ 7062011 w 11269336"/>
              <a:gd name="connsiteY76" fmla="*/ 1509183 h 2323145"/>
              <a:gd name="connsiteX77" fmla="*/ 7040555 w 11269336"/>
              <a:gd name="connsiteY77" fmla="*/ 1511207 h 2323145"/>
              <a:gd name="connsiteX78" fmla="*/ 7033438 w 11269336"/>
              <a:gd name="connsiteY78" fmla="*/ 1506772 h 2323145"/>
              <a:gd name="connsiteX79" fmla="*/ 7020886 w 11269336"/>
              <a:gd name="connsiteY79" fmla="*/ 1510764 h 2323145"/>
              <a:gd name="connsiteX80" fmla="*/ 7017033 w 11269336"/>
              <a:gd name="connsiteY80" fmla="*/ 1510650 h 2323145"/>
              <a:gd name="connsiteX81" fmla="*/ 6995460 w 11269336"/>
              <a:gd name="connsiteY81" fmla="*/ 1511173 h 2323145"/>
              <a:gd name="connsiteX82" fmla="*/ 6962144 w 11269336"/>
              <a:gd name="connsiteY82" fmla="*/ 1541508 h 2323145"/>
              <a:gd name="connsiteX83" fmla="*/ 6910674 w 11269336"/>
              <a:gd name="connsiteY83" fmla="*/ 1554793 h 2323145"/>
              <a:gd name="connsiteX84" fmla="*/ 6732152 w 11269336"/>
              <a:gd name="connsiteY84" fmla="*/ 1642538 h 2323145"/>
              <a:gd name="connsiteX85" fmla="*/ 6694106 w 11269336"/>
              <a:gd name="connsiteY85" fmla="*/ 1632377 h 2323145"/>
              <a:gd name="connsiteX86" fmla="*/ 6617223 w 11269336"/>
              <a:gd name="connsiteY86" fmla="*/ 1659889 h 2323145"/>
              <a:gd name="connsiteX87" fmla="*/ 6521138 w 11269336"/>
              <a:gd name="connsiteY87" fmla="*/ 1744340 h 2323145"/>
              <a:gd name="connsiteX88" fmla="*/ 6380677 w 11269336"/>
              <a:gd name="connsiteY88" fmla="*/ 1796883 h 2323145"/>
              <a:gd name="connsiteX89" fmla="*/ 6374897 w 11269336"/>
              <a:gd name="connsiteY89" fmla="*/ 1809910 h 2323145"/>
              <a:gd name="connsiteX90" fmla="*/ 6364545 w 11269336"/>
              <a:gd name="connsiteY90" fmla="*/ 1820090 h 2323145"/>
              <a:gd name="connsiteX91" fmla="*/ 6362126 w 11269336"/>
              <a:gd name="connsiteY91" fmla="*/ 1819991 h 2323145"/>
              <a:gd name="connsiteX92" fmla="*/ 6346673 w 11269336"/>
              <a:gd name="connsiteY92" fmla="*/ 1827824 h 2323145"/>
              <a:gd name="connsiteX93" fmla="*/ 6345588 w 11269336"/>
              <a:gd name="connsiteY93" fmla="*/ 1832232 h 2323145"/>
              <a:gd name="connsiteX94" fmla="*/ 6335708 w 11269336"/>
              <a:gd name="connsiteY94" fmla="*/ 1838451 h 2323145"/>
              <a:gd name="connsiteX95" fmla="*/ 6318182 w 11269336"/>
              <a:gd name="connsiteY95" fmla="*/ 1852975 h 2323145"/>
              <a:gd name="connsiteX96" fmla="*/ 6313084 w 11269336"/>
              <a:gd name="connsiteY96" fmla="*/ 1853561 h 2323145"/>
              <a:gd name="connsiteX97" fmla="*/ 6283816 w 11269336"/>
              <a:gd name="connsiteY97" fmla="*/ 1872148 h 2323145"/>
              <a:gd name="connsiteX98" fmla="*/ 6282550 w 11269336"/>
              <a:gd name="connsiteY98" fmla="*/ 1871392 h 2323145"/>
              <a:gd name="connsiteX99" fmla="*/ 6270527 w 11269336"/>
              <a:gd name="connsiteY99" fmla="*/ 1872208 h 2323145"/>
              <a:gd name="connsiteX100" fmla="*/ 6249518 w 11269336"/>
              <a:gd name="connsiteY100" fmla="*/ 1876079 h 2323145"/>
              <a:gd name="connsiteX101" fmla="*/ 6190386 w 11269336"/>
              <a:gd name="connsiteY101" fmla="*/ 1872478 h 2323145"/>
              <a:gd name="connsiteX102" fmla="*/ 6159777 w 11269336"/>
              <a:gd name="connsiteY102" fmla="*/ 1891745 h 2323145"/>
              <a:gd name="connsiteX103" fmla="*/ 6153131 w 11269336"/>
              <a:gd name="connsiteY103" fmla="*/ 1895079 h 2323145"/>
              <a:gd name="connsiteX104" fmla="*/ 6152798 w 11269336"/>
              <a:gd name="connsiteY104" fmla="*/ 1894920 h 2323145"/>
              <a:gd name="connsiteX105" fmla="*/ 6145388 w 11269336"/>
              <a:gd name="connsiteY105" fmla="*/ 1897990 h 2323145"/>
              <a:gd name="connsiteX106" fmla="*/ 6141014 w 11269336"/>
              <a:gd name="connsiteY106" fmla="*/ 1901155 h 2323145"/>
              <a:gd name="connsiteX107" fmla="*/ 6128122 w 11269336"/>
              <a:gd name="connsiteY107" fmla="*/ 1907623 h 2323145"/>
              <a:gd name="connsiteX108" fmla="*/ 6122351 w 11269336"/>
              <a:gd name="connsiteY108" fmla="*/ 1908359 h 2323145"/>
              <a:gd name="connsiteX109" fmla="*/ 6064750 w 11269336"/>
              <a:gd name="connsiteY109" fmla="*/ 1896394 h 2323145"/>
              <a:gd name="connsiteX110" fmla="*/ 5964230 w 11269336"/>
              <a:gd name="connsiteY110" fmla="*/ 1910038 h 2323145"/>
              <a:gd name="connsiteX111" fmla="*/ 5865399 w 11269336"/>
              <a:gd name="connsiteY111" fmla="*/ 1926966 h 2323145"/>
              <a:gd name="connsiteX112" fmla="*/ 5829951 w 11269336"/>
              <a:gd name="connsiteY112" fmla="*/ 1934755 h 2323145"/>
              <a:gd name="connsiteX113" fmla="*/ 5765285 w 11269336"/>
              <a:gd name="connsiteY113" fmla="*/ 1941322 h 2323145"/>
              <a:gd name="connsiteX114" fmla="*/ 5734750 w 11269336"/>
              <a:gd name="connsiteY114" fmla="*/ 1939793 h 2323145"/>
              <a:gd name="connsiteX115" fmla="*/ 5733569 w 11269336"/>
              <a:gd name="connsiteY115" fmla="*/ 1940505 h 2323145"/>
              <a:gd name="connsiteX116" fmla="*/ 5730329 w 11269336"/>
              <a:gd name="connsiteY116" fmla="*/ 1937845 h 2323145"/>
              <a:gd name="connsiteX117" fmla="*/ 5724661 w 11269336"/>
              <a:gd name="connsiteY117" fmla="*/ 1937455 h 2323145"/>
              <a:gd name="connsiteX118" fmla="*/ 5710186 w 11269336"/>
              <a:gd name="connsiteY118" fmla="*/ 1941370 h 2323145"/>
              <a:gd name="connsiteX119" fmla="*/ 5704910 w 11269336"/>
              <a:gd name="connsiteY119" fmla="*/ 1943663 h 2323145"/>
              <a:gd name="connsiteX120" fmla="*/ 5696836 w 11269336"/>
              <a:gd name="connsiteY120" fmla="*/ 1945271 h 2323145"/>
              <a:gd name="connsiteX121" fmla="*/ 5696583 w 11269336"/>
              <a:gd name="connsiteY121" fmla="*/ 1945050 h 2323145"/>
              <a:gd name="connsiteX122" fmla="*/ 5689123 w 11269336"/>
              <a:gd name="connsiteY122" fmla="*/ 1947067 h 2323145"/>
              <a:gd name="connsiteX123" fmla="*/ 5653291 w 11269336"/>
              <a:gd name="connsiteY123" fmla="*/ 1960245 h 2323145"/>
              <a:gd name="connsiteX124" fmla="*/ 5599385 w 11269336"/>
              <a:gd name="connsiteY124" fmla="*/ 1945198 h 2323145"/>
              <a:gd name="connsiteX125" fmla="*/ 5578300 w 11269336"/>
              <a:gd name="connsiteY125" fmla="*/ 1944963 h 2323145"/>
              <a:gd name="connsiteX126" fmla="*/ 5566758 w 11269336"/>
              <a:gd name="connsiteY126" fmla="*/ 1943441 h 2323145"/>
              <a:gd name="connsiteX127" fmla="*/ 5565857 w 11269336"/>
              <a:gd name="connsiteY127" fmla="*/ 1942445 h 2323145"/>
              <a:gd name="connsiteX128" fmla="*/ 5531534 w 11269336"/>
              <a:gd name="connsiteY128" fmla="*/ 1955208 h 2323145"/>
              <a:gd name="connsiteX129" fmla="*/ 5526552 w 11269336"/>
              <a:gd name="connsiteY129" fmla="*/ 1954799 h 2323145"/>
              <a:gd name="connsiteX130" fmla="*/ 5504723 w 11269336"/>
              <a:gd name="connsiteY130" fmla="*/ 1965811 h 2323145"/>
              <a:gd name="connsiteX131" fmla="*/ 5493156 w 11269336"/>
              <a:gd name="connsiteY131" fmla="*/ 1970063 h 2323145"/>
              <a:gd name="connsiteX132" fmla="*/ 5490486 w 11269336"/>
              <a:gd name="connsiteY132" fmla="*/ 1974227 h 2323145"/>
              <a:gd name="connsiteX133" fmla="*/ 5473107 w 11269336"/>
              <a:gd name="connsiteY133" fmla="*/ 1979001 h 2323145"/>
              <a:gd name="connsiteX134" fmla="*/ 5470885 w 11269336"/>
              <a:gd name="connsiteY134" fmla="*/ 1978432 h 2323145"/>
              <a:gd name="connsiteX135" fmla="*/ 5457393 w 11269336"/>
              <a:gd name="connsiteY135" fmla="*/ 1986525 h 2323145"/>
              <a:gd name="connsiteX136" fmla="*/ 5447102 w 11269336"/>
              <a:gd name="connsiteY136" fmla="*/ 1998329 h 2323145"/>
              <a:gd name="connsiteX137" fmla="*/ 5159151 w 11269336"/>
              <a:gd name="connsiteY137" fmla="*/ 2029640 h 2323145"/>
              <a:gd name="connsiteX138" fmla="*/ 5041688 w 11269336"/>
              <a:gd name="connsiteY138" fmla="*/ 2022334 h 2323145"/>
              <a:gd name="connsiteX139" fmla="*/ 4860988 w 11269336"/>
              <a:gd name="connsiteY139" fmla="*/ 2135698 h 2323145"/>
              <a:gd name="connsiteX140" fmla="*/ 4807902 w 11269336"/>
              <a:gd name="connsiteY140" fmla="*/ 2138894 h 2323145"/>
              <a:gd name="connsiteX141" fmla="*/ 4765388 w 11269336"/>
              <a:gd name="connsiteY141" fmla="*/ 2162525 h 2323145"/>
              <a:gd name="connsiteX142" fmla="*/ 4745033 w 11269336"/>
              <a:gd name="connsiteY142" fmla="*/ 2158859 h 2323145"/>
              <a:gd name="connsiteX143" fmla="*/ 4741475 w 11269336"/>
              <a:gd name="connsiteY143" fmla="*/ 2157998 h 2323145"/>
              <a:gd name="connsiteX144" fmla="*/ 4728247 w 11269336"/>
              <a:gd name="connsiteY144" fmla="*/ 2159526 h 2323145"/>
              <a:gd name="connsiteX145" fmla="*/ 4723263 w 11269336"/>
              <a:gd name="connsiteY145" fmla="*/ 2153742 h 2323145"/>
              <a:gd name="connsiteX146" fmla="*/ 4702453 w 11269336"/>
              <a:gd name="connsiteY146" fmla="*/ 2151586 h 2323145"/>
              <a:gd name="connsiteX147" fmla="*/ 4678455 w 11269336"/>
              <a:gd name="connsiteY147" fmla="*/ 2156131 h 2323145"/>
              <a:gd name="connsiteX148" fmla="*/ 4593061 w 11269336"/>
              <a:gd name="connsiteY148" fmla="*/ 2171597 h 2323145"/>
              <a:gd name="connsiteX149" fmla="*/ 4579902 w 11269336"/>
              <a:gd name="connsiteY149" fmla="*/ 2177927 h 2323145"/>
              <a:gd name="connsiteX150" fmla="*/ 4533444 w 11269336"/>
              <a:gd name="connsiteY150" fmla="*/ 2181200 h 2323145"/>
              <a:gd name="connsiteX151" fmla="*/ 4492832 w 11269336"/>
              <a:gd name="connsiteY151" fmla="*/ 2188033 h 2323145"/>
              <a:gd name="connsiteX152" fmla="*/ 4467257 w 11269336"/>
              <a:gd name="connsiteY152" fmla="*/ 2196121 h 2323145"/>
              <a:gd name="connsiteX153" fmla="*/ 4459937 w 11269336"/>
              <a:gd name="connsiteY153" fmla="*/ 2195182 h 2323145"/>
              <a:gd name="connsiteX154" fmla="*/ 4433312 w 11269336"/>
              <a:gd name="connsiteY154" fmla="*/ 2199004 h 2323145"/>
              <a:gd name="connsiteX155" fmla="*/ 4420601 w 11269336"/>
              <a:gd name="connsiteY155" fmla="*/ 2205158 h 2323145"/>
              <a:gd name="connsiteX156" fmla="*/ 4405765 w 11269336"/>
              <a:gd name="connsiteY156" fmla="*/ 2199902 h 2323145"/>
              <a:gd name="connsiteX157" fmla="*/ 4401354 w 11269336"/>
              <a:gd name="connsiteY157" fmla="*/ 2194745 h 2323145"/>
              <a:gd name="connsiteX158" fmla="*/ 4383151 w 11269336"/>
              <a:gd name="connsiteY158" fmla="*/ 2201140 h 2323145"/>
              <a:gd name="connsiteX159" fmla="*/ 4366646 w 11269336"/>
              <a:gd name="connsiteY159" fmla="*/ 2198564 h 2323145"/>
              <a:gd name="connsiteX160" fmla="*/ 4354009 w 11269336"/>
              <a:gd name="connsiteY160" fmla="*/ 2204984 h 2323145"/>
              <a:gd name="connsiteX161" fmla="*/ 4348284 w 11269336"/>
              <a:gd name="connsiteY161" fmla="*/ 2205270 h 2323145"/>
              <a:gd name="connsiteX162" fmla="*/ 4333906 w 11269336"/>
              <a:gd name="connsiteY162" fmla="*/ 2205251 h 2323145"/>
              <a:gd name="connsiteX163" fmla="*/ 4308819 w 11269336"/>
              <a:gd name="connsiteY163" fmla="*/ 2203822 h 2323145"/>
              <a:gd name="connsiteX164" fmla="*/ 4301210 w 11269336"/>
              <a:gd name="connsiteY164" fmla="*/ 2204456 h 2323145"/>
              <a:gd name="connsiteX165" fmla="*/ 4283095 w 11269336"/>
              <a:gd name="connsiteY165" fmla="*/ 2198177 h 2323145"/>
              <a:gd name="connsiteX166" fmla="*/ 4250119 w 11269336"/>
              <a:gd name="connsiteY166" fmla="*/ 2196342 h 2323145"/>
              <a:gd name="connsiteX167" fmla="*/ 4189203 w 11269336"/>
              <a:gd name="connsiteY167" fmla="*/ 2178994 h 2323145"/>
              <a:gd name="connsiteX168" fmla="*/ 4154035 w 11269336"/>
              <a:gd name="connsiteY168" fmla="*/ 2171950 h 2323145"/>
              <a:gd name="connsiteX169" fmla="*/ 4129569 w 11269336"/>
              <a:gd name="connsiteY169" fmla="*/ 2163850 h 2323145"/>
              <a:gd name="connsiteX170" fmla="*/ 4061250 w 11269336"/>
              <a:gd name="connsiteY170" fmla="*/ 2159236 h 2323145"/>
              <a:gd name="connsiteX171" fmla="*/ 3945480 w 11269336"/>
              <a:gd name="connsiteY171" fmla="*/ 2158279 h 2323145"/>
              <a:gd name="connsiteX172" fmla="*/ 3921468 w 11269336"/>
              <a:gd name="connsiteY172" fmla="*/ 2156588 h 2323145"/>
              <a:gd name="connsiteX173" fmla="*/ 3903348 w 11269336"/>
              <a:gd name="connsiteY173" fmla="*/ 2149220 h 2323145"/>
              <a:gd name="connsiteX174" fmla="*/ 3901342 w 11269336"/>
              <a:gd name="connsiteY174" fmla="*/ 2142355 h 2323145"/>
              <a:gd name="connsiteX175" fmla="*/ 3888539 w 11269336"/>
              <a:gd name="connsiteY175" fmla="*/ 2140476 h 2323145"/>
              <a:gd name="connsiteX176" fmla="*/ 3885662 w 11269336"/>
              <a:gd name="connsiteY176" fmla="*/ 2138740 h 2323145"/>
              <a:gd name="connsiteX177" fmla="*/ 3868627 w 11269336"/>
              <a:gd name="connsiteY177" fmla="*/ 2130023 h 2323145"/>
              <a:gd name="connsiteX178" fmla="*/ 3819177 w 11269336"/>
              <a:gd name="connsiteY178" fmla="*/ 2142111 h 2323145"/>
              <a:gd name="connsiteX179" fmla="*/ 3769100 w 11269336"/>
              <a:gd name="connsiteY179" fmla="*/ 2131731 h 2323145"/>
              <a:gd name="connsiteX180" fmla="*/ 3562752 w 11269336"/>
              <a:gd name="connsiteY180" fmla="*/ 2131785 h 2323145"/>
              <a:gd name="connsiteX181" fmla="*/ 3541402 w 11269336"/>
              <a:gd name="connsiteY181" fmla="*/ 2106821 h 2323145"/>
              <a:gd name="connsiteX182" fmla="*/ 3365341 w 11269336"/>
              <a:gd name="connsiteY182" fmla="*/ 2077638 h 2323145"/>
              <a:gd name="connsiteX183" fmla="*/ 3170922 w 11269336"/>
              <a:gd name="connsiteY183" fmla="*/ 2115957 h 2323145"/>
              <a:gd name="connsiteX184" fmla="*/ 3156256 w 11269336"/>
              <a:gd name="connsiteY184" fmla="*/ 2124773 h 2323145"/>
              <a:gd name="connsiteX185" fmla="*/ 3140298 w 11269336"/>
              <a:gd name="connsiteY185" fmla="*/ 2129182 h 2323145"/>
              <a:gd name="connsiteX186" fmla="*/ 3138514 w 11269336"/>
              <a:gd name="connsiteY186" fmla="*/ 2128069 h 2323145"/>
              <a:gd name="connsiteX187" fmla="*/ 3120467 w 11269336"/>
              <a:gd name="connsiteY187" fmla="*/ 2128281 h 2323145"/>
              <a:gd name="connsiteX188" fmla="*/ 3116175 w 11269336"/>
              <a:gd name="connsiteY188" fmla="*/ 2131633 h 2323145"/>
              <a:gd name="connsiteX189" fmla="*/ 3103685 w 11269336"/>
              <a:gd name="connsiteY189" fmla="*/ 2132814 h 2323145"/>
              <a:gd name="connsiteX190" fmla="*/ 3078794 w 11269336"/>
              <a:gd name="connsiteY190" fmla="*/ 2137935 h 2323145"/>
              <a:gd name="connsiteX191" fmla="*/ 3074407 w 11269336"/>
              <a:gd name="connsiteY191" fmla="*/ 2136274 h 2323145"/>
              <a:gd name="connsiteX192" fmla="*/ 3037285 w 11269336"/>
              <a:gd name="connsiteY192" fmla="*/ 2139919 h 2323145"/>
              <a:gd name="connsiteX193" fmla="*/ 3036901 w 11269336"/>
              <a:gd name="connsiteY193" fmla="*/ 2138726 h 2323145"/>
              <a:gd name="connsiteX194" fmla="*/ 3026996 w 11269336"/>
              <a:gd name="connsiteY194" fmla="*/ 2134322 h 2323145"/>
              <a:gd name="connsiteX195" fmla="*/ 3007772 w 11269336"/>
              <a:gd name="connsiteY195" fmla="*/ 2128742 h 2323145"/>
              <a:gd name="connsiteX196" fmla="*/ 2965030 w 11269336"/>
              <a:gd name="connsiteY196" fmla="*/ 2100494 h 2323145"/>
              <a:gd name="connsiteX197" fmla="*/ 2926342 w 11269336"/>
              <a:gd name="connsiteY197" fmla="*/ 2104155 h 2323145"/>
              <a:gd name="connsiteX198" fmla="*/ 2918608 w 11269336"/>
              <a:gd name="connsiteY198" fmla="*/ 2104215 h 2323145"/>
              <a:gd name="connsiteX199" fmla="*/ 2918475 w 11269336"/>
              <a:gd name="connsiteY199" fmla="*/ 2103937 h 2323145"/>
              <a:gd name="connsiteX200" fmla="*/ 2910360 w 11269336"/>
              <a:gd name="connsiteY200" fmla="*/ 2103444 h 2323145"/>
              <a:gd name="connsiteX201" fmla="*/ 2904507 w 11269336"/>
              <a:gd name="connsiteY201" fmla="*/ 2104326 h 2323145"/>
              <a:gd name="connsiteX202" fmla="*/ 2889503 w 11269336"/>
              <a:gd name="connsiteY202" fmla="*/ 2104443 h 2323145"/>
              <a:gd name="connsiteX203" fmla="*/ 2884480 w 11269336"/>
              <a:gd name="connsiteY203" fmla="*/ 2102626 h 2323145"/>
              <a:gd name="connsiteX204" fmla="*/ 2882689 w 11269336"/>
              <a:gd name="connsiteY204" fmla="*/ 2099228 h 2323145"/>
              <a:gd name="connsiteX205" fmla="*/ 2881291 w 11269336"/>
              <a:gd name="connsiteY205" fmla="*/ 2099618 h 2323145"/>
              <a:gd name="connsiteX206" fmla="*/ 2853979 w 11269336"/>
              <a:gd name="connsiteY206" fmla="*/ 2090388 h 2323145"/>
              <a:gd name="connsiteX207" fmla="*/ 2791790 w 11269336"/>
              <a:gd name="connsiteY207" fmla="*/ 2080332 h 2323145"/>
              <a:gd name="connsiteX208" fmla="*/ 2755844 w 11269336"/>
              <a:gd name="connsiteY208" fmla="*/ 2078874 h 2323145"/>
              <a:gd name="connsiteX209" fmla="*/ 2657742 w 11269336"/>
              <a:gd name="connsiteY209" fmla="*/ 2070179 h 2323145"/>
              <a:gd name="connsiteX210" fmla="*/ 2559549 w 11269336"/>
              <a:gd name="connsiteY210" fmla="*/ 2057873 h 2323145"/>
              <a:gd name="connsiteX211" fmla="*/ 2512054 w 11269336"/>
              <a:gd name="connsiteY211" fmla="*/ 2031671 h 2323145"/>
              <a:gd name="connsiteX212" fmla="*/ 2506437 w 11269336"/>
              <a:gd name="connsiteY212" fmla="*/ 2030918 h 2323145"/>
              <a:gd name="connsiteX213" fmla="*/ 2491752 w 11269336"/>
              <a:gd name="connsiteY213" fmla="*/ 2033906 h 2323145"/>
              <a:gd name="connsiteX214" fmla="*/ 2486338 w 11269336"/>
              <a:gd name="connsiteY214" fmla="*/ 2035862 h 2323145"/>
              <a:gd name="connsiteX215" fmla="*/ 2478186 w 11269336"/>
              <a:gd name="connsiteY215" fmla="*/ 2036953 h 2323145"/>
              <a:gd name="connsiteX216" fmla="*/ 2477950 w 11269336"/>
              <a:gd name="connsiteY216" fmla="*/ 2036715 h 2323145"/>
              <a:gd name="connsiteX217" fmla="*/ 2470381 w 11269336"/>
              <a:gd name="connsiteY217" fmla="*/ 2038256 h 2323145"/>
              <a:gd name="connsiteX218" fmla="*/ 2433781 w 11269336"/>
              <a:gd name="connsiteY218" fmla="*/ 2049140 h 2323145"/>
              <a:gd name="connsiteX219" fmla="*/ 2381172 w 11269336"/>
              <a:gd name="connsiteY219" fmla="*/ 2030645 h 2323145"/>
              <a:gd name="connsiteX220" fmla="*/ 2360198 w 11269336"/>
              <a:gd name="connsiteY220" fmla="*/ 2029059 h 2323145"/>
              <a:gd name="connsiteX221" fmla="*/ 2348815 w 11269336"/>
              <a:gd name="connsiteY221" fmla="*/ 2026798 h 2323145"/>
              <a:gd name="connsiteX222" fmla="*/ 2347988 w 11269336"/>
              <a:gd name="connsiteY222" fmla="*/ 2025745 h 2323145"/>
              <a:gd name="connsiteX223" fmla="*/ 2312920 w 11269336"/>
              <a:gd name="connsiteY223" fmla="*/ 2036311 h 2323145"/>
              <a:gd name="connsiteX224" fmla="*/ 2307986 w 11269336"/>
              <a:gd name="connsiteY224" fmla="*/ 2035583 h 2323145"/>
              <a:gd name="connsiteX225" fmla="*/ 2285481 w 11269336"/>
              <a:gd name="connsiteY225" fmla="*/ 2045197 h 2323145"/>
              <a:gd name="connsiteX226" fmla="*/ 2273666 w 11269336"/>
              <a:gd name="connsiteY226" fmla="*/ 2048710 h 2323145"/>
              <a:gd name="connsiteX227" fmla="*/ 2270719 w 11269336"/>
              <a:gd name="connsiteY227" fmla="*/ 2052702 h 2323145"/>
              <a:gd name="connsiteX228" fmla="*/ 2253080 w 11269336"/>
              <a:gd name="connsiteY228" fmla="*/ 2056363 h 2323145"/>
              <a:gd name="connsiteX229" fmla="*/ 2250906 w 11269336"/>
              <a:gd name="connsiteY229" fmla="*/ 2055654 h 2323145"/>
              <a:gd name="connsiteX230" fmla="*/ 2236905 w 11269336"/>
              <a:gd name="connsiteY230" fmla="*/ 2062882 h 2323145"/>
              <a:gd name="connsiteX231" fmla="*/ 2225830 w 11269336"/>
              <a:gd name="connsiteY231" fmla="*/ 2074027 h 2323145"/>
              <a:gd name="connsiteX232" fmla="*/ 2073776 w 11269336"/>
              <a:gd name="connsiteY232" fmla="*/ 2089244 h 2323145"/>
              <a:gd name="connsiteX233" fmla="*/ 1948256 w 11269336"/>
              <a:gd name="connsiteY233" fmla="*/ 2146616 h 2323145"/>
              <a:gd name="connsiteX234" fmla="*/ 1865582 w 11269336"/>
              <a:gd name="connsiteY234" fmla="*/ 2153738 h 2323145"/>
              <a:gd name="connsiteX235" fmla="*/ 1835210 w 11269336"/>
              <a:gd name="connsiteY235" fmla="*/ 2134244 h 2323145"/>
              <a:gd name="connsiteX236" fmla="*/ 1632661 w 11269336"/>
              <a:gd name="connsiteY236" fmla="*/ 2173882 h 2323145"/>
              <a:gd name="connsiteX237" fmla="*/ 1579590 w 11269336"/>
              <a:gd name="connsiteY237" fmla="*/ 2173680 h 2323145"/>
              <a:gd name="connsiteX238" fmla="*/ 1535601 w 11269336"/>
              <a:gd name="connsiteY238" fmla="*/ 2194590 h 2323145"/>
              <a:gd name="connsiteX239" fmla="*/ 1515594 w 11269336"/>
              <a:gd name="connsiteY239" fmla="*/ 2189622 h 2323145"/>
              <a:gd name="connsiteX240" fmla="*/ 1512113 w 11269336"/>
              <a:gd name="connsiteY240" fmla="*/ 2188534 h 2323145"/>
              <a:gd name="connsiteX241" fmla="*/ 1498838 w 11269336"/>
              <a:gd name="connsiteY241" fmla="*/ 2189213 h 2323145"/>
              <a:gd name="connsiteX242" fmla="*/ 1494279 w 11269336"/>
              <a:gd name="connsiteY242" fmla="*/ 2183112 h 2323145"/>
              <a:gd name="connsiteX243" fmla="*/ 1473714 w 11269336"/>
              <a:gd name="connsiteY243" fmla="*/ 2179625 h 2323145"/>
              <a:gd name="connsiteX244" fmla="*/ 1449503 w 11269336"/>
              <a:gd name="connsiteY244" fmla="*/ 2182633 h 2323145"/>
              <a:gd name="connsiteX245" fmla="*/ 1266687 w 11269336"/>
              <a:gd name="connsiteY245" fmla="*/ 2212688 h 2323145"/>
              <a:gd name="connsiteX246" fmla="*/ 1239614 w 11269336"/>
              <a:gd name="connsiteY246" fmla="*/ 2209727 h 2323145"/>
              <a:gd name="connsiteX247" fmla="*/ 1202436 w 11269336"/>
              <a:gd name="connsiteY247" fmla="*/ 2209817 h 2323145"/>
              <a:gd name="connsiteX248" fmla="*/ 1136097 w 11269336"/>
              <a:gd name="connsiteY248" fmla="*/ 2205112 h 2323145"/>
              <a:gd name="connsiteX249" fmla="*/ 988232 w 11269336"/>
              <a:gd name="connsiteY249" fmla="*/ 2235635 h 2323145"/>
              <a:gd name="connsiteX250" fmla="*/ 981959 w 11269336"/>
              <a:gd name="connsiteY250" fmla="*/ 2231607 h 2323145"/>
              <a:gd name="connsiteX251" fmla="*/ 938600 w 11269336"/>
              <a:gd name="connsiteY251" fmla="*/ 2238113 h 2323145"/>
              <a:gd name="connsiteX252" fmla="*/ 791788 w 11269336"/>
              <a:gd name="connsiteY252" fmla="*/ 2293224 h 2323145"/>
              <a:gd name="connsiteX253" fmla="*/ 706914 w 11269336"/>
              <a:gd name="connsiteY253" fmla="*/ 2305046 h 2323145"/>
              <a:gd name="connsiteX254" fmla="*/ 675971 w 11269336"/>
              <a:gd name="connsiteY254" fmla="*/ 2304030 h 2323145"/>
              <a:gd name="connsiteX255" fmla="*/ 624180 w 11269336"/>
              <a:gd name="connsiteY255" fmla="*/ 2302650 h 2323145"/>
              <a:gd name="connsiteX256" fmla="*/ 583453 w 11269336"/>
              <a:gd name="connsiteY256" fmla="*/ 2288788 h 2323145"/>
              <a:gd name="connsiteX257" fmla="*/ 540946 w 11269336"/>
              <a:gd name="connsiteY257" fmla="*/ 2292721 h 2323145"/>
              <a:gd name="connsiteX258" fmla="*/ 533680 w 11269336"/>
              <a:gd name="connsiteY258" fmla="*/ 2310233 h 2323145"/>
              <a:gd name="connsiteX259" fmla="*/ 487366 w 11269336"/>
              <a:gd name="connsiteY259" fmla="*/ 2309053 h 2323145"/>
              <a:gd name="connsiteX260" fmla="*/ 416820 w 11269336"/>
              <a:gd name="connsiteY260" fmla="*/ 2305443 h 2323145"/>
              <a:gd name="connsiteX261" fmla="*/ 376805 w 11269336"/>
              <a:gd name="connsiteY261" fmla="*/ 2307647 h 2323145"/>
              <a:gd name="connsiteX262" fmla="*/ 266777 w 11269336"/>
              <a:gd name="connsiteY262" fmla="*/ 2309012 h 2323145"/>
              <a:gd name="connsiteX263" fmla="*/ 156013 w 11269336"/>
              <a:gd name="connsiteY263" fmla="*/ 2306832 h 2323145"/>
              <a:gd name="connsiteX264" fmla="*/ 87258 w 11269336"/>
              <a:gd name="connsiteY264" fmla="*/ 2285511 h 2323145"/>
              <a:gd name="connsiteX265" fmla="*/ 23798 w 11269336"/>
              <a:gd name="connsiteY265" fmla="*/ 2281822 h 2323145"/>
              <a:gd name="connsiteX266" fmla="*/ 0 w 11269336"/>
              <a:gd name="connsiteY266" fmla="*/ 2285369 h 2323145"/>
              <a:gd name="connsiteX267" fmla="*/ 0 w 11269336"/>
              <a:gd name="connsiteY267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114263 w 11269336"/>
              <a:gd name="connsiteY21" fmla="*/ 709213 h 2323145"/>
              <a:gd name="connsiteX22" fmla="*/ 9028928 w 11269336"/>
              <a:gd name="connsiteY22" fmla="*/ 745350 h 2323145"/>
              <a:gd name="connsiteX23" fmla="*/ 8977138 w 11269336"/>
              <a:gd name="connsiteY23" fmla="*/ 774970 h 2323145"/>
              <a:gd name="connsiteX24" fmla="*/ 8947030 w 11269336"/>
              <a:gd name="connsiteY24" fmla="*/ 814934 h 2323145"/>
              <a:gd name="connsiteX25" fmla="*/ 8914746 w 11269336"/>
              <a:gd name="connsiteY25" fmla="*/ 826428 h 2323145"/>
              <a:gd name="connsiteX26" fmla="*/ 8917778 w 11269336"/>
              <a:gd name="connsiteY26" fmla="*/ 835198 h 2323145"/>
              <a:gd name="connsiteX27" fmla="*/ 8905560 w 11269336"/>
              <a:gd name="connsiteY27" fmla="*/ 838358 h 2323145"/>
              <a:gd name="connsiteX28" fmla="*/ 8897564 w 11269336"/>
              <a:gd name="connsiteY28" fmla="*/ 834287 h 2323145"/>
              <a:gd name="connsiteX29" fmla="*/ 8878040 w 11269336"/>
              <a:gd name="connsiteY29" fmla="*/ 844150 h 2323145"/>
              <a:gd name="connsiteX30" fmla="*/ 8882654 w 11269336"/>
              <a:gd name="connsiteY30" fmla="*/ 892768 h 2323145"/>
              <a:gd name="connsiteX31" fmla="*/ 8795998 w 11269336"/>
              <a:gd name="connsiteY31" fmla="*/ 863337 h 2323145"/>
              <a:gd name="connsiteX32" fmla="*/ 8776970 w 11269336"/>
              <a:gd name="connsiteY32" fmla="*/ 885177 h 2323145"/>
              <a:gd name="connsiteX33" fmla="*/ 8755719 w 11269336"/>
              <a:gd name="connsiteY33" fmla="*/ 889754 h 2323145"/>
              <a:gd name="connsiteX34" fmla="*/ 8743257 w 11269336"/>
              <a:gd name="connsiteY34" fmla="*/ 904723 h 2323145"/>
              <a:gd name="connsiteX35" fmla="*/ 8721366 w 11269336"/>
              <a:gd name="connsiteY35" fmla="*/ 904711 h 2323145"/>
              <a:gd name="connsiteX36" fmla="*/ 8678353 w 11269336"/>
              <a:gd name="connsiteY36" fmla="*/ 926318 h 2323145"/>
              <a:gd name="connsiteX37" fmla="*/ 8636849 w 11269336"/>
              <a:gd name="connsiteY37" fmla="*/ 937900 h 2323145"/>
              <a:gd name="connsiteX38" fmla="*/ 8620213 w 11269336"/>
              <a:gd name="connsiteY38" fmla="*/ 943068 h 2323145"/>
              <a:gd name="connsiteX39" fmla="*/ 8612581 w 11269336"/>
              <a:gd name="connsiteY39" fmla="*/ 952695 h 2323145"/>
              <a:gd name="connsiteX40" fmla="*/ 8589038 w 11269336"/>
              <a:gd name="connsiteY40" fmla="*/ 963892 h 2323145"/>
              <a:gd name="connsiteX41" fmla="*/ 8579950 w 11269336"/>
              <a:gd name="connsiteY41" fmla="*/ 960899 h 2323145"/>
              <a:gd name="connsiteX42" fmla="*/ 8579319 w 11269336"/>
              <a:gd name="connsiteY42" fmla="*/ 965630 h 2323145"/>
              <a:gd name="connsiteX43" fmla="*/ 8547429 w 11269336"/>
              <a:gd name="connsiteY43" fmla="*/ 984506 h 2323145"/>
              <a:gd name="connsiteX44" fmla="*/ 8478704 w 11269336"/>
              <a:gd name="connsiteY44" fmla="*/ 1025490 h 2323145"/>
              <a:gd name="connsiteX45" fmla="*/ 8461421 w 11269336"/>
              <a:gd name="connsiteY45" fmla="*/ 1035512 h 2323145"/>
              <a:gd name="connsiteX46" fmla="*/ 8445003 w 11269336"/>
              <a:gd name="connsiteY46" fmla="*/ 1036851 h 2323145"/>
              <a:gd name="connsiteX47" fmla="*/ 8357350 w 11269336"/>
              <a:gd name="connsiteY47" fmla="*/ 1060213 h 2323145"/>
              <a:gd name="connsiteX48" fmla="*/ 8335565 w 11269336"/>
              <a:gd name="connsiteY48" fmla="*/ 1061151 h 2323145"/>
              <a:gd name="connsiteX49" fmla="*/ 8325267 w 11269336"/>
              <a:gd name="connsiteY49" fmla="*/ 1055919 h 2323145"/>
              <a:gd name="connsiteX50" fmla="*/ 8293586 w 11269336"/>
              <a:gd name="connsiteY50" fmla="*/ 1076144 h 2323145"/>
              <a:gd name="connsiteX51" fmla="*/ 8242405 w 11269336"/>
              <a:gd name="connsiteY51" fmla="*/ 1095960 h 2323145"/>
              <a:gd name="connsiteX52" fmla="*/ 8197391 w 11269336"/>
              <a:gd name="connsiteY52" fmla="*/ 1107746 h 2323145"/>
              <a:gd name="connsiteX53" fmla="*/ 8081474 w 11269336"/>
              <a:gd name="connsiteY53" fmla="*/ 1130125 h 2323145"/>
              <a:gd name="connsiteX54" fmla="*/ 8053585 w 11269336"/>
              <a:gd name="connsiteY54" fmla="*/ 1129169 h 2323145"/>
              <a:gd name="connsiteX55" fmla="*/ 8038422 w 11269336"/>
              <a:gd name="connsiteY55" fmla="*/ 1119092 h 2323145"/>
              <a:gd name="connsiteX56" fmla="*/ 8029450 w 11269336"/>
              <a:gd name="connsiteY56" fmla="*/ 1125592 h 2323145"/>
              <a:gd name="connsiteX57" fmla="*/ 7959552 w 11269336"/>
              <a:gd name="connsiteY57" fmla="*/ 1140188 h 2323145"/>
              <a:gd name="connsiteX58" fmla="*/ 7914188 w 11269336"/>
              <a:gd name="connsiteY58" fmla="*/ 1150862 h 2323145"/>
              <a:gd name="connsiteX59" fmla="*/ 7914918 w 11269336"/>
              <a:gd name="connsiteY59" fmla="*/ 1168758 h 2323145"/>
              <a:gd name="connsiteX60" fmla="*/ 7875510 w 11269336"/>
              <a:gd name="connsiteY60" fmla="*/ 1183153 h 2323145"/>
              <a:gd name="connsiteX61" fmla="*/ 7829932 w 11269336"/>
              <a:gd name="connsiteY61" fmla="*/ 1180782 h 2323145"/>
              <a:gd name="connsiteX62" fmla="*/ 7779182 w 11269336"/>
              <a:gd name="connsiteY62" fmla="*/ 1192665 h 2323145"/>
              <a:gd name="connsiteX63" fmla="*/ 7748774 w 11269336"/>
              <a:gd name="connsiteY63" fmla="*/ 1199586 h 2323145"/>
              <a:gd name="connsiteX64" fmla="*/ 7671846 w 11269336"/>
              <a:gd name="connsiteY64" fmla="*/ 1231966 h 2323145"/>
              <a:gd name="connsiteX65" fmla="*/ 7554146 w 11269336"/>
              <a:gd name="connsiteY65" fmla="*/ 1319748 h 2323145"/>
              <a:gd name="connsiteX66" fmla="*/ 7515052 w 11269336"/>
              <a:gd name="connsiteY66" fmla="*/ 1336718 h 2323145"/>
              <a:gd name="connsiteX67" fmla="*/ 7507193 w 11269336"/>
              <a:gd name="connsiteY67" fmla="*/ 1334617 h 2323145"/>
              <a:gd name="connsiteX68" fmla="*/ 7461694 w 11269336"/>
              <a:gd name="connsiteY68" fmla="*/ 1375866 h 2323145"/>
              <a:gd name="connsiteX69" fmla="*/ 7377571 w 11269336"/>
              <a:gd name="connsiteY69" fmla="*/ 1400128 h 2323145"/>
              <a:gd name="connsiteX70" fmla="*/ 7311261 w 11269336"/>
              <a:gd name="connsiteY70" fmla="*/ 1412652 h 2323145"/>
              <a:gd name="connsiteX71" fmla="*/ 7275307 w 11269336"/>
              <a:gd name="connsiteY71" fmla="*/ 1422171 h 2323145"/>
              <a:gd name="connsiteX72" fmla="*/ 7247783 w 11269336"/>
              <a:gd name="connsiteY72" fmla="*/ 1426330 h 2323145"/>
              <a:gd name="connsiteX73" fmla="*/ 7185047 w 11269336"/>
              <a:gd name="connsiteY73" fmla="*/ 1451812 h 2323145"/>
              <a:gd name="connsiteX74" fmla="*/ 7084117 w 11269336"/>
              <a:gd name="connsiteY74" fmla="*/ 1500281 h 2323145"/>
              <a:gd name="connsiteX75" fmla="*/ 7062011 w 11269336"/>
              <a:gd name="connsiteY75" fmla="*/ 1509183 h 2323145"/>
              <a:gd name="connsiteX76" fmla="*/ 7040555 w 11269336"/>
              <a:gd name="connsiteY76" fmla="*/ 1511207 h 2323145"/>
              <a:gd name="connsiteX77" fmla="*/ 7033438 w 11269336"/>
              <a:gd name="connsiteY77" fmla="*/ 1506772 h 2323145"/>
              <a:gd name="connsiteX78" fmla="*/ 7020886 w 11269336"/>
              <a:gd name="connsiteY78" fmla="*/ 1510764 h 2323145"/>
              <a:gd name="connsiteX79" fmla="*/ 7017033 w 11269336"/>
              <a:gd name="connsiteY79" fmla="*/ 1510650 h 2323145"/>
              <a:gd name="connsiteX80" fmla="*/ 6995460 w 11269336"/>
              <a:gd name="connsiteY80" fmla="*/ 1511173 h 2323145"/>
              <a:gd name="connsiteX81" fmla="*/ 6962144 w 11269336"/>
              <a:gd name="connsiteY81" fmla="*/ 1541508 h 2323145"/>
              <a:gd name="connsiteX82" fmla="*/ 6910674 w 11269336"/>
              <a:gd name="connsiteY82" fmla="*/ 1554793 h 2323145"/>
              <a:gd name="connsiteX83" fmla="*/ 6732152 w 11269336"/>
              <a:gd name="connsiteY83" fmla="*/ 1642538 h 2323145"/>
              <a:gd name="connsiteX84" fmla="*/ 6694106 w 11269336"/>
              <a:gd name="connsiteY84" fmla="*/ 1632377 h 2323145"/>
              <a:gd name="connsiteX85" fmla="*/ 6617223 w 11269336"/>
              <a:gd name="connsiteY85" fmla="*/ 1659889 h 2323145"/>
              <a:gd name="connsiteX86" fmla="*/ 6521138 w 11269336"/>
              <a:gd name="connsiteY86" fmla="*/ 1744340 h 2323145"/>
              <a:gd name="connsiteX87" fmla="*/ 6380677 w 11269336"/>
              <a:gd name="connsiteY87" fmla="*/ 1796883 h 2323145"/>
              <a:gd name="connsiteX88" fmla="*/ 6374897 w 11269336"/>
              <a:gd name="connsiteY88" fmla="*/ 1809910 h 2323145"/>
              <a:gd name="connsiteX89" fmla="*/ 6364545 w 11269336"/>
              <a:gd name="connsiteY89" fmla="*/ 1820090 h 2323145"/>
              <a:gd name="connsiteX90" fmla="*/ 6362126 w 11269336"/>
              <a:gd name="connsiteY90" fmla="*/ 1819991 h 2323145"/>
              <a:gd name="connsiteX91" fmla="*/ 6346673 w 11269336"/>
              <a:gd name="connsiteY91" fmla="*/ 1827824 h 2323145"/>
              <a:gd name="connsiteX92" fmla="*/ 6345588 w 11269336"/>
              <a:gd name="connsiteY92" fmla="*/ 1832232 h 2323145"/>
              <a:gd name="connsiteX93" fmla="*/ 6335708 w 11269336"/>
              <a:gd name="connsiteY93" fmla="*/ 1838451 h 2323145"/>
              <a:gd name="connsiteX94" fmla="*/ 6318182 w 11269336"/>
              <a:gd name="connsiteY94" fmla="*/ 1852975 h 2323145"/>
              <a:gd name="connsiteX95" fmla="*/ 6313084 w 11269336"/>
              <a:gd name="connsiteY95" fmla="*/ 1853561 h 2323145"/>
              <a:gd name="connsiteX96" fmla="*/ 6283816 w 11269336"/>
              <a:gd name="connsiteY96" fmla="*/ 1872148 h 2323145"/>
              <a:gd name="connsiteX97" fmla="*/ 6282550 w 11269336"/>
              <a:gd name="connsiteY97" fmla="*/ 1871392 h 2323145"/>
              <a:gd name="connsiteX98" fmla="*/ 6270527 w 11269336"/>
              <a:gd name="connsiteY98" fmla="*/ 1872208 h 2323145"/>
              <a:gd name="connsiteX99" fmla="*/ 6249518 w 11269336"/>
              <a:gd name="connsiteY99" fmla="*/ 1876079 h 2323145"/>
              <a:gd name="connsiteX100" fmla="*/ 6190386 w 11269336"/>
              <a:gd name="connsiteY100" fmla="*/ 1872478 h 2323145"/>
              <a:gd name="connsiteX101" fmla="*/ 6159777 w 11269336"/>
              <a:gd name="connsiteY101" fmla="*/ 1891745 h 2323145"/>
              <a:gd name="connsiteX102" fmla="*/ 6153131 w 11269336"/>
              <a:gd name="connsiteY102" fmla="*/ 1895079 h 2323145"/>
              <a:gd name="connsiteX103" fmla="*/ 6152798 w 11269336"/>
              <a:gd name="connsiteY103" fmla="*/ 1894920 h 2323145"/>
              <a:gd name="connsiteX104" fmla="*/ 6145388 w 11269336"/>
              <a:gd name="connsiteY104" fmla="*/ 1897990 h 2323145"/>
              <a:gd name="connsiteX105" fmla="*/ 6141014 w 11269336"/>
              <a:gd name="connsiteY105" fmla="*/ 1901155 h 2323145"/>
              <a:gd name="connsiteX106" fmla="*/ 6128122 w 11269336"/>
              <a:gd name="connsiteY106" fmla="*/ 1907623 h 2323145"/>
              <a:gd name="connsiteX107" fmla="*/ 6122351 w 11269336"/>
              <a:gd name="connsiteY107" fmla="*/ 1908359 h 2323145"/>
              <a:gd name="connsiteX108" fmla="*/ 6064750 w 11269336"/>
              <a:gd name="connsiteY108" fmla="*/ 1896394 h 2323145"/>
              <a:gd name="connsiteX109" fmla="*/ 5964230 w 11269336"/>
              <a:gd name="connsiteY109" fmla="*/ 1910038 h 2323145"/>
              <a:gd name="connsiteX110" fmla="*/ 5865399 w 11269336"/>
              <a:gd name="connsiteY110" fmla="*/ 1926966 h 2323145"/>
              <a:gd name="connsiteX111" fmla="*/ 5829951 w 11269336"/>
              <a:gd name="connsiteY111" fmla="*/ 1934755 h 2323145"/>
              <a:gd name="connsiteX112" fmla="*/ 5765285 w 11269336"/>
              <a:gd name="connsiteY112" fmla="*/ 1941322 h 2323145"/>
              <a:gd name="connsiteX113" fmla="*/ 5734750 w 11269336"/>
              <a:gd name="connsiteY113" fmla="*/ 1939793 h 2323145"/>
              <a:gd name="connsiteX114" fmla="*/ 5733569 w 11269336"/>
              <a:gd name="connsiteY114" fmla="*/ 1940505 h 2323145"/>
              <a:gd name="connsiteX115" fmla="*/ 5730329 w 11269336"/>
              <a:gd name="connsiteY115" fmla="*/ 1937845 h 2323145"/>
              <a:gd name="connsiteX116" fmla="*/ 5724661 w 11269336"/>
              <a:gd name="connsiteY116" fmla="*/ 1937455 h 2323145"/>
              <a:gd name="connsiteX117" fmla="*/ 5710186 w 11269336"/>
              <a:gd name="connsiteY117" fmla="*/ 1941370 h 2323145"/>
              <a:gd name="connsiteX118" fmla="*/ 5704910 w 11269336"/>
              <a:gd name="connsiteY118" fmla="*/ 1943663 h 2323145"/>
              <a:gd name="connsiteX119" fmla="*/ 5696836 w 11269336"/>
              <a:gd name="connsiteY119" fmla="*/ 1945271 h 2323145"/>
              <a:gd name="connsiteX120" fmla="*/ 5696583 w 11269336"/>
              <a:gd name="connsiteY120" fmla="*/ 1945050 h 2323145"/>
              <a:gd name="connsiteX121" fmla="*/ 5689123 w 11269336"/>
              <a:gd name="connsiteY121" fmla="*/ 1947067 h 2323145"/>
              <a:gd name="connsiteX122" fmla="*/ 5653291 w 11269336"/>
              <a:gd name="connsiteY122" fmla="*/ 1960245 h 2323145"/>
              <a:gd name="connsiteX123" fmla="*/ 5599385 w 11269336"/>
              <a:gd name="connsiteY123" fmla="*/ 1945198 h 2323145"/>
              <a:gd name="connsiteX124" fmla="*/ 5578300 w 11269336"/>
              <a:gd name="connsiteY124" fmla="*/ 1944963 h 2323145"/>
              <a:gd name="connsiteX125" fmla="*/ 5566758 w 11269336"/>
              <a:gd name="connsiteY125" fmla="*/ 1943441 h 2323145"/>
              <a:gd name="connsiteX126" fmla="*/ 5565857 w 11269336"/>
              <a:gd name="connsiteY126" fmla="*/ 1942445 h 2323145"/>
              <a:gd name="connsiteX127" fmla="*/ 5531534 w 11269336"/>
              <a:gd name="connsiteY127" fmla="*/ 1955208 h 2323145"/>
              <a:gd name="connsiteX128" fmla="*/ 5526552 w 11269336"/>
              <a:gd name="connsiteY128" fmla="*/ 1954799 h 2323145"/>
              <a:gd name="connsiteX129" fmla="*/ 5504723 w 11269336"/>
              <a:gd name="connsiteY129" fmla="*/ 1965811 h 2323145"/>
              <a:gd name="connsiteX130" fmla="*/ 5493156 w 11269336"/>
              <a:gd name="connsiteY130" fmla="*/ 1970063 h 2323145"/>
              <a:gd name="connsiteX131" fmla="*/ 5490486 w 11269336"/>
              <a:gd name="connsiteY131" fmla="*/ 1974227 h 2323145"/>
              <a:gd name="connsiteX132" fmla="*/ 5473107 w 11269336"/>
              <a:gd name="connsiteY132" fmla="*/ 1979001 h 2323145"/>
              <a:gd name="connsiteX133" fmla="*/ 5470885 w 11269336"/>
              <a:gd name="connsiteY133" fmla="*/ 1978432 h 2323145"/>
              <a:gd name="connsiteX134" fmla="*/ 5457393 w 11269336"/>
              <a:gd name="connsiteY134" fmla="*/ 1986525 h 2323145"/>
              <a:gd name="connsiteX135" fmla="*/ 5447102 w 11269336"/>
              <a:gd name="connsiteY135" fmla="*/ 1998329 h 2323145"/>
              <a:gd name="connsiteX136" fmla="*/ 5159151 w 11269336"/>
              <a:gd name="connsiteY136" fmla="*/ 2029640 h 2323145"/>
              <a:gd name="connsiteX137" fmla="*/ 5041688 w 11269336"/>
              <a:gd name="connsiteY137" fmla="*/ 2022334 h 2323145"/>
              <a:gd name="connsiteX138" fmla="*/ 4860988 w 11269336"/>
              <a:gd name="connsiteY138" fmla="*/ 2135698 h 2323145"/>
              <a:gd name="connsiteX139" fmla="*/ 4807902 w 11269336"/>
              <a:gd name="connsiteY139" fmla="*/ 2138894 h 2323145"/>
              <a:gd name="connsiteX140" fmla="*/ 4765388 w 11269336"/>
              <a:gd name="connsiteY140" fmla="*/ 2162525 h 2323145"/>
              <a:gd name="connsiteX141" fmla="*/ 4745033 w 11269336"/>
              <a:gd name="connsiteY141" fmla="*/ 2158859 h 2323145"/>
              <a:gd name="connsiteX142" fmla="*/ 4741475 w 11269336"/>
              <a:gd name="connsiteY142" fmla="*/ 2157998 h 2323145"/>
              <a:gd name="connsiteX143" fmla="*/ 4728247 w 11269336"/>
              <a:gd name="connsiteY143" fmla="*/ 2159526 h 2323145"/>
              <a:gd name="connsiteX144" fmla="*/ 4723263 w 11269336"/>
              <a:gd name="connsiteY144" fmla="*/ 2153742 h 2323145"/>
              <a:gd name="connsiteX145" fmla="*/ 4702453 w 11269336"/>
              <a:gd name="connsiteY145" fmla="*/ 2151586 h 2323145"/>
              <a:gd name="connsiteX146" fmla="*/ 4678455 w 11269336"/>
              <a:gd name="connsiteY146" fmla="*/ 2156131 h 2323145"/>
              <a:gd name="connsiteX147" fmla="*/ 4593061 w 11269336"/>
              <a:gd name="connsiteY147" fmla="*/ 2171597 h 2323145"/>
              <a:gd name="connsiteX148" fmla="*/ 4579902 w 11269336"/>
              <a:gd name="connsiteY148" fmla="*/ 2177927 h 2323145"/>
              <a:gd name="connsiteX149" fmla="*/ 4533444 w 11269336"/>
              <a:gd name="connsiteY149" fmla="*/ 2181200 h 2323145"/>
              <a:gd name="connsiteX150" fmla="*/ 4492832 w 11269336"/>
              <a:gd name="connsiteY150" fmla="*/ 2188033 h 2323145"/>
              <a:gd name="connsiteX151" fmla="*/ 4467257 w 11269336"/>
              <a:gd name="connsiteY151" fmla="*/ 2196121 h 2323145"/>
              <a:gd name="connsiteX152" fmla="*/ 4459937 w 11269336"/>
              <a:gd name="connsiteY152" fmla="*/ 2195182 h 2323145"/>
              <a:gd name="connsiteX153" fmla="*/ 4433312 w 11269336"/>
              <a:gd name="connsiteY153" fmla="*/ 2199004 h 2323145"/>
              <a:gd name="connsiteX154" fmla="*/ 4420601 w 11269336"/>
              <a:gd name="connsiteY154" fmla="*/ 2205158 h 2323145"/>
              <a:gd name="connsiteX155" fmla="*/ 4405765 w 11269336"/>
              <a:gd name="connsiteY155" fmla="*/ 2199902 h 2323145"/>
              <a:gd name="connsiteX156" fmla="*/ 4401354 w 11269336"/>
              <a:gd name="connsiteY156" fmla="*/ 2194745 h 2323145"/>
              <a:gd name="connsiteX157" fmla="*/ 4383151 w 11269336"/>
              <a:gd name="connsiteY157" fmla="*/ 2201140 h 2323145"/>
              <a:gd name="connsiteX158" fmla="*/ 4366646 w 11269336"/>
              <a:gd name="connsiteY158" fmla="*/ 2198564 h 2323145"/>
              <a:gd name="connsiteX159" fmla="*/ 4354009 w 11269336"/>
              <a:gd name="connsiteY159" fmla="*/ 2204984 h 2323145"/>
              <a:gd name="connsiteX160" fmla="*/ 4348284 w 11269336"/>
              <a:gd name="connsiteY160" fmla="*/ 2205270 h 2323145"/>
              <a:gd name="connsiteX161" fmla="*/ 4333906 w 11269336"/>
              <a:gd name="connsiteY161" fmla="*/ 2205251 h 2323145"/>
              <a:gd name="connsiteX162" fmla="*/ 4308819 w 11269336"/>
              <a:gd name="connsiteY162" fmla="*/ 2203822 h 2323145"/>
              <a:gd name="connsiteX163" fmla="*/ 4301210 w 11269336"/>
              <a:gd name="connsiteY163" fmla="*/ 2204456 h 2323145"/>
              <a:gd name="connsiteX164" fmla="*/ 4283095 w 11269336"/>
              <a:gd name="connsiteY164" fmla="*/ 2198177 h 2323145"/>
              <a:gd name="connsiteX165" fmla="*/ 4250119 w 11269336"/>
              <a:gd name="connsiteY165" fmla="*/ 2196342 h 2323145"/>
              <a:gd name="connsiteX166" fmla="*/ 4189203 w 11269336"/>
              <a:gd name="connsiteY166" fmla="*/ 2178994 h 2323145"/>
              <a:gd name="connsiteX167" fmla="*/ 4154035 w 11269336"/>
              <a:gd name="connsiteY167" fmla="*/ 2171950 h 2323145"/>
              <a:gd name="connsiteX168" fmla="*/ 4129569 w 11269336"/>
              <a:gd name="connsiteY168" fmla="*/ 2163850 h 2323145"/>
              <a:gd name="connsiteX169" fmla="*/ 4061250 w 11269336"/>
              <a:gd name="connsiteY169" fmla="*/ 2159236 h 2323145"/>
              <a:gd name="connsiteX170" fmla="*/ 3945480 w 11269336"/>
              <a:gd name="connsiteY170" fmla="*/ 2158279 h 2323145"/>
              <a:gd name="connsiteX171" fmla="*/ 3921468 w 11269336"/>
              <a:gd name="connsiteY171" fmla="*/ 2156588 h 2323145"/>
              <a:gd name="connsiteX172" fmla="*/ 3903348 w 11269336"/>
              <a:gd name="connsiteY172" fmla="*/ 2149220 h 2323145"/>
              <a:gd name="connsiteX173" fmla="*/ 3901342 w 11269336"/>
              <a:gd name="connsiteY173" fmla="*/ 2142355 h 2323145"/>
              <a:gd name="connsiteX174" fmla="*/ 3888539 w 11269336"/>
              <a:gd name="connsiteY174" fmla="*/ 2140476 h 2323145"/>
              <a:gd name="connsiteX175" fmla="*/ 3885662 w 11269336"/>
              <a:gd name="connsiteY175" fmla="*/ 2138740 h 2323145"/>
              <a:gd name="connsiteX176" fmla="*/ 3868627 w 11269336"/>
              <a:gd name="connsiteY176" fmla="*/ 2130023 h 2323145"/>
              <a:gd name="connsiteX177" fmla="*/ 3819177 w 11269336"/>
              <a:gd name="connsiteY177" fmla="*/ 2142111 h 2323145"/>
              <a:gd name="connsiteX178" fmla="*/ 3769100 w 11269336"/>
              <a:gd name="connsiteY178" fmla="*/ 2131731 h 2323145"/>
              <a:gd name="connsiteX179" fmla="*/ 3562752 w 11269336"/>
              <a:gd name="connsiteY179" fmla="*/ 2131785 h 2323145"/>
              <a:gd name="connsiteX180" fmla="*/ 3541402 w 11269336"/>
              <a:gd name="connsiteY180" fmla="*/ 2106821 h 2323145"/>
              <a:gd name="connsiteX181" fmla="*/ 3365341 w 11269336"/>
              <a:gd name="connsiteY181" fmla="*/ 2077638 h 2323145"/>
              <a:gd name="connsiteX182" fmla="*/ 3170922 w 11269336"/>
              <a:gd name="connsiteY182" fmla="*/ 2115957 h 2323145"/>
              <a:gd name="connsiteX183" fmla="*/ 3156256 w 11269336"/>
              <a:gd name="connsiteY183" fmla="*/ 2124773 h 2323145"/>
              <a:gd name="connsiteX184" fmla="*/ 3140298 w 11269336"/>
              <a:gd name="connsiteY184" fmla="*/ 2129182 h 2323145"/>
              <a:gd name="connsiteX185" fmla="*/ 3138514 w 11269336"/>
              <a:gd name="connsiteY185" fmla="*/ 2128069 h 2323145"/>
              <a:gd name="connsiteX186" fmla="*/ 3120467 w 11269336"/>
              <a:gd name="connsiteY186" fmla="*/ 2128281 h 2323145"/>
              <a:gd name="connsiteX187" fmla="*/ 3116175 w 11269336"/>
              <a:gd name="connsiteY187" fmla="*/ 2131633 h 2323145"/>
              <a:gd name="connsiteX188" fmla="*/ 3103685 w 11269336"/>
              <a:gd name="connsiteY188" fmla="*/ 2132814 h 2323145"/>
              <a:gd name="connsiteX189" fmla="*/ 3078794 w 11269336"/>
              <a:gd name="connsiteY189" fmla="*/ 2137935 h 2323145"/>
              <a:gd name="connsiteX190" fmla="*/ 3074407 w 11269336"/>
              <a:gd name="connsiteY190" fmla="*/ 2136274 h 2323145"/>
              <a:gd name="connsiteX191" fmla="*/ 3037285 w 11269336"/>
              <a:gd name="connsiteY191" fmla="*/ 2139919 h 2323145"/>
              <a:gd name="connsiteX192" fmla="*/ 3036901 w 11269336"/>
              <a:gd name="connsiteY192" fmla="*/ 2138726 h 2323145"/>
              <a:gd name="connsiteX193" fmla="*/ 3026996 w 11269336"/>
              <a:gd name="connsiteY193" fmla="*/ 2134322 h 2323145"/>
              <a:gd name="connsiteX194" fmla="*/ 3007772 w 11269336"/>
              <a:gd name="connsiteY194" fmla="*/ 2128742 h 2323145"/>
              <a:gd name="connsiteX195" fmla="*/ 2965030 w 11269336"/>
              <a:gd name="connsiteY195" fmla="*/ 2100494 h 2323145"/>
              <a:gd name="connsiteX196" fmla="*/ 2926342 w 11269336"/>
              <a:gd name="connsiteY196" fmla="*/ 2104155 h 2323145"/>
              <a:gd name="connsiteX197" fmla="*/ 2918608 w 11269336"/>
              <a:gd name="connsiteY197" fmla="*/ 2104215 h 2323145"/>
              <a:gd name="connsiteX198" fmla="*/ 2918475 w 11269336"/>
              <a:gd name="connsiteY198" fmla="*/ 2103937 h 2323145"/>
              <a:gd name="connsiteX199" fmla="*/ 2910360 w 11269336"/>
              <a:gd name="connsiteY199" fmla="*/ 2103444 h 2323145"/>
              <a:gd name="connsiteX200" fmla="*/ 2904507 w 11269336"/>
              <a:gd name="connsiteY200" fmla="*/ 2104326 h 2323145"/>
              <a:gd name="connsiteX201" fmla="*/ 2889503 w 11269336"/>
              <a:gd name="connsiteY201" fmla="*/ 2104443 h 2323145"/>
              <a:gd name="connsiteX202" fmla="*/ 2884480 w 11269336"/>
              <a:gd name="connsiteY202" fmla="*/ 2102626 h 2323145"/>
              <a:gd name="connsiteX203" fmla="*/ 2882689 w 11269336"/>
              <a:gd name="connsiteY203" fmla="*/ 2099228 h 2323145"/>
              <a:gd name="connsiteX204" fmla="*/ 2881291 w 11269336"/>
              <a:gd name="connsiteY204" fmla="*/ 2099618 h 2323145"/>
              <a:gd name="connsiteX205" fmla="*/ 2853979 w 11269336"/>
              <a:gd name="connsiteY205" fmla="*/ 2090388 h 2323145"/>
              <a:gd name="connsiteX206" fmla="*/ 2791790 w 11269336"/>
              <a:gd name="connsiteY206" fmla="*/ 2080332 h 2323145"/>
              <a:gd name="connsiteX207" fmla="*/ 2755844 w 11269336"/>
              <a:gd name="connsiteY207" fmla="*/ 2078874 h 2323145"/>
              <a:gd name="connsiteX208" fmla="*/ 2657742 w 11269336"/>
              <a:gd name="connsiteY208" fmla="*/ 2070179 h 2323145"/>
              <a:gd name="connsiteX209" fmla="*/ 2559549 w 11269336"/>
              <a:gd name="connsiteY209" fmla="*/ 2057873 h 2323145"/>
              <a:gd name="connsiteX210" fmla="*/ 2512054 w 11269336"/>
              <a:gd name="connsiteY210" fmla="*/ 2031671 h 2323145"/>
              <a:gd name="connsiteX211" fmla="*/ 2506437 w 11269336"/>
              <a:gd name="connsiteY211" fmla="*/ 2030918 h 2323145"/>
              <a:gd name="connsiteX212" fmla="*/ 2491752 w 11269336"/>
              <a:gd name="connsiteY212" fmla="*/ 2033906 h 2323145"/>
              <a:gd name="connsiteX213" fmla="*/ 2486338 w 11269336"/>
              <a:gd name="connsiteY213" fmla="*/ 2035862 h 2323145"/>
              <a:gd name="connsiteX214" fmla="*/ 2478186 w 11269336"/>
              <a:gd name="connsiteY214" fmla="*/ 2036953 h 2323145"/>
              <a:gd name="connsiteX215" fmla="*/ 2477950 w 11269336"/>
              <a:gd name="connsiteY215" fmla="*/ 2036715 h 2323145"/>
              <a:gd name="connsiteX216" fmla="*/ 2470381 w 11269336"/>
              <a:gd name="connsiteY216" fmla="*/ 2038256 h 2323145"/>
              <a:gd name="connsiteX217" fmla="*/ 2433781 w 11269336"/>
              <a:gd name="connsiteY217" fmla="*/ 2049140 h 2323145"/>
              <a:gd name="connsiteX218" fmla="*/ 2381172 w 11269336"/>
              <a:gd name="connsiteY218" fmla="*/ 2030645 h 2323145"/>
              <a:gd name="connsiteX219" fmla="*/ 2360198 w 11269336"/>
              <a:gd name="connsiteY219" fmla="*/ 2029059 h 2323145"/>
              <a:gd name="connsiteX220" fmla="*/ 2348815 w 11269336"/>
              <a:gd name="connsiteY220" fmla="*/ 2026798 h 2323145"/>
              <a:gd name="connsiteX221" fmla="*/ 2347988 w 11269336"/>
              <a:gd name="connsiteY221" fmla="*/ 2025745 h 2323145"/>
              <a:gd name="connsiteX222" fmla="*/ 2312920 w 11269336"/>
              <a:gd name="connsiteY222" fmla="*/ 2036311 h 2323145"/>
              <a:gd name="connsiteX223" fmla="*/ 2307986 w 11269336"/>
              <a:gd name="connsiteY223" fmla="*/ 2035583 h 2323145"/>
              <a:gd name="connsiteX224" fmla="*/ 2285481 w 11269336"/>
              <a:gd name="connsiteY224" fmla="*/ 2045197 h 2323145"/>
              <a:gd name="connsiteX225" fmla="*/ 2273666 w 11269336"/>
              <a:gd name="connsiteY225" fmla="*/ 2048710 h 2323145"/>
              <a:gd name="connsiteX226" fmla="*/ 2270719 w 11269336"/>
              <a:gd name="connsiteY226" fmla="*/ 2052702 h 2323145"/>
              <a:gd name="connsiteX227" fmla="*/ 2253080 w 11269336"/>
              <a:gd name="connsiteY227" fmla="*/ 2056363 h 2323145"/>
              <a:gd name="connsiteX228" fmla="*/ 2250906 w 11269336"/>
              <a:gd name="connsiteY228" fmla="*/ 2055654 h 2323145"/>
              <a:gd name="connsiteX229" fmla="*/ 2236905 w 11269336"/>
              <a:gd name="connsiteY229" fmla="*/ 2062882 h 2323145"/>
              <a:gd name="connsiteX230" fmla="*/ 2225830 w 11269336"/>
              <a:gd name="connsiteY230" fmla="*/ 2074027 h 2323145"/>
              <a:gd name="connsiteX231" fmla="*/ 2073776 w 11269336"/>
              <a:gd name="connsiteY231" fmla="*/ 2089244 h 2323145"/>
              <a:gd name="connsiteX232" fmla="*/ 1948256 w 11269336"/>
              <a:gd name="connsiteY232" fmla="*/ 2146616 h 2323145"/>
              <a:gd name="connsiteX233" fmla="*/ 1865582 w 11269336"/>
              <a:gd name="connsiteY233" fmla="*/ 2153738 h 2323145"/>
              <a:gd name="connsiteX234" fmla="*/ 1835210 w 11269336"/>
              <a:gd name="connsiteY234" fmla="*/ 2134244 h 2323145"/>
              <a:gd name="connsiteX235" fmla="*/ 1632661 w 11269336"/>
              <a:gd name="connsiteY235" fmla="*/ 2173882 h 2323145"/>
              <a:gd name="connsiteX236" fmla="*/ 1579590 w 11269336"/>
              <a:gd name="connsiteY236" fmla="*/ 2173680 h 2323145"/>
              <a:gd name="connsiteX237" fmla="*/ 1535601 w 11269336"/>
              <a:gd name="connsiteY237" fmla="*/ 2194590 h 2323145"/>
              <a:gd name="connsiteX238" fmla="*/ 1515594 w 11269336"/>
              <a:gd name="connsiteY238" fmla="*/ 2189622 h 2323145"/>
              <a:gd name="connsiteX239" fmla="*/ 1512113 w 11269336"/>
              <a:gd name="connsiteY239" fmla="*/ 2188534 h 2323145"/>
              <a:gd name="connsiteX240" fmla="*/ 1498838 w 11269336"/>
              <a:gd name="connsiteY240" fmla="*/ 2189213 h 2323145"/>
              <a:gd name="connsiteX241" fmla="*/ 1494279 w 11269336"/>
              <a:gd name="connsiteY241" fmla="*/ 2183112 h 2323145"/>
              <a:gd name="connsiteX242" fmla="*/ 1473714 w 11269336"/>
              <a:gd name="connsiteY242" fmla="*/ 2179625 h 2323145"/>
              <a:gd name="connsiteX243" fmla="*/ 1449503 w 11269336"/>
              <a:gd name="connsiteY243" fmla="*/ 2182633 h 2323145"/>
              <a:gd name="connsiteX244" fmla="*/ 1266687 w 11269336"/>
              <a:gd name="connsiteY244" fmla="*/ 2212688 h 2323145"/>
              <a:gd name="connsiteX245" fmla="*/ 1239614 w 11269336"/>
              <a:gd name="connsiteY245" fmla="*/ 2209727 h 2323145"/>
              <a:gd name="connsiteX246" fmla="*/ 1202436 w 11269336"/>
              <a:gd name="connsiteY246" fmla="*/ 2209817 h 2323145"/>
              <a:gd name="connsiteX247" fmla="*/ 1136097 w 11269336"/>
              <a:gd name="connsiteY247" fmla="*/ 2205112 h 2323145"/>
              <a:gd name="connsiteX248" fmla="*/ 988232 w 11269336"/>
              <a:gd name="connsiteY248" fmla="*/ 2235635 h 2323145"/>
              <a:gd name="connsiteX249" fmla="*/ 981959 w 11269336"/>
              <a:gd name="connsiteY249" fmla="*/ 2231607 h 2323145"/>
              <a:gd name="connsiteX250" fmla="*/ 938600 w 11269336"/>
              <a:gd name="connsiteY250" fmla="*/ 2238113 h 2323145"/>
              <a:gd name="connsiteX251" fmla="*/ 791788 w 11269336"/>
              <a:gd name="connsiteY251" fmla="*/ 2293224 h 2323145"/>
              <a:gd name="connsiteX252" fmla="*/ 706914 w 11269336"/>
              <a:gd name="connsiteY252" fmla="*/ 2305046 h 2323145"/>
              <a:gd name="connsiteX253" fmla="*/ 675971 w 11269336"/>
              <a:gd name="connsiteY253" fmla="*/ 2304030 h 2323145"/>
              <a:gd name="connsiteX254" fmla="*/ 624180 w 11269336"/>
              <a:gd name="connsiteY254" fmla="*/ 2302650 h 2323145"/>
              <a:gd name="connsiteX255" fmla="*/ 583453 w 11269336"/>
              <a:gd name="connsiteY255" fmla="*/ 2288788 h 2323145"/>
              <a:gd name="connsiteX256" fmla="*/ 540946 w 11269336"/>
              <a:gd name="connsiteY256" fmla="*/ 2292721 h 2323145"/>
              <a:gd name="connsiteX257" fmla="*/ 533680 w 11269336"/>
              <a:gd name="connsiteY257" fmla="*/ 2310233 h 2323145"/>
              <a:gd name="connsiteX258" fmla="*/ 487366 w 11269336"/>
              <a:gd name="connsiteY258" fmla="*/ 2309053 h 2323145"/>
              <a:gd name="connsiteX259" fmla="*/ 416820 w 11269336"/>
              <a:gd name="connsiteY259" fmla="*/ 2305443 h 2323145"/>
              <a:gd name="connsiteX260" fmla="*/ 376805 w 11269336"/>
              <a:gd name="connsiteY260" fmla="*/ 2307647 h 2323145"/>
              <a:gd name="connsiteX261" fmla="*/ 266777 w 11269336"/>
              <a:gd name="connsiteY261" fmla="*/ 2309012 h 2323145"/>
              <a:gd name="connsiteX262" fmla="*/ 156013 w 11269336"/>
              <a:gd name="connsiteY262" fmla="*/ 2306832 h 2323145"/>
              <a:gd name="connsiteX263" fmla="*/ 87258 w 11269336"/>
              <a:gd name="connsiteY263" fmla="*/ 2285511 h 2323145"/>
              <a:gd name="connsiteX264" fmla="*/ 23798 w 11269336"/>
              <a:gd name="connsiteY264" fmla="*/ 2281822 h 2323145"/>
              <a:gd name="connsiteX265" fmla="*/ 0 w 11269336"/>
              <a:gd name="connsiteY265" fmla="*/ 2285369 h 2323145"/>
              <a:gd name="connsiteX266" fmla="*/ 0 w 11269336"/>
              <a:gd name="connsiteY26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114263 w 11269336"/>
              <a:gd name="connsiteY21" fmla="*/ 709213 h 2323145"/>
              <a:gd name="connsiteX22" fmla="*/ 9028928 w 11269336"/>
              <a:gd name="connsiteY22" fmla="*/ 745350 h 2323145"/>
              <a:gd name="connsiteX23" fmla="*/ 8977138 w 11269336"/>
              <a:gd name="connsiteY23" fmla="*/ 774970 h 2323145"/>
              <a:gd name="connsiteX24" fmla="*/ 8947030 w 11269336"/>
              <a:gd name="connsiteY24" fmla="*/ 814934 h 2323145"/>
              <a:gd name="connsiteX25" fmla="*/ 8914746 w 11269336"/>
              <a:gd name="connsiteY25" fmla="*/ 826428 h 2323145"/>
              <a:gd name="connsiteX26" fmla="*/ 8917778 w 11269336"/>
              <a:gd name="connsiteY26" fmla="*/ 835198 h 2323145"/>
              <a:gd name="connsiteX27" fmla="*/ 8905560 w 11269336"/>
              <a:gd name="connsiteY27" fmla="*/ 838358 h 2323145"/>
              <a:gd name="connsiteX28" fmla="*/ 8897564 w 11269336"/>
              <a:gd name="connsiteY28" fmla="*/ 834287 h 2323145"/>
              <a:gd name="connsiteX29" fmla="*/ 8878040 w 11269336"/>
              <a:gd name="connsiteY29" fmla="*/ 844150 h 2323145"/>
              <a:gd name="connsiteX30" fmla="*/ 8882654 w 11269336"/>
              <a:gd name="connsiteY30" fmla="*/ 892768 h 2323145"/>
              <a:gd name="connsiteX31" fmla="*/ 8795998 w 11269336"/>
              <a:gd name="connsiteY31" fmla="*/ 863337 h 2323145"/>
              <a:gd name="connsiteX32" fmla="*/ 8776970 w 11269336"/>
              <a:gd name="connsiteY32" fmla="*/ 885177 h 2323145"/>
              <a:gd name="connsiteX33" fmla="*/ 8755719 w 11269336"/>
              <a:gd name="connsiteY33" fmla="*/ 889754 h 2323145"/>
              <a:gd name="connsiteX34" fmla="*/ 8743257 w 11269336"/>
              <a:gd name="connsiteY34" fmla="*/ 904723 h 2323145"/>
              <a:gd name="connsiteX35" fmla="*/ 8721366 w 11269336"/>
              <a:gd name="connsiteY35" fmla="*/ 904711 h 2323145"/>
              <a:gd name="connsiteX36" fmla="*/ 8678353 w 11269336"/>
              <a:gd name="connsiteY36" fmla="*/ 926318 h 2323145"/>
              <a:gd name="connsiteX37" fmla="*/ 8636849 w 11269336"/>
              <a:gd name="connsiteY37" fmla="*/ 937900 h 2323145"/>
              <a:gd name="connsiteX38" fmla="*/ 8620213 w 11269336"/>
              <a:gd name="connsiteY38" fmla="*/ 943068 h 2323145"/>
              <a:gd name="connsiteX39" fmla="*/ 8612581 w 11269336"/>
              <a:gd name="connsiteY39" fmla="*/ 952695 h 2323145"/>
              <a:gd name="connsiteX40" fmla="*/ 8589038 w 11269336"/>
              <a:gd name="connsiteY40" fmla="*/ 963892 h 2323145"/>
              <a:gd name="connsiteX41" fmla="*/ 8579950 w 11269336"/>
              <a:gd name="connsiteY41" fmla="*/ 960899 h 2323145"/>
              <a:gd name="connsiteX42" fmla="*/ 8579319 w 11269336"/>
              <a:gd name="connsiteY42" fmla="*/ 965630 h 2323145"/>
              <a:gd name="connsiteX43" fmla="*/ 8547429 w 11269336"/>
              <a:gd name="connsiteY43" fmla="*/ 984506 h 2323145"/>
              <a:gd name="connsiteX44" fmla="*/ 8478704 w 11269336"/>
              <a:gd name="connsiteY44" fmla="*/ 1025490 h 2323145"/>
              <a:gd name="connsiteX45" fmla="*/ 8461421 w 11269336"/>
              <a:gd name="connsiteY45" fmla="*/ 1035512 h 2323145"/>
              <a:gd name="connsiteX46" fmla="*/ 8445003 w 11269336"/>
              <a:gd name="connsiteY46" fmla="*/ 1036851 h 2323145"/>
              <a:gd name="connsiteX47" fmla="*/ 8357350 w 11269336"/>
              <a:gd name="connsiteY47" fmla="*/ 1060213 h 2323145"/>
              <a:gd name="connsiteX48" fmla="*/ 8335565 w 11269336"/>
              <a:gd name="connsiteY48" fmla="*/ 1061151 h 2323145"/>
              <a:gd name="connsiteX49" fmla="*/ 8325267 w 11269336"/>
              <a:gd name="connsiteY49" fmla="*/ 1055919 h 2323145"/>
              <a:gd name="connsiteX50" fmla="*/ 8293586 w 11269336"/>
              <a:gd name="connsiteY50" fmla="*/ 1076144 h 2323145"/>
              <a:gd name="connsiteX51" fmla="*/ 8242405 w 11269336"/>
              <a:gd name="connsiteY51" fmla="*/ 1095960 h 2323145"/>
              <a:gd name="connsiteX52" fmla="*/ 8197391 w 11269336"/>
              <a:gd name="connsiteY52" fmla="*/ 1107746 h 2323145"/>
              <a:gd name="connsiteX53" fmla="*/ 8081474 w 11269336"/>
              <a:gd name="connsiteY53" fmla="*/ 1130125 h 2323145"/>
              <a:gd name="connsiteX54" fmla="*/ 8053585 w 11269336"/>
              <a:gd name="connsiteY54" fmla="*/ 1129169 h 2323145"/>
              <a:gd name="connsiteX55" fmla="*/ 8038422 w 11269336"/>
              <a:gd name="connsiteY55" fmla="*/ 1119092 h 2323145"/>
              <a:gd name="connsiteX56" fmla="*/ 8029450 w 11269336"/>
              <a:gd name="connsiteY56" fmla="*/ 1125592 h 2323145"/>
              <a:gd name="connsiteX57" fmla="*/ 7959552 w 11269336"/>
              <a:gd name="connsiteY57" fmla="*/ 1140188 h 2323145"/>
              <a:gd name="connsiteX58" fmla="*/ 7914188 w 11269336"/>
              <a:gd name="connsiteY58" fmla="*/ 1150862 h 2323145"/>
              <a:gd name="connsiteX59" fmla="*/ 7914918 w 11269336"/>
              <a:gd name="connsiteY59" fmla="*/ 1168758 h 2323145"/>
              <a:gd name="connsiteX60" fmla="*/ 7875510 w 11269336"/>
              <a:gd name="connsiteY60" fmla="*/ 1183153 h 2323145"/>
              <a:gd name="connsiteX61" fmla="*/ 7829932 w 11269336"/>
              <a:gd name="connsiteY61" fmla="*/ 1180782 h 2323145"/>
              <a:gd name="connsiteX62" fmla="*/ 7779182 w 11269336"/>
              <a:gd name="connsiteY62" fmla="*/ 1192665 h 2323145"/>
              <a:gd name="connsiteX63" fmla="*/ 7748774 w 11269336"/>
              <a:gd name="connsiteY63" fmla="*/ 1199586 h 2323145"/>
              <a:gd name="connsiteX64" fmla="*/ 7671846 w 11269336"/>
              <a:gd name="connsiteY64" fmla="*/ 1231966 h 2323145"/>
              <a:gd name="connsiteX65" fmla="*/ 7554146 w 11269336"/>
              <a:gd name="connsiteY65" fmla="*/ 1319748 h 2323145"/>
              <a:gd name="connsiteX66" fmla="*/ 7515052 w 11269336"/>
              <a:gd name="connsiteY66" fmla="*/ 1336718 h 2323145"/>
              <a:gd name="connsiteX67" fmla="*/ 7507193 w 11269336"/>
              <a:gd name="connsiteY67" fmla="*/ 1334617 h 2323145"/>
              <a:gd name="connsiteX68" fmla="*/ 7461694 w 11269336"/>
              <a:gd name="connsiteY68" fmla="*/ 1375866 h 2323145"/>
              <a:gd name="connsiteX69" fmla="*/ 7377571 w 11269336"/>
              <a:gd name="connsiteY69" fmla="*/ 1400128 h 2323145"/>
              <a:gd name="connsiteX70" fmla="*/ 7311261 w 11269336"/>
              <a:gd name="connsiteY70" fmla="*/ 1412652 h 2323145"/>
              <a:gd name="connsiteX71" fmla="*/ 7275307 w 11269336"/>
              <a:gd name="connsiteY71" fmla="*/ 1422171 h 2323145"/>
              <a:gd name="connsiteX72" fmla="*/ 7247783 w 11269336"/>
              <a:gd name="connsiteY72" fmla="*/ 1426330 h 2323145"/>
              <a:gd name="connsiteX73" fmla="*/ 7185047 w 11269336"/>
              <a:gd name="connsiteY73" fmla="*/ 1451812 h 2323145"/>
              <a:gd name="connsiteX74" fmla="*/ 7084117 w 11269336"/>
              <a:gd name="connsiteY74" fmla="*/ 1500281 h 2323145"/>
              <a:gd name="connsiteX75" fmla="*/ 7062011 w 11269336"/>
              <a:gd name="connsiteY75" fmla="*/ 1509183 h 2323145"/>
              <a:gd name="connsiteX76" fmla="*/ 7040555 w 11269336"/>
              <a:gd name="connsiteY76" fmla="*/ 1511207 h 2323145"/>
              <a:gd name="connsiteX77" fmla="*/ 7033438 w 11269336"/>
              <a:gd name="connsiteY77" fmla="*/ 1506772 h 2323145"/>
              <a:gd name="connsiteX78" fmla="*/ 7020886 w 11269336"/>
              <a:gd name="connsiteY78" fmla="*/ 1510764 h 2323145"/>
              <a:gd name="connsiteX79" fmla="*/ 7017033 w 11269336"/>
              <a:gd name="connsiteY79" fmla="*/ 1510650 h 2323145"/>
              <a:gd name="connsiteX80" fmla="*/ 6995460 w 11269336"/>
              <a:gd name="connsiteY80" fmla="*/ 1511173 h 2323145"/>
              <a:gd name="connsiteX81" fmla="*/ 6962144 w 11269336"/>
              <a:gd name="connsiteY81" fmla="*/ 1541508 h 2323145"/>
              <a:gd name="connsiteX82" fmla="*/ 6910674 w 11269336"/>
              <a:gd name="connsiteY82" fmla="*/ 1554793 h 2323145"/>
              <a:gd name="connsiteX83" fmla="*/ 6732152 w 11269336"/>
              <a:gd name="connsiteY83" fmla="*/ 1642538 h 2323145"/>
              <a:gd name="connsiteX84" fmla="*/ 6694106 w 11269336"/>
              <a:gd name="connsiteY84" fmla="*/ 1632377 h 2323145"/>
              <a:gd name="connsiteX85" fmla="*/ 6617223 w 11269336"/>
              <a:gd name="connsiteY85" fmla="*/ 1659889 h 2323145"/>
              <a:gd name="connsiteX86" fmla="*/ 6521138 w 11269336"/>
              <a:gd name="connsiteY86" fmla="*/ 1744340 h 2323145"/>
              <a:gd name="connsiteX87" fmla="*/ 6380677 w 11269336"/>
              <a:gd name="connsiteY87" fmla="*/ 1796883 h 2323145"/>
              <a:gd name="connsiteX88" fmla="*/ 6374897 w 11269336"/>
              <a:gd name="connsiteY88" fmla="*/ 1809910 h 2323145"/>
              <a:gd name="connsiteX89" fmla="*/ 6364545 w 11269336"/>
              <a:gd name="connsiteY89" fmla="*/ 1820090 h 2323145"/>
              <a:gd name="connsiteX90" fmla="*/ 6362126 w 11269336"/>
              <a:gd name="connsiteY90" fmla="*/ 1819991 h 2323145"/>
              <a:gd name="connsiteX91" fmla="*/ 6346673 w 11269336"/>
              <a:gd name="connsiteY91" fmla="*/ 1827824 h 2323145"/>
              <a:gd name="connsiteX92" fmla="*/ 6345588 w 11269336"/>
              <a:gd name="connsiteY92" fmla="*/ 1832232 h 2323145"/>
              <a:gd name="connsiteX93" fmla="*/ 6335708 w 11269336"/>
              <a:gd name="connsiteY93" fmla="*/ 1838451 h 2323145"/>
              <a:gd name="connsiteX94" fmla="*/ 6318182 w 11269336"/>
              <a:gd name="connsiteY94" fmla="*/ 1852975 h 2323145"/>
              <a:gd name="connsiteX95" fmla="*/ 6313084 w 11269336"/>
              <a:gd name="connsiteY95" fmla="*/ 1853561 h 2323145"/>
              <a:gd name="connsiteX96" fmla="*/ 6283816 w 11269336"/>
              <a:gd name="connsiteY96" fmla="*/ 1872148 h 2323145"/>
              <a:gd name="connsiteX97" fmla="*/ 6282550 w 11269336"/>
              <a:gd name="connsiteY97" fmla="*/ 1871392 h 2323145"/>
              <a:gd name="connsiteX98" fmla="*/ 6270527 w 11269336"/>
              <a:gd name="connsiteY98" fmla="*/ 1872208 h 2323145"/>
              <a:gd name="connsiteX99" fmla="*/ 6249518 w 11269336"/>
              <a:gd name="connsiteY99" fmla="*/ 1876079 h 2323145"/>
              <a:gd name="connsiteX100" fmla="*/ 6190386 w 11269336"/>
              <a:gd name="connsiteY100" fmla="*/ 1872478 h 2323145"/>
              <a:gd name="connsiteX101" fmla="*/ 6159777 w 11269336"/>
              <a:gd name="connsiteY101" fmla="*/ 1891745 h 2323145"/>
              <a:gd name="connsiteX102" fmla="*/ 6153131 w 11269336"/>
              <a:gd name="connsiteY102" fmla="*/ 1895079 h 2323145"/>
              <a:gd name="connsiteX103" fmla="*/ 6152798 w 11269336"/>
              <a:gd name="connsiteY103" fmla="*/ 1894920 h 2323145"/>
              <a:gd name="connsiteX104" fmla="*/ 6145388 w 11269336"/>
              <a:gd name="connsiteY104" fmla="*/ 1897990 h 2323145"/>
              <a:gd name="connsiteX105" fmla="*/ 6141014 w 11269336"/>
              <a:gd name="connsiteY105" fmla="*/ 1901155 h 2323145"/>
              <a:gd name="connsiteX106" fmla="*/ 6128122 w 11269336"/>
              <a:gd name="connsiteY106" fmla="*/ 1907623 h 2323145"/>
              <a:gd name="connsiteX107" fmla="*/ 6122351 w 11269336"/>
              <a:gd name="connsiteY107" fmla="*/ 1908359 h 2323145"/>
              <a:gd name="connsiteX108" fmla="*/ 6064750 w 11269336"/>
              <a:gd name="connsiteY108" fmla="*/ 1896394 h 2323145"/>
              <a:gd name="connsiteX109" fmla="*/ 5964230 w 11269336"/>
              <a:gd name="connsiteY109" fmla="*/ 1910038 h 2323145"/>
              <a:gd name="connsiteX110" fmla="*/ 5865399 w 11269336"/>
              <a:gd name="connsiteY110" fmla="*/ 1926966 h 2323145"/>
              <a:gd name="connsiteX111" fmla="*/ 5829951 w 11269336"/>
              <a:gd name="connsiteY111" fmla="*/ 1934755 h 2323145"/>
              <a:gd name="connsiteX112" fmla="*/ 5765285 w 11269336"/>
              <a:gd name="connsiteY112" fmla="*/ 1941322 h 2323145"/>
              <a:gd name="connsiteX113" fmla="*/ 5734750 w 11269336"/>
              <a:gd name="connsiteY113" fmla="*/ 1939793 h 2323145"/>
              <a:gd name="connsiteX114" fmla="*/ 5733569 w 11269336"/>
              <a:gd name="connsiteY114" fmla="*/ 1940505 h 2323145"/>
              <a:gd name="connsiteX115" fmla="*/ 5730329 w 11269336"/>
              <a:gd name="connsiteY115" fmla="*/ 1937845 h 2323145"/>
              <a:gd name="connsiteX116" fmla="*/ 5724661 w 11269336"/>
              <a:gd name="connsiteY116" fmla="*/ 1937455 h 2323145"/>
              <a:gd name="connsiteX117" fmla="*/ 5710186 w 11269336"/>
              <a:gd name="connsiteY117" fmla="*/ 1941370 h 2323145"/>
              <a:gd name="connsiteX118" fmla="*/ 5704910 w 11269336"/>
              <a:gd name="connsiteY118" fmla="*/ 1943663 h 2323145"/>
              <a:gd name="connsiteX119" fmla="*/ 5696836 w 11269336"/>
              <a:gd name="connsiteY119" fmla="*/ 1945271 h 2323145"/>
              <a:gd name="connsiteX120" fmla="*/ 5696583 w 11269336"/>
              <a:gd name="connsiteY120" fmla="*/ 1945050 h 2323145"/>
              <a:gd name="connsiteX121" fmla="*/ 5689123 w 11269336"/>
              <a:gd name="connsiteY121" fmla="*/ 1947067 h 2323145"/>
              <a:gd name="connsiteX122" fmla="*/ 5653291 w 11269336"/>
              <a:gd name="connsiteY122" fmla="*/ 1960245 h 2323145"/>
              <a:gd name="connsiteX123" fmla="*/ 5599385 w 11269336"/>
              <a:gd name="connsiteY123" fmla="*/ 1945198 h 2323145"/>
              <a:gd name="connsiteX124" fmla="*/ 5578300 w 11269336"/>
              <a:gd name="connsiteY124" fmla="*/ 1944963 h 2323145"/>
              <a:gd name="connsiteX125" fmla="*/ 5566758 w 11269336"/>
              <a:gd name="connsiteY125" fmla="*/ 1943441 h 2323145"/>
              <a:gd name="connsiteX126" fmla="*/ 5565857 w 11269336"/>
              <a:gd name="connsiteY126" fmla="*/ 1942445 h 2323145"/>
              <a:gd name="connsiteX127" fmla="*/ 5531534 w 11269336"/>
              <a:gd name="connsiteY127" fmla="*/ 1955208 h 2323145"/>
              <a:gd name="connsiteX128" fmla="*/ 5526552 w 11269336"/>
              <a:gd name="connsiteY128" fmla="*/ 1954799 h 2323145"/>
              <a:gd name="connsiteX129" fmla="*/ 5504723 w 11269336"/>
              <a:gd name="connsiteY129" fmla="*/ 1965811 h 2323145"/>
              <a:gd name="connsiteX130" fmla="*/ 5493156 w 11269336"/>
              <a:gd name="connsiteY130" fmla="*/ 1970063 h 2323145"/>
              <a:gd name="connsiteX131" fmla="*/ 5490486 w 11269336"/>
              <a:gd name="connsiteY131" fmla="*/ 1974227 h 2323145"/>
              <a:gd name="connsiteX132" fmla="*/ 5473107 w 11269336"/>
              <a:gd name="connsiteY132" fmla="*/ 1979001 h 2323145"/>
              <a:gd name="connsiteX133" fmla="*/ 5470885 w 11269336"/>
              <a:gd name="connsiteY133" fmla="*/ 1978432 h 2323145"/>
              <a:gd name="connsiteX134" fmla="*/ 5457393 w 11269336"/>
              <a:gd name="connsiteY134" fmla="*/ 1986525 h 2323145"/>
              <a:gd name="connsiteX135" fmla="*/ 5447102 w 11269336"/>
              <a:gd name="connsiteY135" fmla="*/ 1998329 h 2323145"/>
              <a:gd name="connsiteX136" fmla="*/ 5159151 w 11269336"/>
              <a:gd name="connsiteY136" fmla="*/ 2029640 h 2323145"/>
              <a:gd name="connsiteX137" fmla="*/ 5041688 w 11269336"/>
              <a:gd name="connsiteY137" fmla="*/ 2022334 h 2323145"/>
              <a:gd name="connsiteX138" fmla="*/ 4860988 w 11269336"/>
              <a:gd name="connsiteY138" fmla="*/ 2135698 h 2323145"/>
              <a:gd name="connsiteX139" fmla="*/ 4807902 w 11269336"/>
              <a:gd name="connsiteY139" fmla="*/ 2138894 h 2323145"/>
              <a:gd name="connsiteX140" fmla="*/ 4765388 w 11269336"/>
              <a:gd name="connsiteY140" fmla="*/ 2162525 h 2323145"/>
              <a:gd name="connsiteX141" fmla="*/ 4745033 w 11269336"/>
              <a:gd name="connsiteY141" fmla="*/ 2158859 h 2323145"/>
              <a:gd name="connsiteX142" fmla="*/ 4741475 w 11269336"/>
              <a:gd name="connsiteY142" fmla="*/ 2157998 h 2323145"/>
              <a:gd name="connsiteX143" fmla="*/ 4728247 w 11269336"/>
              <a:gd name="connsiteY143" fmla="*/ 2159526 h 2323145"/>
              <a:gd name="connsiteX144" fmla="*/ 4723263 w 11269336"/>
              <a:gd name="connsiteY144" fmla="*/ 2153742 h 2323145"/>
              <a:gd name="connsiteX145" fmla="*/ 4702453 w 11269336"/>
              <a:gd name="connsiteY145" fmla="*/ 2151586 h 2323145"/>
              <a:gd name="connsiteX146" fmla="*/ 4678455 w 11269336"/>
              <a:gd name="connsiteY146" fmla="*/ 2156131 h 2323145"/>
              <a:gd name="connsiteX147" fmla="*/ 4593061 w 11269336"/>
              <a:gd name="connsiteY147" fmla="*/ 2171597 h 2323145"/>
              <a:gd name="connsiteX148" fmla="*/ 4579902 w 11269336"/>
              <a:gd name="connsiteY148" fmla="*/ 2177927 h 2323145"/>
              <a:gd name="connsiteX149" fmla="*/ 4533444 w 11269336"/>
              <a:gd name="connsiteY149" fmla="*/ 2181200 h 2323145"/>
              <a:gd name="connsiteX150" fmla="*/ 4492832 w 11269336"/>
              <a:gd name="connsiteY150" fmla="*/ 2188033 h 2323145"/>
              <a:gd name="connsiteX151" fmla="*/ 4467257 w 11269336"/>
              <a:gd name="connsiteY151" fmla="*/ 2196121 h 2323145"/>
              <a:gd name="connsiteX152" fmla="*/ 4459937 w 11269336"/>
              <a:gd name="connsiteY152" fmla="*/ 2195182 h 2323145"/>
              <a:gd name="connsiteX153" fmla="*/ 4433312 w 11269336"/>
              <a:gd name="connsiteY153" fmla="*/ 2199004 h 2323145"/>
              <a:gd name="connsiteX154" fmla="*/ 4420601 w 11269336"/>
              <a:gd name="connsiteY154" fmla="*/ 2205158 h 2323145"/>
              <a:gd name="connsiteX155" fmla="*/ 4405765 w 11269336"/>
              <a:gd name="connsiteY155" fmla="*/ 2199902 h 2323145"/>
              <a:gd name="connsiteX156" fmla="*/ 4401354 w 11269336"/>
              <a:gd name="connsiteY156" fmla="*/ 2194745 h 2323145"/>
              <a:gd name="connsiteX157" fmla="*/ 4383151 w 11269336"/>
              <a:gd name="connsiteY157" fmla="*/ 2201140 h 2323145"/>
              <a:gd name="connsiteX158" fmla="*/ 4366646 w 11269336"/>
              <a:gd name="connsiteY158" fmla="*/ 2198564 h 2323145"/>
              <a:gd name="connsiteX159" fmla="*/ 4354009 w 11269336"/>
              <a:gd name="connsiteY159" fmla="*/ 2204984 h 2323145"/>
              <a:gd name="connsiteX160" fmla="*/ 4348284 w 11269336"/>
              <a:gd name="connsiteY160" fmla="*/ 2205270 h 2323145"/>
              <a:gd name="connsiteX161" fmla="*/ 4333906 w 11269336"/>
              <a:gd name="connsiteY161" fmla="*/ 2205251 h 2323145"/>
              <a:gd name="connsiteX162" fmla="*/ 4308819 w 11269336"/>
              <a:gd name="connsiteY162" fmla="*/ 2203822 h 2323145"/>
              <a:gd name="connsiteX163" fmla="*/ 4301210 w 11269336"/>
              <a:gd name="connsiteY163" fmla="*/ 2204456 h 2323145"/>
              <a:gd name="connsiteX164" fmla="*/ 4283095 w 11269336"/>
              <a:gd name="connsiteY164" fmla="*/ 2198177 h 2323145"/>
              <a:gd name="connsiteX165" fmla="*/ 4250119 w 11269336"/>
              <a:gd name="connsiteY165" fmla="*/ 2196342 h 2323145"/>
              <a:gd name="connsiteX166" fmla="*/ 4189203 w 11269336"/>
              <a:gd name="connsiteY166" fmla="*/ 2178994 h 2323145"/>
              <a:gd name="connsiteX167" fmla="*/ 4154035 w 11269336"/>
              <a:gd name="connsiteY167" fmla="*/ 2171950 h 2323145"/>
              <a:gd name="connsiteX168" fmla="*/ 4129569 w 11269336"/>
              <a:gd name="connsiteY168" fmla="*/ 2163850 h 2323145"/>
              <a:gd name="connsiteX169" fmla="*/ 4061250 w 11269336"/>
              <a:gd name="connsiteY169" fmla="*/ 2159236 h 2323145"/>
              <a:gd name="connsiteX170" fmla="*/ 3945480 w 11269336"/>
              <a:gd name="connsiteY170" fmla="*/ 2158279 h 2323145"/>
              <a:gd name="connsiteX171" fmla="*/ 3921468 w 11269336"/>
              <a:gd name="connsiteY171" fmla="*/ 2156588 h 2323145"/>
              <a:gd name="connsiteX172" fmla="*/ 3903348 w 11269336"/>
              <a:gd name="connsiteY172" fmla="*/ 2149220 h 2323145"/>
              <a:gd name="connsiteX173" fmla="*/ 3901342 w 11269336"/>
              <a:gd name="connsiteY173" fmla="*/ 2142355 h 2323145"/>
              <a:gd name="connsiteX174" fmla="*/ 3888539 w 11269336"/>
              <a:gd name="connsiteY174" fmla="*/ 2140476 h 2323145"/>
              <a:gd name="connsiteX175" fmla="*/ 3885662 w 11269336"/>
              <a:gd name="connsiteY175" fmla="*/ 2138740 h 2323145"/>
              <a:gd name="connsiteX176" fmla="*/ 3868627 w 11269336"/>
              <a:gd name="connsiteY176" fmla="*/ 2130023 h 2323145"/>
              <a:gd name="connsiteX177" fmla="*/ 3819177 w 11269336"/>
              <a:gd name="connsiteY177" fmla="*/ 2142111 h 2323145"/>
              <a:gd name="connsiteX178" fmla="*/ 3769100 w 11269336"/>
              <a:gd name="connsiteY178" fmla="*/ 2131731 h 2323145"/>
              <a:gd name="connsiteX179" fmla="*/ 3562752 w 11269336"/>
              <a:gd name="connsiteY179" fmla="*/ 2131785 h 2323145"/>
              <a:gd name="connsiteX180" fmla="*/ 3541402 w 11269336"/>
              <a:gd name="connsiteY180" fmla="*/ 2106821 h 2323145"/>
              <a:gd name="connsiteX181" fmla="*/ 3365341 w 11269336"/>
              <a:gd name="connsiteY181" fmla="*/ 2077638 h 2323145"/>
              <a:gd name="connsiteX182" fmla="*/ 3170922 w 11269336"/>
              <a:gd name="connsiteY182" fmla="*/ 2115957 h 2323145"/>
              <a:gd name="connsiteX183" fmla="*/ 3156256 w 11269336"/>
              <a:gd name="connsiteY183" fmla="*/ 2124773 h 2323145"/>
              <a:gd name="connsiteX184" fmla="*/ 3140298 w 11269336"/>
              <a:gd name="connsiteY184" fmla="*/ 2129182 h 2323145"/>
              <a:gd name="connsiteX185" fmla="*/ 3138514 w 11269336"/>
              <a:gd name="connsiteY185" fmla="*/ 2128069 h 2323145"/>
              <a:gd name="connsiteX186" fmla="*/ 3120467 w 11269336"/>
              <a:gd name="connsiteY186" fmla="*/ 2128281 h 2323145"/>
              <a:gd name="connsiteX187" fmla="*/ 3116175 w 11269336"/>
              <a:gd name="connsiteY187" fmla="*/ 2131633 h 2323145"/>
              <a:gd name="connsiteX188" fmla="*/ 3103685 w 11269336"/>
              <a:gd name="connsiteY188" fmla="*/ 2132814 h 2323145"/>
              <a:gd name="connsiteX189" fmla="*/ 3078794 w 11269336"/>
              <a:gd name="connsiteY189" fmla="*/ 2137935 h 2323145"/>
              <a:gd name="connsiteX190" fmla="*/ 3074407 w 11269336"/>
              <a:gd name="connsiteY190" fmla="*/ 2136274 h 2323145"/>
              <a:gd name="connsiteX191" fmla="*/ 3037285 w 11269336"/>
              <a:gd name="connsiteY191" fmla="*/ 2139919 h 2323145"/>
              <a:gd name="connsiteX192" fmla="*/ 3036901 w 11269336"/>
              <a:gd name="connsiteY192" fmla="*/ 2138726 h 2323145"/>
              <a:gd name="connsiteX193" fmla="*/ 3026996 w 11269336"/>
              <a:gd name="connsiteY193" fmla="*/ 2134322 h 2323145"/>
              <a:gd name="connsiteX194" fmla="*/ 3007772 w 11269336"/>
              <a:gd name="connsiteY194" fmla="*/ 2128742 h 2323145"/>
              <a:gd name="connsiteX195" fmla="*/ 2965030 w 11269336"/>
              <a:gd name="connsiteY195" fmla="*/ 2100494 h 2323145"/>
              <a:gd name="connsiteX196" fmla="*/ 2926342 w 11269336"/>
              <a:gd name="connsiteY196" fmla="*/ 2104155 h 2323145"/>
              <a:gd name="connsiteX197" fmla="*/ 2918608 w 11269336"/>
              <a:gd name="connsiteY197" fmla="*/ 2104215 h 2323145"/>
              <a:gd name="connsiteX198" fmla="*/ 2918475 w 11269336"/>
              <a:gd name="connsiteY198" fmla="*/ 2103937 h 2323145"/>
              <a:gd name="connsiteX199" fmla="*/ 2910360 w 11269336"/>
              <a:gd name="connsiteY199" fmla="*/ 2103444 h 2323145"/>
              <a:gd name="connsiteX200" fmla="*/ 2904507 w 11269336"/>
              <a:gd name="connsiteY200" fmla="*/ 2104326 h 2323145"/>
              <a:gd name="connsiteX201" fmla="*/ 2889503 w 11269336"/>
              <a:gd name="connsiteY201" fmla="*/ 2104443 h 2323145"/>
              <a:gd name="connsiteX202" fmla="*/ 2884480 w 11269336"/>
              <a:gd name="connsiteY202" fmla="*/ 2102626 h 2323145"/>
              <a:gd name="connsiteX203" fmla="*/ 2882689 w 11269336"/>
              <a:gd name="connsiteY203" fmla="*/ 2099228 h 2323145"/>
              <a:gd name="connsiteX204" fmla="*/ 2881291 w 11269336"/>
              <a:gd name="connsiteY204" fmla="*/ 2099618 h 2323145"/>
              <a:gd name="connsiteX205" fmla="*/ 2853979 w 11269336"/>
              <a:gd name="connsiteY205" fmla="*/ 2090388 h 2323145"/>
              <a:gd name="connsiteX206" fmla="*/ 2791790 w 11269336"/>
              <a:gd name="connsiteY206" fmla="*/ 2080332 h 2323145"/>
              <a:gd name="connsiteX207" fmla="*/ 2755844 w 11269336"/>
              <a:gd name="connsiteY207" fmla="*/ 2078874 h 2323145"/>
              <a:gd name="connsiteX208" fmla="*/ 2657742 w 11269336"/>
              <a:gd name="connsiteY208" fmla="*/ 2070179 h 2323145"/>
              <a:gd name="connsiteX209" fmla="*/ 2559549 w 11269336"/>
              <a:gd name="connsiteY209" fmla="*/ 2057873 h 2323145"/>
              <a:gd name="connsiteX210" fmla="*/ 2512054 w 11269336"/>
              <a:gd name="connsiteY210" fmla="*/ 2031671 h 2323145"/>
              <a:gd name="connsiteX211" fmla="*/ 2506437 w 11269336"/>
              <a:gd name="connsiteY211" fmla="*/ 2030918 h 2323145"/>
              <a:gd name="connsiteX212" fmla="*/ 2491752 w 11269336"/>
              <a:gd name="connsiteY212" fmla="*/ 2033906 h 2323145"/>
              <a:gd name="connsiteX213" fmla="*/ 2486338 w 11269336"/>
              <a:gd name="connsiteY213" fmla="*/ 2035862 h 2323145"/>
              <a:gd name="connsiteX214" fmla="*/ 2478186 w 11269336"/>
              <a:gd name="connsiteY214" fmla="*/ 2036953 h 2323145"/>
              <a:gd name="connsiteX215" fmla="*/ 2477950 w 11269336"/>
              <a:gd name="connsiteY215" fmla="*/ 2036715 h 2323145"/>
              <a:gd name="connsiteX216" fmla="*/ 2470381 w 11269336"/>
              <a:gd name="connsiteY216" fmla="*/ 2038256 h 2323145"/>
              <a:gd name="connsiteX217" fmla="*/ 2433781 w 11269336"/>
              <a:gd name="connsiteY217" fmla="*/ 2049140 h 2323145"/>
              <a:gd name="connsiteX218" fmla="*/ 2381172 w 11269336"/>
              <a:gd name="connsiteY218" fmla="*/ 2030645 h 2323145"/>
              <a:gd name="connsiteX219" fmla="*/ 2360198 w 11269336"/>
              <a:gd name="connsiteY219" fmla="*/ 2029059 h 2323145"/>
              <a:gd name="connsiteX220" fmla="*/ 2348815 w 11269336"/>
              <a:gd name="connsiteY220" fmla="*/ 2026798 h 2323145"/>
              <a:gd name="connsiteX221" fmla="*/ 2347988 w 11269336"/>
              <a:gd name="connsiteY221" fmla="*/ 2025745 h 2323145"/>
              <a:gd name="connsiteX222" fmla="*/ 2312920 w 11269336"/>
              <a:gd name="connsiteY222" fmla="*/ 2036311 h 2323145"/>
              <a:gd name="connsiteX223" fmla="*/ 2307986 w 11269336"/>
              <a:gd name="connsiteY223" fmla="*/ 2035583 h 2323145"/>
              <a:gd name="connsiteX224" fmla="*/ 2285481 w 11269336"/>
              <a:gd name="connsiteY224" fmla="*/ 2045197 h 2323145"/>
              <a:gd name="connsiteX225" fmla="*/ 2273666 w 11269336"/>
              <a:gd name="connsiteY225" fmla="*/ 2048710 h 2323145"/>
              <a:gd name="connsiteX226" fmla="*/ 2270719 w 11269336"/>
              <a:gd name="connsiteY226" fmla="*/ 2052702 h 2323145"/>
              <a:gd name="connsiteX227" fmla="*/ 2253080 w 11269336"/>
              <a:gd name="connsiteY227" fmla="*/ 2056363 h 2323145"/>
              <a:gd name="connsiteX228" fmla="*/ 2250906 w 11269336"/>
              <a:gd name="connsiteY228" fmla="*/ 2055654 h 2323145"/>
              <a:gd name="connsiteX229" fmla="*/ 2236905 w 11269336"/>
              <a:gd name="connsiteY229" fmla="*/ 2062882 h 2323145"/>
              <a:gd name="connsiteX230" fmla="*/ 2225830 w 11269336"/>
              <a:gd name="connsiteY230" fmla="*/ 2074027 h 2323145"/>
              <a:gd name="connsiteX231" fmla="*/ 2073776 w 11269336"/>
              <a:gd name="connsiteY231" fmla="*/ 2089244 h 2323145"/>
              <a:gd name="connsiteX232" fmla="*/ 1948256 w 11269336"/>
              <a:gd name="connsiteY232" fmla="*/ 2146616 h 2323145"/>
              <a:gd name="connsiteX233" fmla="*/ 1865582 w 11269336"/>
              <a:gd name="connsiteY233" fmla="*/ 2153738 h 2323145"/>
              <a:gd name="connsiteX234" fmla="*/ 1835210 w 11269336"/>
              <a:gd name="connsiteY234" fmla="*/ 2134244 h 2323145"/>
              <a:gd name="connsiteX235" fmla="*/ 1632661 w 11269336"/>
              <a:gd name="connsiteY235" fmla="*/ 2173882 h 2323145"/>
              <a:gd name="connsiteX236" fmla="*/ 1579590 w 11269336"/>
              <a:gd name="connsiteY236" fmla="*/ 2173680 h 2323145"/>
              <a:gd name="connsiteX237" fmla="*/ 1535601 w 11269336"/>
              <a:gd name="connsiteY237" fmla="*/ 2194590 h 2323145"/>
              <a:gd name="connsiteX238" fmla="*/ 1515594 w 11269336"/>
              <a:gd name="connsiteY238" fmla="*/ 2189622 h 2323145"/>
              <a:gd name="connsiteX239" fmla="*/ 1512113 w 11269336"/>
              <a:gd name="connsiteY239" fmla="*/ 2188534 h 2323145"/>
              <a:gd name="connsiteX240" fmla="*/ 1498838 w 11269336"/>
              <a:gd name="connsiteY240" fmla="*/ 2189213 h 2323145"/>
              <a:gd name="connsiteX241" fmla="*/ 1494279 w 11269336"/>
              <a:gd name="connsiteY241" fmla="*/ 2183112 h 2323145"/>
              <a:gd name="connsiteX242" fmla="*/ 1473714 w 11269336"/>
              <a:gd name="connsiteY242" fmla="*/ 2179625 h 2323145"/>
              <a:gd name="connsiteX243" fmla="*/ 1449503 w 11269336"/>
              <a:gd name="connsiteY243" fmla="*/ 2182633 h 2323145"/>
              <a:gd name="connsiteX244" fmla="*/ 1266687 w 11269336"/>
              <a:gd name="connsiteY244" fmla="*/ 2212688 h 2323145"/>
              <a:gd name="connsiteX245" fmla="*/ 1239614 w 11269336"/>
              <a:gd name="connsiteY245" fmla="*/ 2209727 h 2323145"/>
              <a:gd name="connsiteX246" fmla="*/ 1202436 w 11269336"/>
              <a:gd name="connsiteY246" fmla="*/ 2209817 h 2323145"/>
              <a:gd name="connsiteX247" fmla="*/ 1136097 w 11269336"/>
              <a:gd name="connsiteY247" fmla="*/ 2205112 h 2323145"/>
              <a:gd name="connsiteX248" fmla="*/ 988232 w 11269336"/>
              <a:gd name="connsiteY248" fmla="*/ 2235635 h 2323145"/>
              <a:gd name="connsiteX249" fmla="*/ 981959 w 11269336"/>
              <a:gd name="connsiteY249" fmla="*/ 2231607 h 2323145"/>
              <a:gd name="connsiteX250" fmla="*/ 938600 w 11269336"/>
              <a:gd name="connsiteY250" fmla="*/ 2238113 h 2323145"/>
              <a:gd name="connsiteX251" fmla="*/ 791788 w 11269336"/>
              <a:gd name="connsiteY251" fmla="*/ 2293224 h 2323145"/>
              <a:gd name="connsiteX252" fmla="*/ 706914 w 11269336"/>
              <a:gd name="connsiteY252" fmla="*/ 2305046 h 2323145"/>
              <a:gd name="connsiteX253" fmla="*/ 675971 w 11269336"/>
              <a:gd name="connsiteY253" fmla="*/ 2304030 h 2323145"/>
              <a:gd name="connsiteX254" fmla="*/ 624180 w 11269336"/>
              <a:gd name="connsiteY254" fmla="*/ 2302650 h 2323145"/>
              <a:gd name="connsiteX255" fmla="*/ 583453 w 11269336"/>
              <a:gd name="connsiteY255" fmla="*/ 2288788 h 2323145"/>
              <a:gd name="connsiteX256" fmla="*/ 540946 w 11269336"/>
              <a:gd name="connsiteY256" fmla="*/ 2292721 h 2323145"/>
              <a:gd name="connsiteX257" fmla="*/ 533680 w 11269336"/>
              <a:gd name="connsiteY257" fmla="*/ 2310233 h 2323145"/>
              <a:gd name="connsiteX258" fmla="*/ 487366 w 11269336"/>
              <a:gd name="connsiteY258" fmla="*/ 2309053 h 2323145"/>
              <a:gd name="connsiteX259" fmla="*/ 416820 w 11269336"/>
              <a:gd name="connsiteY259" fmla="*/ 2305443 h 2323145"/>
              <a:gd name="connsiteX260" fmla="*/ 376805 w 11269336"/>
              <a:gd name="connsiteY260" fmla="*/ 2307647 h 2323145"/>
              <a:gd name="connsiteX261" fmla="*/ 266777 w 11269336"/>
              <a:gd name="connsiteY261" fmla="*/ 2309012 h 2323145"/>
              <a:gd name="connsiteX262" fmla="*/ 156013 w 11269336"/>
              <a:gd name="connsiteY262" fmla="*/ 2306832 h 2323145"/>
              <a:gd name="connsiteX263" fmla="*/ 87258 w 11269336"/>
              <a:gd name="connsiteY263" fmla="*/ 2285511 h 2323145"/>
              <a:gd name="connsiteX264" fmla="*/ 23798 w 11269336"/>
              <a:gd name="connsiteY264" fmla="*/ 2281822 h 2323145"/>
              <a:gd name="connsiteX265" fmla="*/ 0 w 11269336"/>
              <a:gd name="connsiteY265" fmla="*/ 2285369 h 2323145"/>
              <a:gd name="connsiteX266" fmla="*/ 0 w 11269336"/>
              <a:gd name="connsiteY26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028928 w 11269336"/>
              <a:gd name="connsiteY21" fmla="*/ 745350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028928 w 11269336"/>
              <a:gd name="connsiteY21" fmla="*/ 745350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9070855 w 11269336"/>
              <a:gd name="connsiteY23" fmla="*/ 794621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9070855 w 11269336"/>
              <a:gd name="connsiteY23" fmla="*/ 794621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795998 w 11269336"/>
              <a:gd name="connsiteY29" fmla="*/ 863337 h 2323145"/>
              <a:gd name="connsiteX30" fmla="*/ 8776970 w 11269336"/>
              <a:gd name="connsiteY30" fmla="*/ 885177 h 2323145"/>
              <a:gd name="connsiteX31" fmla="*/ 8755719 w 11269336"/>
              <a:gd name="connsiteY31" fmla="*/ 889754 h 2323145"/>
              <a:gd name="connsiteX32" fmla="*/ 8743257 w 11269336"/>
              <a:gd name="connsiteY32" fmla="*/ 904723 h 2323145"/>
              <a:gd name="connsiteX33" fmla="*/ 8721366 w 11269336"/>
              <a:gd name="connsiteY33" fmla="*/ 904711 h 2323145"/>
              <a:gd name="connsiteX34" fmla="*/ 8678353 w 11269336"/>
              <a:gd name="connsiteY34" fmla="*/ 926318 h 2323145"/>
              <a:gd name="connsiteX35" fmla="*/ 8636849 w 11269336"/>
              <a:gd name="connsiteY35" fmla="*/ 937900 h 2323145"/>
              <a:gd name="connsiteX36" fmla="*/ 8620213 w 11269336"/>
              <a:gd name="connsiteY36" fmla="*/ 943068 h 2323145"/>
              <a:gd name="connsiteX37" fmla="*/ 8612581 w 11269336"/>
              <a:gd name="connsiteY37" fmla="*/ 952695 h 2323145"/>
              <a:gd name="connsiteX38" fmla="*/ 8589038 w 11269336"/>
              <a:gd name="connsiteY38" fmla="*/ 963892 h 2323145"/>
              <a:gd name="connsiteX39" fmla="*/ 8579950 w 11269336"/>
              <a:gd name="connsiteY39" fmla="*/ 960899 h 2323145"/>
              <a:gd name="connsiteX40" fmla="*/ 8579319 w 11269336"/>
              <a:gd name="connsiteY40" fmla="*/ 965630 h 2323145"/>
              <a:gd name="connsiteX41" fmla="*/ 8547429 w 11269336"/>
              <a:gd name="connsiteY41" fmla="*/ 984506 h 2323145"/>
              <a:gd name="connsiteX42" fmla="*/ 8478704 w 11269336"/>
              <a:gd name="connsiteY42" fmla="*/ 1025490 h 2323145"/>
              <a:gd name="connsiteX43" fmla="*/ 8461421 w 11269336"/>
              <a:gd name="connsiteY43" fmla="*/ 1035512 h 2323145"/>
              <a:gd name="connsiteX44" fmla="*/ 8445003 w 11269336"/>
              <a:gd name="connsiteY44" fmla="*/ 1036851 h 2323145"/>
              <a:gd name="connsiteX45" fmla="*/ 8357350 w 11269336"/>
              <a:gd name="connsiteY45" fmla="*/ 1060213 h 2323145"/>
              <a:gd name="connsiteX46" fmla="*/ 8335565 w 11269336"/>
              <a:gd name="connsiteY46" fmla="*/ 1061151 h 2323145"/>
              <a:gd name="connsiteX47" fmla="*/ 8325267 w 11269336"/>
              <a:gd name="connsiteY47" fmla="*/ 1055919 h 2323145"/>
              <a:gd name="connsiteX48" fmla="*/ 8293586 w 11269336"/>
              <a:gd name="connsiteY48" fmla="*/ 1076144 h 2323145"/>
              <a:gd name="connsiteX49" fmla="*/ 8242405 w 11269336"/>
              <a:gd name="connsiteY49" fmla="*/ 1095960 h 2323145"/>
              <a:gd name="connsiteX50" fmla="*/ 8197391 w 11269336"/>
              <a:gd name="connsiteY50" fmla="*/ 1107746 h 2323145"/>
              <a:gd name="connsiteX51" fmla="*/ 8081474 w 11269336"/>
              <a:gd name="connsiteY51" fmla="*/ 1130125 h 2323145"/>
              <a:gd name="connsiteX52" fmla="*/ 8053585 w 11269336"/>
              <a:gd name="connsiteY52" fmla="*/ 1129169 h 2323145"/>
              <a:gd name="connsiteX53" fmla="*/ 8038422 w 11269336"/>
              <a:gd name="connsiteY53" fmla="*/ 1119092 h 2323145"/>
              <a:gd name="connsiteX54" fmla="*/ 8029450 w 11269336"/>
              <a:gd name="connsiteY54" fmla="*/ 1125592 h 2323145"/>
              <a:gd name="connsiteX55" fmla="*/ 7959552 w 11269336"/>
              <a:gd name="connsiteY55" fmla="*/ 1140188 h 2323145"/>
              <a:gd name="connsiteX56" fmla="*/ 7914188 w 11269336"/>
              <a:gd name="connsiteY56" fmla="*/ 1150862 h 2323145"/>
              <a:gd name="connsiteX57" fmla="*/ 7914918 w 11269336"/>
              <a:gd name="connsiteY57" fmla="*/ 1168758 h 2323145"/>
              <a:gd name="connsiteX58" fmla="*/ 7875510 w 11269336"/>
              <a:gd name="connsiteY58" fmla="*/ 1183153 h 2323145"/>
              <a:gd name="connsiteX59" fmla="*/ 7829932 w 11269336"/>
              <a:gd name="connsiteY59" fmla="*/ 1180782 h 2323145"/>
              <a:gd name="connsiteX60" fmla="*/ 7779182 w 11269336"/>
              <a:gd name="connsiteY60" fmla="*/ 1192665 h 2323145"/>
              <a:gd name="connsiteX61" fmla="*/ 7748774 w 11269336"/>
              <a:gd name="connsiteY61" fmla="*/ 1199586 h 2323145"/>
              <a:gd name="connsiteX62" fmla="*/ 7671846 w 11269336"/>
              <a:gd name="connsiteY62" fmla="*/ 1231966 h 2323145"/>
              <a:gd name="connsiteX63" fmla="*/ 7554146 w 11269336"/>
              <a:gd name="connsiteY63" fmla="*/ 1319748 h 2323145"/>
              <a:gd name="connsiteX64" fmla="*/ 7515052 w 11269336"/>
              <a:gd name="connsiteY64" fmla="*/ 1336718 h 2323145"/>
              <a:gd name="connsiteX65" fmla="*/ 7507193 w 11269336"/>
              <a:gd name="connsiteY65" fmla="*/ 1334617 h 2323145"/>
              <a:gd name="connsiteX66" fmla="*/ 7461694 w 11269336"/>
              <a:gd name="connsiteY66" fmla="*/ 1375866 h 2323145"/>
              <a:gd name="connsiteX67" fmla="*/ 7377571 w 11269336"/>
              <a:gd name="connsiteY67" fmla="*/ 1400128 h 2323145"/>
              <a:gd name="connsiteX68" fmla="*/ 7311261 w 11269336"/>
              <a:gd name="connsiteY68" fmla="*/ 1412652 h 2323145"/>
              <a:gd name="connsiteX69" fmla="*/ 7275307 w 11269336"/>
              <a:gd name="connsiteY69" fmla="*/ 1422171 h 2323145"/>
              <a:gd name="connsiteX70" fmla="*/ 7247783 w 11269336"/>
              <a:gd name="connsiteY70" fmla="*/ 1426330 h 2323145"/>
              <a:gd name="connsiteX71" fmla="*/ 7185047 w 11269336"/>
              <a:gd name="connsiteY71" fmla="*/ 1451812 h 2323145"/>
              <a:gd name="connsiteX72" fmla="*/ 7084117 w 11269336"/>
              <a:gd name="connsiteY72" fmla="*/ 1500281 h 2323145"/>
              <a:gd name="connsiteX73" fmla="*/ 7062011 w 11269336"/>
              <a:gd name="connsiteY73" fmla="*/ 1509183 h 2323145"/>
              <a:gd name="connsiteX74" fmla="*/ 7040555 w 11269336"/>
              <a:gd name="connsiteY74" fmla="*/ 1511207 h 2323145"/>
              <a:gd name="connsiteX75" fmla="*/ 7033438 w 11269336"/>
              <a:gd name="connsiteY75" fmla="*/ 1506772 h 2323145"/>
              <a:gd name="connsiteX76" fmla="*/ 7020886 w 11269336"/>
              <a:gd name="connsiteY76" fmla="*/ 1510764 h 2323145"/>
              <a:gd name="connsiteX77" fmla="*/ 7017033 w 11269336"/>
              <a:gd name="connsiteY77" fmla="*/ 1510650 h 2323145"/>
              <a:gd name="connsiteX78" fmla="*/ 6995460 w 11269336"/>
              <a:gd name="connsiteY78" fmla="*/ 1511173 h 2323145"/>
              <a:gd name="connsiteX79" fmla="*/ 6962144 w 11269336"/>
              <a:gd name="connsiteY79" fmla="*/ 1541508 h 2323145"/>
              <a:gd name="connsiteX80" fmla="*/ 6910674 w 11269336"/>
              <a:gd name="connsiteY80" fmla="*/ 1554793 h 2323145"/>
              <a:gd name="connsiteX81" fmla="*/ 6732152 w 11269336"/>
              <a:gd name="connsiteY81" fmla="*/ 1642538 h 2323145"/>
              <a:gd name="connsiteX82" fmla="*/ 6694106 w 11269336"/>
              <a:gd name="connsiteY82" fmla="*/ 1632377 h 2323145"/>
              <a:gd name="connsiteX83" fmla="*/ 6617223 w 11269336"/>
              <a:gd name="connsiteY83" fmla="*/ 1659889 h 2323145"/>
              <a:gd name="connsiteX84" fmla="*/ 6521138 w 11269336"/>
              <a:gd name="connsiteY84" fmla="*/ 1744340 h 2323145"/>
              <a:gd name="connsiteX85" fmla="*/ 6380677 w 11269336"/>
              <a:gd name="connsiteY85" fmla="*/ 1796883 h 2323145"/>
              <a:gd name="connsiteX86" fmla="*/ 6374897 w 11269336"/>
              <a:gd name="connsiteY86" fmla="*/ 1809910 h 2323145"/>
              <a:gd name="connsiteX87" fmla="*/ 6364545 w 11269336"/>
              <a:gd name="connsiteY87" fmla="*/ 1820090 h 2323145"/>
              <a:gd name="connsiteX88" fmla="*/ 6362126 w 11269336"/>
              <a:gd name="connsiteY88" fmla="*/ 1819991 h 2323145"/>
              <a:gd name="connsiteX89" fmla="*/ 6346673 w 11269336"/>
              <a:gd name="connsiteY89" fmla="*/ 1827824 h 2323145"/>
              <a:gd name="connsiteX90" fmla="*/ 6345588 w 11269336"/>
              <a:gd name="connsiteY90" fmla="*/ 1832232 h 2323145"/>
              <a:gd name="connsiteX91" fmla="*/ 6335708 w 11269336"/>
              <a:gd name="connsiteY91" fmla="*/ 1838451 h 2323145"/>
              <a:gd name="connsiteX92" fmla="*/ 6318182 w 11269336"/>
              <a:gd name="connsiteY92" fmla="*/ 1852975 h 2323145"/>
              <a:gd name="connsiteX93" fmla="*/ 6313084 w 11269336"/>
              <a:gd name="connsiteY93" fmla="*/ 1853561 h 2323145"/>
              <a:gd name="connsiteX94" fmla="*/ 6283816 w 11269336"/>
              <a:gd name="connsiteY94" fmla="*/ 1872148 h 2323145"/>
              <a:gd name="connsiteX95" fmla="*/ 6282550 w 11269336"/>
              <a:gd name="connsiteY95" fmla="*/ 1871392 h 2323145"/>
              <a:gd name="connsiteX96" fmla="*/ 6270527 w 11269336"/>
              <a:gd name="connsiteY96" fmla="*/ 1872208 h 2323145"/>
              <a:gd name="connsiteX97" fmla="*/ 6249518 w 11269336"/>
              <a:gd name="connsiteY97" fmla="*/ 1876079 h 2323145"/>
              <a:gd name="connsiteX98" fmla="*/ 6190386 w 11269336"/>
              <a:gd name="connsiteY98" fmla="*/ 1872478 h 2323145"/>
              <a:gd name="connsiteX99" fmla="*/ 6159777 w 11269336"/>
              <a:gd name="connsiteY99" fmla="*/ 1891745 h 2323145"/>
              <a:gd name="connsiteX100" fmla="*/ 6153131 w 11269336"/>
              <a:gd name="connsiteY100" fmla="*/ 1895079 h 2323145"/>
              <a:gd name="connsiteX101" fmla="*/ 6152798 w 11269336"/>
              <a:gd name="connsiteY101" fmla="*/ 1894920 h 2323145"/>
              <a:gd name="connsiteX102" fmla="*/ 6145388 w 11269336"/>
              <a:gd name="connsiteY102" fmla="*/ 1897990 h 2323145"/>
              <a:gd name="connsiteX103" fmla="*/ 6141014 w 11269336"/>
              <a:gd name="connsiteY103" fmla="*/ 1901155 h 2323145"/>
              <a:gd name="connsiteX104" fmla="*/ 6128122 w 11269336"/>
              <a:gd name="connsiteY104" fmla="*/ 1907623 h 2323145"/>
              <a:gd name="connsiteX105" fmla="*/ 6122351 w 11269336"/>
              <a:gd name="connsiteY105" fmla="*/ 1908359 h 2323145"/>
              <a:gd name="connsiteX106" fmla="*/ 6064750 w 11269336"/>
              <a:gd name="connsiteY106" fmla="*/ 1896394 h 2323145"/>
              <a:gd name="connsiteX107" fmla="*/ 5964230 w 11269336"/>
              <a:gd name="connsiteY107" fmla="*/ 1910038 h 2323145"/>
              <a:gd name="connsiteX108" fmla="*/ 5865399 w 11269336"/>
              <a:gd name="connsiteY108" fmla="*/ 1926966 h 2323145"/>
              <a:gd name="connsiteX109" fmla="*/ 5829951 w 11269336"/>
              <a:gd name="connsiteY109" fmla="*/ 1934755 h 2323145"/>
              <a:gd name="connsiteX110" fmla="*/ 5765285 w 11269336"/>
              <a:gd name="connsiteY110" fmla="*/ 1941322 h 2323145"/>
              <a:gd name="connsiteX111" fmla="*/ 5734750 w 11269336"/>
              <a:gd name="connsiteY111" fmla="*/ 1939793 h 2323145"/>
              <a:gd name="connsiteX112" fmla="*/ 5733569 w 11269336"/>
              <a:gd name="connsiteY112" fmla="*/ 1940505 h 2323145"/>
              <a:gd name="connsiteX113" fmla="*/ 5730329 w 11269336"/>
              <a:gd name="connsiteY113" fmla="*/ 1937845 h 2323145"/>
              <a:gd name="connsiteX114" fmla="*/ 5724661 w 11269336"/>
              <a:gd name="connsiteY114" fmla="*/ 1937455 h 2323145"/>
              <a:gd name="connsiteX115" fmla="*/ 5710186 w 11269336"/>
              <a:gd name="connsiteY115" fmla="*/ 1941370 h 2323145"/>
              <a:gd name="connsiteX116" fmla="*/ 5704910 w 11269336"/>
              <a:gd name="connsiteY116" fmla="*/ 1943663 h 2323145"/>
              <a:gd name="connsiteX117" fmla="*/ 5696836 w 11269336"/>
              <a:gd name="connsiteY117" fmla="*/ 1945271 h 2323145"/>
              <a:gd name="connsiteX118" fmla="*/ 5696583 w 11269336"/>
              <a:gd name="connsiteY118" fmla="*/ 1945050 h 2323145"/>
              <a:gd name="connsiteX119" fmla="*/ 5689123 w 11269336"/>
              <a:gd name="connsiteY119" fmla="*/ 1947067 h 2323145"/>
              <a:gd name="connsiteX120" fmla="*/ 5653291 w 11269336"/>
              <a:gd name="connsiteY120" fmla="*/ 1960245 h 2323145"/>
              <a:gd name="connsiteX121" fmla="*/ 5599385 w 11269336"/>
              <a:gd name="connsiteY121" fmla="*/ 1945198 h 2323145"/>
              <a:gd name="connsiteX122" fmla="*/ 5578300 w 11269336"/>
              <a:gd name="connsiteY122" fmla="*/ 1944963 h 2323145"/>
              <a:gd name="connsiteX123" fmla="*/ 5566758 w 11269336"/>
              <a:gd name="connsiteY123" fmla="*/ 1943441 h 2323145"/>
              <a:gd name="connsiteX124" fmla="*/ 5565857 w 11269336"/>
              <a:gd name="connsiteY124" fmla="*/ 1942445 h 2323145"/>
              <a:gd name="connsiteX125" fmla="*/ 5531534 w 11269336"/>
              <a:gd name="connsiteY125" fmla="*/ 1955208 h 2323145"/>
              <a:gd name="connsiteX126" fmla="*/ 5526552 w 11269336"/>
              <a:gd name="connsiteY126" fmla="*/ 1954799 h 2323145"/>
              <a:gd name="connsiteX127" fmla="*/ 5504723 w 11269336"/>
              <a:gd name="connsiteY127" fmla="*/ 1965811 h 2323145"/>
              <a:gd name="connsiteX128" fmla="*/ 5493156 w 11269336"/>
              <a:gd name="connsiteY128" fmla="*/ 1970063 h 2323145"/>
              <a:gd name="connsiteX129" fmla="*/ 5490486 w 11269336"/>
              <a:gd name="connsiteY129" fmla="*/ 1974227 h 2323145"/>
              <a:gd name="connsiteX130" fmla="*/ 5473107 w 11269336"/>
              <a:gd name="connsiteY130" fmla="*/ 1979001 h 2323145"/>
              <a:gd name="connsiteX131" fmla="*/ 5470885 w 11269336"/>
              <a:gd name="connsiteY131" fmla="*/ 1978432 h 2323145"/>
              <a:gd name="connsiteX132" fmla="*/ 5457393 w 11269336"/>
              <a:gd name="connsiteY132" fmla="*/ 1986525 h 2323145"/>
              <a:gd name="connsiteX133" fmla="*/ 5447102 w 11269336"/>
              <a:gd name="connsiteY133" fmla="*/ 1998329 h 2323145"/>
              <a:gd name="connsiteX134" fmla="*/ 5159151 w 11269336"/>
              <a:gd name="connsiteY134" fmla="*/ 2029640 h 2323145"/>
              <a:gd name="connsiteX135" fmla="*/ 5041688 w 11269336"/>
              <a:gd name="connsiteY135" fmla="*/ 2022334 h 2323145"/>
              <a:gd name="connsiteX136" fmla="*/ 4860988 w 11269336"/>
              <a:gd name="connsiteY136" fmla="*/ 2135698 h 2323145"/>
              <a:gd name="connsiteX137" fmla="*/ 4807902 w 11269336"/>
              <a:gd name="connsiteY137" fmla="*/ 2138894 h 2323145"/>
              <a:gd name="connsiteX138" fmla="*/ 4765388 w 11269336"/>
              <a:gd name="connsiteY138" fmla="*/ 2162525 h 2323145"/>
              <a:gd name="connsiteX139" fmla="*/ 4745033 w 11269336"/>
              <a:gd name="connsiteY139" fmla="*/ 2158859 h 2323145"/>
              <a:gd name="connsiteX140" fmla="*/ 4741475 w 11269336"/>
              <a:gd name="connsiteY140" fmla="*/ 2157998 h 2323145"/>
              <a:gd name="connsiteX141" fmla="*/ 4728247 w 11269336"/>
              <a:gd name="connsiteY141" fmla="*/ 2159526 h 2323145"/>
              <a:gd name="connsiteX142" fmla="*/ 4723263 w 11269336"/>
              <a:gd name="connsiteY142" fmla="*/ 2153742 h 2323145"/>
              <a:gd name="connsiteX143" fmla="*/ 4702453 w 11269336"/>
              <a:gd name="connsiteY143" fmla="*/ 2151586 h 2323145"/>
              <a:gd name="connsiteX144" fmla="*/ 4678455 w 11269336"/>
              <a:gd name="connsiteY144" fmla="*/ 2156131 h 2323145"/>
              <a:gd name="connsiteX145" fmla="*/ 4593061 w 11269336"/>
              <a:gd name="connsiteY145" fmla="*/ 2171597 h 2323145"/>
              <a:gd name="connsiteX146" fmla="*/ 4579902 w 11269336"/>
              <a:gd name="connsiteY146" fmla="*/ 2177927 h 2323145"/>
              <a:gd name="connsiteX147" fmla="*/ 4533444 w 11269336"/>
              <a:gd name="connsiteY147" fmla="*/ 2181200 h 2323145"/>
              <a:gd name="connsiteX148" fmla="*/ 4492832 w 11269336"/>
              <a:gd name="connsiteY148" fmla="*/ 2188033 h 2323145"/>
              <a:gd name="connsiteX149" fmla="*/ 4467257 w 11269336"/>
              <a:gd name="connsiteY149" fmla="*/ 2196121 h 2323145"/>
              <a:gd name="connsiteX150" fmla="*/ 4459937 w 11269336"/>
              <a:gd name="connsiteY150" fmla="*/ 2195182 h 2323145"/>
              <a:gd name="connsiteX151" fmla="*/ 4433312 w 11269336"/>
              <a:gd name="connsiteY151" fmla="*/ 2199004 h 2323145"/>
              <a:gd name="connsiteX152" fmla="*/ 4420601 w 11269336"/>
              <a:gd name="connsiteY152" fmla="*/ 2205158 h 2323145"/>
              <a:gd name="connsiteX153" fmla="*/ 4405765 w 11269336"/>
              <a:gd name="connsiteY153" fmla="*/ 2199902 h 2323145"/>
              <a:gd name="connsiteX154" fmla="*/ 4401354 w 11269336"/>
              <a:gd name="connsiteY154" fmla="*/ 2194745 h 2323145"/>
              <a:gd name="connsiteX155" fmla="*/ 4383151 w 11269336"/>
              <a:gd name="connsiteY155" fmla="*/ 2201140 h 2323145"/>
              <a:gd name="connsiteX156" fmla="*/ 4366646 w 11269336"/>
              <a:gd name="connsiteY156" fmla="*/ 2198564 h 2323145"/>
              <a:gd name="connsiteX157" fmla="*/ 4354009 w 11269336"/>
              <a:gd name="connsiteY157" fmla="*/ 2204984 h 2323145"/>
              <a:gd name="connsiteX158" fmla="*/ 4348284 w 11269336"/>
              <a:gd name="connsiteY158" fmla="*/ 2205270 h 2323145"/>
              <a:gd name="connsiteX159" fmla="*/ 4333906 w 11269336"/>
              <a:gd name="connsiteY159" fmla="*/ 2205251 h 2323145"/>
              <a:gd name="connsiteX160" fmla="*/ 4308819 w 11269336"/>
              <a:gd name="connsiteY160" fmla="*/ 2203822 h 2323145"/>
              <a:gd name="connsiteX161" fmla="*/ 4301210 w 11269336"/>
              <a:gd name="connsiteY161" fmla="*/ 2204456 h 2323145"/>
              <a:gd name="connsiteX162" fmla="*/ 4283095 w 11269336"/>
              <a:gd name="connsiteY162" fmla="*/ 2198177 h 2323145"/>
              <a:gd name="connsiteX163" fmla="*/ 4250119 w 11269336"/>
              <a:gd name="connsiteY163" fmla="*/ 2196342 h 2323145"/>
              <a:gd name="connsiteX164" fmla="*/ 4189203 w 11269336"/>
              <a:gd name="connsiteY164" fmla="*/ 2178994 h 2323145"/>
              <a:gd name="connsiteX165" fmla="*/ 4154035 w 11269336"/>
              <a:gd name="connsiteY165" fmla="*/ 2171950 h 2323145"/>
              <a:gd name="connsiteX166" fmla="*/ 4129569 w 11269336"/>
              <a:gd name="connsiteY166" fmla="*/ 2163850 h 2323145"/>
              <a:gd name="connsiteX167" fmla="*/ 4061250 w 11269336"/>
              <a:gd name="connsiteY167" fmla="*/ 2159236 h 2323145"/>
              <a:gd name="connsiteX168" fmla="*/ 3945480 w 11269336"/>
              <a:gd name="connsiteY168" fmla="*/ 2158279 h 2323145"/>
              <a:gd name="connsiteX169" fmla="*/ 3921468 w 11269336"/>
              <a:gd name="connsiteY169" fmla="*/ 2156588 h 2323145"/>
              <a:gd name="connsiteX170" fmla="*/ 3903348 w 11269336"/>
              <a:gd name="connsiteY170" fmla="*/ 2149220 h 2323145"/>
              <a:gd name="connsiteX171" fmla="*/ 3901342 w 11269336"/>
              <a:gd name="connsiteY171" fmla="*/ 2142355 h 2323145"/>
              <a:gd name="connsiteX172" fmla="*/ 3888539 w 11269336"/>
              <a:gd name="connsiteY172" fmla="*/ 2140476 h 2323145"/>
              <a:gd name="connsiteX173" fmla="*/ 3885662 w 11269336"/>
              <a:gd name="connsiteY173" fmla="*/ 2138740 h 2323145"/>
              <a:gd name="connsiteX174" fmla="*/ 3868627 w 11269336"/>
              <a:gd name="connsiteY174" fmla="*/ 2130023 h 2323145"/>
              <a:gd name="connsiteX175" fmla="*/ 3819177 w 11269336"/>
              <a:gd name="connsiteY175" fmla="*/ 2142111 h 2323145"/>
              <a:gd name="connsiteX176" fmla="*/ 3769100 w 11269336"/>
              <a:gd name="connsiteY176" fmla="*/ 2131731 h 2323145"/>
              <a:gd name="connsiteX177" fmla="*/ 3562752 w 11269336"/>
              <a:gd name="connsiteY177" fmla="*/ 2131785 h 2323145"/>
              <a:gd name="connsiteX178" fmla="*/ 3541402 w 11269336"/>
              <a:gd name="connsiteY178" fmla="*/ 2106821 h 2323145"/>
              <a:gd name="connsiteX179" fmla="*/ 3365341 w 11269336"/>
              <a:gd name="connsiteY179" fmla="*/ 2077638 h 2323145"/>
              <a:gd name="connsiteX180" fmla="*/ 3170922 w 11269336"/>
              <a:gd name="connsiteY180" fmla="*/ 2115957 h 2323145"/>
              <a:gd name="connsiteX181" fmla="*/ 3156256 w 11269336"/>
              <a:gd name="connsiteY181" fmla="*/ 2124773 h 2323145"/>
              <a:gd name="connsiteX182" fmla="*/ 3140298 w 11269336"/>
              <a:gd name="connsiteY182" fmla="*/ 2129182 h 2323145"/>
              <a:gd name="connsiteX183" fmla="*/ 3138514 w 11269336"/>
              <a:gd name="connsiteY183" fmla="*/ 2128069 h 2323145"/>
              <a:gd name="connsiteX184" fmla="*/ 3120467 w 11269336"/>
              <a:gd name="connsiteY184" fmla="*/ 2128281 h 2323145"/>
              <a:gd name="connsiteX185" fmla="*/ 3116175 w 11269336"/>
              <a:gd name="connsiteY185" fmla="*/ 2131633 h 2323145"/>
              <a:gd name="connsiteX186" fmla="*/ 3103685 w 11269336"/>
              <a:gd name="connsiteY186" fmla="*/ 2132814 h 2323145"/>
              <a:gd name="connsiteX187" fmla="*/ 3078794 w 11269336"/>
              <a:gd name="connsiteY187" fmla="*/ 2137935 h 2323145"/>
              <a:gd name="connsiteX188" fmla="*/ 3074407 w 11269336"/>
              <a:gd name="connsiteY188" fmla="*/ 2136274 h 2323145"/>
              <a:gd name="connsiteX189" fmla="*/ 3037285 w 11269336"/>
              <a:gd name="connsiteY189" fmla="*/ 2139919 h 2323145"/>
              <a:gd name="connsiteX190" fmla="*/ 3036901 w 11269336"/>
              <a:gd name="connsiteY190" fmla="*/ 2138726 h 2323145"/>
              <a:gd name="connsiteX191" fmla="*/ 3026996 w 11269336"/>
              <a:gd name="connsiteY191" fmla="*/ 2134322 h 2323145"/>
              <a:gd name="connsiteX192" fmla="*/ 3007772 w 11269336"/>
              <a:gd name="connsiteY192" fmla="*/ 2128742 h 2323145"/>
              <a:gd name="connsiteX193" fmla="*/ 2965030 w 11269336"/>
              <a:gd name="connsiteY193" fmla="*/ 2100494 h 2323145"/>
              <a:gd name="connsiteX194" fmla="*/ 2926342 w 11269336"/>
              <a:gd name="connsiteY194" fmla="*/ 2104155 h 2323145"/>
              <a:gd name="connsiteX195" fmla="*/ 2918608 w 11269336"/>
              <a:gd name="connsiteY195" fmla="*/ 2104215 h 2323145"/>
              <a:gd name="connsiteX196" fmla="*/ 2918475 w 11269336"/>
              <a:gd name="connsiteY196" fmla="*/ 2103937 h 2323145"/>
              <a:gd name="connsiteX197" fmla="*/ 2910360 w 11269336"/>
              <a:gd name="connsiteY197" fmla="*/ 2103444 h 2323145"/>
              <a:gd name="connsiteX198" fmla="*/ 2904507 w 11269336"/>
              <a:gd name="connsiteY198" fmla="*/ 2104326 h 2323145"/>
              <a:gd name="connsiteX199" fmla="*/ 2889503 w 11269336"/>
              <a:gd name="connsiteY199" fmla="*/ 2104443 h 2323145"/>
              <a:gd name="connsiteX200" fmla="*/ 2884480 w 11269336"/>
              <a:gd name="connsiteY200" fmla="*/ 2102626 h 2323145"/>
              <a:gd name="connsiteX201" fmla="*/ 2882689 w 11269336"/>
              <a:gd name="connsiteY201" fmla="*/ 2099228 h 2323145"/>
              <a:gd name="connsiteX202" fmla="*/ 2881291 w 11269336"/>
              <a:gd name="connsiteY202" fmla="*/ 2099618 h 2323145"/>
              <a:gd name="connsiteX203" fmla="*/ 2853979 w 11269336"/>
              <a:gd name="connsiteY203" fmla="*/ 2090388 h 2323145"/>
              <a:gd name="connsiteX204" fmla="*/ 2791790 w 11269336"/>
              <a:gd name="connsiteY204" fmla="*/ 2080332 h 2323145"/>
              <a:gd name="connsiteX205" fmla="*/ 2755844 w 11269336"/>
              <a:gd name="connsiteY205" fmla="*/ 2078874 h 2323145"/>
              <a:gd name="connsiteX206" fmla="*/ 2657742 w 11269336"/>
              <a:gd name="connsiteY206" fmla="*/ 2070179 h 2323145"/>
              <a:gd name="connsiteX207" fmla="*/ 2559549 w 11269336"/>
              <a:gd name="connsiteY207" fmla="*/ 2057873 h 2323145"/>
              <a:gd name="connsiteX208" fmla="*/ 2512054 w 11269336"/>
              <a:gd name="connsiteY208" fmla="*/ 2031671 h 2323145"/>
              <a:gd name="connsiteX209" fmla="*/ 2506437 w 11269336"/>
              <a:gd name="connsiteY209" fmla="*/ 2030918 h 2323145"/>
              <a:gd name="connsiteX210" fmla="*/ 2491752 w 11269336"/>
              <a:gd name="connsiteY210" fmla="*/ 2033906 h 2323145"/>
              <a:gd name="connsiteX211" fmla="*/ 2486338 w 11269336"/>
              <a:gd name="connsiteY211" fmla="*/ 2035862 h 2323145"/>
              <a:gd name="connsiteX212" fmla="*/ 2478186 w 11269336"/>
              <a:gd name="connsiteY212" fmla="*/ 2036953 h 2323145"/>
              <a:gd name="connsiteX213" fmla="*/ 2477950 w 11269336"/>
              <a:gd name="connsiteY213" fmla="*/ 2036715 h 2323145"/>
              <a:gd name="connsiteX214" fmla="*/ 2470381 w 11269336"/>
              <a:gd name="connsiteY214" fmla="*/ 2038256 h 2323145"/>
              <a:gd name="connsiteX215" fmla="*/ 2433781 w 11269336"/>
              <a:gd name="connsiteY215" fmla="*/ 2049140 h 2323145"/>
              <a:gd name="connsiteX216" fmla="*/ 2381172 w 11269336"/>
              <a:gd name="connsiteY216" fmla="*/ 2030645 h 2323145"/>
              <a:gd name="connsiteX217" fmla="*/ 2360198 w 11269336"/>
              <a:gd name="connsiteY217" fmla="*/ 2029059 h 2323145"/>
              <a:gd name="connsiteX218" fmla="*/ 2348815 w 11269336"/>
              <a:gd name="connsiteY218" fmla="*/ 2026798 h 2323145"/>
              <a:gd name="connsiteX219" fmla="*/ 2347988 w 11269336"/>
              <a:gd name="connsiteY219" fmla="*/ 2025745 h 2323145"/>
              <a:gd name="connsiteX220" fmla="*/ 2312920 w 11269336"/>
              <a:gd name="connsiteY220" fmla="*/ 2036311 h 2323145"/>
              <a:gd name="connsiteX221" fmla="*/ 2307986 w 11269336"/>
              <a:gd name="connsiteY221" fmla="*/ 2035583 h 2323145"/>
              <a:gd name="connsiteX222" fmla="*/ 2285481 w 11269336"/>
              <a:gd name="connsiteY222" fmla="*/ 2045197 h 2323145"/>
              <a:gd name="connsiteX223" fmla="*/ 2273666 w 11269336"/>
              <a:gd name="connsiteY223" fmla="*/ 2048710 h 2323145"/>
              <a:gd name="connsiteX224" fmla="*/ 2270719 w 11269336"/>
              <a:gd name="connsiteY224" fmla="*/ 2052702 h 2323145"/>
              <a:gd name="connsiteX225" fmla="*/ 2253080 w 11269336"/>
              <a:gd name="connsiteY225" fmla="*/ 2056363 h 2323145"/>
              <a:gd name="connsiteX226" fmla="*/ 2250906 w 11269336"/>
              <a:gd name="connsiteY226" fmla="*/ 2055654 h 2323145"/>
              <a:gd name="connsiteX227" fmla="*/ 2236905 w 11269336"/>
              <a:gd name="connsiteY227" fmla="*/ 2062882 h 2323145"/>
              <a:gd name="connsiteX228" fmla="*/ 2225830 w 11269336"/>
              <a:gd name="connsiteY228" fmla="*/ 2074027 h 2323145"/>
              <a:gd name="connsiteX229" fmla="*/ 2073776 w 11269336"/>
              <a:gd name="connsiteY229" fmla="*/ 2089244 h 2323145"/>
              <a:gd name="connsiteX230" fmla="*/ 1948256 w 11269336"/>
              <a:gd name="connsiteY230" fmla="*/ 2146616 h 2323145"/>
              <a:gd name="connsiteX231" fmla="*/ 1865582 w 11269336"/>
              <a:gd name="connsiteY231" fmla="*/ 2153738 h 2323145"/>
              <a:gd name="connsiteX232" fmla="*/ 1835210 w 11269336"/>
              <a:gd name="connsiteY232" fmla="*/ 2134244 h 2323145"/>
              <a:gd name="connsiteX233" fmla="*/ 1632661 w 11269336"/>
              <a:gd name="connsiteY233" fmla="*/ 2173882 h 2323145"/>
              <a:gd name="connsiteX234" fmla="*/ 1579590 w 11269336"/>
              <a:gd name="connsiteY234" fmla="*/ 2173680 h 2323145"/>
              <a:gd name="connsiteX235" fmla="*/ 1535601 w 11269336"/>
              <a:gd name="connsiteY235" fmla="*/ 2194590 h 2323145"/>
              <a:gd name="connsiteX236" fmla="*/ 1515594 w 11269336"/>
              <a:gd name="connsiteY236" fmla="*/ 2189622 h 2323145"/>
              <a:gd name="connsiteX237" fmla="*/ 1512113 w 11269336"/>
              <a:gd name="connsiteY237" fmla="*/ 2188534 h 2323145"/>
              <a:gd name="connsiteX238" fmla="*/ 1498838 w 11269336"/>
              <a:gd name="connsiteY238" fmla="*/ 2189213 h 2323145"/>
              <a:gd name="connsiteX239" fmla="*/ 1494279 w 11269336"/>
              <a:gd name="connsiteY239" fmla="*/ 2183112 h 2323145"/>
              <a:gd name="connsiteX240" fmla="*/ 1473714 w 11269336"/>
              <a:gd name="connsiteY240" fmla="*/ 2179625 h 2323145"/>
              <a:gd name="connsiteX241" fmla="*/ 1449503 w 11269336"/>
              <a:gd name="connsiteY241" fmla="*/ 2182633 h 2323145"/>
              <a:gd name="connsiteX242" fmla="*/ 1266687 w 11269336"/>
              <a:gd name="connsiteY242" fmla="*/ 2212688 h 2323145"/>
              <a:gd name="connsiteX243" fmla="*/ 1239614 w 11269336"/>
              <a:gd name="connsiteY243" fmla="*/ 2209727 h 2323145"/>
              <a:gd name="connsiteX244" fmla="*/ 1202436 w 11269336"/>
              <a:gd name="connsiteY244" fmla="*/ 2209817 h 2323145"/>
              <a:gd name="connsiteX245" fmla="*/ 1136097 w 11269336"/>
              <a:gd name="connsiteY245" fmla="*/ 2205112 h 2323145"/>
              <a:gd name="connsiteX246" fmla="*/ 988232 w 11269336"/>
              <a:gd name="connsiteY246" fmla="*/ 2235635 h 2323145"/>
              <a:gd name="connsiteX247" fmla="*/ 981959 w 11269336"/>
              <a:gd name="connsiteY247" fmla="*/ 2231607 h 2323145"/>
              <a:gd name="connsiteX248" fmla="*/ 938600 w 11269336"/>
              <a:gd name="connsiteY248" fmla="*/ 2238113 h 2323145"/>
              <a:gd name="connsiteX249" fmla="*/ 791788 w 11269336"/>
              <a:gd name="connsiteY249" fmla="*/ 2293224 h 2323145"/>
              <a:gd name="connsiteX250" fmla="*/ 706914 w 11269336"/>
              <a:gd name="connsiteY250" fmla="*/ 2305046 h 2323145"/>
              <a:gd name="connsiteX251" fmla="*/ 675971 w 11269336"/>
              <a:gd name="connsiteY251" fmla="*/ 2304030 h 2323145"/>
              <a:gd name="connsiteX252" fmla="*/ 624180 w 11269336"/>
              <a:gd name="connsiteY252" fmla="*/ 2302650 h 2323145"/>
              <a:gd name="connsiteX253" fmla="*/ 583453 w 11269336"/>
              <a:gd name="connsiteY253" fmla="*/ 2288788 h 2323145"/>
              <a:gd name="connsiteX254" fmla="*/ 540946 w 11269336"/>
              <a:gd name="connsiteY254" fmla="*/ 2292721 h 2323145"/>
              <a:gd name="connsiteX255" fmla="*/ 533680 w 11269336"/>
              <a:gd name="connsiteY255" fmla="*/ 2310233 h 2323145"/>
              <a:gd name="connsiteX256" fmla="*/ 487366 w 11269336"/>
              <a:gd name="connsiteY256" fmla="*/ 2309053 h 2323145"/>
              <a:gd name="connsiteX257" fmla="*/ 416820 w 11269336"/>
              <a:gd name="connsiteY257" fmla="*/ 2305443 h 2323145"/>
              <a:gd name="connsiteX258" fmla="*/ 376805 w 11269336"/>
              <a:gd name="connsiteY258" fmla="*/ 2307647 h 2323145"/>
              <a:gd name="connsiteX259" fmla="*/ 266777 w 11269336"/>
              <a:gd name="connsiteY259" fmla="*/ 2309012 h 2323145"/>
              <a:gd name="connsiteX260" fmla="*/ 156013 w 11269336"/>
              <a:gd name="connsiteY260" fmla="*/ 2306832 h 2323145"/>
              <a:gd name="connsiteX261" fmla="*/ 87258 w 11269336"/>
              <a:gd name="connsiteY261" fmla="*/ 2285511 h 2323145"/>
              <a:gd name="connsiteX262" fmla="*/ 23798 w 11269336"/>
              <a:gd name="connsiteY262" fmla="*/ 2281822 h 2323145"/>
              <a:gd name="connsiteX263" fmla="*/ 0 w 11269336"/>
              <a:gd name="connsiteY263" fmla="*/ 2285369 h 2323145"/>
              <a:gd name="connsiteX264" fmla="*/ 0 w 11269336"/>
              <a:gd name="connsiteY264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8914746 w 11269336"/>
              <a:gd name="connsiteY23" fmla="*/ 826428 h 2323145"/>
              <a:gd name="connsiteX24" fmla="*/ 8917778 w 11269336"/>
              <a:gd name="connsiteY24" fmla="*/ 835198 h 2323145"/>
              <a:gd name="connsiteX25" fmla="*/ 8905560 w 11269336"/>
              <a:gd name="connsiteY25" fmla="*/ 838358 h 2323145"/>
              <a:gd name="connsiteX26" fmla="*/ 8897564 w 11269336"/>
              <a:gd name="connsiteY26" fmla="*/ 834287 h 2323145"/>
              <a:gd name="connsiteX27" fmla="*/ 8878040 w 11269336"/>
              <a:gd name="connsiteY27" fmla="*/ 844150 h 2323145"/>
              <a:gd name="connsiteX28" fmla="*/ 8795998 w 11269336"/>
              <a:gd name="connsiteY28" fmla="*/ 863337 h 2323145"/>
              <a:gd name="connsiteX29" fmla="*/ 8776970 w 11269336"/>
              <a:gd name="connsiteY29" fmla="*/ 885177 h 2323145"/>
              <a:gd name="connsiteX30" fmla="*/ 8755719 w 11269336"/>
              <a:gd name="connsiteY30" fmla="*/ 889754 h 2323145"/>
              <a:gd name="connsiteX31" fmla="*/ 8743257 w 11269336"/>
              <a:gd name="connsiteY31" fmla="*/ 904723 h 2323145"/>
              <a:gd name="connsiteX32" fmla="*/ 8721366 w 11269336"/>
              <a:gd name="connsiteY32" fmla="*/ 904711 h 2323145"/>
              <a:gd name="connsiteX33" fmla="*/ 8678353 w 11269336"/>
              <a:gd name="connsiteY33" fmla="*/ 926318 h 2323145"/>
              <a:gd name="connsiteX34" fmla="*/ 8636849 w 11269336"/>
              <a:gd name="connsiteY34" fmla="*/ 937900 h 2323145"/>
              <a:gd name="connsiteX35" fmla="*/ 8620213 w 11269336"/>
              <a:gd name="connsiteY35" fmla="*/ 943068 h 2323145"/>
              <a:gd name="connsiteX36" fmla="*/ 8612581 w 11269336"/>
              <a:gd name="connsiteY36" fmla="*/ 952695 h 2323145"/>
              <a:gd name="connsiteX37" fmla="*/ 8589038 w 11269336"/>
              <a:gd name="connsiteY37" fmla="*/ 963892 h 2323145"/>
              <a:gd name="connsiteX38" fmla="*/ 8579950 w 11269336"/>
              <a:gd name="connsiteY38" fmla="*/ 960899 h 2323145"/>
              <a:gd name="connsiteX39" fmla="*/ 8579319 w 11269336"/>
              <a:gd name="connsiteY39" fmla="*/ 965630 h 2323145"/>
              <a:gd name="connsiteX40" fmla="*/ 8547429 w 11269336"/>
              <a:gd name="connsiteY40" fmla="*/ 984506 h 2323145"/>
              <a:gd name="connsiteX41" fmla="*/ 8478704 w 11269336"/>
              <a:gd name="connsiteY41" fmla="*/ 1025490 h 2323145"/>
              <a:gd name="connsiteX42" fmla="*/ 8461421 w 11269336"/>
              <a:gd name="connsiteY42" fmla="*/ 1035512 h 2323145"/>
              <a:gd name="connsiteX43" fmla="*/ 8445003 w 11269336"/>
              <a:gd name="connsiteY43" fmla="*/ 1036851 h 2323145"/>
              <a:gd name="connsiteX44" fmla="*/ 8357350 w 11269336"/>
              <a:gd name="connsiteY44" fmla="*/ 1060213 h 2323145"/>
              <a:gd name="connsiteX45" fmla="*/ 8335565 w 11269336"/>
              <a:gd name="connsiteY45" fmla="*/ 1061151 h 2323145"/>
              <a:gd name="connsiteX46" fmla="*/ 8325267 w 11269336"/>
              <a:gd name="connsiteY46" fmla="*/ 1055919 h 2323145"/>
              <a:gd name="connsiteX47" fmla="*/ 8293586 w 11269336"/>
              <a:gd name="connsiteY47" fmla="*/ 1076144 h 2323145"/>
              <a:gd name="connsiteX48" fmla="*/ 8242405 w 11269336"/>
              <a:gd name="connsiteY48" fmla="*/ 1095960 h 2323145"/>
              <a:gd name="connsiteX49" fmla="*/ 8197391 w 11269336"/>
              <a:gd name="connsiteY49" fmla="*/ 1107746 h 2323145"/>
              <a:gd name="connsiteX50" fmla="*/ 8081474 w 11269336"/>
              <a:gd name="connsiteY50" fmla="*/ 1130125 h 2323145"/>
              <a:gd name="connsiteX51" fmla="*/ 8053585 w 11269336"/>
              <a:gd name="connsiteY51" fmla="*/ 1129169 h 2323145"/>
              <a:gd name="connsiteX52" fmla="*/ 8038422 w 11269336"/>
              <a:gd name="connsiteY52" fmla="*/ 1119092 h 2323145"/>
              <a:gd name="connsiteX53" fmla="*/ 8029450 w 11269336"/>
              <a:gd name="connsiteY53" fmla="*/ 1125592 h 2323145"/>
              <a:gd name="connsiteX54" fmla="*/ 7959552 w 11269336"/>
              <a:gd name="connsiteY54" fmla="*/ 1140188 h 2323145"/>
              <a:gd name="connsiteX55" fmla="*/ 7914188 w 11269336"/>
              <a:gd name="connsiteY55" fmla="*/ 1150862 h 2323145"/>
              <a:gd name="connsiteX56" fmla="*/ 7914918 w 11269336"/>
              <a:gd name="connsiteY56" fmla="*/ 1168758 h 2323145"/>
              <a:gd name="connsiteX57" fmla="*/ 7875510 w 11269336"/>
              <a:gd name="connsiteY57" fmla="*/ 1183153 h 2323145"/>
              <a:gd name="connsiteX58" fmla="*/ 7829932 w 11269336"/>
              <a:gd name="connsiteY58" fmla="*/ 1180782 h 2323145"/>
              <a:gd name="connsiteX59" fmla="*/ 7779182 w 11269336"/>
              <a:gd name="connsiteY59" fmla="*/ 1192665 h 2323145"/>
              <a:gd name="connsiteX60" fmla="*/ 7748774 w 11269336"/>
              <a:gd name="connsiteY60" fmla="*/ 1199586 h 2323145"/>
              <a:gd name="connsiteX61" fmla="*/ 7671846 w 11269336"/>
              <a:gd name="connsiteY61" fmla="*/ 1231966 h 2323145"/>
              <a:gd name="connsiteX62" fmla="*/ 7554146 w 11269336"/>
              <a:gd name="connsiteY62" fmla="*/ 1319748 h 2323145"/>
              <a:gd name="connsiteX63" fmla="*/ 7515052 w 11269336"/>
              <a:gd name="connsiteY63" fmla="*/ 1336718 h 2323145"/>
              <a:gd name="connsiteX64" fmla="*/ 7507193 w 11269336"/>
              <a:gd name="connsiteY64" fmla="*/ 1334617 h 2323145"/>
              <a:gd name="connsiteX65" fmla="*/ 7461694 w 11269336"/>
              <a:gd name="connsiteY65" fmla="*/ 1375866 h 2323145"/>
              <a:gd name="connsiteX66" fmla="*/ 7377571 w 11269336"/>
              <a:gd name="connsiteY66" fmla="*/ 1400128 h 2323145"/>
              <a:gd name="connsiteX67" fmla="*/ 7311261 w 11269336"/>
              <a:gd name="connsiteY67" fmla="*/ 1412652 h 2323145"/>
              <a:gd name="connsiteX68" fmla="*/ 7275307 w 11269336"/>
              <a:gd name="connsiteY68" fmla="*/ 1422171 h 2323145"/>
              <a:gd name="connsiteX69" fmla="*/ 7247783 w 11269336"/>
              <a:gd name="connsiteY69" fmla="*/ 1426330 h 2323145"/>
              <a:gd name="connsiteX70" fmla="*/ 7185047 w 11269336"/>
              <a:gd name="connsiteY70" fmla="*/ 1451812 h 2323145"/>
              <a:gd name="connsiteX71" fmla="*/ 7084117 w 11269336"/>
              <a:gd name="connsiteY71" fmla="*/ 1500281 h 2323145"/>
              <a:gd name="connsiteX72" fmla="*/ 7062011 w 11269336"/>
              <a:gd name="connsiteY72" fmla="*/ 1509183 h 2323145"/>
              <a:gd name="connsiteX73" fmla="*/ 7040555 w 11269336"/>
              <a:gd name="connsiteY73" fmla="*/ 1511207 h 2323145"/>
              <a:gd name="connsiteX74" fmla="*/ 7033438 w 11269336"/>
              <a:gd name="connsiteY74" fmla="*/ 1506772 h 2323145"/>
              <a:gd name="connsiteX75" fmla="*/ 7020886 w 11269336"/>
              <a:gd name="connsiteY75" fmla="*/ 1510764 h 2323145"/>
              <a:gd name="connsiteX76" fmla="*/ 7017033 w 11269336"/>
              <a:gd name="connsiteY76" fmla="*/ 1510650 h 2323145"/>
              <a:gd name="connsiteX77" fmla="*/ 6995460 w 11269336"/>
              <a:gd name="connsiteY77" fmla="*/ 1511173 h 2323145"/>
              <a:gd name="connsiteX78" fmla="*/ 6962144 w 11269336"/>
              <a:gd name="connsiteY78" fmla="*/ 1541508 h 2323145"/>
              <a:gd name="connsiteX79" fmla="*/ 6910674 w 11269336"/>
              <a:gd name="connsiteY79" fmla="*/ 1554793 h 2323145"/>
              <a:gd name="connsiteX80" fmla="*/ 6732152 w 11269336"/>
              <a:gd name="connsiteY80" fmla="*/ 1642538 h 2323145"/>
              <a:gd name="connsiteX81" fmla="*/ 6694106 w 11269336"/>
              <a:gd name="connsiteY81" fmla="*/ 1632377 h 2323145"/>
              <a:gd name="connsiteX82" fmla="*/ 6617223 w 11269336"/>
              <a:gd name="connsiteY82" fmla="*/ 1659889 h 2323145"/>
              <a:gd name="connsiteX83" fmla="*/ 6521138 w 11269336"/>
              <a:gd name="connsiteY83" fmla="*/ 1744340 h 2323145"/>
              <a:gd name="connsiteX84" fmla="*/ 6380677 w 11269336"/>
              <a:gd name="connsiteY84" fmla="*/ 1796883 h 2323145"/>
              <a:gd name="connsiteX85" fmla="*/ 6374897 w 11269336"/>
              <a:gd name="connsiteY85" fmla="*/ 1809910 h 2323145"/>
              <a:gd name="connsiteX86" fmla="*/ 6364545 w 11269336"/>
              <a:gd name="connsiteY86" fmla="*/ 1820090 h 2323145"/>
              <a:gd name="connsiteX87" fmla="*/ 6362126 w 11269336"/>
              <a:gd name="connsiteY87" fmla="*/ 1819991 h 2323145"/>
              <a:gd name="connsiteX88" fmla="*/ 6346673 w 11269336"/>
              <a:gd name="connsiteY88" fmla="*/ 1827824 h 2323145"/>
              <a:gd name="connsiteX89" fmla="*/ 6345588 w 11269336"/>
              <a:gd name="connsiteY89" fmla="*/ 1832232 h 2323145"/>
              <a:gd name="connsiteX90" fmla="*/ 6335708 w 11269336"/>
              <a:gd name="connsiteY90" fmla="*/ 1838451 h 2323145"/>
              <a:gd name="connsiteX91" fmla="*/ 6318182 w 11269336"/>
              <a:gd name="connsiteY91" fmla="*/ 1852975 h 2323145"/>
              <a:gd name="connsiteX92" fmla="*/ 6313084 w 11269336"/>
              <a:gd name="connsiteY92" fmla="*/ 1853561 h 2323145"/>
              <a:gd name="connsiteX93" fmla="*/ 6283816 w 11269336"/>
              <a:gd name="connsiteY93" fmla="*/ 1872148 h 2323145"/>
              <a:gd name="connsiteX94" fmla="*/ 6282550 w 11269336"/>
              <a:gd name="connsiteY94" fmla="*/ 1871392 h 2323145"/>
              <a:gd name="connsiteX95" fmla="*/ 6270527 w 11269336"/>
              <a:gd name="connsiteY95" fmla="*/ 1872208 h 2323145"/>
              <a:gd name="connsiteX96" fmla="*/ 6249518 w 11269336"/>
              <a:gd name="connsiteY96" fmla="*/ 1876079 h 2323145"/>
              <a:gd name="connsiteX97" fmla="*/ 6190386 w 11269336"/>
              <a:gd name="connsiteY97" fmla="*/ 1872478 h 2323145"/>
              <a:gd name="connsiteX98" fmla="*/ 6159777 w 11269336"/>
              <a:gd name="connsiteY98" fmla="*/ 1891745 h 2323145"/>
              <a:gd name="connsiteX99" fmla="*/ 6153131 w 11269336"/>
              <a:gd name="connsiteY99" fmla="*/ 1895079 h 2323145"/>
              <a:gd name="connsiteX100" fmla="*/ 6152798 w 11269336"/>
              <a:gd name="connsiteY100" fmla="*/ 1894920 h 2323145"/>
              <a:gd name="connsiteX101" fmla="*/ 6145388 w 11269336"/>
              <a:gd name="connsiteY101" fmla="*/ 1897990 h 2323145"/>
              <a:gd name="connsiteX102" fmla="*/ 6141014 w 11269336"/>
              <a:gd name="connsiteY102" fmla="*/ 1901155 h 2323145"/>
              <a:gd name="connsiteX103" fmla="*/ 6128122 w 11269336"/>
              <a:gd name="connsiteY103" fmla="*/ 1907623 h 2323145"/>
              <a:gd name="connsiteX104" fmla="*/ 6122351 w 11269336"/>
              <a:gd name="connsiteY104" fmla="*/ 1908359 h 2323145"/>
              <a:gd name="connsiteX105" fmla="*/ 6064750 w 11269336"/>
              <a:gd name="connsiteY105" fmla="*/ 1896394 h 2323145"/>
              <a:gd name="connsiteX106" fmla="*/ 5964230 w 11269336"/>
              <a:gd name="connsiteY106" fmla="*/ 1910038 h 2323145"/>
              <a:gd name="connsiteX107" fmla="*/ 5865399 w 11269336"/>
              <a:gd name="connsiteY107" fmla="*/ 1926966 h 2323145"/>
              <a:gd name="connsiteX108" fmla="*/ 5829951 w 11269336"/>
              <a:gd name="connsiteY108" fmla="*/ 1934755 h 2323145"/>
              <a:gd name="connsiteX109" fmla="*/ 5765285 w 11269336"/>
              <a:gd name="connsiteY109" fmla="*/ 1941322 h 2323145"/>
              <a:gd name="connsiteX110" fmla="*/ 5734750 w 11269336"/>
              <a:gd name="connsiteY110" fmla="*/ 1939793 h 2323145"/>
              <a:gd name="connsiteX111" fmla="*/ 5733569 w 11269336"/>
              <a:gd name="connsiteY111" fmla="*/ 1940505 h 2323145"/>
              <a:gd name="connsiteX112" fmla="*/ 5730329 w 11269336"/>
              <a:gd name="connsiteY112" fmla="*/ 1937845 h 2323145"/>
              <a:gd name="connsiteX113" fmla="*/ 5724661 w 11269336"/>
              <a:gd name="connsiteY113" fmla="*/ 1937455 h 2323145"/>
              <a:gd name="connsiteX114" fmla="*/ 5710186 w 11269336"/>
              <a:gd name="connsiteY114" fmla="*/ 1941370 h 2323145"/>
              <a:gd name="connsiteX115" fmla="*/ 5704910 w 11269336"/>
              <a:gd name="connsiteY115" fmla="*/ 1943663 h 2323145"/>
              <a:gd name="connsiteX116" fmla="*/ 5696836 w 11269336"/>
              <a:gd name="connsiteY116" fmla="*/ 1945271 h 2323145"/>
              <a:gd name="connsiteX117" fmla="*/ 5696583 w 11269336"/>
              <a:gd name="connsiteY117" fmla="*/ 1945050 h 2323145"/>
              <a:gd name="connsiteX118" fmla="*/ 5689123 w 11269336"/>
              <a:gd name="connsiteY118" fmla="*/ 1947067 h 2323145"/>
              <a:gd name="connsiteX119" fmla="*/ 5653291 w 11269336"/>
              <a:gd name="connsiteY119" fmla="*/ 1960245 h 2323145"/>
              <a:gd name="connsiteX120" fmla="*/ 5599385 w 11269336"/>
              <a:gd name="connsiteY120" fmla="*/ 1945198 h 2323145"/>
              <a:gd name="connsiteX121" fmla="*/ 5578300 w 11269336"/>
              <a:gd name="connsiteY121" fmla="*/ 1944963 h 2323145"/>
              <a:gd name="connsiteX122" fmla="*/ 5566758 w 11269336"/>
              <a:gd name="connsiteY122" fmla="*/ 1943441 h 2323145"/>
              <a:gd name="connsiteX123" fmla="*/ 5565857 w 11269336"/>
              <a:gd name="connsiteY123" fmla="*/ 1942445 h 2323145"/>
              <a:gd name="connsiteX124" fmla="*/ 5531534 w 11269336"/>
              <a:gd name="connsiteY124" fmla="*/ 1955208 h 2323145"/>
              <a:gd name="connsiteX125" fmla="*/ 5526552 w 11269336"/>
              <a:gd name="connsiteY125" fmla="*/ 1954799 h 2323145"/>
              <a:gd name="connsiteX126" fmla="*/ 5504723 w 11269336"/>
              <a:gd name="connsiteY126" fmla="*/ 1965811 h 2323145"/>
              <a:gd name="connsiteX127" fmla="*/ 5493156 w 11269336"/>
              <a:gd name="connsiteY127" fmla="*/ 1970063 h 2323145"/>
              <a:gd name="connsiteX128" fmla="*/ 5490486 w 11269336"/>
              <a:gd name="connsiteY128" fmla="*/ 1974227 h 2323145"/>
              <a:gd name="connsiteX129" fmla="*/ 5473107 w 11269336"/>
              <a:gd name="connsiteY129" fmla="*/ 1979001 h 2323145"/>
              <a:gd name="connsiteX130" fmla="*/ 5470885 w 11269336"/>
              <a:gd name="connsiteY130" fmla="*/ 1978432 h 2323145"/>
              <a:gd name="connsiteX131" fmla="*/ 5457393 w 11269336"/>
              <a:gd name="connsiteY131" fmla="*/ 1986525 h 2323145"/>
              <a:gd name="connsiteX132" fmla="*/ 5447102 w 11269336"/>
              <a:gd name="connsiteY132" fmla="*/ 1998329 h 2323145"/>
              <a:gd name="connsiteX133" fmla="*/ 5159151 w 11269336"/>
              <a:gd name="connsiteY133" fmla="*/ 2029640 h 2323145"/>
              <a:gd name="connsiteX134" fmla="*/ 5041688 w 11269336"/>
              <a:gd name="connsiteY134" fmla="*/ 2022334 h 2323145"/>
              <a:gd name="connsiteX135" fmla="*/ 4860988 w 11269336"/>
              <a:gd name="connsiteY135" fmla="*/ 2135698 h 2323145"/>
              <a:gd name="connsiteX136" fmla="*/ 4807902 w 11269336"/>
              <a:gd name="connsiteY136" fmla="*/ 2138894 h 2323145"/>
              <a:gd name="connsiteX137" fmla="*/ 4765388 w 11269336"/>
              <a:gd name="connsiteY137" fmla="*/ 2162525 h 2323145"/>
              <a:gd name="connsiteX138" fmla="*/ 4745033 w 11269336"/>
              <a:gd name="connsiteY138" fmla="*/ 2158859 h 2323145"/>
              <a:gd name="connsiteX139" fmla="*/ 4741475 w 11269336"/>
              <a:gd name="connsiteY139" fmla="*/ 2157998 h 2323145"/>
              <a:gd name="connsiteX140" fmla="*/ 4728247 w 11269336"/>
              <a:gd name="connsiteY140" fmla="*/ 2159526 h 2323145"/>
              <a:gd name="connsiteX141" fmla="*/ 4723263 w 11269336"/>
              <a:gd name="connsiteY141" fmla="*/ 2153742 h 2323145"/>
              <a:gd name="connsiteX142" fmla="*/ 4702453 w 11269336"/>
              <a:gd name="connsiteY142" fmla="*/ 2151586 h 2323145"/>
              <a:gd name="connsiteX143" fmla="*/ 4678455 w 11269336"/>
              <a:gd name="connsiteY143" fmla="*/ 2156131 h 2323145"/>
              <a:gd name="connsiteX144" fmla="*/ 4593061 w 11269336"/>
              <a:gd name="connsiteY144" fmla="*/ 2171597 h 2323145"/>
              <a:gd name="connsiteX145" fmla="*/ 4579902 w 11269336"/>
              <a:gd name="connsiteY145" fmla="*/ 2177927 h 2323145"/>
              <a:gd name="connsiteX146" fmla="*/ 4533444 w 11269336"/>
              <a:gd name="connsiteY146" fmla="*/ 2181200 h 2323145"/>
              <a:gd name="connsiteX147" fmla="*/ 4492832 w 11269336"/>
              <a:gd name="connsiteY147" fmla="*/ 2188033 h 2323145"/>
              <a:gd name="connsiteX148" fmla="*/ 4467257 w 11269336"/>
              <a:gd name="connsiteY148" fmla="*/ 2196121 h 2323145"/>
              <a:gd name="connsiteX149" fmla="*/ 4459937 w 11269336"/>
              <a:gd name="connsiteY149" fmla="*/ 2195182 h 2323145"/>
              <a:gd name="connsiteX150" fmla="*/ 4433312 w 11269336"/>
              <a:gd name="connsiteY150" fmla="*/ 2199004 h 2323145"/>
              <a:gd name="connsiteX151" fmla="*/ 4420601 w 11269336"/>
              <a:gd name="connsiteY151" fmla="*/ 2205158 h 2323145"/>
              <a:gd name="connsiteX152" fmla="*/ 4405765 w 11269336"/>
              <a:gd name="connsiteY152" fmla="*/ 2199902 h 2323145"/>
              <a:gd name="connsiteX153" fmla="*/ 4401354 w 11269336"/>
              <a:gd name="connsiteY153" fmla="*/ 2194745 h 2323145"/>
              <a:gd name="connsiteX154" fmla="*/ 4383151 w 11269336"/>
              <a:gd name="connsiteY154" fmla="*/ 2201140 h 2323145"/>
              <a:gd name="connsiteX155" fmla="*/ 4366646 w 11269336"/>
              <a:gd name="connsiteY155" fmla="*/ 2198564 h 2323145"/>
              <a:gd name="connsiteX156" fmla="*/ 4354009 w 11269336"/>
              <a:gd name="connsiteY156" fmla="*/ 2204984 h 2323145"/>
              <a:gd name="connsiteX157" fmla="*/ 4348284 w 11269336"/>
              <a:gd name="connsiteY157" fmla="*/ 2205270 h 2323145"/>
              <a:gd name="connsiteX158" fmla="*/ 4333906 w 11269336"/>
              <a:gd name="connsiteY158" fmla="*/ 2205251 h 2323145"/>
              <a:gd name="connsiteX159" fmla="*/ 4308819 w 11269336"/>
              <a:gd name="connsiteY159" fmla="*/ 2203822 h 2323145"/>
              <a:gd name="connsiteX160" fmla="*/ 4301210 w 11269336"/>
              <a:gd name="connsiteY160" fmla="*/ 2204456 h 2323145"/>
              <a:gd name="connsiteX161" fmla="*/ 4283095 w 11269336"/>
              <a:gd name="connsiteY161" fmla="*/ 2198177 h 2323145"/>
              <a:gd name="connsiteX162" fmla="*/ 4250119 w 11269336"/>
              <a:gd name="connsiteY162" fmla="*/ 2196342 h 2323145"/>
              <a:gd name="connsiteX163" fmla="*/ 4189203 w 11269336"/>
              <a:gd name="connsiteY163" fmla="*/ 2178994 h 2323145"/>
              <a:gd name="connsiteX164" fmla="*/ 4154035 w 11269336"/>
              <a:gd name="connsiteY164" fmla="*/ 2171950 h 2323145"/>
              <a:gd name="connsiteX165" fmla="*/ 4129569 w 11269336"/>
              <a:gd name="connsiteY165" fmla="*/ 2163850 h 2323145"/>
              <a:gd name="connsiteX166" fmla="*/ 4061250 w 11269336"/>
              <a:gd name="connsiteY166" fmla="*/ 2159236 h 2323145"/>
              <a:gd name="connsiteX167" fmla="*/ 3945480 w 11269336"/>
              <a:gd name="connsiteY167" fmla="*/ 2158279 h 2323145"/>
              <a:gd name="connsiteX168" fmla="*/ 3921468 w 11269336"/>
              <a:gd name="connsiteY168" fmla="*/ 2156588 h 2323145"/>
              <a:gd name="connsiteX169" fmla="*/ 3903348 w 11269336"/>
              <a:gd name="connsiteY169" fmla="*/ 2149220 h 2323145"/>
              <a:gd name="connsiteX170" fmla="*/ 3901342 w 11269336"/>
              <a:gd name="connsiteY170" fmla="*/ 2142355 h 2323145"/>
              <a:gd name="connsiteX171" fmla="*/ 3888539 w 11269336"/>
              <a:gd name="connsiteY171" fmla="*/ 2140476 h 2323145"/>
              <a:gd name="connsiteX172" fmla="*/ 3885662 w 11269336"/>
              <a:gd name="connsiteY172" fmla="*/ 2138740 h 2323145"/>
              <a:gd name="connsiteX173" fmla="*/ 3868627 w 11269336"/>
              <a:gd name="connsiteY173" fmla="*/ 2130023 h 2323145"/>
              <a:gd name="connsiteX174" fmla="*/ 3819177 w 11269336"/>
              <a:gd name="connsiteY174" fmla="*/ 2142111 h 2323145"/>
              <a:gd name="connsiteX175" fmla="*/ 3769100 w 11269336"/>
              <a:gd name="connsiteY175" fmla="*/ 2131731 h 2323145"/>
              <a:gd name="connsiteX176" fmla="*/ 3562752 w 11269336"/>
              <a:gd name="connsiteY176" fmla="*/ 2131785 h 2323145"/>
              <a:gd name="connsiteX177" fmla="*/ 3541402 w 11269336"/>
              <a:gd name="connsiteY177" fmla="*/ 2106821 h 2323145"/>
              <a:gd name="connsiteX178" fmla="*/ 3365341 w 11269336"/>
              <a:gd name="connsiteY178" fmla="*/ 2077638 h 2323145"/>
              <a:gd name="connsiteX179" fmla="*/ 3170922 w 11269336"/>
              <a:gd name="connsiteY179" fmla="*/ 2115957 h 2323145"/>
              <a:gd name="connsiteX180" fmla="*/ 3156256 w 11269336"/>
              <a:gd name="connsiteY180" fmla="*/ 2124773 h 2323145"/>
              <a:gd name="connsiteX181" fmla="*/ 3140298 w 11269336"/>
              <a:gd name="connsiteY181" fmla="*/ 2129182 h 2323145"/>
              <a:gd name="connsiteX182" fmla="*/ 3138514 w 11269336"/>
              <a:gd name="connsiteY182" fmla="*/ 2128069 h 2323145"/>
              <a:gd name="connsiteX183" fmla="*/ 3120467 w 11269336"/>
              <a:gd name="connsiteY183" fmla="*/ 2128281 h 2323145"/>
              <a:gd name="connsiteX184" fmla="*/ 3116175 w 11269336"/>
              <a:gd name="connsiteY184" fmla="*/ 2131633 h 2323145"/>
              <a:gd name="connsiteX185" fmla="*/ 3103685 w 11269336"/>
              <a:gd name="connsiteY185" fmla="*/ 2132814 h 2323145"/>
              <a:gd name="connsiteX186" fmla="*/ 3078794 w 11269336"/>
              <a:gd name="connsiteY186" fmla="*/ 2137935 h 2323145"/>
              <a:gd name="connsiteX187" fmla="*/ 3074407 w 11269336"/>
              <a:gd name="connsiteY187" fmla="*/ 2136274 h 2323145"/>
              <a:gd name="connsiteX188" fmla="*/ 3037285 w 11269336"/>
              <a:gd name="connsiteY188" fmla="*/ 2139919 h 2323145"/>
              <a:gd name="connsiteX189" fmla="*/ 3036901 w 11269336"/>
              <a:gd name="connsiteY189" fmla="*/ 2138726 h 2323145"/>
              <a:gd name="connsiteX190" fmla="*/ 3026996 w 11269336"/>
              <a:gd name="connsiteY190" fmla="*/ 2134322 h 2323145"/>
              <a:gd name="connsiteX191" fmla="*/ 3007772 w 11269336"/>
              <a:gd name="connsiteY191" fmla="*/ 2128742 h 2323145"/>
              <a:gd name="connsiteX192" fmla="*/ 2965030 w 11269336"/>
              <a:gd name="connsiteY192" fmla="*/ 2100494 h 2323145"/>
              <a:gd name="connsiteX193" fmla="*/ 2926342 w 11269336"/>
              <a:gd name="connsiteY193" fmla="*/ 2104155 h 2323145"/>
              <a:gd name="connsiteX194" fmla="*/ 2918608 w 11269336"/>
              <a:gd name="connsiteY194" fmla="*/ 2104215 h 2323145"/>
              <a:gd name="connsiteX195" fmla="*/ 2918475 w 11269336"/>
              <a:gd name="connsiteY195" fmla="*/ 2103937 h 2323145"/>
              <a:gd name="connsiteX196" fmla="*/ 2910360 w 11269336"/>
              <a:gd name="connsiteY196" fmla="*/ 2103444 h 2323145"/>
              <a:gd name="connsiteX197" fmla="*/ 2904507 w 11269336"/>
              <a:gd name="connsiteY197" fmla="*/ 2104326 h 2323145"/>
              <a:gd name="connsiteX198" fmla="*/ 2889503 w 11269336"/>
              <a:gd name="connsiteY198" fmla="*/ 2104443 h 2323145"/>
              <a:gd name="connsiteX199" fmla="*/ 2884480 w 11269336"/>
              <a:gd name="connsiteY199" fmla="*/ 2102626 h 2323145"/>
              <a:gd name="connsiteX200" fmla="*/ 2882689 w 11269336"/>
              <a:gd name="connsiteY200" fmla="*/ 2099228 h 2323145"/>
              <a:gd name="connsiteX201" fmla="*/ 2881291 w 11269336"/>
              <a:gd name="connsiteY201" fmla="*/ 2099618 h 2323145"/>
              <a:gd name="connsiteX202" fmla="*/ 2853979 w 11269336"/>
              <a:gd name="connsiteY202" fmla="*/ 2090388 h 2323145"/>
              <a:gd name="connsiteX203" fmla="*/ 2791790 w 11269336"/>
              <a:gd name="connsiteY203" fmla="*/ 2080332 h 2323145"/>
              <a:gd name="connsiteX204" fmla="*/ 2755844 w 11269336"/>
              <a:gd name="connsiteY204" fmla="*/ 2078874 h 2323145"/>
              <a:gd name="connsiteX205" fmla="*/ 2657742 w 11269336"/>
              <a:gd name="connsiteY205" fmla="*/ 2070179 h 2323145"/>
              <a:gd name="connsiteX206" fmla="*/ 2559549 w 11269336"/>
              <a:gd name="connsiteY206" fmla="*/ 2057873 h 2323145"/>
              <a:gd name="connsiteX207" fmla="*/ 2512054 w 11269336"/>
              <a:gd name="connsiteY207" fmla="*/ 2031671 h 2323145"/>
              <a:gd name="connsiteX208" fmla="*/ 2506437 w 11269336"/>
              <a:gd name="connsiteY208" fmla="*/ 2030918 h 2323145"/>
              <a:gd name="connsiteX209" fmla="*/ 2491752 w 11269336"/>
              <a:gd name="connsiteY209" fmla="*/ 2033906 h 2323145"/>
              <a:gd name="connsiteX210" fmla="*/ 2486338 w 11269336"/>
              <a:gd name="connsiteY210" fmla="*/ 2035862 h 2323145"/>
              <a:gd name="connsiteX211" fmla="*/ 2478186 w 11269336"/>
              <a:gd name="connsiteY211" fmla="*/ 2036953 h 2323145"/>
              <a:gd name="connsiteX212" fmla="*/ 2477950 w 11269336"/>
              <a:gd name="connsiteY212" fmla="*/ 2036715 h 2323145"/>
              <a:gd name="connsiteX213" fmla="*/ 2470381 w 11269336"/>
              <a:gd name="connsiteY213" fmla="*/ 2038256 h 2323145"/>
              <a:gd name="connsiteX214" fmla="*/ 2433781 w 11269336"/>
              <a:gd name="connsiteY214" fmla="*/ 2049140 h 2323145"/>
              <a:gd name="connsiteX215" fmla="*/ 2381172 w 11269336"/>
              <a:gd name="connsiteY215" fmla="*/ 2030645 h 2323145"/>
              <a:gd name="connsiteX216" fmla="*/ 2360198 w 11269336"/>
              <a:gd name="connsiteY216" fmla="*/ 2029059 h 2323145"/>
              <a:gd name="connsiteX217" fmla="*/ 2348815 w 11269336"/>
              <a:gd name="connsiteY217" fmla="*/ 2026798 h 2323145"/>
              <a:gd name="connsiteX218" fmla="*/ 2347988 w 11269336"/>
              <a:gd name="connsiteY218" fmla="*/ 2025745 h 2323145"/>
              <a:gd name="connsiteX219" fmla="*/ 2312920 w 11269336"/>
              <a:gd name="connsiteY219" fmla="*/ 2036311 h 2323145"/>
              <a:gd name="connsiteX220" fmla="*/ 2307986 w 11269336"/>
              <a:gd name="connsiteY220" fmla="*/ 2035583 h 2323145"/>
              <a:gd name="connsiteX221" fmla="*/ 2285481 w 11269336"/>
              <a:gd name="connsiteY221" fmla="*/ 2045197 h 2323145"/>
              <a:gd name="connsiteX222" fmla="*/ 2273666 w 11269336"/>
              <a:gd name="connsiteY222" fmla="*/ 2048710 h 2323145"/>
              <a:gd name="connsiteX223" fmla="*/ 2270719 w 11269336"/>
              <a:gd name="connsiteY223" fmla="*/ 2052702 h 2323145"/>
              <a:gd name="connsiteX224" fmla="*/ 2253080 w 11269336"/>
              <a:gd name="connsiteY224" fmla="*/ 2056363 h 2323145"/>
              <a:gd name="connsiteX225" fmla="*/ 2250906 w 11269336"/>
              <a:gd name="connsiteY225" fmla="*/ 2055654 h 2323145"/>
              <a:gd name="connsiteX226" fmla="*/ 2236905 w 11269336"/>
              <a:gd name="connsiteY226" fmla="*/ 2062882 h 2323145"/>
              <a:gd name="connsiteX227" fmla="*/ 2225830 w 11269336"/>
              <a:gd name="connsiteY227" fmla="*/ 2074027 h 2323145"/>
              <a:gd name="connsiteX228" fmla="*/ 2073776 w 11269336"/>
              <a:gd name="connsiteY228" fmla="*/ 2089244 h 2323145"/>
              <a:gd name="connsiteX229" fmla="*/ 1948256 w 11269336"/>
              <a:gd name="connsiteY229" fmla="*/ 2146616 h 2323145"/>
              <a:gd name="connsiteX230" fmla="*/ 1865582 w 11269336"/>
              <a:gd name="connsiteY230" fmla="*/ 2153738 h 2323145"/>
              <a:gd name="connsiteX231" fmla="*/ 1835210 w 11269336"/>
              <a:gd name="connsiteY231" fmla="*/ 2134244 h 2323145"/>
              <a:gd name="connsiteX232" fmla="*/ 1632661 w 11269336"/>
              <a:gd name="connsiteY232" fmla="*/ 2173882 h 2323145"/>
              <a:gd name="connsiteX233" fmla="*/ 1579590 w 11269336"/>
              <a:gd name="connsiteY233" fmla="*/ 2173680 h 2323145"/>
              <a:gd name="connsiteX234" fmla="*/ 1535601 w 11269336"/>
              <a:gd name="connsiteY234" fmla="*/ 2194590 h 2323145"/>
              <a:gd name="connsiteX235" fmla="*/ 1515594 w 11269336"/>
              <a:gd name="connsiteY235" fmla="*/ 2189622 h 2323145"/>
              <a:gd name="connsiteX236" fmla="*/ 1512113 w 11269336"/>
              <a:gd name="connsiteY236" fmla="*/ 2188534 h 2323145"/>
              <a:gd name="connsiteX237" fmla="*/ 1498838 w 11269336"/>
              <a:gd name="connsiteY237" fmla="*/ 2189213 h 2323145"/>
              <a:gd name="connsiteX238" fmla="*/ 1494279 w 11269336"/>
              <a:gd name="connsiteY238" fmla="*/ 2183112 h 2323145"/>
              <a:gd name="connsiteX239" fmla="*/ 1473714 w 11269336"/>
              <a:gd name="connsiteY239" fmla="*/ 2179625 h 2323145"/>
              <a:gd name="connsiteX240" fmla="*/ 1449503 w 11269336"/>
              <a:gd name="connsiteY240" fmla="*/ 2182633 h 2323145"/>
              <a:gd name="connsiteX241" fmla="*/ 1266687 w 11269336"/>
              <a:gd name="connsiteY241" fmla="*/ 2212688 h 2323145"/>
              <a:gd name="connsiteX242" fmla="*/ 1239614 w 11269336"/>
              <a:gd name="connsiteY242" fmla="*/ 2209727 h 2323145"/>
              <a:gd name="connsiteX243" fmla="*/ 1202436 w 11269336"/>
              <a:gd name="connsiteY243" fmla="*/ 2209817 h 2323145"/>
              <a:gd name="connsiteX244" fmla="*/ 1136097 w 11269336"/>
              <a:gd name="connsiteY244" fmla="*/ 2205112 h 2323145"/>
              <a:gd name="connsiteX245" fmla="*/ 988232 w 11269336"/>
              <a:gd name="connsiteY245" fmla="*/ 2235635 h 2323145"/>
              <a:gd name="connsiteX246" fmla="*/ 981959 w 11269336"/>
              <a:gd name="connsiteY246" fmla="*/ 2231607 h 2323145"/>
              <a:gd name="connsiteX247" fmla="*/ 938600 w 11269336"/>
              <a:gd name="connsiteY247" fmla="*/ 2238113 h 2323145"/>
              <a:gd name="connsiteX248" fmla="*/ 791788 w 11269336"/>
              <a:gd name="connsiteY248" fmla="*/ 2293224 h 2323145"/>
              <a:gd name="connsiteX249" fmla="*/ 706914 w 11269336"/>
              <a:gd name="connsiteY249" fmla="*/ 2305046 h 2323145"/>
              <a:gd name="connsiteX250" fmla="*/ 675971 w 11269336"/>
              <a:gd name="connsiteY250" fmla="*/ 2304030 h 2323145"/>
              <a:gd name="connsiteX251" fmla="*/ 624180 w 11269336"/>
              <a:gd name="connsiteY251" fmla="*/ 2302650 h 2323145"/>
              <a:gd name="connsiteX252" fmla="*/ 583453 w 11269336"/>
              <a:gd name="connsiteY252" fmla="*/ 2288788 h 2323145"/>
              <a:gd name="connsiteX253" fmla="*/ 540946 w 11269336"/>
              <a:gd name="connsiteY253" fmla="*/ 2292721 h 2323145"/>
              <a:gd name="connsiteX254" fmla="*/ 533680 w 11269336"/>
              <a:gd name="connsiteY254" fmla="*/ 2310233 h 2323145"/>
              <a:gd name="connsiteX255" fmla="*/ 487366 w 11269336"/>
              <a:gd name="connsiteY255" fmla="*/ 2309053 h 2323145"/>
              <a:gd name="connsiteX256" fmla="*/ 416820 w 11269336"/>
              <a:gd name="connsiteY256" fmla="*/ 2305443 h 2323145"/>
              <a:gd name="connsiteX257" fmla="*/ 376805 w 11269336"/>
              <a:gd name="connsiteY257" fmla="*/ 2307647 h 2323145"/>
              <a:gd name="connsiteX258" fmla="*/ 266777 w 11269336"/>
              <a:gd name="connsiteY258" fmla="*/ 2309012 h 2323145"/>
              <a:gd name="connsiteX259" fmla="*/ 156013 w 11269336"/>
              <a:gd name="connsiteY259" fmla="*/ 2306832 h 2323145"/>
              <a:gd name="connsiteX260" fmla="*/ 87258 w 11269336"/>
              <a:gd name="connsiteY260" fmla="*/ 2285511 h 2323145"/>
              <a:gd name="connsiteX261" fmla="*/ 23798 w 11269336"/>
              <a:gd name="connsiteY261" fmla="*/ 2281822 h 2323145"/>
              <a:gd name="connsiteX262" fmla="*/ 0 w 11269336"/>
              <a:gd name="connsiteY262" fmla="*/ 2285369 h 2323145"/>
              <a:gd name="connsiteX263" fmla="*/ 0 w 11269336"/>
              <a:gd name="connsiteY26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9062863 w 11269336"/>
              <a:gd name="connsiteY22" fmla="*/ 754656 h 2323145"/>
              <a:gd name="connsiteX23" fmla="*/ 8914746 w 11269336"/>
              <a:gd name="connsiteY23" fmla="*/ 826428 h 2323145"/>
              <a:gd name="connsiteX24" fmla="*/ 8917778 w 11269336"/>
              <a:gd name="connsiteY24" fmla="*/ 835198 h 2323145"/>
              <a:gd name="connsiteX25" fmla="*/ 8905560 w 11269336"/>
              <a:gd name="connsiteY25" fmla="*/ 838358 h 2323145"/>
              <a:gd name="connsiteX26" fmla="*/ 8897564 w 11269336"/>
              <a:gd name="connsiteY26" fmla="*/ 834287 h 2323145"/>
              <a:gd name="connsiteX27" fmla="*/ 8878040 w 11269336"/>
              <a:gd name="connsiteY27" fmla="*/ 844150 h 2323145"/>
              <a:gd name="connsiteX28" fmla="*/ 8795998 w 11269336"/>
              <a:gd name="connsiteY28" fmla="*/ 863337 h 2323145"/>
              <a:gd name="connsiteX29" fmla="*/ 8776970 w 11269336"/>
              <a:gd name="connsiteY29" fmla="*/ 885177 h 2323145"/>
              <a:gd name="connsiteX30" fmla="*/ 8755719 w 11269336"/>
              <a:gd name="connsiteY30" fmla="*/ 889754 h 2323145"/>
              <a:gd name="connsiteX31" fmla="*/ 8743257 w 11269336"/>
              <a:gd name="connsiteY31" fmla="*/ 904723 h 2323145"/>
              <a:gd name="connsiteX32" fmla="*/ 8721366 w 11269336"/>
              <a:gd name="connsiteY32" fmla="*/ 904711 h 2323145"/>
              <a:gd name="connsiteX33" fmla="*/ 8678353 w 11269336"/>
              <a:gd name="connsiteY33" fmla="*/ 926318 h 2323145"/>
              <a:gd name="connsiteX34" fmla="*/ 8636849 w 11269336"/>
              <a:gd name="connsiteY34" fmla="*/ 937900 h 2323145"/>
              <a:gd name="connsiteX35" fmla="*/ 8620213 w 11269336"/>
              <a:gd name="connsiteY35" fmla="*/ 943068 h 2323145"/>
              <a:gd name="connsiteX36" fmla="*/ 8612581 w 11269336"/>
              <a:gd name="connsiteY36" fmla="*/ 952695 h 2323145"/>
              <a:gd name="connsiteX37" fmla="*/ 8589038 w 11269336"/>
              <a:gd name="connsiteY37" fmla="*/ 963892 h 2323145"/>
              <a:gd name="connsiteX38" fmla="*/ 8579950 w 11269336"/>
              <a:gd name="connsiteY38" fmla="*/ 960899 h 2323145"/>
              <a:gd name="connsiteX39" fmla="*/ 8579319 w 11269336"/>
              <a:gd name="connsiteY39" fmla="*/ 965630 h 2323145"/>
              <a:gd name="connsiteX40" fmla="*/ 8547429 w 11269336"/>
              <a:gd name="connsiteY40" fmla="*/ 984506 h 2323145"/>
              <a:gd name="connsiteX41" fmla="*/ 8478704 w 11269336"/>
              <a:gd name="connsiteY41" fmla="*/ 1025490 h 2323145"/>
              <a:gd name="connsiteX42" fmla="*/ 8461421 w 11269336"/>
              <a:gd name="connsiteY42" fmla="*/ 1035512 h 2323145"/>
              <a:gd name="connsiteX43" fmla="*/ 8445003 w 11269336"/>
              <a:gd name="connsiteY43" fmla="*/ 1036851 h 2323145"/>
              <a:gd name="connsiteX44" fmla="*/ 8357350 w 11269336"/>
              <a:gd name="connsiteY44" fmla="*/ 1060213 h 2323145"/>
              <a:gd name="connsiteX45" fmla="*/ 8335565 w 11269336"/>
              <a:gd name="connsiteY45" fmla="*/ 1061151 h 2323145"/>
              <a:gd name="connsiteX46" fmla="*/ 8325267 w 11269336"/>
              <a:gd name="connsiteY46" fmla="*/ 1055919 h 2323145"/>
              <a:gd name="connsiteX47" fmla="*/ 8293586 w 11269336"/>
              <a:gd name="connsiteY47" fmla="*/ 1076144 h 2323145"/>
              <a:gd name="connsiteX48" fmla="*/ 8242405 w 11269336"/>
              <a:gd name="connsiteY48" fmla="*/ 1095960 h 2323145"/>
              <a:gd name="connsiteX49" fmla="*/ 8197391 w 11269336"/>
              <a:gd name="connsiteY49" fmla="*/ 1107746 h 2323145"/>
              <a:gd name="connsiteX50" fmla="*/ 8081474 w 11269336"/>
              <a:gd name="connsiteY50" fmla="*/ 1130125 h 2323145"/>
              <a:gd name="connsiteX51" fmla="*/ 8053585 w 11269336"/>
              <a:gd name="connsiteY51" fmla="*/ 1129169 h 2323145"/>
              <a:gd name="connsiteX52" fmla="*/ 8038422 w 11269336"/>
              <a:gd name="connsiteY52" fmla="*/ 1119092 h 2323145"/>
              <a:gd name="connsiteX53" fmla="*/ 8029450 w 11269336"/>
              <a:gd name="connsiteY53" fmla="*/ 1125592 h 2323145"/>
              <a:gd name="connsiteX54" fmla="*/ 7959552 w 11269336"/>
              <a:gd name="connsiteY54" fmla="*/ 1140188 h 2323145"/>
              <a:gd name="connsiteX55" fmla="*/ 7914188 w 11269336"/>
              <a:gd name="connsiteY55" fmla="*/ 1150862 h 2323145"/>
              <a:gd name="connsiteX56" fmla="*/ 7914918 w 11269336"/>
              <a:gd name="connsiteY56" fmla="*/ 1168758 h 2323145"/>
              <a:gd name="connsiteX57" fmla="*/ 7875510 w 11269336"/>
              <a:gd name="connsiteY57" fmla="*/ 1183153 h 2323145"/>
              <a:gd name="connsiteX58" fmla="*/ 7829932 w 11269336"/>
              <a:gd name="connsiteY58" fmla="*/ 1180782 h 2323145"/>
              <a:gd name="connsiteX59" fmla="*/ 7779182 w 11269336"/>
              <a:gd name="connsiteY59" fmla="*/ 1192665 h 2323145"/>
              <a:gd name="connsiteX60" fmla="*/ 7748774 w 11269336"/>
              <a:gd name="connsiteY60" fmla="*/ 1199586 h 2323145"/>
              <a:gd name="connsiteX61" fmla="*/ 7671846 w 11269336"/>
              <a:gd name="connsiteY61" fmla="*/ 1231966 h 2323145"/>
              <a:gd name="connsiteX62" fmla="*/ 7554146 w 11269336"/>
              <a:gd name="connsiteY62" fmla="*/ 1319748 h 2323145"/>
              <a:gd name="connsiteX63" fmla="*/ 7515052 w 11269336"/>
              <a:gd name="connsiteY63" fmla="*/ 1336718 h 2323145"/>
              <a:gd name="connsiteX64" fmla="*/ 7507193 w 11269336"/>
              <a:gd name="connsiteY64" fmla="*/ 1334617 h 2323145"/>
              <a:gd name="connsiteX65" fmla="*/ 7461694 w 11269336"/>
              <a:gd name="connsiteY65" fmla="*/ 1375866 h 2323145"/>
              <a:gd name="connsiteX66" fmla="*/ 7377571 w 11269336"/>
              <a:gd name="connsiteY66" fmla="*/ 1400128 h 2323145"/>
              <a:gd name="connsiteX67" fmla="*/ 7311261 w 11269336"/>
              <a:gd name="connsiteY67" fmla="*/ 1412652 h 2323145"/>
              <a:gd name="connsiteX68" fmla="*/ 7275307 w 11269336"/>
              <a:gd name="connsiteY68" fmla="*/ 1422171 h 2323145"/>
              <a:gd name="connsiteX69" fmla="*/ 7247783 w 11269336"/>
              <a:gd name="connsiteY69" fmla="*/ 1426330 h 2323145"/>
              <a:gd name="connsiteX70" fmla="*/ 7185047 w 11269336"/>
              <a:gd name="connsiteY70" fmla="*/ 1451812 h 2323145"/>
              <a:gd name="connsiteX71" fmla="*/ 7084117 w 11269336"/>
              <a:gd name="connsiteY71" fmla="*/ 1500281 h 2323145"/>
              <a:gd name="connsiteX72" fmla="*/ 7062011 w 11269336"/>
              <a:gd name="connsiteY72" fmla="*/ 1509183 h 2323145"/>
              <a:gd name="connsiteX73" fmla="*/ 7040555 w 11269336"/>
              <a:gd name="connsiteY73" fmla="*/ 1511207 h 2323145"/>
              <a:gd name="connsiteX74" fmla="*/ 7033438 w 11269336"/>
              <a:gd name="connsiteY74" fmla="*/ 1506772 h 2323145"/>
              <a:gd name="connsiteX75" fmla="*/ 7020886 w 11269336"/>
              <a:gd name="connsiteY75" fmla="*/ 1510764 h 2323145"/>
              <a:gd name="connsiteX76" fmla="*/ 7017033 w 11269336"/>
              <a:gd name="connsiteY76" fmla="*/ 1510650 h 2323145"/>
              <a:gd name="connsiteX77" fmla="*/ 6995460 w 11269336"/>
              <a:gd name="connsiteY77" fmla="*/ 1511173 h 2323145"/>
              <a:gd name="connsiteX78" fmla="*/ 6962144 w 11269336"/>
              <a:gd name="connsiteY78" fmla="*/ 1541508 h 2323145"/>
              <a:gd name="connsiteX79" fmla="*/ 6910674 w 11269336"/>
              <a:gd name="connsiteY79" fmla="*/ 1554793 h 2323145"/>
              <a:gd name="connsiteX80" fmla="*/ 6732152 w 11269336"/>
              <a:gd name="connsiteY80" fmla="*/ 1642538 h 2323145"/>
              <a:gd name="connsiteX81" fmla="*/ 6694106 w 11269336"/>
              <a:gd name="connsiteY81" fmla="*/ 1632377 h 2323145"/>
              <a:gd name="connsiteX82" fmla="*/ 6617223 w 11269336"/>
              <a:gd name="connsiteY82" fmla="*/ 1659889 h 2323145"/>
              <a:gd name="connsiteX83" fmla="*/ 6521138 w 11269336"/>
              <a:gd name="connsiteY83" fmla="*/ 1744340 h 2323145"/>
              <a:gd name="connsiteX84" fmla="*/ 6380677 w 11269336"/>
              <a:gd name="connsiteY84" fmla="*/ 1796883 h 2323145"/>
              <a:gd name="connsiteX85" fmla="*/ 6374897 w 11269336"/>
              <a:gd name="connsiteY85" fmla="*/ 1809910 h 2323145"/>
              <a:gd name="connsiteX86" fmla="*/ 6364545 w 11269336"/>
              <a:gd name="connsiteY86" fmla="*/ 1820090 h 2323145"/>
              <a:gd name="connsiteX87" fmla="*/ 6362126 w 11269336"/>
              <a:gd name="connsiteY87" fmla="*/ 1819991 h 2323145"/>
              <a:gd name="connsiteX88" fmla="*/ 6346673 w 11269336"/>
              <a:gd name="connsiteY88" fmla="*/ 1827824 h 2323145"/>
              <a:gd name="connsiteX89" fmla="*/ 6345588 w 11269336"/>
              <a:gd name="connsiteY89" fmla="*/ 1832232 h 2323145"/>
              <a:gd name="connsiteX90" fmla="*/ 6335708 w 11269336"/>
              <a:gd name="connsiteY90" fmla="*/ 1838451 h 2323145"/>
              <a:gd name="connsiteX91" fmla="*/ 6318182 w 11269336"/>
              <a:gd name="connsiteY91" fmla="*/ 1852975 h 2323145"/>
              <a:gd name="connsiteX92" fmla="*/ 6313084 w 11269336"/>
              <a:gd name="connsiteY92" fmla="*/ 1853561 h 2323145"/>
              <a:gd name="connsiteX93" fmla="*/ 6283816 w 11269336"/>
              <a:gd name="connsiteY93" fmla="*/ 1872148 h 2323145"/>
              <a:gd name="connsiteX94" fmla="*/ 6282550 w 11269336"/>
              <a:gd name="connsiteY94" fmla="*/ 1871392 h 2323145"/>
              <a:gd name="connsiteX95" fmla="*/ 6270527 w 11269336"/>
              <a:gd name="connsiteY95" fmla="*/ 1872208 h 2323145"/>
              <a:gd name="connsiteX96" fmla="*/ 6249518 w 11269336"/>
              <a:gd name="connsiteY96" fmla="*/ 1876079 h 2323145"/>
              <a:gd name="connsiteX97" fmla="*/ 6190386 w 11269336"/>
              <a:gd name="connsiteY97" fmla="*/ 1872478 h 2323145"/>
              <a:gd name="connsiteX98" fmla="*/ 6159777 w 11269336"/>
              <a:gd name="connsiteY98" fmla="*/ 1891745 h 2323145"/>
              <a:gd name="connsiteX99" fmla="*/ 6153131 w 11269336"/>
              <a:gd name="connsiteY99" fmla="*/ 1895079 h 2323145"/>
              <a:gd name="connsiteX100" fmla="*/ 6152798 w 11269336"/>
              <a:gd name="connsiteY100" fmla="*/ 1894920 h 2323145"/>
              <a:gd name="connsiteX101" fmla="*/ 6145388 w 11269336"/>
              <a:gd name="connsiteY101" fmla="*/ 1897990 h 2323145"/>
              <a:gd name="connsiteX102" fmla="*/ 6141014 w 11269336"/>
              <a:gd name="connsiteY102" fmla="*/ 1901155 h 2323145"/>
              <a:gd name="connsiteX103" fmla="*/ 6128122 w 11269336"/>
              <a:gd name="connsiteY103" fmla="*/ 1907623 h 2323145"/>
              <a:gd name="connsiteX104" fmla="*/ 6122351 w 11269336"/>
              <a:gd name="connsiteY104" fmla="*/ 1908359 h 2323145"/>
              <a:gd name="connsiteX105" fmla="*/ 6064750 w 11269336"/>
              <a:gd name="connsiteY105" fmla="*/ 1896394 h 2323145"/>
              <a:gd name="connsiteX106" fmla="*/ 5964230 w 11269336"/>
              <a:gd name="connsiteY106" fmla="*/ 1910038 h 2323145"/>
              <a:gd name="connsiteX107" fmla="*/ 5865399 w 11269336"/>
              <a:gd name="connsiteY107" fmla="*/ 1926966 h 2323145"/>
              <a:gd name="connsiteX108" fmla="*/ 5829951 w 11269336"/>
              <a:gd name="connsiteY108" fmla="*/ 1934755 h 2323145"/>
              <a:gd name="connsiteX109" fmla="*/ 5765285 w 11269336"/>
              <a:gd name="connsiteY109" fmla="*/ 1941322 h 2323145"/>
              <a:gd name="connsiteX110" fmla="*/ 5734750 w 11269336"/>
              <a:gd name="connsiteY110" fmla="*/ 1939793 h 2323145"/>
              <a:gd name="connsiteX111" fmla="*/ 5733569 w 11269336"/>
              <a:gd name="connsiteY111" fmla="*/ 1940505 h 2323145"/>
              <a:gd name="connsiteX112" fmla="*/ 5730329 w 11269336"/>
              <a:gd name="connsiteY112" fmla="*/ 1937845 h 2323145"/>
              <a:gd name="connsiteX113" fmla="*/ 5724661 w 11269336"/>
              <a:gd name="connsiteY113" fmla="*/ 1937455 h 2323145"/>
              <a:gd name="connsiteX114" fmla="*/ 5710186 w 11269336"/>
              <a:gd name="connsiteY114" fmla="*/ 1941370 h 2323145"/>
              <a:gd name="connsiteX115" fmla="*/ 5704910 w 11269336"/>
              <a:gd name="connsiteY115" fmla="*/ 1943663 h 2323145"/>
              <a:gd name="connsiteX116" fmla="*/ 5696836 w 11269336"/>
              <a:gd name="connsiteY116" fmla="*/ 1945271 h 2323145"/>
              <a:gd name="connsiteX117" fmla="*/ 5696583 w 11269336"/>
              <a:gd name="connsiteY117" fmla="*/ 1945050 h 2323145"/>
              <a:gd name="connsiteX118" fmla="*/ 5689123 w 11269336"/>
              <a:gd name="connsiteY118" fmla="*/ 1947067 h 2323145"/>
              <a:gd name="connsiteX119" fmla="*/ 5653291 w 11269336"/>
              <a:gd name="connsiteY119" fmla="*/ 1960245 h 2323145"/>
              <a:gd name="connsiteX120" fmla="*/ 5599385 w 11269336"/>
              <a:gd name="connsiteY120" fmla="*/ 1945198 h 2323145"/>
              <a:gd name="connsiteX121" fmla="*/ 5578300 w 11269336"/>
              <a:gd name="connsiteY121" fmla="*/ 1944963 h 2323145"/>
              <a:gd name="connsiteX122" fmla="*/ 5566758 w 11269336"/>
              <a:gd name="connsiteY122" fmla="*/ 1943441 h 2323145"/>
              <a:gd name="connsiteX123" fmla="*/ 5565857 w 11269336"/>
              <a:gd name="connsiteY123" fmla="*/ 1942445 h 2323145"/>
              <a:gd name="connsiteX124" fmla="*/ 5531534 w 11269336"/>
              <a:gd name="connsiteY124" fmla="*/ 1955208 h 2323145"/>
              <a:gd name="connsiteX125" fmla="*/ 5526552 w 11269336"/>
              <a:gd name="connsiteY125" fmla="*/ 1954799 h 2323145"/>
              <a:gd name="connsiteX126" fmla="*/ 5504723 w 11269336"/>
              <a:gd name="connsiteY126" fmla="*/ 1965811 h 2323145"/>
              <a:gd name="connsiteX127" fmla="*/ 5493156 w 11269336"/>
              <a:gd name="connsiteY127" fmla="*/ 1970063 h 2323145"/>
              <a:gd name="connsiteX128" fmla="*/ 5490486 w 11269336"/>
              <a:gd name="connsiteY128" fmla="*/ 1974227 h 2323145"/>
              <a:gd name="connsiteX129" fmla="*/ 5473107 w 11269336"/>
              <a:gd name="connsiteY129" fmla="*/ 1979001 h 2323145"/>
              <a:gd name="connsiteX130" fmla="*/ 5470885 w 11269336"/>
              <a:gd name="connsiteY130" fmla="*/ 1978432 h 2323145"/>
              <a:gd name="connsiteX131" fmla="*/ 5457393 w 11269336"/>
              <a:gd name="connsiteY131" fmla="*/ 1986525 h 2323145"/>
              <a:gd name="connsiteX132" fmla="*/ 5447102 w 11269336"/>
              <a:gd name="connsiteY132" fmla="*/ 1998329 h 2323145"/>
              <a:gd name="connsiteX133" fmla="*/ 5159151 w 11269336"/>
              <a:gd name="connsiteY133" fmla="*/ 2029640 h 2323145"/>
              <a:gd name="connsiteX134" fmla="*/ 5041688 w 11269336"/>
              <a:gd name="connsiteY134" fmla="*/ 2022334 h 2323145"/>
              <a:gd name="connsiteX135" fmla="*/ 4860988 w 11269336"/>
              <a:gd name="connsiteY135" fmla="*/ 2135698 h 2323145"/>
              <a:gd name="connsiteX136" fmla="*/ 4807902 w 11269336"/>
              <a:gd name="connsiteY136" fmla="*/ 2138894 h 2323145"/>
              <a:gd name="connsiteX137" fmla="*/ 4765388 w 11269336"/>
              <a:gd name="connsiteY137" fmla="*/ 2162525 h 2323145"/>
              <a:gd name="connsiteX138" fmla="*/ 4745033 w 11269336"/>
              <a:gd name="connsiteY138" fmla="*/ 2158859 h 2323145"/>
              <a:gd name="connsiteX139" fmla="*/ 4741475 w 11269336"/>
              <a:gd name="connsiteY139" fmla="*/ 2157998 h 2323145"/>
              <a:gd name="connsiteX140" fmla="*/ 4728247 w 11269336"/>
              <a:gd name="connsiteY140" fmla="*/ 2159526 h 2323145"/>
              <a:gd name="connsiteX141" fmla="*/ 4723263 w 11269336"/>
              <a:gd name="connsiteY141" fmla="*/ 2153742 h 2323145"/>
              <a:gd name="connsiteX142" fmla="*/ 4702453 w 11269336"/>
              <a:gd name="connsiteY142" fmla="*/ 2151586 h 2323145"/>
              <a:gd name="connsiteX143" fmla="*/ 4678455 w 11269336"/>
              <a:gd name="connsiteY143" fmla="*/ 2156131 h 2323145"/>
              <a:gd name="connsiteX144" fmla="*/ 4593061 w 11269336"/>
              <a:gd name="connsiteY144" fmla="*/ 2171597 h 2323145"/>
              <a:gd name="connsiteX145" fmla="*/ 4579902 w 11269336"/>
              <a:gd name="connsiteY145" fmla="*/ 2177927 h 2323145"/>
              <a:gd name="connsiteX146" fmla="*/ 4533444 w 11269336"/>
              <a:gd name="connsiteY146" fmla="*/ 2181200 h 2323145"/>
              <a:gd name="connsiteX147" fmla="*/ 4492832 w 11269336"/>
              <a:gd name="connsiteY147" fmla="*/ 2188033 h 2323145"/>
              <a:gd name="connsiteX148" fmla="*/ 4467257 w 11269336"/>
              <a:gd name="connsiteY148" fmla="*/ 2196121 h 2323145"/>
              <a:gd name="connsiteX149" fmla="*/ 4459937 w 11269336"/>
              <a:gd name="connsiteY149" fmla="*/ 2195182 h 2323145"/>
              <a:gd name="connsiteX150" fmla="*/ 4433312 w 11269336"/>
              <a:gd name="connsiteY150" fmla="*/ 2199004 h 2323145"/>
              <a:gd name="connsiteX151" fmla="*/ 4420601 w 11269336"/>
              <a:gd name="connsiteY151" fmla="*/ 2205158 h 2323145"/>
              <a:gd name="connsiteX152" fmla="*/ 4405765 w 11269336"/>
              <a:gd name="connsiteY152" fmla="*/ 2199902 h 2323145"/>
              <a:gd name="connsiteX153" fmla="*/ 4401354 w 11269336"/>
              <a:gd name="connsiteY153" fmla="*/ 2194745 h 2323145"/>
              <a:gd name="connsiteX154" fmla="*/ 4383151 w 11269336"/>
              <a:gd name="connsiteY154" fmla="*/ 2201140 h 2323145"/>
              <a:gd name="connsiteX155" fmla="*/ 4366646 w 11269336"/>
              <a:gd name="connsiteY155" fmla="*/ 2198564 h 2323145"/>
              <a:gd name="connsiteX156" fmla="*/ 4354009 w 11269336"/>
              <a:gd name="connsiteY156" fmla="*/ 2204984 h 2323145"/>
              <a:gd name="connsiteX157" fmla="*/ 4348284 w 11269336"/>
              <a:gd name="connsiteY157" fmla="*/ 2205270 h 2323145"/>
              <a:gd name="connsiteX158" fmla="*/ 4333906 w 11269336"/>
              <a:gd name="connsiteY158" fmla="*/ 2205251 h 2323145"/>
              <a:gd name="connsiteX159" fmla="*/ 4308819 w 11269336"/>
              <a:gd name="connsiteY159" fmla="*/ 2203822 h 2323145"/>
              <a:gd name="connsiteX160" fmla="*/ 4301210 w 11269336"/>
              <a:gd name="connsiteY160" fmla="*/ 2204456 h 2323145"/>
              <a:gd name="connsiteX161" fmla="*/ 4283095 w 11269336"/>
              <a:gd name="connsiteY161" fmla="*/ 2198177 h 2323145"/>
              <a:gd name="connsiteX162" fmla="*/ 4250119 w 11269336"/>
              <a:gd name="connsiteY162" fmla="*/ 2196342 h 2323145"/>
              <a:gd name="connsiteX163" fmla="*/ 4189203 w 11269336"/>
              <a:gd name="connsiteY163" fmla="*/ 2178994 h 2323145"/>
              <a:gd name="connsiteX164" fmla="*/ 4154035 w 11269336"/>
              <a:gd name="connsiteY164" fmla="*/ 2171950 h 2323145"/>
              <a:gd name="connsiteX165" fmla="*/ 4129569 w 11269336"/>
              <a:gd name="connsiteY165" fmla="*/ 2163850 h 2323145"/>
              <a:gd name="connsiteX166" fmla="*/ 4061250 w 11269336"/>
              <a:gd name="connsiteY166" fmla="*/ 2159236 h 2323145"/>
              <a:gd name="connsiteX167" fmla="*/ 3945480 w 11269336"/>
              <a:gd name="connsiteY167" fmla="*/ 2158279 h 2323145"/>
              <a:gd name="connsiteX168" fmla="*/ 3921468 w 11269336"/>
              <a:gd name="connsiteY168" fmla="*/ 2156588 h 2323145"/>
              <a:gd name="connsiteX169" fmla="*/ 3903348 w 11269336"/>
              <a:gd name="connsiteY169" fmla="*/ 2149220 h 2323145"/>
              <a:gd name="connsiteX170" fmla="*/ 3901342 w 11269336"/>
              <a:gd name="connsiteY170" fmla="*/ 2142355 h 2323145"/>
              <a:gd name="connsiteX171" fmla="*/ 3888539 w 11269336"/>
              <a:gd name="connsiteY171" fmla="*/ 2140476 h 2323145"/>
              <a:gd name="connsiteX172" fmla="*/ 3885662 w 11269336"/>
              <a:gd name="connsiteY172" fmla="*/ 2138740 h 2323145"/>
              <a:gd name="connsiteX173" fmla="*/ 3868627 w 11269336"/>
              <a:gd name="connsiteY173" fmla="*/ 2130023 h 2323145"/>
              <a:gd name="connsiteX174" fmla="*/ 3819177 w 11269336"/>
              <a:gd name="connsiteY174" fmla="*/ 2142111 h 2323145"/>
              <a:gd name="connsiteX175" fmla="*/ 3769100 w 11269336"/>
              <a:gd name="connsiteY175" fmla="*/ 2131731 h 2323145"/>
              <a:gd name="connsiteX176" fmla="*/ 3562752 w 11269336"/>
              <a:gd name="connsiteY176" fmla="*/ 2131785 h 2323145"/>
              <a:gd name="connsiteX177" fmla="*/ 3541402 w 11269336"/>
              <a:gd name="connsiteY177" fmla="*/ 2106821 h 2323145"/>
              <a:gd name="connsiteX178" fmla="*/ 3365341 w 11269336"/>
              <a:gd name="connsiteY178" fmla="*/ 2077638 h 2323145"/>
              <a:gd name="connsiteX179" fmla="*/ 3170922 w 11269336"/>
              <a:gd name="connsiteY179" fmla="*/ 2115957 h 2323145"/>
              <a:gd name="connsiteX180" fmla="*/ 3156256 w 11269336"/>
              <a:gd name="connsiteY180" fmla="*/ 2124773 h 2323145"/>
              <a:gd name="connsiteX181" fmla="*/ 3140298 w 11269336"/>
              <a:gd name="connsiteY181" fmla="*/ 2129182 h 2323145"/>
              <a:gd name="connsiteX182" fmla="*/ 3138514 w 11269336"/>
              <a:gd name="connsiteY182" fmla="*/ 2128069 h 2323145"/>
              <a:gd name="connsiteX183" fmla="*/ 3120467 w 11269336"/>
              <a:gd name="connsiteY183" fmla="*/ 2128281 h 2323145"/>
              <a:gd name="connsiteX184" fmla="*/ 3116175 w 11269336"/>
              <a:gd name="connsiteY184" fmla="*/ 2131633 h 2323145"/>
              <a:gd name="connsiteX185" fmla="*/ 3103685 w 11269336"/>
              <a:gd name="connsiteY185" fmla="*/ 2132814 h 2323145"/>
              <a:gd name="connsiteX186" fmla="*/ 3078794 w 11269336"/>
              <a:gd name="connsiteY186" fmla="*/ 2137935 h 2323145"/>
              <a:gd name="connsiteX187" fmla="*/ 3074407 w 11269336"/>
              <a:gd name="connsiteY187" fmla="*/ 2136274 h 2323145"/>
              <a:gd name="connsiteX188" fmla="*/ 3037285 w 11269336"/>
              <a:gd name="connsiteY188" fmla="*/ 2139919 h 2323145"/>
              <a:gd name="connsiteX189" fmla="*/ 3036901 w 11269336"/>
              <a:gd name="connsiteY189" fmla="*/ 2138726 h 2323145"/>
              <a:gd name="connsiteX190" fmla="*/ 3026996 w 11269336"/>
              <a:gd name="connsiteY190" fmla="*/ 2134322 h 2323145"/>
              <a:gd name="connsiteX191" fmla="*/ 3007772 w 11269336"/>
              <a:gd name="connsiteY191" fmla="*/ 2128742 h 2323145"/>
              <a:gd name="connsiteX192" fmla="*/ 2965030 w 11269336"/>
              <a:gd name="connsiteY192" fmla="*/ 2100494 h 2323145"/>
              <a:gd name="connsiteX193" fmla="*/ 2926342 w 11269336"/>
              <a:gd name="connsiteY193" fmla="*/ 2104155 h 2323145"/>
              <a:gd name="connsiteX194" fmla="*/ 2918608 w 11269336"/>
              <a:gd name="connsiteY194" fmla="*/ 2104215 h 2323145"/>
              <a:gd name="connsiteX195" fmla="*/ 2918475 w 11269336"/>
              <a:gd name="connsiteY195" fmla="*/ 2103937 h 2323145"/>
              <a:gd name="connsiteX196" fmla="*/ 2910360 w 11269336"/>
              <a:gd name="connsiteY196" fmla="*/ 2103444 h 2323145"/>
              <a:gd name="connsiteX197" fmla="*/ 2904507 w 11269336"/>
              <a:gd name="connsiteY197" fmla="*/ 2104326 h 2323145"/>
              <a:gd name="connsiteX198" fmla="*/ 2889503 w 11269336"/>
              <a:gd name="connsiteY198" fmla="*/ 2104443 h 2323145"/>
              <a:gd name="connsiteX199" fmla="*/ 2884480 w 11269336"/>
              <a:gd name="connsiteY199" fmla="*/ 2102626 h 2323145"/>
              <a:gd name="connsiteX200" fmla="*/ 2882689 w 11269336"/>
              <a:gd name="connsiteY200" fmla="*/ 2099228 h 2323145"/>
              <a:gd name="connsiteX201" fmla="*/ 2881291 w 11269336"/>
              <a:gd name="connsiteY201" fmla="*/ 2099618 h 2323145"/>
              <a:gd name="connsiteX202" fmla="*/ 2853979 w 11269336"/>
              <a:gd name="connsiteY202" fmla="*/ 2090388 h 2323145"/>
              <a:gd name="connsiteX203" fmla="*/ 2791790 w 11269336"/>
              <a:gd name="connsiteY203" fmla="*/ 2080332 h 2323145"/>
              <a:gd name="connsiteX204" fmla="*/ 2755844 w 11269336"/>
              <a:gd name="connsiteY204" fmla="*/ 2078874 h 2323145"/>
              <a:gd name="connsiteX205" fmla="*/ 2657742 w 11269336"/>
              <a:gd name="connsiteY205" fmla="*/ 2070179 h 2323145"/>
              <a:gd name="connsiteX206" fmla="*/ 2559549 w 11269336"/>
              <a:gd name="connsiteY206" fmla="*/ 2057873 h 2323145"/>
              <a:gd name="connsiteX207" fmla="*/ 2512054 w 11269336"/>
              <a:gd name="connsiteY207" fmla="*/ 2031671 h 2323145"/>
              <a:gd name="connsiteX208" fmla="*/ 2506437 w 11269336"/>
              <a:gd name="connsiteY208" fmla="*/ 2030918 h 2323145"/>
              <a:gd name="connsiteX209" fmla="*/ 2491752 w 11269336"/>
              <a:gd name="connsiteY209" fmla="*/ 2033906 h 2323145"/>
              <a:gd name="connsiteX210" fmla="*/ 2486338 w 11269336"/>
              <a:gd name="connsiteY210" fmla="*/ 2035862 h 2323145"/>
              <a:gd name="connsiteX211" fmla="*/ 2478186 w 11269336"/>
              <a:gd name="connsiteY211" fmla="*/ 2036953 h 2323145"/>
              <a:gd name="connsiteX212" fmla="*/ 2477950 w 11269336"/>
              <a:gd name="connsiteY212" fmla="*/ 2036715 h 2323145"/>
              <a:gd name="connsiteX213" fmla="*/ 2470381 w 11269336"/>
              <a:gd name="connsiteY213" fmla="*/ 2038256 h 2323145"/>
              <a:gd name="connsiteX214" fmla="*/ 2433781 w 11269336"/>
              <a:gd name="connsiteY214" fmla="*/ 2049140 h 2323145"/>
              <a:gd name="connsiteX215" fmla="*/ 2381172 w 11269336"/>
              <a:gd name="connsiteY215" fmla="*/ 2030645 h 2323145"/>
              <a:gd name="connsiteX216" fmla="*/ 2360198 w 11269336"/>
              <a:gd name="connsiteY216" fmla="*/ 2029059 h 2323145"/>
              <a:gd name="connsiteX217" fmla="*/ 2348815 w 11269336"/>
              <a:gd name="connsiteY217" fmla="*/ 2026798 h 2323145"/>
              <a:gd name="connsiteX218" fmla="*/ 2347988 w 11269336"/>
              <a:gd name="connsiteY218" fmla="*/ 2025745 h 2323145"/>
              <a:gd name="connsiteX219" fmla="*/ 2312920 w 11269336"/>
              <a:gd name="connsiteY219" fmla="*/ 2036311 h 2323145"/>
              <a:gd name="connsiteX220" fmla="*/ 2307986 w 11269336"/>
              <a:gd name="connsiteY220" fmla="*/ 2035583 h 2323145"/>
              <a:gd name="connsiteX221" fmla="*/ 2285481 w 11269336"/>
              <a:gd name="connsiteY221" fmla="*/ 2045197 h 2323145"/>
              <a:gd name="connsiteX222" fmla="*/ 2273666 w 11269336"/>
              <a:gd name="connsiteY222" fmla="*/ 2048710 h 2323145"/>
              <a:gd name="connsiteX223" fmla="*/ 2270719 w 11269336"/>
              <a:gd name="connsiteY223" fmla="*/ 2052702 h 2323145"/>
              <a:gd name="connsiteX224" fmla="*/ 2253080 w 11269336"/>
              <a:gd name="connsiteY224" fmla="*/ 2056363 h 2323145"/>
              <a:gd name="connsiteX225" fmla="*/ 2250906 w 11269336"/>
              <a:gd name="connsiteY225" fmla="*/ 2055654 h 2323145"/>
              <a:gd name="connsiteX226" fmla="*/ 2236905 w 11269336"/>
              <a:gd name="connsiteY226" fmla="*/ 2062882 h 2323145"/>
              <a:gd name="connsiteX227" fmla="*/ 2225830 w 11269336"/>
              <a:gd name="connsiteY227" fmla="*/ 2074027 h 2323145"/>
              <a:gd name="connsiteX228" fmla="*/ 2073776 w 11269336"/>
              <a:gd name="connsiteY228" fmla="*/ 2089244 h 2323145"/>
              <a:gd name="connsiteX229" fmla="*/ 1948256 w 11269336"/>
              <a:gd name="connsiteY229" fmla="*/ 2146616 h 2323145"/>
              <a:gd name="connsiteX230" fmla="*/ 1865582 w 11269336"/>
              <a:gd name="connsiteY230" fmla="*/ 2153738 h 2323145"/>
              <a:gd name="connsiteX231" fmla="*/ 1835210 w 11269336"/>
              <a:gd name="connsiteY231" fmla="*/ 2134244 h 2323145"/>
              <a:gd name="connsiteX232" fmla="*/ 1632661 w 11269336"/>
              <a:gd name="connsiteY232" fmla="*/ 2173882 h 2323145"/>
              <a:gd name="connsiteX233" fmla="*/ 1579590 w 11269336"/>
              <a:gd name="connsiteY233" fmla="*/ 2173680 h 2323145"/>
              <a:gd name="connsiteX234" fmla="*/ 1535601 w 11269336"/>
              <a:gd name="connsiteY234" fmla="*/ 2194590 h 2323145"/>
              <a:gd name="connsiteX235" fmla="*/ 1515594 w 11269336"/>
              <a:gd name="connsiteY235" fmla="*/ 2189622 h 2323145"/>
              <a:gd name="connsiteX236" fmla="*/ 1512113 w 11269336"/>
              <a:gd name="connsiteY236" fmla="*/ 2188534 h 2323145"/>
              <a:gd name="connsiteX237" fmla="*/ 1498838 w 11269336"/>
              <a:gd name="connsiteY237" fmla="*/ 2189213 h 2323145"/>
              <a:gd name="connsiteX238" fmla="*/ 1494279 w 11269336"/>
              <a:gd name="connsiteY238" fmla="*/ 2183112 h 2323145"/>
              <a:gd name="connsiteX239" fmla="*/ 1473714 w 11269336"/>
              <a:gd name="connsiteY239" fmla="*/ 2179625 h 2323145"/>
              <a:gd name="connsiteX240" fmla="*/ 1449503 w 11269336"/>
              <a:gd name="connsiteY240" fmla="*/ 2182633 h 2323145"/>
              <a:gd name="connsiteX241" fmla="*/ 1266687 w 11269336"/>
              <a:gd name="connsiteY241" fmla="*/ 2212688 h 2323145"/>
              <a:gd name="connsiteX242" fmla="*/ 1239614 w 11269336"/>
              <a:gd name="connsiteY242" fmla="*/ 2209727 h 2323145"/>
              <a:gd name="connsiteX243" fmla="*/ 1202436 w 11269336"/>
              <a:gd name="connsiteY243" fmla="*/ 2209817 h 2323145"/>
              <a:gd name="connsiteX244" fmla="*/ 1136097 w 11269336"/>
              <a:gd name="connsiteY244" fmla="*/ 2205112 h 2323145"/>
              <a:gd name="connsiteX245" fmla="*/ 988232 w 11269336"/>
              <a:gd name="connsiteY245" fmla="*/ 2235635 h 2323145"/>
              <a:gd name="connsiteX246" fmla="*/ 981959 w 11269336"/>
              <a:gd name="connsiteY246" fmla="*/ 2231607 h 2323145"/>
              <a:gd name="connsiteX247" fmla="*/ 938600 w 11269336"/>
              <a:gd name="connsiteY247" fmla="*/ 2238113 h 2323145"/>
              <a:gd name="connsiteX248" fmla="*/ 791788 w 11269336"/>
              <a:gd name="connsiteY248" fmla="*/ 2293224 h 2323145"/>
              <a:gd name="connsiteX249" fmla="*/ 706914 w 11269336"/>
              <a:gd name="connsiteY249" fmla="*/ 2305046 h 2323145"/>
              <a:gd name="connsiteX250" fmla="*/ 675971 w 11269336"/>
              <a:gd name="connsiteY250" fmla="*/ 2304030 h 2323145"/>
              <a:gd name="connsiteX251" fmla="*/ 624180 w 11269336"/>
              <a:gd name="connsiteY251" fmla="*/ 2302650 h 2323145"/>
              <a:gd name="connsiteX252" fmla="*/ 583453 w 11269336"/>
              <a:gd name="connsiteY252" fmla="*/ 2288788 h 2323145"/>
              <a:gd name="connsiteX253" fmla="*/ 540946 w 11269336"/>
              <a:gd name="connsiteY253" fmla="*/ 2292721 h 2323145"/>
              <a:gd name="connsiteX254" fmla="*/ 533680 w 11269336"/>
              <a:gd name="connsiteY254" fmla="*/ 2310233 h 2323145"/>
              <a:gd name="connsiteX255" fmla="*/ 487366 w 11269336"/>
              <a:gd name="connsiteY255" fmla="*/ 2309053 h 2323145"/>
              <a:gd name="connsiteX256" fmla="*/ 416820 w 11269336"/>
              <a:gd name="connsiteY256" fmla="*/ 2305443 h 2323145"/>
              <a:gd name="connsiteX257" fmla="*/ 376805 w 11269336"/>
              <a:gd name="connsiteY257" fmla="*/ 2307647 h 2323145"/>
              <a:gd name="connsiteX258" fmla="*/ 266777 w 11269336"/>
              <a:gd name="connsiteY258" fmla="*/ 2309012 h 2323145"/>
              <a:gd name="connsiteX259" fmla="*/ 156013 w 11269336"/>
              <a:gd name="connsiteY259" fmla="*/ 2306832 h 2323145"/>
              <a:gd name="connsiteX260" fmla="*/ 87258 w 11269336"/>
              <a:gd name="connsiteY260" fmla="*/ 2285511 h 2323145"/>
              <a:gd name="connsiteX261" fmla="*/ 23798 w 11269336"/>
              <a:gd name="connsiteY261" fmla="*/ 2281822 h 2323145"/>
              <a:gd name="connsiteX262" fmla="*/ 0 w 11269336"/>
              <a:gd name="connsiteY262" fmla="*/ 2285369 h 2323145"/>
              <a:gd name="connsiteX263" fmla="*/ 0 w 11269336"/>
              <a:gd name="connsiteY26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41688 w 11269336"/>
              <a:gd name="connsiteY133" fmla="*/ 2022334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41688 w 11269336"/>
              <a:gd name="connsiteY133" fmla="*/ 2022334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33444 w 11269336"/>
              <a:gd name="connsiteY144" fmla="*/ 2181200 h 2323145"/>
              <a:gd name="connsiteX145" fmla="*/ 4492832 w 11269336"/>
              <a:gd name="connsiteY145" fmla="*/ 2188033 h 2323145"/>
              <a:gd name="connsiteX146" fmla="*/ 4467257 w 11269336"/>
              <a:gd name="connsiteY146" fmla="*/ 2196121 h 2323145"/>
              <a:gd name="connsiteX147" fmla="*/ 4459937 w 11269336"/>
              <a:gd name="connsiteY147" fmla="*/ 2195182 h 2323145"/>
              <a:gd name="connsiteX148" fmla="*/ 4433312 w 11269336"/>
              <a:gd name="connsiteY148" fmla="*/ 2199004 h 2323145"/>
              <a:gd name="connsiteX149" fmla="*/ 4420601 w 11269336"/>
              <a:gd name="connsiteY149" fmla="*/ 2205158 h 2323145"/>
              <a:gd name="connsiteX150" fmla="*/ 4405765 w 11269336"/>
              <a:gd name="connsiteY150" fmla="*/ 2199902 h 2323145"/>
              <a:gd name="connsiteX151" fmla="*/ 4401354 w 11269336"/>
              <a:gd name="connsiteY151" fmla="*/ 2194745 h 2323145"/>
              <a:gd name="connsiteX152" fmla="*/ 4383151 w 11269336"/>
              <a:gd name="connsiteY152" fmla="*/ 2201140 h 2323145"/>
              <a:gd name="connsiteX153" fmla="*/ 4366646 w 11269336"/>
              <a:gd name="connsiteY153" fmla="*/ 2198564 h 2323145"/>
              <a:gd name="connsiteX154" fmla="*/ 4354009 w 11269336"/>
              <a:gd name="connsiteY154" fmla="*/ 2204984 h 2323145"/>
              <a:gd name="connsiteX155" fmla="*/ 4348284 w 11269336"/>
              <a:gd name="connsiteY155" fmla="*/ 2205270 h 2323145"/>
              <a:gd name="connsiteX156" fmla="*/ 4333906 w 11269336"/>
              <a:gd name="connsiteY156" fmla="*/ 2205251 h 2323145"/>
              <a:gd name="connsiteX157" fmla="*/ 4308819 w 11269336"/>
              <a:gd name="connsiteY157" fmla="*/ 2203822 h 2323145"/>
              <a:gd name="connsiteX158" fmla="*/ 4301210 w 11269336"/>
              <a:gd name="connsiteY158" fmla="*/ 2204456 h 2323145"/>
              <a:gd name="connsiteX159" fmla="*/ 4283095 w 11269336"/>
              <a:gd name="connsiteY159" fmla="*/ 2198177 h 2323145"/>
              <a:gd name="connsiteX160" fmla="*/ 4250119 w 11269336"/>
              <a:gd name="connsiteY160" fmla="*/ 2196342 h 2323145"/>
              <a:gd name="connsiteX161" fmla="*/ 4189203 w 11269336"/>
              <a:gd name="connsiteY161" fmla="*/ 2178994 h 2323145"/>
              <a:gd name="connsiteX162" fmla="*/ 4154035 w 11269336"/>
              <a:gd name="connsiteY162" fmla="*/ 2171950 h 2323145"/>
              <a:gd name="connsiteX163" fmla="*/ 4129569 w 11269336"/>
              <a:gd name="connsiteY163" fmla="*/ 2163850 h 2323145"/>
              <a:gd name="connsiteX164" fmla="*/ 4061250 w 11269336"/>
              <a:gd name="connsiteY164" fmla="*/ 2159236 h 2323145"/>
              <a:gd name="connsiteX165" fmla="*/ 3945480 w 11269336"/>
              <a:gd name="connsiteY165" fmla="*/ 2158279 h 2323145"/>
              <a:gd name="connsiteX166" fmla="*/ 3921468 w 11269336"/>
              <a:gd name="connsiteY166" fmla="*/ 2156588 h 2323145"/>
              <a:gd name="connsiteX167" fmla="*/ 3903348 w 11269336"/>
              <a:gd name="connsiteY167" fmla="*/ 2149220 h 2323145"/>
              <a:gd name="connsiteX168" fmla="*/ 3901342 w 11269336"/>
              <a:gd name="connsiteY168" fmla="*/ 2142355 h 2323145"/>
              <a:gd name="connsiteX169" fmla="*/ 3888539 w 11269336"/>
              <a:gd name="connsiteY169" fmla="*/ 2140476 h 2323145"/>
              <a:gd name="connsiteX170" fmla="*/ 3885662 w 11269336"/>
              <a:gd name="connsiteY170" fmla="*/ 2138740 h 2323145"/>
              <a:gd name="connsiteX171" fmla="*/ 3868627 w 11269336"/>
              <a:gd name="connsiteY171" fmla="*/ 2130023 h 2323145"/>
              <a:gd name="connsiteX172" fmla="*/ 3819177 w 11269336"/>
              <a:gd name="connsiteY172" fmla="*/ 2142111 h 2323145"/>
              <a:gd name="connsiteX173" fmla="*/ 3769100 w 11269336"/>
              <a:gd name="connsiteY173" fmla="*/ 2131731 h 2323145"/>
              <a:gd name="connsiteX174" fmla="*/ 3562752 w 11269336"/>
              <a:gd name="connsiteY174" fmla="*/ 2131785 h 2323145"/>
              <a:gd name="connsiteX175" fmla="*/ 3541402 w 11269336"/>
              <a:gd name="connsiteY175" fmla="*/ 2106821 h 2323145"/>
              <a:gd name="connsiteX176" fmla="*/ 3365341 w 11269336"/>
              <a:gd name="connsiteY176" fmla="*/ 2077638 h 2323145"/>
              <a:gd name="connsiteX177" fmla="*/ 3170922 w 11269336"/>
              <a:gd name="connsiteY177" fmla="*/ 2115957 h 2323145"/>
              <a:gd name="connsiteX178" fmla="*/ 3156256 w 11269336"/>
              <a:gd name="connsiteY178" fmla="*/ 2124773 h 2323145"/>
              <a:gd name="connsiteX179" fmla="*/ 3140298 w 11269336"/>
              <a:gd name="connsiteY179" fmla="*/ 2129182 h 2323145"/>
              <a:gd name="connsiteX180" fmla="*/ 3138514 w 11269336"/>
              <a:gd name="connsiteY180" fmla="*/ 2128069 h 2323145"/>
              <a:gd name="connsiteX181" fmla="*/ 3120467 w 11269336"/>
              <a:gd name="connsiteY181" fmla="*/ 2128281 h 2323145"/>
              <a:gd name="connsiteX182" fmla="*/ 3116175 w 11269336"/>
              <a:gd name="connsiteY182" fmla="*/ 2131633 h 2323145"/>
              <a:gd name="connsiteX183" fmla="*/ 3103685 w 11269336"/>
              <a:gd name="connsiteY183" fmla="*/ 2132814 h 2323145"/>
              <a:gd name="connsiteX184" fmla="*/ 3078794 w 11269336"/>
              <a:gd name="connsiteY184" fmla="*/ 2137935 h 2323145"/>
              <a:gd name="connsiteX185" fmla="*/ 3074407 w 11269336"/>
              <a:gd name="connsiteY185" fmla="*/ 2136274 h 2323145"/>
              <a:gd name="connsiteX186" fmla="*/ 3037285 w 11269336"/>
              <a:gd name="connsiteY186" fmla="*/ 2139919 h 2323145"/>
              <a:gd name="connsiteX187" fmla="*/ 3036901 w 11269336"/>
              <a:gd name="connsiteY187" fmla="*/ 2138726 h 2323145"/>
              <a:gd name="connsiteX188" fmla="*/ 3026996 w 11269336"/>
              <a:gd name="connsiteY188" fmla="*/ 2134322 h 2323145"/>
              <a:gd name="connsiteX189" fmla="*/ 3007772 w 11269336"/>
              <a:gd name="connsiteY189" fmla="*/ 2128742 h 2323145"/>
              <a:gd name="connsiteX190" fmla="*/ 2965030 w 11269336"/>
              <a:gd name="connsiteY190" fmla="*/ 2100494 h 2323145"/>
              <a:gd name="connsiteX191" fmla="*/ 2926342 w 11269336"/>
              <a:gd name="connsiteY191" fmla="*/ 2104155 h 2323145"/>
              <a:gd name="connsiteX192" fmla="*/ 2918608 w 11269336"/>
              <a:gd name="connsiteY192" fmla="*/ 2104215 h 2323145"/>
              <a:gd name="connsiteX193" fmla="*/ 2918475 w 11269336"/>
              <a:gd name="connsiteY193" fmla="*/ 2103937 h 2323145"/>
              <a:gd name="connsiteX194" fmla="*/ 2910360 w 11269336"/>
              <a:gd name="connsiteY194" fmla="*/ 2103444 h 2323145"/>
              <a:gd name="connsiteX195" fmla="*/ 2904507 w 11269336"/>
              <a:gd name="connsiteY195" fmla="*/ 2104326 h 2323145"/>
              <a:gd name="connsiteX196" fmla="*/ 2889503 w 11269336"/>
              <a:gd name="connsiteY196" fmla="*/ 2104443 h 2323145"/>
              <a:gd name="connsiteX197" fmla="*/ 2884480 w 11269336"/>
              <a:gd name="connsiteY197" fmla="*/ 2102626 h 2323145"/>
              <a:gd name="connsiteX198" fmla="*/ 2882689 w 11269336"/>
              <a:gd name="connsiteY198" fmla="*/ 2099228 h 2323145"/>
              <a:gd name="connsiteX199" fmla="*/ 2881291 w 11269336"/>
              <a:gd name="connsiteY199" fmla="*/ 2099618 h 2323145"/>
              <a:gd name="connsiteX200" fmla="*/ 2853979 w 11269336"/>
              <a:gd name="connsiteY200" fmla="*/ 2090388 h 2323145"/>
              <a:gd name="connsiteX201" fmla="*/ 2791790 w 11269336"/>
              <a:gd name="connsiteY201" fmla="*/ 2080332 h 2323145"/>
              <a:gd name="connsiteX202" fmla="*/ 2755844 w 11269336"/>
              <a:gd name="connsiteY202" fmla="*/ 2078874 h 2323145"/>
              <a:gd name="connsiteX203" fmla="*/ 2657742 w 11269336"/>
              <a:gd name="connsiteY203" fmla="*/ 2070179 h 2323145"/>
              <a:gd name="connsiteX204" fmla="*/ 2559549 w 11269336"/>
              <a:gd name="connsiteY204" fmla="*/ 2057873 h 2323145"/>
              <a:gd name="connsiteX205" fmla="*/ 2512054 w 11269336"/>
              <a:gd name="connsiteY205" fmla="*/ 2031671 h 2323145"/>
              <a:gd name="connsiteX206" fmla="*/ 2506437 w 11269336"/>
              <a:gd name="connsiteY206" fmla="*/ 2030918 h 2323145"/>
              <a:gd name="connsiteX207" fmla="*/ 2491752 w 11269336"/>
              <a:gd name="connsiteY207" fmla="*/ 2033906 h 2323145"/>
              <a:gd name="connsiteX208" fmla="*/ 2486338 w 11269336"/>
              <a:gd name="connsiteY208" fmla="*/ 2035862 h 2323145"/>
              <a:gd name="connsiteX209" fmla="*/ 2478186 w 11269336"/>
              <a:gd name="connsiteY209" fmla="*/ 2036953 h 2323145"/>
              <a:gd name="connsiteX210" fmla="*/ 2477950 w 11269336"/>
              <a:gd name="connsiteY210" fmla="*/ 2036715 h 2323145"/>
              <a:gd name="connsiteX211" fmla="*/ 2470381 w 11269336"/>
              <a:gd name="connsiteY211" fmla="*/ 2038256 h 2323145"/>
              <a:gd name="connsiteX212" fmla="*/ 2433781 w 11269336"/>
              <a:gd name="connsiteY212" fmla="*/ 2049140 h 2323145"/>
              <a:gd name="connsiteX213" fmla="*/ 2381172 w 11269336"/>
              <a:gd name="connsiteY213" fmla="*/ 2030645 h 2323145"/>
              <a:gd name="connsiteX214" fmla="*/ 2360198 w 11269336"/>
              <a:gd name="connsiteY214" fmla="*/ 2029059 h 2323145"/>
              <a:gd name="connsiteX215" fmla="*/ 2348815 w 11269336"/>
              <a:gd name="connsiteY215" fmla="*/ 2026798 h 2323145"/>
              <a:gd name="connsiteX216" fmla="*/ 2347988 w 11269336"/>
              <a:gd name="connsiteY216" fmla="*/ 2025745 h 2323145"/>
              <a:gd name="connsiteX217" fmla="*/ 2312920 w 11269336"/>
              <a:gd name="connsiteY217" fmla="*/ 2036311 h 2323145"/>
              <a:gd name="connsiteX218" fmla="*/ 2307986 w 11269336"/>
              <a:gd name="connsiteY218" fmla="*/ 2035583 h 2323145"/>
              <a:gd name="connsiteX219" fmla="*/ 2285481 w 11269336"/>
              <a:gd name="connsiteY219" fmla="*/ 2045197 h 2323145"/>
              <a:gd name="connsiteX220" fmla="*/ 2273666 w 11269336"/>
              <a:gd name="connsiteY220" fmla="*/ 2048710 h 2323145"/>
              <a:gd name="connsiteX221" fmla="*/ 2270719 w 11269336"/>
              <a:gd name="connsiteY221" fmla="*/ 2052702 h 2323145"/>
              <a:gd name="connsiteX222" fmla="*/ 2253080 w 11269336"/>
              <a:gd name="connsiteY222" fmla="*/ 2056363 h 2323145"/>
              <a:gd name="connsiteX223" fmla="*/ 2250906 w 11269336"/>
              <a:gd name="connsiteY223" fmla="*/ 2055654 h 2323145"/>
              <a:gd name="connsiteX224" fmla="*/ 2236905 w 11269336"/>
              <a:gd name="connsiteY224" fmla="*/ 2062882 h 2323145"/>
              <a:gd name="connsiteX225" fmla="*/ 2225830 w 11269336"/>
              <a:gd name="connsiteY225" fmla="*/ 2074027 h 2323145"/>
              <a:gd name="connsiteX226" fmla="*/ 2073776 w 11269336"/>
              <a:gd name="connsiteY226" fmla="*/ 2089244 h 2323145"/>
              <a:gd name="connsiteX227" fmla="*/ 1948256 w 11269336"/>
              <a:gd name="connsiteY227" fmla="*/ 2146616 h 2323145"/>
              <a:gd name="connsiteX228" fmla="*/ 1865582 w 11269336"/>
              <a:gd name="connsiteY228" fmla="*/ 2153738 h 2323145"/>
              <a:gd name="connsiteX229" fmla="*/ 1835210 w 11269336"/>
              <a:gd name="connsiteY229" fmla="*/ 2134244 h 2323145"/>
              <a:gd name="connsiteX230" fmla="*/ 1632661 w 11269336"/>
              <a:gd name="connsiteY230" fmla="*/ 2173882 h 2323145"/>
              <a:gd name="connsiteX231" fmla="*/ 1579590 w 11269336"/>
              <a:gd name="connsiteY231" fmla="*/ 2173680 h 2323145"/>
              <a:gd name="connsiteX232" fmla="*/ 1535601 w 11269336"/>
              <a:gd name="connsiteY232" fmla="*/ 2194590 h 2323145"/>
              <a:gd name="connsiteX233" fmla="*/ 1515594 w 11269336"/>
              <a:gd name="connsiteY233" fmla="*/ 2189622 h 2323145"/>
              <a:gd name="connsiteX234" fmla="*/ 1512113 w 11269336"/>
              <a:gd name="connsiteY234" fmla="*/ 2188534 h 2323145"/>
              <a:gd name="connsiteX235" fmla="*/ 1498838 w 11269336"/>
              <a:gd name="connsiteY235" fmla="*/ 2189213 h 2323145"/>
              <a:gd name="connsiteX236" fmla="*/ 1494279 w 11269336"/>
              <a:gd name="connsiteY236" fmla="*/ 2183112 h 2323145"/>
              <a:gd name="connsiteX237" fmla="*/ 1473714 w 11269336"/>
              <a:gd name="connsiteY237" fmla="*/ 2179625 h 2323145"/>
              <a:gd name="connsiteX238" fmla="*/ 1449503 w 11269336"/>
              <a:gd name="connsiteY238" fmla="*/ 2182633 h 2323145"/>
              <a:gd name="connsiteX239" fmla="*/ 1266687 w 11269336"/>
              <a:gd name="connsiteY239" fmla="*/ 2212688 h 2323145"/>
              <a:gd name="connsiteX240" fmla="*/ 1239614 w 11269336"/>
              <a:gd name="connsiteY240" fmla="*/ 2209727 h 2323145"/>
              <a:gd name="connsiteX241" fmla="*/ 1202436 w 11269336"/>
              <a:gd name="connsiteY241" fmla="*/ 2209817 h 2323145"/>
              <a:gd name="connsiteX242" fmla="*/ 1136097 w 11269336"/>
              <a:gd name="connsiteY242" fmla="*/ 2205112 h 2323145"/>
              <a:gd name="connsiteX243" fmla="*/ 988232 w 11269336"/>
              <a:gd name="connsiteY243" fmla="*/ 2235635 h 2323145"/>
              <a:gd name="connsiteX244" fmla="*/ 981959 w 11269336"/>
              <a:gd name="connsiteY244" fmla="*/ 2231607 h 2323145"/>
              <a:gd name="connsiteX245" fmla="*/ 938600 w 11269336"/>
              <a:gd name="connsiteY245" fmla="*/ 2238113 h 2323145"/>
              <a:gd name="connsiteX246" fmla="*/ 791788 w 11269336"/>
              <a:gd name="connsiteY246" fmla="*/ 2293224 h 2323145"/>
              <a:gd name="connsiteX247" fmla="*/ 706914 w 11269336"/>
              <a:gd name="connsiteY247" fmla="*/ 2305046 h 2323145"/>
              <a:gd name="connsiteX248" fmla="*/ 675971 w 11269336"/>
              <a:gd name="connsiteY248" fmla="*/ 2304030 h 2323145"/>
              <a:gd name="connsiteX249" fmla="*/ 624180 w 11269336"/>
              <a:gd name="connsiteY249" fmla="*/ 2302650 h 2323145"/>
              <a:gd name="connsiteX250" fmla="*/ 583453 w 11269336"/>
              <a:gd name="connsiteY250" fmla="*/ 2288788 h 2323145"/>
              <a:gd name="connsiteX251" fmla="*/ 540946 w 11269336"/>
              <a:gd name="connsiteY251" fmla="*/ 2292721 h 2323145"/>
              <a:gd name="connsiteX252" fmla="*/ 533680 w 11269336"/>
              <a:gd name="connsiteY252" fmla="*/ 2310233 h 2323145"/>
              <a:gd name="connsiteX253" fmla="*/ 487366 w 11269336"/>
              <a:gd name="connsiteY253" fmla="*/ 2309053 h 2323145"/>
              <a:gd name="connsiteX254" fmla="*/ 416820 w 11269336"/>
              <a:gd name="connsiteY254" fmla="*/ 2305443 h 2323145"/>
              <a:gd name="connsiteX255" fmla="*/ 376805 w 11269336"/>
              <a:gd name="connsiteY255" fmla="*/ 2307647 h 2323145"/>
              <a:gd name="connsiteX256" fmla="*/ 266777 w 11269336"/>
              <a:gd name="connsiteY256" fmla="*/ 2309012 h 2323145"/>
              <a:gd name="connsiteX257" fmla="*/ 156013 w 11269336"/>
              <a:gd name="connsiteY257" fmla="*/ 2306832 h 2323145"/>
              <a:gd name="connsiteX258" fmla="*/ 87258 w 11269336"/>
              <a:gd name="connsiteY258" fmla="*/ 2285511 h 2323145"/>
              <a:gd name="connsiteX259" fmla="*/ 23798 w 11269336"/>
              <a:gd name="connsiteY259" fmla="*/ 2281822 h 2323145"/>
              <a:gd name="connsiteX260" fmla="*/ 0 w 11269336"/>
              <a:gd name="connsiteY260" fmla="*/ 2285369 h 2323145"/>
              <a:gd name="connsiteX261" fmla="*/ 0 w 11269336"/>
              <a:gd name="connsiteY26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593061 w 11269336"/>
              <a:gd name="connsiteY142" fmla="*/ 2171597 h 2323145"/>
              <a:gd name="connsiteX143" fmla="*/ 4533444 w 11269336"/>
              <a:gd name="connsiteY143" fmla="*/ 2181200 h 2323145"/>
              <a:gd name="connsiteX144" fmla="*/ 4492832 w 11269336"/>
              <a:gd name="connsiteY144" fmla="*/ 2188033 h 2323145"/>
              <a:gd name="connsiteX145" fmla="*/ 4467257 w 11269336"/>
              <a:gd name="connsiteY145" fmla="*/ 2196121 h 2323145"/>
              <a:gd name="connsiteX146" fmla="*/ 4459937 w 11269336"/>
              <a:gd name="connsiteY146" fmla="*/ 2195182 h 2323145"/>
              <a:gd name="connsiteX147" fmla="*/ 4433312 w 11269336"/>
              <a:gd name="connsiteY147" fmla="*/ 2199004 h 2323145"/>
              <a:gd name="connsiteX148" fmla="*/ 4420601 w 11269336"/>
              <a:gd name="connsiteY148" fmla="*/ 2205158 h 2323145"/>
              <a:gd name="connsiteX149" fmla="*/ 4405765 w 11269336"/>
              <a:gd name="connsiteY149" fmla="*/ 2199902 h 2323145"/>
              <a:gd name="connsiteX150" fmla="*/ 4401354 w 11269336"/>
              <a:gd name="connsiteY150" fmla="*/ 2194745 h 2323145"/>
              <a:gd name="connsiteX151" fmla="*/ 4383151 w 11269336"/>
              <a:gd name="connsiteY151" fmla="*/ 2201140 h 2323145"/>
              <a:gd name="connsiteX152" fmla="*/ 4366646 w 11269336"/>
              <a:gd name="connsiteY152" fmla="*/ 2198564 h 2323145"/>
              <a:gd name="connsiteX153" fmla="*/ 4354009 w 11269336"/>
              <a:gd name="connsiteY153" fmla="*/ 2204984 h 2323145"/>
              <a:gd name="connsiteX154" fmla="*/ 4348284 w 11269336"/>
              <a:gd name="connsiteY154" fmla="*/ 2205270 h 2323145"/>
              <a:gd name="connsiteX155" fmla="*/ 4333906 w 11269336"/>
              <a:gd name="connsiteY155" fmla="*/ 2205251 h 2323145"/>
              <a:gd name="connsiteX156" fmla="*/ 4308819 w 11269336"/>
              <a:gd name="connsiteY156" fmla="*/ 2203822 h 2323145"/>
              <a:gd name="connsiteX157" fmla="*/ 4301210 w 11269336"/>
              <a:gd name="connsiteY157" fmla="*/ 2204456 h 2323145"/>
              <a:gd name="connsiteX158" fmla="*/ 4283095 w 11269336"/>
              <a:gd name="connsiteY158" fmla="*/ 2198177 h 2323145"/>
              <a:gd name="connsiteX159" fmla="*/ 4250119 w 11269336"/>
              <a:gd name="connsiteY159" fmla="*/ 2196342 h 2323145"/>
              <a:gd name="connsiteX160" fmla="*/ 4189203 w 11269336"/>
              <a:gd name="connsiteY160" fmla="*/ 2178994 h 2323145"/>
              <a:gd name="connsiteX161" fmla="*/ 4154035 w 11269336"/>
              <a:gd name="connsiteY161" fmla="*/ 2171950 h 2323145"/>
              <a:gd name="connsiteX162" fmla="*/ 4129569 w 11269336"/>
              <a:gd name="connsiteY162" fmla="*/ 2163850 h 2323145"/>
              <a:gd name="connsiteX163" fmla="*/ 4061250 w 11269336"/>
              <a:gd name="connsiteY163" fmla="*/ 2159236 h 2323145"/>
              <a:gd name="connsiteX164" fmla="*/ 3945480 w 11269336"/>
              <a:gd name="connsiteY164" fmla="*/ 2158279 h 2323145"/>
              <a:gd name="connsiteX165" fmla="*/ 3921468 w 11269336"/>
              <a:gd name="connsiteY165" fmla="*/ 2156588 h 2323145"/>
              <a:gd name="connsiteX166" fmla="*/ 3903348 w 11269336"/>
              <a:gd name="connsiteY166" fmla="*/ 2149220 h 2323145"/>
              <a:gd name="connsiteX167" fmla="*/ 3901342 w 11269336"/>
              <a:gd name="connsiteY167" fmla="*/ 2142355 h 2323145"/>
              <a:gd name="connsiteX168" fmla="*/ 3888539 w 11269336"/>
              <a:gd name="connsiteY168" fmla="*/ 2140476 h 2323145"/>
              <a:gd name="connsiteX169" fmla="*/ 3885662 w 11269336"/>
              <a:gd name="connsiteY169" fmla="*/ 2138740 h 2323145"/>
              <a:gd name="connsiteX170" fmla="*/ 3868627 w 11269336"/>
              <a:gd name="connsiteY170" fmla="*/ 2130023 h 2323145"/>
              <a:gd name="connsiteX171" fmla="*/ 3819177 w 11269336"/>
              <a:gd name="connsiteY171" fmla="*/ 2142111 h 2323145"/>
              <a:gd name="connsiteX172" fmla="*/ 3769100 w 11269336"/>
              <a:gd name="connsiteY172" fmla="*/ 2131731 h 2323145"/>
              <a:gd name="connsiteX173" fmla="*/ 3562752 w 11269336"/>
              <a:gd name="connsiteY173" fmla="*/ 2131785 h 2323145"/>
              <a:gd name="connsiteX174" fmla="*/ 3541402 w 11269336"/>
              <a:gd name="connsiteY174" fmla="*/ 2106821 h 2323145"/>
              <a:gd name="connsiteX175" fmla="*/ 3365341 w 11269336"/>
              <a:gd name="connsiteY175" fmla="*/ 2077638 h 2323145"/>
              <a:gd name="connsiteX176" fmla="*/ 3170922 w 11269336"/>
              <a:gd name="connsiteY176" fmla="*/ 2115957 h 2323145"/>
              <a:gd name="connsiteX177" fmla="*/ 3156256 w 11269336"/>
              <a:gd name="connsiteY177" fmla="*/ 2124773 h 2323145"/>
              <a:gd name="connsiteX178" fmla="*/ 3140298 w 11269336"/>
              <a:gd name="connsiteY178" fmla="*/ 2129182 h 2323145"/>
              <a:gd name="connsiteX179" fmla="*/ 3138514 w 11269336"/>
              <a:gd name="connsiteY179" fmla="*/ 2128069 h 2323145"/>
              <a:gd name="connsiteX180" fmla="*/ 3120467 w 11269336"/>
              <a:gd name="connsiteY180" fmla="*/ 2128281 h 2323145"/>
              <a:gd name="connsiteX181" fmla="*/ 3116175 w 11269336"/>
              <a:gd name="connsiteY181" fmla="*/ 2131633 h 2323145"/>
              <a:gd name="connsiteX182" fmla="*/ 3103685 w 11269336"/>
              <a:gd name="connsiteY182" fmla="*/ 2132814 h 2323145"/>
              <a:gd name="connsiteX183" fmla="*/ 3078794 w 11269336"/>
              <a:gd name="connsiteY183" fmla="*/ 2137935 h 2323145"/>
              <a:gd name="connsiteX184" fmla="*/ 3074407 w 11269336"/>
              <a:gd name="connsiteY184" fmla="*/ 2136274 h 2323145"/>
              <a:gd name="connsiteX185" fmla="*/ 3037285 w 11269336"/>
              <a:gd name="connsiteY185" fmla="*/ 2139919 h 2323145"/>
              <a:gd name="connsiteX186" fmla="*/ 3036901 w 11269336"/>
              <a:gd name="connsiteY186" fmla="*/ 2138726 h 2323145"/>
              <a:gd name="connsiteX187" fmla="*/ 3026996 w 11269336"/>
              <a:gd name="connsiteY187" fmla="*/ 2134322 h 2323145"/>
              <a:gd name="connsiteX188" fmla="*/ 3007772 w 11269336"/>
              <a:gd name="connsiteY188" fmla="*/ 2128742 h 2323145"/>
              <a:gd name="connsiteX189" fmla="*/ 2965030 w 11269336"/>
              <a:gd name="connsiteY189" fmla="*/ 2100494 h 2323145"/>
              <a:gd name="connsiteX190" fmla="*/ 2926342 w 11269336"/>
              <a:gd name="connsiteY190" fmla="*/ 2104155 h 2323145"/>
              <a:gd name="connsiteX191" fmla="*/ 2918608 w 11269336"/>
              <a:gd name="connsiteY191" fmla="*/ 2104215 h 2323145"/>
              <a:gd name="connsiteX192" fmla="*/ 2918475 w 11269336"/>
              <a:gd name="connsiteY192" fmla="*/ 2103937 h 2323145"/>
              <a:gd name="connsiteX193" fmla="*/ 2910360 w 11269336"/>
              <a:gd name="connsiteY193" fmla="*/ 2103444 h 2323145"/>
              <a:gd name="connsiteX194" fmla="*/ 2904507 w 11269336"/>
              <a:gd name="connsiteY194" fmla="*/ 2104326 h 2323145"/>
              <a:gd name="connsiteX195" fmla="*/ 2889503 w 11269336"/>
              <a:gd name="connsiteY195" fmla="*/ 2104443 h 2323145"/>
              <a:gd name="connsiteX196" fmla="*/ 2884480 w 11269336"/>
              <a:gd name="connsiteY196" fmla="*/ 2102626 h 2323145"/>
              <a:gd name="connsiteX197" fmla="*/ 2882689 w 11269336"/>
              <a:gd name="connsiteY197" fmla="*/ 2099228 h 2323145"/>
              <a:gd name="connsiteX198" fmla="*/ 2881291 w 11269336"/>
              <a:gd name="connsiteY198" fmla="*/ 2099618 h 2323145"/>
              <a:gd name="connsiteX199" fmla="*/ 2853979 w 11269336"/>
              <a:gd name="connsiteY199" fmla="*/ 2090388 h 2323145"/>
              <a:gd name="connsiteX200" fmla="*/ 2791790 w 11269336"/>
              <a:gd name="connsiteY200" fmla="*/ 2080332 h 2323145"/>
              <a:gd name="connsiteX201" fmla="*/ 2755844 w 11269336"/>
              <a:gd name="connsiteY201" fmla="*/ 2078874 h 2323145"/>
              <a:gd name="connsiteX202" fmla="*/ 2657742 w 11269336"/>
              <a:gd name="connsiteY202" fmla="*/ 2070179 h 2323145"/>
              <a:gd name="connsiteX203" fmla="*/ 2559549 w 11269336"/>
              <a:gd name="connsiteY203" fmla="*/ 2057873 h 2323145"/>
              <a:gd name="connsiteX204" fmla="*/ 2512054 w 11269336"/>
              <a:gd name="connsiteY204" fmla="*/ 2031671 h 2323145"/>
              <a:gd name="connsiteX205" fmla="*/ 2506437 w 11269336"/>
              <a:gd name="connsiteY205" fmla="*/ 2030918 h 2323145"/>
              <a:gd name="connsiteX206" fmla="*/ 2491752 w 11269336"/>
              <a:gd name="connsiteY206" fmla="*/ 2033906 h 2323145"/>
              <a:gd name="connsiteX207" fmla="*/ 2486338 w 11269336"/>
              <a:gd name="connsiteY207" fmla="*/ 2035862 h 2323145"/>
              <a:gd name="connsiteX208" fmla="*/ 2478186 w 11269336"/>
              <a:gd name="connsiteY208" fmla="*/ 2036953 h 2323145"/>
              <a:gd name="connsiteX209" fmla="*/ 2477950 w 11269336"/>
              <a:gd name="connsiteY209" fmla="*/ 2036715 h 2323145"/>
              <a:gd name="connsiteX210" fmla="*/ 2470381 w 11269336"/>
              <a:gd name="connsiteY210" fmla="*/ 2038256 h 2323145"/>
              <a:gd name="connsiteX211" fmla="*/ 2433781 w 11269336"/>
              <a:gd name="connsiteY211" fmla="*/ 2049140 h 2323145"/>
              <a:gd name="connsiteX212" fmla="*/ 2381172 w 11269336"/>
              <a:gd name="connsiteY212" fmla="*/ 2030645 h 2323145"/>
              <a:gd name="connsiteX213" fmla="*/ 2360198 w 11269336"/>
              <a:gd name="connsiteY213" fmla="*/ 2029059 h 2323145"/>
              <a:gd name="connsiteX214" fmla="*/ 2348815 w 11269336"/>
              <a:gd name="connsiteY214" fmla="*/ 2026798 h 2323145"/>
              <a:gd name="connsiteX215" fmla="*/ 2347988 w 11269336"/>
              <a:gd name="connsiteY215" fmla="*/ 2025745 h 2323145"/>
              <a:gd name="connsiteX216" fmla="*/ 2312920 w 11269336"/>
              <a:gd name="connsiteY216" fmla="*/ 2036311 h 2323145"/>
              <a:gd name="connsiteX217" fmla="*/ 2307986 w 11269336"/>
              <a:gd name="connsiteY217" fmla="*/ 2035583 h 2323145"/>
              <a:gd name="connsiteX218" fmla="*/ 2285481 w 11269336"/>
              <a:gd name="connsiteY218" fmla="*/ 2045197 h 2323145"/>
              <a:gd name="connsiteX219" fmla="*/ 2273666 w 11269336"/>
              <a:gd name="connsiteY219" fmla="*/ 2048710 h 2323145"/>
              <a:gd name="connsiteX220" fmla="*/ 2270719 w 11269336"/>
              <a:gd name="connsiteY220" fmla="*/ 2052702 h 2323145"/>
              <a:gd name="connsiteX221" fmla="*/ 2253080 w 11269336"/>
              <a:gd name="connsiteY221" fmla="*/ 2056363 h 2323145"/>
              <a:gd name="connsiteX222" fmla="*/ 2250906 w 11269336"/>
              <a:gd name="connsiteY222" fmla="*/ 2055654 h 2323145"/>
              <a:gd name="connsiteX223" fmla="*/ 2236905 w 11269336"/>
              <a:gd name="connsiteY223" fmla="*/ 2062882 h 2323145"/>
              <a:gd name="connsiteX224" fmla="*/ 2225830 w 11269336"/>
              <a:gd name="connsiteY224" fmla="*/ 2074027 h 2323145"/>
              <a:gd name="connsiteX225" fmla="*/ 2073776 w 11269336"/>
              <a:gd name="connsiteY225" fmla="*/ 2089244 h 2323145"/>
              <a:gd name="connsiteX226" fmla="*/ 1948256 w 11269336"/>
              <a:gd name="connsiteY226" fmla="*/ 2146616 h 2323145"/>
              <a:gd name="connsiteX227" fmla="*/ 1865582 w 11269336"/>
              <a:gd name="connsiteY227" fmla="*/ 2153738 h 2323145"/>
              <a:gd name="connsiteX228" fmla="*/ 1835210 w 11269336"/>
              <a:gd name="connsiteY228" fmla="*/ 2134244 h 2323145"/>
              <a:gd name="connsiteX229" fmla="*/ 1632661 w 11269336"/>
              <a:gd name="connsiteY229" fmla="*/ 2173882 h 2323145"/>
              <a:gd name="connsiteX230" fmla="*/ 1579590 w 11269336"/>
              <a:gd name="connsiteY230" fmla="*/ 2173680 h 2323145"/>
              <a:gd name="connsiteX231" fmla="*/ 1535601 w 11269336"/>
              <a:gd name="connsiteY231" fmla="*/ 2194590 h 2323145"/>
              <a:gd name="connsiteX232" fmla="*/ 1515594 w 11269336"/>
              <a:gd name="connsiteY232" fmla="*/ 2189622 h 2323145"/>
              <a:gd name="connsiteX233" fmla="*/ 1512113 w 11269336"/>
              <a:gd name="connsiteY233" fmla="*/ 2188534 h 2323145"/>
              <a:gd name="connsiteX234" fmla="*/ 1498838 w 11269336"/>
              <a:gd name="connsiteY234" fmla="*/ 2189213 h 2323145"/>
              <a:gd name="connsiteX235" fmla="*/ 1494279 w 11269336"/>
              <a:gd name="connsiteY235" fmla="*/ 2183112 h 2323145"/>
              <a:gd name="connsiteX236" fmla="*/ 1473714 w 11269336"/>
              <a:gd name="connsiteY236" fmla="*/ 2179625 h 2323145"/>
              <a:gd name="connsiteX237" fmla="*/ 1449503 w 11269336"/>
              <a:gd name="connsiteY237" fmla="*/ 2182633 h 2323145"/>
              <a:gd name="connsiteX238" fmla="*/ 1266687 w 11269336"/>
              <a:gd name="connsiteY238" fmla="*/ 2212688 h 2323145"/>
              <a:gd name="connsiteX239" fmla="*/ 1239614 w 11269336"/>
              <a:gd name="connsiteY239" fmla="*/ 2209727 h 2323145"/>
              <a:gd name="connsiteX240" fmla="*/ 1202436 w 11269336"/>
              <a:gd name="connsiteY240" fmla="*/ 2209817 h 2323145"/>
              <a:gd name="connsiteX241" fmla="*/ 1136097 w 11269336"/>
              <a:gd name="connsiteY241" fmla="*/ 2205112 h 2323145"/>
              <a:gd name="connsiteX242" fmla="*/ 988232 w 11269336"/>
              <a:gd name="connsiteY242" fmla="*/ 2235635 h 2323145"/>
              <a:gd name="connsiteX243" fmla="*/ 981959 w 11269336"/>
              <a:gd name="connsiteY243" fmla="*/ 2231607 h 2323145"/>
              <a:gd name="connsiteX244" fmla="*/ 938600 w 11269336"/>
              <a:gd name="connsiteY244" fmla="*/ 2238113 h 2323145"/>
              <a:gd name="connsiteX245" fmla="*/ 791788 w 11269336"/>
              <a:gd name="connsiteY245" fmla="*/ 2293224 h 2323145"/>
              <a:gd name="connsiteX246" fmla="*/ 706914 w 11269336"/>
              <a:gd name="connsiteY246" fmla="*/ 2305046 h 2323145"/>
              <a:gd name="connsiteX247" fmla="*/ 675971 w 11269336"/>
              <a:gd name="connsiteY247" fmla="*/ 2304030 h 2323145"/>
              <a:gd name="connsiteX248" fmla="*/ 624180 w 11269336"/>
              <a:gd name="connsiteY248" fmla="*/ 2302650 h 2323145"/>
              <a:gd name="connsiteX249" fmla="*/ 583453 w 11269336"/>
              <a:gd name="connsiteY249" fmla="*/ 2288788 h 2323145"/>
              <a:gd name="connsiteX250" fmla="*/ 540946 w 11269336"/>
              <a:gd name="connsiteY250" fmla="*/ 2292721 h 2323145"/>
              <a:gd name="connsiteX251" fmla="*/ 533680 w 11269336"/>
              <a:gd name="connsiteY251" fmla="*/ 2310233 h 2323145"/>
              <a:gd name="connsiteX252" fmla="*/ 487366 w 11269336"/>
              <a:gd name="connsiteY252" fmla="*/ 2309053 h 2323145"/>
              <a:gd name="connsiteX253" fmla="*/ 416820 w 11269336"/>
              <a:gd name="connsiteY253" fmla="*/ 2305443 h 2323145"/>
              <a:gd name="connsiteX254" fmla="*/ 376805 w 11269336"/>
              <a:gd name="connsiteY254" fmla="*/ 2307647 h 2323145"/>
              <a:gd name="connsiteX255" fmla="*/ 266777 w 11269336"/>
              <a:gd name="connsiteY255" fmla="*/ 2309012 h 2323145"/>
              <a:gd name="connsiteX256" fmla="*/ 156013 w 11269336"/>
              <a:gd name="connsiteY256" fmla="*/ 2306832 h 2323145"/>
              <a:gd name="connsiteX257" fmla="*/ 87258 w 11269336"/>
              <a:gd name="connsiteY257" fmla="*/ 2285511 h 2323145"/>
              <a:gd name="connsiteX258" fmla="*/ 23798 w 11269336"/>
              <a:gd name="connsiteY258" fmla="*/ 2281822 h 2323145"/>
              <a:gd name="connsiteX259" fmla="*/ 0 w 11269336"/>
              <a:gd name="connsiteY259" fmla="*/ 2285369 h 2323145"/>
              <a:gd name="connsiteX260" fmla="*/ 0 w 11269336"/>
              <a:gd name="connsiteY260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593061 w 11269336"/>
              <a:gd name="connsiteY141" fmla="*/ 2171597 h 2323145"/>
              <a:gd name="connsiteX142" fmla="*/ 4533444 w 11269336"/>
              <a:gd name="connsiteY142" fmla="*/ 2181200 h 2323145"/>
              <a:gd name="connsiteX143" fmla="*/ 4492832 w 11269336"/>
              <a:gd name="connsiteY143" fmla="*/ 2188033 h 2323145"/>
              <a:gd name="connsiteX144" fmla="*/ 4467257 w 11269336"/>
              <a:gd name="connsiteY144" fmla="*/ 2196121 h 2323145"/>
              <a:gd name="connsiteX145" fmla="*/ 4459937 w 11269336"/>
              <a:gd name="connsiteY145" fmla="*/ 2195182 h 2323145"/>
              <a:gd name="connsiteX146" fmla="*/ 4433312 w 11269336"/>
              <a:gd name="connsiteY146" fmla="*/ 2199004 h 2323145"/>
              <a:gd name="connsiteX147" fmla="*/ 4420601 w 11269336"/>
              <a:gd name="connsiteY147" fmla="*/ 2205158 h 2323145"/>
              <a:gd name="connsiteX148" fmla="*/ 4405765 w 11269336"/>
              <a:gd name="connsiteY148" fmla="*/ 2199902 h 2323145"/>
              <a:gd name="connsiteX149" fmla="*/ 4401354 w 11269336"/>
              <a:gd name="connsiteY149" fmla="*/ 2194745 h 2323145"/>
              <a:gd name="connsiteX150" fmla="*/ 4383151 w 11269336"/>
              <a:gd name="connsiteY150" fmla="*/ 2201140 h 2323145"/>
              <a:gd name="connsiteX151" fmla="*/ 4366646 w 11269336"/>
              <a:gd name="connsiteY151" fmla="*/ 2198564 h 2323145"/>
              <a:gd name="connsiteX152" fmla="*/ 4354009 w 11269336"/>
              <a:gd name="connsiteY152" fmla="*/ 2204984 h 2323145"/>
              <a:gd name="connsiteX153" fmla="*/ 4348284 w 11269336"/>
              <a:gd name="connsiteY153" fmla="*/ 2205270 h 2323145"/>
              <a:gd name="connsiteX154" fmla="*/ 4333906 w 11269336"/>
              <a:gd name="connsiteY154" fmla="*/ 2205251 h 2323145"/>
              <a:gd name="connsiteX155" fmla="*/ 4308819 w 11269336"/>
              <a:gd name="connsiteY155" fmla="*/ 2203822 h 2323145"/>
              <a:gd name="connsiteX156" fmla="*/ 4301210 w 11269336"/>
              <a:gd name="connsiteY156" fmla="*/ 2204456 h 2323145"/>
              <a:gd name="connsiteX157" fmla="*/ 4283095 w 11269336"/>
              <a:gd name="connsiteY157" fmla="*/ 2198177 h 2323145"/>
              <a:gd name="connsiteX158" fmla="*/ 4250119 w 11269336"/>
              <a:gd name="connsiteY158" fmla="*/ 2196342 h 2323145"/>
              <a:gd name="connsiteX159" fmla="*/ 4189203 w 11269336"/>
              <a:gd name="connsiteY159" fmla="*/ 2178994 h 2323145"/>
              <a:gd name="connsiteX160" fmla="*/ 4154035 w 11269336"/>
              <a:gd name="connsiteY160" fmla="*/ 2171950 h 2323145"/>
              <a:gd name="connsiteX161" fmla="*/ 4129569 w 11269336"/>
              <a:gd name="connsiteY161" fmla="*/ 2163850 h 2323145"/>
              <a:gd name="connsiteX162" fmla="*/ 4061250 w 11269336"/>
              <a:gd name="connsiteY162" fmla="*/ 2159236 h 2323145"/>
              <a:gd name="connsiteX163" fmla="*/ 3945480 w 11269336"/>
              <a:gd name="connsiteY163" fmla="*/ 2158279 h 2323145"/>
              <a:gd name="connsiteX164" fmla="*/ 3921468 w 11269336"/>
              <a:gd name="connsiteY164" fmla="*/ 2156588 h 2323145"/>
              <a:gd name="connsiteX165" fmla="*/ 3903348 w 11269336"/>
              <a:gd name="connsiteY165" fmla="*/ 2149220 h 2323145"/>
              <a:gd name="connsiteX166" fmla="*/ 3901342 w 11269336"/>
              <a:gd name="connsiteY166" fmla="*/ 2142355 h 2323145"/>
              <a:gd name="connsiteX167" fmla="*/ 3888539 w 11269336"/>
              <a:gd name="connsiteY167" fmla="*/ 2140476 h 2323145"/>
              <a:gd name="connsiteX168" fmla="*/ 3885662 w 11269336"/>
              <a:gd name="connsiteY168" fmla="*/ 2138740 h 2323145"/>
              <a:gd name="connsiteX169" fmla="*/ 3868627 w 11269336"/>
              <a:gd name="connsiteY169" fmla="*/ 2130023 h 2323145"/>
              <a:gd name="connsiteX170" fmla="*/ 3819177 w 11269336"/>
              <a:gd name="connsiteY170" fmla="*/ 2142111 h 2323145"/>
              <a:gd name="connsiteX171" fmla="*/ 3769100 w 11269336"/>
              <a:gd name="connsiteY171" fmla="*/ 2131731 h 2323145"/>
              <a:gd name="connsiteX172" fmla="*/ 3562752 w 11269336"/>
              <a:gd name="connsiteY172" fmla="*/ 2131785 h 2323145"/>
              <a:gd name="connsiteX173" fmla="*/ 3541402 w 11269336"/>
              <a:gd name="connsiteY173" fmla="*/ 2106821 h 2323145"/>
              <a:gd name="connsiteX174" fmla="*/ 3365341 w 11269336"/>
              <a:gd name="connsiteY174" fmla="*/ 2077638 h 2323145"/>
              <a:gd name="connsiteX175" fmla="*/ 3170922 w 11269336"/>
              <a:gd name="connsiteY175" fmla="*/ 2115957 h 2323145"/>
              <a:gd name="connsiteX176" fmla="*/ 3156256 w 11269336"/>
              <a:gd name="connsiteY176" fmla="*/ 2124773 h 2323145"/>
              <a:gd name="connsiteX177" fmla="*/ 3140298 w 11269336"/>
              <a:gd name="connsiteY177" fmla="*/ 2129182 h 2323145"/>
              <a:gd name="connsiteX178" fmla="*/ 3138514 w 11269336"/>
              <a:gd name="connsiteY178" fmla="*/ 2128069 h 2323145"/>
              <a:gd name="connsiteX179" fmla="*/ 3120467 w 11269336"/>
              <a:gd name="connsiteY179" fmla="*/ 2128281 h 2323145"/>
              <a:gd name="connsiteX180" fmla="*/ 3116175 w 11269336"/>
              <a:gd name="connsiteY180" fmla="*/ 2131633 h 2323145"/>
              <a:gd name="connsiteX181" fmla="*/ 3103685 w 11269336"/>
              <a:gd name="connsiteY181" fmla="*/ 2132814 h 2323145"/>
              <a:gd name="connsiteX182" fmla="*/ 3078794 w 11269336"/>
              <a:gd name="connsiteY182" fmla="*/ 2137935 h 2323145"/>
              <a:gd name="connsiteX183" fmla="*/ 3074407 w 11269336"/>
              <a:gd name="connsiteY183" fmla="*/ 2136274 h 2323145"/>
              <a:gd name="connsiteX184" fmla="*/ 3037285 w 11269336"/>
              <a:gd name="connsiteY184" fmla="*/ 2139919 h 2323145"/>
              <a:gd name="connsiteX185" fmla="*/ 3036901 w 11269336"/>
              <a:gd name="connsiteY185" fmla="*/ 2138726 h 2323145"/>
              <a:gd name="connsiteX186" fmla="*/ 3026996 w 11269336"/>
              <a:gd name="connsiteY186" fmla="*/ 2134322 h 2323145"/>
              <a:gd name="connsiteX187" fmla="*/ 3007772 w 11269336"/>
              <a:gd name="connsiteY187" fmla="*/ 2128742 h 2323145"/>
              <a:gd name="connsiteX188" fmla="*/ 2965030 w 11269336"/>
              <a:gd name="connsiteY188" fmla="*/ 2100494 h 2323145"/>
              <a:gd name="connsiteX189" fmla="*/ 2926342 w 11269336"/>
              <a:gd name="connsiteY189" fmla="*/ 2104155 h 2323145"/>
              <a:gd name="connsiteX190" fmla="*/ 2918608 w 11269336"/>
              <a:gd name="connsiteY190" fmla="*/ 2104215 h 2323145"/>
              <a:gd name="connsiteX191" fmla="*/ 2918475 w 11269336"/>
              <a:gd name="connsiteY191" fmla="*/ 2103937 h 2323145"/>
              <a:gd name="connsiteX192" fmla="*/ 2910360 w 11269336"/>
              <a:gd name="connsiteY192" fmla="*/ 2103444 h 2323145"/>
              <a:gd name="connsiteX193" fmla="*/ 2904507 w 11269336"/>
              <a:gd name="connsiteY193" fmla="*/ 2104326 h 2323145"/>
              <a:gd name="connsiteX194" fmla="*/ 2889503 w 11269336"/>
              <a:gd name="connsiteY194" fmla="*/ 2104443 h 2323145"/>
              <a:gd name="connsiteX195" fmla="*/ 2884480 w 11269336"/>
              <a:gd name="connsiteY195" fmla="*/ 2102626 h 2323145"/>
              <a:gd name="connsiteX196" fmla="*/ 2882689 w 11269336"/>
              <a:gd name="connsiteY196" fmla="*/ 2099228 h 2323145"/>
              <a:gd name="connsiteX197" fmla="*/ 2881291 w 11269336"/>
              <a:gd name="connsiteY197" fmla="*/ 2099618 h 2323145"/>
              <a:gd name="connsiteX198" fmla="*/ 2853979 w 11269336"/>
              <a:gd name="connsiteY198" fmla="*/ 2090388 h 2323145"/>
              <a:gd name="connsiteX199" fmla="*/ 2791790 w 11269336"/>
              <a:gd name="connsiteY199" fmla="*/ 2080332 h 2323145"/>
              <a:gd name="connsiteX200" fmla="*/ 2755844 w 11269336"/>
              <a:gd name="connsiteY200" fmla="*/ 2078874 h 2323145"/>
              <a:gd name="connsiteX201" fmla="*/ 2657742 w 11269336"/>
              <a:gd name="connsiteY201" fmla="*/ 2070179 h 2323145"/>
              <a:gd name="connsiteX202" fmla="*/ 2559549 w 11269336"/>
              <a:gd name="connsiteY202" fmla="*/ 2057873 h 2323145"/>
              <a:gd name="connsiteX203" fmla="*/ 2512054 w 11269336"/>
              <a:gd name="connsiteY203" fmla="*/ 2031671 h 2323145"/>
              <a:gd name="connsiteX204" fmla="*/ 2506437 w 11269336"/>
              <a:gd name="connsiteY204" fmla="*/ 2030918 h 2323145"/>
              <a:gd name="connsiteX205" fmla="*/ 2491752 w 11269336"/>
              <a:gd name="connsiteY205" fmla="*/ 2033906 h 2323145"/>
              <a:gd name="connsiteX206" fmla="*/ 2486338 w 11269336"/>
              <a:gd name="connsiteY206" fmla="*/ 2035862 h 2323145"/>
              <a:gd name="connsiteX207" fmla="*/ 2478186 w 11269336"/>
              <a:gd name="connsiteY207" fmla="*/ 2036953 h 2323145"/>
              <a:gd name="connsiteX208" fmla="*/ 2477950 w 11269336"/>
              <a:gd name="connsiteY208" fmla="*/ 2036715 h 2323145"/>
              <a:gd name="connsiteX209" fmla="*/ 2470381 w 11269336"/>
              <a:gd name="connsiteY209" fmla="*/ 2038256 h 2323145"/>
              <a:gd name="connsiteX210" fmla="*/ 2433781 w 11269336"/>
              <a:gd name="connsiteY210" fmla="*/ 2049140 h 2323145"/>
              <a:gd name="connsiteX211" fmla="*/ 2381172 w 11269336"/>
              <a:gd name="connsiteY211" fmla="*/ 2030645 h 2323145"/>
              <a:gd name="connsiteX212" fmla="*/ 2360198 w 11269336"/>
              <a:gd name="connsiteY212" fmla="*/ 2029059 h 2323145"/>
              <a:gd name="connsiteX213" fmla="*/ 2348815 w 11269336"/>
              <a:gd name="connsiteY213" fmla="*/ 2026798 h 2323145"/>
              <a:gd name="connsiteX214" fmla="*/ 2347988 w 11269336"/>
              <a:gd name="connsiteY214" fmla="*/ 2025745 h 2323145"/>
              <a:gd name="connsiteX215" fmla="*/ 2312920 w 11269336"/>
              <a:gd name="connsiteY215" fmla="*/ 2036311 h 2323145"/>
              <a:gd name="connsiteX216" fmla="*/ 2307986 w 11269336"/>
              <a:gd name="connsiteY216" fmla="*/ 2035583 h 2323145"/>
              <a:gd name="connsiteX217" fmla="*/ 2285481 w 11269336"/>
              <a:gd name="connsiteY217" fmla="*/ 2045197 h 2323145"/>
              <a:gd name="connsiteX218" fmla="*/ 2273666 w 11269336"/>
              <a:gd name="connsiteY218" fmla="*/ 2048710 h 2323145"/>
              <a:gd name="connsiteX219" fmla="*/ 2270719 w 11269336"/>
              <a:gd name="connsiteY219" fmla="*/ 2052702 h 2323145"/>
              <a:gd name="connsiteX220" fmla="*/ 2253080 w 11269336"/>
              <a:gd name="connsiteY220" fmla="*/ 2056363 h 2323145"/>
              <a:gd name="connsiteX221" fmla="*/ 2250906 w 11269336"/>
              <a:gd name="connsiteY221" fmla="*/ 2055654 h 2323145"/>
              <a:gd name="connsiteX222" fmla="*/ 2236905 w 11269336"/>
              <a:gd name="connsiteY222" fmla="*/ 2062882 h 2323145"/>
              <a:gd name="connsiteX223" fmla="*/ 2225830 w 11269336"/>
              <a:gd name="connsiteY223" fmla="*/ 2074027 h 2323145"/>
              <a:gd name="connsiteX224" fmla="*/ 2073776 w 11269336"/>
              <a:gd name="connsiteY224" fmla="*/ 2089244 h 2323145"/>
              <a:gd name="connsiteX225" fmla="*/ 1948256 w 11269336"/>
              <a:gd name="connsiteY225" fmla="*/ 2146616 h 2323145"/>
              <a:gd name="connsiteX226" fmla="*/ 1865582 w 11269336"/>
              <a:gd name="connsiteY226" fmla="*/ 2153738 h 2323145"/>
              <a:gd name="connsiteX227" fmla="*/ 1835210 w 11269336"/>
              <a:gd name="connsiteY227" fmla="*/ 2134244 h 2323145"/>
              <a:gd name="connsiteX228" fmla="*/ 1632661 w 11269336"/>
              <a:gd name="connsiteY228" fmla="*/ 2173882 h 2323145"/>
              <a:gd name="connsiteX229" fmla="*/ 1579590 w 11269336"/>
              <a:gd name="connsiteY229" fmla="*/ 2173680 h 2323145"/>
              <a:gd name="connsiteX230" fmla="*/ 1535601 w 11269336"/>
              <a:gd name="connsiteY230" fmla="*/ 2194590 h 2323145"/>
              <a:gd name="connsiteX231" fmla="*/ 1515594 w 11269336"/>
              <a:gd name="connsiteY231" fmla="*/ 2189622 h 2323145"/>
              <a:gd name="connsiteX232" fmla="*/ 1512113 w 11269336"/>
              <a:gd name="connsiteY232" fmla="*/ 2188534 h 2323145"/>
              <a:gd name="connsiteX233" fmla="*/ 1498838 w 11269336"/>
              <a:gd name="connsiteY233" fmla="*/ 2189213 h 2323145"/>
              <a:gd name="connsiteX234" fmla="*/ 1494279 w 11269336"/>
              <a:gd name="connsiteY234" fmla="*/ 2183112 h 2323145"/>
              <a:gd name="connsiteX235" fmla="*/ 1473714 w 11269336"/>
              <a:gd name="connsiteY235" fmla="*/ 2179625 h 2323145"/>
              <a:gd name="connsiteX236" fmla="*/ 1449503 w 11269336"/>
              <a:gd name="connsiteY236" fmla="*/ 2182633 h 2323145"/>
              <a:gd name="connsiteX237" fmla="*/ 1266687 w 11269336"/>
              <a:gd name="connsiteY237" fmla="*/ 2212688 h 2323145"/>
              <a:gd name="connsiteX238" fmla="*/ 1239614 w 11269336"/>
              <a:gd name="connsiteY238" fmla="*/ 2209727 h 2323145"/>
              <a:gd name="connsiteX239" fmla="*/ 1202436 w 11269336"/>
              <a:gd name="connsiteY239" fmla="*/ 2209817 h 2323145"/>
              <a:gd name="connsiteX240" fmla="*/ 1136097 w 11269336"/>
              <a:gd name="connsiteY240" fmla="*/ 2205112 h 2323145"/>
              <a:gd name="connsiteX241" fmla="*/ 988232 w 11269336"/>
              <a:gd name="connsiteY241" fmla="*/ 2235635 h 2323145"/>
              <a:gd name="connsiteX242" fmla="*/ 981959 w 11269336"/>
              <a:gd name="connsiteY242" fmla="*/ 2231607 h 2323145"/>
              <a:gd name="connsiteX243" fmla="*/ 938600 w 11269336"/>
              <a:gd name="connsiteY243" fmla="*/ 2238113 h 2323145"/>
              <a:gd name="connsiteX244" fmla="*/ 791788 w 11269336"/>
              <a:gd name="connsiteY244" fmla="*/ 2293224 h 2323145"/>
              <a:gd name="connsiteX245" fmla="*/ 706914 w 11269336"/>
              <a:gd name="connsiteY245" fmla="*/ 2305046 h 2323145"/>
              <a:gd name="connsiteX246" fmla="*/ 675971 w 11269336"/>
              <a:gd name="connsiteY246" fmla="*/ 2304030 h 2323145"/>
              <a:gd name="connsiteX247" fmla="*/ 624180 w 11269336"/>
              <a:gd name="connsiteY247" fmla="*/ 2302650 h 2323145"/>
              <a:gd name="connsiteX248" fmla="*/ 583453 w 11269336"/>
              <a:gd name="connsiteY248" fmla="*/ 2288788 h 2323145"/>
              <a:gd name="connsiteX249" fmla="*/ 540946 w 11269336"/>
              <a:gd name="connsiteY249" fmla="*/ 2292721 h 2323145"/>
              <a:gd name="connsiteX250" fmla="*/ 533680 w 11269336"/>
              <a:gd name="connsiteY250" fmla="*/ 2310233 h 2323145"/>
              <a:gd name="connsiteX251" fmla="*/ 487366 w 11269336"/>
              <a:gd name="connsiteY251" fmla="*/ 2309053 h 2323145"/>
              <a:gd name="connsiteX252" fmla="*/ 416820 w 11269336"/>
              <a:gd name="connsiteY252" fmla="*/ 2305443 h 2323145"/>
              <a:gd name="connsiteX253" fmla="*/ 376805 w 11269336"/>
              <a:gd name="connsiteY253" fmla="*/ 2307647 h 2323145"/>
              <a:gd name="connsiteX254" fmla="*/ 266777 w 11269336"/>
              <a:gd name="connsiteY254" fmla="*/ 2309012 h 2323145"/>
              <a:gd name="connsiteX255" fmla="*/ 156013 w 11269336"/>
              <a:gd name="connsiteY255" fmla="*/ 2306832 h 2323145"/>
              <a:gd name="connsiteX256" fmla="*/ 87258 w 11269336"/>
              <a:gd name="connsiteY256" fmla="*/ 2285511 h 2323145"/>
              <a:gd name="connsiteX257" fmla="*/ 23798 w 11269336"/>
              <a:gd name="connsiteY257" fmla="*/ 2281822 h 2323145"/>
              <a:gd name="connsiteX258" fmla="*/ 0 w 11269336"/>
              <a:gd name="connsiteY258" fmla="*/ 2285369 h 2323145"/>
              <a:gd name="connsiteX259" fmla="*/ 0 w 11269336"/>
              <a:gd name="connsiteY259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20601 w 11269336"/>
              <a:gd name="connsiteY146" fmla="*/ 2205158 h 2323145"/>
              <a:gd name="connsiteX147" fmla="*/ 4405765 w 11269336"/>
              <a:gd name="connsiteY147" fmla="*/ 2199902 h 2323145"/>
              <a:gd name="connsiteX148" fmla="*/ 4401354 w 11269336"/>
              <a:gd name="connsiteY148" fmla="*/ 2194745 h 2323145"/>
              <a:gd name="connsiteX149" fmla="*/ 4383151 w 11269336"/>
              <a:gd name="connsiteY149" fmla="*/ 2201140 h 2323145"/>
              <a:gd name="connsiteX150" fmla="*/ 4366646 w 11269336"/>
              <a:gd name="connsiteY150" fmla="*/ 2198564 h 2323145"/>
              <a:gd name="connsiteX151" fmla="*/ 4354009 w 11269336"/>
              <a:gd name="connsiteY151" fmla="*/ 2204984 h 2323145"/>
              <a:gd name="connsiteX152" fmla="*/ 4348284 w 11269336"/>
              <a:gd name="connsiteY152" fmla="*/ 2205270 h 2323145"/>
              <a:gd name="connsiteX153" fmla="*/ 4333906 w 11269336"/>
              <a:gd name="connsiteY153" fmla="*/ 2205251 h 2323145"/>
              <a:gd name="connsiteX154" fmla="*/ 4308819 w 11269336"/>
              <a:gd name="connsiteY154" fmla="*/ 2203822 h 2323145"/>
              <a:gd name="connsiteX155" fmla="*/ 4301210 w 11269336"/>
              <a:gd name="connsiteY155" fmla="*/ 2204456 h 2323145"/>
              <a:gd name="connsiteX156" fmla="*/ 4283095 w 11269336"/>
              <a:gd name="connsiteY156" fmla="*/ 2198177 h 2323145"/>
              <a:gd name="connsiteX157" fmla="*/ 4250119 w 11269336"/>
              <a:gd name="connsiteY157" fmla="*/ 2196342 h 2323145"/>
              <a:gd name="connsiteX158" fmla="*/ 4189203 w 11269336"/>
              <a:gd name="connsiteY158" fmla="*/ 2178994 h 2323145"/>
              <a:gd name="connsiteX159" fmla="*/ 4154035 w 11269336"/>
              <a:gd name="connsiteY159" fmla="*/ 2171950 h 2323145"/>
              <a:gd name="connsiteX160" fmla="*/ 4129569 w 11269336"/>
              <a:gd name="connsiteY160" fmla="*/ 2163850 h 2323145"/>
              <a:gd name="connsiteX161" fmla="*/ 4061250 w 11269336"/>
              <a:gd name="connsiteY161" fmla="*/ 2159236 h 2323145"/>
              <a:gd name="connsiteX162" fmla="*/ 3945480 w 11269336"/>
              <a:gd name="connsiteY162" fmla="*/ 2158279 h 2323145"/>
              <a:gd name="connsiteX163" fmla="*/ 3921468 w 11269336"/>
              <a:gd name="connsiteY163" fmla="*/ 2156588 h 2323145"/>
              <a:gd name="connsiteX164" fmla="*/ 3903348 w 11269336"/>
              <a:gd name="connsiteY164" fmla="*/ 2149220 h 2323145"/>
              <a:gd name="connsiteX165" fmla="*/ 3901342 w 11269336"/>
              <a:gd name="connsiteY165" fmla="*/ 2142355 h 2323145"/>
              <a:gd name="connsiteX166" fmla="*/ 3888539 w 11269336"/>
              <a:gd name="connsiteY166" fmla="*/ 2140476 h 2323145"/>
              <a:gd name="connsiteX167" fmla="*/ 3885662 w 11269336"/>
              <a:gd name="connsiteY167" fmla="*/ 2138740 h 2323145"/>
              <a:gd name="connsiteX168" fmla="*/ 3868627 w 11269336"/>
              <a:gd name="connsiteY168" fmla="*/ 2130023 h 2323145"/>
              <a:gd name="connsiteX169" fmla="*/ 3819177 w 11269336"/>
              <a:gd name="connsiteY169" fmla="*/ 2142111 h 2323145"/>
              <a:gd name="connsiteX170" fmla="*/ 3769100 w 11269336"/>
              <a:gd name="connsiteY170" fmla="*/ 2131731 h 2323145"/>
              <a:gd name="connsiteX171" fmla="*/ 3562752 w 11269336"/>
              <a:gd name="connsiteY171" fmla="*/ 2131785 h 2323145"/>
              <a:gd name="connsiteX172" fmla="*/ 3541402 w 11269336"/>
              <a:gd name="connsiteY172" fmla="*/ 2106821 h 2323145"/>
              <a:gd name="connsiteX173" fmla="*/ 3365341 w 11269336"/>
              <a:gd name="connsiteY173" fmla="*/ 2077638 h 2323145"/>
              <a:gd name="connsiteX174" fmla="*/ 3170922 w 11269336"/>
              <a:gd name="connsiteY174" fmla="*/ 2115957 h 2323145"/>
              <a:gd name="connsiteX175" fmla="*/ 3156256 w 11269336"/>
              <a:gd name="connsiteY175" fmla="*/ 2124773 h 2323145"/>
              <a:gd name="connsiteX176" fmla="*/ 3140298 w 11269336"/>
              <a:gd name="connsiteY176" fmla="*/ 2129182 h 2323145"/>
              <a:gd name="connsiteX177" fmla="*/ 3138514 w 11269336"/>
              <a:gd name="connsiteY177" fmla="*/ 2128069 h 2323145"/>
              <a:gd name="connsiteX178" fmla="*/ 3120467 w 11269336"/>
              <a:gd name="connsiteY178" fmla="*/ 2128281 h 2323145"/>
              <a:gd name="connsiteX179" fmla="*/ 3116175 w 11269336"/>
              <a:gd name="connsiteY179" fmla="*/ 2131633 h 2323145"/>
              <a:gd name="connsiteX180" fmla="*/ 3103685 w 11269336"/>
              <a:gd name="connsiteY180" fmla="*/ 2132814 h 2323145"/>
              <a:gd name="connsiteX181" fmla="*/ 3078794 w 11269336"/>
              <a:gd name="connsiteY181" fmla="*/ 2137935 h 2323145"/>
              <a:gd name="connsiteX182" fmla="*/ 3074407 w 11269336"/>
              <a:gd name="connsiteY182" fmla="*/ 2136274 h 2323145"/>
              <a:gd name="connsiteX183" fmla="*/ 3037285 w 11269336"/>
              <a:gd name="connsiteY183" fmla="*/ 2139919 h 2323145"/>
              <a:gd name="connsiteX184" fmla="*/ 3036901 w 11269336"/>
              <a:gd name="connsiteY184" fmla="*/ 2138726 h 2323145"/>
              <a:gd name="connsiteX185" fmla="*/ 3026996 w 11269336"/>
              <a:gd name="connsiteY185" fmla="*/ 2134322 h 2323145"/>
              <a:gd name="connsiteX186" fmla="*/ 3007772 w 11269336"/>
              <a:gd name="connsiteY186" fmla="*/ 2128742 h 2323145"/>
              <a:gd name="connsiteX187" fmla="*/ 2965030 w 11269336"/>
              <a:gd name="connsiteY187" fmla="*/ 2100494 h 2323145"/>
              <a:gd name="connsiteX188" fmla="*/ 2926342 w 11269336"/>
              <a:gd name="connsiteY188" fmla="*/ 2104155 h 2323145"/>
              <a:gd name="connsiteX189" fmla="*/ 2918608 w 11269336"/>
              <a:gd name="connsiteY189" fmla="*/ 2104215 h 2323145"/>
              <a:gd name="connsiteX190" fmla="*/ 2918475 w 11269336"/>
              <a:gd name="connsiteY190" fmla="*/ 2103937 h 2323145"/>
              <a:gd name="connsiteX191" fmla="*/ 2910360 w 11269336"/>
              <a:gd name="connsiteY191" fmla="*/ 2103444 h 2323145"/>
              <a:gd name="connsiteX192" fmla="*/ 2904507 w 11269336"/>
              <a:gd name="connsiteY192" fmla="*/ 2104326 h 2323145"/>
              <a:gd name="connsiteX193" fmla="*/ 2889503 w 11269336"/>
              <a:gd name="connsiteY193" fmla="*/ 2104443 h 2323145"/>
              <a:gd name="connsiteX194" fmla="*/ 2884480 w 11269336"/>
              <a:gd name="connsiteY194" fmla="*/ 2102626 h 2323145"/>
              <a:gd name="connsiteX195" fmla="*/ 2882689 w 11269336"/>
              <a:gd name="connsiteY195" fmla="*/ 2099228 h 2323145"/>
              <a:gd name="connsiteX196" fmla="*/ 2881291 w 11269336"/>
              <a:gd name="connsiteY196" fmla="*/ 2099618 h 2323145"/>
              <a:gd name="connsiteX197" fmla="*/ 2853979 w 11269336"/>
              <a:gd name="connsiteY197" fmla="*/ 2090388 h 2323145"/>
              <a:gd name="connsiteX198" fmla="*/ 2791790 w 11269336"/>
              <a:gd name="connsiteY198" fmla="*/ 2080332 h 2323145"/>
              <a:gd name="connsiteX199" fmla="*/ 2755844 w 11269336"/>
              <a:gd name="connsiteY199" fmla="*/ 2078874 h 2323145"/>
              <a:gd name="connsiteX200" fmla="*/ 2657742 w 11269336"/>
              <a:gd name="connsiteY200" fmla="*/ 2070179 h 2323145"/>
              <a:gd name="connsiteX201" fmla="*/ 2559549 w 11269336"/>
              <a:gd name="connsiteY201" fmla="*/ 2057873 h 2323145"/>
              <a:gd name="connsiteX202" fmla="*/ 2512054 w 11269336"/>
              <a:gd name="connsiteY202" fmla="*/ 2031671 h 2323145"/>
              <a:gd name="connsiteX203" fmla="*/ 2506437 w 11269336"/>
              <a:gd name="connsiteY203" fmla="*/ 2030918 h 2323145"/>
              <a:gd name="connsiteX204" fmla="*/ 2491752 w 11269336"/>
              <a:gd name="connsiteY204" fmla="*/ 2033906 h 2323145"/>
              <a:gd name="connsiteX205" fmla="*/ 2486338 w 11269336"/>
              <a:gd name="connsiteY205" fmla="*/ 2035862 h 2323145"/>
              <a:gd name="connsiteX206" fmla="*/ 2478186 w 11269336"/>
              <a:gd name="connsiteY206" fmla="*/ 2036953 h 2323145"/>
              <a:gd name="connsiteX207" fmla="*/ 2477950 w 11269336"/>
              <a:gd name="connsiteY207" fmla="*/ 2036715 h 2323145"/>
              <a:gd name="connsiteX208" fmla="*/ 2470381 w 11269336"/>
              <a:gd name="connsiteY208" fmla="*/ 2038256 h 2323145"/>
              <a:gd name="connsiteX209" fmla="*/ 2433781 w 11269336"/>
              <a:gd name="connsiteY209" fmla="*/ 2049140 h 2323145"/>
              <a:gd name="connsiteX210" fmla="*/ 2381172 w 11269336"/>
              <a:gd name="connsiteY210" fmla="*/ 2030645 h 2323145"/>
              <a:gd name="connsiteX211" fmla="*/ 2360198 w 11269336"/>
              <a:gd name="connsiteY211" fmla="*/ 2029059 h 2323145"/>
              <a:gd name="connsiteX212" fmla="*/ 2348815 w 11269336"/>
              <a:gd name="connsiteY212" fmla="*/ 2026798 h 2323145"/>
              <a:gd name="connsiteX213" fmla="*/ 2347988 w 11269336"/>
              <a:gd name="connsiteY213" fmla="*/ 2025745 h 2323145"/>
              <a:gd name="connsiteX214" fmla="*/ 2312920 w 11269336"/>
              <a:gd name="connsiteY214" fmla="*/ 2036311 h 2323145"/>
              <a:gd name="connsiteX215" fmla="*/ 2307986 w 11269336"/>
              <a:gd name="connsiteY215" fmla="*/ 2035583 h 2323145"/>
              <a:gd name="connsiteX216" fmla="*/ 2285481 w 11269336"/>
              <a:gd name="connsiteY216" fmla="*/ 2045197 h 2323145"/>
              <a:gd name="connsiteX217" fmla="*/ 2273666 w 11269336"/>
              <a:gd name="connsiteY217" fmla="*/ 2048710 h 2323145"/>
              <a:gd name="connsiteX218" fmla="*/ 2270719 w 11269336"/>
              <a:gd name="connsiteY218" fmla="*/ 2052702 h 2323145"/>
              <a:gd name="connsiteX219" fmla="*/ 2253080 w 11269336"/>
              <a:gd name="connsiteY219" fmla="*/ 2056363 h 2323145"/>
              <a:gd name="connsiteX220" fmla="*/ 2250906 w 11269336"/>
              <a:gd name="connsiteY220" fmla="*/ 2055654 h 2323145"/>
              <a:gd name="connsiteX221" fmla="*/ 2236905 w 11269336"/>
              <a:gd name="connsiteY221" fmla="*/ 2062882 h 2323145"/>
              <a:gd name="connsiteX222" fmla="*/ 2225830 w 11269336"/>
              <a:gd name="connsiteY222" fmla="*/ 2074027 h 2323145"/>
              <a:gd name="connsiteX223" fmla="*/ 2073776 w 11269336"/>
              <a:gd name="connsiteY223" fmla="*/ 2089244 h 2323145"/>
              <a:gd name="connsiteX224" fmla="*/ 1948256 w 11269336"/>
              <a:gd name="connsiteY224" fmla="*/ 2146616 h 2323145"/>
              <a:gd name="connsiteX225" fmla="*/ 1865582 w 11269336"/>
              <a:gd name="connsiteY225" fmla="*/ 2153738 h 2323145"/>
              <a:gd name="connsiteX226" fmla="*/ 1835210 w 11269336"/>
              <a:gd name="connsiteY226" fmla="*/ 2134244 h 2323145"/>
              <a:gd name="connsiteX227" fmla="*/ 1632661 w 11269336"/>
              <a:gd name="connsiteY227" fmla="*/ 2173882 h 2323145"/>
              <a:gd name="connsiteX228" fmla="*/ 1579590 w 11269336"/>
              <a:gd name="connsiteY228" fmla="*/ 2173680 h 2323145"/>
              <a:gd name="connsiteX229" fmla="*/ 1535601 w 11269336"/>
              <a:gd name="connsiteY229" fmla="*/ 2194590 h 2323145"/>
              <a:gd name="connsiteX230" fmla="*/ 1515594 w 11269336"/>
              <a:gd name="connsiteY230" fmla="*/ 2189622 h 2323145"/>
              <a:gd name="connsiteX231" fmla="*/ 1512113 w 11269336"/>
              <a:gd name="connsiteY231" fmla="*/ 2188534 h 2323145"/>
              <a:gd name="connsiteX232" fmla="*/ 1498838 w 11269336"/>
              <a:gd name="connsiteY232" fmla="*/ 2189213 h 2323145"/>
              <a:gd name="connsiteX233" fmla="*/ 1494279 w 11269336"/>
              <a:gd name="connsiteY233" fmla="*/ 2183112 h 2323145"/>
              <a:gd name="connsiteX234" fmla="*/ 1473714 w 11269336"/>
              <a:gd name="connsiteY234" fmla="*/ 2179625 h 2323145"/>
              <a:gd name="connsiteX235" fmla="*/ 1449503 w 11269336"/>
              <a:gd name="connsiteY235" fmla="*/ 2182633 h 2323145"/>
              <a:gd name="connsiteX236" fmla="*/ 1266687 w 11269336"/>
              <a:gd name="connsiteY236" fmla="*/ 2212688 h 2323145"/>
              <a:gd name="connsiteX237" fmla="*/ 1239614 w 11269336"/>
              <a:gd name="connsiteY237" fmla="*/ 2209727 h 2323145"/>
              <a:gd name="connsiteX238" fmla="*/ 1202436 w 11269336"/>
              <a:gd name="connsiteY238" fmla="*/ 2209817 h 2323145"/>
              <a:gd name="connsiteX239" fmla="*/ 1136097 w 11269336"/>
              <a:gd name="connsiteY239" fmla="*/ 2205112 h 2323145"/>
              <a:gd name="connsiteX240" fmla="*/ 988232 w 11269336"/>
              <a:gd name="connsiteY240" fmla="*/ 2235635 h 2323145"/>
              <a:gd name="connsiteX241" fmla="*/ 981959 w 11269336"/>
              <a:gd name="connsiteY241" fmla="*/ 2231607 h 2323145"/>
              <a:gd name="connsiteX242" fmla="*/ 938600 w 11269336"/>
              <a:gd name="connsiteY242" fmla="*/ 2238113 h 2323145"/>
              <a:gd name="connsiteX243" fmla="*/ 791788 w 11269336"/>
              <a:gd name="connsiteY243" fmla="*/ 2293224 h 2323145"/>
              <a:gd name="connsiteX244" fmla="*/ 706914 w 11269336"/>
              <a:gd name="connsiteY244" fmla="*/ 2305046 h 2323145"/>
              <a:gd name="connsiteX245" fmla="*/ 675971 w 11269336"/>
              <a:gd name="connsiteY245" fmla="*/ 2304030 h 2323145"/>
              <a:gd name="connsiteX246" fmla="*/ 624180 w 11269336"/>
              <a:gd name="connsiteY246" fmla="*/ 2302650 h 2323145"/>
              <a:gd name="connsiteX247" fmla="*/ 583453 w 11269336"/>
              <a:gd name="connsiteY247" fmla="*/ 2288788 h 2323145"/>
              <a:gd name="connsiteX248" fmla="*/ 540946 w 11269336"/>
              <a:gd name="connsiteY248" fmla="*/ 2292721 h 2323145"/>
              <a:gd name="connsiteX249" fmla="*/ 533680 w 11269336"/>
              <a:gd name="connsiteY249" fmla="*/ 2310233 h 2323145"/>
              <a:gd name="connsiteX250" fmla="*/ 487366 w 11269336"/>
              <a:gd name="connsiteY250" fmla="*/ 2309053 h 2323145"/>
              <a:gd name="connsiteX251" fmla="*/ 416820 w 11269336"/>
              <a:gd name="connsiteY251" fmla="*/ 2305443 h 2323145"/>
              <a:gd name="connsiteX252" fmla="*/ 376805 w 11269336"/>
              <a:gd name="connsiteY252" fmla="*/ 2307647 h 2323145"/>
              <a:gd name="connsiteX253" fmla="*/ 266777 w 11269336"/>
              <a:gd name="connsiteY253" fmla="*/ 2309012 h 2323145"/>
              <a:gd name="connsiteX254" fmla="*/ 156013 w 11269336"/>
              <a:gd name="connsiteY254" fmla="*/ 2306832 h 2323145"/>
              <a:gd name="connsiteX255" fmla="*/ 87258 w 11269336"/>
              <a:gd name="connsiteY255" fmla="*/ 2285511 h 2323145"/>
              <a:gd name="connsiteX256" fmla="*/ 23798 w 11269336"/>
              <a:gd name="connsiteY256" fmla="*/ 2281822 h 2323145"/>
              <a:gd name="connsiteX257" fmla="*/ 0 w 11269336"/>
              <a:gd name="connsiteY257" fmla="*/ 2285369 h 2323145"/>
              <a:gd name="connsiteX258" fmla="*/ 0 w 11269336"/>
              <a:gd name="connsiteY258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20601 w 11269336"/>
              <a:gd name="connsiteY146" fmla="*/ 2205158 h 2323145"/>
              <a:gd name="connsiteX147" fmla="*/ 4405765 w 11269336"/>
              <a:gd name="connsiteY147" fmla="*/ 2199902 h 2323145"/>
              <a:gd name="connsiteX148" fmla="*/ 4401354 w 11269336"/>
              <a:gd name="connsiteY148" fmla="*/ 2194745 h 2323145"/>
              <a:gd name="connsiteX149" fmla="*/ 4366646 w 11269336"/>
              <a:gd name="connsiteY149" fmla="*/ 2198564 h 2323145"/>
              <a:gd name="connsiteX150" fmla="*/ 4354009 w 11269336"/>
              <a:gd name="connsiteY150" fmla="*/ 2204984 h 2323145"/>
              <a:gd name="connsiteX151" fmla="*/ 4348284 w 11269336"/>
              <a:gd name="connsiteY151" fmla="*/ 2205270 h 2323145"/>
              <a:gd name="connsiteX152" fmla="*/ 4333906 w 11269336"/>
              <a:gd name="connsiteY152" fmla="*/ 2205251 h 2323145"/>
              <a:gd name="connsiteX153" fmla="*/ 4308819 w 11269336"/>
              <a:gd name="connsiteY153" fmla="*/ 2203822 h 2323145"/>
              <a:gd name="connsiteX154" fmla="*/ 4301210 w 11269336"/>
              <a:gd name="connsiteY154" fmla="*/ 2204456 h 2323145"/>
              <a:gd name="connsiteX155" fmla="*/ 4283095 w 11269336"/>
              <a:gd name="connsiteY155" fmla="*/ 2198177 h 2323145"/>
              <a:gd name="connsiteX156" fmla="*/ 4250119 w 11269336"/>
              <a:gd name="connsiteY156" fmla="*/ 2196342 h 2323145"/>
              <a:gd name="connsiteX157" fmla="*/ 4189203 w 11269336"/>
              <a:gd name="connsiteY157" fmla="*/ 2178994 h 2323145"/>
              <a:gd name="connsiteX158" fmla="*/ 4154035 w 11269336"/>
              <a:gd name="connsiteY158" fmla="*/ 2171950 h 2323145"/>
              <a:gd name="connsiteX159" fmla="*/ 4129569 w 11269336"/>
              <a:gd name="connsiteY159" fmla="*/ 2163850 h 2323145"/>
              <a:gd name="connsiteX160" fmla="*/ 4061250 w 11269336"/>
              <a:gd name="connsiteY160" fmla="*/ 2159236 h 2323145"/>
              <a:gd name="connsiteX161" fmla="*/ 3945480 w 11269336"/>
              <a:gd name="connsiteY161" fmla="*/ 2158279 h 2323145"/>
              <a:gd name="connsiteX162" fmla="*/ 3921468 w 11269336"/>
              <a:gd name="connsiteY162" fmla="*/ 2156588 h 2323145"/>
              <a:gd name="connsiteX163" fmla="*/ 3903348 w 11269336"/>
              <a:gd name="connsiteY163" fmla="*/ 2149220 h 2323145"/>
              <a:gd name="connsiteX164" fmla="*/ 3901342 w 11269336"/>
              <a:gd name="connsiteY164" fmla="*/ 2142355 h 2323145"/>
              <a:gd name="connsiteX165" fmla="*/ 3888539 w 11269336"/>
              <a:gd name="connsiteY165" fmla="*/ 2140476 h 2323145"/>
              <a:gd name="connsiteX166" fmla="*/ 3885662 w 11269336"/>
              <a:gd name="connsiteY166" fmla="*/ 2138740 h 2323145"/>
              <a:gd name="connsiteX167" fmla="*/ 3868627 w 11269336"/>
              <a:gd name="connsiteY167" fmla="*/ 2130023 h 2323145"/>
              <a:gd name="connsiteX168" fmla="*/ 3819177 w 11269336"/>
              <a:gd name="connsiteY168" fmla="*/ 2142111 h 2323145"/>
              <a:gd name="connsiteX169" fmla="*/ 3769100 w 11269336"/>
              <a:gd name="connsiteY169" fmla="*/ 2131731 h 2323145"/>
              <a:gd name="connsiteX170" fmla="*/ 3562752 w 11269336"/>
              <a:gd name="connsiteY170" fmla="*/ 2131785 h 2323145"/>
              <a:gd name="connsiteX171" fmla="*/ 3541402 w 11269336"/>
              <a:gd name="connsiteY171" fmla="*/ 2106821 h 2323145"/>
              <a:gd name="connsiteX172" fmla="*/ 3365341 w 11269336"/>
              <a:gd name="connsiteY172" fmla="*/ 2077638 h 2323145"/>
              <a:gd name="connsiteX173" fmla="*/ 3170922 w 11269336"/>
              <a:gd name="connsiteY173" fmla="*/ 2115957 h 2323145"/>
              <a:gd name="connsiteX174" fmla="*/ 3156256 w 11269336"/>
              <a:gd name="connsiteY174" fmla="*/ 2124773 h 2323145"/>
              <a:gd name="connsiteX175" fmla="*/ 3140298 w 11269336"/>
              <a:gd name="connsiteY175" fmla="*/ 2129182 h 2323145"/>
              <a:gd name="connsiteX176" fmla="*/ 3138514 w 11269336"/>
              <a:gd name="connsiteY176" fmla="*/ 2128069 h 2323145"/>
              <a:gd name="connsiteX177" fmla="*/ 3120467 w 11269336"/>
              <a:gd name="connsiteY177" fmla="*/ 2128281 h 2323145"/>
              <a:gd name="connsiteX178" fmla="*/ 3116175 w 11269336"/>
              <a:gd name="connsiteY178" fmla="*/ 2131633 h 2323145"/>
              <a:gd name="connsiteX179" fmla="*/ 3103685 w 11269336"/>
              <a:gd name="connsiteY179" fmla="*/ 2132814 h 2323145"/>
              <a:gd name="connsiteX180" fmla="*/ 3078794 w 11269336"/>
              <a:gd name="connsiteY180" fmla="*/ 2137935 h 2323145"/>
              <a:gd name="connsiteX181" fmla="*/ 3074407 w 11269336"/>
              <a:gd name="connsiteY181" fmla="*/ 2136274 h 2323145"/>
              <a:gd name="connsiteX182" fmla="*/ 3037285 w 11269336"/>
              <a:gd name="connsiteY182" fmla="*/ 2139919 h 2323145"/>
              <a:gd name="connsiteX183" fmla="*/ 3036901 w 11269336"/>
              <a:gd name="connsiteY183" fmla="*/ 2138726 h 2323145"/>
              <a:gd name="connsiteX184" fmla="*/ 3026996 w 11269336"/>
              <a:gd name="connsiteY184" fmla="*/ 2134322 h 2323145"/>
              <a:gd name="connsiteX185" fmla="*/ 3007772 w 11269336"/>
              <a:gd name="connsiteY185" fmla="*/ 2128742 h 2323145"/>
              <a:gd name="connsiteX186" fmla="*/ 2965030 w 11269336"/>
              <a:gd name="connsiteY186" fmla="*/ 2100494 h 2323145"/>
              <a:gd name="connsiteX187" fmla="*/ 2926342 w 11269336"/>
              <a:gd name="connsiteY187" fmla="*/ 2104155 h 2323145"/>
              <a:gd name="connsiteX188" fmla="*/ 2918608 w 11269336"/>
              <a:gd name="connsiteY188" fmla="*/ 2104215 h 2323145"/>
              <a:gd name="connsiteX189" fmla="*/ 2918475 w 11269336"/>
              <a:gd name="connsiteY189" fmla="*/ 2103937 h 2323145"/>
              <a:gd name="connsiteX190" fmla="*/ 2910360 w 11269336"/>
              <a:gd name="connsiteY190" fmla="*/ 2103444 h 2323145"/>
              <a:gd name="connsiteX191" fmla="*/ 2904507 w 11269336"/>
              <a:gd name="connsiteY191" fmla="*/ 2104326 h 2323145"/>
              <a:gd name="connsiteX192" fmla="*/ 2889503 w 11269336"/>
              <a:gd name="connsiteY192" fmla="*/ 2104443 h 2323145"/>
              <a:gd name="connsiteX193" fmla="*/ 2884480 w 11269336"/>
              <a:gd name="connsiteY193" fmla="*/ 2102626 h 2323145"/>
              <a:gd name="connsiteX194" fmla="*/ 2882689 w 11269336"/>
              <a:gd name="connsiteY194" fmla="*/ 2099228 h 2323145"/>
              <a:gd name="connsiteX195" fmla="*/ 2881291 w 11269336"/>
              <a:gd name="connsiteY195" fmla="*/ 2099618 h 2323145"/>
              <a:gd name="connsiteX196" fmla="*/ 2853979 w 11269336"/>
              <a:gd name="connsiteY196" fmla="*/ 2090388 h 2323145"/>
              <a:gd name="connsiteX197" fmla="*/ 2791790 w 11269336"/>
              <a:gd name="connsiteY197" fmla="*/ 2080332 h 2323145"/>
              <a:gd name="connsiteX198" fmla="*/ 2755844 w 11269336"/>
              <a:gd name="connsiteY198" fmla="*/ 2078874 h 2323145"/>
              <a:gd name="connsiteX199" fmla="*/ 2657742 w 11269336"/>
              <a:gd name="connsiteY199" fmla="*/ 2070179 h 2323145"/>
              <a:gd name="connsiteX200" fmla="*/ 2559549 w 11269336"/>
              <a:gd name="connsiteY200" fmla="*/ 2057873 h 2323145"/>
              <a:gd name="connsiteX201" fmla="*/ 2512054 w 11269336"/>
              <a:gd name="connsiteY201" fmla="*/ 2031671 h 2323145"/>
              <a:gd name="connsiteX202" fmla="*/ 2506437 w 11269336"/>
              <a:gd name="connsiteY202" fmla="*/ 2030918 h 2323145"/>
              <a:gd name="connsiteX203" fmla="*/ 2491752 w 11269336"/>
              <a:gd name="connsiteY203" fmla="*/ 2033906 h 2323145"/>
              <a:gd name="connsiteX204" fmla="*/ 2486338 w 11269336"/>
              <a:gd name="connsiteY204" fmla="*/ 2035862 h 2323145"/>
              <a:gd name="connsiteX205" fmla="*/ 2478186 w 11269336"/>
              <a:gd name="connsiteY205" fmla="*/ 2036953 h 2323145"/>
              <a:gd name="connsiteX206" fmla="*/ 2477950 w 11269336"/>
              <a:gd name="connsiteY206" fmla="*/ 2036715 h 2323145"/>
              <a:gd name="connsiteX207" fmla="*/ 2470381 w 11269336"/>
              <a:gd name="connsiteY207" fmla="*/ 2038256 h 2323145"/>
              <a:gd name="connsiteX208" fmla="*/ 2433781 w 11269336"/>
              <a:gd name="connsiteY208" fmla="*/ 2049140 h 2323145"/>
              <a:gd name="connsiteX209" fmla="*/ 2381172 w 11269336"/>
              <a:gd name="connsiteY209" fmla="*/ 2030645 h 2323145"/>
              <a:gd name="connsiteX210" fmla="*/ 2360198 w 11269336"/>
              <a:gd name="connsiteY210" fmla="*/ 2029059 h 2323145"/>
              <a:gd name="connsiteX211" fmla="*/ 2348815 w 11269336"/>
              <a:gd name="connsiteY211" fmla="*/ 2026798 h 2323145"/>
              <a:gd name="connsiteX212" fmla="*/ 2347988 w 11269336"/>
              <a:gd name="connsiteY212" fmla="*/ 2025745 h 2323145"/>
              <a:gd name="connsiteX213" fmla="*/ 2312920 w 11269336"/>
              <a:gd name="connsiteY213" fmla="*/ 2036311 h 2323145"/>
              <a:gd name="connsiteX214" fmla="*/ 2307986 w 11269336"/>
              <a:gd name="connsiteY214" fmla="*/ 2035583 h 2323145"/>
              <a:gd name="connsiteX215" fmla="*/ 2285481 w 11269336"/>
              <a:gd name="connsiteY215" fmla="*/ 2045197 h 2323145"/>
              <a:gd name="connsiteX216" fmla="*/ 2273666 w 11269336"/>
              <a:gd name="connsiteY216" fmla="*/ 2048710 h 2323145"/>
              <a:gd name="connsiteX217" fmla="*/ 2270719 w 11269336"/>
              <a:gd name="connsiteY217" fmla="*/ 2052702 h 2323145"/>
              <a:gd name="connsiteX218" fmla="*/ 2253080 w 11269336"/>
              <a:gd name="connsiteY218" fmla="*/ 2056363 h 2323145"/>
              <a:gd name="connsiteX219" fmla="*/ 2250906 w 11269336"/>
              <a:gd name="connsiteY219" fmla="*/ 2055654 h 2323145"/>
              <a:gd name="connsiteX220" fmla="*/ 2236905 w 11269336"/>
              <a:gd name="connsiteY220" fmla="*/ 2062882 h 2323145"/>
              <a:gd name="connsiteX221" fmla="*/ 2225830 w 11269336"/>
              <a:gd name="connsiteY221" fmla="*/ 2074027 h 2323145"/>
              <a:gd name="connsiteX222" fmla="*/ 2073776 w 11269336"/>
              <a:gd name="connsiteY222" fmla="*/ 2089244 h 2323145"/>
              <a:gd name="connsiteX223" fmla="*/ 1948256 w 11269336"/>
              <a:gd name="connsiteY223" fmla="*/ 2146616 h 2323145"/>
              <a:gd name="connsiteX224" fmla="*/ 1865582 w 11269336"/>
              <a:gd name="connsiteY224" fmla="*/ 2153738 h 2323145"/>
              <a:gd name="connsiteX225" fmla="*/ 1835210 w 11269336"/>
              <a:gd name="connsiteY225" fmla="*/ 2134244 h 2323145"/>
              <a:gd name="connsiteX226" fmla="*/ 1632661 w 11269336"/>
              <a:gd name="connsiteY226" fmla="*/ 2173882 h 2323145"/>
              <a:gd name="connsiteX227" fmla="*/ 1579590 w 11269336"/>
              <a:gd name="connsiteY227" fmla="*/ 2173680 h 2323145"/>
              <a:gd name="connsiteX228" fmla="*/ 1535601 w 11269336"/>
              <a:gd name="connsiteY228" fmla="*/ 2194590 h 2323145"/>
              <a:gd name="connsiteX229" fmla="*/ 1515594 w 11269336"/>
              <a:gd name="connsiteY229" fmla="*/ 2189622 h 2323145"/>
              <a:gd name="connsiteX230" fmla="*/ 1512113 w 11269336"/>
              <a:gd name="connsiteY230" fmla="*/ 2188534 h 2323145"/>
              <a:gd name="connsiteX231" fmla="*/ 1498838 w 11269336"/>
              <a:gd name="connsiteY231" fmla="*/ 2189213 h 2323145"/>
              <a:gd name="connsiteX232" fmla="*/ 1494279 w 11269336"/>
              <a:gd name="connsiteY232" fmla="*/ 2183112 h 2323145"/>
              <a:gd name="connsiteX233" fmla="*/ 1473714 w 11269336"/>
              <a:gd name="connsiteY233" fmla="*/ 2179625 h 2323145"/>
              <a:gd name="connsiteX234" fmla="*/ 1449503 w 11269336"/>
              <a:gd name="connsiteY234" fmla="*/ 2182633 h 2323145"/>
              <a:gd name="connsiteX235" fmla="*/ 1266687 w 11269336"/>
              <a:gd name="connsiteY235" fmla="*/ 2212688 h 2323145"/>
              <a:gd name="connsiteX236" fmla="*/ 1239614 w 11269336"/>
              <a:gd name="connsiteY236" fmla="*/ 2209727 h 2323145"/>
              <a:gd name="connsiteX237" fmla="*/ 1202436 w 11269336"/>
              <a:gd name="connsiteY237" fmla="*/ 2209817 h 2323145"/>
              <a:gd name="connsiteX238" fmla="*/ 1136097 w 11269336"/>
              <a:gd name="connsiteY238" fmla="*/ 2205112 h 2323145"/>
              <a:gd name="connsiteX239" fmla="*/ 988232 w 11269336"/>
              <a:gd name="connsiteY239" fmla="*/ 2235635 h 2323145"/>
              <a:gd name="connsiteX240" fmla="*/ 981959 w 11269336"/>
              <a:gd name="connsiteY240" fmla="*/ 2231607 h 2323145"/>
              <a:gd name="connsiteX241" fmla="*/ 938600 w 11269336"/>
              <a:gd name="connsiteY241" fmla="*/ 2238113 h 2323145"/>
              <a:gd name="connsiteX242" fmla="*/ 791788 w 11269336"/>
              <a:gd name="connsiteY242" fmla="*/ 2293224 h 2323145"/>
              <a:gd name="connsiteX243" fmla="*/ 706914 w 11269336"/>
              <a:gd name="connsiteY243" fmla="*/ 2305046 h 2323145"/>
              <a:gd name="connsiteX244" fmla="*/ 675971 w 11269336"/>
              <a:gd name="connsiteY244" fmla="*/ 2304030 h 2323145"/>
              <a:gd name="connsiteX245" fmla="*/ 624180 w 11269336"/>
              <a:gd name="connsiteY245" fmla="*/ 2302650 h 2323145"/>
              <a:gd name="connsiteX246" fmla="*/ 583453 w 11269336"/>
              <a:gd name="connsiteY246" fmla="*/ 2288788 h 2323145"/>
              <a:gd name="connsiteX247" fmla="*/ 540946 w 11269336"/>
              <a:gd name="connsiteY247" fmla="*/ 2292721 h 2323145"/>
              <a:gd name="connsiteX248" fmla="*/ 533680 w 11269336"/>
              <a:gd name="connsiteY248" fmla="*/ 2310233 h 2323145"/>
              <a:gd name="connsiteX249" fmla="*/ 487366 w 11269336"/>
              <a:gd name="connsiteY249" fmla="*/ 2309053 h 2323145"/>
              <a:gd name="connsiteX250" fmla="*/ 416820 w 11269336"/>
              <a:gd name="connsiteY250" fmla="*/ 2305443 h 2323145"/>
              <a:gd name="connsiteX251" fmla="*/ 376805 w 11269336"/>
              <a:gd name="connsiteY251" fmla="*/ 2307647 h 2323145"/>
              <a:gd name="connsiteX252" fmla="*/ 266777 w 11269336"/>
              <a:gd name="connsiteY252" fmla="*/ 2309012 h 2323145"/>
              <a:gd name="connsiteX253" fmla="*/ 156013 w 11269336"/>
              <a:gd name="connsiteY253" fmla="*/ 2306832 h 2323145"/>
              <a:gd name="connsiteX254" fmla="*/ 87258 w 11269336"/>
              <a:gd name="connsiteY254" fmla="*/ 2285511 h 2323145"/>
              <a:gd name="connsiteX255" fmla="*/ 23798 w 11269336"/>
              <a:gd name="connsiteY255" fmla="*/ 2281822 h 2323145"/>
              <a:gd name="connsiteX256" fmla="*/ 0 w 11269336"/>
              <a:gd name="connsiteY256" fmla="*/ 2285369 h 2323145"/>
              <a:gd name="connsiteX257" fmla="*/ 0 w 11269336"/>
              <a:gd name="connsiteY257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05765 w 11269336"/>
              <a:gd name="connsiteY146" fmla="*/ 2199902 h 2323145"/>
              <a:gd name="connsiteX147" fmla="*/ 4401354 w 11269336"/>
              <a:gd name="connsiteY147" fmla="*/ 2194745 h 2323145"/>
              <a:gd name="connsiteX148" fmla="*/ 4366646 w 11269336"/>
              <a:gd name="connsiteY148" fmla="*/ 2198564 h 2323145"/>
              <a:gd name="connsiteX149" fmla="*/ 4354009 w 11269336"/>
              <a:gd name="connsiteY149" fmla="*/ 2204984 h 2323145"/>
              <a:gd name="connsiteX150" fmla="*/ 4348284 w 11269336"/>
              <a:gd name="connsiteY150" fmla="*/ 2205270 h 2323145"/>
              <a:gd name="connsiteX151" fmla="*/ 4333906 w 11269336"/>
              <a:gd name="connsiteY151" fmla="*/ 2205251 h 2323145"/>
              <a:gd name="connsiteX152" fmla="*/ 4308819 w 11269336"/>
              <a:gd name="connsiteY152" fmla="*/ 2203822 h 2323145"/>
              <a:gd name="connsiteX153" fmla="*/ 4301210 w 11269336"/>
              <a:gd name="connsiteY153" fmla="*/ 2204456 h 2323145"/>
              <a:gd name="connsiteX154" fmla="*/ 4283095 w 11269336"/>
              <a:gd name="connsiteY154" fmla="*/ 2198177 h 2323145"/>
              <a:gd name="connsiteX155" fmla="*/ 4250119 w 11269336"/>
              <a:gd name="connsiteY155" fmla="*/ 2196342 h 2323145"/>
              <a:gd name="connsiteX156" fmla="*/ 4189203 w 11269336"/>
              <a:gd name="connsiteY156" fmla="*/ 2178994 h 2323145"/>
              <a:gd name="connsiteX157" fmla="*/ 4154035 w 11269336"/>
              <a:gd name="connsiteY157" fmla="*/ 2171950 h 2323145"/>
              <a:gd name="connsiteX158" fmla="*/ 4129569 w 11269336"/>
              <a:gd name="connsiteY158" fmla="*/ 2163850 h 2323145"/>
              <a:gd name="connsiteX159" fmla="*/ 4061250 w 11269336"/>
              <a:gd name="connsiteY159" fmla="*/ 2159236 h 2323145"/>
              <a:gd name="connsiteX160" fmla="*/ 3945480 w 11269336"/>
              <a:gd name="connsiteY160" fmla="*/ 2158279 h 2323145"/>
              <a:gd name="connsiteX161" fmla="*/ 3921468 w 11269336"/>
              <a:gd name="connsiteY161" fmla="*/ 2156588 h 2323145"/>
              <a:gd name="connsiteX162" fmla="*/ 3903348 w 11269336"/>
              <a:gd name="connsiteY162" fmla="*/ 2149220 h 2323145"/>
              <a:gd name="connsiteX163" fmla="*/ 3901342 w 11269336"/>
              <a:gd name="connsiteY163" fmla="*/ 2142355 h 2323145"/>
              <a:gd name="connsiteX164" fmla="*/ 3888539 w 11269336"/>
              <a:gd name="connsiteY164" fmla="*/ 2140476 h 2323145"/>
              <a:gd name="connsiteX165" fmla="*/ 3885662 w 11269336"/>
              <a:gd name="connsiteY165" fmla="*/ 2138740 h 2323145"/>
              <a:gd name="connsiteX166" fmla="*/ 3868627 w 11269336"/>
              <a:gd name="connsiteY166" fmla="*/ 2130023 h 2323145"/>
              <a:gd name="connsiteX167" fmla="*/ 3819177 w 11269336"/>
              <a:gd name="connsiteY167" fmla="*/ 2142111 h 2323145"/>
              <a:gd name="connsiteX168" fmla="*/ 3769100 w 11269336"/>
              <a:gd name="connsiteY168" fmla="*/ 2131731 h 2323145"/>
              <a:gd name="connsiteX169" fmla="*/ 3562752 w 11269336"/>
              <a:gd name="connsiteY169" fmla="*/ 2131785 h 2323145"/>
              <a:gd name="connsiteX170" fmla="*/ 3541402 w 11269336"/>
              <a:gd name="connsiteY170" fmla="*/ 2106821 h 2323145"/>
              <a:gd name="connsiteX171" fmla="*/ 3365341 w 11269336"/>
              <a:gd name="connsiteY171" fmla="*/ 2077638 h 2323145"/>
              <a:gd name="connsiteX172" fmla="*/ 3170922 w 11269336"/>
              <a:gd name="connsiteY172" fmla="*/ 2115957 h 2323145"/>
              <a:gd name="connsiteX173" fmla="*/ 3156256 w 11269336"/>
              <a:gd name="connsiteY173" fmla="*/ 2124773 h 2323145"/>
              <a:gd name="connsiteX174" fmla="*/ 3140298 w 11269336"/>
              <a:gd name="connsiteY174" fmla="*/ 2129182 h 2323145"/>
              <a:gd name="connsiteX175" fmla="*/ 3138514 w 11269336"/>
              <a:gd name="connsiteY175" fmla="*/ 2128069 h 2323145"/>
              <a:gd name="connsiteX176" fmla="*/ 3120467 w 11269336"/>
              <a:gd name="connsiteY176" fmla="*/ 2128281 h 2323145"/>
              <a:gd name="connsiteX177" fmla="*/ 3116175 w 11269336"/>
              <a:gd name="connsiteY177" fmla="*/ 2131633 h 2323145"/>
              <a:gd name="connsiteX178" fmla="*/ 3103685 w 11269336"/>
              <a:gd name="connsiteY178" fmla="*/ 2132814 h 2323145"/>
              <a:gd name="connsiteX179" fmla="*/ 3078794 w 11269336"/>
              <a:gd name="connsiteY179" fmla="*/ 2137935 h 2323145"/>
              <a:gd name="connsiteX180" fmla="*/ 3074407 w 11269336"/>
              <a:gd name="connsiteY180" fmla="*/ 2136274 h 2323145"/>
              <a:gd name="connsiteX181" fmla="*/ 3037285 w 11269336"/>
              <a:gd name="connsiteY181" fmla="*/ 2139919 h 2323145"/>
              <a:gd name="connsiteX182" fmla="*/ 3036901 w 11269336"/>
              <a:gd name="connsiteY182" fmla="*/ 2138726 h 2323145"/>
              <a:gd name="connsiteX183" fmla="*/ 3026996 w 11269336"/>
              <a:gd name="connsiteY183" fmla="*/ 2134322 h 2323145"/>
              <a:gd name="connsiteX184" fmla="*/ 3007772 w 11269336"/>
              <a:gd name="connsiteY184" fmla="*/ 2128742 h 2323145"/>
              <a:gd name="connsiteX185" fmla="*/ 2965030 w 11269336"/>
              <a:gd name="connsiteY185" fmla="*/ 2100494 h 2323145"/>
              <a:gd name="connsiteX186" fmla="*/ 2926342 w 11269336"/>
              <a:gd name="connsiteY186" fmla="*/ 2104155 h 2323145"/>
              <a:gd name="connsiteX187" fmla="*/ 2918608 w 11269336"/>
              <a:gd name="connsiteY187" fmla="*/ 2104215 h 2323145"/>
              <a:gd name="connsiteX188" fmla="*/ 2918475 w 11269336"/>
              <a:gd name="connsiteY188" fmla="*/ 2103937 h 2323145"/>
              <a:gd name="connsiteX189" fmla="*/ 2910360 w 11269336"/>
              <a:gd name="connsiteY189" fmla="*/ 2103444 h 2323145"/>
              <a:gd name="connsiteX190" fmla="*/ 2904507 w 11269336"/>
              <a:gd name="connsiteY190" fmla="*/ 2104326 h 2323145"/>
              <a:gd name="connsiteX191" fmla="*/ 2889503 w 11269336"/>
              <a:gd name="connsiteY191" fmla="*/ 2104443 h 2323145"/>
              <a:gd name="connsiteX192" fmla="*/ 2884480 w 11269336"/>
              <a:gd name="connsiteY192" fmla="*/ 2102626 h 2323145"/>
              <a:gd name="connsiteX193" fmla="*/ 2882689 w 11269336"/>
              <a:gd name="connsiteY193" fmla="*/ 2099228 h 2323145"/>
              <a:gd name="connsiteX194" fmla="*/ 2881291 w 11269336"/>
              <a:gd name="connsiteY194" fmla="*/ 2099618 h 2323145"/>
              <a:gd name="connsiteX195" fmla="*/ 2853979 w 11269336"/>
              <a:gd name="connsiteY195" fmla="*/ 2090388 h 2323145"/>
              <a:gd name="connsiteX196" fmla="*/ 2791790 w 11269336"/>
              <a:gd name="connsiteY196" fmla="*/ 2080332 h 2323145"/>
              <a:gd name="connsiteX197" fmla="*/ 2755844 w 11269336"/>
              <a:gd name="connsiteY197" fmla="*/ 2078874 h 2323145"/>
              <a:gd name="connsiteX198" fmla="*/ 2657742 w 11269336"/>
              <a:gd name="connsiteY198" fmla="*/ 2070179 h 2323145"/>
              <a:gd name="connsiteX199" fmla="*/ 2559549 w 11269336"/>
              <a:gd name="connsiteY199" fmla="*/ 2057873 h 2323145"/>
              <a:gd name="connsiteX200" fmla="*/ 2512054 w 11269336"/>
              <a:gd name="connsiteY200" fmla="*/ 2031671 h 2323145"/>
              <a:gd name="connsiteX201" fmla="*/ 2506437 w 11269336"/>
              <a:gd name="connsiteY201" fmla="*/ 2030918 h 2323145"/>
              <a:gd name="connsiteX202" fmla="*/ 2491752 w 11269336"/>
              <a:gd name="connsiteY202" fmla="*/ 2033906 h 2323145"/>
              <a:gd name="connsiteX203" fmla="*/ 2486338 w 11269336"/>
              <a:gd name="connsiteY203" fmla="*/ 2035862 h 2323145"/>
              <a:gd name="connsiteX204" fmla="*/ 2478186 w 11269336"/>
              <a:gd name="connsiteY204" fmla="*/ 2036953 h 2323145"/>
              <a:gd name="connsiteX205" fmla="*/ 2477950 w 11269336"/>
              <a:gd name="connsiteY205" fmla="*/ 2036715 h 2323145"/>
              <a:gd name="connsiteX206" fmla="*/ 2470381 w 11269336"/>
              <a:gd name="connsiteY206" fmla="*/ 2038256 h 2323145"/>
              <a:gd name="connsiteX207" fmla="*/ 2433781 w 11269336"/>
              <a:gd name="connsiteY207" fmla="*/ 2049140 h 2323145"/>
              <a:gd name="connsiteX208" fmla="*/ 2381172 w 11269336"/>
              <a:gd name="connsiteY208" fmla="*/ 2030645 h 2323145"/>
              <a:gd name="connsiteX209" fmla="*/ 2360198 w 11269336"/>
              <a:gd name="connsiteY209" fmla="*/ 2029059 h 2323145"/>
              <a:gd name="connsiteX210" fmla="*/ 2348815 w 11269336"/>
              <a:gd name="connsiteY210" fmla="*/ 2026798 h 2323145"/>
              <a:gd name="connsiteX211" fmla="*/ 2347988 w 11269336"/>
              <a:gd name="connsiteY211" fmla="*/ 2025745 h 2323145"/>
              <a:gd name="connsiteX212" fmla="*/ 2312920 w 11269336"/>
              <a:gd name="connsiteY212" fmla="*/ 2036311 h 2323145"/>
              <a:gd name="connsiteX213" fmla="*/ 2307986 w 11269336"/>
              <a:gd name="connsiteY213" fmla="*/ 2035583 h 2323145"/>
              <a:gd name="connsiteX214" fmla="*/ 2285481 w 11269336"/>
              <a:gd name="connsiteY214" fmla="*/ 2045197 h 2323145"/>
              <a:gd name="connsiteX215" fmla="*/ 2273666 w 11269336"/>
              <a:gd name="connsiteY215" fmla="*/ 2048710 h 2323145"/>
              <a:gd name="connsiteX216" fmla="*/ 2270719 w 11269336"/>
              <a:gd name="connsiteY216" fmla="*/ 2052702 h 2323145"/>
              <a:gd name="connsiteX217" fmla="*/ 2253080 w 11269336"/>
              <a:gd name="connsiteY217" fmla="*/ 2056363 h 2323145"/>
              <a:gd name="connsiteX218" fmla="*/ 2250906 w 11269336"/>
              <a:gd name="connsiteY218" fmla="*/ 2055654 h 2323145"/>
              <a:gd name="connsiteX219" fmla="*/ 2236905 w 11269336"/>
              <a:gd name="connsiteY219" fmla="*/ 2062882 h 2323145"/>
              <a:gd name="connsiteX220" fmla="*/ 2225830 w 11269336"/>
              <a:gd name="connsiteY220" fmla="*/ 2074027 h 2323145"/>
              <a:gd name="connsiteX221" fmla="*/ 2073776 w 11269336"/>
              <a:gd name="connsiteY221" fmla="*/ 2089244 h 2323145"/>
              <a:gd name="connsiteX222" fmla="*/ 1948256 w 11269336"/>
              <a:gd name="connsiteY222" fmla="*/ 2146616 h 2323145"/>
              <a:gd name="connsiteX223" fmla="*/ 1865582 w 11269336"/>
              <a:gd name="connsiteY223" fmla="*/ 2153738 h 2323145"/>
              <a:gd name="connsiteX224" fmla="*/ 1835210 w 11269336"/>
              <a:gd name="connsiteY224" fmla="*/ 2134244 h 2323145"/>
              <a:gd name="connsiteX225" fmla="*/ 1632661 w 11269336"/>
              <a:gd name="connsiteY225" fmla="*/ 2173882 h 2323145"/>
              <a:gd name="connsiteX226" fmla="*/ 1579590 w 11269336"/>
              <a:gd name="connsiteY226" fmla="*/ 2173680 h 2323145"/>
              <a:gd name="connsiteX227" fmla="*/ 1535601 w 11269336"/>
              <a:gd name="connsiteY227" fmla="*/ 2194590 h 2323145"/>
              <a:gd name="connsiteX228" fmla="*/ 1515594 w 11269336"/>
              <a:gd name="connsiteY228" fmla="*/ 2189622 h 2323145"/>
              <a:gd name="connsiteX229" fmla="*/ 1512113 w 11269336"/>
              <a:gd name="connsiteY229" fmla="*/ 2188534 h 2323145"/>
              <a:gd name="connsiteX230" fmla="*/ 1498838 w 11269336"/>
              <a:gd name="connsiteY230" fmla="*/ 2189213 h 2323145"/>
              <a:gd name="connsiteX231" fmla="*/ 1494279 w 11269336"/>
              <a:gd name="connsiteY231" fmla="*/ 2183112 h 2323145"/>
              <a:gd name="connsiteX232" fmla="*/ 1473714 w 11269336"/>
              <a:gd name="connsiteY232" fmla="*/ 2179625 h 2323145"/>
              <a:gd name="connsiteX233" fmla="*/ 1449503 w 11269336"/>
              <a:gd name="connsiteY233" fmla="*/ 2182633 h 2323145"/>
              <a:gd name="connsiteX234" fmla="*/ 1266687 w 11269336"/>
              <a:gd name="connsiteY234" fmla="*/ 2212688 h 2323145"/>
              <a:gd name="connsiteX235" fmla="*/ 1239614 w 11269336"/>
              <a:gd name="connsiteY235" fmla="*/ 2209727 h 2323145"/>
              <a:gd name="connsiteX236" fmla="*/ 1202436 w 11269336"/>
              <a:gd name="connsiteY236" fmla="*/ 2209817 h 2323145"/>
              <a:gd name="connsiteX237" fmla="*/ 1136097 w 11269336"/>
              <a:gd name="connsiteY237" fmla="*/ 2205112 h 2323145"/>
              <a:gd name="connsiteX238" fmla="*/ 988232 w 11269336"/>
              <a:gd name="connsiteY238" fmla="*/ 2235635 h 2323145"/>
              <a:gd name="connsiteX239" fmla="*/ 981959 w 11269336"/>
              <a:gd name="connsiteY239" fmla="*/ 2231607 h 2323145"/>
              <a:gd name="connsiteX240" fmla="*/ 938600 w 11269336"/>
              <a:gd name="connsiteY240" fmla="*/ 2238113 h 2323145"/>
              <a:gd name="connsiteX241" fmla="*/ 791788 w 11269336"/>
              <a:gd name="connsiteY241" fmla="*/ 2293224 h 2323145"/>
              <a:gd name="connsiteX242" fmla="*/ 706914 w 11269336"/>
              <a:gd name="connsiteY242" fmla="*/ 2305046 h 2323145"/>
              <a:gd name="connsiteX243" fmla="*/ 675971 w 11269336"/>
              <a:gd name="connsiteY243" fmla="*/ 2304030 h 2323145"/>
              <a:gd name="connsiteX244" fmla="*/ 624180 w 11269336"/>
              <a:gd name="connsiteY244" fmla="*/ 2302650 h 2323145"/>
              <a:gd name="connsiteX245" fmla="*/ 583453 w 11269336"/>
              <a:gd name="connsiteY245" fmla="*/ 2288788 h 2323145"/>
              <a:gd name="connsiteX246" fmla="*/ 540946 w 11269336"/>
              <a:gd name="connsiteY246" fmla="*/ 2292721 h 2323145"/>
              <a:gd name="connsiteX247" fmla="*/ 533680 w 11269336"/>
              <a:gd name="connsiteY247" fmla="*/ 2310233 h 2323145"/>
              <a:gd name="connsiteX248" fmla="*/ 487366 w 11269336"/>
              <a:gd name="connsiteY248" fmla="*/ 2309053 h 2323145"/>
              <a:gd name="connsiteX249" fmla="*/ 416820 w 11269336"/>
              <a:gd name="connsiteY249" fmla="*/ 2305443 h 2323145"/>
              <a:gd name="connsiteX250" fmla="*/ 376805 w 11269336"/>
              <a:gd name="connsiteY250" fmla="*/ 2307647 h 2323145"/>
              <a:gd name="connsiteX251" fmla="*/ 266777 w 11269336"/>
              <a:gd name="connsiteY251" fmla="*/ 2309012 h 2323145"/>
              <a:gd name="connsiteX252" fmla="*/ 156013 w 11269336"/>
              <a:gd name="connsiteY252" fmla="*/ 2306832 h 2323145"/>
              <a:gd name="connsiteX253" fmla="*/ 87258 w 11269336"/>
              <a:gd name="connsiteY253" fmla="*/ 2285511 h 2323145"/>
              <a:gd name="connsiteX254" fmla="*/ 23798 w 11269336"/>
              <a:gd name="connsiteY254" fmla="*/ 2281822 h 2323145"/>
              <a:gd name="connsiteX255" fmla="*/ 0 w 11269336"/>
              <a:gd name="connsiteY255" fmla="*/ 2285369 h 2323145"/>
              <a:gd name="connsiteX256" fmla="*/ 0 w 11269336"/>
              <a:gd name="connsiteY25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05765 w 11269336"/>
              <a:gd name="connsiteY145" fmla="*/ 2199902 h 2323145"/>
              <a:gd name="connsiteX146" fmla="*/ 4401354 w 11269336"/>
              <a:gd name="connsiteY146" fmla="*/ 2194745 h 2323145"/>
              <a:gd name="connsiteX147" fmla="*/ 4366646 w 11269336"/>
              <a:gd name="connsiteY147" fmla="*/ 2198564 h 2323145"/>
              <a:gd name="connsiteX148" fmla="*/ 4354009 w 11269336"/>
              <a:gd name="connsiteY148" fmla="*/ 2204984 h 2323145"/>
              <a:gd name="connsiteX149" fmla="*/ 4348284 w 11269336"/>
              <a:gd name="connsiteY149" fmla="*/ 2205270 h 2323145"/>
              <a:gd name="connsiteX150" fmla="*/ 4333906 w 11269336"/>
              <a:gd name="connsiteY150" fmla="*/ 2205251 h 2323145"/>
              <a:gd name="connsiteX151" fmla="*/ 4308819 w 11269336"/>
              <a:gd name="connsiteY151" fmla="*/ 2203822 h 2323145"/>
              <a:gd name="connsiteX152" fmla="*/ 4301210 w 11269336"/>
              <a:gd name="connsiteY152" fmla="*/ 2204456 h 2323145"/>
              <a:gd name="connsiteX153" fmla="*/ 4283095 w 11269336"/>
              <a:gd name="connsiteY153" fmla="*/ 2198177 h 2323145"/>
              <a:gd name="connsiteX154" fmla="*/ 4250119 w 11269336"/>
              <a:gd name="connsiteY154" fmla="*/ 2196342 h 2323145"/>
              <a:gd name="connsiteX155" fmla="*/ 4189203 w 11269336"/>
              <a:gd name="connsiteY155" fmla="*/ 2178994 h 2323145"/>
              <a:gd name="connsiteX156" fmla="*/ 4154035 w 11269336"/>
              <a:gd name="connsiteY156" fmla="*/ 2171950 h 2323145"/>
              <a:gd name="connsiteX157" fmla="*/ 4129569 w 11269336"/>
              <a:gd name="connsiteY157" fmla="*/ 2163850 h 2323145"/>
              <a:gd name="connsiteX158" fmla="*/ 4061250 w 11269336"/>
              <a:gd name="connsiteY158" fmla="*/ 2159236 h 2323145"/>
              <a:gd name="connsiteX159" fmla="*/ 3945480 w 11269336"/>
              <a:gd name="connsiteY159" fmla="*/ 2158279 h 2323145"/>
              <a:gd name="connsiteX160" fmla="*/ 3921468 w 11269336"/>
              <a:gd name="connsiteY160" fmla="*/ 2156588 h 2323145"/>
              <a:gd name="connsiteX161" fmla="*/ 3903348 w 11269336"/>
              <a:gd name="connsiteY161" fmla="*/ 2149220 h 2323145"/>
              <a:gd name="connsiteX162" fmla="*/ 3901342 w 11269336"/>
              <a:gd name="connsiteY162" fmla="*/ 2142355 h 2323145"/>
              <a:gd name="connsiteX163" fmla="*/ 3888539 w 11269336"/>
              <a:gd name="connsiteY163" fmla="*/ 2140476 h 2323145"/>
              <a:gd name="connsiteX164" fmla="*/ 3885662 w 11269336"/>
              <a:gd name="connsiteY164" fmla="*/ 2138740 h 2323145"/>
              <a:gd name="connsiteX165" fmla="*/ 3868627 w 11269336"/>
              <a:gd name="connsiteY165" fmla="*/ 2130023 h 2323145"/>
              <a:gd name="connsiteX166" fmla="*/ 3819177 w 11269336"/>
              <a:gd name="connsiteY166" fmla="*/ 2142111 h 2323145"/>
              <a:gd name="connsiteX167" fmla="*/ 3769100 w 11269336"/>
              <a:gd name="connsiteY167" fmla="*/ 2131731 h 2323145"/>
              <a:gd name="connsiteX168" fmla="*/ 3562752 w 11269336"/>
              <a:gd name="connsiteY168" fmla="*/ 2131785 h 2323145"/>
              <a:gd name="connsiteX169" fmla="*/ 3541402 w 11269336"/>
              <a:gd name="connsiteY169" fmla="*/ 2106821 h 2323145"/>
              <a:gd name="connsiteX170" fmla="*/ 3365341 w 11269336"/>
              <a:gd name="connsiteY170" fmla="*/ 2077638 h 2323145"/>
              <a:gd name="connsiteX171" fmla="*/ 3170922 w 11269336"/>
              <a:gd name="connsiteY171" fmla="*/ 2115957 h 2323145"/>
              <a:gd name="connsiteX172" fmla="*/ 3156256 w 11269336"/>
              <a:gd name="connsiteY172" fmla="*/ 2124773 h 2323145"/>
              <a:gd name="connsiteX173" fmla="*/ 3140298 w 11269336"/>
              <a:gd name="connsiteY173" fmla="*/ 2129182 h 2323145"/>
              <a:gd name="connsiteX174" fmla="*/ 3138514 w 11269336"/>
              <a:gd name="connsiteY174" fmla="*/ 2128069 h 2323145"/>
              <a:gd name="connsiteX175" fmla="*/ 3120467 w 11269336"/>
              <a:gd name="connsiteY175" fmla="*/ 2128281 h 2323145"/>
              <a:gd name="connsiteX176" fmla="*/ 3116175 w 11269336"/>
              <a:gd name="connsiteY176" fmla="*/ 2131633 h 2323145"/>
              <a:gd name="connsiteX177" fmla="*/ 3103685 w 11269336"/>
              <a:gd name="connsiteY177" fmla="*/ 2132814 h 2323145"/>
              <a:gd name="connsiteX178" fmla="*/ 3078794 w 11269336"/>
              <a:gd name="connsiteY178" fmla="*/ 2137935 h 2323145"/>
              <a:gd name="connsiteX179" fmla="*/ 3074407 w 11269336"/>
              <a:gd name="connsiteY179" fmla="*/ 2136274 h 2323145"/>
              <a:gd name="connsiteX180" fmla="*/ 3037285 w 11269336"/>
              <a:gd name="connsiteY180" fmla="*/ 2139919 h 2323145"/>
              <a:gd name="connsiteX181" fmla="*/ 3036901 w 11269336"/>
              <a:gd name="connsiteY181" fmla="*/ 2138726 h 2323145"/>
              <a:gd name="connsiteX182" fmla="*/ 3026996 w 11269336"/>
              <a:gd name="connsiteY182" fmla="*/ 2134322 h 2323145"/>
              <a:gd name="connsiteX183" fmla="*/ 3007772 w 11269336"/>
              <a:gd name="connsiteY183" fmla="*/ 2128742 h 2323145"/>
              <a:gd name="connsiteX184" fmla="*/ 2965030 w 11269336"/>
              <a:gd name="connsiteY184" fmla="*/ 2100494 h 2323145"/>
              <a:gd name="connsiteX185" fmla="*/ 2926342 w 11269336"/>
              <a:gd name="connsiteY185" fmla="*/ 2104155 h 2323145"/>
              <a:gd name="connsiteX186" fmla="*/ 2918608 w 11269336"/>
              <a:gd name="connsiteY186" fmla="*/ 2104215 h 2323145"/>
              <a:gd name="connsiteX187" fmla="*/ 2918475 w 11269336"/>
              <a:gd name="connsiteY187" fmla="*/ 2103937 h 2323145"/>
              <a:gd name="connsiteX188" fmla="*/ 2910360 w 11269336"/>
              <a:gd name="connsiteY188" fmla="*/ 2103444 h 2323145"/>
              <a:gd name="connsiteX189" fmla="*/ 2904507 w 11269336"/>
              <a:gd name="connsiteY189" fmla="*/ 2104326 h 2323145"/>
              <a:gd name="connsiteX190" fmla="*/ 2889503 w 11269336"/>
              <a:gd name="connsiteY190" fmla="*/ 2104443 h 2323145"/>
              <a:gd name="connsiteX191" fmla="*/ 2884480 w 11269336"/>
              <a:gd name="connsiteY191" fmla="*/ 2102626 h 2323145"/>
              <a:gd name="connsiteX192" fmla="*/ 2882689 w 11269336"/>
              <a:gd name="connsiteY192" fmla="*/ 2099228 h 2323145"/>
              <a:gd name="connsiteX193" fmla="*/ 2881291 w 11269336"/>
              <a:gd name="connsiteY193" fmla="*/ 2099618 h 2323145"/>
              <a:gd name="connsiteX194" fmla="*/ 2853979 w 11269336"/>
              <a:gd name="connsiteY194" fmla="*/ 2090388 h 2323145"/>
              <a:gd name="connsiteX195" fmla="*/ 2791790 w 11269336"/>
              <a:gd name="connsiteY195" fmla="*/ 2080332 h 2323145"/>
              <a:gd name="connsiteX196" fmla="*/ 2755844 w 11269336"/>
              <a:gd name="connsiteY196" fmla="*/ 2078874 h 2323145"/>
              <a:gd name="connsiteX197" fmla="*/ 2657742 w 11269336"/>
              <a:gd name="connsiteY197" fmla="*/ 2070179 h 2323145"/>
              <a:gd name="connsiteX198" fmla="*/ 2559549 w 11269336"/>
              <a:gd name="connsiteY198" fmla="*/ 2057873 h 2323145"/>
              <a:gd name="connsiteX199" fmla="*/ 2512054 w 11269336"/>
              <a:gd name="connsiteY199" fmla="*/ 2031671 h 2323145"/>
              <a:gd name="connsiteX200" fmla="*/ 2506437 w 11269336"/>
              <a:gd name="connsiteY200" fmla="*/ 2030918 h 2323145"/>
              <a:gd name="connsiteX201" fmla="*/ 2491752 w 11269336"/>
              <a:gd name="connsiteY201" fmla="*/ 2033906 h 2323145"/>
              <a:gd name="connsiteX202" fmla="*/ 2486338 w 11269336"/>
              <a:gd name="connsiteY202" fmla="*/ 2035862 h 2323145"/>
              <a:gd name="connsiteX203" fmla="*/ 2478186 w 11269336"/>
              <a:gd name="connsiteY203" fmla="*/ 2036953 h 2323145"/>
              <a:gd name="connsiteX204" fmla="*/ 2477950 w 11269336"/>
              <a:gd name="connsiteY204" fmla="*/ 2036715 h 2323145"/>
              <a:gd name="connsiteX205" fmla="*/ 2470381 w 11269336"/>
              <a:gd name="connsiteY205" fmla="*/ 2038256 h 2323145"/>
              <a:gd name="connsiteX206" fmla="*/ 2433781 w 11269336"/>
              <a:gd name="connsiteY206" fmla="*/ 2049140 h 2323145"/>
              <a:gd name="connsiteX207" fmla="*/ 2381172 w 11269336"/>
              <a:gd name="connsiteY207" fmla="*/ 2030645 h 2323145"/>
              <a:gd name="connsiteX208" fmla="*/ 2360198 w 11269336"/>
              <a:gd name="connsiteY208" fmla="*/ 2029059 h 2323145"/>
              <a:gd name="connsiteX209" fmla="*/ 2348815 w 11269336"/>
              <a:gd name="connsiteY209" fmla="*/ 2026798 h 2323145"/>
              <a:gd name="connsiteX210" fmla="*/ 2347988 w 11269336"/>
              <a:gd name="connsiteY210" fmla="*/ 2025745 h 2323145"/>
              <a:gd name="connsiteX211" fmla="*/ 2312920 w 11269336"/>
              <a:gd name="connsiteY211" fmla="*/ 2036311 h 2323145"/>
              <a:gd name="connsiteX212" fmla="*/ 2307986 w 11269336"/>
              <a:gd name="connsiteY212" fmla="*/ 2035583 h 2323145"/>
              <a:gd name="connsiteX213" fmla="*/ 2285481 w 11269336"/>
              <a:gd name="connsiteY213" fmla="*/ 2045197 h 2323145"/>
              <a:gd name="connsiteX214" fmla="*/ 2273666 w 11269336"/>
              <a:gd name="connsiteY214" fmla="*/ 2048710 h 2323145"/>
              <a:gd name="connsiteX215" fmla="*/ 2270719 w 11269336"/>
              <a:gd name="connsiteY215" fmla="*/ 2052702 h 2323145"/>
              <a:gd name="connsiteX216" fmla="*/ 2253080 w 11269336"/>
              <a:gd name="connsiteY216" fmla="*/ 2056363 h 2323145"/>
              <a:gd name="connsiteX217" fmla="*/ 2250906 w 11269336"/>
              <a:gd name="connsiteY217" fmla="*/ 2055654 h 2323145"/>
              <a:gd name="connsiteX218" fmla="*/ 2236905 w 11269336"/>
              <a:gd name="connsiteY218" fmla="*/ 2062882 h 2323145"/>
              <a:gd name="connsiteX219" fmla="*/ 2225830 w 11269336"/>
              <a:gd name="connsiteY219" fmla="*/ 2074027 h 2323145"/>
              <a:gd name="connsiteX220" fmla="*/ 2073776 w 11269336"/>
              <a:gd name="connsiteY220" fmla="*/ 2089244 h 2323145"/>
              <a:gd name="connsiteX221" fmla="*/ 1948256 w 11269336"/>
              <a:gd name="connsiteY221" fmla="*/ 2146616 h 2323145"/>
              <a:gd name="connsiteX222" fmla="*/ 1865582 w 11269336"/>
              <a:gd name="connsiteY222" fmla="*/ 2153738 h 2323145"/>
              <a:gd name="connsiteX223" fmla="*/ 1835210 w 11269336"/>
              <a:gd name="connsiteY223" fmla="*/ 2134244 h 2323145"/>
              <a:gd name="connsiteX224" fmla="*/ 1632661 w 11269336"/>
              <a:gd name="connsiteY224" fmla="*/ 2173882 h 2323145"/>
              <a:gd name="connsiteX225" fmla="*/ 1579590 w 11269336"/>
              <a:gd name="connsiteY225" fmla="*/ 2173680 h 2323145"/>
              <a:gd name="connsiteX226" fmla="*/ 1535601 w 11269336"/>
              <a:gd name="connsiteY226" fmla="*/ 2194590 h 2323145"/>
              <a:gd name="connsiteX227" fmla="*/ 1515594 w 11269336"/>
              <a:gd name="connsiteY227" fmla="*/ 2189622 h 2323145"/>
              <a:gd name="connsiteX228" fmla="*/ 1512113 w 11269336"/>
              <a:gd name="connsiteY228" fmla="*/ 2188534 h 2323145"/>
              <a:gd name="connsiteX229" fmla="*/ 1498838 w 11269336"/>
              <a:gd name="connsiteY229" fmla="*/ 2189213 h 2323145"/>
              <a:gd name="connsiteX230" fmla="*/ 1494279 w 11269336"/>
              <a:gd name="connsiteY230" fmla="*/ 2183112 h 2323145"/>
              <a:gd name="connsiteX231" fmla="*/ 1473714 w 11269336"/>
              <a:gd name="connsiteY231" fmla="*/ 2179625 h 2323145"/>
              <a:gd name="connsiteX232" fmla="*/ 1449503 w 11269336"/>
              <a:gd name="connsiteY232" fmla="*/ 2182633 h 2323145"/>
              <a:gd name="connsiteX233" fmla="*/ 1266687 w 11269336"/>
              <a:gd name="connsiteY233" fmla="*/ 2212688 h 2323145"/>
              <a:gd name="connsiteX234" fmla="*/ 1239614 w 11269336"/>
              <a:gd name="connsiteY234" fmla="*/ 2209727 h 2323145"/>
              <a:gd name="connsiteX235" fmla="*/ 1202436 w 11269336"/>
              <a:gd name="connsiteY235" fmla="*/ 2209817 h 2323145"/>
              <a:gd name="connsiteX236" fmla="*/ 1136097 w 11269336"/>
              <a:gd name="connsiteY236" fmla="*/ 2205112 h 2323145"/>
              <a:gd name="connsiteX237" fmla="*/ 988232 w 11269336"/>
              <a:gd name="connsiteY237" fmla="*/ 2235635 h 2323145"/>
              <a:gd name="connsiteX238" fmla="*/ 981959 w 11269336"/>
              <a:gd name="connsiteY238" fmla="*/ 2231607 h 2323145"/>
              <a:gd name="connsiteX239" fmla="*/ 938600 w 11269336"/>
              <a:gd name="connsiteY239" fmla="*/ 2238113 h 2323145"/>
              <a:gd name="connsiteX240" fmla="*/ 791788 w 11269336"/>
              <a:gd name="connsiteY240" fmla="*/ 2293224 h 2323145"/>
              <a:gd name="connsiteX241" fmla="*/ 706914 w 11269336"/>
              <a:gd name="connsiteY241" fmla="*/ 2305046 h 2323145"/>
              <a:gd name="connsiteX242" fmla="*/ 675971 w 11269336"/>
              <a:gd name="connsiteY242" fmla="*/ 2304030 h 2323145"/>
              <a:gd name="connsiteX243" fmla="*/ 624180 w 11269336"/>
              <a:gd name="connsiteY243" fmla="*/ 2302650 h 2323145"/>
              <a:gd name="connsiteX244" fmla="*/ 583453 w 11269336"/>
              <a:gd name="connsiteY244" fmla="*/ 2288788 h 2323145"/>
              <a:gd name="connsiteX245" fmla="*/ 540946 w 11269336"/>
              <a:gd name="connsiteY245" fmla="*/ 2292721 h 2323145"/>
              <a:gd name="connsiteX246" fmla="*/ 533680 w 11269336"/>
              <a:gd name="connsiteY246" fmla="*/ 2310233 h 2323145"/>
              <a:gd name="connsiteX247" fmla="*/ 487366 w 11269336"/>
              <a:gd name="connsiteY247" fmla="*/ 2309053 h 2323145"/>
              <a:gd name="connsiteX248" fmla="*/ 416820 w 11269336"/>
              <a:gd name="connsiteY248" fmla="*/ 2305443 h 2323145"/>
              <a:gd name="connsiteX249" fmla="*/ 376805 w 11269336"/>
              <a:gd name="connsiteY249" fmla="*/ 2307647 h 2323145"/>
              <a:gd name="connsiteX250" fmla="*/ 266777 w 11269336"/>
              <a:gd name="connsiteY250" fmla="*/ 2309012 h 2323145"/>
              <a:gd name="connsiteX251" fmla="*/ 156013 w 11269336"/>
              <a:gd name="connsiteY251" fmla="*/ 2306832 h 2323145"/>
              <a:gd name="connsiteX252" fmla="*/ 87258 w 11269336"/>
              <a:gd name="connsiteY252" fmla="*/ 2285511 h 2323145"/>
              <a:gd name="connsiteX253" fmla="*/ 23798 w 11269336"/>
              <a:gd name="connsiteY253" fmla="*/ 2281822 h 2323145"/>
              <a:gd name="connsiteX254" fmla="*/ 0 w 11269336"/>
              <a:gd name="connsiteY254" fmla="*/ 2285369 h 2323145"/>
              <a:gd name="connsiteX255" fmla="*/ 0 w 11269336"/>
              <a:gd name="connsiteY25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05765 w 11269336"/>
              <a:gd name="connsiteY144" fmla="*/ 2199902 h 2323145"/>
              <a:gd name="connsiteX145" fmla="*/ 4401354 w 11269336"/>
              <a:gd name="connsiteY145" fmla="*/ 2194745 h 2323145"/>
              <a:gd name="connsiteX146" fmla="*/ 4366646 w 11269336"/>
              <a:gd name="connsiteY146" fmla="*/ 2198564 h 2323145"/>
              <a:gd name="connsiteX147" fmla="*/ 4354009 w 11269336"/>
              <a:gd name="connsiteY147" fmla="*/ 2204984 h 2323145"/>
              <a:gd name="connsiteX148" fmla="*/ 4348284 w 11269336"/>
              <a:gd name="connsiteY148" fmla="*/ 2205270 h 2323145"/>
              <a:gd name="connsiteX149" fmla="*/ 4333906 w 11269336"/>
              <a:gd name="connsiteY149" fmla="*/ 2205251 h 2323145"/>
              <a:gd name="connsiteX150" fmla="*/ 4308819 w 11269336"/>
              <a:gd name="connsiteY150" fmla="*/ 2203822 h 2323145"/>
              <a:gd name="connsiteX151" fmla="*/ 4301210 w 11269336"/>
              <a:gd name="connsiteY151" fmla="*/ 2204456 h 2323145"/>
              <a:gd name="connsiteX152" fmla="*/ 4283095 w 11269336"/>
              <a:gd name="connsiteY152" fmla="*/ 2198177 h 2323145"/>
              <a:gd name="connsiteX153" fmla="*/ 4250119 w 11269336"/>
              <a:gd name="connsiteY153" fmla="*/ 2196342 h 2323145"/>
              <a:gd name="connsiteX154" fmla="*/ 4189203 w 11269336"/>
              <a:gd name="connsiteY154" fmla="*/ 2178994 h 2323145"/>
              <a:gd name="connsiteX155" fmla="*/ 4154035 w 11269336"/>
              <a:gd name="connsiteY155" fmla="*/ 2171950 h 2323145"/>
              <a:gd name="connsiteX156" fmla="*/ 4129569 w 11269336"/>
              <a:gd name="connsiteY156" fmla="*/ 2163850 h 2323145"/>
              <a:gd name="connsiteX157" fmla="*/ 4061250 w 11269336"/>
              <a:gd name="connsiteY157" fmla="*/ 2159236 h 2323145"/>
              <a:gd name="connsiteX158" fmla="*/ 3945480 w 11269336"/>
              <a:gd name="connsiteY158" fmla="*/ 2158279 h 2323145"/>
              <a:gd name="connsiteX159" fmla="*/ 3921468 w 11269336"/>
              <a:gd name="connsiteY159" fmla="*/ 2156588 h 2323145"/>
              <a:gd name="connsiteX160" fmla="*/ 3903348 w 11269336"/>
              <a:gd name="connsiteY160" fmla="*/ 2149220 h 2323145"/>
              <a:gd name="connsiteX161" fmla="*/ 3901342 w 11269336"/>
              <a:gd name="connsiteY161" fmla="*/ 2142355 h 2323145"/>
              <a:gd name="connsiteX162" fmla="*/ 3888539 w 11269336"/>
              <a:gd name="connsiteY162" fmla="*/ 2140476 h 2323145"/>
              <a:gd name="connsiteX163" fmla="*/ 3885662 w 11269336"/>
              <a:gd name="connsiteY163" fmla="*/ 2138740 h 2323145"/>
              <a:gd name="connsiteX164" fmla="*/ 3868627 w 11269336"/>
              <a:gd name="connsiteY164" fmla="*/ 2130023 h 2323145"/>
              <a:gd name="connsiteX165" fmla="*/ 3819177 w 11269336"/>
              <a:gd name="connsiteY165" fmla="*/ 2142111 h 2323145"/>
              <a:gd name="connsiteX166" fmla="*/ 3769100 w 11269336"/>
              <a:gd name="connsiteY166" fmla="*/ 2131731 h 2323145"/>
              <a:gd name="connsiteX167" fmla="*/ 3562752 w 11269336"/>
              <a:gd name="connsiteY167" fmla="*/ 2131785 h 2323145"/>
              <a:gd name="connsiteX168" fmla="*/ 3541402 w 11269336"/>
              <a:gd name="connsiteY168" fmla="*/ 2106821 h 2323145"/>
              <a:gd name="connsiteX169" fmla="*/ 3365341 w 11269336"/>
              <a:gd name="connsiteY169" fmla="*/ 2077638 h 2323145"/>
              <a:gd name="connsiteX170" fmla="*/ 3170922 w 11269336"/>
              <a:gd name="connsiteY170" fmla="*/ 2115957 h 2323145"/>
              <a:gd name="connsiteX171" fmla="*/ 3156256 w 11269336"/>
              <a:gd name="connsiteY171" fmla="*/ 2124773 h 2323145"/>
              <a:gd name="connsiteX172" fmla="*/ 3140298 w 11269336"/>
              <a:gd name="connsiteY172" fmla="*/ 2129182 h 2323145"/>
              <a:gd name="connsiteX173" fmla="*/ 3138514 w 11269336"/>
              <a:gd name="connsiteY173" fmla="*/ 2128069 h 2323145"/>
              <a:gd name="connsiteX174" fmla="*/ 3120467 w 11269336"/>
              <a:gd name="connsiteY174" fmla="*/ 2128281 h 2323145"/>
              <a:gd name="connsiteX175" fmla="*/ 3116175 w 11269336"/>
              <a:gd name="connsiteY175" fmla="*/ 2131633 h 2323145"/>
              <a:gd name="connsiteX176" fmla="*/ 3103685 w 11269336"/>
              <a:gd name="connsiteY176" fmla="*/ 2132814 h 2323145"/>
              <a:gd name="connsiteX177" fmla="*/ 3078794 w 11269336"/>
              <a:gd name="connsiteY177" fmla="*/ 2137935 h 2323145"/>
              <a:gd name="connsiteX178" fmla="*/ 3074407 w 11269336"/>
              <a:gd name="connsiteY178" fmla="*/ 2136274 h 2323145"/>
              <a:gd name="connsiteX179" fmla="*/ 3037285 w 11269336"/>
              <a:gd name="connsiteY179" fmla="*/ 2139919 h 2323145"/>
              <a:gd name="connsiteX180" fmla="*/ 3036901 w 11269336"/>
              <a:gd name="connsiteY180" fmla="*/ 2138726 h 2323145"/>
              <a:gd name="connsiteX181" fmla="*/ 3026996 w 11269336"/>
              <a:gd name="connsiteY181" fmla="*/ 2134322 h 2323145"/>
              <a:gd name="connsiteX182" fmla="*/ 3007772 w 11269336"/>
              <a:gd name="connsiteY182" fmla="*/ 2128742 h 2323145"/>
              <a:gd name="connsiteX183" fmla="*/ 2965030 w 11269336"/>
              <a:gd name="connsiteY183" fmla="*/ 2100494 h 2323145"/>
              <a:gd name="connsiteX184" fmla="*/ 2926342 w 11269336"/>
              <a:gd name="connsiteY184" fmla="*/ 2104155 h 2323145"/>
              <a:gd name="connsiteX185" fmla="*/ 2918608 w 11269336"/>
              <a:gd name="connsiteY185" fmla="*/ 2104215 h 2323145"/>
              <a:gd name="connsiteX186" fmla="*/ 2918475 w 11269336"/>
              <a:gd name="connsiteY186" fmla="*/ 2103937 h 2323145"/>
              <a:gd name="connsiteX187" fmla="*/ 2910360 w 11269336"/>
              <a:gd name="connsiteY187" fmla="*/ 2103444 h 2323145"/>
              <a:gd name="connsiteX188" fmla="*/ 2904507 w 11269336"/>
              <a:gd name="connsiteY188" fmla="*/ 2104326 h 2323145"/>
              <a:gd name="connsiteX189" fmla="*/ 2889503 w 11269336"/>
              <a:gd name="connsiteY189" fmla="*/ 2104443 h 2323145"/>
              <a:gd name="connsiteX190" fmla="*/ 2884480 w 11269336"/>
              <a:gd name="connsiteY190" fmla="*/ 2102626 h 2323145"/>
              <a:gd name="connsiteX191" fmla="*/ 2882689 w 11269336"/>
              <a:gd name="connsiteY191" fmla="*/ 2099228 h 2323145"/>
              <a:gd name="connsiteX192" fmla="*/ 2881291 w 11269336"/>
              <a:gd name="connsiteY192" fmla="*/ 2099618 h 2323145"/>
              <a:gd name="connsiteX193" fmla="*/ 2853979 w 11269336"/>
              <a:gd name="connsiteY193" fmla="*/ 2090388 h 2323145"/>
              <a:gd name="connsiteX194" fmla="*/ 2791790 w 11269336"/>
              <a:gd name="connsiteY194" fmla="*/ 2080332 h 2323145"/>
              <a:gd name="connsiteX195" fmla="*/ 2755844 w 11269336"/>
              <a:gd name="connsiteY195" fmla="*/ 2078874 h 2323145"/>
              <a:gd name="connsiteX196" fmla="*/ 2657742 w 11269336"/>
              <a:gd name="connsiteY196" fmla="*/ 2070179 h 2323145"/>
              <a:gd name="connsiteX197" fmla="*/ 2559549 w 11269336"/>
              <a:gd name="connsiteY197" fmla="*/ 2057873 h 2323145"/>
              <a:gd name="connsiteX198" fmla="*/ 2512054 w 11269336"/>
              <a:gd name="connsiteY198" fmla="*/ 2031671 h 2323145"/>
              <a:gd name="connsiteX199" fmla="*/ 2506437 w 11269336"/>
              <a:gd name="connsiteY199" fmla="*/ 2030918 h 2323145"/>
              <a:gd name="connsiteX200" fmla="*/ 2491752 w 11269336"/>
              <a:gd name="connsiteY200" fmla="*/ 2033906 h 2323145"/>
              <a:gd name="connsiteX201" fmla="*/ 2486338 w 11269336"/>
              <a:gd name="connsiteY201" fmla="*/ 2035862 h 2323145"/>
              <a:gd name="connsiteX202" fmla="*/ 2478186 w 11269336"/>
              <a:gd name="connsiteY202" fmla="*/ 2036953 h 2323145"/>
              <a:gd name="connsiteX203" fmla="*/ 2477950 w 11269336"/>
              <a:gd name="connsiteY203" fmla="*/ 2036715 h 2323145"/>
              <a:gd name="connsiteX204" fmla="*/ 2470381 w 11269336"/>
              <a:gd name="connsiteY204" fmla="*/ 2038256 h 2323145"/>
              <a:gd name="connsiteX205" fmla="*/ 2433781 w 11269336"/>
              <a:gd name="connsiteY205" fmla="*/ 2049140 h 2323145"/>
              <a:gd name="connsiteX206" fmla="*/ 2381172 w 11269336"/>
              <a:gd name="connsiteY206" fmla="*/ 2030645 h 2323145"/>
              <a:gd name="connsiteX207" fmla="*/ 2360198 w 11269336"/>
              <a:gd name="connsiteY207" fmla="*/ 2029059 h 2323145"/>
              <a:gd name="connsiteX208" fmla="*/ 2348815 w 11269336"/>
              <a:gd name="connsiteY208" fmla="*/ 2026798 h 2323145"/>
              <a:gd name="connsiteX209" fmla="*/ 2347988 w 11269336"/>
              <a:gd name="connsiteY209" fmla="*/ 2025745 h 2323145"/>
              <a:gd name="connsiteX210" fmla="*/ 2312920 w 11269336"/>
              <a:gd name="connsiteY210" fmla="*/ 2036311 h 2323145"/>
              <a:gd name="connsiteX211" fmla="*/ 2307986 w 11269336"/>
              <a:gd name="connsiteY211" fmla="*/ 2035583 h 2323145"/>
              <a:gd name="connsiteX212" fmla="*/ 2285481 w 11269336"/>
              <a:gd name="connsiteY212" fmla="*/ 2045197 h 2323145"/>
              <a:gd name="connsiteX213" fmla="*/ 2273666 w 11269336"/>
              <a:gd name="connsiteY213" fmla="*/ 2048710 h 2323145"/>
              <a:gd name="connsiteX214" fmla="*/ 2270719 w 11269336"/>
              <a:gd name="connsiteY214" fmla="*/ 2052702 h 2323145"/>
              <a:gd name="connsiteX215" fmla="*/ 2253080 w 11269336"/>
              <a:gd name="connsiteY215" fmla="*/ 2056363 h 2323145"/>
              <a:gd name="connsiteX216" fmla="*/ 2250906 w 11269336"/>
              <a:gd name="connsiteY216" fmla="*/ 2055654 h 2323145"/>
              <a:gd name="connsiteX217" fmla="*/ 2236905 w 11269336"/>
              <a:gd name="connsiteY217" fmla="*/ 2062882 h 2323145"/>
              <a:gd name="connsiteX218" fmla="*/ 2225830 w 11269336"/>
              <a:gd name="connsiteY218" fmla="*/ 2074027 h 2323145"/>
              <a:gd name="connsiteX219" fmla="*/ 2073776 w 11269336"/>
              <a:gd name="connsiteY219" fmla="*/ 2089244 h 2323145"/>
              <a:gd name="connsiteX220" fmla="*/ 1948256 w 11269336"/>
              <a:gd name="connsiteY220" fmla="*/ 2146616 h 2323145"/>
              <a:gd name="connsiteX221" fmla="*/ 1865582 w 11269336"/>
              <a:gd name="connsiteY221" fmla="*/ 2153738 h 2323145"/>
              <a:gd name="connsiteX222" fmla="*/ 1835210 w 11269336"/>
              <a:gd name="connsiteY222" fmla="*/ 2134244 h 2323145"/>
              <a:gd name="connsiteX223" fmla="*/ 1632661 w 11269336"/>
              <a:gd name="connsiteY223" fmla="*/ 2173882 h 2323145"/>
              <a:gd name="connsiteX224" fmla="*/ 1579590 w 11269336"/>
              <a:gd name="connsiteY224" fmla="*/ 2173680 h 2323145"/>
              <a:gd name="connsiteX225" fmla="*/ 1535601 w 11269336"/>
              <a:gd name="connsiteY225" fmla="*/ 2194590 h 2323145"/>
              <a:gd name="connsiteX226" fmla="*/ 1515594 w 11269336"/>
              <a:gd name="connsiteY226" fmla="*/ 2189622 h 2323145"/>
              <a:gd name="connsiteX227" fmla="*/ 1512113 w 11269336"/>
              <a:gd name="connsiteY227" fmla="*/ 2188534 h 2323145"/>
              <a:gd name="connsiteX228" fmla="*/ 1498838 w 11269336"/>
              <a:gd name="connsiteY228" fmla="*/ 2189213 h 2323145"/>
              <a:gd name="connsiteX229" fmla="*/ 1494279 w 11269336"/>
              <a:gd name="connsiteY229" fmla="*/ 2183112 h 2323145"/>
              <a:gd name="connsiteX230" fmla="*/ 1473714 w 11269336"/>
              <a:gd name="connsiteY230" fmla="*/ 2179625 h 2323145"/>
              <a:gd name="connsiteX231" fmla="*/ 1449503 w 11269336"/>
              <a:gd name="connsiteY231" fmla="*/ 2182633 h 2323145"/>
              <a:gd name="connsiteX232" fmla="*/ 1266687 w 11269336"/>
              <a:gd name="connsiteY232" fmla="*/ 2212688 h 2323145"/>
              <a:gd name="connsiteX233" fmla="*/ 1239614 w 11269336"/>
              <a:gd name="connsiteY233" fmla="*/ 2209727 h 2323145"/>
              <a:gd name="connsiteX234" fmla="*/ 1202436 w 11269336"/>
              <a:gd name="connsiteY234" fmla="*/ 2209817 h 2323145"/>
              <a:gd name="connsiteX235" fmla="*/ 1136097 w 11269336"/>
              <a:gd name="connsiteY235" fmla="*/ 2205112 h 2323145"/>
              <a:gd name="connsiteX236" fmla="*/ 988232 w 11269336"/>
              <a:gd name="connsiteY236" fmla="*/ 2235635 h 2323145"/>
              <a:gd name="connsiteX237" fmla="*/ 981959 w 11269336"/>
              <a:gd name="connsiteY237" fmla="*/ 2231607 h 2323145"/>
              <a:gd name="connsiteX238" fmla="*/ 938600 w 11269336"/>
              <a:gd name="connsiteY238" fmla="*/ 2238113 h 2323145"/>
              <a:gd name="connsiteX239" fmla="*/ 791788 w 11269336"/>
              <a:gd name="connsiteY239" fmla="*/ 2293224 h 2323145"/>
              <a:gd name="connsiteX240" fmla="*/ 706914 w 11269336"/>
              <a:gd name="connsiteY240" fmla="*/ 2305046 h 2323145"/>
              <a:gd name="connsiteX241" fmla="*/ 675971 w 11269336"/>
              <a:gd name="connsiteY241" fmla="*/ 2304030 h 2323145"/>
              <a:gd name="connsiteX242" fmla="*/ 624180 w 11269336"/>
              <a:gd name="connsiteY242" fmla="*/ 2302650 h 2323145"/>
              <a:gd name="connsiteX243" fmla="*/ 583453 w 11269336"/>
              <a:gd name="connsiteY243" fmla="*/ 2288788 h 2323145"/>
              <a:gd name="connsiteX244" fmla="*/ 540946 w 11269336"/>
              <a:gd name="connsiteY244" fmla="*/ 2292721 h 2323145"/>
              <a:gd name="connsiteX245" fmla="*/ 533680 w 11269336"/>
              <a:gd name="connsiteY245" fmla="*/ 2310233 h 2323145"/>
              <a:gd name="connsiteX246" fmla="*/ 487366 w 11269336"/>
              <a:gd name="connsiteY246" fmla="*/ 2309053 h 2323145"/>
              <a:gd name="connsiteX247" fmla="*/ 416820 w 11269336"/>
              <a:gd name="connsiteY247" fmla="*/ 2305443 h 2323145"/>
              <a:gd name="connsiteX248" fmla="*/ 376805 w 11269336"/>
              <a:gd name="connsiteY248" fmla="*/ 2307647 h 2323145"/>
              <a:gd name="connsiteX249" fmla="*/ 266777 w 11269336"/>
              <a:gd name="connsiteY249" fmla="*/ 2309012 h 2323145"/>
              <a:gd name="connsiteX250" fmla="*/ 156013 w 11269336"/>
              <a:gd name="connsiteY250" fmla="*/ 2306832 h 2323145"/>
              <a:gd name="connsiteX251" fmla="*/ 87258 w 11269336"/>
              <a:gd name="connsiteY251" fmla="*/ 2285511 h 2323145"/>
              <a:gd name="connsiteX252" fmla="*/ 23798 w 11269336"/>
              <a:gd name="connsiteY252" fmla="*/ 2281822 h 2323145"/>
              <a:gd name="connsiteX253" fmla="*/ 0 w 11269336"/>
              <a:gd name="connsiteY253" fmla="*/ 2285369 h 2323145"/>
              <a:gd name="connsiteX254" fmla="*/ 0 w 11269336"/>
              <a:gd name="connsiteY254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67257 w 11269336"/>
              <a:gd name="connsiteY142" fmla="*/ 2196121 h 2323145"/>
              <a:gd name="connsiteX143" fmla="*/ 4405765 w 11269336"/>
              <a:gd name="connsiteY143" fmla="*/ 2199902 h 2323145"/>
              <a:gd name="connsiteX144" fmla="*/ 4401354 w 11269336"/>
              <a:gd name="connsiteY144" fmla="*/ 2194745 h 2323145"/>
              <a:gd name="connsiteX145" fmla="*/ 4366646 w 11269336"/>
              <a:gd name="connsiteY145" fmla="*/ 2198564 h 2323145"/>
              <a:gd name="connsiteX146" fmla="*/ 4354009 w 11269336"/>
              <a:gd name="connsiteY146" fmla="*/ 2204984 h 2323145"/>
              <a:gd name="connsiteX147" fmla="*/ 4348284 w 11269336"/>
              <a:gd name="connsiteY147" fmla="*/ 2205270 h 2323145"/>
              <a:gd name="connsiteX148" fmla="*/ 4333906 w 11269336"/>
              <a:gd name="connsiteY148" fmla="*/ 2205251 h 2323145"/>
              <a:gd name="connsiteX149" fmla="*/ 4308819 w 11269336"/>
              <a:gd name="connsiteY149" fmla="*/ 2203822 h 2323145"/>
              <a:gd name="connsiteX150" fmla="*/ 4301210 w 11269336"/>
              <a:gd name="connsiteY150" fmla="*/ 2204456 h 2323145"/>
              <a:gd name="connsiteX151" fmla="*/ 4283095 w 11269336"/>
              <a:gd name="connsiteY151" fmla="*/ 2198177 h 2323145"/>
              <a:gd name="connsiteX152" fmla="*/ 4250119 w 11269336"/>
              <a:gd name="connsiteY152" fmla="*/ 2196342 h 2323145"/>
              <a:gd name="connsiteX153" fmla="*/ 4189203 w 11269336"/>
              <a:gd name="connsiteY153" fmla="*/ 2178994 h 2323145"/>
              <a:gd name="connsiteX154" fmla="*/ 4154035 w 11269336"/>
              <a:gd name="connsiteY154" fmla="*/ 2171950 h 2323145"/>
              <a:gd name="connsiteX155" fmla="*/ 4129569 w 11269336"/>
              <a:gd name="connsiteY155" fmla="*/ 2163850 h 2323145"/>
              <a:gd name="connsiteX156" fmla="*/ 4061250 w 11269336"/>
              <a:gd name="connsiteY156" fmla="*/ 2159236 h 2323145"/>
              <a:gd name="connsiteX157" fmla="*/ 3945480 w 11269336"/>
              <a:gd name="connsiteY157" fmla="*/ 2158279 h 2323145"/>
              <a:gd name="connsiteX158" fmla="*/ 3921468 w 11269336"/>
              <a:gd name="connsiteY158" fmla="*/ 2156588 h 2323145"/>
              <a:gd name="connsiteX159" fmla="*/ 3903348 w 11269336"/>
              <a:gd name="connsiteY159" fmla="*/ 2149220 h 2323145"/>
              <a:gd name="connsiteX160" fmla="*/ 3901342 w 11269336"/>
              <a:gd name="connsiteY160" fmla="*/ 2142355 h 2323145"/>
              <a:gd name="connsiteX161" fmla="*/ 3888539 w 11269336"/>
              <a:gd name="connsiteY161" fmla="*/ 2140476 h 2323145"/>
              <a:gd name="connsiteX162" fmla="*/ 3885662 w 11269336"/>
              <a:gd name="connsiteY162" fmla="*/ 2138740 h 2323145"/>
              <a:gd name="connsiteX163" fmla="*/ 3868627 w 11269336"/>
              <a:gd name="connsiteY163" fmla="*/ 2130023 h 2323145"/>
              <a:gd name="connsiteX164" fmla="*/ 3819177 w 11269336"/>
              <a:gd name="connsiteY164" fmla="*/ 2142111 h 2323145"/>
              <a:gd name="connsiteX165" fmla="*/ 3769100 w 11269336"/>
              <a:gd name="connsiteY165" fmla="*/ 2131731 h 2323145"/>
              <a:gd name="connsiteX166" fmla="*/ 3562752 w 11269336"/>
              <a:gd name="connsiteY166" fmla="*/ 2131785 h 2323145"/>
              <a:gd name="connsiteX167" fmla="*/ 3541402 w 11269336"/>
              <a:gd name="connsiteY167" fmla="*/ 2106821 h 2323145"/>
              <a:gd name="connsiteX168" fmla="*/ 3365341 w 11269336"/>
              <a:gd name="connsiteY168" fmla="*/ 2077638 h 2323145"/>
              <a:gd name="connsiteX169" fmla="*/ 3170922 w 11269336"/>
              <a:gd name="connsiteY169" fmla="*/ 2115957 h 2323145"/>
              <a:gd name="connsiteX170" fmla="*/ 3156256 w 11269336"/>
              <a:gd name="connsiteY170" fmla="*/ 2124773 h 2323145"/>
              <a:gd name="connsiteX171" fmla="*/ 3140298 w 11269336"/>
              <a:gd name="connsiteY171" fmla="*/ 2129182 h 2323145"/>
              <a:gd name="connsiteX172" fmla="*/ 3138514 w 11269336"/>
              <a:gd name="connsiteY172" fmla="*/ 2128069 h 2323145"/>
              <a:gd name="connsiteX173" fmla="*/ 3120467 w 11269336"/>
              <a:gd name="connsiteY173" fmla="*/ 2128281 h 2323145"/>
              <a:gd name="connsiteX174" fmla="*/ 3116175 w 11269336"/>
              <a:gd name="connsiteY174" fmla="*/ 2131633 h 2323145"/>
              <a:gd name="connsiteX175" fmla="*/ 3103685 w 11269336"/>
              <a:gd name="connsiteY175" fmla="*/ 2132814 h 2323145"/>
              <a:gd name="connsiteX176" fmla="*/ 3078794 w 11269336"/>
              <a:gd name="connsiteY176" fmla="*/ 2137935 h 2323145"/>
              <a:gd name="connsiteX177" fmla="*/ 3074407 w 11269336"/>
              <a:gd name="connsiteY177" fmla="*/ 2136274 h 2323145"/>
              <a:gd name="connsiteX178" fmla="*/ 3037285 w 11269336"/>
              <a:gd name="connsiteY178" fmla="*/ 2139919 h 2323145"/>
              <a:gd name="connsiteX179" fmla="*/ 3036901 w 11269336"/>
              <a:gd name="connsiteY179" fmla="*/ 2138726 h 2323145"/>
              <a:gd name="connsiteX180" fmla="*/ 3026996 w 11269336"/>
              <a:gd name="connsiteY180" fmla="*/ 2134322 h 2323145"/>
              <a:gd name="connsiteX181" fmla="*/ 3007772 w 11269336"/>
              <a:gd name="connsiteY181" fmla="*/ 2128742 h 2323145"/>
              <a:gd name="connsiteX182" fmla="*/ 2965030 w 11269336"/>
              <a:gd name="connsiteY182" fmla="*/ 2100494 h 2323145"/>
              <a:gd name="connsiteX183" fmla="*/ 2926342 w 11269336"/>
              <a:gd name="connsiteY183" fmla="*/ 2104155 h 2323145"/>
              <a:gd name="connsiteX184" fmla="*/ 2918608 w 11269336"/>
              <a:gd name="connsiteY184" fmla="*/ 2104215 h 2323145"/>
              <a:gd name="connsiteX185" fmla="*/ 2918475 w 11269336"/>
              <a:gd name="connsiteY185" fmla="*/ 2103937 h 2323145"/>
              <a:gd name="connsiteX186" fmla="*/ 2910360 w 11269336"/>
              <a:gd name="connsiteY186" fmla="*/ 2103444 h 2323145"/>
              <a:gd name="connsiteX187" fmla="*/ 2904507 w 11269336"/>
              <a:gd name="connsiteY187" fmla="*/ 2104326 h 2323145"/>
              <a:gd name="connsiteX188" fmla="*/ 2889503 w 11269336"/>
              <a:gd name="connsiteY188" fmla="*/ 2104443 h 2323145"/>
              <a:gd name="connsiteX189" fmla="*/ 2884480 w 11269336"/>
              <a:gd name="connsiteY189" fmla="*/ 2102626 h 2323145"/>
              <a:gd name="connsiteX190" fmla="*/ 2882689 w 11269336"/>
              <a:gd name="connsiteY190" fmla="*/ 2099228 h 2323145"/>
              <a:gd name="connsiteX191" fmla="*/ 2881291 w 11269336"/>
              <a:gd name="connsiteY191" fmla="*/ 2099618 h 2323145"/>
              <a:gd name="connsiteX192" fmla="*/ 2853979 w 11269336"/>
              <a:gd name="connsiteY192" fmla="*/ 2090388 h 2323145"/>
              <a:gd name="connsiteX193" fmla="*/ 2791790 w 11269336"/>
              <a:gd name="connsiteY193" fmla="*/ 2080332 h 2323145"/>
              <a:gd name="connsiteX194" fmla="*/ 2755844 w 11269336"/>
              <a:gd name="connsiteY194" fmla="*/ 2078874 h 2323145"/>
              <a:gd name="connsiteX195" fmla="*/ 2657742 w 11269336"/>
              <a:gd name="connsiteY195" fmla="*/ 2070179 h 2323145"/>
              <a:gd name="connsiteX196" fmla="*/ 2559549 w 11269336"/>
              <a:gd name="connsiteY196" fmla="*/ 2057873 h 2323145"/>
              <a:gd name="connsiteX197" fmla="*/ 2512054 w 11269336"/>
              <a:gd name="connsiteY197" fmla="*/ 2031671 h 2323145"/>
              <a:gd name="connsiteX198" fmla="*/ 2506437 w 11269336"/>
              <a:gd name="connsiteY198" fmla="*/ 2030918 h 2323145"/>
              <a:gd name="connsiteX199" fmla="*/ 2491752 w 11269336"/>
              <a:gd name="connsiteY199" fmla="*/ 2033906 h 2323145"/>
              <a:gd name="connsiteX200" fmla="*/ 2486338 w 11269336"/>
              <a:gd name="connsiteY200" fmla="*/ 2035862 h 2323145"/>
              <a:gd name="connsiteX201" fmla="*/ 2478186 w 11269336"/>
              <a:gd name="connsiteY201" fmla="*/ 2036953 h 2323145"/>
              <a:gd name="connsiteX202" fmla="*/ 2477950 w 11269336"/>
              <a:gd name="connsiteY202" fmla="*/ 2036715 h 2323145"/>
              <a:gd name="connsiteX203" fmla="*/ 2470381 w 11269336"/>
              <a:gd name="connsiteY203" fmla="*/ 2038256 h 2323145"/>
              <a:gd name="connsiteX204" fmla="*/ 2433781 w 11269336"/>
              <a:gd name="connsiteY204" fmla="*/ 2049140 h 2323145"/>
              <a:gd name="connsiteX205" fmla="*/ 2381172 w 11269336"/>
              <a:gd name="connsiteY205" fmla="*/ 2030645 h 2323145"/>
              <a:gd name="connsiteX206" fmla="*/ 2360198 w 11269336"/>
              <a:gd name="connsiteY206" fmla="*/ 2029059 h 2323145"/>
              <a:gd name="connsiteX207" fmla="*/ 2348815 w 11269336"/>
              <a:gd name="connsiteY207" fmla="*/ 2026798 h 2323145"/>
              <a:gd name="connsiteX208" fmla="*/ 2347988 w 11269336"/>
              <a:gd name="connsiteY208" fmla="*/ 2025745 h 2323145"/>
              <a:gd name="connsiteX209" fmla="*/ 2312920 w 11269336"/>
              <a:gd name="connsiteY209" fmla="*/ 2036311 h 2323145"/>
              <a:gd name="connsiteX210" fmla="*/ 2307986 w 11269336"/>
              <a:gd name="connsiteY210" fmla="*/ 2035583 h 2323145"/>
              <a:gd name="connsiteX211" fmla="*/ 2285481 w 11269336"/>
              <a:gd name="connsiteY211" fmla="*/ 2045197 h 2323145"/>
              <a:gd name="connsiteX212" fmla="*/ 2273666 w 11269336"/>
              <a:gd name="connsiteY212" fmla="*/ 2048710 h 2323145"/>
              <a:gd name="connsiteX213" fmla="*/ 2270719 w 11269336"/>
              <a:gd name="connsiteY213" fmla="*/ 2052702 h 2323145"/>
              <a:gd name="connsiteX214" fmla="*/ 2253080 w 11269336"/>
              <a:gd name="connsiteY214" fmla="*/ 2056363 h 2323145"/>
              <a:gd name="connsiteX215" fmla="*/ 2250906 w 11269336"/>
              <a:gd name="connsiteY215" fmla="*/ 2055654 h 2323145"/>
              <a:gd name="connsiteX216" fmla="*/ 2236905 w 11269336"/>
              <a:gd name="connsiteY216" fmla="*/ 2062882 h 2323145"/>
              <a:gd name="connsiteX217" fmla="*/ 2225830 w 11269336"/>
              <a:gd name="connsiteY217" fmla="*/ 2074027 h 2323145"/>
              <a:gd name="connsiteX218" fmla="*/ 2073776 w 11269336"/>
              <a:gd name="connsiteY218" fmla="*/ 2089244 h 2323145"/>
              <a:gd name="connsiteX219" fmla="*/ 1948256 w 11269336"/>
              <a:gd name="connsiteY219" fmla="*/ 2146616 h 2323145"/>
              <a:gd name="connsiteX220" fmla="*/ 1865582 w 11269336"/>
              <a:gd name="connsiteY220" fmla="*/ 2153738 h 2323145"/>
              <a:gd name="connsiteX221" fmla="*/ 1835210 w 11269336"/>
              <a:gd name="connsiteY221" fmla="*/ 2134244 h 2323145"/>
              <a:gd name="connsiteX222" fmla="*/ 1632661 w 11269336"/>
              <a:gd name="connsiteY222" fmla="*/ 2173882 h 2323145"/>
              <a:gd name="connsiteX223" fmla="*/ 1579590 w 11269336"/>
              <a:gd name="connsiteY223" fmla="*/ 2173680 h 2323145"/>
              <a:gd name="connsiteX224" fmla="*/ 1535601 w 11269336"/>
              <a:gd name="connsiteY224" fmla="*/ 2194590 h 2323145"/>
              <a:gd name="connsiteX225" fmla="*/ 1515594 w 11269336"/>
              <a:gd name="connsiteY225" fmla="*/ 2189622 h 2323145"/>
              <a:gd name="connsiteX226" fmla="*/ 1512113 w 11269336"/>
              <a:gd name="connsiteY226" fmla="*/ 2188534 h 2323145"/>
              <a:gd name="connsiteX227" fmla="*/ 1498838 w 11269336"/>
              <a:gd name="connsiteY227" fmla="*/ 2189213 h 2323145"/>
              <a:gd name="connsiteX228" fmla="*/ 1494279 w 11269336"/>
              <a:gd name="connsiteY228" fmla="*/ 2183112 h 2323145"/>
              <a:gd name="connsiteX229" fmla="*/ 1473714 w 11269336"/>
              <a:gd name="connsiteY229" fmla="*/ 2179625 h 2323145"/>
              <a:gd name="connsiteX230" fmla="*/ 1449503 w 11269336"/>
              <a:gd name="connsiteY230" fmla="*/ 2182633 h 2323145"/>
              <a:gd name="connsiteX231" fmla="*/ 1266687 w 11269336"/>
              <a:gd name="connsiteY231" fmla="*/ 2212688 h 2323145"/>
              <a:gd name="connsiteX232" fmla="*/ 1239614 w 11269336"/>
              <a:gd name="connsiteY232" fmla="*/ 2209727 h 2323145"/>
              <a:gd name="connsiteX233" fmla="*/ 1202436 w 11269336"/>
              <a:gd name="connsiteY233" fmla="*/ 2209817 h 2323145"/>
              <a:gd name="connsiteX234" fmla="*/ 1136097 w 11269336"/>
              <a:gd name="connsiteY234" fmla="*/ 2205112 h 2323145"/>
              <a:gd name="connsiteX235" fmla="*/ 988232 w 11269336"/>
              <a:gd name="connsiteY235" fmla="*/ 2235635 h 2323145"/>
              <a:gd name="connsiteX236" fmla="*/ 981959 w 11269336"/>
              <a:gd name="connsiteY236" fmla="*/ 2231607 h 2323145"/>
              <a:gd name="connsiteX237" fmla="*/ 938600 w 11269336"/>
              <a:gd name="connsiteY237" fmla="*/ 2238113 h 2323145"/>
              <a:gd name="connsiteX238" fmla="*/ 791788 w 11269336"/>
              <a:gd name="connsiteY238" fmla="*/ 2293224 h 2323145"/>
              <a:gd name="connsiteX239" fmla="*/ 706914 w 11269336"/>
              <a:gd name="connsiteY239" fmla="*/ 2305046 h 2323145"/>
              <a:gd name="connsiteX240" fmla="*/ 675971 w 11269336"/>
              <a:gd name="connsiteY240" fmla="*/ 2304030 h 2323145"/>
              <a:gd name="connsiteX241" fmla="*/ 624180 w 11269336"/>
              <a:gd name="connsiteY241" fmla="*/ 2302650 h 2323145"/>
              <a:gd name="connsiteX242" fmla="*/ 583453 w 11269336"/>
              <a:gd name="connsiteY242" fmla="*/ 2288788 h 2323145"/>
              <a:gd name="connsiteX243" fmla="*/ 540946 w 11269336"/>
              <a:gd name="connsiteY243" fmla="*/ 2292721 h 2323145"/>
              <a:gd name="connsiteX244" fmla="*/ 533680 w 11269336"/>
              <a:gd name="connsiteY244" fmla="*/ 2310233 h 2323145"/>
              <a:gd name="connsiteX245" fmla="*/ 487366 w 11269336"/>
              <a:gd name="connsiteY245" fmla="*/ 2309053 h 2323145"/>
              <a:gd name="connsiteX246" fmla="*/ 416820 w 11269336"/>
              <a:gd name="connsiteY246" fmla="*/ 2305443 h 2323145"/>
              <a:gd name="connsiteX247" fmla="*/ 376805 w 11269336"/>
              <a:gd name="connsiteY247" fmla="*/ 2307647 h 2323145"/>
              <a:gd name="connsiteX248" fmla="*/ 266777 w 11269336"/>
              <a:gd name="connsiteY248" fmla="*/ 2309012 h 2323145"/>
              <a:gd name="connsiteX249" fmla="*/ 156013 w 11269336"/>
              <a:gd name="connsiteY249" fmla="*/ 2306832 h 2323145"/>
              <a:gd name="connsiteX250" fmla="*/ 87258 w 11269336"/>
              <a:gd name="connsiteY250" fmla="*/ 2285511 h 2323145"/>
              <a:gd name="connsiteX251" fmla="*/ 23798 w 11269336"/>
              <a:gd name="connsiteY251" fmla="*/ 2281822 h 2323145"/>
              <a:gd name="connsiteX252" fmla="*/ 0 w 11269336"/>
              <a:gd name="connsiteY252" fmla="*/ 2285369 h 2323145"/>
              <a:gd name="connsiteX253" fmla="*/ 0 w 11269336"/>
              <a:gd name="connsiteY25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467257 w 11269336"/>
              <a:gd name="connsiteY141" fmla="*/ 2196121 h 2323145"/>
              <a:gd name="connsiteX142" fmla="*/ 4405765 w 11269336"/>
              <a:gd name="connsiteY142" fmla="*/ 2199902 h 2323145"/>
              <a:gd name="connsiteX143" fmla="*/ 4401354 w 11269336"/>
              <a:gd name="connsiteY143" fmla="*/ 2194745 h 2323145"/>
              <a:gd name="connsiteX144" fmla="*/ 4366646 w 11269336"/>
              <a:gd name="connsiteY144" fmla="*/ 2198564 h 2323145"/>
              <a:gd name="connsiteX145" fmla="*/ 4354009 w 11269336"/>
              <a:gd name="connsiteY145" fmla="*/ 2204984 h 2323145"/>
              <a:gd name="connsiteX146" fmla="*/ 4348284 w 11269336"/>
              <a:gd name="connsiteY146" fmla="*/ 2205270 h 2323145"/>
              <a:gd name="connsiteX147" fmla="*/ 4333906 w 11269336"/>
              <a:gd name="connsiteY147" fmla="*/ 2205251 h 2323145"/>
              <a:gd name="connsiteX148" fmla="*/ 4308819 w 11269336"/>
              <a:gd name="connsiteY148" fmla="*/ 2203822 h 2323145"/>
              <a:gd name="connsiteX149" fmla="*/ 4301210 w 11269336"/>
              <a:gd name="connsiteY149" fmla="*/ 2204456 h 2323145"/>
              <a:gd name="connsiteX150" fmla="*/ 4283095 w 11269336"/>
              <a:gd name="connsiteY150" fmla="*/ 2198177 h 2323145"/>
              <a:gd name="connsiteX151" fmla="*/ 4250119 w 11269336"/>
              <a:gd name="connsiteY151" fmla="*/ 2196342 h 2323145"/>
              <a:gd name="connsiteX152" fmla="*/ 4189203 w 11269336"/>
              <a:gd name="connsiteY152" fmla="*/ 2178994 h 2323145"/>
              <a:gd name="connsiteX153" fmla="*/ 4154035 w 11269336"/>
              <a:gd name="connsiteY153" fmla="*/ 2171950 h 2323145"/>
              <a:gd name="connsiteX154" fmla="*/ 4129569 w 11269336"/>
              <a:gd name="connsiteY154" fmla="*/ 2163850 h 2323145"/>
              <a:gd name="connsiteX155" fmla="*/ 4061250 w 11269336"/>
              <a:gd name="connsiteY155" fmla="*/ 2159236 h 2323145"/>
              <a:gd name="connsiteX156" fmla="*/ 3945480 w 11269336"/>
              <a:gd name="connsiteY156" fmla="*/ 2158279 h 2323145"/>
              <a:gd name="connsiteX157" fmla="*/ 3921468 w 11269336"/>
              <a:gd name="connsiteY157" fmla="*/ 2156588 h 2323145"/>
              <a:gd name="connsiteX158" fmla="*/ 3903348 w 11269336"/>
              <a:gd name="connsiteY158" fmla="*/ 2149220 h 2323145"/>
              <a:gd name="connsiteX159" fmla="*/ 3901342 w 11269336"/>
              <a:gd name="connsiteY159" fmla="*/ 2142355 h 2323145"/>
              <a:gd name="connsiteX160" fmla="*/ 3888539 w 11269336"/>
              <a:gd name="connsiteY160" fmla="*/ 2140476 h 2323145"/>
              <a:gd name="connsiteX161" fmla="*/ 3885662 w 11269336"/>
              <a:gd name="connsiteY161" fmla="*/ 2138740 h 2323145"/>
              <a:gd name="connsiteX162" fmla="*/ 3868627 w 11269336"/>
              <a:gd name="connsiteY162" fmla="*/ 2130023 h 2323145"/>
              <a:gd name="connsiteX163" fmla="*/ 3819177 w 11269336"/>
              <a:gd name="connsiteY163" fmla="*/ 2142111 h 2323145"/>
              <a:gd name="connsiteX164" fmla="*/ 3769100 w 11269336"/>
              <a:gd name="connsiteY164" fmla="*/ 2131731 h 2323145"/>
              <a:gd name="connsiteX165" fmla="*/ 3562752 w 11269336"/>
              <a:gd name="connsiteY165" fmla="*/ 2131785 h 2323145"/>
              <a:gd name="connsiteX166" fmla="*/ 3541402 w 11269336"/>
              <a:gd name="connsiteY166" fmla="*/ 2106821 h 2323145"/>
              <a:gd name="connsiteX167" fmla="*/ 3365341 w 11269336"/>
              <a:gd name="connsiteY167" fmla="*/ 2077638 h 2323145"/>
              <a:gd name="connsiteX168" fmla="*/ 3170922 w 11269336"/>
              <a:gd name="connsiteY168" fmla="*/ 2115957 h 2323145"/>
              <a:gd name="connsiteX169" fmla="*/ 3156256 w 11269336"/>
              <a:gd name="connsiteY169" fmla="*/ 2124773 h 2323145"/>
              <a:gd name="connsiteX170" fmla="*/ 3140298 w 11269336"/>
              <a:gd name="connsiteY170" fmla="*/ 2129182 h 2323145"/>
              <a:gd name="connsiteX171" fmla="*/ 3138514 w 11269336"/>
              <a:gd name="connsiteY171" fmla="*/ 2128069 h 2323145"/>
              <a:gd name="connsiteX172" fmla="*/ 3120467 w 11269336"/>
              <a:gd name="connsiteY172" fmla="*/ 2128281 h 2323145"/>
              <a:gd name="connsiteX173" fmla="*/ 3116175 w 11269336"/>
              <a:gd name="connsiteY173" fmla="*/ 2131633 h 2323145"/>
              <a:gd name="connsiteX174" fmla="*/ 3103685 w 11269336"/>
              <a:gd name="connsiteY174" fmla="*/ 2132814 h 2323145"/>
              <a:gd name="connsiteX175" fmla="*/ 3078794 w 11269336"/>
              <a:gd name="connsiteY175" fmla="*/ 2137935 h 2323145"/>
              <a:gd name="connsiteX176" fmla="*/ 3074407 w 11269336"/>
              <a:gd name="connsiteY176" fmla="*/ 2136274 h 2323145"/>
              <a:gd name="connsiteX177" fmla="*/ 3037285 w 11269336"/>
              <a:gd name="connsiteY177" fmla="*/ 2139919 h 2323145"/>
              <a:gd name="connsiteX178" fmla="*/ 3036901 w 11269336"/>
              <a:gd name="connsiteY178" fmla="*/ 2138726 h 2323145"/>
              <a:gd name="connsiteX179" fmla="*/ 3026996 w 11269336"/>
              <a:gd name="connsiteY179" fmla="*/ 2134322 h 2323145"/>
              <a:gd name="connsiteX180" fmla="*/ 3007772 w 11269336"/>
              <a:gd name="connsiteY180" fmla="*/ 2128742 h 2323145"/>
              <a:gd name="connsiteX181" fmla="*/ 2965030 w 11269336"/>
              <a:gd name="connsiteY181" fmla="*/ 2100494 h 2323145"/>
              <a:gd name="connsiteX182" fmla="*/ 2926342 w 11269336"/>
              <a:gd name="connsiteY182" fmla="*/ 2104155 h 2323145"/>
              <a:gd name="connsiteX183" fmla="*/ 2918608 w 11269336"/>
              <a:gd name="connsiteY183" fmla="*/ 2104215 h 2323145"/>
              <a:gd name="connsiteX184" fmla="*/ 2918475 w 11269336"/>
              <a:gd name="connsiteY184" fmla="*/ 2103937 h 2323145"/>
              <a:gd name="connsiteX185" fmla="*/ 2910360 w 11269336"/>
              <a:gd name="connsiteY185" fmla="*/ 2103444 h 2323145"/>
              <a:gd name="connsiteX186" fmla="*/ 2904507 w 11269336"/>
              <a:gd name="connsiteY186" fmla="*/ 2104326 h 2323145"/>
              <a:gd name="connsiteX187" fmla="*/ 2889503 w 11269336"/>
              <a:gd name="connsiteY187" fmla="*/ 2104443 h 2323145"/>
              <a:gd name="connsiteX188" fmla="*/ 2884480 w 11269336"/>
              <a:gd name="connsiteY188" fmla="*/ 2102626 h 2323145"/>
              <a:gd name="connsiteX189" fmla="*/ 2882689 w 11269336"/>
              <a:gd name="connsiteY189" fmla="*/ 2099228 h 2323145"/>
              <a:gd name="connsiteX190" fmla="*/ 2881291 w 11269336"/>
              <a:gd name="connsiteY190" fmla="*/ 2099618 h 2323145"/>
              <a:gd name="connsiteX191" fmla="*/ 2853979 w 11269336"/>
              <a:gd name="connsiteY191" fmla="*/ 2090388 h 2323145"/>
              <a:gd name="connsiteX192" fmla="*/ 2791790 w 11269336"/>
              <a:gd name="connsiteY192" fmla="*/ 2080332 h 2323145"/>
              <a:gd name="connsiteX193" fmla="*/ 2755844 w 11269336"/>
              <a:gd name="connsiteY193" fmla="*/ 2078874 h 2323145"/>
              <a:gd name="connsiteX194" fmla="*/ 2657742 w 11269336"/>
              <a:gd name="connsiteY194" fmla="*/ 2070179 h 2323145"/>
              <a:gd name="connsiteX195" fmla="*/ 2559549 w 11269336"/>
              <a:gd name="connsiteY195" fmla="*/ 2057873 h 2323145"/>
              <a:gd name="connsiteX196" fmla="*/ 2512054 w 11269336"/>
              <a:gd name="connsiteY196" fmla="*/ 2031671 h 2323145"/>
              <a:gd name="connsiteX197" fmla="*/ 2506437 w 11269336"/>
              <a:gd name="connsiteY197" fmla="*/ 2030918 h 2323145"/>
              <a:gd name="connsiteX198" fmla="*/ 2491752 w 11269336"/>
              <a:gd name="connsiteY198" fmla="*/ 2033906 h 2323145"/>
              <a:gd name="connsiteX199" fmla="*/ 2486338 w 11269336"/>
              <a:gd name="connsiteY199" fmla="*/ 2035862 h 2323145"/>
              <a:gd name="connsiteX200" fmla="*/ 2478186 w 11269336"/>
              <a:gd name="connsiteY200" fmla="*/ 2036953 h 2323145"/>
              <a:gd name="connsiteX201" fmla="*/ 2477950 w 11269336"/>
              <a:gd name="connsiteY201" fmla="*/ 2036715 h 2323145"/>
              <a:gd name="connsiteX202" fmla="*/ 2470381 w 11269336"/>
              <a:gd name="connsiteY202" fmla="*/ 2038256 h 2323145"/>
              <a:gd name="connsiteX203" fmla="*/ 2433781 w 11269336"/>
              <a:gd name="connsiteY203" fmla="*/ 2049140 h 2323145"/>
              <a:gd name="connsiteX204" fmla="*/ 2381172 w 11269336"/>
              <a:gd name="connsiteY204" fmla="*/ 2030645 h 2323145"/>
              <a:gd name="connsiteX205" fmla="*/ 2360198 w 11269336"/>
              <a:gd name="connsiteY205" fmla="*/ 2029059 h 2323145"/>
              <a:gd name="connsiteX206" fmla="*/ 2348815 w 11269336"/>
              <a:gd name="connsiteY206" fmla="*/ 2026798 h 2323145"/>
              <a:gd name="connsiteX207" fmla="*/ 2347988 w 11269336"/>
              <a:gd name="connsiteY207" fmla="*/ 2025745 h 2323145"/>
              <a:gd name="connsiteX208" fmla="*/ 2312920 w 11269336"/>
              <a:gd name="connsiteY208" fmla="*/ 2036311 h 2323145"/>
              <a:gd name="connsiteX209" fmla="*/ 2307986 w 11269336"/>
              <a:gd name="connsiteY209" fmla="*/ 2035583 h 2323145"/>
              <a:gd name="connsiteX210" fmla="*/ 2285481 w 11269336"/>
              <a:gd name="connsiteY210" fmla="*/ 2045197 h 2323145"/>
              <a:gd name="connsiteX211" fmla="*/ 2273666 w 11269336"/>
              <a:gd name="connsiteY211" fmla="*/ 2048710 h 2323145"/>
              <a:gd name="connsiteX212" fmla="*/ 2270719 w 11269336"/>
              <a:gd name="connsiteY212" fmla="*/ 2052702 h 2323145"/>
              <a:gd name="connsiteX213" fmla="*/ 2253080 w 11269336"/>
              <a:gd name="connsiteY213" fmla="*/ 2056363 h 2323145"/>
              <a:gd name="connsiteX214" fmla="*/ 2250906 w 11269336"/>
              <a:gd name="connsiteY214" fmla="*/ 2055654 h 2323145"/>
              <a:gd name="connsiteX215" fmla="*/ 2236905 w 11269336"/>
              <a:gd name="connsiteY215" fmla="*/ 2062882 h 2323145"/>
              <a:gd name="connsiteX216" fmla="*/ 2225830 w 11269336"/>
              <a:gd name="connsiteY216" fmla="*/ 2074027 h 2323145"/>
              <a:gd name="connsiteX217" fmla="*/ 2073776 w 11269336"/>
              <a:gd name="connsiteY217" fmla="*/ 2089244 h 2323145"/>
              <a:gd name="connsiteX218" fmla="*/ 1948256 w 11269336"/>
              <a:gd name="connsiteY218" fmla="*/ 2146616 h 2323145"/>
              <a:gd name="connsiteX219" fmla="*/ 1865582 w 11269336"/>
              <a:gd name="connsiteY219" fmla="*/ 2153738 h 2323145"/>
              <a:gd name="connsiteX220" fmla="*/ 1835210 w 11269336"/>
              <a:gd name="connsiteY220" fmla="*/ 2134244 h 2323145"/>
              <a:gd name="connsiteX221" fmla="*/ 1632661 w 11269336"/>
              <a:gd name="connsiteY221" fmla="*/ 2173882 h 2323145"/>
              <a:gd name="connsiteX222" fmla="*/ 1579590 w 11269336"/>
              <a:gd name="connsiteY222" fmla="*/ 2173680 h 2323145"/>
              <a:gd name="connsiteX223" fmla="*/ 1535601 w 11269336"/>
              <a:gd name="connsiteY223" fmla="*/ 2194590 h 2323145"/>
              <a:gd name="connsiteX224" fmla="*/ 1515594 w 11269336"/>
              <a:gd name="connsiteY224" fmla="*/ 2189622 h 2323145"/>
              <a:gd name="connsiteX225" fmla="*/ 1512113 w 11269336"/>
              <a:gd name="connsiteY225" fmla="*/ 2188534 h 2323145"/>
              <a:gd name="connsiteX226" fmla="*/ 1498838 w 11269336"/>
              <a:gd name="connsiteY226" fmla="*/ 2189213 h 2323145"/>
              <a:gd name="connsiteX227" fmla="*/ 1494279 w 11269336"/>
              <a:gd name="connsiteY227" fmla="*/ 2183112 h 2323145"/>
              <a:gd name="connsiteX228" fmla="*/ 1473714 w 11269336"/>
              <a:gd name="connsiteY228" fmla="*/ 2179625 h 2323145"/>
              <a:gd name="connsiteX229" fmla="*/ 1449503 w 11269336"/>
              <a:gd name="connsiteY229" fmla="*/ 2182633 h 2323145"/>
              <a:gd name="connsiteX230" fmla="*/ 1266687 w 11269336"/>
              <a:gd name="connsiteY230" fmla="*/ 2212688 h 2323145"/>
              <a:gd name="connsiteX231" fmla="*/ 1239614 w 11269336"/>
              <a:gd name="connsiteY231" fmla="*/ 2209727 h 2323145"/>
              <a:gd name="connsiteX232" fmla="*/ 1202436 w 11269336"/>
              <a:gd name="connsiteY232" fmla="*/ 2209817 h 2323145"/>
              <a:gd name="connsiteX233" fmla="*/ 1136097 w 11269336"/>
              <a:gd name="connsiteY233" fmla="*/ 2205112 h 2323145"/>
              <a:gd name="connsiteX234" fmla="*/ 988232 w 11269336"/>
              <a:gd name="connsiteY234" fmla="*/ 2235635 h 2323145"/>
              <a:gd name="connsiteX235" fmla="*/ 981959 w 11269336"/>
              <a:gd name="connsiteY235" fmla="*/ 2231607 h 2323145"/>
              <a:gd name="connsiteX236" fmla="*/ 938600 w 11269336"/>
              <a:gd name="connsiteY236" fmla="*/ 2238113 h 2323145"/>
              <a:gd name="connsiteX237" fmla="*/ 791788 w 11269336"/>
              <a:gd name="connsiteY237" fmla="*/ 2293224 h 2323145"/>
              <a:gd name="connsiteX238" fmla="*/ 706914 w 11269336"/>
              <a:gd name="connsiteY238" fmla="*/ 2305046 h 2323145"/>
              <a:gd name="connsiteX239" fmla="*/ 675971 w 11269336"/>
              <a:gd name="connsiteY239" fmla="*/ 2304030 h 2323145"/>
              <a:gd name="connsiteX240" fmla="*/ 624180 w 11269336"/>
              <a:gd name="connsiteY240" fmla="*/ 2302650 h 2323145"/>
              <a:gd name="connsiteX241" fmla="*/ 583453 w 11269336"/>
              <a:gd name="connsiteY241" fmla="*/ 2288788 h 2323145"/>
              <a:gd name="connsiteX242" fmla="*/ 540946 w 11269336"/>
              <a:gd name="connsiteY242" fmla="*/ 2292721 h 2323145"/>
              <a:gd name="connsiteX243" fmla="*/ 533680 w 11269336"/>
              <a:gd name="connsiteY243" fmla="*/ 2310233 h 2323145"/>
              <a:gd name="connsiteX244" fmla="*/ 487366 w 11269336"/>
              <a:gd name="connsiteY244" fmla="*/ 2309053 h 2323145"/>
              <a:gd name="connsiteX245" fmla="*/ 416820 w 11269336"/>
              <a:gd name="connsiteY245" fmla="*/ 2305443 h 2323145"/>
              <a:gd name="connsiteX246" fmla="*/ 376805 w 11269336"/>
              <a:gd name="connsiteY246" fmla="*/ 2307647 h 2323145"/>
              <a:gd name="connsiteX247" fmla="*/ 266777 w 11269336"/>
              <a:gd name="connsiteY247" fmla="*/ 2309012 h 2323145"/>
              <a:gd name="connsiteX248" fmla="*/ 156013 w 11269336"/>
              <a:gd name="connsiteY248" fmla="*/ 2306832 h 2323145"/>
              <a:gd name="connsiteX249" fmla="*/ 87258 w 11269336"/>
              <a:gd name="connsiteY249" fmla="*/ 2285511 h 2323145"/>
              <a:gd name="connsiteX250" fmla="*/ 23798 w 11269336"/>
              <a:gd name="connsiteY250" fmla="*/ 2281822 h 2323145"/>
              <a:gd name="connsiteX251" fmla="*/ 0 w 11269336"/>
              <a:gd name="connsiteY251" fmla="*/ 2285369 h 2323145"/>
              <a:gd name="connsiteX252" fmla="*/ 0 w 11269336"/>
              <a:gd name="connsiteY25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405765 w 11269336"/>
              <a:gd name="connsiteY141" fmla="*/ 2199902 h 2323145"/>
              <a:gd name="connsiteX142" fmla="*/ 4401354 w 11269336"/>
              <a:gd name="connsiteY142" fmla="*/ 2194745 h 2323145"/>
              <a:gd name="connsiteX143" fmla="*/ 4366646 w 11269336"/>
              <a:gd name="connsiteY143" fmla="*/ 2198564 h 2323145"/>
              <a:gd name="connsiteX144" fmla="*/ 4354009 w 11269336"/>
              <a:gd name="connsiteY144" fmla="*/ 2204984 h 2323145"/>
              <a:gd name="connsiteX145" fmla="*/ 4348284 w 11269336"/>
              <a:gd name="connsiteY145" fmla="*/ 2205270 h 2323145"/>
              <a:gd name="connsiteX146" fmla="*/ 4333906 w 11269336"/>
              <a:gd name="connsiteY146" fmla="*/ 2205251 h 2323145"/>
              <a:gd name="connsiteX147" fmla="*/ 4308819 w 11269336"/>
              <a:gd name="connsiteY147" fmla="*/ 2203822 h 2323145"/>
              <a:gd name="connsiteX148" fmla="*/ 4301210 w 11269336"/>
              <a:gd name="connsiteY148" fmla="*/ 2204456 h 2323145"/>
              <a:gd name="connsiteX149" fmla="*/ 4283095 w 11269336"/>
              <a:gd name="connsiteY149" fmla="*/ 2198177 h 2323145"/>
              <a:gd name="connsiteX150" fmla="*/ 4250119 w 11269336"/>
              <a:gd name="connsiteY150" fmla="*/ 2196342 h 2323145"/>
              <a:gd name="connsiteX151" fmla="*/ 4189203 w 11269336"/>
              <a:gd name="connsiteY151" fmla="*/ 2178994 h 2323145"/>
              <a:gd name="connsiteX152" fmla="*/ 4154035 w 11269336"/>
              <a:gd name="connsiteY152" fmla="*/ 2171950 h 2323145"/>
              <a:gd name="connsiteX153" fmla="*/ 4129569 w 11269336"/>
              <a:gd name="connsiteY153" fmla="*/ 2163850 h 2323145"/>
              <a:gd name="connsiteX154" fmla="*/ 4061250 w 11269336"/>
              <a:gd name="connsiteY154" fmla="*/ 2159236 h 2323145"/>
              <a:gd name="connsiteX155" fmla="*/ 3945480 w 11269336"/>
              <a:gd name="connsiteY155" fmla="*/ 2158279 h 2323145"/>
              <a:gd name="connsiteX156" fmla="*/ 3921468 w 11269336"/>
              <a:gd name="connsiteY156" fmla="*/ 2156588 h 2323145"/>
              <a:gd name="connsiteX157" fmla="*/ 3903348 w 11269336"/>
              <a:gd name="connsiteY157" fmla="*/ 2149220 h 2323145"/>
              <a:gd name="connsiteX158" fmla="*/ 3901342 w 11269336"/>
              <a:gd name="connsiteY158" fmla="*/ 2142355 h 2323145"/>
              <a:gd name="connsiteX159" fmla="*/ 3888539 w 11269336"/>
              <a:gd name="connsiteY159" fmla="*/ 2140476 h 2323145"/>
              <a:gd name="connsiteX160" fmla="*/ 3885662 w 11269336"/>
              <a:gd name="connsiteY160" fmla="*/ 2138740 h 2323145"/>
              <a:gd name="connsiteX161" fmla="*/ 3868627 w 11269336"/>
              <a:gd name="connsiteY161" fmla="*/ 2130023 h 2323145"/>
              <a:gd name="connsiteX162" fmla="*/ 3819177 w 11269336"/>
              <a:gd name="connsiteY162" fmla="*/ 2142111 h 2323145"/>
              <a:gd name="connsiteX163" fmla="*/ 3769100 w 11269336"/>
              <a:gd name="connsiteY163" fmla="*/ 2131731 h 2323145"/>
              <a:gd name="connsiteX164" fmla="*/ 3562752 w 11269336"/>
              <a:gd name="connsiteY164" fmla="*/ 2131785 h 2323145"/>
              <a:gd name="connsiteX165" fmla="*/ 3541402 w 11269336"/>
              <a:gd name="connsiteY165" fmla="*/ 2106821 h 2323145"/>
              <a:gd name="connsiteX166" fmla="*/ 3365341 w 11269336"/>
              <a:gd name="connsiteY166" fmla="*/ 2077638 h 2323145"/>
              <a:gd name="connsiteX167" fmla="*/ 3170922 w 11269336"/>
              <a:gd name="connsiteY167" fmla="*/ 2115957 h 2323145"/>
              <a:gd name="connsiteX168" fmla="*/ 3156256 w 11269336"/>
              <a:gd name="connsiteY168" fmla="*/ 2124773 h 2323145"/>
              <a:gd name="connsiteX169" fmla="*/ 3140298 w 11269336"/>
              <a:gd name="connsiteY169" fmla="*/ 2129182 h 2323145"/>
              <a:gd name="connsiteX170" fmla="*/ 3138514 w 11269336"/>
              <a:gd name="connsiteY170" fmla="*/ 2128069 h 2323145"/>
              <a:gd name="connsiteX171" fmla="*/ 3120467 w 11269336"/>
              <a:gd name="connsiteY171" fmla="*/ 2128281 h 2323145"/>
              <a:gd name="connsiteX172" fmla="*/ 3116175 w 11269336"/>
              <a:gd name="connsiteY172" fmla="*/ 2131633 h 2323145"/>
              <a:gd name="connsiteX173" fmla="*/ 3103685 w 11269336"/>
              <a:gd name="connsiteY173" fmla="*/ 2132814 h 2323145"/>
              <a:gd name="connsiteX174" fmla="*/ 3078794 w 11269336"/>
              <a:gd name="connsiteY174" fmla="*/ 2137935 h 2323145"/>
              <a:gd name="connsiteX175" fmla="*/ 3074407 w 11269336"/>
              <a:gd name="connsiteY175" fmla="*/ 2136274 h 2323145"/>
              <a:gd name="connsiteX176" fmla="*/ 3037285 w 11269336"/>
              <a:gd name="connsiteY176" fmla="*/ 2139919 h 2323145"/>
              <a:gd name="connsiteX177" fmla="*/ 3036901 w 11269336"/>
              <a:gd name="connsiteY177" fmla="*/ 2138726 h 2323145"/>
              <a:gd name="connsiteX178" fmla="*/ 3026996 w 11269336"/>
              <a:gd name="connsiteY178" fmla="*/ 2134322 h 2323145"/>
              <a:gd name="connsiteX179" fmla="*/ 3007772 w 11269336"/>
              <a:gd name="connsiteY179" fmla="*/ 2128742 h 2323145"/>
              <a:gd name="connsiteX180" fmla="*/ 2965030 w 11269336"/>
              <a:gd name="connsiteY180" fmla="*/ 2100494 h 2323145"/>
              <a:gd name="connsiteX181" fmla="*/ 2926342 w 11269336"/>
              <a:gd name="connsiteY181" fmla="*/ 2104155 h 2323145"/>
              <a:gd name="connsiteX182" fmla="*/ 2918608 w 11269336"/>
              <a:gd name="connsiteY182" fmla="*/ 2104215 h 2323145"/>
              <a:gd name="connsiteX183" fmla="*/ 2918475 w 11269336"/>
              <a:gd name="connsiteY183" fmla="*/ 2103937 h 2323145"/>
              <a:gd name="connsiteX184" fmla="*/ 2910360 w 11269336"/>
              <a:gd name="connsiteY184" fmla="*/ 2103444 h 2323145"/>
              <a:gd name="connsiteX185" fmla="*/ 2904507 w 11269336"/>
              <a:gd name="connsiteY185" fmla="*/ 2104326 h 2323145"/>
              <a:gd name="connsiteX186" fmla="*/ 2889503 w 11269336"/>
              <a:gd name="connsiteY186" fmla="*/ 2104443 h 2323145"/>
              <a:gd name="connsiteX187" fmla="*/ 2884480 w 11269336"/>
              <a:gd name="connsiteY187" fmla="*/ 2102626 h 2323145"/>
              <a:gd name="connsiteX188" fmla="*/ 2882689 w 11269336"/>
              <a:gd name="connsiteY188" fmla="*/ 2099228 h 2323145"/>
              <a:gd name="connsiteX189" fmla="*/ 2881291 w 11269336"/>
              <a:gd name="connsiteY189" fmla="*/ 2099618 h 2323145"/>
              <a:gd name="connsiteX190" fmla="*/ 2853979 w 11269336"/>
              <a:gd name="connsiteY190" fmla="*/ 2090388 h 2323145"/>
              <a:gd name="connsiteX191" fmla="*/ 2791790 w 11269336"/>
              <a:gd name="connsiteY191" fmla="*/ 2080332 h 2323145"/>
              <a:gd name="connsiteX192" fmla="*/ 2755844 w 11269336"/>
              <a:gd name="connsiteY192" fmla="*/ 2078874 h 2323145"/>
              <a:gd name="connsiteX193" fmla="*/ 2657742 w 11269336"/>
              <a:gd name="connsiteY193" fmla="*/ 2070179 h 2323145"/>
              <a:gd name="connsiteX194" fmla="*/ 2559549 w 11269336"/>
              <a:gd name="connsiteY194" fmla="*/ 2057873 h 2323145"/>
              <a:gd name="connsiteX195" fmla="*/ 2512054 w 11269336"/>
              <a:gd name="connsiteY195" fmla="*/ 2031671 h 2323145"/>
              <a:gd name="connsiteX196" fmla="*/ 2506437 w 11269336"/>
              <a:gd name="connsiteY196" fmla="*/ 2030918 h 2323145"/>
              <a:gd name="connsiteX197" fmla="*/ 2491752 w 11269336"/>
              <a:gd name="connsiteY197" fmla="*/ 2033906 h 2323145"/>
              <a:gd name="connsiteX198" fmla="*/ 2486338 w 11269336"/>
              <a:gd name="connsiteY198" fmla="*/ 2035862 h 2323145"/>
              <a:gd name="connsiteX199" fmla="*/ 2478186 w 11269336"/>
              <a:gd name="connsiteY199" fmla="*/ 2036953 h 2323145"/>
              <a:gd name="connsiteX200" fmla="*/ 2477950 w 11269336"/>
              <a:gd name="connsiteY200" fmla="*/ 2036715 h 2323145"/>
              <a:gd name="connsiteX201" fmla="*/ 2470381 w 11269336"/>
              <a:gd name="connsiteY201" fmla="*/ 2038256 h 2323145"/>
              <a:gd name="connsiteX202" fmla="*/ 2433781 w 11269336"/>
              <a:gd name="connsiteY202" fmla="*/ 2049140 h 2323145"/>
              <a:gd name="connsiteX203" fmla="*/ 2381172 w 11269336"/>
              <a:gd name="connsiteY203" fmla="*/ 2030645 h 2323145"/>
              <a:gd name="connsiteX204" fmla="*/ 2360198 w 11269336"/>
              <a:gd name="connsiteY204" fmla="*/ 2029059 h 2323145"/>
              <a:gd name="connsiteX205" fmla="*/ 2348815 w 11269336"/>
              <a:gd name="connsiteY205" fmla="*/ 2026798 h 2323145"/>
              <a:gd name="connsiteX206" fmla="*/ 2347988 w 11269336"/>
              <a:gd name="connsiteY206" fmla="*/ 2025745 h 2323145"/>
              <a:gd name="connsiteX207" fmla="*/ 2312920 w 11269336"/>
              <a:gd name="connsiteY207" fmla="*/ 2036311 h 2323145"/>
              <a:gd name="connsiteX208" fmla="*/ 2307986 w 11269336"/>
              <a:gd name="connsiteY208" fmla="*/ 2035583 h 2323145"/>
              <a:gd name="connsiteX209" fmla="*/ 2285481 w 11269336"/>
              <a:gd name="connsiteY209" fmla="*/ 2045197 h 2323145"/>
              <a:gd name="connsiteX210" fmla="*/ 2273666 w 11269336"/>
              <a:gd name="connsiteY210" fmla="*/ 2048710 h 2323145"/>
              <a:gd name="connsiteX211" fmla="*/ 2270719 w 11269336"/>
              <a:gd name="connsiteY211" fmla="*/ 2052702 h 2323145"/>
              <a:gd name="connsiteX212" fmla="*/ 2253080 w 11269336"/>
              <a:gd name="connsiteY212" fmla="*/ 2056363 h 2323145"/>
              <a:gd name="connsiteX213" fmla="*/ 2250906 w 11269336"/>
              <a:gd name="connsiteY213" fmla="*/ 2055654 h 2323145"/>
              <a:gd name="connsiteX214" fmla="*/ 2236905 w 11269336"/>
              <a:gd name="connsiteY214" fmla="*/ 2062882 h 2323145"/>
              <a:gd name="connsiteX215" fmla="*/ 2225830 w 11269336"/>
              <a:gd name="connsiteY215" fmla="*/ 2074027 h 2323145"/>
              <a:gd name="connsiteX216" fmla="*/ 2073776 w 11269336"/>
              <a:gd name="connsiteY216" fmla="*/ 2089244 h 2323145"/>
              <a:gd name="connsiteX217" fmla="*/ 1948256 w 11269336"/>
              <a:gd name="connsiteY217" fmla="*/ 2146616 h 2323145"/>
              <a:gd name="connsiteX218" fmla="*/ 1865582 w 11269336"/>
              <a:gd name="connsiteY218" fmla="*/ 2153738 h 2323145"/>
              <a:gd name="connsiteX219" fmla="*/ 1835210 w 11269336"/>
              <a:gd name="connsiteY219" fmla="*/ 2134244 h 2323145"/>
              <a:gd name="connsiteX220" fmla="*/ 1632661 w 11269336"/>
              <a:gd name="connsiteY220" fmla="*/ 2173882 h 2323145"/>
              <a:gd name="connsiteX221" fmla="*/ 1579590 w 11269336"/>
              <a:gd name="connsiteY221" fmla="*/ 2173680 h 2323145"/>
              <a:gd name="connsiteX222" fmla="*/ 1535601 w 11269336"/>
              <a:gd name="connsiteY222" fmla="*/ 2194590 h 2323145"/>
              <a:gd name="connsiteX223" fmla="*/ 1515594 w 11269336"/>
              <a:gd name="connsiteY223" fmla="*/ 2189622 h 2323145"/>
              <a:gd name="connsiteX224" fmla="*/ 1512113 w 11269336"/>
              <a:gd name="connsiteY224" fmla="*/ 2188534 h 2323145"/>
              <a:gd name="connsiteX225" fmla="*/ 1498838 w 11269336"/>
              <a:gd name="connsiteY225" fmla="*/ 2189213 h 2323145"/>
              <a:gd name="connsiteX226" fmla="*/ 1494279 w 11269336"/>
              <a:gd name="connsiteY226" fmla="*/ 2183112 h 2323145"/>
              <a:gd name="connsiteX227" fmla="*/ 1473714 w 11269336"/>
              <a:gd name="connsiteY227" fmla="*/ 2179625 h 2323145"/>
              <a:gd name="connsiteX228" fmla="*/ 1449503 w 11269336"/>
              <a:gd name="connsiteY228" fmla="*/ 2182633 h 2323145"/>
              <a:gd name="connsiteX229" fmla="*/ 1266687 w 11269336"/>
              <a:gd name="connsiteY229" fmla="*/ 2212688 h 2323145"/>
              <a:gd name="connsiteX230" fmla="*/ 1239614 w 11269336"/>
              <a:gd name="connsiteY230" fmla="*/ 2209727 h 2323145"/>
              <a:gd name="connsiteX231" fmla="*/ 1202436 w 11269336"/>
              <a:gd name="connsiteY231" fmla="*/ 2209817 h 2323145"/>
              <a:gd name="connsiteX232" fmla="*/ 1136097 w 11269336"/>
              <a:gd name="connsiteY232" fmla="*/ 2205112 h 2323145"/>
              <a:gd name="connsiteX233" fmla="*/ 988232 w 11269336"/>
              <a:gd name="connsiteY233" fmla="*/ 2235635 h 2323145"/>
              <a:gd name="connsiteX234" fmla="*/ 981959 w 11269336"/>
              <a:gd name="connsiteY234" fmla="*/ 2231607 h 2323145"/>
              <a:gd name="connsiteX235" fmla="*/ 938600 w 11269336"/>
              <a:gd name="connsiteY235" fmla="*/ 2238113 h 2323145"/>
              <a:gd name="connsiteX236" fmla="*/ 791788 w 11269336"/>
              <a:gd name="connsiteY236" fmla="*/ 2293224 h 2323145"/>
              <a:gd name="connsiteX237" fmla="*/ 706914 w 11269336"/>
              <a:gd name="connsiteY237" fmla="*/ 2305046 h 2323145"/>
              <a:gd name="connsiteX238" fmla="*/ 675971 w 11269336"/>
              <a:gd name="connsiteY238" fmla="*/ 2304030 h 2323145"/>
              <a:gd name="connsiteX239" fmla="*/ 624180 w 11269336"/>
              <a:gd name="connsiteY239" fmla="*/ 2302650 h 2323145"/>
              <a:gd name="connsiteX240" fmla="*/ 583453 w 11269336"/>
              <a:gd name="connsiteY240" fmla="*/ 2288788 h 2323145"/>
              <a:gd name="connsiteX241" fmla="*/ 540946 w 11269336"/>
              <a:gd name="connsiteY241" fmla="*/ 2292721 h 2323145"/>
              <a:gd name="connsiteX242" fmla="*/ 533680 w 11269336"/>
              <a:gd name="connsiteY242" fmla="*/ 2310233 h 2323145"/>
              <a:gd name="connsiteX243" fmla="*/ 487366 w 11269336"/>
              <a:gd name="connsiteY243" fmla="*/ 2309053 h 2323145"/>
              <a:gd name="connsiteX244" fmla="*/ 416820 w 11269336"/>
              <a:gd name="connsiteY244" fmla="*/ 2305443 h 2323145"/>
              <a:gd name="connsiteX245" fmla="*/ 376805 w 11269336"/>
              <a:gd name="connsiteY245" fmla="*/ 2307647 h 2323145"/>
              <a:gd name="connsiteX246" fmla="*/ 266777 w 11269336"/>
              <a:gd name="connsiteY246" fmla="*/ 2309012 h 2323145"/>
              <a:gd name="connsiteX247" fmla="*/ 156013 w 11269336"/>
              <a:gd name="connsiteY247" fmla="*/ 2306832 h 2323145"/>
              <a:gd name="connsiteX248" fmla="*/ 87258 w 11269336"/>
              <a:gd name="connsiteY248" fmla="*/ 2285511 h 2323145"/>
              <a:gd name="connsiteX249" fmla="*/ 23798 w 11269336"/>
              <a:gd name="connsiteY249" fmla="*/ 2281822 h 2323145"/>
              <a:gd name="connsiteX250" fmla="*/ 0 w 11269336"/>
              <a:gd name="connsiteY250" fmla="*/ 2285369 h 2323145"/>
              <a:gd name="connsiteX251" fmla="*/ 0 w 11269336"/>
              <a:gd name="connsiteY251" fmla="*/ 0 h 232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</a:cxnLst>
            <a:rect l="l" t="t" r="r" b="b"/>
            <a:pathLst>
              <a:path w="11269336" h="2323145">
                <a:moveTo>
                  <a:pt x="0" y="0"/>
                </a:moveTo>
                <a:lnTo>
                  <a:pt x="11269336" y="0"/>
                </a:lnTo>
                <a:lnTo>
                  <a:pt x="11268645" y="511"/>
                </a:lnTo>
                <a:cubicBezTo>
                  <a:pt x="11257520" y="14091"/>
                  <a:pt x="11248967" y="32073"/>
                  <a:pt x="11230739" y="37096"/>
                </a:cubicBezTo>
                <a:cubicBezTo>
                  <a:pt x="11194283" y="47141"/>
                  <a:pt x="11124351" y="55013"/>
                  <a:pt x="11082485" y="78590"/>
                </a:cubicBezTo>
                <a:cubicBezTo>
                  <a:pt x="11064655" y="69818"/>
                  <a:pt x="11049588" y="97621"/>
                  <a:pt x="11031776" y="79197"/>
                </a:cubicBezTo>
                <a:cubicBezTo>
                  <a:pt x="11016683" y="85023"/>
                  <a:pt x="11009945" y="92832"/>
                  <a:pt x="10995894" y="83459"/>
                </a:cubicBezTo>
                <a:cubicBezTo>
                  <a:pt x="10971843" y="134740"/>
                  <a:pt x="10888992" y="106042"/>
                  <a:pt x="10861177" y="147419"/>
                </a:cubicBezTo>
                <a:cubicBezTo>
                  <a:pt x="10850370" y="129415"/>
                  <a:pt x="10807086" y="138624"/>
                  <a:pt x="10782732" y="135645"/>
                </a:cubicBezTo>
                <a:cubicBezTo>
                  <a:pt x="10869014" y="196205"/>
                  <a:pt x="10693356" y="147304"/>
                  <a:pt x="10660773" y="179312"/>
                </a:cubicBezTo>
                <a:cubicBezTo>
                  <a:pt x="10667385" y="121467"/>
                  <a:pt x="10595265" y="182241"/>
                  <a:pt x="10564442" y="160738"/>
                </a:cubicBezTo>
                <a:cubicBezTo>
                  <a:pt x="10544419" y="190949"/>
                  <a:pt x="10518436" y="167191"/>
                  <a:pt x="10490200" y="183533"/>
                </a:cubicBezTo>
                <a:cubicBezTo>
                  <a:pt x="10423905" y="202688"/>
                  <a:pt x="10362764" y="244779"/>
                  <a:pt x="10271351" y="243104"/>
                </a:cubicBezTo>
                <a:cubicBezTo>
                  <a:pt x="10247818" y="329775"/>
                  <a:pt x="10135674" y="303068"/>
                  <a:pt x="10061033" y="364937"/>
                </a:cubicBezTo>
                <a:cubicBezTo>
                  <a:pt x="10014289" y="383940"/>
                  <a:pt x="9930032" y="360289"/>
                  <a:pt x="9921770" y="406154"/>
                </a:cubicBezTo>
                <a:cubicBezTo>
                  <a:pt x="9894276" y="384665"/>
                  <a:pt x="9881945" y="430851"/>
                  <a:pt x="9858388" y="439489"/>
                </a:cubicBezTo>
                <a:cubicBezTo>
                  <a:pt x="9835642" y="426888"/>
                  <a:pt x="9828901" y="443125"/>
                  <a:pt x="9811914" y="449865"/>
                </a:cubicBezTo>
                <a:cubicBezTo>
                  <a:pt x="9801869" y="441287"/>
                  <a:pt x="9787055" y="444835"/>
                  <a:pt x="9784394" y="457816"/>
                </a:cubicBezTo>
                <a:cubicBezTo>
                  <a:pt x="9797169" y="483924"/>
                  <a:pt x="9656844" y="450179"/>
                  <a:pt x="9656836" y="469967"/>
                </a:cubicBezTo>
                <a:cubicBezTo>
                  <a:pt x="9589537" y="485301"/>
                  <a:pt x="9662097" y="527310"/>
                  <a:pt x="9561575" y="559978"/>
                </a:cubicBezTo>
                <a:cubicBezTo>
                  <a:pt x="9479149" y="599104"/>
                  <a:pt x="9215234" y="670585"/>
                  <a:pt x="9162278" y="704724"/>
                </a:cubicBezTo>
                <a:cubicBezTo>
                  <a:pt x="9173017" y="730567"/>
                  <a:pt x="9063215" y="727685"/>
                  <a:pt x="9062863" y="754656"/>
                </a:cubicBezTo>
                <a:cubicBezTo>
                  <a:pt x="9021608" y="774940"/>
                  <a:pt x="8924639" y="816390"/>
                  <a:pt x="8914746" y="826428"/>
                </a:cubicBezTo>
                <a:lnTo>
                  <a:pt x="8917778" y="835198"/>
                </a:lnTo>
                <a:lnTo>
                  <a:pt x="8905560" y="838358"/>
                </a:lnTo>
                <a:lnTo>
                  <a:pt x="8897564" y="834287"/>
                </a:lnTo>
                <a:lnTo>
                  <a:pt x="8878040" y="844150"/>
                </a:lnTo>
                <a:cubicBezTo>
                  <a:pt x="8861112" y="848992"/>
                  <a:pt x="8812843" y="856499"/>
                  <a:pt x="8795998" y="863337"/>
                </a:cubicBezTo>
                <a:cubicBezTo>
                  <a:pt x="8792888" y="873975"/>
                  <a:pt x="8786153" y="880792"/>
                  <a:pt x="8776970" y="885177"/>
                </a:cubicBezTo>
                <a:lnTo>
                  <a:pt x="8755719" y="889754"/>
                </a:lnTo>
                <a:lnTo>
                  <a:pt x="8743257" y="904723"/>
                </a:lnTo>
                <a:cubicBezTo>
                  <a:pt x="8737642" y="908108"/>
                  <a:pt x="8730651" y="908759"/>
                  <a:pt x="8721366" y="904711"/>
                </a:cubicBezTo>
                <a:cubicBezTo>
                  <a:pt x="8711895" y="915873"/>
                  <a:pt x="8676250" y="900745"/>
                  <a:pt x="8678353" y="926318"/>
                </a:cubicBezTo>
                <a:cubicBezTo>
                  <a:pt x="8658506" y="928813"/>
                  <a:pt x="8647569" y="933735"/>
                  <a:pt x="8636849" y="937900"/>
                </a:cubicBezTo>
                <a:lnTo>
                  <a:pt x="8620213" y="943068"/>
                </a:lnTo>
                <a:lnTo>
                  <a:pt x="8612581" y="952695"/>
                </a:lnTo>
                <a:cubicBezTo>
                  <a:pt x="8605836" y="959769"/>
                  <a:pt x="8598255" y="964412"/>
                  <a:pt x="8589038" y="963892"/>
                </a:cubicBezTo>
                <a:lnTo>
                  <a:pt x="8579950" y="960899"/>
                </a:lnTo>
                <a:cubicBezTo>
                  <a:pt x="8579740" y="962476"/>
                  <a:pt x="8579529" y="964053"/>
                  <a:pt x="8579319" y="965630"/>
                </a:cubicBezTo>
                <a:cubicBezTo>
                  <a:pt x="8579138" y="972972"/>
                  <a:pt x="8576531" y="980010"/>
                  <a:pt x="8547429" y="984506"/>
                </a:cubicBezTo>
                <a:cubicBezTo>
                  <a:pt x="8529238" y="1001725"/>
                  <a:pt x="8505565" y="1015840"/>
                  <a:pt x="8478704" y="1025490"/>
                </a:cubicBezTo>
                <a:cubicBezTo>
                  <a:pt x="8473109" y="1019545"/>
                  <a:pt x="8465819" y="1032194"/>
                  <a:pt x="8461421" y="1035512"/>
                </a:cubicBezTo>
                <a:cubicBezTo>
                  <a:pt x="8459739" y="1031087"/>
                  <a:pt x="8447663" y="1032074"/>
                  <a:pt x="8445003" y="1036851"/>
                </a:cubicBezTo>
                <a:cubicBezTo>
                  <a:pt x="8366593" y="1075951"/>
                  <a:pt x="8398773" y="1021402"/>
                  <a:pt x="8357350" y="1060213"/>
                </a:cubicBezTo>
                <a:cubicBezTo>
                  <a:pt x="8349366" y="1063843"/>
                  <a:pt x="8342208" y="1063367"/>
                  <a:pt x="8335565" y="1061151"/>
                </a:cubicBezTo>
                <a:lnTo>
                  <a:pt x="8325267" y="1055919"/>
                </a:lnTo>
                <a:lnTo>
                  <a:pt x="8293586" y="1076144"/>
                </a:lnTo>
                <a:cubicBezTo>
                  <a:pt x="8277595" y="1084193"/>
                  <a:pt x="8260401" y="1090863"/>
                  <a:pt x="8242405" y="1095960"/>
                </a:cubicBezTo>
                <a:cubicBezTo>
                  <a:pt x="8226373" y="1101227"/>
                  <a:pt x="8224213" y="1102052"/>
                  <a:pt x="8197391" y="1107746"/>
                </a:cubicBezTo>
                <a:cubicBezTo>
                  <a:pt x="8090266" y="1152133"/>
                  <a:pt x="8141491" y="1082372"/>
                  <a:pt x="8081474" y="1130125"/>
                </a:cubicBezTo>
                <a:cubicBezTo>
                  <a:pt x="8070634" y="1134173"/>
                  <a:pt x="8061619" y="1132810"/>
                  <a:pt x="8053585" y="1129169"/>
                </a:cubicBezTo>
                <a:lnTo>
                  <a:pt x="8038422" y="1119092"/>
                </a:lnTo>
                <a:lnTo>
                  <a:pt x="8029450" y="1125592"/>
                </a:lnTo>
                <a:cubicBezTo>
                  <a:pt x="7992226" y="1133484"/>
                  <a:pt x="7978616" y="1122765"/>
                  <a:pt x="7959552" y="1140188"/>
                </a:cubicBezTo>
                <a:cubicBezTo>
                  <a:pt x="7922008" y="1119572"/>
                  <a:pt x="7937737" y="1141786"/>
                  <a:pt x="7914188" y="1150862"/>
                </a:cubicBezTo>
                <a:cubicBezTo>
                  <a:pt x="7896037" y="1160155"/>
                  <a:pt x="7933463" y="1163411"/>
                  <a:pt x="7914918" y="1168758"/>
                </a:cubicBezTo>
                <a:cubicBezTo>
                  <a:pt x="7893102" y="1165887"/>
                  <a:pt x="7898453" y="1187420"/>
                  <a:pt x="7875510" y="1183153"/>
                </a:cubicBezTo>
                <a:cubicBezTo>
                  <a:pt x="7877354" y="1165743"/>
                  <a:pt x="7834286" y="1194789"/>
                  <a:pt x="7829932" y="1180782"/>
                </a:cubicBezTo>
                <a:cubicBezTo>
                  <a:pt x="7816047" y="1204874"/>
                  <a:pt x="7801901" y="1181513"/>
                  <a:pt x="7779182" y="1192665"/>
                </a:cubicBezTo>
                <a:cubicBezTo>
                  <a:pt x="7769446" y="1202686"/>
                  <a:pt x="7761564" y="1205661"/>
                  <a:pt x="7748774" y="1199586"/>
                </a:cubicBezTo>
                <a:cubicBezTo>
                  <a:pt x="7704339" y="1247771"/>
                  <a:pt x="7717626" y="1207638"/>
                  <a:pt x="7671846" y="1231966"/>
                </a:cubicBezTo>
                <a:cubicBezTo>
                  <a:pt x="7632956" y="1255682"/>
                  <a:pt x="7587383" y="1275180"/>
                  <a:pt x="7554146" y="1319748"/>
                </a:cubicBezTo>
                <a:cubicBezTo>
                  <a:pt x="7548775" y="1331557"/>
                  <a:pt x="7531272" y="1339155"/>
                  <a:pt x="7515052" y="1336718"/>
                </a:cubicBezTo>
                <a:cubicBezTo>
                  <a:pt x="7512260" y="1336298"/>
                  <a:pt x="7509613" y="1335590"/>
                  <a:pt x="7507193" y="1334617"/>
                </a:cubicBezTo>
                <a:cubicBezTo>
                  <a:pt x="7488273" y="1365207"/>
                  <a:pt x="7468925" y="1356298"/>
                  <a:pt x="7461694" y="1375866"/>
                </a:cubicBezTo>
                <a:cubicBezTo>
                  <a:pt x="7422434" y="1391917"/>
                  <a:pt x="7384603" y="1382819"/>
                  <a:pt x="7377571" y="1400128"/>
                </a:cubicBezTo>
                <a:cubicBezTo>
                  <a:pt x="7356236" y="1403926"/>
                  <a:pt x="7322509" y="1393138"/>
                  <a:pt x="7311261" y="1412652"/>
                </a:cubicBezTo>
                <a:cubicBezTo>
                  <a:pt x="7305349" y="1400071"/>
                  <a:pt x="7289966" y="1428039"/>
                  <a:pt x="7275307" y="1422171"/>
                </a:cubicBezTo>
                <a:cubicBezTo>
                  <a:pt x="7264529" y="1416601"/>
                  <a:pt x="7257348" y="1423786"/>
                  <a:pt x="7247783" y="1426330"/>
                </a:cubicBezTo>
                <a:cubicBezTo>
                  <a:pt x="7233839" y="1423056"/>
                  <a:pt x="7194363" y="1442037"/>
                  <a:pt x="7185047" y="1451812"/>
                </a:cubicBezTo>
                <a:cubicBezTo>
                  <a:pt x="7164447" y="1483396"/>
                  <a:pt x="7101577" y="1475742"/>
                  <a:pt x="7084117" y="1500281"/>
                </a:cubicBezTo>
                <a:cubicBezTo>
                  <a:pt x="7076899" y="1504821"/>
                  <a:pt x="7069494" y="1507565"/>
                  <a:pt x="7062011" y="1509183"/>
                </a:cubicBezTo>
                <a:lnTo>
                  <a:pt x="7040555" y="1511207"/>
                </a:lnTo>
                <a:lnTo>
                  <a:pt x="7033438" y="1506772"/>
                </a:lnTo>
                <a:lnTo>
                  <a:pt x="7020886" y="1510764"/>
                </a:lnTo>
                <a:lnTo>
                  <a:pt x="7017033" y="1510650"/>
                </a:lnTo>
                <a:lnTo>
                  <a:pt x="6995460" y="1511173"/>
                </a:lnTo>
                <a:cubicBezTo>
                  <a:pt x="7010208" y="1537643"/>
                  <a:pt x="6938512" y="1522467"/>
                  <a:pt x="6962144" y="1541508"/>
                </a:cubicBezTo>
                <a:cubicBezTo>
                  <a:pt x="6926351" y="1550586"/>
                  <a:pt x="6958236" y="1566326"/>
                  <a:pt x="6910674" y="1554793"/>
                </a:cubicBezTo>
                <a:cubicBezTo>
                  <a:pt x="6859225" y="1589274"/>
                  <a:pt x="6769015" y="1598548"/>
                  <a:pt x="6732152" y="1642538"/>
                </a:cubicBezTo>
                <a:cubicBezTo>
                  <a:pt x="6734901" y="1628031"/>
                  <a:pt x="6709146" y="1622413"/>
                  <a:pt x="6694106" y="1632377"/>
                </a:cubicBezTo>
                <a:cubicBezTo>
                  <a:pt x="6702628" y="1575914"/>
                  <a:pt x="6638899" y="1692862"/>
                  <a:pt x="6617223" y="1659889"/>
                </a:cubicBezTo>
                <a:cubicBezTo>
                  <a:pt x="6623246" y="1693349"/>
                  <a:pt x="6561228" y="1764690"/>
                  <a:pt x="6521138" y="1744340"/>
                </a:cubicBezTo>
                <a:cubicBezTo>
                  <a:pt x="6469831" y="1761656"/>
                  <a:pt x="6438109" y="1796731"/>
                  <a:pt x="6380677" y="1796883"/>
                </a:cubicBezTo>
                <a:cubicBezTo>
                  <a:pt x="6379865" y="1801686"/>
                  <a:pt x="6377810" y="1805986"/>
                  <a:pt x="6374897" y="1809910"/>
                </a:cubicBezTo>
                <a:lnTo>
                  <a:pt x="6364545" y="1820090"/>
                </a:lnTo>
                <a:lnTo>
                  <a:pt x="6362126" y="1819991"/>
                </a:lnTo>
                <a:cubicBezTo>
                  <a:pt x="6353055" y="1821720"/>
                  <a:pt x="6348796" y="1824537"/>
                  <a:pt x="6346673" y="1827824"/>
                </a:cubicBezTo>
                <a:lnTo>
                  <a:pt x="6345588" y="1832232"/>
                </a:lnTo>
                <a:lnTo>
                  <a:pt x="6335708" y="1838451"/>
                </a:lnTo>
                <a:lnTo>
                  <a:pt x="6318182" y="1852975"/>
                </a:lnTo>
                <a:lnTo>
                  <a:pt x="6313084" y="1853561"/>
                </a:lnTo>
                <a:lnTo>
                  <a:pt x="6283816" y="1872148"/>
                </a:lnTo>
                <a:lnTo>
                  <a:pt x="6282550" y="1871392"/>
                </a:lnTo>
                <a:cubicBezTo>
                  <a:pt x="6279041" y="1870121"/>
                  <a:pt x="6275192" y="1869982"/>
                  <a:pt x="6270527" y="1872208"/>
                </a:cubicBezTo>
                <a:cubicBezTo>
                  <a:pt x="6265029" y="1853962"/>
                  <a:pt x="6262790" y="1867903"/>
                  <a:pt x="6249518" y="1876079"/>
                </a:cubicBezTo>
                <a:cubicBezTo>
                  <a:pt x="6238019" y="1849564"/>
                  <a:pt x="6207959" y="1881750"/>
                  <a:pt x="6190386" y="1872478"/>
                </a:cubicBezTo>
                <a:cubicBezTo>
                  <a:pt x="6180893" y="1879083"/>
                  <a:pt x="6170646" y="1885584"/>
                  <a:pt x="6159777" y="1891745"/>
                </a:cubicBezTo>
                <a:lnTo>
                  <a:pt x="6153131" y="1895079"/>
                </a:lnTo>
                <a:lnTo>
                  <a:pt x="6152798" y="1894920"/>
                </a:lnTo>
                <a:cubicBezTo>
                  <a:pt x="6150925" y="1895166"/>
                  <a:pt x="6148578" y="1896082"/>
                  <a:pt x="6145388" y="1897990"/>
                </a:cubicBezTo>
                <a:lnTo>
                  <a:pt x="6141014" y="1901155"/>
                </a:lnTo>
                <a:lnTo>
                  <a:pt x="6128122" y="1907623"/>
                </a:lnTo>
                <a:lnTo>
                  <a:pt x="6122351" y="1908359"/>
                </a:lnTo>
                <a:cubicBezTo>
                  <a:pt x="6099508" y="1905910"/>
                  <a:pt x="6088334" y="1869006"/>
                  <a:pt x="6064750" y="1896394"/>
                </a:cubicBezTo>
                <a:cubicBezTo>
                  <a:pt x="6025977" y="1903785"/>
                  <a:pt x="5997095" y="1889190"/>
                  <a:pt x="5964230" y="1910038"/>
                </a:cubicBezTo>
                <a:cubicBezTo>
                  <a:pt x="5927910" y="1916874"/>
                  <a:pt x="5894873" y="1914928"/>
                  <a:pt x="5865399" y="1926966"/>
                </a:cubicBezTo>
                <a:cubicBezTo>
                  <a:pt x="5851644" y="1923038"/>
                  <a:pt x="5839380" y="1922808"/>
                  <a:pt x="5829951" y="1934755"/>
                </a:cubicBezTo>
                <a:cubicBezTo>
                  <a:pt x="5795498" y="1938369"/>
                  <a:pt x="5784532" y="1926246"/>
                  <a:pt x="5765285" y="1941322"/>
                </a:cubicBezTo>
                <a:cubicBezTo>
                  <a:pt x="5741789" y="1922874"/>
                  <a:pt x="5742385" y="1931607"/>
                  <a:pt x="5734750" y="1939793"/>
                </a:cubicBezTo>
                <a:lnTo>
                  <a:pt x="5733569" y="1940505"/>
                </a:lnTo>
                <a:lnTo>
                  <a:pt x="5730329" y="1937845"/>
                </a:lnTo>
                <a:lnTo>
                  <a:pt x="5724661" y="1937455"/>
                </a:lnTo>
                <a:lnTo>
                  <a:pt x="5710186" y="1941370"/>
                </a:lnTo>
                <a:lnTo>
                  <a:pt x="5704910" y="1943663"/>
                </a:lnTo>
                <a:cubicBezTo>
                  <a:pt x="5701213" y="1944937"/>
                  <a:pt x="5698678" y="1945391"/>
                  <a:pt x="5696836" y="1945271"/>
                </a:cubicBezTo>
                <a:lnTo>
                  <a:pt x="5696583" y="1945050"/>
                </a:lnTo>
                <a:lnTo>
                  <a:pt x="5689123" y="1947067"/>
                </a:lnTo>
                <a:cubicBezTo>
                  <a:pt x="5676655" y="1951072"/>
                  <a:pt x="5664639" y="1955533"/>
                  <a:pt x="5653291" y="1960245"/>
                </a:cubicBezTo>
                <a:cubicBezTo>
                  <a:pt x="5640346" y="1947636"/>
                  <a:pt x="5600180" y="1973739"/>
                  <a:pt x="5599385" y="1945198"/>
                </a:cubicBezTo>
                <a:cubicBezTo>
                  <a:pt x="5583913" y="1950736"/>
                  <a:pt x="5576590" y="1964134"/>
                  <a:pt x="5578300" y="1944963"/>
                </a:cubicBezTo>
                <a:cubicBezTo>
                  <a:pt x="5573104" y="1946266"/>
                  <a:pt x="5569560" y="1945382"/>
                  <a:pt x="5566758" y="1943441"/>
                </a:cubicBezTo>
                <a:lnTo>
                  <a:pt x="5565857" y="1942445"/>
                </a:lnTo>
                <a:lnTo>
                  <a:pt x="5531534" y="1955208"/>
                </a:lnTo>
                <a:lnTo>
                  <a:pt x="5526552" y="1954799"/>
                </a:lnTo>
                <a:lnTo>
                  <a:pt x="5504723" y="1965811"/>
                </a:lnTo>
                <a:lnTo>
                  <a:pt x="5493156" y="1970063"/>
                </a:lnTo>
                <a:lnTo>
                  <a:pt x="5490486" y="1974227"/>
                </a:lnTo>
                <a:cubicBezTo>
                  <a:pt x="5487271" y="1977077"/>
                  <a:pt x="5482233" y="1979045"/>
                  <a:pt x="5473107" y="1979001"/>
                </a:cubicBezTo>
                <a:lnTo>
                  <a:pt x="5470885" y="1978432"/>
                </a:lnTo>
                <a:lnTo>
                  <a:pt x="5457393" y="1986525"/>
                </a:lnTo>
                <a:cubicBezTo>
                  <a:pt x="5453194" y="1989853"/>
                  <a:pt x="5449663" y="1993721"/>
                  <a:pt x="5447102" y="1998329"/>
                </a:cubicBezTo>
                <a:cubicBezTo>
                  <a:pt x="5386283" y="2017364"/>
                  <a:pt x="5223545" y="2015483"/>
                  <a:pt x="5159151" y="2029640"/>
                </a:cubicBezTo>
                <a:cubicBezTo>
                  <a:pt x="5141359" y="2036610"/>
                  <a:pt x="5090827" y="2076822"/>
                  <a:pt x="5098838" y="2062961"/>
                </a:cubicBezTo>
                <a:cubicBezTo>
                  <a:pt x="5047883" y="2099457"/>
                  <a:pt x="4922007" y="2111466"/>
                  <a:pt x="4860988" y="2135698"/>
                </a:cubicBezTo>
                <a:cubicBezTo>
                  <a:pt x="4805413" y="2152292"/>
                  <a:pt x="4784714" y="2158665"/>
                  <a:pt x="4765388" y="2162525"/>
                </a:cubicBezTo>
                <a:cubicBezTo>
                  <a:pt x="4758560" y="2161978"/>
                  <a:pt x="4751823" y="2160531"/>
                  <a:pt x="4745033" y="2158859"/>
                </a:cubicBezTo>
                <a:lnTo>
                  <a:pt x="4741475" y="2157998"/>
                </a:lnTo>
                <a:lnTo>
                  <a:pt x="4728247" y="2159526"/>
                </a:lnTo>
                <a:lnTo>
                  <a:pt x="4723263" y="2153742"/>
                </a:lnTo>
                <a:lnTo>
                  <a:pt x="4593061" y="2171597"/>
                </a:lnTo>
                <a:lnTo>
                  <a:pt x="4405765" y="2199902"/>
                </a:lnTo>
                <a:cubicBezTo>
                  <a:pt x="4403942" y="2198353"/>
                  <a:pt x="4402457" y="2196614"/>
                  <a:pt x="4401354" y="2194745"/>
                </a:cubicBezTo>
                <a:lnTo>
                  <a:pt x="4366646" y="2198564"/>
                </a:lnTo>
                <a:lnTo>
                  <a:pt x="4354009" y="2204984"/>
                </a:lnTo>
                <a:lnTo>
                  <a:pt x="4348284" y="2205270"/>
                </a:lnTo>
                <a:lnTo>
                  <a:pt x="4333906" y="2205251"/>
                </a:lnTo>
                <a:cubicBezTo>
                  <a:pt x="4326429" y="2204713"/>
                  <a:pt x="4318024" y="2203940"/>
                  <a:pt x="4308819" y="2203822"/>
                </a:cubicBezTo>
                <a:lnTo>
                  <a:pt x="4301210" y="2204456"/>
                </a:lnTo>
                <a:lnTo>
                  <a:pt x="4283095" y="2198177"/>
                </a:lnTo>
                <a:cubicBezTo>
                  <a:pt x="4269863" y="2193337"/>
                  <a:pt x="4259612" y="2190345"/>
                  <a:pt x="4250119" y="2196342"/>
                </a:cubicBezTo>
                <a:cubicBezTo>
                  <a:pt x="4230702" y="2190559"/>
                  <a:pt x="4213171" y="2166890"/>
                  <a:pt x="4189203" y="2178994"/>
                </a:cubicBezTo>
                <a:cubicBezTo>
                  <a:pt x="4194512" y="2165594"/>
                  <a:pt x="4160734" y="2183257"/>
                  <a:pt x="4154035" y="2171950"/>
                </a:cubicBezTo>
                <a:cubicBezTo>
                  <a:pt x="4150098" y="2162547"/>
                  <a:pt x="4138934" y="2165714"/>
                  <a:pt x="4129569" y="2163850"/>
                </a:cubicBezTo>
                <a:cubicBezTo>
                  <a:pt x="4121391" y="2155090"/>
                  <a:pt x="4076089" y="2154737"/>
                  <a:pt x="4061250" y="2159236"/>
                </a:cubicBezTo>
                <a:cubicBezTo>
                  <a:pt x="4020618" y="2177811"/>
                  <a:pt x="3978175" y="2144465"/>
                  <a:pt x="3945480" y="2158279"/>
                </a:cubicBezTo>
                <a:cubicBezTo>
                  <a:pt x="3936362" y="2159139"/>
                  <a:pt x="3928502" y="2158369"/>
                  <a:pt x="3921468" y="2156588"/>
                </a:cubicBezTo>
                <a:lnTo>
                  <a:pt x="3903348" y="2149220"/>
                </a:lnTo>
                <a:lnTo>
                  <a:pt x="3901342" y="2142355"/>
                </a:lnTo>
                <a:lnTo>
                  <a:pt x="3888539" y="2140476"/>
                </a:lnTo>
                <a:lnTo>
                  <a:pt x="3885662" y="2138740"/>
                </a:lnTo>
                <a:cubicBezTo>
                  <a:pt x="3880178" y="2135398"/>
                  <a:pt x="3874645" y="2132286"/>
                  <a:pt x="3868627" y="2130023"/>
                </a:cubicBezTo>
                <a:cubicBezTo>
                  <a:pt x="3859240" y="2159198"/>
                  <a:pt x="3815892" y="2115590"/>
                  <a:pt x="3819177" y="2142111"/>
                </a:cubicBezTo>
                <a:cubicBezTo>
                  <a:pt x="3784478" y="2134756"/>
                  <a:pt x="3796708" y="2161930"/>
                  <a:pt x="3769100" y="2131731"/>
                </a:cubicBezTo>
                <a:cubicBezTo>
                  <a:pt x="3702423" y="2139704"/>
                  <a:pt x="3625642" y="2109386"/>
                  <a:pt x="3562752" y="2131785"/>
                </a:cubicBezTo>
                <a:cubicBezTo>
                  <a:pt x="3576244" y="2120400"/>
                  <a:pt x="3560801" y="2104591"/>
                  <a:pt x="3541402" y="2106821"/>
                </a:cubicBezTo>
                <a:cubicBezTo>
                  <a:pt x="3592232" y="2061584"/>
                  <a:pt x="3356194" y="2115384"/>
                  <a:pt x="3365341" y="2077638"/>
                </a:cubicBezTo>
                <a:cubicBezTo>
                  <a:pt x="3303594" y="2079161"/>
                  <a:pt x="3221644" y="2111487"/>
                  <a:pt x="3170922" y="2115957"/>
                </a:cubicBezTo>
                <a:cubicBezTo>
                  <a:pt x="3166532" y="2119769"/>
                  <a:pt x="3161579" y="2122617"/>
                  <a:pt x="3156256" y="2124773"/>
                </a:cubicBezTo>
                <a:lnTo>
                  <a:pt x="3140298" y="2129182"/>
                </a:lnTo>
                <a:lnTo>
                  <a:pt x="3138514" y="2128069"/>
                </a:lnTo>
                <a:cubicBezTo>
                  <a:pt x="3130169" y="2125710"/>
                  <a:pt x="3124679" y="2126336"/>
                  <a:pt x="3120467" y="2128281"/>
                </a:cubicBezTo>
                <a:lnTo>
                  <a:pt x="3116175" y="2131633"/>
                </a:lnTo>
                <a:lnTo>
                  <a:pt x="3103685" y="2132814"/>
                </a:lnTo>
                <a:lnTo>
                  <a:pt x="3078794" y="2137935"/>
                </a:lnTo>
                <a:lnTo>
                  <a:pt x="3074407" y="2136274"/>
                </a:lnTo>
                <a:lnTo>
                  <a:pt x="3037285" y="2139919"/>
                </a:lnTo>
                <a:lnTo>
                  <a:pt x="3036901" y="2138726"/>
                </a:lnTo>
                <a:cubicBezTo>
                  <a:pt x="3035193" y="2136135"/>
                  <a:pt x="3032337" y="2134379"/>
                  <a:pt x="3026996" y="2134322"/>
                </a:cubicBezTo>
                <a:cubicBezTo>
                  <a:pt x="3037063" y="2116196"/>
                  <a:pt x="3024412" y="2127308"/>
                  <a:pt x="3007772" y="2128742"/>
                </a:cubicBezTo>
                <a:cubicBezTo>
                  <a:pt x="3019697" y="2100910"/>
                  <a:pt x="2971305" y="2115987"/>
                  <a:pt x="2965030" y="2100494"/>
                </a:cubicBezTo>
                <a:cubicBezTo>
                  <a:pt x="2952539" y="2102174"/>
                  <a:pt x="2939545" y="2103445"/>
                  <a:pt x="2926342" y="2104155"/>
                </a:cubicBezTo>
                <a:lnTo>
                  <a:pt x="2918608" y="2104215"/>
                </a:lnTo>
                <a:cubicBezTo>
                  <a:pt x="2918564" y="2104122"/>
                  <a:pt x="2918519" y="2104030"/>
                  <a:pt x="2918475" y="2103937"/>
                </a:cubicBezTo>
                <a:cubicBezTo>
                  <a:pt x="2916840" y="2103354"/>
                  <a:pt x="2914314" y="2103149"/>
                  <a:pt x="2910360" y="2103444"/>
                </a:cubicBezTo>
                <a:lnTo>
                  <a:pt x="2904507" y="2104326"/>
                </a:lnTo>
                <a:lnTo>
                  <a:pt x="2889503" y="2104443"/>
                </a:lnTo>
                <a:lnTo>
                  <a:pt x="2884480" y="2102626"/>
                </a:lnTo>
                <a:lnTo>
                  <a:pt x="2882689" y="2099228"/>
                </a:lnTo>
                <a:lnTo>
                  <a:pt x="2881291" y="2099618"/>
                </a:lnTo>
                <a:cubicBezTo>
                  <a:pt x="2870663" y="2105606"/>
                  <a:pt x="2867338" y="2114210"/>
                  <a:pt x="2853979" y="2090388"/>
                </a:cubicBezTo>
                <a:cubicBezTo>
                  <a:pt x="2829652" y="2100099"/>
                  <a:pt x="2824975" y="2085577"/>
                  <a:pt x="2791790" y="2080332"/>
                </a:cubicBezTo>
                <a:cubicBezTo>
                  <a:pt x="2777850" y="2089504"/>
                  <a:pt x="2766709" y="2086170"/>
                  <a:pt x="2755844" y="2078874"/>
                </a:cubicBezTo>
                <a:cubicBezTo>
                  <a:pt x="2723488" y="2083049"/>
                  <a:pt x="2694065" y="2072780"/>
                  <a:pt x="2657742" y="2070179"/>
                </a:cubicBezTo>
                <a:cubicBezTo>
                  <a:pt x="2618372" y="2082020"/>
                  <a:pt x="2598368" y="2060559"/>
                  <a:pt x="2559549" y="2057873"/>
                </a:cubicBezTo>
                <a:cubicBezTo>
                  <a:pt x="2525789" y="2078403"/>
                  <a:pt x="2531908" y="2039838"/>
                  <a:pt x="2512054" y="2031671"/>
                </a:cubicBezTo>
                <a:lnTo>
                  <a:pt x="2506437" y="2030918"/>
                </a:lnTo>
                <a:lnTo>
                  <a:pt x="2491752" y="2033906"/>
                </a:lnTo>
                <a:lnTo>
                  <a:pt x="2486338" y="2035862"/>
                </a:lnTo>
                <a:cubicBezTo>
                  <a:pt x="2482568" y="2036899"/>
                  <a:pt x="2480011" y="2037191"/>
                  <a:pt x="2478186" y="2036953"/>
                </a:cubicBezTo>
                <a:lnTo>
                  <a:pt x="2477950" y="2036715"/>
                </a:lnTo>
                <a:lnTo>
                  <a:pt x="2470381" y="2038256"/>
                </a:lnTo>
                <a:cubicBezTo>
                  <a:pt x="2457686" y="2041461"/>
                  <a:pt x="2445410" y="2045155"/>
                  <a:pt x="2433781" y="2049140"/>
                </a:cubicBezTo>
                <a:cubicBezTo>
                  <a:pt x="2421781" y="2035703"/>
                  <a:pt x="2379959" y="2059234"/>
                  <a:pt x="2381172" y="2030645"/>
                </a:cubicBezTo>
                <a:cubicBezTo>
                  <a:pt x="2365380" y="2035192"/>
                  <a:pt x="2357148" y="2048120"/>
                  <a:pt x="2360198" y="2029059"/>
                </a:cubicBezTo>
                <a:cubicBezTo>
                  <a:pt x="2354933" y="2030031"/>
                  <a:pt x="2351467" y="2028919"/>
                  <a:pt x="2348815" y="2026798"/>
                </a:cubicBezTo>
                <a:lnTo>
                  <a:pt x="2347988" y="2025745"/>
                </a:lnTo>
                <a:lnTo>
                  <a:pt x="2312920" y="2036311"/>
                </a:lnTo>
                <a:lnTo>
                  <a:pt x="2307986" y="2035583"/>
                </a:lnTo>
                <a:lnTo>
                  <a:pt x="2285481" y="2045197"/>
                </a:lnTo>
                <a:lnTo>
                  <a:pt x="2273666" y="2048710"/>
                </a:lnTo>
                <a:lnTo>
                  <a:pt x="2270719" y="2052702"/>
                </a:lnTo>
                <a:cubicBezTo>
                  <a:pt x="2267315" y="2055347"/>
                  <a:pt x="2262161" y="2056992"/>
                  <a:pt x="2253080" y="2056363"/>
                </a:cubicBezTo>
                <a:lnTo>
                  <a:pt x="2250906" y="2055654"/>
                </a:lnTo>
                <a:lnTo>
                  <a:pt x="2236905" y="2062882"/>
                </a:lnTo>
                <a:cubicBezTo>
                  <a:pt x="2232493" y="2065942"/>
                  <a:pt x="2228705" y="2069583"/>
                  <a:pt x="2225830" y="2074027"/>
                </a:cubicBezTo>
                <a:cubicBezTo>
                  <a:pt x="2173117" y="2059597"/>
                  <a:pt x="2128486" y="2085502"/>
                  <a:pt x="2073776" y="2089244"/>
                </a:cubicBezTo>
                <a:cubicBezTo>
                  <a:pt x="2046050" y="2059365"/>
                  <a:pt x="1957570" y="2112693"/>
                  <a:pt x="1948256" y="2146616"/>
                </a:cubicBezTo>
                <a:cubicBezTo>
                  <a:pt x="1943005" y="2109192"/>
                  <a:pt x="1832736" y="2206239"/>
                  <a:pt x="1865582" y="2153738"/>
                </a:cubicBezTo>
                <a:cubicBezTo>
                  <a:pt x="1847376" y="2159567"/>
                  <a:pt x="1826258" y="2147592"/>
                  <a:pt x="1835210" y="2134244"/>
                </a:cubicBezTo>
                <a:cubicBezTo>
                  <a:pt x="1781916" y="2167476"/>
                  <a:pt x="1695112" y="2153556"/>
                  <a:pt x="1632661" y="2173882"/>
                </a:cubicBezTo>
                <a:cubicBezTo>
                  <a:pt x="1594177" y="2150642"/>
                  <a:pt x="1616426" y="2173975"/>
                  <a:pt x="1579590" y="2173680"/>
                </a:cubicBezTo>
                <a:cubicBezTo>
                  <a:pt x="1592812" y="2198112"/>
                  <a:pt x="1533818" y="2165220"/>
                  <a:pt x="1535601" y="2194590"/>
                </a:cubicBezTo>
                <a:cubicBezTo>
                  <a:pt x="1528840" y="2193608"/>
                  <a:pt x="1522236" y="2191728"/>
                  <a:pt x="1515594" y="2189622"/>
                </a:cubicBezTo>
                <a:lnTo>
                  <a:pt x="1512113" y="2188534"/>
                </a:lnTo>
                <a:lnTo>
                  <a:pt x="1498838" y="2189213"/>
                </a:lnTo>
                <a:lnTo>
                  <a:pt x="1494279" y="2183112"/>
                </a:lnTo>
                <a:lnTo>
                  <a:pt x="1473714" y="2179625"/>
                </a:lnTo>
                <a:cubicBezTo>
                  <a:pt x="1466138" y="2179292"/>
                  <a:pt x="1458132" y="2180071"/>
                  <a:pt x="1449503" y="2182633"/>
                </a:cubicBezTo>
                <a:lnTo>
                  <a:pt x="1266687" y="2212688"/>
                </a:lnTo>
                <a:cubicBezTo>
                  <a:pt x="1256792" y="2212722"/>
                  <a:pt x="1247024" y="2217857"/>
                  <a:pt x="1239614" y="2209727"/>
                </a:cubicBezTo>
                <a:cubicBezTo>
                  <a:pt x="1228778" y="2200326"/>
                  <a:pt x="1202276" y="2223497"/>
                  <a:pt x="1202436" y="2209817"/>
                </a:cubicBezTo>
                <a:cubicBezTo>
                  <a:pt x="1183471" y="2225854"/>
                  <a:pt x="1157340" y="2206849"/>
                  <a:pt x="1136097" y="2205112"/>
                </a:cubicBezTo>
                <a:cubicBezTo>
                  <a:pt x="1100396" y="2209415"/>
                  <a:pt x="1013922" y="2231219"/>
                  <a:pt x="988232" y="2235635"/>
                </a:cubicBezTo>
                <a:cubicBezTo>
                  <a:pt x="986445" y="2234079"/>
                  <a:pt x="984332" y="2232722"/>
                  <a:pt x="981959" y="2231607"/>
                </a:cubicBezTo>
                <a:cubicBezTo>
                  <a:pt x="968170" y="2225130"/>
                  <a:pt x="948759" y="2228043"/>
                  <a:pt x="938600" y="2238113"/>
                </a:cubicBezTo>
                <a:cubicBezTo>
                  <a:pt x="888371" y="2272824"/>
                  <a:pt x="837950" y="2280135"/>
                  <a:pt x="791788" y="2293224"/>
                </a:cubicBezTo>
                <a:cubicBezTo>
                  <a:pt x="739035" y="2305159"/>
                  <a:pt x="769009" y="2269676"/>
                  <a:pt x="706914" y="2305046"/>
                </a:cubicBezTo>
                <a:cubicBezTo>
                  <a:pt x="697882" y="2295919"/>
                  <a:pt x="689339" y="2296797"/>
                  <a:pt x="675971" y="2304030"/>
                </a:cubicBezTo>
                <a:cubicBezTo>
                  <a:pt x="650201" y="2309060"/>
                  <a:pt x="647591" y="2282853"/>
                  <a:pt x="624180" y="2302650"/>
                </a:cubicBezTo>
                <a:cubicBezTo>
                  <a:pt x="626400" y="2287987"/>
                  <a:pt x="574045" y="2305175"/>
                  <a:pt x="583453" y="2288788"/>
                </a:cubicBezTo>
                <a:cubicBezTo>
                  <a:pt x="564313" y="2278832"/>
                  <a:pt x="559671" y="2301039"/>
                  <a:pt x="540946" y="2292721"/>
                </a:cubicBezTo>
                <a:cubicBezTo>
                  <a:pt x="521576" y="2293191"/>
                  <a:pt x="554439" y="2305843"/>
                  <a:pt x="533680" y="2310233"/>
                </a:cubicBezTo>
                <a:cubicBezTo>
                  <a:pt x="508069" y="2313043"/>
                  <a:pt x="512638" y="2338541"/>
                  <a:pt x="487366" y="2309053"/>
                </a:cubicBezTo>
                <a:cubicBezTo>
                  <a:pt x="462164" y="2321083"/>
                  <a:pt x="454441" y="2307251"/>
                  <a:pt x="416820" y="2305443"/>
                </a:cubicBezTo>
                <a:cubicBezTo>
                  <a:pt x="403012" y="2315890"/>
                  <a:pt x="390105" y="2313733"/>
                  <a:pt x="376805" y="2307647"/>
                </a:cubicBezTo>
                <a:cubicBezTo>
                  <a:pt x="341751" y="2315035"/>
                  <a:pt x="307408" y="2307897"/>
                  <a:pt x="266777" y="2309012"/>
                </a:cubicBezTo>
                <a:cubicBezTo>
                  <a:pt x="225310" y="2324664"/>
                  <a:pt x="199419" y="2305548"/>
                  <a:pt x="156013" y="2306832"/>
                </a:cubicBezTo>
                <a:cubicBezTo>
                  <a:pt x="117457" y="2333851"/>
                  <a:pt x="122965" y="2279562"/>
                  <a:pt x="87258" y="2285511"/>
                </a:cubicBezTo>
                <a:cubicBezTo>
                  <a:pt x="38977" y="2309189"/>
                  <a:pt x="74043" y="2277969"/>
                  <a:pt x="23798" y="2281822"/>
                </a:cubicBezTo>
                <a:lnTo>
                  <a:pt x="0" y="2285369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2A481BB-F0C5-5048-B70E-A6EF277696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192167" y="1097390"/>
            <a:ext cx="10077169" cy="5290515"/>
          </a:xfrm>
          <a:prstGeom prst="rect">
            <a:avLst/>
          </a:prstGeom>
        </p:spPr>
      </p:pic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EB62645-D4DA-4E99-8344-B1536F63D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7088" y="6277971"/>
            <a:ext cx="6884912" cy="580030"/>
          </a:xfrm>
          <a:custGeom>
            <a:avLst/>
            <a:gdLst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127968 w 6884912"/>
              <a:gd name="connsiteY58" fmla="*/ 287613 h 1161397"/>
              <a:gd name="connsiteX59" fmla="*/ 3222191 w 6884912"/>
              <a:gd name="connsiteY59" fmla="*/ 307887 h 1161397"/>
              <a:gd name="connsiteX60" fmla="*/ 3227953 w 6884912"/>
              <a:gd name="connsiteY60" fmla="*/ 297650 h 1161397"/>
              <a:gd name="connsiteX61" fmla="*/ 3287859 w 6884912"/>
              <a:gd name="connsiteY61" fmla="*/ 287558 h 1161397"/>
              <a:gd name="connsiteX62" fmla="*/ 3510042 w 6884912"/>
              <a:gd name="connsiteY62" fmla="*/ 311820 h 1161397"/>
              <a:gd name="connsiteX63" fmla="*/ 3626773 w 6884912"/>
              <a:gd name="connsiteY63" fmla="*/ 290452 h 1161397"/>
              <a:gd name="connsiteX64" fmla="*/ 3666217 w 6884912"/>
              <a:gd name="connsiteY64" fmla="*/ 273255 h 1161397"/>
              <a:gd name="connsiteX65" fmla="*/ 3732427 w 6884912"/>
              <a:gd name="connsiteY65" fmla="*/ 245039 h 1161397"/>
              <a:gd name="connsiteX66" fmla="*/ 3777022 w 6884912"/>
              <a:gd name="connsiteY66" fmla="*/ 200276 h 1161397"/>
              <a:gd name="connsiteX67" fmla="*/ 3791246 w 6884912"/>
              <a:gd name="connsiteY67" fmla="*/ 189996 h 1161397"/>
              <a:gd name="connsiteX68" fmla="*/ 3819864 w 6884912"/>
              <a:gd name="connsiteY68" fmla="*/ 194605 h 1161397"/>
              <a:gd name="connsiteX69" fmla="*/ 3830398 w 6884912"/>
              <a:gd name="connsiteY69" fmla="*/ 188383 h 1161397"/>
              <a:gd name="connsiteX70" fmla="*/ 3834360 w 6884912"/>
              <a:gd name="connsiteY70" fmla="*/ 188992 h 1161397"/>
              <a:gd name="connsiteX71" fmla="*/ 3843715 w 6884912"/>
              <a:gd name="connsiteY71" fmla="*/ 188752 h 1161397"/>
              <a:gd name="connsiteX72" fmla="*/ 3842609 w 6884912"/>
              <a:gd name="connsiteY72" fmla="*/ 197386 h 1161397"/>
              <a:gd name="connsiteX73" fmla="*/ 3853961 w 6884912"/>
              <a:gd name="connsiteY73" fmla="*/ 213380 h 1161397"/>
              <a:gd name="connsiteX74" fmla="*/ 3907640 w 6884912"/>
              <a:gd name="connsiteY74" fmla="*/ 207568 h 1161397"/>
              <a:gd name="connsiteX75" fmla="*/ 3910449 w 6884912"/>
              <a:gd name="connsiteY75" fmla="*/ 197808 h 1161397"/>
              <a:gd name="connsiteX76" fmla="*/ 3917197 w 6884912"/>
              <a:gd name="connsiteY76" fmla="*/ 196121 h 1161397"/>
              <a:gd name="connsiteX77" fmla="*/ 3922400 w 6884912"/>
              <a:gd name="connsiteY77" fmla="*/ 205056 h 1161397"/>
              <a:gd name="connsiteX78" fmla="*/ 4013061 w 6884912"/>
              <a:gd name="connsiteY78" fmla="*/ 224874 h 1161397"/>
              <a:gd name="connsiteX79" fmla="*/ 4134285 w 6884912"/>
              <a:gd name="connsiteY79" fmla="*/ 235592 h 1161397"/>
              <a:gd name="connsiteX80" fmla="*/ 4220717 w 6884912"/>
              <a:gd name="connsiteY80" fmla="*/ 192946 h 1161397"/>
              <a:gd name="connsiteX81" fmla="*/ 4228802 w 6884912"/>
              <a:gd name="connsiteY81" fmla="*/ 201468 h 1161397"/>
              <a:gd name="connsiteX82" fmla="*/ 4289361 w 6884912"/>
              <a:gd name="connsiteY82" fmla="*/ 196642 h 1161397"/>
              <a:gd name="connsiteX83" fmla="*/ 4498913 w 6884912"/>
              <a:gd name="connsiteY83" fmla="*/ 118915 h 1161397"/>
              <a:gd name="connsiteX84" fmla="*/ 4617330 w 6884912"/>
              <a:gd name="connsiteY84" fmla="*/ 111163 h 1161397"/>
              <a:gd name="connsiteX85" fmla="*/ 4659778 w 6884912"/>
              <a:gd name="connsiteY85" fmla="*/ 118219 h 1161397"/>
              <a:gd name="connsiteX86" fmla="*/ 4730870 w 6884912"/>
              <a:gd name="connsiteY86" fmla="*/ 129432 h 1161397"/>
              <a:gd name="connsiteX87" fmla="*/ 4785037 w 6884912"/>
              <a:gd name="connsiteY87" fmla="*/ 161964 h 1161397"/>
              <a:gd name="connsiteX88" fmla="*/ 4844073 w 6884912"/>
              <a:gd name="connsiteY88" fmla="*/ 161768 h 1161397"/>
              <a:gd name="connsiteX89" fmla="*/ 4856454 w 6884912"/>
              <a:gd name="connsiteY89" fmla="*/ 130488 h 1161397"/>
              <a:gd name="connsiteX90" fmla="*/ 4920038 w 6884912"/>
              <a:gd name="connsiteY90" fmla="*/ 140418 h 1161397"/>
              <a:gd name="connsiteX91" fmla="*/ 5016639 w 6884912"/>
              <a:gd name="connsiteY91" fmla="*/ 158905 h 1161397"/>
              <a:gd name="connsiteX92" fmla="*/ 5072009 w 6884912"/>
              <a:gd name="connsiteY92" fmla="*/ 161502 h 1161397"/>
              <a:gd name="connsiteX93" fmla="*/ 5223626 w 6884912"/>
              <a:gd name="connsiteY93" fmla="*/ 177356 h 1161397"/>
              <a:gd name="connsiteX94" fmla="*/ 5375773 w 6884912"/>
              <a:gd name="connsiteY94" fmla="*/ 199913 h 1161397"/>
              <a:gd name="connsiteX95" fmla="*/ 5467502 w 6884912"/>
              <a:gd name="connsiteY95" fmla="*/ 250963 h 1161397"/>
              <a:gd name="connsiteX96" fmla="*/ 5592395 w 6884912"/>
              <a:gd name="connsiteY96" fmla="*/ 265434 h 1161397"/>
              <a:gd name="connsiteX97" fmla="*/ 5613532 w 6884912"/>
              <a:gd name="connsiteY97" fmla="*/ 273379 h 1161397"/>
              <a:gd name="connsiteX98" fmla="*/ 5642173 w 6884912"/>
              <a:gd name="connsiteY98" fmla="*/ 266904 h 1161397"/>
              <a:gd name="connsiteX99" fmla="*/ 5756910 w 6884912"/>
              <a:gd name="connsiteY99" fmla="*/ 239211 h 1161397"/>
              <a:gd name="connsiteX100" fmla="*/ 5846667 w 6884912"/>
              <a:gd name="connsiteY100" fmla="*/ 201786 h 1161397"/>
              <a:gd name="connsiteX101" fmla="*/ 5960732 w 6884912"/>
              <a:gd name="connsiteY101" fmla="*/ 220708 h 1161397"/>
              <a:gd name="connsiteX102" fmla="*/ 6029542 w 6884912"/>
              <a:gd name="connsiteY102" fmla="*/ 210339 h 1161397"/>
              <a:gd name="connsiteX103" fmla="*/ 6141123 w 6884912"/>
              <a:gd name="connsiteY103" fmla="*/ 159923 h 1161397"/>
              <a:gd name="connsiteX104" fmla="*/ 6290640 w 6884912"/>
              <a:gd name="connsiteY104" fmla="*/ 167441 h 1161397"/>
              <a:gd name="connsiteX105" fmla="*/ 6322806 w 6884912"/>
              <a:gd name="connsiteY105" fmla="*/ 213293 h 1161397"/>
              <a:gd name="connsiteX106" fmla="*/ 6364914 w 6884912"/>
              <a:gd name="connsiteY106" fmla="*/ 240140 h 1161397"/>
              <a:gd name="connsiteX107" fmla="*/ 6380420 w 6884912"/>
              <a:gd name="connsiteY107" fmla="*/ 173195 h 1161397"/>
              <a:gd name="connsiteX108" fmla="*/ 6507891 w 6884912"/>
              <a:gd name="connsiteY108" fmla="*/ 118474 h 1161397"/>
              <a:gd name="connsiteX109" fmla="*/ 6571807 w 6884912"/>
              <a:gd name="connsiteY109" fmla="*/ 98636 h 1161397"/>
              <a:gd name="connsiteX110" fmla="*/ 6671880 w 6884912"/>
              <a:gd name="connsiteY110" fmla="*/ 82931 h 1161397"/>
              <a:gd name="connsiteX111" fmla="*/ 6702266 w 6884912"/>
              <a:gd name="connsiteY111" fmla="*/ 75470 h 1161397"/>
              <a:gd name="connsiteX112" fmla="*/ 6845802 w 6884912"/>
              <a:gd name="connsiteY112" fmla="*/ 24496 h 116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884912" h="1161397">
                <a:moveTo>
                  <a:pt x="6884912" y="0"/>
                </a:moveTo>
                <a:lnTo>
                  <a:pt x="6884912" y="1161397"/>
                </a:lnTo>
                <a:lnTo>
                  <a:pt x="0" y="1161397"/>
                </a:lnTo>
                <a:lnTo>
                  <a:pt x="27135" y="1147460"/>
                </a:lnTo>
                <a:cubicBezTo>
                  <a:pt x="57431" y="1167048"/>
                  <a:pt x="61886" y="1135904"/>
                  <a:pt x="115388" y="1159043"/>
                </a:cubicBezTo>
                <a:cubicBezTo>
                  <a:pt x="116121" y="1155340"/>
                  <a:pt x="117370" y="1151777"/>
                  <a:pt x="119094" y="1148463"/>
                </a:cubicBezTo>
                <a:cubicBezTo>
                  <a:pt x="129121" y="1129214"/>
                  <a:pt x="152727" y="1122391"/>
                  <a:pt x="171824" y="1133224"/>
                </a:cubicBezTo>
                <a:cubicBezTo>
                  <a:pt x="254344" y="1161369"/>
                  <a:pt x="315458" y="1143220"/>
                  <a:pt x="376455" y="1137381"/>
                </a:cubicBezTo>
                <a:cubicBezTo>
                  <a:pt x="443775" y="1125614"/>
                  <a:pt x="382885" y="1083927"/>
                  <a:pt x="478946" y="1106011"/>
                </a:cubicBezTo>
                <a:cubicBezTo>
                  <a:pt x="481662" y="1085172"/>
                  <a:pt x="491731" y="1081489"/>
                  <a:pt x="512111" y="1085599"/>
                </a:cubicBezTo>
                <a:cubicBezTo>
                  <a:pt x="544368" y="1078502"/>
                  <a:pt x="526559" y="1032754"/>
                  <a:pt x="567875" y="1051976"/>
                </a:cubicBezTo>
                <a:cubicBezTo>
                  <a:pt x="553871" y="1028602"/>
                  <a:pt x="624901" y="1025930"/>
                  <a:pt x="601644" y="1003997"/>
                </a:cubicBezTo>
                <a:cubicBezTo>
                  <a:pt x="614803" y="975652"/>
                  <a:pt x="637415" y="1010272"/>
                  <a:pt x="651408" y="984938"/>
                </a:cubicBezTo>
                <a:cubicBezTo>
                  <a:pt x="673042" y="974024"/>
                  <a:pt x="646948" y="1015207"/>
                  <a:pt x="673197" y="1010060"/>
                </a:cubicBezTo>
                <a:cubicBezTo>
                  <a:pt x="703527" y="999318"/>
                  <a:pt x="718626" y="1045053"/>
                  <a:pt x="723108" y="980081"/>
                </a:cubicBezTo>
                <a:cubicBezTo>
                  <a:pt x="760262" y="985126"/>
                  <a:pt x="757827" y="957145"/>
                  <a:pt x="797699" y="931362"/>
                </a:cubicBezTo>
                <a:cubicBezTo>
                  <a:pt x="821097" y="940623"/>
                  <a:pt x="833565" y="929189"/>
                  <a:pt x="843359" y="910894"/>
                </a:cubicBezTo>
                <a:cubicBezTo>
                  <a:pt x="887668" y="902160"/>
                  <a:pt x="919738" y="869376"/>
                  <a:pt x="965215" y="846701"/>
                </a:cubicBezTo>
                <a:cubicBezTo>
                  <a:pt x="1023081" y="848019"/>
                  <a:pt x="1036422" y="800154"/>
                  <a:pt x="1085080" y="776086"/>
                </a:cubicBezTo>
                <a:cubicBezTo>
                  <a:pt x="1140763" y="795544"/>
                  <a:pt x="1110309" y="730471"/>
                  <a:pt x="1131224" y="706160"/>
                </a:cubicBezTo>
                <a:lnTo>
                  <a:pt x="1138051" y="702034"/>
                </a:lnTo>
                <a:lnTo>
                  <a:pt x="1158800" y="700004"/>
                </a:lnTo>
                <a:lnTo>
                  <a:pt x="1166947" y="700762"/>
                </a:lnTo>
                <a:cubicBezTo>
                  <a:pt x="1172432" y="700717"/>
                  <a:pt x="1175913" y="699961"/>
                  <a:pt x="1178135" y="698631"/>
                </a:cubicBezTo>
                <a:lnTo>
                  <a:pt x="1178301" y="698094"/>
                </a:lnTo>
                <a:lnTo>
                  <a:pt x="1188995" y="697048"/>
                </a:lnTo>
                <a:cubicBezTo>
                  <a:pt x="1207294" y="696390"/>
                  <a:pt x="1225337" y="696802"/>
                  <a:pt x="1242716" y="698052"/>
                </a:cubicBezTo>
                <a:cubicBezTo>
                  <a:pt x="1250387" y="668345"/>
                  <a:pt x="1318259" y="689091"/>
                  <a:pt x="1299977" y="639196"/>
                </a:cubicBezTo>
                <a:cubicBezTo>
                  <a:pt x="1323072" y="639367"/>
                  <a:pt x="1341279" y="658105"/>
                  <a:pt x="1326190" y="625955"/>
                </a:cubicBezTo>
                <a:cubicBezTo>
                  <a:pt x="1333572" y="625050"/>
                  <a:pt x="1337406" y="621362"/>
                  <a:pt x="1339600" y="616295"/>
                </a:cubicBezTo>
                <a:lnTo>
                  <a:pt x="1340054" y="614022"/>
                </a:lnTo>
                <a:lnTo>
                  <a:pt x="1391606" y="615229"/>
                </a:lnTo>
                <a:lnTo>
                  <a:pt x="1397565" y="611490"/>
                </a:lnTo>
                <a:lnTo>
                  <a:pt x="1432302" y="617267"/>
                </a:lnTo>
                <a:lnTo>
                  <a:pt x="1449644" y="617591"/>
                </a:lnTo>
                <a:lnTo>
                  <a:pt x="1455793" y="623174"/>
                </a:lnTo>
                <a:cubicBezTo>
                  <a:pt x="1461744" y="626151"/>
                  <a:pt x="1469373" y="626493"/>
                  <a:pt x="1480758" y="620863"/>
                </a:cubicBezTo>
                <a:lnTo>
                  <a:pt x="1483154" y="618527"/>
                </a:lnTo>
                <a:lnTo>
                  <a:pt x="1505495" y="624325"/>
                </a:lnTo>
                <a:cubicBezTo>
                  <a:pt x="1512992" y="627532"/>
                  <a:pt x="1520025" y="632078"/>
                  <a:pt x="1526340" y="638496"/>
                </a:cubicBezTo>
                <a:cubicBezTo>
                  <a:pt x="1586113" y="586768"/>
                  <a:pt x="1659006" y="610309"/>
                  <a:pt x="1731986" y="589682"/>
                </a:cubicBezTo>
                <a:cubicBezTo>
                  <a:pt x="1750397" y="523106"/>
                  <a:pt x="1896056" y="573257"/>
                  <a:pt x="1927935" y="628540"/>
                </a:cubicBezTo>
                <a:cubicBezTo>
                  <a:pt x="1912854" y="559823"/>
                  <a:pt x="2112261" y="676347"/>
                  <a:pt x="2039075" y="599964"/>
                </a:cubicBezTo>
                <a:cubicBezTo>
                  <a:pt x="2066036" y="601198"/>
                  <a:pt x="2086366" y="569532"/>
                  <a:pt x="2066980" y="550413"/>
                </a:cubicBezTo>
                <a:cubicBezTo>
                  <a:pt x="2155364" y="582582"/>
                  <a:pt x="2259548" y="514786"/>
                  <a:pt x="2352236" y="519602"/>
                </a:cubicBezTo>
                <a:cubicBezTo>
                  <a:pt x="2388450" y="459394"/>
                  <a:pt x="2373298" y="511682"/>
                  <a:pt x="2420791" y="492826"/>
                </a:cubicBezTo>
                <a:cubicBezTo>
                  <a:pt x="2417962" y="542563"/>
                  <a:pt x="2475071" y="455098"/>
                  <a:pt x="2489932" y="507864"/>
                </a:cubicBezTo>
                <a:cubicBezTo>
                  <a:pt x="2498105" y="502761"/>
                  <a:pt x="2505553" y="496153"/>
                  <a:pt x="2512917" y="489127"/>
                </a:cubicBezTo>
                <a:lnTo>
                  <a:pt x="2516783" y="485473"/>
                </a:lnTo>
                <a:lnTo>
                  <a:pt x="2534360" y="480064"/>
                </a:lnTo>
                <a:lnTo>
                  <a:pt x="2536691" y="467018"/>
                </a:lnTo>
                <a:lnTo>
                  <a:pt x="2561265" y="450623"/>
                </a:lnTo>
                <a:cubicBezTo>
                  <a:pt x="2570872" y="446262"/>
                  <a:pt x="2581686" y="443655"/>
                  <a:pt x="2594349" y="443884"/>
                </a:cubicBezTo>
                <a:cubicBezTo>
                  <a:pt x="2640435" y="464638"/>
                  <a:pt x="2696955" y="396361"/>
                  <a:pt x="2754324" y="424766"/>
                </a:cubicBezTo>
                <a:cubicBezTo>
                  <a:pt x="2775130" y="430896"/>
                  <a:pt x="2837731" y="423458"/>
                  <a:pt x="2848470" y="405966"/>
                </a:cubicBezTo>
                <a:cubicBezTo>
                  <a:pt x="2861295" y="401100"/>
                  <a:pt x="2876936" y="405309"/>
                  <a:pt x="2881772" y="387260"/>
                </a:cubicBezTo>
                <a:cubicBezTo>
                  <a:pt x="2890299" y="365261"/>
                  <a:pt x="2938134" y="392997"/>
                  <a:pt x="2929932" y="368912"/>
                </a:cubicBezTo>
                <a:cubicBezTo>
                  <a:pt x="2963844" y="387799"/>
                  <a:pt x="2986550" y="341223"/>
                  <a:pt x="3013020" y="327578"/>
                </a:cubicBezTo>
                <a:cubicBezTo>
                  <a:pt x="3040041" y="346996"/>
                  <a:pt x="3068934" y="299222"/>
                  <a:pt x="3127968" y="287613"/>
                </a:cubicBezTo>
                <a:cubicBezTo>
                  <a:pt x="3157770" y="310215"/>
                  <a:pt x="3167695" y="279445"/>
                  <a:pt x="3222191" y="307887"/>
                </a:cubicBezTo>
                <a:cubicBezTo>
                  <a:pt x="3223593" y="304249"/>
                  <a:pt x="3225533" y="300801"/>
                  <a:pt x="3227953" y="297650"/>
                </a:cubicBezTo>
                <a:cubicBezTo>
                  <a:pt x="3242008" y="279345"/>
                  <a:pt x="3268831" y="274825"/>
                  <a:pt x="3287859" y="287558"/>
                </a:cubicBezTo>
                <a:cubicBezTo>
                  <a:pt x="3373144" y="323866"/>
                  <a:pt x="3442657" y="311681"/>
                  <a:pt x="3510042" y="311820"/>
                </a:cubicBezTo>
                <a:cubicBezTo>
                  <a:pt x="3585274" y="306641"/>
                  <a:pt x="3525753" y="258887"/>
                  <a:pt x="3626773" y="290452"/>
                </a:cubicBezTo>
                <a:cubicBezTo>
                  <a:pt x="3633124" y="269835"/>
                  <a:pt x="3644693" y="267134"/>
                  <a:pt x="3666217" y="273255"/>
                </a:cubicBezTo>
                <a:cubicBezTo>
                  <a:pt x="3702502" y="269310"/>
                  <a:pt x="3690563" y="221720"/>
                  <a:pt x="3732427" y="245039"/>
                </a:cubicBezTo>
                <a:cubicBezTo>
                  <a:pt x="3720985" y="220241"/>
                  <a:pt x="3798776" y="224539"/>
                  <a:pt x="3777022" y="200276"/>
                </a:cubicBezTo>
                <a:cubicBezTo>
                  <a:pt x="3781759" y="193499"/>
                  <a:pt x="3786499" y="190723"/>
                  <a:pt x="3791246" y="189996"/>
                </a:cubicBezTo>
                <a:cubicBezTo>
                  <a:pt x="3800740" y="188542"/>
                  <a:pt x="3810265" y="195284"/>
                  <a:pt x="3819864" y="194605"/>
                </a:cubicBezTo>
                <a:lnTo>
                  <a:pt x="3830398" y="188383"/>
                </a:lnTo>
                <a:lnTo>
                  <a:pt x="3834360" y="188992"/>
                </a:lnTo>
                <a:lnTo>
                  <a:pt x="3843715" y="188752"/>
                </a:lnTo>
                <a:lnTo>
                  <a:pt x="3842609" y="197386"/>
                </a:lnTo>
                <a:cubicBezTo>
                  <a:pt x="3840673" y="205638"/>
                  <a:pt x="3839248" y="214671"/>
                  <a:pt x="3853961" y="213380"/>
                </a:cubicBezTo>
                <a:cubicBezTo>
                  <a:pt x="3884396" y="206569"/>
                  <a:pt x="3895082" y="241941"/>
                  <a:pt x="3907640" y="207568"/>
                </a:cubicBezTo>
                <a:lnTo>
                  <a:pt x="3910449" y="197808"/>
                </a:lnTo>
                <a:lnTo>
                  <a:pt x="3917197" y="196121"/>
                </a:lnTo>
                <a:cubicBezTo>
                  <a:pt x="3920833" y="196372"/>
                  <a:pt x="3922919" y="198717"/>
                  <a:pt x="3922400" y="205056"/>
                </a:cubicBezTo>
                <a:cubicBezTo>
                  <a:pt x="3950680" y="178467"/>
                  <a:pt x="3984062" y="218098"/>
                  <a:pt x="4013061" y="224874"/>
                </a:cubicBezTo>
                <a:cubicBezTo>
                  <a:pt x="4034530" y="199451"/>
                  <a:pt x="4074202" y="238734"/>
                  <a:pt x="4134285" y="235592"/>
                </a:cubicBezTo>
                <a:cubicBezTo>
                  <a:pt x="4157674" y="206403"/>
                  <a:pt x="4174806" y="233822"/>
                  <a:pt x="4220717" y="192946"/>
                </a:cubicBezTo>
                <a:cubicBezTo>
                  <a:pt x="4222964" y="196132"/>
                  <a:pt x="4225687" y="199002"/>
                  <a:pt x="4228802" y="201468"/>
                </a:cubicBezTo>
                <a:cubicBezTo>
                  <a:pt x="4246898" y="215792"/>
                  <a:pt x="4274013" y="213632"/>
                  <a:pt x="4289361" y="196642"/>
                </a:cubicBezTo>
                <a:cubicBezTo>
                  <a:pt x="4363212" y="140627"/>
                  <a:pt x="4433598" y="135488"/>
                  <a:pt x="4498913" y="118915"/>
                </a:cubicBezTo>
                <a:cubicBezTo>
                  <a:pt x="4573135" y="105586"/>
                  <a:pt x="4527062" y="166416"/>
                  <a:pt x="4617330" y="111163"/>
                </a:cubicBezTo>
                <a:cubicBezTo>
                  <a:pt x="4628518" y="129608"/>
                  <a:pt x="4640397" y="129405"/>
                  <a:pt x="4659778" y="118219"/>
                </a:cubicBezTo>
                <a:cubicBezTo>
                  <a:pt x="4695929" y="113193"/>
                  <a:pt x="4695958" y="162259"/>
                  <a:pt x="4730870" y="129432"/>
                </a:cubicBezTo>
                <a:cubicBezTo>
                  <a:pt x="4725822" y="156271"/>
                  <a:pt x="4800214" y="133127"/>
                  <a:pt x="4785037" y="161964"/>
                </a:cubicBezTo>
                <a:cubicBezTo>
                  <a:pt x="4810025" y="183633"/>
                  <a:pt x="4819434" y="143205"/>
                  <a:pt x="4844073" y="161768"/>
                </a:cubicBezTo>
                <a:cubicBezTo>
                  <a:pt x="4870797" y="164132"/>
                  <a:pt x="4827288" y="135164"/>
                  <a:pt x="4856454" y="130488"/>
                </a:cubicBezTo>
                <a:cubicBezTo>
                  <a:pt x="4892086" y="129553"/>
                  <a:pt x="4889263" y="81477"/>
                  <a:pt x="4920038" y="140418"/>
                </a:cubicBezTo>
                <a:cubicBezTo>
                  <a:pt x="4956358" y="122308"/>
                  <a:pt x="4965108" y="149263"/>
                  <a:pt x="5016639" y="158905"/>
                </a:cubicBezTo>
                <a:cubicBezTo>
                  <a:pt x="5037063" y="141828"/>
                  <a:pt x="5054534" y="147986"/>
                  <a:pt x="5072009" y="161502"/>
                </a:cubicBezTo>
                <a:cubicBezTo>
                  <a:pt x="5121260" y="153653"/>
                  <a:pt x="5167555" y="172635"/>
                  <a:pt x="5223626" y="177356"/>
                </a:cubicBezTo>
                <a:cubicBezTo>
                  <a:pt x="5282824" y="155243"/>
                  <a:pt x="5315859" y="195041"/>
                  <a:pt x="5375773" y="199913"/>
                </a:cubicBezTo>
                <a:cubicBezTo>
                  <a:pt x="5432511" y="156218"/>
                  <a:pt x="5417550" y="256036"/>
                  <a:pt x="5467502" y="250963"/>
                </a:cubicBezTo>
                <a:cubicBezTo>
                  <a:pt x="5547124" y="209975"/>
                  <a:pt x="5467171" y="283839"/>
                  <a:pt x="5592395" y="265434"/>
                </a:cubicBezTo>
                <a:cubicBezTo>
                  <a:pt x="5599201" y="258867"/>
                  <a:pt x="5614752" y="264706"/>
                  <a:pt x="5613532" y="273379"/>
                </a:cubicBezTo>
                <a:cubicBezTo>
                  <a:pt x="5621390" y="270408"/>
                  <a:pt x="5639720" y="253173"/>
                  <a:pt x="5642173" y="266904"/>
                </a:cubicBezTo>
                <a:cubicBezTo>
                  <a:pt x="5682296" y="267049"/>
                  <a:pt x="5721812" y="257513"/>
                  <a:pt x="5756910" y="239211"/>
                </a:cubicBezTo>
                <a:cubicBezTo>
                  <a:pt x="5834998" y="260050"/>
                  <a:pt x="5790596" y="197229"/>
                  <a:pt x="5846667" y="201786"/>
                </a:cubicBezTo>
                <a:cubicBezTo>
                  <a:pt x="5892444" y="227312"/>
                  <a:pt x="5908324" y="204527"/>
                  <a:pt x="5960732" y="220708"/>
                </a:cubicBezTo>
                <a:cubicBezTo>
                  <a:pt x="5977124" y="175349"/>
                  <a:pt x="6009640" y="223654"/>
                  <a:pt x="6029542" y="210339"/>
                </a:cubicBezTo>
                <a:cubicBezTo>
                  <a:pt x="6063108" y="261420"/>
                  <a:pt x="6107411" y="160034"/>
                  <a:pt x="6141123" y="159923"/>
                </a:cubicBezTo>
                <a:cubicBezTo>
                  <a:pt x="6198068" y="167749"/>
                  <a:pt x="6260628" y="219715"/>
                  <a:pt x="6290640" y="167441"/>
                </a:cubicBezTo>
                <a:cubicBezTo>
                  <a:pt x="6295193" y="188689"/>
                  <a:pt x="6290494" y="217816"/>
                  <a:pt x="6322806" y="213293"/>
                </a:cubicBezTo>
                <a:cubicBezTo>
                  <a:pt x="6335911" y="223881"/>
                  <a:pt x="6338726" y="256581"/>
                  <a:pt x="6364914" y="240140"/>
                </a:cubicBezTo>
                <a:cubicBezTo>
                  <a:pt x="6331888" y="211628"/>
                  <a:pt x="6385856" y="207033"/>
                  <a:pt x="6380420" y="173195"/>
                </a:cubicBezTo>
                <a:cubicBezTo>
                  <a:pt x="6420580" y="151473"/>
                  <a:pt x="6513519" y="179296"/>
                  <a:pt x="6507891" y="118474"/>
                </a:cubicBezTo>
                <a:cubicBezTo>
                  <a:pt x="6519398" y="82452"/>
                  <a:pt x="6571830" y="137398"/>
                  <a:pt x="6571807" y="98636"/>
                </a:cubicBezTo>
                <a:cubicBezTo>
                  <a:pt x="6594702" y="123421"/>
                  <a:pt x="6634676" y="82071"/>
                  <a:pt x="6671880" y="82931"/>
                </a:cubicBezTo>
                <a:cubicBezTo>
                  <a:pt x="6678855" y="65407"/>
                  <a:pt x="6687415" y="66196"/>
                  <a:pt x="6702266" y="75470"/>
                </a:cubicBezTo>
                <a:cubicBezTo>
                  <a:pt x="6747004" y="78450"/>
                  <a:pt x="6798307" y="53072"/>
                  <a:pt x="6845802" y="2449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39ED55-F33E-FF4A-9C00-5DEBF3D914F7}"/>
              </a:ext>
            </a:extLst>
          </p:cNvPr>
          <p:cNvSpPr/>
          <p:nvPr/>
        </p:nvSpPr>
        <p:spPr>
          <a:xfrm>
            <a:off x="1504335" y="2610463"/>
            <a:ext cx="1430594" cy="6489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287AE2-DBEF-6349-AE32-56E483B5E3E1}"/>
              </a:ext>
            </a:extLst>
          </p:cNvPr>
          <p:cNvSpPr/>
          <p:nvPr/>
        </p:nvSpPr>
        <p:spPr>
          <a:xfrm>
            <a:off x="1858297" y="3664973"/>
            <a:ext cx="1032387" cy="43507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C8C5CA-2DA5-004C-9F66-3051568C8D4B}"/>
              </a:ext>
            </a:extLst>
          </p:cNvPr>
          <p:cNvSpPr/>
          <p:nvPr/>
        </p:nvSpPr>
        <p:spPr>
          <a:xfrm>
            <a:off x="1504335" y="4240160"/>
            <a:ext cx="1430594" cy="43507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0FA4A1D-53C5-2C44-84FF-9ACAD7360B81}"/>
              </a:ext>
            </a:extLst>
          </p:cNvPr>
          <p:cNvSpPr/>
          <p:nvPr/>
        </p:nvSpPr>
        <p:spPr>
          <a:xfrm>
            <a:off x="1648673" y="4872707"/>
            <a:ext cx="1242011" cy="43671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78D61D-8978-3F43-A011-E17A2C1DDDC5}"/>
              </a:ext>
            </a:extLst>
          </p:cNvPr>
          <p:cNvSpPr/>
          <p:nvPr/>
        </p:nvSpPr>
        <p:spPr>
          <a:xfrm>
            <a:off x="6769510" y="3038167"/>
            <a:ext cx="1460090" cy="353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6D1139-D060-E645-857C-C2E0343C2DAB}"/>
              </a:ext>
            </a:extLst>
          </p:cNvPr>
          <p:cNvSpPr/>
          <p:nvPr/>
        </p:nvSpPr>
        <p:spPr>
          <a:xfrm>
            <a:off x="6799006" y="4675237"/>
            <a:ext cx="1401098" cy="41009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45598CF-7E9E-3049-9CC2-7D4F9AB4AC20}"/>
              </a:ext>
            </a:extLst>
          </p:cNvPr>
          <p:cNvSpPr/>
          <p:nvPr/>
        </p:nvSpPr>
        <p:spPr>
          <a:xfrm>
            <a:off x="9247239" y="3392128"/>
            <a:ext cx="634180" cy="486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625F5DF-DF90-EE47-B294-900C7B4BEF7E}"/>
              </a:ext>
            </a:extLst>
          </p:cNvPr>
          <p:cNvSpPr/>
          <p:nvPr/>
        </p:nvSpPr>
        <p:spPr>
          <a:xfrm>
            <a:off x="10117394" y="3746089"/>
            <a:ext cx="744105" cy="69317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75F7865A-5437-EC46-ACD7-6496AB036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227" y="37805"/>
            <a:ext cx="11330591" cy="1305697"/>
          </a:xfrm>
        </p:spPr>
        <p:txBody>
          <a:bodyPr>
            <a:normAutofit/>
          </a:bodyPr>
          <a:lstStyle/>
          <a:p>
            <a:r>
              <a:rPr lang="en-US" dirty="0"/>
              <a:t>Question 1</a:t>
            </a:r>
          </a:p>
        </p:txBody>
      </p:sp>
    </p:spTree>
    <p:extLst>
      <p:ext uri="{BB962C8B-B14F-4D97-AF65-F5344CB8AC3E}">
        <p14:creationId xmlns:p14="http://schemas.microsoft.com/office/powerpoint/2010/main" val="7857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20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515456E-B1B1-48C1-8164-7E567F5D4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A8CF0DC-D23A-4CA2-8463-27F899283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B8A381C4-0C0D-491F-90D8-63CF760B4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5698">
            <a:off x="-195643" y="67946"/>
            <a:ext cx="6408310" cy="6912725"/>
          </a:xfrm>
          <a:custGeom>
            <a:avLst/>
            <a:gdLst>
              <a:gd name="connsiteX0" fmla="*/ 0 w 6408310"/>
              <a:gd name="connsiteY0" fmla="*/ 108934 h 6912725"/>
              <a:gd name="connsiteX1" fmla="*/ 1911522 w 6408310"/>
              <a:gd name="connsiteY1" fmla="*/ 0 h 6912725"/>
              <a:gd name="connsiteX2" fmla="*/ 1916026 w 6408310"/>
              <a:gd name="connsiteY2" fmla="*/ 4704 h 6912725"/>
              <a:gd name="connsiteX3" fmla="*/ 1911112 w 6408310"/>
              <a:gd name="connsiteY3" fmla="*/ 17418 h 6912725"/>
              <a:gd name="connsiteX4" fmla="*/ 1972871 w 6408310"/>
              <a:gd name="connsiteY4" fmla="*/ 72530 h 6912725"/>
              <a:gd name="connsiteX5" fmla="*/ 2069180 w 6408310"/>
              <a:gd name="connsiteY5" fmla="*/ 173199 h 6912725"/>
              <a:gd name="connsiteX6" fmla="*/ 2131569 w 6408310"/>
              <a:gd name="connsiteY6" fmla="*/ 227805 h 6912725"/>
              <a:gd name="connsiteX7" fmla="*/ 2162747 w 6408310"/>
              <a:gd name="connsiteY7" fmla="*/ 239714 h 6912725"/>
              <a:gd name="connsiteX8" fmla="*/ 2220499 w 6408310"/>
              <a:gd name="connsiteY8" fmla="*/ 289903 h 6912725"/>
              <a:gd name="connsiteX9" fmla="*/ 2381978 w 6408310"/>
              <a:gd name="connsiteY9" fmla="*/ 391093 h 6912725"/>
              <a:gd name="connsiteX10" fmla="*/ 2445910 w 6408310"/>
              <a:gd name="connsiteY10" fmla="*/ 463815 h 6912725"/>
              <a:gd name="connsiteX11" fmla="*/ 2531236 w 6408310"/>
              <a:gd name="connsiteY11" fmla="*/ 600817 h 6912725"/>
              <a:gd name="connsiteX12" fmla="*/ 2617149 w 6408310"/>
              <a:gd name="connsiteY12" fmla="*/ 703748 h 6912725"/>
              <a:gd name="connsiteX13" fmla="*/ 2650333 w 6408310"/>
              <a:gd name="connsiteY13" fmla="*/ 720900 h 6912725"/>
              <a:gd name="connsiteX14" fmla="*/ 2705541 w 6408310"/>
              <a:gd name="connsiteY14" fmla="*/ 750090 h 6912725"/>
              <a:gd name="connsiteX15" fmla="*/ 2757210 w 6408310"/>
              <a:gd name="connsiteY15" fmla="*/ 789489 h 6912725"/>
              <a:gd name="connsiteX16" fmla="*/ 2791660 w 6408310"/>
              <a:gd name="connsiteY16" fmla="*/ 816041 h 6912725"/>
              <a:gd name="connsiteX17" fmla="*/ 2840975 w 6408310"/>
              <a:gd name="connsiteY17" fmla="*/ 842225 h 6912725"/>
              <a:gd name="connsiteX18" fmla="*/ 2917970 w 6408310"/>
              <a:gd name="connsiteY18" fmla="*/ 879392 h 6912725"/>
              <a:gd name="connsiteX19" fmla="*/ 2957236 w 6408310"/>
              <a:gd name="connsiteY19" fmla="*/ 906835 h 6912725"/>
              <a:gd name="connsiteX20" fmla="*/ 3117215 w 6408310"/>
              <a:gd name="connsiteY20" fmla="*/ 1073714 h 6912725"/>
              <a:gd name="connsiteX21" fmla="*/ 3250958 w 6408310"/>
              <a:gd name="connsiteY21" fmla="*/ 1130397 h 6912725"/>
              <a:gd name="connsiteX22" fmla="*/ 3496717 w 6408310"/>
              <a:gd name="connsiteY22" fmla="*/ 1260412 h 6912725"/>
              <a:gd name="connsiteX23" fmla="*/ 3494992 w 6408310"/>
              <a:gd name="connsiteY23" fmla="*/ 1268283 h 6912725"/>
              <a:gd name="connsiteX24" fmla="*/ 3508993 w 6408310"/>
              <a:gd name="connsiteY24" fmla="*/ 1287737 h 6912725"/>
              <a:gd name="connsiteX25" fmla="*/ 3512115 w 6408310"/>
              <a:gd name="connsiteY25" fmla="*/ 1288544 h 6912725"/>
              <a:gd name="connsiteX26" fmla="*/ 3548697 w 6408310"/>
              <a:gd name="connsiteY26" fmla="*/ 1363739 h 6912725"/>
              <a:gd name="connsiteX27" fmla="*/ 3656567 w 6408310"/>
              <a:gd name="connsiteY27" fmla="*/ 1479533 h 6912725"/>
              <a:gd name="connsiteX28" fmla="*/ 3661987 w 6408310"/>
              <a:gd name="connsiteY28" fmla="*/ 1491779 h 6912725"/>
              <a:gd name="connsiteX29" fmla="*/ 3667389 w 6408310"/>
              <a:gd name="connsiteY29" fmla="*/ 1495409 h 6912725"/>
              <a:gd name="connsiteX30" fmla="*/ 3800461 w 6408310"/>
              <a:gd name="connsiteY30" fmla="*/ 1696689 h 6912725"/>
              <a:gd name="connsiteX31" fmla="*/ 3933737 w 6408310"/>
              <a:gd name="connsiteY31" fmla="*/ 1853325 h 6912725"/>
              <a:gd name="connsiteX32" fmla="*/ 3946446 w 6408310"/>
              <a:gd name="connsiteY32" fmla="*/ 1903446 h 6912725"/>
              <a:gd name="connsiteX33" fmla="*/ 3960581 w 6408310"/>
              <a:gd name="connsiteY33" fmla="*/ 1913244 h 6912725"/>
              <a:gd name="connsiteX34" fmla="*/ 4015111 w 6408310"/>
              <a:gd name="connsiteY34" fmla="*/ 1956512 h 6912725"/>
              <a:gd name="connsiteX35" fmla="*/ 4070740 w 6408310"/>
              <a:gd name="connsiteY35" fmla="*/ 1999693 h 6912725"/>
              <a:gd name="connsiteX36" fmla="*/ 4091495 w 6408310"/>
              <a:gd name="connsiteY36" fmla="*/ 2064313 h 6912725"/>
              <a:gd name="connsiteX37" fmla="*/ 4118353 w 6408310"/>
              <a:gd name="connsiteY37" fmla="*/ 2073901 h 6912725"/>
              <a:gd name="connsiteX38" fmla="*/ 4123293 w 6408310"/>
              <a:gd name="connsiteY38" fmla="*/ 2075261 h 6912725"/>
              <a:gd name="connsiteX39" fmla="*/ 4166582 w 6408310"/>
              <a:gd name="connsiteY39" fmla="*/ 2120685 h 6912725"/>
              <a:gd name="connsiteX40" fmla="*/ 4213721 w 6408310"/>
              <a:gd name="connsiteY40" fmla="*/ 2168493 h 6912725"/>
              <a:gd name="connsiteX41" fmla="*/ 4250795 w 6408310"/>
              <a:gd name="connsiteY41" fmla="*/ 2261746 h 6912725"/>
              <a:gd name="connsiteX42" fmla="*/ 4295408 w 6408310"/>
              <a:gd name="connsiteY42" fmla="*/ 2340515 h 6912725"/>
              <a:gd name="connsiteX43" fmla="*/ 4318976 w 6408310"/>
              <a:gd name="connsiteY43" fmla="*/ 2371504 h 6912725"/>
              <a:gd name="connsiteX44" fmla="*/ 4323314 w 6408310"/>
              <a:gd name="connsiteY44" fmla="*/ 2378166 h 6912725"/>
              <a:gd name="connsiteX45" fmla="*/ 4323235 w 6408310"/>
              <a:gd name="connsiteY45" fmla="*/ 2378475 h 6912725"/>
              <a:gd name="connsiteX46" fmla="*/ 4327479 w 6408310"/>
              <a:gd name="connsiteY46" fmla="*/ 2385858 h 6912725"/>
              <a:gd name="connsiteX47" fmla="*/ 4331226 w 6408310"/>
              <a:gd name="connsiteY47" fmla="*/ 2390318 h 6912725"/>
              <a:gd name="connsiteX48" fmla="*/ 4339643 w 6408310"/>
              <a:gd name="connsiteY48" fmla="*/ 2403246 h 6912725"/>
              <a:gd name="connsiteX49" fmla="*/ 4341435 w 6408310"/>
              <a:gd name="connsiteY49" fmla="*/ 2408870 h 6912725"/>
              <a:gd name="connsiteX50" fmla="*/ 4340548 w 6408310"/>
              <a:gd name="connsiteY50" fmla="*/ 2412798 h 6912725"/>
              <a:gd name="connsiteX51" fmla="*/ 4351634 w 6408310"/>
              <a:gd name="connsiteY51" fmla="*/ 2443869 h 6912725"/>
              <a:gd name="connsiteX52" fmla="*/ 4380688 w 6408310"/>
              <a:gd name="connsiteY52" fmla="*/ 2504819 h 6912725"/>
              <a:gd name="connsiteX53" fmla="*/ 4399892 w 6408310"/>
              <a:gd name="connsiteY53" fmla="*/ 2537002 h 6912725"/>
              <a:gd name="connsiteX54" fmla="*/ 4449690 w 6408310"/>
              <a:gd name="connsiteY54" fmla="*/ 2628144 h 6912725"/>
              <a:gd name="connsiteX55" fmla="*/ 4512427 w 6408310"/>
              <a:gd name="connsiteY55" fmla="*/ 2840755 h 6912725"/>
              <a:gd name="connsiteX56" fmla="*/ 4591091 w 6408310"/>
              <a:gd name="connsiteY56" fmla="*/ 3036586 h 6912725"/>
              <a:gd name="connsiteX57" fmla="*/ 4757297 w 6408310"/>
              <a:gd name="connsiteY57" fmla="*/ 3388741 h 6912725"/>
              <a:gd name="connsiteX58" fmla="*/ 4755264 w 6408310"/>
              <a:gd name="connsiteY58" fmla="*/ 3461211 h 6912725"/>
              <a:gd name="connsiteX59" fmla="*/ 4776842 w 6408310"/>
              <a:gd name="connsiteY59" fmla="*/ 3503606 h 6912725"/>
              <a:gd name="connsiteX60" fmla="*/ 4815953 w 6408310"/>
              <a:gd name="connsiteY60" fmla="*/ 3543897 h 6912725"/>
              <a:gd name="connsiteX61" fmla="*/ 4826382 w 6408310"/>
              <a:gd name="connsiteY61" fmla="*/ 3589602 h 6912725"/>
              <a:gd name="connsiteX62" fmla="*/ 4900664 w 6408310"/>
              <a:gd name="connsiteY62" fmla="*/ 3697326 h 6912725"/>
              <a:gd name="connsiteX63" fmla="*/ 4944717 w 6408310"/>
              <a:gd name="connsiteY63" fmla="*/ 3795461 h 6912725"/>
              <a:gd name="connsiteX64" fmla="*/ 4981260 w 6408310"/>
              <a:gd name="connsiteY64" fmla="*/ 3887734 h 6912725"/>
              <a:gd name="connsiteX65" fmla="*/ 5000423 w 6408310"/>
              <a:gd name="connsiteY65" fmla="*/ 3933089 h 6912725"/>
              <a:gd name="connsiteX66" fmla="*/ 5033013 w 6408310"/>
              <a:gd name="connsiteY66" fmla="*/ 3937041 h 6912725"/>
              <a:gd name="connsiteX67" fmla="*/ 5081597 w 6408310"/>
              <a:gd name="connsiteY67" fmla="*/ 4013154 h 6912725"/>
              <a:gd name="connsiteX68" fmla="*/ 5088052 w 6408310"/>
              <a:gd name="connsiteY68" fmla="*/ 4027525 h 6912725"/>
              <a:gd name="connsiteX69" fmla="*/ 5189054 w 6408310"/>
              <a:gd name="connsiteY69" fmla="*/ 4098668 h 6912725"/>
              <a:gd name="connsiteX70" fmla="*/ 5228545 w 6408310"/>
              <a:gd name="connsiteY70" fmla="*/ 4146658 h 6912725"/>
              <a:gd name="connsiteX71" fmla="*/ 5268336 w 6408310"/>
              <a:gd name="connsiteY71" fmla="*/ 4194504 h 6912725"/>
              <a:gd name="connsiteX72" fmla="*/ 5317950 w 6408310"/>
              <a:gd name="connsiteY72" fmla="*/ 4267325 h 6912725"/>
              <a:gd name="connsiteX73" fmla="*/ 5598270 w 6408310"/>
              <a:gd name="connsiteY73" fmla="*/ 4563876 h 6912725"/>
              <a:gd name="connsiteX74" fmla="*/ 5833068 w 6408310"/>
              <a:gd name="connsiteY74" fmla="*/ 5016605 h 6912725"/>
              <a:gd name="connsiteX75" fmla="*/ 6045916 w 6408310"/>
              <a:gd name="connsiteY75" fmla="*/ 5405287 h 6912725"/>
              <a:gd name="connsiteX76" fmla="*/ 6117737 w 6408310"/>
              <a:gd name="connsiteY76" fmla="*/ 5538137 h 6912725"/>
              <a:gd name="connsiteX77" fmla="*/ 6144230 w 6408310"/>
              <a:gd name="connsiteY77" fmla="*/ 5635151 h 6912725"/>
              <a:gd name="connsiteX78" fmla="*/ 6176742 w 6408310"/>
              <a:gd name="connsiteY78" fmla="*/ 5809044 h 6912725"/>
              <a:gd name="connsiteX79" fmla="*/ 6245199 w 6408310"/>
              <a:gd name="connsiteY79" fmla="*/ 6038018 h 6912725"/>
              <a:gd name="connsiteX80" fmla="*/ 6303931 w 6408310"/>
              <a:gd name="connsiteY80" fmla="*/ 6175618 h 6912725"/>
              <a:gd name="connsiteX81" fmla="*/ 6336313 w 6408310"/>
              <a:gd name="connsiteY81" fmla="*/ 6345837 h 6912725"/>
              <a:gd name="connsiteX82" fmla="*/ 6401195 w 6408310"/>
              <a:gd name="connsiteY82" fmla="*/ 6542084 h 6912725"/>
              <a:gd name="connsiteX83" fmla="*/ 6408310 w 6408310"/>
              <a:gd name="connsiteY83" fmla="*/ 6612865 h 6912725"/>
              <a:gd name="connsiteX84" fmla="*/ 1146484 w 6408310"/>
              <a:gd name="connsiteY84" fmla="*/ 6912725 h 6912725"/>
              <a:gd name="connsiteX85" fmla="*/ 1108438 w 6408310"/>
              <a:gd name="connsiteY85" fmla="*/ 6825083 h 6912725"/>
              <a:gd name="connsiteX86" fmla="*/ 997867 w 6408310"/>
              <a:gd name="connsiteY86" fmla="*/ 6378703 h 6912725"/>
              <a:gd name="connsiteX87" fmla="*/ 858750 w 6408310"/>
              <a:gd name="connsiteY87" fmla="*/ 5923784 h 6912725"/>
              <a:gd name="connsiteX88" fmla="*/ 860408 w 6408310"/>
              <a:gd name="connsiteY88" fmla="*/ 5860728 h 6912725"/>
              <a:gd name="connsiteX89" fmla="*/ 853644 w 6408310"/>
              <a:gd name="connsiteY89" fmla="*/ 5771381 h 6912725"/>
              <a:gd name="connsiteX90" fmla="*/ 852164 w 6408310"/>
              <a:gd name="connsiteY90" fmla="*/ 5615193 h 6912725"/>
              <a:gd name="connsiteX91" fmla="*/ 831986 w 6408310"/>
              <a:gd name="connsiteY91" fmla="*/ 5402745 h 6912725"/>
              <a:gd name="connsiteX92" fmla="*/ 759590 w 6408310"/>
              <a:gd name="connsiteY92" fmla="*/ 5239800 h 6912725"/>
              <a:gd name="connsiteX93" fmla="*/ 767251 w 6408310"/>
              <a:gd name="connsiteY93" fmla="*/ 5227414 h 6912725"/>
              <a:gd name="connsiteX94" fmla="*/ 745427 w 6408310"/>
              <a:gd name="connsiteY94" fmla="*/ 5118958 h 6912725"/>
              <a:gd name="connsiteX95" fmla="*/ 635950 w 6408310"/>
              <a:gd name="connsiteY95" fmla="*/ 4788294 h 6912725"/>
              <a:gd name="connsiteX96" fmla="*/ 558787 w 6408310"/>
              <a:gd name="connsiteY96" fmla="*/ 4518070 h 6912725"/>
              <a:gd name="connsiteX97" fmla="*/ 555530 w 6408310"/>
              <a:gd name="connsiteY97" fmla="*/ 4444433 h 6912725"/>
              <a:gd name="connsiteX98" fmla="*/ 549378 w 6408310"/>
              <a:gd name="connsiteY98" fmla="*/ 4320965 h 6912725"/>
              <a:gd name="connsiteX99" fmla="*/ 572361 w 6408310"/>
              <a:gd name="connsiteY99" fmla="*/ 4232369 h 6912725"/>
              <a:gd name="connsiteX100" fmla="*/ 556288 w 6408310"/>
              <a:gd name="connsiteY100" fmla="*/ 4127673 h 6912725"/>
              <a:gd name="connsiteX101" fmla="*/ 506660 w 6408310"/>
              <a:gd name="connsiteY101" fmla="*/ 3821119 h 6912725"/>
              <a:gd name="connsiteX102" fmla="*/ 494791 w 6408310"/>
              <a:gd name="connsiteY102" fmla="*/ 3723556 h 6912725"/>
              <a:gd name="connsiteX103" fmla="*/ 490230 w 6408310"/>
              <a:gd name="connsiteY103" fmla="*/ 3508893 h 6912725"/>
              <a:gd name="connsiteX104" fmla="*/ 484223 w 6408310"/>
              <a:gd name="connsiteY104" fmla="*/ 3233179 h 6912725"/>
              <a:gd name="connsiteX105" fmla="*/ 460329 w 6408310"/>
              <a:gd name="connsiteY105" fmla="*/ 3041244 h 6912725"/>
              <a:gd name="connsiteX106" fmla="*/ 407197 w 6408310"/>
              <a:gd name="connsiteY106" fmla="*/ 2812292 h 6912725"/>
              <a:gd name="connsiteX107" fmla="*/ 386122 w 6408310"/>
              <a:gd name="connsiteY107" fmla="*/ 2757841 h 6912725"/>
              <a:gd name="connsiteX108" fmla="*/ 363684 w 6408310"/>
              <a:gd name="connsiteY108" fmla="*/ 2714608 h 6912725"/>
              <a:gd name="connsiteX109" fmla="*/ 330746 w 6408310"/>
              <a:gd name="connsiteY109" fmla="*/ 2625146 h 6912725"/>
              <a:gd name="connsiteX110" fmla="*/ 299927 w 6408310"/>
              <a:gd name="connsiteY110" fmla="*/ 2566177 h 6912725"/>
              <a:gd name="connsiteX111" fmla="*/ 288272 w 6408310"/>
              <a:gd name="connsiteY111" fmla="*/ 2439923 h 6912725"/>
              <a:gd name="connsiteX112" fmla="*/ 233611 w 6408310"/>
              <a:gd name="connsiteY112" fmla="*/ 2326248 h 6912725"/>
              <a:gd name="connsiteX113" fmla="*/ 115057 w 6408310"/>
              <a:gd name="connsiteY113" fmla="*/ 2127916 h 6912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6408310" h="6912725">
                <a:moveTo>
                  <a:pt x="0" y="108934"/>
                </a:moveTo>
                <a:lnTo>
                  <a:pt x="1911522" y="0"/>
                </a:lnTo>
                <a:lnTo>
                  <a:pt x="1916026" y="4704"/>
                </a:lnTo>
                <a:cubicBezTo>
                  <a:pt x="1916562" y="7914"/>
                  <a:pt x="1915147" y="12061"/>
                  <a:pt x="1911112" y="17418"/>
                </a:cubicBezTo>
                <a:cubicBezTo>
                  <a:pt x="1943271" y="27853"/>
                  <a:pt x="1947645" y="36373"/>
                  <a:pt x="1972871" y="72530"/>
                </a:cubicBezTo>
                <a:cubicBezTo>
                  <a:pt x="1980767" y="117667"/>
                  <a:pt x="2061296" y="115435"/>
                  <a:pt x="2069180" y="173199"/>
                </a:cubicBezTo>
                <a:cubicBezTo>
                  <a:pt x="2075196" y="191586"/>
                  <a:pt x="2112853" y="231006"/>
                  <a:pt x="2131569" y="227805"/>
                </a:cubicBezTo>
                <a:cubicBezTo>
                  <a:pt x="2141808" y="233828"/>
                  <a:pt x="2146631" y="247405"/>
                  <a:pt x="2162747" y="239714"/>
                </a:cubicBezTo>
                <a:cubicBezTo>
                  <a:pt x="2183739" y="232191"/>
                  <a:pt x="2206491" y="310465"/>
                  <a:pt x="2220499" y="289903"/>
                </a:cubicBezTo>
                <a:cubicBezTo>
                  <a:pt x="2257038" y="315132"/>
                  <a:pt x="2344409" y="362107"/>
                  <a:pt x="2381978" y="391093"/>
                </a:cubicBezTo>
                <a:cubicBezTo>
                  <a:pt x="2419547" y="420079"/>
                  <a:pt x="2445794" y="442621"/>
                  <a:pt x="2445910" y="463815"/>
                </a:cubicBezTo>
                <a:cubicBezTo>
                  <a:pt x="2462109" y="546053"/>
                  <a:pt x="2496860" y="553382"/>
                  <a:pt x="2531236" y="600817"/>
                </a:cubicBezTo>
                <a:cubicBezTo>
                  <a:pt x="2573647" y="650501"/>
                  <a:pt x="2589314" y="613369"/>
                  <a:pt x="2617149" y="703748"/>
                </a:cubicBezTo>
                <a:cubicBezTo>
                  <a:pt x="2635983" y="695546"/>
                  <a:pt x="2643943" y="702017"/>
                  <a:pt x="2650333" y="720900"/>
                </a:cubicBezTo>
                <a:cubicBezTo>
                  <a:pt x="2671881" y="743975"/>
                  <a:pt x="2701744" y="706344"/>
                  <a:pt x="2705541" y="750090"/>
                </a:cubicBezTo>
                <a:cubicBezTo>
                  <a:pt x="2730861" y="760850"/>
                  <a:pt x="2742856" y="778498"/>
                  <a:pt x="2757210" y="789489"/>
                </a:cubicBezTo>
                <a:cubicBezTo>
                  <a:pt x="2776836" y="801882"/>
                  <a:pt x="2774652" y="796949"/>
                  <a:pt x="2791660" y="816041"/>
                </a:cubicBezTo>
                <a:cubicBezTo>
                  <a:pt x="2815343" y="835699"/>
                  <a:pt x="2784183" y="871086"/>
                  <a:pt x="2840975" y="842225"/>
                </a:cubicBezTo>
                <a:cubicBezTo>
                  <a:pt x="2854681" y="875427"/>
                  <a:pt x="2877032" y="859395"/>
                  <a:pt x="2917970" y="879392"/>
                </a:cubicBezTo>
                <a:cubicBezTo>
                  <a:pt x="2921487" y="903353"/>
                  <a:pt x="2937122" y="907916"/>
                  <a:pt x="2957236" y="906835"/>
                </a:cubicBezTo>
                <a:lnTo>
                  <a:pt x="3117215" y="1073714"/>
                </a:lnTo>
                <a:cubicBezTo>
                  <a:pt x="3153906" y="1089285"/>
                  <a:pt x="3232612" y="1124062"/>
                  <a:pt x="3250958" y="1130397"/>
                </a:cubicBezTo>
                <a:cubicBezTo>
                  <a:pt x="3409574" y="1172733"/>
                  <a:pt x="3456045" y="1237431"/>
                  <a:pt x="3496717" y="1260412"/>
                </a:cubicBezTo>
                <a:lnTo>
                  <a:pt x="3494992" y="1268283"/>
                </a:lnTo>
                <a:cubicBezTo>
                  <a:pt x="3495362" y="1274688"/>
                  <a:pt x="3498760" y="1281160"/>
                  <a:pt x="3508993" y="1287737"/>
                </a:cubicBezTo>
                <a:lnTo>
                  <a:pt x="3512115" y="1288544"/>
                </a:lnTo>
                <a:lnTo>
                  <a:pt x="3548697" y="1363739"/>
                </a:lnTo>
                <a:cubicBezTo>
                  <a:pt x="3572773" y="1395571"/>
                  <a:pt x="3623148" y="1421050"/>
                  <a:pt x="3656567" y="1479533"/>
                </a:cubicBezTo>
                <a:lnTo>
                  <a:pt x="3661987" y="1491779"/>
                </a:lnTo>
                <a:lnTo>
                  <a:pt x="3667389" y="1495409"/>
                </a:lnTo>
                <a:lnTo>
                  <a:pt x="3800461" y="1696689"/>
                </a:lnTo>
                <a:cubicBezTo>
                  <a:pt x="3835546" y="1747791"/>
                  <a:pt x="3913146" y="1811386"/>
                  <a:pt x="3933737" y="1853325"/>
                </a:cubicBezTo>
                <a:lnTo>
                  <a:pt x="3946446" y="1903446"/>
                </a:lnTo>
                <a:lnTo>
                  <a:pt x="3960581" y="1913244"/>
                </a:lnTo>
                <a:cubicBezTo>
                  <a:pt x="3979608" y="1926434"/>
                  <a:pt x="3998210" y="1940240"/>
                  <a:pt x="4015111" y="1956512"/>
                </a:cubicBezTo>
                <a:cubicBezTo>
                  <a:pt x="4083226" y="1956238"/>
                  <a:pt x="4031943" y="1969929"/>
                  <a:pt x="4070740" y="1999693"/>
                </a:cubicBezTo>
                <a:cubicBezTo>
                  <a:pt x="4027554" y="2022282"/>
                  <a:pt x="4128681" y="2025600"/>
                  <a:pt x="4091495" y="2064313"/>
                </a:cubicBezTo>
                <a:cubicBezTo>
                  <a:pt x="4099733" y="2068504"/>
                  <a:pt x="4108887" y="2071343"/>
                  <a:pt x="4118353" y="2073901"/>
                </a:cubicBezTo>
                <a:lnTo>
                  <a:pt x="4123293" y="2075261"/>
                </a:lnTo>
                <a:lnTo>
                  <a:pt x="4166582" y="2120685"/>
                </a:lnTo>
                <a:lnTo>
                  <a:pt x="4213721" y="2168493"/>
                </a:lnTo>
                <a:lnTo>
                  <a:pt x="4250795" y="2261746"/>
                </a:lnTo>
                <a:lnTo>
                  <a:pt x="4295408" y="2340515"/>
                </a:lnTo>
                <a:cubicBezTo>
                  <a:pt x="4303294" y="2350172"/>
                  <a:pt x="4311232" y="2360551"/>
                  <a:pt x="4318976" y="2371504"/>
                </a:cubicBezTo>
                <a:lnTo>
                  <a:pt x="4323314" y="2378166"/>
                </a:lnTo>
                <a:cubicBezTo>
                  <a:pt x="4323288" y="2378269"/>
                  <a:pt x="4323261" y="2378372"/>
                  <a:pt x="4323235" y="2378475"/>
                </a:cubicBezTo>
                <a:cubicBezTo>
                  <a:pt x="4323820" y="2380303"/>
                  <a:pt x="4325112" y="2382633"/>
                  <a:pt x="4327479" y="2385858"/>
                </a:cubicBezTo>
                <a:lnTo>
                  <a:pt x="4331226" y="2390318"/>
                </a:lnTo>
                <a:lnTo>
                  <a:pt x="4339643" y="2403246"/>
                </a:lnTo>
                <a:lnTo>
                  <a:pt x="4341435" y="2408870"/>
                </a:lnTo>
                <a:lnTo>
                  <a:pt x="4340548" y="2412798"/>
                </a:lnTo>
                <a:lnTo>
                  <a:pt x="4351634" y="2443869"/>
                </a:lnTo>
                <a:cubicBezTo>
                  <a:pt x="4370557" y="2458176"/>
                  <a:pt x="4365119" y="2472379"/>
                  <a:pt x="4380688" y="2504819"/>
                </a:cubicBezTo>
                <a:cubicBezTo>
                  <a:pt x="4393528" y="2510493"/>
                  <a:pt x="4397884" y="2522485"/>
                  <a:pt x="4399892" y="2537002"/>
                </a:cubicBezTo>
                <a:cubicBezTo>
                  <a:pt x="4420218" y="2562143"/>
                  <a:pt x="4430910" y="2594831"/>
                  <a:pt x="4449690" y="2628144"/>
                </a:cubicBezTo>
                <a:cubicBezTo>
                  <a:pt x="4468446" y="2678770"/>
                  <a:pt x="4488860" y="2772681"/>
                  <a:pt x="4512427" y="2840755"/>
                </a:cubicBezTo>
                <a:lnTo>
                  <a:pt x="4591091" y="3036586"/>
                </a:lnTo>
                <a:cubicBezTo>
                  <a:pt x="4639934" y="3158078"/>
                  <a:pt x="4730818" y="3310586"/>
                  <a:pt x="4757297" y="3388741"/>
                </a:cubicBezTo>
                <a:cubicBezTo>
                  <a:pt x="4756620" y="3412898"/>
                  <a:pt x="4755942" y="3437054"/>
                  <a:pt x="4755264" y="3461211"/>
                </a:cubicBezTo>
                <a:cubicBezTo>
                  <a:pt x="4763881" y="3469559"/>
                  <a:pt x="4774382" y="3498341"/>
                  <a:pt x="4776842" y="3503606"/>
                </a:cubicBezTo>
                <a:cubicBezTo>
                  <a:pt x="4776789" y="3503947"/>
                  <a:pt x="4816006" y="3543555"/>
                  <a:pt x="4815953" y="3543897"/>
                </a:cubicBezTo>
                <a:lnTo>
                  <a:pt x="4826382" y="3589602"/>
                </a:lnTo>
                <a:cubicBezTo>
                  <a:pt x="4854724" y="3618181"/>
                  <a:pt x="4872282" y="3672884"/>
                  <a:pt x="4900664" y="3697326"/>
                </a:cubicBezTo>
                <a:cubicBezTo>
                  <a:pt x="4872593" y="3751610"/>
                  <a:pt x="4889332" y="3712092"/>
                  <a:pt x="4944717" y="3795461"/>
                </a:cubicBezTo>
                <a:cubicBezTo>
                  <a:pt x="4981269" y="3830092"/>
                  <a:pt x="4951776" y="3836266"/>
                  <a:pt x="4981260" y="3887734"/>
                </a:cubicBezTo>
                <a:cubicBezTo>
                  <a:pt x="4992187" y="3900180"/>
                  <a:pt x="5000945" y="3922491"/>
                  <a:pt x="5000423" y="3933089"/>
                </a:cubicBezTo>
                <a:lnTo>
                  <a:pt x="5033013" y="3937041"/>
                </a:lnTo>
                <a:lnTo>
                  <a:pt x="5081597" y="4013154"/>
                </a:lnTo>
                <a:lnTo>
                  <a:pt x="5088052" y="4027525"/>
                </a:lnTo>
                <a:lnTo>
                  <a:pt x="5189054" y="4098668"/>
                </a:lnTo>
                <a:lnTo>
                  <a:pt x="5228545" y="4146658"/>
                </a:lnTo>
                <a:lnTo>
                  <a:pt x="5268336" y="4194504"/>
                </a:lnTo>
                <a:cubicBezTo>
                  <a:pt x="5282676" y="4201217"/>
                  <a:pt x="5302948" y="4267012"/>
                  <a:pt x="5317950" y="4267325"/>
                </a:cubicBezTo>
                <a:cubicBezTo>
                  <a:pt x="5371561" y="4431932"/>
                  <a:pt x="5512417" y="4438996"/>
                  <a:pt x="5598270" y="4563876"/>
                </a:cubicBezTo>
                <a:cubicBezTo>
                  <a:pt x="5684123" y="4688756"/>
                  <a:pt x="5658748" y="4766617"/>
                  <a:pt x="5833068" y="5016605"/>
                </a:cubicBezTo>
                <a:cubicBezTo>
                  <a:pt x="5917959" y="5167124"/>
                  <a:pt x="6007541" y="5258633"/>
                  <a:pt x="6045916" y="5405287"/>
                </a:cubicBezTo>
                <a:cubicBezTo>
                  <a:pt x="6053001" y="5431110"/>
                  <a:pt x="6137180" y="5517469"/>
                  <a:pt x="6117737" y="5538137"/>
                </a:cubicBezTo>
                <a:cubicBezTo>
                  <a:pt x="6096856" y="5567956"/>
                  <a:pt x="6185855" y="5633330"/>
                  <a:pt x="6144230" y="5635151"/>
                </a:cubicBezTo>
                <a:cubicBezTo>
                  <a:pt x="6206267" y="5682015"/>
                  <a:pt x="6167034" y="5753331"/>
                  <a:pt x="6176742" y="5809044"/>
                </a:cubicBezTo>
                <a:cubicBezTo>
                  <a:pt x="6181644" y="5871497"/>
                  <a:pt x="6197878" y="5926431"/>
                  <a:pt x="6245199" y="6038018"/>
                </a:cubicBezTo>
                <a:cubicBezTo>
                  <a:pt x="6276717" y="6104340"/>
                  <a:pt x="6288745" y="6124315"/>
                  <a:pt x="6303931" y="6175618"/>
                </a:cubicBezTo>
                <a:cubicBezTo>
                  <a:pt x="6319117" y="6226921"/>
                  <a:pt x="6298592" y="6320971"/>
                  <a:pt x="6336313" y="6345837"/>
                </a:cubicBezTo>
                <a:cubicBezTo>
                  <a:pt x="6368454" y="6400251"/>
                  <a:pt x="6388884" y="6464262"/>
                  <a:pt x="6401195" y="6542084"/>
                </a:cubicBezTo>
                <a:lnTo>
                  <a:pt x="6408310" y="6612865"/>
                </a:lnTo>
                <a:lnTo>
                  <a:pt x="1146484" y="6912725"/>
                </a:lnTo>
                <a:lnTo>
                  <a:pt x="1108438" y="6825083"/>
                </a:lnTo>
                <a:cubicBezTo>
                  <a:pt x="1057133" y="6684904"/>
                  <a:pt x="1090669" y="6637010"/>
                  <a:pt x="997867" y="6378703"/>
                </a:cubicBezTo>
                <a:cubicBezTo>
                  <a:pt x="956253" y="6228487"/>
                  <a:pt x="874761" y="6010797"/>
                  <a:pt x="858750" y="5923784"/>
                </a:cubicBezTo>
                <a:cubicBezTo>
                  <a:pt x="856924" y="5899993"/>
                  <a:pt x="844018" y="5873122"/>
                  <a:pt x="860408" y="5860728"/>
                </a:cubicBezTo>
                <a:cubicBezTo>
                  <a:pt x="878957" y="5840950"/>
                  <a:pt x="823834" y="5761906"/>
                  <a:pt x="853644" y="5771381"/>
                </a:cubicBezTo>
                <a:cubicBezTo>
                  <a:pt x="815383" y="5715186"/>
                  <a:pt x="852133" y="5665047"/>
                  <a:pt x="852164" y="5615193"/>
                </a:cubicBezTo>
                <a:cubicBezTo>
                  <a:pt x="817076" y="5571334"/>
                  <a:pt x="851740" y="5509975"/>
                  <a:pt x="831986" y="5402745"/>
                </a:cubicBezTo>
                <a:cubicBezTo>
                  <a:pt x="792037" y="5354630"/>
                  <a:pt x="819063" y="5330513"/>
                  <a:pt x="759590" y="5239800"/>
                </a:cubicBezTo>
                <a:cubicBezTo>
                  <a:pt x="762665" y="5236543"/>
                  <a:pt x="765245" y="5232371"/>
                  <a:pt x="767251" y="5227414"/>
                </a:cubicBezTo>
                <a:cubicBezTo>
                  <a:pt x="778914" y="5198604"/>
                  <a:pt x="769142" y="5150045"/>
                  <a:pt x="745427" y="5118958"/>
                </a:cubicBezTo>
                <a:cubicBezTo>
                  <a:pt x="660991" y="4975263"/>
                  <a:pt x="672599" y="4907855"/>
                  <a:pt x="635950" y="4788294"/>
                </a:cubicBezTo>
                <a:cubicBezTo>
                  <a:pt x="600650" y="4653678"/>
                  <a:pt x="646752" y="4690694"/>
                  <a:pt x="558787" y="4518070"/>
                </a:cubicBezTo>
                <a:cubicBezTo>
                  <a:pt x="577057" y="4502442"/>
                  <a:pt x="573633" y="4481342"/>
                  <a:pt x="555530" y="4444433"/>
                </a:cubicBezTo>
                <a:cubicBezTo>
                  <a:pt x="540027" y="4379200"/>
                  <a:pt x="596616" y="4390343"/>
                  <a:pt x="549378" y="4320965"/>
                </a:cubicBezTo>
                <a:cubicBezTo>
                  <a:pt x="581692" y="4336040"/>
                  <a:pt x="535024" y="4198883"/>
                  <a:pt x="572361" y="4232369"/>
                </a:cubicBezTo>
                <a:cubicBezTo>
                  <a:pt x="590648" y="4193014"/>
                  <a:pt x="541489" y="4167113"/>
                  <a:pt x="556288" y="4127673"/>
                </a:cubicBezTo>
                <a:lnTo>
                  <a:pt x="506660" y="3821119"/>
                </a:lnTo>
                <a:cubicBezTo>
                  <a:pt x="481478" y="3781010"/>
                  <a:pt x="483894" y="3751446"/>
                  <a:pt x="494791" y="3723556"/>
                </a:cubicBezTo>
                <a:cubicBezTo>
                  <a:pt x="472516" y="3634460"/>
                  <a:pt x="499836" y="3607209"/>
                  <a:pt x="490230" y="3508893"/>
                </a:cubicBezTo>
                <a:cubicBezTo>
                  <a:pt x="525541" y="3397546"/>
                  <a:pt x="482951" y="3307116"/>
                  <a:pt x="484223" y="3233179"/>
                </a:cubicBezTo>
                <a:cubicBezTo>
                  <a:pt x="465844" y="3133672"/>
                  <a:pt x="460855" y="3219289"/>
                  <a:pt x="460329" y="3041244"/>
                </a:cubicBezTo>
                <a:lnTo>
                  <a:pt x="407197" y="2812292"/>
                </a:lnTo>
                <a:cubicBezTo>
                  <a:pt x="391019" y="2768219"/>
                  <a:pt x="344571" y="2745090"/>
                  <a:pt x="386122" y="2757841"/>
                </a:cubicBezTo>
                <a:cubicBezTo>
                  <a:pt x="381879" y="2743275"/>
                  <a:pt x="360306" y="2721346"/>
                  <a:pt x="363684" y="2714608"/>
                </a:cubicBezTo>
                <a:lnTo>
                  <a:pt x="330746" y="2625146"/>
                </a:lnTo>
                <a:lnTo>
                  <a:pt x="299927" y="2566177"/>
                </a:lnTo>
                <a:cubicBezTo>
                  <a:pt x="300505" y="2524092"/>
                  <a:pt x="287694" y="2482008"/>
                  <a:pt x="288272" y="2439923"/>
                </a:cubicBezTo>
                <a:cubicBezTo>
                  <a:pt x="243273" y="2349673"/>
                  <a:pt x="278610" y="2382839"/>
                  <a:pt x="233611" y="2326248"/>
                </a:cubicBezTo>
                <a:lnTo>
                  <a:pt x="115057" y="212791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684" y="3641651"/>
            <a:ext cx="4324653" cy="2612726"/>
          </a:xfrm>
        </p:spPr>
        <p:txBody>
          <a:bodyPr anchor="b">
            <a:normAutofit/>
          </a:bodyPr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5889610-1E81-E34D-A6CD-B96D3C274777}"/>
              </a:ext>
            </a:extLst>
          </p:cNvPr>
          <p:cNvSpPr txBox="1">
            <a:spLocks/>
          </p:cNvSpPr>
          <p:nvPr/>
        </p:nvSpPr>
        <p:spPr>
          <a:xfrm>
            <a:off x="375620" y="204245"/>
            <a:ext cx="11440760" cy="14328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919451A-6678-8241-9679-E0E15E10A0E5}"/>
              </a:ext>
            </a:extLst>
          </p:cNvPr>
          <p:cNvSpPr txBox="1">
            <a:spLocks/>
          </p:cNvSpPr>
          <p:nvPr/>
        </p:nvSpPr>
        <p:spPr>
          <a:xfrm>
            <a:off x="205945" y="126870"/>
            <a:ext cx="11330591" cy="4767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r>
              <a:rPr lang="en-US" dirty="0"/>
              <a:t>Hypoxemia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BAA331-2678-A740-BF0D-4D4E0C522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945" y="847165"/>
            <a:ext cx="11478873" cy="6215080"/>
          </a:xfrm>
        </p:spPr>
        <p:txBody>
          <a:bodyPr anchor="ctr"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1. low PIO2 ( PI02= FIO2 x Pb):</a:t>
            </a:r>
          </a:p>
          <a:p>
            <a:pPr marL="0" indent="0">
              <a:buNone/>
            </a:pPr>
            <a:r>
              <a:rPr lang="en-US" dirty="0"/>
              <a:t>	-A-a gradient normal</a:t>
            </a:r>
          </a:p>
          <a:p>
            <a:pPr marL="377190" lvl="2" indent="0">
              <a:buNone/>
            </a:pPr>
            <a:r>
              <a:rPr lang="en-US" sz="2000" dirty="0"/>
              <a:t>	-supplemental O2 raises arterial PO2 by raising inspired and alveolar PO2</a:t>
            </a:r>
          </a:p>
          <a:p>
            <a:pPr marL="0" indent="0">
              <a:buNone/>
            </a:pPr>
            <a:r>
              <a:rPr lang="en-US" dirty="0"/>
              <a:t>2. hypoventilation:</a:t>
            </a:r>
          </a:p>
          <a:p>
            <a:pPr marL="0" indent="0">
              <a:buNone/>
            </a:pPr>
            <a:r>
              <a:rPr lang="en-US" dirty="0"/>
              <a:t>	-causes hypoxemia by decreasing alveolar PO2 (less fresh inspired air is brought to alveoli)</a:t>
            </a:r>
          </a:p>
          <a:p>
            <a:pPr marL="0" indent="0">
              <a:buNone/>
            </a:pPr>
            <a:r>
              <a:rPr lang="en-US" dirty="0"/>
              <a:t>	-equilibration of O2 is normal, A-a gradient is normal</a:t>
            </a:r>
          </a:p>
          <a:p>
            <a:pPr marL="0" indent="0">
              <a:buNone/>
            </a:pPr>
            <a:r>
              <a:rPr lang="en-US" dirty="0"/>
              <a:t>	-supplemental O2 raises arterial PO2 by raising alveolar PO2</a:t>
            </a:r>
          </a:p>
          <a:p>
            <a:pPr marL="0" indent="0">
              <a:buNone/>
            </a:pPr>
            <a:r>
              <a:rPr lang="en-US" dirty="0"/>
              <a:t>3: diffusion defects (</a:t>
            </a:r>
            <a:r>
              <a:rPr lang="en-US" dirty="0" err="1"/>
              <a:t>eg</a:t>
            </a:r>
            <a:r>
              <a:rPr lang="en-US" dirty="0"/>
              <a:t> pulmonary edema):</a:t>
            </a:r>
          </a:p>
          <a:p>
            <a:pPr marL="0" indent="0">
              <a:buNone/>
            </a:pPr>
            <a:r>
              <a:rPr lang="en-US" dirty="0"/>
              <a:t>	-causes hypoxemia by </a:t>
            </a:r>
            <a:r>
              <a:rPr lang="en-US" dirty="0" err="1"/>
              <a:t>inc</a:t>
            </a:r>
            <a:r>
              <a:rPr lang="en-US" dirty="0"/>
              <a:t> diffusion distance or dec SA for diffusion</a:t>
            </a:r>
          </a:p>
          <a:p>
            <a:pPr marL="0" indent="0">
              <a:buNone/>
            </a:pPr>
            <a:r>
              <a:rPr lang="en-US" dirty="0"/>
              <a:t>	-equilibration of O2 is impaired, A-a gradient is increased</a:t>
            </a:r>
          </a:p>
          <a:p>
            <a:pPr marL="0" indent="0">
              <a:buNone/>
            </a:pPr>
            <a:r>
              <a:rPr lang="en-US" dirty="0"/>
              <a:t>	-supplemental O2 raises arterial PO2 by raising alveolar PO2 and increasing driving force for O2 diffusion</a:t>
            </a:r>
          </a:p>
          <a:p>
            <a:pPr marL="0" indent="0">
              <a:buNone/>
            </a:pPr>
            <a:r>
              <a:rPr lang="en-US" dirty="0"/>
              <a:t>4: v/q defects:</a:t>
            </a:r>
          </a:p>
          <a:p>
            <a:pPr marL="0" indent="0">
              <a:buNone/>
            </a:pPr>
            <a:r>
              <a:rPr lang="en-US" dirty="0"/>
              <a:t>	-always cause hypoxemia and increased A-a gradient</a:t>
            </a:r>
          </a:p>
          <a:p>
            <a:pPr marL="0" indent="0">
              <a:buNone/>
            </a:pPr>
            <a:r>
              <a:rPr lang="en-US" dirty="0"/>
              <a:t>	-usually involve multiple abnormalities: regions of dead space, high </a:t>
            </a:r>
            <a:r>
              <a:rPr lang="en-US" dirty="0" err="1"/>
              <a:t>vq</a:t>
            </a:r>
            <a:r>
              <a:rPr lang="en-US" dirty="0"/>
              <a:t>, low </a:t>
            </a:r>
            <a:r>
              <a:rPr lang="en-US" dirty="0" err="1"/>
              <a:t>vq</a:t>
            </a:r>
            <a:r>
              <a:rPr lang="en-US" dirty="0"/>
              <a:t>, and shunt</a:t>
            </a:r>
          </a:p>
          <a:p>
            <a:pPr marL="0" indent="0">
              <a:buNone/>
            </a:pPr>
            <a:r>
              <a:rPr lang="en-US" dirty="0"/>
              <a:t>		-high v/q regions have high PaO2, low v/q regions have low PaO2</a:t>
            </a:r>
          </a:p>
          <a:p>
            <a:pPr marL="0" indent="0">
              <a:buNone/>
            </a:pPr>
            <a:r>
              <a:rPr lang="en-US" dirty="0"/>
              <a:t>		-high v/q regions can’t compensate b/c blood flow to those regions are low and contributes little to total blood flow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dirty="0">
                <a:highlight>
                  <a:srgbClr val="FFFF00"/>
                </a:highlight>
              </a:rPr>
              <a:t>-low v/q regions have the highest overall effect on PO2 of blood leaving lungs</a:t>
            </a:r>
          </a:p>
          <a:p>
            <a:pPr marL="0" indent="0">
              <a:buNone/>
            </a:pPr>
            <a:r>
              <a:rPr lang="en-US" dirty="0"/>
              <a:t>	-supplemental oxygen can be helpful mainly b/c raises the PO2 of low v/q regions where blood flow is highest</a:t>
            </a:r>
          </a:p>
          <a:p>
            <a:pPr marL="0" indent="0">
              <a:buNone/>
            </a:pPr>
            <a:r>
              <a:rPr lang="en-US" dirty="0"/>
              <a:t>5: R to L shunts (cardiac shunts, </a:t>
            </a:r>
            <a:r>
              <a:rPr lang="en-US" dirty="0" err="1"/>
              <a:t>intrapulm</a:t>
            </a:r>
            <a:r>
              <a:rPr lang="en-US" dirty="0"/>
              <a:t> shunts):</a:t>
            </a:r>
          </a:p>
          <a:p>
            <a:pPr marL="0" indent="0">
              <a:buNone/>
            </a:pPr>
            <a:r>
              <a:rPr lang="en-US" dirty="0"/>
              <a:t>	-always cause hypoxemia and </a:t>
            </a:r>
            <a:r>
              <a:rPr lang="en-US" dirty="0" err="1"/>
              <a:t>inc</a:t>
            </a:r>
            <a:r>
              <a:rPr lang="en-US" dirty="0"/>
              <a:t> A-a gradient</a:t>
            </a:r>
          </a:p>
          <a:p>
            <a:pPr marL="0" indent="0">
              <a:buNone/>
            </a:pPr>
            <a:r>
              <a:rPr lang="en-US" dirty="0"/>
              <a:t>	-supplemental oxygen has limited effect in raising Pao2 b/c can only raise PO2 of normal non-shunted blood (shunted blood continues to have dilutional effect)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highlight>
                  <a:srgbClr val="FFFF00"/>
                </a:highlight>
              </a:rPr>
              <a:t>-ability of supplemental O2 to raise Pao2 will depend on size of shunt</a:t>
            </a:r>
          </a:p>
          <a:p>
            <a:pPr marL="0" indent="0">
              <a:buNone/>
            </a:pPr>
            <a:r>
              <a:rPr lang="en-US" dirty="0"/>
              <a:t>	-another feature in </a:t>
            </a:r>
            <a:r>
              <a:rPr lang="en-US" dirty="0" err="1"/>
              <a:t>tx</a:t>
            </a:r>
            <a:r>
              <a:rPr lang="en-US" dirty="0"/>
              <a:t> is that supplemental O2 will never correct the A-a gradient (in fact, A-a gradient increases b/c PAo2 increases faster than PaO2)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1636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515456E-B1B1-48C1-8164-7E567F5D4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A8CF0DC-D23A-4CA2-8463-27F899283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B8A381C4-0C0D-491F-90D8-63CF760B4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5698">
            <a:off x="-195643" y="67946"/>
            <a:ext cx="6408310" cy="6912725"/>
          </a:xfrm>
          <a:custGeom>
            <a:avLst/>
            <a:gdLst>
              <a:gd name="connsiteX0" fmla="*/ 0 w 6408310"/>
              <a:gd name="connsiteY0" fmla="*/ 108934 h 6912725"/>
              <a:gd name="connsiteX1" fmla="*/ 1911522 w 6408310"/>
              <a:gd name="connsiteY1" fmla="*/ 0 h 6912725"/>
              <a:gd name="connsiteX2" fmla="*/ 1916026 w 6408310"/>
              <a:gd name="connsiteY2" fmla="*/ 4704 h 6912725"/>
              <a:gd name="connsiteX3" fmla="*/ 1911112 w 6408310"/>
              <a:gd name="connsiteY3" fmla="*/ 17418 h 6912725"/>
              <a:gd name="connsiteX4" fmla="*/ 1972871 w 6408310"/>
              <a:gd name="connsiteY4" fmla="*/ 72530 h 6912725"/>
              <a:gd name="connsiteX5" fmla="*/ 2069180 w 6408310"/>
              <a:gd name="connsiteY5" fmla="*/ 173199 h 6912725"/>
              <a:gd name="connsiteX6" fmla="*/ 2131569 w 6408310"/>
              <a:gd name="connsiteY6" fmla="*/ 227805 h 6912725"/>
              <a:gd name="connsiteX7" fmla="*/ 2162747 w 6408310"/>
              <a:gd name="connsiteY7" fmla="*/ 239714 h 6912725"/>
              <a:gd name="connsiteX8" fmla="*/ 2220499 w 6408310"/>
              <a:gd name="connsiteY8" fmla="*/ 289903 h 6912725"/>
              <a:gd name="connsiteX9" fmla="*/ 2381978 w 6408310"/>
              <a:gd name="connsiteY9" fmla="*/ 391093 h 6912725"/>
              <a:gd name="connsiteX10" fmla="*/ 2445910 w 6408310"/>
              <a:gd name="connsiteY10" fmla="*/ 463815 h 6912725"/>
              <a:gd name="connsiteX11" fmla="*/ 2531236 w 6408310"/>
              <a:gd name="connsiteY11" fmla="*/ 600817 h 6912725"/>
              <a:gd name="connsiteX12" fmla="*/ 2617149 w 6408310"/>
              <a:gd name="connsiteY12" fmla="*/ 703748 h 6912725"/>
              <a:gd name="connsiteX13" fmla="*/ 2650333 w 6408310"/>
              <a:gd name="connsiteY13" fmla="*/ 720900 h 6912725"/>
              <a:gd name="connsiteX14" fmla="*/ 2705541 w 6408310"/>
              <a:gd name="connsiteY14" fmla="*/ 750090 h 6912725"/>
              <a:gd name="connsiteX15" fmla="*/ 2757210 w 6408310"/>
              <a:gd name="connsiteY15" fmla="*/ 789489 h 6912725"/>
              <a:gd name="connsiteX16" fmla="*/ 2791660 w 6408310"/>
              <a:gd name="connsiteY16" fmla="*/ 816041 h 6912725"/>
              <a:gd name="connsiteX17" fmla="*/ 2840975 w 6408310"/>
              <a:gd name="connsiteY17" fmla="*/ 842225 h 6912725"/>
              <a:gd name="connsiteX18" fmla="*/ 2917970 w 6408310"/>
              <a:gd name="connsiteY18" fmla="*/ 879392 h 6912725"/>
              <a:gd name="connsiteX19" fmla="*/ 2957236 w 6408310"/>
              <a:gd name="connsiteY19" fmla="*/ 906835 h 6912725"/>
              <a:gd name="connsiteX20" fmla="*/ 3117215 w 6408310"/>
              <a:gd name="connsiteY20" fmla="*/ 1073714 h 6912725"/>
              <a:gd name="connsiteX21" fmla="*/ 3250958 w 6408310"/>
              <a:gd name="connsiteY21" fmla="*/ 1130397 h 6912725"/>
              <a:gd name="connsiteX22" fmla="*/ 3496717 w 6408310"/>
              <a:gd name="connsiteY22" fmla="*/ 1260412 h 6912725"/>
              <a:gd name="connsiteX23" fmla="*/ 3494992 w 6408310"/>
              <a:gd name="connsiteY23" fmla="*/ 1268283 h 6912725"/>
              <a:gd name="connsiteX24" fmla="*/ 3508993 w 6408310"/>
              <a:gd name="connsiteY24" fmla="*/ 1287737 h 6912725"/>
              <a:gd name="connsiteX25" fmla="*/ 3512115 w 6408310"/>
              <a:gd name="connsiteY25" fmla="*/ 1288544 h 6912725"/>
              <a:gd name="connsiteX26" fmla="*/ 3548697 w 6408310"/>
              <a:gd name="connsiteY26" fmla="*/ 1363739 h 6912725"/>
              <a:gd name="connsiteX27" fmla="*/ 3656567 w 6408310"/>
              <a:gd name="connsiteY27" fmla="*/ 1479533 h 6912725"/>
              <a:gd name="connsiteX28" fmla="*/ 3661987 w 6408310"/>
              <a:gd name="connsiteY28" fmla="*/ 1491779 h 6912725"/>
              <a:gd name="connsiteX29" fmla="*/ 3667389 w 6408310"/>
              <a:gd name="connsiteY29" fmla="*/ 1495409 h 6912725"/>
              <a:gd name="connsiteX30" fmla="*/ 3800461 w 6408310"/>
              <a:gd name="connsiteY30" fmla="*/ 1696689 h 6912725"/>
              <a:gd name="connsiteX31" fmla="*/ 3933737 w 6408310"/>
              <a:gd name="connsiteY31" fmla="*/ 1853325 h 6912725"/>
              <a:gd name="connsiteX32" fmla="*/ 3946446 w 6408310"/>
              <a:gd name="connsiteY32" fmla="*/ 1903446 h 6912725"/>
              <a:gd name="connsiteX33" fmla="*/ 3960581 w 6408310"/>
              <a:gd name="connsiteY33" fmla="*/ 1913244 h 6912725"/>
              <a:gd name="connsiteX34" fmla="*/ 4015111 w 6408310"/>
              <a:gd name="connsiteY34" fmla="*/ 1956512 h 6912725"/>
              <a:gd name="connsiteX35" fmla="*/ 4070740 w 6408310"/>
              <a:gd name="connsiteY35" fmla="*/ 1999693 h 6912725"/>
              <a:gd name="connsiteX36" fmla="*/ 4091495 w 6408310"/>
              <a:gd name="connsiteY36" fmla="*/ 2064313 h 6912725"/>
              <a:gd name="connsiteX37" fmla="*/ 4118353 w 6408310"/>
              <a:gd name="connsiteY37" fmla="*/ 2073901 h 6912725"/>
              <a:gd name="connsiteX38" fmla="*/ 4123293 w 6408310"/>
              <a:gd name="connsiteY38" fmla="*/ 2075261 h 6912725"/>
              <a:gd name="connsiteX39" fmla="*/ 4166582 w 6408310"/>
              <a:gd name="connsiteY39" fmla="*/ 2120685 h 6912725"/>
              <a:gd name="connsiteX40" fmla="*/ 4213721 w 6408310"/>
              <a:gd name="connsiteY40" fmla="*/ 2168493 h 6912725"/>
              <a:gd name="connsiteX41" fmla="*/ 4250795 w 6408310"/>
              <a:gd name="connsiteY41" fmla="*/ 2261746 h 6912725"/>
              <a:gd name="connsiteX42" fmla="*/ 4295408 w 6408310"/>
              <a:gd name="connsiteY42" fmla="*/ 2340515 h 6912725"/>
              <a:gd name="connsiteX43" fmla="*/ 4318976 w 6408310"/>
              <a:gd name="connsiteY43" fmla="*/ 2371504 h 6912725"/>
              <a:gd name="connsiteX44" fmla="*/ 4323314 w 6408310"/>
              <a:gd name="connsiteY44" fmla="*/ 2378166 h 6912725"/>
              <a:gd name="connsiteX45" fmla="*/ 4323235 w 6408310"/>
              <a:gd name="connsiteY45" fmla="*/ 2378475 h 6912725"/>
              <a:gd name="connsiteX46" fmla="*/ 4327479 w 6408310"/>
              <a:gd name="connsiteY46" fmla="*/ 2385858 h 6912725"/>
              <a:gd name="connsiteX47" fmla="*/ 4331226 w 6408310"/>
              <a:gd name="connsiteY47" fmla="*/ 2390318 h 6912725"/>
              <a:gd name="connsiteX48" fmla="*/ 4339643 w 6408310"/>
              <a:gd name="connsiteY48" fmla="*/ 2403246 h 6912725"/>
              <a:gd name="connsiteX49" fmla="*/ 4341435 w 6408310"/>
              <a:gd name="connsiteY49" fmla="*/ 2408870 h 6912725"/>
              <a:gd name="connsiteX50" fmla="*/ 4340548 w 6408310"/>
              <a:gd name="connsiteY50" fmla="*/ 2412798 h 6912725"/>
              <a:gd name="connsiteX51" fmla="*/ 4351634 w 6408310"/>
              <a:gd name="connsiteY51" fmla="*/ 2443869 h 6912725"/>
              <a:gd name="connsiteX52" fmla="*/ 4380688 w 6408310"/>
              <a:gd name="connsiteY52" fmla="*/ 2504819 h 6912725"/>
              <a:gd name="connsiteX53" fmla="*/ 4399892 w 6408310"/>
              <a:gd name="connsiteY53" fmla="*/ 2537002 h 6912725"/>
              <a:gd name="connsiteX54" fmla="*/ 4449690 w 6408310"/>
              <a:gd name="connsiteY54" fmla="*/ 2628144 h 6912725"/>
              <a:gd name="connsiteX55" fmla="*/ 4512427 w 6408310"/>
              <a:gd name="connsiteY55" fmla="*/ 2840755 h 6912725"/>
              <a:gd name="connsiteX56" fmla="*/ 4591091 w 6408310"/>
              <a:gd name="connsiteY56" fmla="*/ 3036586 h 6912725"/>
              <a:gd name="connsiteX57" fmla="*/ 4757297 w 6408310"/>
              <a:gd name="connsiteY57" fmla="*/ 3388741 h 6912725"/>
              <a:gd name="connsiteX58" fmla="*/ 4755264 w 6408310"/>
              <a:gd name="connsiteY58" fmla="*/ 3461211 h 6912725"/>
              <a:gd name="connsiteX59" fmla="*/ 4776842 w 6408310"/>
              <a:gd name="connsiteY59" fmla="*/ 3503606 h 6912725"/>
              <a:gd name="connsiteX60" fmla="*/ 4815953 w 6408310"/>
              <a:gd name="connsiteY60" fmla="*/ 3543897 h 6912725"/>
              <a:gd name="connsiteX61" fmla="*/ 4826382 w 6408310"/>
              <a:gd name="connsiteY61" fmla="*/ 3589602 h 6912725"/>
              <a:gd name="connsiteX62" fmla="*/ 4900664 w 6408310"/>
              <a:gd name="connsiteY62" fmla="*/ 3697326 h 6912725"/>
              <a:gd name="connsiteX63" fmla="*/ 4944717 w 6408310"/>
              <a:gd name="connsiteY63" fmla="*/ 3795461 h 6912725"/>
              <a:gd name="connsiteX64" fmla="*/ 4981260 w 6408310"/>
              <a:gd name="connsiteY64" fmla="*/ 3887734 h 6912725"/>
              <a:gd name="connsiteX65" fmla="*/ 5000423 w 6408310"/>
              <a:gd name="connsiteY65" fmla="*/ 3933089 h 6912725"/>
              <a:gd name="connsiteX66" fmla="*/ 5033013 w 6408310"/>
              <a:gd name="connsiteY66" fmla="*/ 3937041 h 6912725"/>
              <a:gd name="connsiteX67" fmla="*/ 5081597 w 6408310"/>
              <a:gd name="connsiteY67" fmla="*/ 4013154 h 6912725"/>
              <a:gd name="connsiteX68" fmla="*/ 5088052 w 6408310"/>
              <a:gd name="connsiteY68" fmla="*/ 4027525 h 6912725"/>
              <a:gd name="connsiteX69" fmla="*/ 5189054 w 6408310"/>
              <a:gd name="connsiteY69" fmla="*/ 4098668 h 6912725"/>
              <a:gd name="connsiteX70" fmla="*/ 5228545 w 6408310"/>
              <a:gd name="connsiteY70" fmla="*/ 4146658 h 6912725"/>
              <a:gd name="connsiteX71" fmla="*/ 5268336 w 6408310"/>
              <a:gd name="connsiteY71" fmla="*/ 4194504 h 6912725"/>
              <a:gd name="connsiteX72" fmla="*/ 5317950 w 6408310"/>
              <a:gd name="connsiteY72" fmla="*/ 4267325 h 6912725"/>
              <a:gd name="connsiteX73" fmla="*/ 5598270 w 6408310"/>
              <a:gd name="connsiteY73" fmla="*/ 4563876 h 6912725"/>
              <a:gd name="connsiteX74" fmla="*/ 5833068 w 6408310"/>
              <a:gd name="connsiteY74" fmla="*/ 5016605 h 6912725"/>
              <a:gd name="connsiteX75" fmla="*/ 6045916 w 6408310"/>
              <a:gd name="connsiteY75" fmla="*/ 5405287 h 6912725"/>
              <a:gd name="connsiteX76" fmla="*/ 6117737 w 6408310"/>
              <a:gd name="connsiteY76" fmla="*/ 5538137 h 6912725"/>
              <a:gd name="connsiteX77" fmla="*/ 6144230 w 6408310"/>
              <a:gd name="connsiteY77" fmla="*/ 5635151 h 6912725"/>
              <a:gd name="connsiteX78" fmla="*/ 6176742 w 6408310"/>
              <a:gd name="connsiteY78" fmla="*/ 5809044 h 6912725"/>
              <a:gd name="connsiteX79" fmla="*/ 6245199 w 6408310"/>
              <a:gd name="connsiteY79" fmla="*/ 6038018 h 6912725"/>
              <a:gd name="connsiteX80" fmla="*/ 6303931 w 6408310"/>
              <a:gd name="connsiteY80" fmla="*/ 6175618 h 6912725"/>
              <a:gd name="connsiteX81" fmla="*/ 6336313 w 6408310"/>
              <a:gd name="connsiteY81" fmla="*/ 6345837 h 6912725"/>
              <a:gd name="connsiteX82" fmla="*/ 6401195 w 6408310"/>
              <a:gd name="connsiteY82" fmla="*/ 6542084 h 6912725"/>
              <a:gd name="connsiteX83" fmla="*/ 6408310 w 6408310"/>
              <a:gd name="connsiteY83" fmla="*/ 6612865 h 6912725"/>
              <a:gd name="connsiteX84" fmla="*/ 1146484 w 6408310"/>
              <a:gd name="connsiteY84" fmla="*/ 6912725 h 6912725"/>
              <a:gd name="connsiteX85" fmla="*/ 1108438 w 6408310"/>
              <a:gd name="connsiteY85" fmla="*/ 6825083 h 6912725"/>
              <a:gd name="connsiteX86" fmla="*/ 997867 w 6408310"/>
              <a:gd name="connsiteY86" fmla="*/ 6378703 h 6912725"/>
              <a:gd name="connsiteX87" fmla="*/ 858750 w 6408310"/>
              <a:gd name="connsiteY87" fmla="*/ 5923784 h 6912725"/>
              <a:gd name="connsiteX88" fmla="*/ 860408 w 6408310"/>
              <a:gd name="connsiteY88" fmla="*/ 5860728 h 6912725"/>
              <a:gd name="connsiteX89" fmla="*/ 853644 w 6408310"/>
              <a:gd name="connsiteY89" fmla="*/ 5771381 h 6912725"/>
              <a:gd name="connsiteX90" fmla="*/ 852164 w 6408310"/>
              <a:gd name="connsiteY90" fmla="*/ 5615193 h 6912725"/>
              <a:gd name="connsiteX91" fmla="*/ 831986 w 6408310"/>
              <a:gd name="connsiteY91" fmla="*/ 5402745 h 6912725"/>
              <a:gd name="connsiteX92" fmla="*/ 759590 w 6408310"/>
              <a:gd name="connsiteY92" fmla="*/ 5239800 h 6912725"/>
              <a:gd name="connsiteX93" fmla="*/ 767251 w 6408310"/>
              <a:gd name="connsiteY93" fmla="*/ 5227414 h 6912725"/>
              <a:gd name="connsiteX94" fmla="*/ 745427 w 6408310"/>
              <a:gd name="connsiteY94" fmla="*/ 5118958 h 6912725"/>
              <a:gd name="connsiteX95" fmla="*/ 635950 w 6408310"/>
              <a:gd name="connsiteY95" fmla="*/ 4788294 h 6912725"/>
              <a:gd name="connsiteX96" fmla="*/ 558787 w 6408310"/>
              <a:gd name="connsiteY96" fmla="*/ 4518070 h 6912725"/>
              <a:gd name="connsiteX97" fmla="*/ 555530 w 6408310"/>
              <a:gd name="connsiteY97" fmla="*/ 4444433 h 6912725"/>
              <a:gd name="connsiteX98" fmla="*/ 549378 w 6408310"/>
              <a:gd name="connsiteY98" fmla="*/ 4320965 h 6912725"/>
              <a:gd name="connsiteX99" fmla="*/ 572361 w 6408310"/>
              <a:gd name="connsiteY99" fmla="*/ 4232369 h 6912725"/>
              <a:gd name="connsiteX100" fmla="*/ 556288 w 6408310"/>
              <a:gd name="connsiteY100" fmla="*/ 4127673 h 6912725"/>
              <a:gd name="connsiteX101" fmla="*/ 506660 w 6408310"/>
              <a:gd name="connsiteY101" fmla="*/ 3821119 h 6912725"/>
              <a:gd name="connsiteX102" fmla="*/ 494791 w 6408310"/>
              <a:gd name="connsiteY102" fmla="*/ 3723556 h 6912725"/>
              <a:gd name="connsiteX103" fmla="*/ 490230 w 6408310"/>
              <a:gd name="connsiteY103" fmla="*/ 3508893 h 6912725"/>
              <a:gd name="connsiteX104" fmla="*/ 484223 w 6408310"/>
              <a:gd name="connsiteY104" fmla="*/ 3233179 h 6912725"/>
              <a:gd name="connsiteX105" fmla="*/ 460329 w 6408310"/>
              <a:gd name="connsiteY105" fmla="*/ 3041244 h 6912725"/>
              <a:gd name="connsiteX106" fmla="*/ 407197 w 6408310"/>
              <a:gd name="connsiteY106" fmla="*/ 2812292 h 6912725"/>
              <a:gd name="connsiteX107" fmla="*/ 386122 w 6408310"/>
              <a:gd name="connsiteY107" fmla="*/ 2757841 h 6912725"/>
              <a:gd name="connsiteX108" fmla="*/ 363684 w 6408310"/>
              <a:gd name="connsiteY108" fmla="*/ 2714608 h 6912725"/>
              <a:gd name="connsiteX109" fmla="*/ 330746 w 6408310"/>
              <a:gd name="connsiteY109" fmla="*/ 2625146 h 6912725"/>
              <a:gd name="connsiteX110" fmla="*/ 299927 w 6408310"/>
              <a:gd name="connsiteY110" fmla="*/ 2566177 h 6912725"/>
              <a:gd name="connsiteX111" fmla="*/ 288272 w 6408310"/>
              <a:gd name="connsiteY111" fmla="*/ 2439923 h 6912725"/>
              <a:gd name="connsiteX112" fmla="*/ 233611 w 6408310"/>
              <a:gd name="connsiteY112" fmla="*/ 2326248 h 6912725"/>
              <a:gd name="connsiteX113" fmla="*/ 115057 w 6408310"/>
              <a:gd name="connsiteY113" fmla="*/ 2127916 h 6912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6408310" h="6912725">
                <a:moveTo>
                  <a:pt x="0" y="108934"/>
                </a:moveTo>
                <a:lnTo>
                  <a:pt x="1911522" y="0"/>
                </a:lnTo>
                <a:lnTo>
                  <a:pt x="1916026" y="4704"/>
                </a:lnTo>
                <a:cubicBezTo>
                  <a:pt x="1916562" y="7914"/>
                  <a:pt x="1915147" y="12061"/>
                  <a:pt x="1911112" y="17418"/>
                </a:cubicBezTo>
                <a:cubicBezTo>
                  <a:pt x="1943271" y="27853"/>
                  <a:pt x="1947645" y="36373"/>
                  <a:pt x="1972871" y="72530"/>
                </a:cubicBezTo>
                <a:cubicBezTo>
                  <a:pt x="1980767" y="117667"/>
                  <a:pt x="2061296" y="115435"/>
                  <a:pt x="2069180" y="173199"/>
                </a:cubicBezTo>
                <a:cubicBezTo>
                  <a:pt x="2075196" y="191586"/>
                  <a:pt x="2112853" y="231006"/>
                  <a:pt x="2131569" y="227805"/>
                </a:cubicBezTo>
                <a:cubicBezTo>
                  <a:pt x="2141808" y="233828"/>
                  <a:pt x="2146631" y="247405"/>
                  <a:pt x="2162747" y="239714"/>
                </a:cubicBezTo>
                <a:cubicBezTo>
                  <a:pt x="2183739" y="232191"/>
                  <a:pt x="2206491" y="310465"/>
                  <a:pt x="2220499" y="289903"/>
                </a:cubicBezTo>
                <a:cubicBezTo>
                  <a:pt x="2257038" y="315132"/>
                  <a:pt x="2344409" y="362107"/>
                  <a:pt x="2381978" y="391093"/>
                </a:cubicBezTo>
                <a:cubicBezTo>
                  <a:pt x="2419547" y="420079"/>
                  <a:pt x="2445794" y="442621"/>
                  <a:pt x="2445910" y="463815"/>
                </a:cubicBezTo>
                <a:cubicBezTo>
                  <a:pt x="2462109" y="546053"/>
                  <a:pt x="2496860" y="553382"/>
                  <a:pt x="2531236" y="600817"/>
                </a:cubicBezTo>
                <a:cubicBezTo>
                  <a:pt x="2573647" y="650501"/>
                  <a:pt x="2589314" y="613369"/>
                  <a:pt x="2617149" y="703748"/>
                </a:cubicBezTo>
                <a:cubicBezTo>
                  <a:pt x="2635983" y="695546"/>
                  <a:pt x="2643943" y="702017"/>
                  <a:pt x="2650333" y="720900"/>
                </a:cubicBezTo>
                <a:cubicBezTo>
                  <a:pt x="2671881" y="743975"/>
                  <a:pt x="2701744" y="706344"/>
                  <a:pt x="2705541" y="750090"/>
                </a:cubicBezTo>
                <a:cubicBezTo>
                  <a:pt x="2730861" y="760850"/>
                  <a:pt x="2742856" y="778498"/>
                  <a:pt x="2757210" y="789489"/>
                </a:cubicBezTo>
                <a:cubicBezTo>
                  <a:pt x="2776836" y="801882"/>
                  <a:pt x="2774652" y="796949"/>
                  <a:pt x="2791660" y="816041"/>
                </a:cubicBezTo>
                <a:cubicBezTo>
                  <a:pt x="2815343" y="835699"/>
                  <a:pt x="2784183" y="871086"/>
                  <a:pt x="2840975" y="842225"/>
                </a:cubicBezTo>
                <a:cubicBezTo>
                  <a:pt x="2854681" y="875427"/>
                  <a:pt x="2877032" y="859395"/>
                  <a:pt x="2917970" y="879392"/>
                </a:cubicBezTo>
                <a:cubicBezTo>
                  <a:pt x="2921487" y="903353"/>
                  <a:pt x="2937122" y="907916"/>
                  <a:pt x="2957236" y="906835"/>
                </a:cubicBezTo>
                <a:lnTo>
                  <a:pt x="3117215" y="1073714"/>
                </a:lnTo>
                <a:cubicBezTo>
                  <a:pt x="3153906" y="1089285"/>
                  <a:pt x="3232612" y="1124062"/>
                  <a:pt x="3250958" y="1130397"/>
                </a:cubicBezTo>
                <a:cubicBezTo>
                  <a:pt x="3409574" y="1172733"/>
                  <a:pt x="3456045" y="1237431"/>
                  <a:pt x="3496717" y="1260412"/>
                </a:cubicBezTo>
                <a:lnTo>
                  <a:pt x="3494992" y="1268283"/>
                </a:lnTo>
                <a:cubicBezTo>
                  <a:pt x="3495362" y="1274688"/>
                  <a:pt x="3498760" y="1281160"/>
                  <a:pt x="3508993" y="1287737"/>
                </a:cubicBezTo>
                <a:lnTo>
                  <a:pt x="3512115" y="1288544"/>
                </a:lnTo>
                <a:lnTo>
                  <a:pt x="3548697" y="1363739"/>
                </a:lnTo>
                <a:cubicBezTo>
                  <a:pt x="3572773" y="1395571"/>
                  <a:pt x="3623148" y="1421050"/>
                  <a:pt x="3656567" y="1479533"/>
                </a:cubicBezTo>
                <a:lnTo>
                  <a:pt x="3661987" y="1491779"/>
                </a:lnTo>
                <a:lnTo>
                  <a:pt x="3667389" y="1495409"/>
                </a:lnTo>
                <a:lnTo>
                  <a:pt x="3800461" y="1696689"/>
                </a:lnTo>
                <a:cubicBezTo>
                  <a:pt x="3835546" y="1747791"/>
                  <a:pt x="3913146" y="1811386"/>
                  <a:pt x="3933737" y="1853325"/>
                </a:cubicBezTo>
                <a:lnTo>
                  <a:pt x="3946446" y="1903446"/>
                </a:lnTo>
                <a:lnTo>
                  <a:pt x="3960581" y="1913244"/>
                </a:lnTo>
                <a:cubicBezTo>
                  <a:pt x="3979608" y="1926434"/>
                  <a:pt x="3998210" y="1940240"/>
                  <a:pt x="4015111" y="1956512"/>
                </a:cubicBezTo>
                <a:cubicBezTo>
                  <a:pt x="4083226" y="1956238"/>
                  <a:pt x="4031943" y="1969929"/>
                  <a:pt x="4070740" y="1999693"/>
                </a:cubicBezTo>
                <a:cubicBezTo>
                  <a:pt x="4027554" y="2022282"/>
                  <a:pt x="4128681" y="2025600"/>
                  <a:pt x="4091495" y="2064313"/>
                </a:cubicBezTo>
                <a:cubicBezTo>
                  <a:pt x="4099733" y="2068504"/>
                  <a:pt x="4108887" y="2071343"/>
                  <a:pt x="4118353" y="2073901"/>
                </a:cubicBezTo>
                <a:lnTo>
                  <a:pt x="4123293" y="2075261"/>
                </a:lnTo>
                <a:lnTo>
                  <a:pt x="4166582" y="2120685"/>
                </a:lnTo>
                <a:lnTo>
                  <a:pt x="4213721" y="2168493"/>
                </a:lnTo>
                <a:lnTo>
                  <a:pt x="4250795" y="2261746"/>
                </a:lnTo>
                <a:lnTo>
                  <a:pt x="4295408" y="2340515"/>
                </a:lnTo>
                <a:cubicBezTo>
                  <a:pt x="4303294" y="2350172"/>
                  <a:pt x="4311232" y="2360551"/>
                  <a:pt x="4318976" y="2371504"/>
                </a:cubicBezTo>
                <a:lnTo>
                  <a:pt x="4323314" y="2378166"/>
                </a:lnTo>
                <a:cubicBezTo>
                  <a:pt x="4323288" y="2378269"/>
                  <a:pt x="4323261" y="2378372"/>
                  <a:pt x="4323235" y="2378475"/>
                </a:cubicBezTo>
                <a:cubicBezTo>
                  <a:pt x="4323820" y="2380303"/>
                  <a:pt x="4325112" y="2382633"/>
                  <a:pt x="4327479" y="2385858"/>
                </a:cubicBezTo>
                <a:lnTo>
                  <a:pt x="4331226" y="2390318"/>
                </a:lnTo>
                <a:lnTo>
                  <a:pt x="4339643" y="2403246"/>
                </a:lnTo>
                <a:lnTo>
                  <a:pt x="4341435" y="2408870"/>
                </a:lnTo>
                <a:lnTo>
                  <a:pt x="4340548" y="2412798"/>
                </a:lnTo>
                <a:lnTo>
                  <a:pt x="4351634" y="2443869"/>
                </a:lnTo>
                <a:cubicBezTo>
                  <a:pt x="4370557" y="2458176"/>
                  <a:pt x="4365119" y="2472379"/>
                  <a:pt x="4380688" y="2504819"/>
                </a:cubicBezTo>
                <a:cubicBezTo>
                  <a:pt x="4393528" y="2510493"/>
                  <a:pt x="4397884" y="2522485"/>
                  <a:pt x="4399892" y="2537002"/>
                </a:cubicBezTo>
                <a:cubicBezTo>
                  <a:pt x="4420218" y="2562143"/>
                  <a:pt x="4430910" y="2594831"/>
                  <a:pt x="4449690" y="2628144"/>
                </a:cubicBezTo>
                <a:cubicBezTo>
                  <a:pt x="4468446" y="2678770"/>
                  <a:pt x="4488860" y="2772681"/>
                  <a:pt x="4512427" y="2840755"/>
                </a:cubicBezTo>
                <a:lnTo>
                  <a:pt x="4591091" y="3036586"/>
                </a:lnTo>
                <a:cubicBezTo>
                  <a:pt x="4639934" y="3158078"/>
                  <a:pt x="4730818" y="3310586"/>
                  <a:pt x="4757297" y="3388741"/>
                </a:cubicBezTo>
                <a:cubicBezTo>
                  <a:pt x="4756620" y="3412898"/>
                  <a:pt x="4755942" y="3437054"/>
                  <a:pt x="4755264" y="3461211"/>
                </a:cubicBezTo>
                <a:cubicBezTo>
                  <a:pt x="4763881" y="3469559"/>
                  <a:pt x="4774382" y="3498341"/>
                  <a:pt x="4776842" y="3503606"/>
                </a:cubicBezTo>
                <a:cubicBezTo>
                  <a:pt x="4776789" y="3503947"/>
                  <a:pt x="4816006" y="3543555"/>
                  <a:pt x="4815953" y="3543897"/>
                </a:cubicBezTo>
                <a:lnTo>
                  <a:pt x="4826382" y="3589602"/>
                </a:lnTo>
                <a:cubicBezTo>
                  <a:pt x="4854724" y="3618181"/>
                  <a:pt x="4872282" y="3672884"/>
                  <a:pt x="4900664" y="3697326"/>
                </a:cubicBezTo>
                <a:cubicBezTo>
                  <a:pt x="4872593" y="3751610"/>
                  <a:pt x="4889332" y="3712092"/>
                  <a:pt x="4944717" y="3795461"/>
                </a:cubicBezTo>
                <a:cubicBezTo>
                  <a:pt x="4981269" y="3830092"/>
                  <a:pt x="4951776" y="3836266"/>
                  <a:pt x="4981260" y="3887734"/>
                </a:cubicBezTo>
                <a:cubicBezTo>
                  <a:pt x="4992187" y="3900180"/>
                  <a:pt x="5000945" y="3922491"/>
                  <a:pt x="5000423" y="3933089"/>
                </a:cubicBezTo>
                <a:lnTo>
                  <a:pt x="5033013" y="3937041"/>
                </a:lnTo>
                <a:lnTo>
                  <a:pt x="5081597" y="4013154"/>
                </a:lnTo>
                <a:lnTo>
                  <a:pt x="5088052" y="4027525"/>
                </a:lnTo>
                <a:lnTo>
                  <a:pt x="5189054" y="4098668"/>
                </a:lnTo>
                <a:lnTo>
                  <a:pt x="5228545" y="4146658"/>
                </a:lnTo>
                <a:lnTo>
                  <a:pt x="5268336" y="4194504"/>
                </a:lnTo>
                <a:cubicBezTo>
                  <a:pt x="5282676" y="4201217"/>
                  <a:pt x="5302948" y="4267012"/>
                  <a:pt x="5317950" y="4267325"/>
                </a:cubicBezTo>
                <a:cubicBezTo>
                  <a:pt x="5371561" y="4431932"/>
                  <a:pt x="5512417" y="4438996"/>
                  <a:pt x="5598270" y="4563876"/>
                </a:cubicBezTo>
                <a:cubicBezTo>
                  <a:pt x="5684123" y="4688756"/>
                  <a:pt x="5658748" y="4766617"/>
                  <a:pt x="5833068" y="5016605"/>
                </a:cubicBezTo>
                <a:cubicBezTo>
                  <a:pt x="5917959" y="5167124"/>
                  <a:pt x="6007541" y="5258633"/>
                  <a:pt x="6045916" y="5405287"/>
                </a:cubicBezTo>
                <a:cubicBezTo>
                  <a:pt x="6053001" y="5431110"/>
                  <a:pt x="6137180" y="5517469"/>
                  <a:pt x="6117737" y="5538137"/>
                </a:cubicBezTo>
                <a:cubicBezTo>
                  <a:pt x="6096856" y="5567956"/>
                  <a:pt x="6185855" y="5633330"/>
                  <a:pt x="6144230" y="5635151"/>
                </a:cubicBezTo>
                <a:cubicBezTo>
                  <a:pt x="6206267" y="5682015"/>
                  <a:pt x="6167034" y="5753331"/>
                  <a:pt x="6176742" y="5809044"/>
                </a:cubicBezTo>
                <a:cubicBezTo>
                  <a:pt x="6181644" y="5871497"/>
                  <a:pt x="6197878" y="5926431"/>
                  <a:pt x="6245199" y="6038018"/>
                </a:cubicBezTo>
                <a:cubicBezTo>
                  <a:pt x="6276717" y="6104340"/>
                  <a:pt x="6288745" y="6124315"/>
                  <a:pt x="6303931" y="6175618"/>
                </a:cubicBezTo>
                <a:cubicBezTo>
                  <a:pt x="6319117" y="6226921"/>
                  <a:pt x="6298592" y="6320971"/>
                  <a:pt x="6336313" y="6345837"/>
                </a:cubicBezTo>
                <a:cubicBezTo>
                  <a:pt x="6368454" y="6400251"/>
                  <a:pt x="6388884" y="6464262"/>
                  <a:pt x="6401195" y="6542084"/>
                </a:cubicBezTo>
                <a:lnTo>
                  <a:pt x="6408310" y="6612865"/>
                </a:lnTo>
                <a:lnTo>
                  <a:pt x="1146484" y="6912725"/>
                </a:lnTo>
                <a:lnTo>
                  <a:pt x="1108438" y="6825083"/>
                </a:lnTo>
                <a:cubicBezTo>
                  <a:pt x="1057133" y="6684904"/>
                  <a:pt x="1090669" y="6637010"/>
                  <a:pt x="997867" y="6378703"/>
                </a:cubicBezTo>
                <a:cubicBezTo>
                  <a:pt x="956253" y="6228487"/>
                  <a:pt x="874761" y="6010797"/>
                  <a:pt x="858750" y="5923784"/>
                </a:cubicBezTo>
                <a:cubicBezTo>
                  <a:pt x="856924" y="5899993"/>
                  <a:pt x="844018" y="5873122"/>
                  <a:pt x="860408" y="5860728"/>
                </a:cubicBezTo>
                <a:cubicBezTo>
                  <a:pt x="878957" y="5840950"/>
                  <a:pt x="823834" y="5761906"/>
                  <a:pt x="853644" y="5771381"/>
                </a:cubicBezTo>
                <a:cubicBezTo>
                  <a:pt x="815383" y="5715186"/>
                  <a:pt x="852133" y="5665047"/>
                  <a:pt x="852164" y="5615193"/>
                </a:cubicBezTo>
                <a:cubicBezTo>
                  <a:pt x="817076" y="5571334"/>
                  <a:pt x="851740" y="5509975"/>
                  <a:pt x="831986" y="5402745"/>
                </a:cubicBezTo>
                <a:cubicBezTo>
                  <a:pt x="792037" y="5354630"/>
                  <a:pt x="819063" y="5330513"/>
                  <a:pt x="759590" y="5239800"/>
                </a:cubicBezTo>
                <a:cubicBezTo>
                  <a:pt x="762665" y="5236543"/>
                  <a:pt x="765245" y="5232371"/>
                  <a:pt x="767251" y="5227414"/>
                </a:cubicBezTo>
                <a:cubicBezTo>
                  <a:pt x="778914" y="5198604"/>
                  <a:pt x="769142" y="5150045"/>
                  <a:pt x="745427" y="5118958"/>
                </a:cubicBezTo>
                <a:cubicBezTo>
                  <a:pt x="660991" y="4975263"/>
                  <a:pt x="672599" y="4907855"/>
                  <a:pt x="635950" y="4788294"/>
                </a:cubicBezTo>
                <a:cubicBezTo>
                  <a:pt x="600650" y="4653678"/>
                  <a:pt x="646752" y="4690694"/>
                  <a:pt x="558787" y="4518070"/>
                </a:cubicBezTo>
                <a:cubicBezTo>
                  <a:pt x="577057" y="4502442"/>
                  <a:pt x="573633" y="4481342"/>
                  <a:pt x="555530" y="4444433"/>
                </a:cubicBezTo>
                <a:cubicBezTo>
                  <a:pt x="540027" y="4379200"/>
                  <a:pt x="596616" y="4390343"/>
                  <a:pt x="549378" y="4320965"/>
                </a:cubicBezTo>
                <a:cubicBezTo>
                  <a:pt x="581692" y="4336040"/>
                  <a:pt x="535024" y="4198883"/>
                  <a:pt x="572361" y="4232369"/>
                </a:cubicBezTo>
                <a:cubicBezTo>
                  <a:pt x="590648" y="4193014"/>
                  <a:pt x="541489" y="4167113"/>
                  <a:pt x="556288" y="4127673"/>
                </a:cubicBezTo>
                <a:lnTo>
                  <a:pt x="506660" y="3821119"/>
                </a:lnTo>
                <a:cubicBezTo>
                  <a:pt x="481478" y="3781010"/>
                  <a:pt x="483894" y="3751446"/>
                  <a:pt x="494791" y="3723556"/>
                </a:cubicBezTo>
                <a:cubicBezTo>
                  <a:pt x="472516" y="3634460"/>
                  <a:pt x="499836" y="3607209"/>
                  <a:pt x="490230" y="3508893"/>
                </a:cubicBezTo>
                <a:cubicBezTo>
                  <a:pt x="525541" y="3397546"/>
                  <a:pt x="482951" y="3307116"/>
                  <a:pt x="484223" y="3233179"/>
                </a:cubicBezTo>
                <a:cubicBezTo>
                  <a:pt x="465844" y="3133672"/>
                  <a:pt x="460855" y="3219289"/>
                  <a:pt x="460329" y="3041244"/>
                </a:cubicBezTo>
                <a:lnTo>
                  <a:pt x="407197" y="2812292"/>
                </a:lnTo>
                <a:cubicBezTo>
                  <a:pt x="391019" y="2768219"/>
                  <a:pt x="344571" y="2745090"/>
                  <a:pt x="386122" y="2757841"/>
                </a:cubicBezTo>
                <a:cubicBezTo>
                  <a:pt x="381879" y="2743275"/>
                  <a:pt x="360306" y="2721346"/>
                  <a:pt x="363684" y="2714608"/>
                </a:cubicBezTo>
                <a:lnTo>
                  <a:pt x="330746" y="2625146"/>
                </a:lnTo>
                <a:lnTo>
                  <a:pt x="299927" y="2566177"/>
                </a:lnTo>
                <a:cubicBezTo>
                  <a:pt x="300505" y="2524092"/>
                  <a:pt x="287694" y="2482008"/>
                  <a:pt x="288272" y="2439923"/>
                </a:cubicBezTo>
                <a:cubicBezTo>
                  <a:pt x="243273" y="2349673"/>
                  <a:pt x="278610" y="2382839"/>
                  <a:pt x="233611" y="2326248"/>
                </a:cubicBezTo>
                <a:lnTo>
                  <a:pt x="115057" y="212791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684" y="3641651"/>
            <a:ext cx="4324653" cy="2612726"/>
          </a:xfrm>
        </p:spPr>
        <p:txBody>
          <a:bodyPr anchor="b">
            <a:normAutofit/>
          </a:bodyPr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5889610-1E81-E34D-A6CD-B96D3C274777}"/>
              </a:ext>
            </a:extLst>
          </p:cNvPr>
          <p:cNvSpPr txBox="1">
            <a:spLocks/>
          </p:cNvSpPr>
          <p:nvPr/>
        </p:nvSpPr>
        <p:spPr>
          <a:xfrm>
            <a:off x="375620" y="204245"/>
            <a:ext cx="11440760" cy="14328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919451A-6678-8241-9679-E0E15E10A0E5}"/>
              </a:ext>
            </a:extLst>
          </p:cNvPr>
          <p:cNvSpPr txBox="1">
            <a:spLocks/>
          </p:cNvSpPr>
          <p:nvPr/>
        </p:nvSpPr>
        <p:spPr>
          <a:xfrm>
            <a:off x="205945" y="603623"/>
            <a:ext cx="11330591" cy="4767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r>
              <a:rPr lang="en-US" dirty="0"/>
              <a:t>Question 10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BAA331-2678-A740-BF0D-4D4E0C522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945" y="1446318"/>
            <a:ext cx="11478873" cy="31834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What are the 4 causes of hypoxia?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87337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515456E-B1B1-48C1-8164-7E567F5D4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A8CF0DC-D23A-4CA2-8463-27F899283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B8A381C4-0C0D-491F-90D8-63CF760B4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5698">
            <a:off x="-195643" y="67946"/>
            <a:ext cx="6408310" cy="6912725"/>
          </a:xfrm>
          <a:custGeom>
            <a:avLst/>
            <a:gdLst>
              <a:gd name="connsiteX0" fmla="*/ 0 w 6408310"/>
              <a:gd name="connsiteY0" fmla="*/ 108934 h 6912725"/>
              <a:gd name="connsiteX1" fmla="*/ 1911522 w 6408310"/>
              <a:gd name="connsiteY1" fmla="*/ 0 h 6912725"/>
              <a:gd name="connsiteX2" fmla="*/ 1916026 w 6408310"/>
              <a:gd name="connsiteY2" fmla="*/ 4704 h 6912725"/>
              <a:gd name="connsiteX3" fmla="*/ 1911112 w 6408310"/>
              <a:gd name="connsiteY3" fmla="*/ 17418 h 6912725"/>
              <a:gd name="connsiteX4" fmla="*/ 1972871 w 6408310"/>
              <a:gd name="connsiteY4" fmla="*/ 72530 h 6912725"/>
              <a:gd name="connsiteX5" fmla="*/ 2069180 w 6408310"/>
              <a:gd name="connsiteY5" fmla="*/ 173199 h 6912725"/>
              <a:gd name="connsiteX6" fmla="*/ 2131569 w 6408310"/>
              <a:gd name="connsiteY6" fmla="*/ 227805 h 6912725"/>
              <a:gd name="connsiteX7" fmla="*/ 2162747 w 6408310"/>
              <a:gd name="connsiteY7" fmla="*/ 239714 h 6912725"/>
              <a:gd name="connsiteX8" fmla="*/ 2220499 w 6408310"/>
              <a:gd name="connsiteY8" fmla="*/ 289903 h 6912725"/>
              <a:gd name="connsiteX9" fmla="*/ 2381978 w 6408310"/>
              <a:gd name="connsiteY9" fmla="*/ 391093 h 6912725"/>
              <a:gd name="connsiteX10" fmla="*/ 2445910 w 6408310"/>
              <a:gd name="connsiteY10" fmla="*/ 463815 h 6912725"/>
              <a:gd name="connsiteX11" fmla="*/ 2531236 w 6408310"/>
              <a:gd name="connsiteY11" fmla="*/ 600817 h 6912725"/>
              <a:gd name="connsiteX12" fmla="*/ 2617149 w 6408310"/>
              <a:gd name="connsiteY12" fmla="*/ 703748 h 6912725"/>
              <a:gd name="connsiteX13" fmla="*/ 2650333 w 6408310"/>
              <a:gd name="connsiteY13" fmla="*/ 720900 h 6912725"/>
              <a:gd name="connsiteX14" fmla="*/ 2705541 w 6408310"/>
              <a:gd name="connsiteY14" fmla="*/ 750090 h 6912725"/>
              <a:gd name="connsiteX15" fmla="*/ 2757210 w 6408310"/>
              <a:gd name="connsiteY15" fmla="*/ 789489 h 6912725"/>
              <a:gd name="connsiteX16" fmla="*/ 2791660 w 6408310"/>
              <a:gd name="connsiteY16" fmla="*/ 816041 h 6912725"/>
              <a:gd name="connsiteX17" fmla="*/ 2840975 w 6408310"/>
              <a:gd name="connsiteY17" fmla="*/ 842225 h 6912725"/>
              <a:gd name="connsiteX18" fmla="*/ 2917970 w 6408310"/>
              <a:gd name="connsiteY18" fmla="*/ 879392 h 6912725"/>
              <a:gd name="connsiteX19" fmla="*/ 2957236 w 6408310"/>
              <a:gd name="connsiteY19" fmla="*/ 906835 h 6912725"/>
              <a:gd name="connsiteX20" fmla="*/ 3117215 w 6408310"/>
              <a:gd name="connsiteY20" fmla="*/ 1073714 h 6912725"/>
              <a:gd name="connsiteX21" fmla="*/ 3250958 w 6408310"/>
              <a:gd name="connsiteY21" fmla="*/ 1130397 h 6912725"/>
              <a:gd name="connsiteX22" fmla="*/ 3496717 w 6408310"/>
              <a:gd name="connsiteY22" fmla="*/ 1260412 h 6912725"/>
              <a:gd name="connsiteX23" fmla="*/ 3494992 w 6408310"/>
              <a:gd name="connsiteY23" fmla="*/ 1268283 h 6912725"/>
              <a:gd name="connsiteX24" fmla="*/ 3508993 w 6408310"/>
              <a:gd name="connsiteY24" fmla="*/ 1287737 h 6912725"/>
              <a:gd name="connsiteX25" fmla="*/ 3512115 w 6408310"/>
              <a:gd name="connsiteY25" fmla="*/ 1288544 h 6912725"/>
              <a:gd name="connsiteX26" fmla="*/ 3548697 w 6408310"/>
              <a:gd name="connsiteY26" fmla="*/ 1363739 h 6912725"/>
              <a:gd name="connsiteX27" fmla="*/ 3656567 w 6408310"/>
              <a:gd name="connsiteY27" fmla="*/ 1479533 h 6912725"/>
              <a:gd name="connsiteX28" fmla="*/ 3661987 w 6408310"/>
              <a:gd name="connsiteY28" fmla="*/ 1491779 h 6912725"/>
              <a:gd name="connsiteX29" fmla="*/ 3667389 w 6408310"/>
              <a:gd name="connsiteY29" fmla="*/ 1495409 h 6912725"/>
              <a:gd name="connsiteX30" fmla="*/ 3800461 w 6408310"/>
              <a:gd name="connsiteY30" fmla="*/ 1696689 h 6912725"/>
              <a:gd name="connsiteX31" fmla="*/ 3933737 w 6408310"/>
              <a:gd name="connsiteY31" fmla="*/ 1853325 h 6912725"/>
              <a:gd name="connsiteX32" fmla="*/ 3946446 w 6408310"/>
              <a:gd name="connsiteY32" fmla="*/ 1903446 h 6912725"/>
              <a:gd name="connsiteX33" fmla="*/ 3960581 w 6408310"/>
              <a:gd name="connsiteY33" fmla="*/ 1913244 h 6912725"/>
              <a:gd name="connsiteX34" fmla="*/ 4015111 w 6408310"/>
              <a:gd name="connsiteY34" fmla="*/ 1956512 h 6912725"/>
              <a:gd name="connsiteX35" fmla="*/ 4070740 w 6408310"/>
              <a:gd name="connsiteY35" fmla="*/ 1999693 h 6912725"/>
              <a:gd name="connsiteX36" fmla="*/ 4091495 w 6408310"/>
              <a:gd name="connsiteY36" fmla="*/ 2064313 h 6912725"/>
              <a:gd name="connsiteX37" fmla="*/ 4118353 w 6408310"/>
              <a:gd name="connsiteY37" fmla="*/ 2073901 h 6912725"/>
              <a:gd name="connsiteX38" fmla="*/ 4123293 w 6408310"/>
              <a:gd name="connsiteY38" fmla="*/ 2075261 h 6912725"/>
              <a:gd name="connsiteX39" fmla="*/ 4166582 w 6408310"/>
              <a:gd name="connsiteY39" fmla="*/ 2120685 h 6912725"/>
              <a:gd name="connsiteX40" fmla="*/ 4213721 w 6408310"/>
              <a:gd name="connsiteY40" fmla="*/ 2168493 h 6912725"/>
              <a:gd name="connsiteX41" fmla="*/ 4250795 w 6408310"/>
              <a:gd name="connsiteY41" fmla="*/ 2261746 h 6912725"/>
              <a:gd name="connsiteX42" fmla="*/ 4295408 w 6408310"/>
              <a:gd name="connsiteY42" fmla="*/ 2340515 h 6912725"/>
              <a:gd name="connsiteX43" fmla="*/ 4318976 w 6408310"/>
              <a:gd name="connsiteY43" fmla="*/ 2371504 h 6912725"/>
              <a:gd name="connsiteX44" fmla="*/ 4323314 w 6408310"/>
              <a:gd name="connsiteY44" fmla="*/ 2378166 h 6912725"/>
              <a:gd name="connsiteX45" fmla="*/ 4323235 w 6408310"/>
              <a:gd name="connsiteY45" fmla="*/ 2378475 h 6912725"/>
              <a:gd name="connsiteX46" fmla="*/ 4327479 w 6408310"/>
              <a:gd name="connsiteY46" fmla="*/ 2385858 h 6912725"/>
              <a:gd name="connsiteX47" fmla="*/ 4331226 w 6408310"/>
              <a:gd name="connsiteY47" fmla="*/ 2390318 h 6912725"/>
              <a:gd name="connsiteX48" fmla="*/ 4339643 w 6408310"/>
              <a:gd name="connsiteY48" fmla="*/ 2403246 h 6912725"/>
              <a:gd name="connsiteX49" fmla="*/ 4341435 w 6408310"/>
              <a:gd name="connsiteY49" fmla="*/ 2408870 h 6912725"/>
              <a:gd name="connsiteX50" fmla="*/ 4340548 w 6408310"/>
              <a:gd name="connsiteY50" fmla="*/ 2412798 h 6912725"/>
              <a:gd name="connsiteX51" fmla="*/ 4351634 w 6408310"/>
              <a:gd name="connsiteY51" fmla="*/ 2443869 h 6912725"/>
              <a:gd name="connsiteX52" fmla="*/ 4380688 w 6408310"/>
              <a:gd name="connsiteY52" fmla="*/ 2504819 h 6912725"/>
              <a:gd name="connsiteX53" fmla="*/ 4399892 w 6408310"/>
              <a:gd name="connsiteY53" fmla="*/ 2537002 h 6912725"/>
              <a:gd name="connsiteX54" fmla="*/ 4449690 w 6408310"/>
              <a:gd name="connsiteY54" fmla="*/ 2628144 h 6912725"/>
              <a:gd name="connsiteX55" fmla="*/ 4512427 w 6408310"/>
              <a:gd name="connsiteY55" fmla="*/ 2840755 h 6912725"/>
              <a:gd name="connsiteX56" fmla="*/ 4591091 w 6408310"/>
              <a:gd name="connsiteY56" fmla="*/ 3036586 h 6912725"/>
              <a:gd name="connsiteX57" fmla="*/ 4757297 w 6408310"/>
              <a:gd name="connsiteY57" fmla="*/ 3388741 h 6912725"/>
              <a:gd name="connsiteX58" fmla="*/ 4755264 w 6408310"/>
              <a:gd name="connsiteY58" fmla="*/ 3461211 h 6912725"/>
              <a:gd name="connsiteX59" fmla="*/ 4776842 w 6408310"/>
              <a:gd name="connsiteY59" fmla="*/ 3503606 h 6912725"/>
              <a:gd name="connsiteX60" fmla="*/ 4815953 w 6408310"/>
              <a:gd name="connsiteY60" fmla="*/ 3543897 h 6912725"/>
              <a:gd name="connsiteX61" fmla="*/ 4826382 w 6408310"/>
              <a:gd name="connsiteY61" fmla="*/ 3589602 h 6912725"/>
              <a:gd name="connsiteX62" fmla="*/ 4900664 w 6408310"/>
              <a:gd name="connsiteY62" fmla="*/ 3697326 h 6912725"/>
              <a:gd name="connsiteX63" fmla="*/ 4944717 w 6408310"/>
              <a:gd name="connsiteY63" fmla="*/ 3795461 h 6912725"/>
              <a:gd name="connsiteX64" fmla="*/ 4981260 w 6408310"/>
              <a:gd name="connsiteY64" fmla="*/ 3887734 h 6912725"/>
              <a:gd name="connsiteX65" fmla="*/ 5000423 w 6408310"/>
              <a:gd name="connsiteY65" fmla="*/ 3933089 h 6912725"/>
              <a:gd name="connsiteX66" fmla="*/ 5033013 w 6408310"/>
              <a:gd name="connsiteY66" fmla="*/ 3937041 h 6912725"/>
              <a:gd name="connsiteX67" fmla="*/ 5081597 w 6408310"/>
              <a:gd name="connsiteY67" fmla="*/ 4013154 h 6912725"/>
              <a:gd name="connsiteX68" fmla="*/ 5088052 w 6408310"/>
              <a:gd name="connsiteY68" fmla="*/ 4027525 h 6912725"/>
              <a:gd name="connsiteX69" fmla="*/ 5189054 w 6408310"/>
              <a:gd name="connsiteY69" fmla="*/ 4098668 h 6912725"/>
              <a:gd name="connsiteX70" fmla="*/ 5228545 w 6408310"/>
              <a:gd name="connsiteY70" fmla="*/ 4146658 h 6912725"/>
              <a:gd name="connsiteX71" fmla="*/ 5268336 w 6408310"/>
              <a:gd name="connsiteY71" fmla="*/ 4194504 h 6912725"/>
              <a:gd name="connsiteX72" fmla="*/ 5317950 w 6408310"/>
              <a:gd name="connsiteY72" fmla="*/ 4267325 h 6912725"/>
              <a:gd name="connsiteX73" fmla="*/ 5598270 w 6408310"/>
              <a:gd name="connsiteY73" fmla="*/ 4563876 h 6912725"/>
              <a:gd name="connsiteX74" fmla="*/ 5833068 w 6408310"/>
              <a:gd name="connsiteY74" fmla="*/ 5016605 h 6912725"/>
              <a:gd name="connsiteX75" fmla="*/ 6045916 w 6408310"/>
              <a:gd name="connsiteY75" fmla="*/ 5405287 h 6912725"/>
              <a:gd name="connsiteX76" fmla="*/ 6117737 w 6408310"/>
              <a:gd name="connsiteY76" fmla="*/ 5538137 h 6912725"/>
              <a:gd name="connsiteX77" fmla="*/ 6144230 w 6408310"/>
              <a:gd name="connsiteY77" fmla="*/ 5635151 h 6912725"/>
              <a:gd name="connsiteX78" fmla="*/ 6176742 w 6408310"/>
              <a:gd name="connsiteY78" fmla="*/ 5809044 h 6912725"/>
              <a:gd name="connsiteX79" fmla="*/ 6245199 w 6408310"/>
              <a:gd name="connsiteY79" fmla="*/ 6038018 h 6912725"/>
              <a:gd name="connsiteX80" fmla="*/ 6303931 w 6408310"/>
              <a:gd name="connsiteY80" fmla="*/ 6175618 h 6912725"/>
              <a:gd name="connsiteX81" fmla="*/ 6336313 w 6408310"/>
              <a:gd name="connsiteY81" fmla="*/ 6345837 h 6912725"/>
              <a:gd name="connsiteX82" fmla="*/ 6401195 w 6408310"/>
              <a:gd name="connsiteY82" fmla="*/ 6542084 h 6912725"/>
              <a:gd name="connsiteX83" fmla="*/ 6408310 w 6408310"/>
              <a:gd name="connsiteY83" fmla="*/ 6612865 h 6912725"/>
              <a:gd name="connsiteX84" fmla="*/ 1146484 w 6408310"/>
              <a:gd name="connsiteY84" fmla="*/ 6912725 h 6912725"/>
              <a:gd name="connsiteX85" fmla="*/ 1108438 w 6408310"/>
              <a:gd name="connsiteY85" fmla="*/ 6825083 h 6912725"/>
              <a:gd name="connsiteX86" fmla="*/ 997867 w 6408310"/>
              <a:gd name="connsiteY86" fmla="*/ 6378703 h 6912725"/>
              <a:gd name="connsiteX87" fmla="*/ 858750 w 6408310"/>
              <a:gd name="connsiteY87" fmla="*/ 5923784 h 6912725"/>
              <a:gd name="connsiteX88" fmla="*/ 860408 w 6408310"/>
              <a:gd name="connsiteY88" fmla="*/ 5860728 h 6912725"/>
              <a:gd name="connsiteX89" fmla="*/ 853644 w 6408310"/>
              <a:gd name="connsiteY89" fmla="*/ 5771381 h 6912725"/>
              <a:gd name="connsiteX90" fmla="*/ 852164 w 6408310"/>
              <a:gd name="connsiteY90" fmla="*/ 5615193 h 6912725"/>
              <a:gd name="connsiteX91" fmla="*/ 831986 w 6408310"/>
              <a:gd name="connsiteY91" fmla="*/ 5402745 h 6912725"/>
              <a:gd name="connsiteX92" fmla="*/ 759590 w 6408310"/>
              <a:gd name="connsiteY92" fmla="*/ 5239800 h 6912725"/>
              <a:gd name="connsiteX93" fmla="*/ 767251 w 6408310"/>
              <a:gd name="connsiteY93" fmla="*/ 5227414 h 6912725"/>
              <a:gd name="connsiteX94" fmla="*/ 745427 w 6408310"/>
              <a:gd name="connsiteY94" fmla="*/ 5118958 h 6912725"/>
              <a:gd name="connsiteX95" fmla="*/ 635950 w 6408310"/>
              <a:gd name="connsiteY95" fmla="*/ 4788294 h 6912725"/>
              <a:gd name="connsiteX96" fmla="*/ 558787 w 6408310"/>
              <a:gd name="connsiteY96" fmla="*/ 4518070 h 6912725"/>
              <a:gd name="connsiteX97" fmla="*/ 555530 w 6408310"/>
              <a:gd name="connsiteY97" fmla="*/ 4444433 h 6912725"/>
              <a:gd name="connsiteX98" fmla="*/ 549378 w 6408310"/>
              <a:gd name="connsiteY98" fmla="*/ 4320965 h 6912725"/>
              <a:gd name="connsiteX99" fmla="*/ 572361 w 6408310"/>
              <a:gd name="connsiteY99" fmla="*/ 4232369 h 6912725"/>
              <a:gd name="connsiteX100" fmla="*/ 556288 w 6408310"/>
              <a:gd name="connsiteY100" fmla="*/ 4127673 h 6912725"/>
              <a:gd name="connsiteX101" fmla="*/ 506660 w 6408310"/>
              <a:gd name="connsiteY101" fmla="*/ 3821119 h 6912725"/>
              <a:gd name="connsiteX102" fmla="*/ 494791 w 6408310"/>
              <a:gd name="connsiteY102" fmla="*/ 3723556 h 6912725"/>
              <a:gd name="connsiteX103" fmla="*/ 490230 w 6408310"/>
              <a:gd name="connsiteY103" fmla="*/ 3508893 h 6912725"/>
              <a:gd name="connsiteX104" fmla="*/ 484223 w 6408310"/>
              <a:gd name="connsiteY104" fmla="*/ 3233179 h 6912725"/>
              <a:gd name="connsiteX105" fmla="*/ 460329 w 6408310"/>
              <a:gd name="connsiteY105" fmla="*/ 3041244 h 6912725"/>
              <a:gd name="connsiteX106" fmla="*/ 407197 w 6408310"/>
              <a:gd name="connsiteY106" fmla="*/ 2812292 h 6912725"/>
              <a:gd name="connsiteX107" fmla="*/ 386122 w 6408310"/>
              <a:gd name="connsiteY107" fmla="*/ 2757841 h 6912725"/>
              <a:gd name="connsiteX108" fmla="*/ 363684 w 6408310"/>
              <a:gd name="connsiteY108" fmla="*/ 2714608 h 6912725"/>
              <a:gd name="connsiteX109" fmla="*/ 330746 w 6408310"/>
              <a:gd name="connsiteY109" fmla="*/ 2625146 h 6912725"/>
              <a:gd name="connsiteX110" fmla="*/ 299927 w 6408310"/>
              <a:gd name="connsiteY110" fmla="*/ 2566177 h 6912725"/>
              <a:gd name="connsiteX111" fmla="*/ 288272 w 6408310"/>
              <a:gd name="connsiteY111" fmla="*/ 2439923 h 6912725"/>
              <a:gd name="connsiteX112" fmla="*/ 233611 w 6408310"/>
              <a:gd name="connsiteY112" fmla="*/ 2326248 h 6912725"/>
              <a:gd name="connsiteX113" fmla="*/ 115057 w 6408310"/>
              <a:gd name="connsiteY113" fmla="*/ 2127916 h 6912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6408310" h="6912725">
                <a:moveTo>
                  <a:pt x="0" y="108934"/>
                </a:moveTo>
                <a:lnTo>
                  <a:pt x="1911522" y="0"/>
                </a:lnTo>
                <a:lnTo>
                  <a:pt x="1916026" y="4704"/>
                </a:lnTo>
                <a:cubicBezTo>
                  <a:pt x="1916562" y="7914"/>
                  <a:pt x="1915147" y="12061"/>
                  <a:pt x="1911112" y="17418"/>
                </a:cubicBezTo>
                <a:cubicBezTo>
                  <a:pt x="1943271" y="27853"/>
                  <a:pt x="1947645" y="36373"/>
                  <a:pt x="1972871" y="72530"/>
                </a:cubicBezTo>
                <a:cubicBezTo>
                  <a:pt x="1980767" y="117667"/>
                  <a:pt x="2061296" y="115435"/>
                  <a:pt x="2069180" y="173199"/>
                </a:cubicBezTo>
                <a:cubicBezTo>
                  <a:pt x="2075196" y="191586"/>
                  <a:pt x="2112853" y="231006"/>
                  <a:pt x="2131569" y="227805"/>
                </a:cubicBezTo>
                <a:cubicBezTo>
                  <a:pt x="2141808" y="233828"/>
                  <a:pt x="2146631" y="247405"/>
                  <a:pt x="2162747" y="239714"/>
                </a:cubicBezTo>
                <a:cubicBezTo>
                  <a:pt x="2183739" y="232191"/>
                  <a:pt x="2206491" y="310465"/>
                  <a:pt x="2220499" y="289903"/>
                </a:cubicBezTo>
                <a:cubicBezTo>
                  <a:pt x="2257038" y="315132"/>
                  <a:pt x="2344409" y="362107"/>
                  <a:pt x="2381978" y="391093"/>
                </a:cubicBezTo>
                <a:cubicBezTo>
                  <a:pt x="2419547" y="420079"/>
                  <a:pt x="2445794" y="442621"/>
                  <a:pt x="2445910" y="463815"/>
                </a:cubicBezTo>
                <a:cubicBezTo>
                  <a:pt x="2462109" y="546053"/>
                  <a:pt x="2496860" y="553382"/>
                  <a:pt x="2531236" y="600817"/>
                </a:cubicBezTo>
                <a:cubicBezTo>
                  <a:pt x="2573647" y="650501"/>
                  <a:pt x="2589314" y="613369"/>
                  <a:pt x="2617149" y="703748"/>
                </a:cubicBezTo>
                <a:cubicBezTo>
                  <a:pt x="2635983" y="695546"/>
                  <a:pt x="2643943" y="702017"/>
                  <a:pt x="2650333" y="720900"/>
                </a:cubicBezTo>
                <a:cubicBezTo>
                  <a:pt x="2671881" y="743975"/>
                  <a:pt x="2701744" y="706344"/>
                  <a:pt x="2705541" y="750090"/>
                </a:cubicBezTo>
                <a:cubicBezTo>
                  <a:pt x="2730861" y="760850"/>
                  <a:pt x="2742856" y="778498"/>
                  <a:pt x="2757210" y="789489"/>
                </a:cubicBezTo>
                <a:cubicBezTo>
                  <a:pt x="2776836" y="801882"/>
                  <a:pt x="2774652" y="796949"/>
                  <a:pt x="2791660" y="816041"/>
                </a:cubicBezTo>
                <a:cubicBezTo>
                  <a:pt x="2815343" y="835699"/>
                  <a:pt x="2784183" y="871086"/>
                  <a:pt x="2840975" y="842225"/>
                </a:cubicBezTo>
                <a:cubicBezTo>
                  <a:pt x="2854681" y="875427"/>
                  <a:pt x="2877032" y="859395"/>
                  <a:pt x="2917970" y="879392"/>
                </a:cubicBezTo>
                <a:cubicBezTo>
                  <a:pt x="2921487" y="903353"/>
                  <a:pt x="2937122" y="907916"/>
                  <a:pt x="2957236" y="906835"/>
                </a:cubicBezTo>
                <a:lnTo>
                  <a:pt x="3117215" y="1073714"/>
                </a:lnTo>
                <a:cubicBezTo>
                  <a:pt x="3153906" y="1089285"/>
                  <a:pt x="3232612" y="1124062"/>
                  <a:pt x="3250958" y="1130397"/>
                </a:cubicBezTo>
                <a:cubicBezTo>
                  <a:pt x="3409574" y="1172733"/>
                  <a:pt x="3456045" y="1237431"/>
                  <a:pt x="3496717" y="1260412"/>
                </a:cubicBezTo>
                <a:lnTo>
                  <a:pt x="3494992" y="1268283"/>
                </a:lnTo>
                <a:cubicBezTo>
                  <a:pt x="3495362" y="1274688"/>
                  <a:pt x="3498760" y="1281160"/>
                  <a:pt x="3508993" y="1287737"/>
                </a:cubicBezTo>
                <a:lnTo>
                  <a:pt x="3512115" y="1288544"/>
                </a:lnTo>
                <a:lnTo>
                  <a:pt x="3548697" y="1363739"/>
                </a:lnTo>
                <a:cubicBezTo>
                  <a:pt x="3572773" y="1395571"/>
                  <a:pt x="3623148" y="1421050"/>
                  <a:pt x="3656567" y="1479533"/>
                </a:cubicBezTo>
                <a:lnTo>
                  <a:pt x="3661987" y="1491779"/>
                </a:lnTo>
                <a:lnTo>
                  <a:pt x="3667389" y="1495409"/>
                </a:lnTo>
                <a:lnTo>
                  <a:pt x="3800461" y="1696689"/>
                </a:lnTo>
                <a:cubicBezTo>
                  <a:pt x="3835546" y="1747791"/>
                  <a:pt x="3913146" y="1811386"/>
                  <a:pt x="3933737" y="1853325"/>
                </a:cubicBezTo>
                <a:lnTo>
                  <a:pt x="3946446" y="1903446"/>
                </a:lnTo>
                <a:lnTo>
                  <a:pt x="3960581" y="1913244"/>
                </a:lnTo>
                <a:cubicBezTo>
                  <a:pt x="3979608" y="1926434"/>
                  <a:pt x="3998210" y="1940240"/>
                  <a:pt x="4015111" y="1956512"/>
                </a:cubicBezTo>
                <a:cubicBezTo>
                  <a:pt x="4083226" y="1956238"/>
                  <a:pt x="4031943" y="1969929"/>
                  <a:pt x="4070740" y="1999693"/>
                </a:cubicBezTo>
                <a:cubicBezTo>
                  <a:pt x="4027554" y="2022282"/>
                  <a:pt x="4128681" y="2025600"/>
                  <a:pt x="4091495" y="2064313"/>
                </a:cubicBezTo>
                <a:cubicBezTo>
                  <a:pt x="4099733" y="2068504"/>
                  <a:pt x="4108887" y="2071343"/>
                  <a:pt x="4118353" y="2073901"/>
                </a:cubicBezTo>
                <a:lnTo>
                  <a:pt x="4123293" y="2075261"/>
                </a:lnTo>
                <a:lnTo>
                  <a:pt x="4166582" y="2120685"/>
                </a:lnTo>
                <a:lnTo>
                  <a:pt x="4213721" y="2168493"/>
                </a:lnTo>
                <a:lnTo>
                  <a:pt x="4250795" y="2261746"/>
                </a:lnTo>
                <a:lnTo>
                  <a:pt x="4295408" y="2340515"/>
                </a:lnTo>
                <a:cubicBezTo>
                  <a:pt x="4303294" y="2350172"/>
                  <a:pt x="4311232" y="2360551"/>
                  <a:pt x="4318976" y="2371504"/>
                </a:cubicBezTo>
                <a:lnTo>
                  <a:pt x="4323314" y="2378166"/>
                </a:lnTo>
                <a:cubicBezTo>
                  <a:pt x="4323288" y="2378269"/>
                  <a:pt x="4323261" y="2378372"/>
                  <a:pt x="4323235" y="2378475"/>
                </a:cubicBezTo>
                <a:cubicBezTo>
                  <a:pt x="4323820" y="2380303"/>
                  <a:pt x="4325112" y="2382633"/>
                  <a:pt x="4327479" y="2385858"/>
                </a:cubicBezTo>
                <a:lnTo>
                  <a:pt x="4331226" y="2390318"/>
                </a:lnTo>
                <a:lnTo>
                  <a:pt x="4339643" y="2403246"/>
                </a:lnTo>
                <a:lnTo>
                  <a:pt x="4341435" y="2408870"/>
                </a:lnTo>
                <a:lnTo>
                  <a:pt x="4340548" y="2412798"/>
                </a:lnTo>
                <a:lnTo>
                  <a:pt x="4351634" y="2443869"/>
                </a:lnTo>
                <a:cubicBezTo>
                  <a:pt x="4370557" y="2458176"/>
                  <a:pt x="4365119" y="2472379"/>
                  <a:pt x="4380688" y="2504819"/>
                </a:cubicBezTo>
                <a:cubicBezTo>
                  <a:pt x="4393528" y="2510493"/>
                  <a:pt x="4397884" y="2522485"/>
                  <a:pt x="4399892" y="2537002"/>
                </a:cubicBezTo>
                <a:cubicBezTo>
                  <a:pt x="4420218" y="2562143"/>
                  <a:pt x="4430910" y="2594831"/>
                  <a:pt x="4449690" y="2628144"/>
                </a:cubicBezTo>
                <a:cubicBezTo>
                  <a:pt x="4468446" y="2678770"/>
                  <a:pt x="4488860" y="2772681"/>
                  <a:pt x="4512427" y="2840755"/>
                </a:cubicBezTo>
                <a:lnTo>
                  <a:pt x="4591091" y="3036586"/>
                </a:lnTo>
                <a:cubicBezTo>
                  <a:pt x="4639934" y="3158078"/>
                  <a:pt x="4730818" y="3310586"/>
                  <a:pt x="4757297" y="3388741"/>
                </a:cubicBezTo>
                <a:cubicBezTo>
                  <a:pt x="4756620" y="3412898"/>
                  <a:pt x="4755942" y="3437054"/>
                  <a:pt x="4755264" y="3461211"/>
                </a:cubicBezTo>
                <a:cubicBezTo>
                  <a:pt x="4763881" y="3469559"/>
                  <a:pt x="4774382" y="3498341"/>
                  <a:pt x="4776842" y="3503606"/>
                </a:cubicBezTo>
                <a:cubicBezTo>
                  <a:pt x="4776789" y="3503947"/>
                  <a:pt x="4816006" y="3543555"/>
                  <a:pt x="4815953" y="3543897"/>
                </a:cubicBezTo>
                <a:lnTo>
                  <a:pt x="4826382" y="3589602"/>
                </a:lnTo>
                <a:cubicBezTo>
                  <a:pt x="4854724" y="3618181"/>
                  <a:pt x="4872282" y="3672884"/>
                  <a:pt x="4900664" y="3697326"/>
                </a:cubicBezTo>
                <a:cubicBezTo>
                  <a:pt x="4872593" y="3751610"/>
                  <a:pt x="4889332" y="3712092"/>
                  <a:pt x="4944717" y="3795461"/>
                </a:cubicBezTo>
                <a:cubicBezTo>
                  <a:pt x="4981269" y="3830092"/>
                  <a:pt x="4951776" y="3836266"/>
                  <a:pt x="4981260" y="3887734"/>
                </a:cubicBezTo>
                <a:cubicBezTo>
                  <a:pt x="4992187" y="3900180"/>
                  <a:pt x="5000945" y="3922491"/>
                  <a:pt x="5000423" y="3933089"/>
                </a:cubicBezTo>
                <a:lnTo>
                  <a:pt x="5033013" y="3937041"/>
                </a:lnTo>
                <a:lnTo>
                  <a:pt x="5081597" y="4013154"/>
                </a:lnTo>
                <a:lnTo>
                  <a:pt x="5088052" y="4027525"/>
                </a:lnTo>
                <a:lnTo>
                  <a:pt x="5189054" y="4098668"/>
                </a:lnTo>
                <a:lnTo>
                  <a:pt x="5228545" y="4146658"/>
                </a:lnTo>
                <a:lnTo>
                  <a:pt x="5268336" y="4194504"/>
                </a:lnTo>
                <a:cubicBezTo>
                  <a:pt x="5282676" y="4201217"/>
                  <a:pt x="5302948" y="4267012"/>
                  <a:pt x="5317950" y="4267325"/>
                </a:cubicBezTo>
                <a:cubicBezTo>
                  <a:pt x="5371561" y="4431932"/>
                  <a:pt x="5512417" y="4438996"/>
                  <a:pt x="5598270" y="4563876"/>
                </a:cubicBezTo>
                <a:cubicBezTo>
                  <a:pt x="5684123" y="4688756"/>
                  <a:pt x="5658748" y="4766617"/>
                  <a:pt x="5833068" y="5016605"/>
                </a:cubicBezTo>
                <a:cubicBezTo>
                  <a:pt x="5917959" y="5167124"/>
                  <a:pt x="6007541" y="5258633"/>
                  <a:pt x="6045916" y="5405287"/>
                </a:cubicBezTo>
                <a:cubicBezTo>
                  <a:pt x="6053001" y="5431110"/>
                  <a:pt x="6137180" y="5517469"/>
                  <a:pt x="6117737" y="5538137"/>
                </a:cubicBezTo>
                <a:cubicBezTo>
                  <a:pt x="6096856" y="5567956"/>
                  <a:pt x="6185855" y="5633330"/>
                  <a:pt x="6144230" y="5635151"/>
                </a:cubicBezTo>
                <a:cubicBezTo>
                  <a:pt x="6206267" y="5682015"/>
                  <a:pt x="6167034" y="5753331"/>
                  <a:pt x="6176742" y="5809044"/>
                </a:cubicBezTo>
                <a:cubicBezTo>
                  <a:pt x="6181644" y="5871497"/>
                  <a:pt x="6197878" y="5926431"/>
                  <a:pt x="6245199" y="6038018"/>
                </a:cubicBezTo>
                <a:cubicBezTo>
                  <a:pt x="6276717" y="6104340"/>
                  <a:pt x="6288745" y="6124315"/>
                  <a:pt x="6303931" y="6175618"/>
                </a:cubicBezTo>
                <a:cubicBezTo>
                  <a:pt x="6319117" y="6226921"/>
                  <a:pt x="6298592" y="6320971"/>
                  <a:pt x="6336313" y="6345837"/>
                </a:cubicBezTo>
                <a:cubicBezTo>
                  <a:pt x="6368454" y="6400251"/>
                  <a:pt x="6388884" y="6464262"/>
                  <a:pt x="6401195" y="6542084"/>
                </a:cubicBezTo>
                <a:lnTo>
                  <a:pt x="6408310" y="6612865"/>
                </a:lnTo>
                <a:lnTo>
                  <a:pt x="1146484" y="6912725"/>
                </a:lnTo>
                <a:lnTo>
                  <a:pt x="1108438" y="6825083"/>
                </a:lnTo>
                <a:cubicBezTo>
                  <a:pt x="1057133" y="6684904"/>
                  <a:pt x="1090669" y="6637010"/>
                  <a:pt x="997867" y="6378703"/>
                </a:cubicBezTo>
                <a:cubicBezTo>
                  <a:pt x="956253" y="6228487"/>
                  <a:pt x="874761" y="6010797"/>
                  <a:pt x="858750" y="5923784"/>
                </a:cubicBezTo>
                <a:cubicBezTo>
                  <a:pt x="856924" y="5899993"/>
                  <a:pt x="844018" y="5873122"/>
                  <a:pt x="860408" y="5860728"/>
                </a:cubicBezTo>
                <a:cubicBezTo>
                  <a:pt x="878957" y="5840950"/>
                  <a:pt x="823834" y="5761906"/>
                  <a:pt x="853644" y="5771381"/>
                </a:cubicBezTo>
                <a:cubicBezTo>
                  <a:pt x="815383" y="5715186"/>
                  <a:pt x="852133" y="5665047"/>
                  <a:pt x="852164" y="5615193"/>
                </a:cubicBezTo>
                <a:cubicBezTo>
                  <a:pt x="817076" y="5571334"/>
                  <a:pt x="851740" y="5509975"/>
                  <a:pt x="831986" y="5402745"/>
                </a:cubicBezTo>
                <a:cubicBezTo>
                  <a:pt x="792037" y="5354630"/>
                  <a:pt x="819063" y="5330513"/>
                  <a:pt x="759590" y="5239800"/>
                </a:cubicBezTo>
                <a:cubicBezTo>
                  <a:pt x="762665" y="5236543"/>
                  <a:pt x="765245" y="5232371"/>
                  <a:pt x="767251" y="5227414"/>
                </a:cubicBezTo>
                <a:cubicBezTo>
                  <a:pt x="778914" y="5198604"/>
                  <a:pt x="769142" y="5150045"/>
                  <a:pt x="745427" y="5118958"/>
                </a:cubicBezTo>
                <a:cubicBezTo>
                  <a:pt x="660991" y="4975263"/>
                  <a:pt x="672599" y="4907855"/>
                  <a:pt x="635950" y="4788294"/>
                </a:cubicBezTo>
                <a:cubicBezTo>
                  <a:pt x="600650" y="4653678"/>
                  <a:pt x="646752" y="4690694"/>
                  <a:pt x="558787" y="4518070"/>
                </a:cubicBezTo>
                <a:cubicBezTo>
                  <a:pt x="577057" y="4502442"/>
                  <a:pt x="573633" y="4481342"/>
                  <a:pt x="555530" y="4444433"/>
                </a:cubicBezTo>
                <a:cubicBezTo>
                  <a:pt x="540027" y="4379200"/>
                  <a:pt x="596616" y="4390343"/>
                  <a:pt x="549378" y="4320965"/>
                </a:cubicBezTo>
                <a:cubicBezTo>
                  <a:pt x="581692" y="4336040"/>
                  <a:pt x="535024" y="4198883"/>
                  <a:pt x="572361" y="4232369"/>
                </a:cubicBezTo>
                <a:cubicBezTo>
                  <a:pt x="590648" y="4193014"/>
                  <a:pt x="541489" y="4167113"/>
                  <a:pt x="556288" y="4127673"/>
                </a:cubicBezTo>
                <a:lnTo>
                  <a:pt x="506660" y="3821119"/>
                </a:lnTo>
                <a:cubicBezTo>
                  <a:pt x="481478" y="3781010"/>
                  <a:pt x="483894" y="3751446"/>
                  <a:pt x="494791" y="3723556"/>
                </a:cubicBezTo>
                <a:cubicBezTo>
                  <a:pt x="472516" y="3634460"/>
                  <a:pt x="499836" y="3607209"/>
                  <a:pt x="490230" y="3508893"/>
                </a:cubicBezTo>
                <a:cubicBezTo>
                  <a:pt x="525541" y="3397546"/>
                  <a:pt x="482951" y="3307116"/>
                  <a:pt x="484223" y="3233179"/>
                </a:cubicBezTo>
                <a:cubicBezTo>
                  <a:pt x="465844" y="3133672"/>
                  <a:pt x="460855" y="3219289"/>
                  <a:pt x="460329" y="3041244"/>
                </a:cubicBezTo>
                <a:lnTo>
                  <a:pt x="407197" y="2812292"/>
                </a:lnTo>
                <a:cubicBezTo>
                  <a:pt x="391019" y="2768219"/>
                  <a:pt x="344571" y="2745090"/>
                  <a:pt x="386122" y="2757841"/>
                </a:cubicBezTo>
                <a:cubicBezTo>
                  <a:pt x="381879" y="2743275"/>
                  <a:pt x="360306" y="2721346"/>
                  <a:pt x="363684" y="2714608"/>
                </a:cubicBezTo>
                <a:lnTo>
                  <a:pt x="330746" y="2625146"/>
                </a:lnTo>
                <a:lnTo>
                  <a:pt x="299927" y="2566177"/>
                </a:lnTo>
                <a:cubicBezTo>
                  <a:pt x="300505" y="2524092"/>
                  <a:pt x="287694" y="2482008"/>
                  <a:pt x="288272" y="2439923"/>
                </a:cubicBezTo>
                <a:cubicBezTo>
                  <a:pt x="243273" y="2349673"/>
                  <a:pt x="278610" y="2382839"/>
                  <a:pt x="233611" y="2326248"/>
                </a:cubicBezTo>
                <a:lnTo>
                  <a:pt x="115057" y="212791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684" y="3641651"/>
            <a:ext cx="4324653" cy="2612726"/>
          </a:xfrm>
        </p:spPr>
        <p:txBody>
          <a:bodyPr anchor="b">
            <a:normAutofit/>
          </a:bodyPr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5889610-1E81-E34D-A6CD-B96D3C274777}"/>
              </a:ext>
            </a:extLst>
          </p:cNvPr>
          <p:cNvSpPr txBox="1">
            <a:spLocks/>
          </p:cNvSpPr>
          <p:nvPr/>
        </p:nvSpPr>
        <p:spPr>
          <a:xfrm>
            <a:off x="375620" y="204245"/>
            <a:ext cx="11440760" cy="14328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919451A-6678-8241-9679-E0E15E10A0E5}"/>
              </a:ext>
            </a:extLst>
          </p:cNvPr>
          <p:cNvSpPr txBox="1">
            <a:spLocks/>
          </p:cNvSpPr>
          <p:nvPr/>
        </p:nvSpPr>
        <p:spPr>
          <a:xfrm>
            <a:off x="205945" y="316033"/>
            <a:ext cx="11330591" cy="759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r>
              <a:rPr lang="en-US" dirty="0"/>
              <a:t>Hypoxia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BAA331-2678-A740-BF0D-4D4E0C522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945" y="847165"/>
            <a:ext cx="11478873" cy="6215080"/>
          </a:xfrm>
        </p:spPr>
        <p:txBody>
          <a:bodyPr anchor="ctr">
            <a:normAutofit/>
          </a:bodyPr>
          <a:lstStyle/>
          <a:p>
            <a:r>
              <a:rPr lang="en-US" dirty="0"/>
              <a:t>O2 delivery is CO x O2 content of blood</a:t>
            </a:r>
          </a:p>
          <a:p>
            <a:pPr lvl="1"/>
            <a:r>
              <a:rPr lang="en-US" sz="2000" dirty="0"/>
              <a:t>	-CaO2 (ml O2/dl blood)= (1.36 x [Hb] x SaO2) + (PaO2 x 0.0031)</a:t>
            </a:r>
          </a:p>
          <a:p>
            <a:pPr lvl="1"/>
            <a:r>
              <a:rPr lang="en-US" sz="2000" dirty="0"/>
              <a:t>	-O2 content mainly determined by amount of O2-hemoglobin</a:t>
            </a:r>
          </a:p>
          <a:p>
            <a:endParaRPr lang="en-US" dirty="0"/>
          </a:p>
          <a:p>
            <a:r>
              <a:rPr lang="en-US" dirty="0"/>
              <a:t>Causes of hypoxia 	</a:t>
            </a:r>
          </a:p>
          <a:p>
            <a:pPr lvl="1"/>
            <a:r>
              <a:rPr lang="en-US" sz="2000" dirty="0"/>
              <a:t>	-dec in CO (blood flow)</a:t>
            </a:r>
          </a:p>
          <a:p>
            <a:pPr lvl="1"/>
            <a:r>
              <a:rPr lang="en-US" sz="2000" dirty="0"/>
              <a:t>	-hypoxemia is a major cause d/t decreased Pao2 reducing percent saturation of hemoglobin</a:t>
            </a:r>
          </a:p>
          <a:p>
            <a:pPr lvl="1"/>
            <a:r>
              <a:rPr lang="en-US" sz="2000" dirty="0"/>
              <a:t>	-anemia</a:t>
            </a:r>
          </a:p>
          <a:p>
            <a:pPr lvl="1"/>
            <a:r>
              <a:rPr lang="en-US" sz="2000" dirty="0"/>
              <a:t>	-cytotoxic: carbon monoxide (CO occupies binding sites on hemoglobin)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96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C685BF-E9A7-4525-ABF3-CCC2EAC37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2687005"/>
          </a:xfrm>
          <a:custGeom>
            <a:avLst/>
            <a:gdLst>
              <a:gd name="connsiteX0" fmla="*/ 12192000 w 12192000"/>
              <a:gd name="connsiteY0" fmla="*/ 0 h 2785707"/>
              <a:gd name="connsiteX1" fmla="*/ 0 w 12192000"/>
              <a:gd name="connsiteY1" fmla="*/ 0 h 2785707"/>
              <a:gd name="connsiteX2" fmla="*/ 0 w 12192000"/>
              <a:gd name="connsiteY2" fmla="*/ 591237 h 2785707"/>
              <a:gd name="connsiteX3" fmla="*/ 7462 w 12192000"/>
              <a:gd name="connsiteY3" fmla="*/ 596097 h 2785707"/>
              <a:gd name="connsiteX4" fmla="*/ 65949 w 12192000"/>
              <a:gd name="connsiteY4" fmla="*/ 623063 h 2785707"/>
              <a:gd name="connsiteX5" fmla="*/ 174040 w 12192000"/>
              <a:gd name="connsiteY5" fmla="*/ 614935 h 2785707"/>
              <a:gd name="connsiteX6" fmla="*/ 331354 w 12192000"/>
              <a:gd name="connsiteY6" fmla="*/ 605310 h 2785707"/>
              <a:gd name="connsiteX7" fmla="*/ 437701 w 12192000"/>
              <a:gd name="connsiteY7" fmla="*/ 649169 h 2785707"/>
              <a:gd name="connsiteX8" fmla="*/ 570985 w 12192000"/>
              <a:gd name="connsiteY8" fmla="*/ 634864 h 2785707"/>
              <a:gd name="connsiteX9" fmla="*/ 660488 w 12192000"/>
              <a:gd name="connsiteY9" fmla="*/ 637694 h 2785707"/>
              <a:gd name="connsiteX10" fmla="*/ 862240 w 12192000"/>
              <a:gd name="connsiteY10" fmla="*/ 647402 h 2785707"/>
              <a:gd name="connsiteX11" fmla="*/ 1055198 w 12192000"/>
              <a:gd name="connsiteY11" fmla="*/ 658414 h 2785707"/>
              <a:gd name="connsiteX12" fmla="*/ 1161490 w 12192000"/>
              <a:gd name="connsiteY12" fmla="*/ 664553 h 2785707"/>
              <a:gd name="connsiteX13" fmla="*/ 1335488 w 12192000"/>
              <a:gd name="connsiteY13" fmla="*/ 684838 h 2785707"/>
              <a:gd name="connsiteX14" fmla="*/ 1384901 w 12192000"/>
              <a:gd name="connsiteY14" fmla="*/ 684207 h 2785707"/>
              <a:gd name="connsiteX15" fmla="*/ 1414557 w 12192000"/>
              <a:gd name="connsiteY15" fmla="*/ 685540 h 2785707"/>
              <a:gd name="connsiteX16" fmla="*/ 1479073 w 12192000"/>
              <a:gd name="connsiteY16" fmla="*/ 708783 h 2785707"/>
              <a:gd name="connsiteX17" fmla="*/ 1760498 w 12192000"/>
              <a:gd name="connsiteY17" fmla="*/ 700683 h 2785707"/>
              <a:gd name="connsiteX18" fmla="*/ 1971386 w 12192000"/>
              <a:gd name="connsiteY18" fmla="*/ 726403 h 2785707"/>
              <a:gd name="connsiteX19" fmla="*/ 2050659 w 12192000"/>
              <a:gd name="connsiteY19" fmla="*/ 720928 h 2785707"/>
              <a:gd name="connsiteX20" fmla="*/ 2220475 w 12192000"/>
              <a:gd name="connsiteY20" fmla="*/ 749487 h 2785707"/>
              <a:gd name="connsiteX21" fmla="*/ 2272406 w 12192000"/>
              <a:gd name="connsiteY21" fmla="*/ 777021 h 2785707"/>
              <a:gd name="connsiteX22" fmla="*/ 2297410 w 12192000"/>
              <a:gd name="connsiteY22" fmla="*/ 791240 h 2785707"/>
              <a:gd name="connsiteX23" fmla="*/ 2377393 w 12192000"/>
              <a:gd name="connsiteY23" fmla="*/ 838529 h 2785707"/>
              <a:gd name="connsiteX24" fmla="*/ 2389325 w 12192000"/>
              <a:gd name="connsiteY24" fmla="*/ 847736 h 2785707"/>
              <a:gd name="connsiteX25" fmla="*/ 2418508 w 12192000"/>
              <a:gd name="connsiteY25" fmla="*/ 847030 h 2785707"/>
              <a:gd name="connsiteX26" fmla="*/ 2435377 w 12192000"/>
              <a:gd name="connsiteY26" fmla="*/ 837345 h 2785707"/>
              <a:gd name="connsiteX27" fmla="*/ 2439620 w 12192000"/>
              <a:gd name="connsiteY27" fmla="*/ 840860 h 2785707"/>
              <a:gd name="connsiteX28" fmla="*/ 2451797 w 12192000"/>
              <a:gd name="connsiteY28" fmla="*/ 846508 h 2785707"/>
              <a:gd name="connsiteX29" fmla="*/ 2505861 w 12192000"/>
              <a:gd name="connsiteY29" fmla="*/ 882666 h 2785707"/>
              <a:gd name="connsiteX30" fmla="*/ 2528621 w 12192000"/>
              <a:gd name="connsiteY30" fmla="*/ 883310 h 2785707"/>
              <a:gd name="connsiteX31" fmla="*/ 2615876 w 12192000"/>
              <a:gd name="connsiteY31" fmla="*/ 913568 h 2785707"/>
              <a:gd name="connsiteX32" fmla="*/ 2633076 w 12192000"/>
              <a:gd name="connsiteY32" fmla="*/ 918384 h 2785707"/>
              <a:gd name="connsiteX33" fmla="*/ 2665101 w 12192000"/>
              <a:gd name="connsiteY33" fmla="*/ 936714 h 2785707"/>
              <a:gd name="connsiteX34" fmla="*/ 2675173 w 12192000"/>
              <a:gd name="connsiteY34" fmla="*/ 938458 h 2785707"/>
              <a:gd name="connsiteX35" fmla="*/ 2707978 w 12192000"/>
              <a:gd name="connsiteY35" fmla="*/ 955182 h 2785707"/>
              <a:gd name="connsiteX36" fmla="*/ 2778669 w 12192000"/>
              <a:gd name="connsiteY36" fmla="*/ 991480 h 2785707"/>
              <a:gd name="connsiteX37" fmla="*/ 2796452 w 12192000"/>
              <a:gd name="connsiteY37" fmla="*/ 1000372 h 2785707"/>
              <a:gd name="connsiteX38" fmla="*/ 2813495 w 12192000"/>
              <a:gd name="connsiteY38" fmla="*/ 1001982 h 2785707"/>
              <a:gd name="connsiteX39" fmla="*/ 2904193 w 12192000"/>
              <a:gd name="connsiteY39" fmla="*/ 1024123 h 2785707"/>
              <a:gd name="connsiteX40" fmla="*/ 2926826 w 12192000"/>
              <a:gd name="connsiteY40" fmla="*/ 1025558 h 2785707"/>
              <a:gd name="connsiteX41" fmla="*/ 2937629 w 12192000"/>
              <a:gd name="connsiteY41" fmla="*/ 1021496 h 2785707"/>
              <a:gd name="connsiteX42" fmla="*/ 2970190 w 12192000"/>
              <a:gd name="connsiteY42" fmla="*/ 1039341 h 2785707"/>
              <a:gd name="connsiteX43" fmla="*/ 3023036 w 12192000"/>
              <a:gd name="connsiteY43" fmla="*/ 1057429 h 2785707"/>
              <a:gd name="connsiteX44" fmla="*/ 3047640 w 12192000"/>
              <a:gd name="connsiteY44" fmla="*/ 1067886 h 2785707"/>
              <a:gd name="connsiteX45" fmla="*/ 3069615 w 12192000"/>
              <a:gd name="connsiteY45" fmla="*/ 1068623 h 2785707"/>
              <a:gd name="connsiteX46" fmla="*/ 3189718 w 12192000"/>
              <a:gd name="connsiteY46" fmla="*/ 1090790 h 2785707"/>
              <a:gd name="connsiteX47" fmla="*/ 3234683 w 12192000"/>
              <a:gd name="connsiteY47" fmla="*/ 1082861 h 2785707"/>
              <a:gd name="connsiteX48" fmla="*/ 3243889 w 12192000"/>
              <a:gd name="connsiteY48" fmla="*/ 1088560 h 2785707"/>
              <a:gd name="connsiteX49" fmla="*/ 3316289 w 12192000"/>
              <a:gd name="connsiteY49" fmla="*/ 1102846 h 2785707"/>
              <a:gd name="connsiteX50" fmla="*/ 3363255 w 12192000"/>
              <a:gd name="connsiteY50" fmla="*/ 1113121 h 2785707"/>
              <a:gd name="connsiteX51" fmla="*/ 3450298 w 12192000"/>
              <a:gd name="connsiteY51" fmla="*/ 1140641 h 2785707"/>
              <a:gd name="connsiteX52" fmla="*/ 3502843 w 12192000"/>
              <a:gd name="connsiteY52" fmla="*/ 1152088 h 2785707"/>
              <a:gd name="connsiteX53" fmla="*/ 3534327 w 12192000"/>
              <a:gd name="connsiteY53" fmla="*/ 1158780 h 2785707"/>
              <a:gd name="connsiteX54" fmla="*/ 3613707 w 12192000"/>
              <a:gd name="connsiteY54" fmla="*/ 1188135 h 2785707"/>
              <a:gd name="connsiteX55" fmla="*/ 3734447 w 12192000"/>
              <a:gd name="connsiteY55" fmla="*/ 1264997 h 2785707"/>
              <a:gd name="connsiteX56" fmla="*/ 3774777 w 12192000"/>
              <a:gd name="connsiteY56" fmla="*/ 1280345 h 2785707"/>
              <a:gd name="connsiteX57" fmla="*/ 3782987 w 12192000"/>
              <a:gd name="connsiteY57" fmla="*/ 1278825 h 2785707"/>
              <a:gd name="connsiteX58" fmla="*/ 3829525 w 12192000"/>
              <a:gd name="connsiteY58" fmla="*/ 1314650 h 2785707"/>
              <a:gd name="connsiteX59" fmla="*/ 3916534 w 12192000"/>
              <a:gd name="connsiteY59" fmla="*/ 1337438 h 2785707"/>
              <a:gd name="connsiteX60" fmla="*/ 3985243 w 12192000"/>
              <a:gd name="connsiteY60" fmla="*/ 1349887 h 2785707"/>
              <a:gd name="connsiteX61" fmla="*/ 4022446 w 12192000"/>
              <a:gd name="connsiteY61" fmla="*/ 1358915 h 2785707"/>
              <a:gd name="connsiteX62" fmla="*/ 4050987 w 12192000"/>
              <a:gd name="connsiteY62" fmla="*/ 1363213 h 2785707"/>
              <a:gd name="connsiteX63" fmla="*/ 4115739 w 12192000"/>
              <a:gd name="connsiteY63" fmla="*/ 1386380 h 2785707"/>
              <a:gd name="connsiteX64" fmla="*/ 4219773 w 12192000"/>
              <a:gd name="connsiteY64" fmla="*/ 1429896 h 2785707"/>
              <a:gd name="connsiteX65" fmla="*/ 4242592 w 12192000"/>
              <a:gd name="connsiteY65" fmla="*/ 1437995 h 2785707"/>
              <a:gd name="connsiteX66" fmla="*/ 4264860 w 12192000"/>
              <a:gd name="connsiteY66" fmla="*/ 1440328 h 2785707"/>
              <a:gd name="connsiteX67" fmla="*/ 4272342 w 12192000"/>
              <a:gd name="connsiteY67" fmla="*/ 1436836 h 2785707"/>
              <a:gd name="connsiteX68" fmla="*/ 4285317 w 12192000"/>
              <a:gd name="connsiteY68" fmla="*/ 1440547 h 2785707"/>
              <a:gd name="connsiteX69" fmla="*/ 4289326 w 12192000"/>
              <a:gd name="connsiteY69" fmla="*/ 1440567 h 2785707"/>
              <a:gd name="connsiteX70" fmla="*/ 4311745 w 12192000"/>
              <a:gd name="connsiteY70" fmla="*/ 1441649 h 2785707"/>
              <a:gd name="connsiteX71" fmla="*/ 4345821 w 12192000"/>
              <a:gd name="connsiteY71" fmla="*/ 1467990 h 2785707"/>
              <a:gd name="connsiteX72" fmla="*/ 4399086 w 12192000"/>
              <a:gd name="connsiteY72" fmla="*/ 1480631 h 2785707"/>
              <a:gd name="connsiteX73" fmla="*/ 4635587 w 12192000"/>
              <a:gd name="connsiteY73" fmla="*/ 1532477 h 2785707"/>
              <a:gd name="connsiteX74" fmla="*/ 4697305 w 12192000"/>
              <a:gd name="connsiteY74" fmla="*/ 1598576 h 2785707"/>
              <a:gd name="connsiteX75" fmla="*/ 4800559 w 12192000"/>
              <a:gd name="connsiteY75" fmla="*/ 1650651 h 2785707"/>
              <a:gd name="connsiteX76" fmla="*/ 4945615 w 12192000"/>
              <a:gd name="connsiteY76" fmla="*/ 1698753 h 2785707"/>
              <a:gd name="connsiteX77" fmla="*/ 4951384 w 12192000"/>
              <a:gd name="connsiteY77" fmla="*/ 1709811 h 2785707"/>
              <a:gd name="connsiteX78" fmla="*/ 4961956 w 12192000"/>
              <a:gd name="connsiteY78" fmla="*/ 1718626 h 2785707"/>
              <a:gd name="connsiteX79" fmla="*/ 4964473 w 12192000"/>
              <a:gd name="connsiteY79" fmla="*/ 1718615 h 2785707"/>
              <a:gd name="connsiteX80" fmla="*/ 4991598 w 12192000"/>
              <a:gd name="connsiteY80" fmla="*/ 1734829 h 2785707"/>
              <a:gd name="connsiteX81" fmla="*/ 5009548 w 12192000"/>
              <a:gd name="connsiteY81" fmla="*/ 1747489 h 2785707"/>
              <a:gd name="connsiteX82" fmla="*/ 5014839 w 12192000"/>
              <a:gd name="connsiteY82" fmla="*/ 1748130 h 2785707"/>
              <a:gd name="connsiteX83" fmla="*/ 5058738 w 12192000"/>
              <a:gd name="connsiteY83" fmla="*/ 1764982 h 2785707"/>
              <a:gd name="connsiteX84" fmla="*/ 5080507 w 12192000"/>
              <a:gd name="connsiteY84" fmla="*/ 1768847 h 2785707"/>
              <a:gd name="connsiteX85" fmla="*/ 5142055 w 12192000"/>
              <a:gd name="connsiteY85" fmla="*/ 1767607 h 2785707"/>
              <a:gd name="connsiteX86" fmla="*/ 5173522 w 12192000"/>
              <a:gd name="connsiteY86" fmla="*/ 1784620 h 2785707"/>
              <a:gd name="connsiteX87" fmla="*/ 5180367 w 12192000"/>
              <a:gd name="connsiteY87" fmla="*/ 1787604 h 2785707"/>
              <a:gd name="connsiteX88" fmla="*/ 5180716 w 12192000"/>
              <a:gd name="connsiteY88" fmla="*/ 1787481 h 2785707"/>
              <a:gd name="connsiteX89" fmla="*/ 5188363 w 12192000"/>
              <a:gd name="connsiteY89" fmla="*/ 1790269 h 2785707"/>
              <a:gd name="connsiteX90" fmla="*/ 5192852 w 12192000"/>
              <a:gd name="connsiteY90" fmla="*/ 1793043 h 2785707"/>
              <a:gd name="connsiteX91" fmla="*/ 5272230 w 12192000"/>
              <a:gd name="connsiteY91" fmla="*/ 1791348 h 2785707"/>
              <a:gd name="connsiteX92" fmla="*/ 5376484 w 12192000"/>
              <a:gd name="connsiteY92" fmla="*/ 1805756 h 2785707"/>
              <a:gd name="connsiteX93" fmla="*/ 5478926 w 12192000"/>
              <a:gd name="connsiteY93" fmla="*/ 1822858 h 2785707"/>
              <a:gd name="connsiteX94" fmla="*/ 5515632 w 12192000"/>
              <a:gd name="connsiteY94" fmla="*/ 1830425 h 2785707"/>
              <a:gd name="connsiteX95" fmla="*/ 5582742 w 12192000"/>
              <a:gd name="connsiteY95" fmla="*/ 1837848 h 2785707"/>
              <a:gd name="connsiteX96" fmla="*/ 5615731 w 12192000"/>
              <a:gd name="connsiteY96" fmla="*/ 1838115 h 2785707"/>
              <a:gd name="connsiteX97" fmla="*/ 5619149 w 12192000"/>
              <a:gd name="connsiteY97" fmla="*/ 1835988 h 2785707"/>
              <a:gd name="connsiteX98" fmla="*/ 5625050 w 12192000"/>
              <a:gd name="connsiteY98" fmla="*/ 1835832 h 2785707"/>
              <a:gd name="connsiteX99" fmla="*/ 5640026 w 12192000"/>
              <a:gd name="connsiteY99" fmla="*/ 1839536 h 2785707"/>
              <a:gd name="connsiteX100" fmla="*/ 5645469 w 12192000"/>
              <a:gd name="connsiteY100" fmla="*/ 1841610 h 2785707"/>
              <a:gd name="connsiteX101" fmla="*/ 5653837 w 12192000"/>
              <a:gd name="connsiteY101" fmla="*/ 1843194 h 2785707"/>
              <a:gd name="connsiteX102" fmla="*/ 5654101 w 12192000"/>
              <a:gd name="connsiteY102" fmla="*/ 1843017 h 2785707"/>
              <a:gd name="connsiteX103" fmla="*/ 5661820 w 12192000"/>
              <a:gd name="connsiteY103" fmla="*/ 1844927 h 2785707"/>
              <a:gd name="connsiteX104" fmla="*/ 5698828 w 12192000"/>
              <a:gd name="connsiteY104" fmla="*/ 1857009 h 2785707"/>
              <a:gd name="connsiteX105" fmla="*/ 5755153 w 12192000"/>
              <a:gd name="connsiteY105" fmla="*/ 1846051 h 2785707"/>
              <a:gd name="connsiteX106" fmla="*/ 5777080 w 12192000"/>
              <a:gd name="connsiteY106" fmla="*/ 1846484 h 2785707"/>
              <a:gd name="connsiteX107" fmla="*/ 5790062 w 12192000"/>
              <a:gd name="connsiteY107" fmla="*/ 1844754 h 2785707"/>
              <a:gd name="connsiteX108" fmla="*/ 5888138 w 12192000"/>
              <a:gd name="connsiteY108" fmla="*/ 1877663 h 2785707"/>
              <a:gd name="connsiteX109" fmla="*/ 5902013 w 12192000"/>
              <a:gd name="connsiteY109" fmla="*/ 1884827 h 2785707"/>
              <a:gd name="connsiteX110" fmla="*/ 5912492 w 12192000"/>
              <a:gd name="connsiteY110" fmla="*/ 1894998 h 2785707"/>
              <a:gd name="connsiteX111" fmla="*/ 6068995 w 12192000"/>
              <a:gd name="connsiteY111" fmla="*/ 1920302 h 2785707"/>
              <a:gd name="connsiteX112" fmla="*/ 6283598 w 12192000"/>
              <a:gd name="connsiteY112" fmla="*/ 1991295 h 2785707"/>
              <a:gd name="connsiteX113" fmla="*/ 6378390 w 12192000"/>
              <a:gd name="connsiteY113" fmla="*/ 1991561 h 2785707"/>
              <a:gd name="connsiteX114" fmla="*/ 6519309 w 12192000"/>
              <a:gd name="connsiteY114" fmla="*/ 2027309 h 2785707"/>
              <a:gd name="connsiteX115" fmla="*/ 6643152 w 12192000"/>
              <a:gd name="connsiteY115" fmla="*/ 2049516 h 2785707"/>
              <a:gd name="connsiteX116" fmla="*/ 6656875 w 12192000"/>
              <a:gd name="connsiteY116" fmla="*/ 2051188 h 2785707"/>
              <a:gd name="connsiteX117" fmla="*/ 6662165 w 12192000"/>
              <a:gd name="connsiteY117" fmla="*/ 2046505 h 2785707"/>
              <a:gd name="connsiteX118" fmla="*/ 6708706 w 12192000"/>
              <a:gd name="connsiteY118" fmla="*/ 2049842 h 2785707"/>
              <a:gd name="connsiteX119" fmla="*/ 6797201 w 12192000"/>
              <a:gd name="connsiteY119" fmla="*/ 2065320 h 2785707"/>
              <a:gd name="connsiteX120" fmla="*/ 6810764 w 12192000"/>
              <a:gd name="connsiteY120" fmla="*/ 2071002 h 2785707"/>
              <a:gd name="connsiteX121" fmla="*/ 6901101 w 12192000"/>
              <a:gd name="connsiteY121" fmla="*/ 2082052 h 2785707"/>
              <a:gd name="connsiteX122" fmla="*/ 6962781 w 12192000"/>
              <a:gd name="connsiteY122" fmla="*/ 2092999 h 2785707"/>
              <a:gd name="connsiteX123" fmla="*/ 6975881 w 12192000"/>
              <a:gd name="connsiteY123" fmla="*/ 2098520 h 2785707"/>
              <a:gd name="connsiteX124" fmla="*/ 6991402 w 12192000"/>
              <a:gd name="connsiteY124" fmla="*/ 2094572 h 2785707"/>
              <a:gd name="connsiteX125" fmla="*/ 6996085 w 12192000"/>
              <a:gd name="connsiteY125" fmla="*/ 2090397 h 2785707"/>
              <a:gd name="connsiteX126" fmla="*/ 7045119 w 12192000"/>
              <a:gd name="connsiteY126" fmla="*/ 2100367 h 2785707"/>
              <a:gd name="connsiteX127" fmla="*/ 7051064 w 12192000"/>
              <a:gd name="connsiteY127" fmla="*/ 2100779 h 2785707"/>
              <a:gd name="connsiteX128" fmla="*/ 7092123 w 12192000"/>
              <a:gd name="connsiteY128" fmla="*/ 2100750 h 2785707"/>
              <a:gd name="connsiteX129" fmla="*/ 7153291 w 12192000"/>
              <a:gd name="connsiteY129" fmla="*/ 2096258 h 2785707"/>
              <a:gd name="connsiteX130" fmla="*/ 7216946 w 12192000"/>
              <a:gd name="connsiteY130" fmla="*/ 2083586 h 2785707"/>
              <a:gd name="connsiteX131" fmla="*/ 7253640 w 12192000"/>
              <a:gd name="connsiteY131" fmla="*/ 2078754 h 2785707"/>
              <a:gd name="connsiteX132" fmla="*/ 7279228 w 12192000"/>
              <a:gd name="connsiteY132" fmla="*/ 2072719 h 2785707"/>
              <a:gd name="connsiteX133" fmla="*/ 7350342 w 12192000"/>
              <a:gd name="connsiteY133" fmla="*/ 2070909 h 2785707"/>
              <a:gd name="connsiteX134" fmla="*/ 7470724 w 12192000"/>
              <a:gd name="connsiteY134" fmla="*/ 2073574 h 2785707"/>
              <a:gd name="connsiteX135" fmla="*/ 7514696 w 12192000"/>
              <a:gd name="connsiteY135" fmla="*/ 2067266 h 2785707"/>
              <a:gd name="connsiteX136" fmla="*/ 7516909 w 12192000"/>
              <a:gd name="connsiteY136" fmla="*/ 2061590 h 2785707"/>
              <a:gd name="connsiteX137" fmla="*/ 7530255 w 12192000"/>
              <a:gd name="connsiteY137" fmla="*/ 2060403 h 2785707"/>
              <a:gd name="connsiteX138" fmla="*/ 7533279 w 12192000"/>
              <a:gd name="connsiteY138" fmla="*/ 2059039 h 2785707"/>
              <a:gd name="connsiteX139" fmla="*/ 7551151 w 12192000"/>
              <a:gd name="connsiteY139" fmla="*/ 2052267 h 2785707"/>
              <a:gd name="connsiteX140" fmla="*/ 7602338 w 12192000"/>
              <a:gd name="connsiteY140" fmla="*/ 2063846 h 2785707"/>
              <a:gd name="connsiteX141" fmla="*/ 7625892 w 12192000"/>
              <a:gd name="connsiteY141" fmla="*/ 2064714 h 2785707"/>
              <a:gd name="connsiteX142" fmla="*/ 7648322 w 12192000"/>
              <a:gd name="connsiteY142" fmla="*/ 2072757 h 2785707"/>
              <a:gd name="connsiteX143" fmla="*/ 7660138 w 12192000"/>
              <a:gd name="connsiteY143" fmla="*/ 2081487 h 2785707"/>
              <a:gd name="connsiteX144" fmla="*/ 7701887 w 12192000"/>
              <a:gd name="connsiteY144" fmla="*/ 2097255 h 2785707"/>
              <a:gd name="connsiteX145" fmla="*/ 7701887 w 12192000"/>
              <a:gd name="connsiteY145" fmla="*/ 2081564 h 2785707"/>
              <a:gd name="connsiteX146" fmla="*/ 7781603 w 12192000"/>
              <a:gd name="connsiteY146" fmla="*/ 2105597 h 2785707"/>
              <a:gd name="connsiteX147" fmla="*/ 7840532 w 12192000"/>
              <a:gd name="connsiteY147" fmla="*/ 2126887 h 2785707"/>
              <a:gd name="connsiteX148" fmla="*/ 7852490 w 12192000"/>
              <a:gd name="connsiteY148" fmla="*/ 2134555 h 2785707"/>
              <a:gd name="connsiteX149" fmla="*/ 7868492 w 12192000"/>
              <a:gd name="connsiteY149" fmla="*/ 2133321 h 2785707"/>
              <a:gd name="connsiteX150" fmla="*/ 7873842 w 12192000"/>
              <a:gd name="connsiteY150" fmla="*/ 2130014 h 2785707"/>
              <a:gd name="connsiteX151" fmla="*/ 7920468 w 12192000"/>
              <a:gd name="connsiteY151" fmla="*/ 2148187 h 2785707"/>
              <a:gd name="connsiteX152" fmla="*/ 7926263 w 12192000"/>
              <a:gd name="connsiteY152" fmla="*/ 2149606 h 2785707"/>
              <a:gd name="connsiteX153" fmla="*/ 7966770 w 12192000"/>
              <a:gd name="connsiteY153" fmla="*/ 2156585 h 2785707"/>
              <a:gd name="connsiteX154" fmla="*/ 8092911 w 12192000"/>
              <a:gd name="connsiteY154" fmla="*/ 2161008 h 2785707"/>
              <a:gd name="connsiteX155" fmla="*/ 8129956 w 12192000"/>
              <a:gd name="connsiteY155" fmla="*/ 2162518 h 2785707"/>
              <a:gd name="connsiteX156" fmla="*/ 8156253 w 12192000"/>
              <a:gd name="connsiteY156" fmla="*/ 2160951 h 2785707"/>
              <a:gd name="connsiteX157" fmla="*/ 8226723 w 12192000"/>
              <a:gd name="connsiteY157" fmla="*/ 2171307 h 2785707"/>
              <a:gd name="connsiteX158" fmla="*/ 8345013 w 12192000"/>
              <a:gd name="connsiteY158" fmla="*/ 2194472 h 2785707"/>
              <a:gd name="connsiteX159" fmla="*/ 8389494 w 12192000"/>
              <a:gd name="connsiteY159" fmla="*/ 2195774 h 2785707"/>
              <a:gd name="connsiteX160" fmla="*/ 8392672 w 12192000"/>
              <a:gd name="connsiteY160" fmla="*/ 2190570 h 2785707"/>
              <a:gd name="connsiteX161" fmla="*/ 8406045 w 12192000"/>
              <a:gd name="connsiteY161" fmla="*/ 2191681 h 2785707"/>
              <a:gd name="connsiteX162" fmla="*/ 8409264 w 12192000"/>
              <a:gd name="connsiteY162" fmla="*/ 2190855 h 2785707"/>
              <a:gd name="connsiteX163" fmla="*/ 8428080 w 12192000"/>
              <a:gd name="connsiteY163" fmla="*/ 2187244 h 2785707"/>
              <a:gd name="connsiteX164" fmla="*/ 8476550 w 12192000"/>
              <a:gd name="connsiteY164" fmla="*/ 2207369 h 2785707"/>
              <a:gd name="connsiteX165" fmla="*/ 8588757 w 12192000"/>
              <a:gd name="connsiteY165" fmla="*/ 2225395 h 2785707"/>
              <a:gd name="connsiteX166" fmla="*/ 8749518 w 12192000"/>
              <a:gd name="connsiteY166" fmla="*/ 2245011 h 2785707"/>
              <a:gd name="connsiteX167" fmla="*/ 8874315 w 12192000"/>
              <a:gd name="connsiteY167" fmla="*/ 2266877 h 2785707"/>
              <a:gd name="connsiteX168" fmla="*/ 9029190 w 12192000"/>
              <a:gd name="connsiteY168" fmla="*/ 2309251 h 2785707"/>
              <a:gd name="connsiteX169" fmla="*/ 9142331 w 12192000"/>
              <a:gd name="connsiteY169" fmla="*/ 2320064 h 2785707"/>
              <a:gd name="connsiteX170" fmla="*/ 9155844 w 12192000"/>
              <a:gd name="connsiteY170" fmla="*/ 2330314 h 2785707"/>
              <a:gd name="connsiteX171" fmla="*/ 9171403 w 12192000"/>
              <a:gd name="connsiteY171" fmla="*/ 2337223 h 2785707"/>
              <a:gd name="connsiteX172" fmla="*/ 9173407 w 12192000"/>
              <a:gd name="connsiteY172" fmla="*/ 2336681 h 2785707"/>
              <a:gd name="connsiteX173" fmla="*/ 9208166 w 12192000"/>
              <a:gd name="connsiteY173" fmla="*/ 2347769 h 2785707"/>
              <a:gd name="connsiteX174" fmla="*/ 9274752 w 12192000"/>
              <a:gd name="connsiteY174" fmla="*/ 2367321 h 2785707"/>
              <a:gd name="connsiteX175" fmla="*/ 9275339 w 12192000"/>
              <a:gd name="connsiteY175" fmla="*/ 2366424 h 2785707"/>
              <a:gd name="connsiteX176" fmla="*/ 9286171 w 12192000"/>
              <a:gd name="connsiteY176" fmla="*/ 2364868 h 2785707"/>
              <a:gd name="connsiteX177" fmla="*/ 9306706 w 12192000"/>
              <a:gd name="connsiteY177" fmla="*/ 2364279 h 2785707"/>
              <a:gd name="connsiteX178" fmla="*/ 9354964 w 12192000"/>
              <a:gd name="connsiteY178" fmla="*/ 2350000 h 2785707"/>
              <a:gd name="connsiteX179" fmla="*/ 9393840 w 12192000"/>
              <a:gd name="connsiteY179" fmla="*/ 2360999 h 2785707"/>
              <a:gd name="connsiteX180" fmla="*/ 9401723 w 12192000"/>
              <a:gd name="connsiteY180" fmla="*/ 2362648 h 2785707"/>
              <a:gd name="connsiteX181" fmla="*/ 9401904 w 12192000"/>
              <a:gd name="connsiteY181" fmla="*/ 2362449 h 2785707"/>
              <a:gd name="connsiteX182" fmla="*/ 9410265 w 12192000"/>
              <a:gd name="connsiteY182" fmla="*/ 2363724 h 2785707"/>
              <a:gd name="connsiteX183" fmla="*/ 9431384 w 12192000"/>
              <a:gd name="connsiteY183" fmla="*/ 2368857 h 2785707"/>
              <a:gd name="connsiteX184" fmla="*/ 9436806 w 12192000"/>
              <a:gd name="connsiteY184" fmla="*/ 2368409 h 2785707"/>
              <a:gd name="connsiteX185" fmla="*/ 9469943 w 12192000"/>
              <a:gd name="connsiteY185" fmla="*/ 2364702 h 2785707"/>
              <a:gd name="connsiteX186" fmla="*/ 9571973 w 12192000"/>
              <a:gd name="connsiteY186" fmla="*/ 2375579 h 2785707"/>
              <a:gd name="connsiteX187" fmla="*/ 9673508 w 12192000"/>
              <a:gd name="connsiteY187" fmla="*/ 2388756 h 2785707"/>
              <a:gd name="connsiteX188" fmla="*/ 9775728 w 12192000"/>
              <a:gd name="connsiteY188" fmla="*/ 2398997 h 2785707"/>
              <a:gd name="connsiteX189" fmla="*/ 9828502 w 12192000"/>
              <a:gd name="connsiteY189" fmla="*/ 2387377 h 2785707"/>
              <a:gd name="connsiteX190" fmla="*/ 9834358 w 12192000"/>
              <a:gd name="connsiteY190" fmla="*/ 2387922 h 2785707"/>
              <a:gd name="connsiteX191" fmla="*/ 9848851 w 12192000"/>
              <a:gd name="connsiteY191" fmla="*/ 2393407 h 2785707"/>
              <a:gd name="connsiteX192" fmla="*/ 9854053 w 12192000"/>
              <a:gd name="connsiteY192" fmla="*/ 2396127 h 2785707"/>
              <a:gd name="connsiteX193" fmla="*/ 9862192 w 12192000"/>
              <a:gd name="connsiteY193" fmla="*/ 2398707 h 2785707"/>
              <a:gd name="connsiteX194" fmla="*/ 9862471 w 12192000"/>
              <a:gd name="connsiteY194" fmla="*/ 2398561 h 2785707"/>
              <a:gd name="connsiteX195" fmla="*/ 9905498 w 12192000"/>
              <a:gd name="connsiteY195" fmla="*/ 2417867 h 2785707"/>
              <a:gd name="connsiteX196" fmla="*/ 9962223 w 12192000"/>
              <a:gd name="connsiteY196" fmla="*/ 2413612 h 2785707"/>
              <a:gd name="connsiteX197" fmla="*/ 9983885 w 12192000"/>
              <a:gd name="connsiteY197" fmla="*/ 2416653 h 2785707"/>
              <a:gd name="connsiteX198" fmla="*/ 9995871 w 12192000"/>
              <a:gd name="connsiteY198" fmla="*/ 2417158 h 2785707"/>
              <a:gd name="connsiteX199" fmla="*/ 10030934 w 12192000"/>
              <a:gd name="connsiteY199" fmla="*/ 2432369 h 2785707"/>
              <a:gd name="connsiteX200" fmla="*/ 10036087 w 12192000"/>
              <a:gd name="connsiteY200" fmla="*/ 2432793 h 2785707"/>
              <a:gd name="connsiteX201" fmla="*/ 10057471 w 12192000"/>
              <a:gd name="connsiteY201" fmla="*/ 2445317 h 2785707"/>
              <a:gd name="connsiteX202" fmla="*/ 10088697 w 12192000"/>
              <a:gd name="connsiteY202" fmla="*/ 2461159 h 2785707"/>
              <a:gd name="connsiteX203" fmla="*/ 10091030 w 12192000"/>
              <a:gd name="connsiteY203" fmla="*/ 2461029 h 2785707"/>
              <a:gd name="connsiteX204" fmla="*/ 10104127 w 12192000"/>
              <a:gd name="connsiteY204" fmla="*/ 2469841 h 2785707"/>
              <a:gd name="connsiteX205" fmla="*/ 10169163 w 12192000"/>
              <a:gd name="connsiteY205" fmla="*/ 2492519 h 2785707"/>
              <a:gd name="connsiteX206" fmla="*/ 10266247 w 12192000"/>
              <a:gd name="connsiteY206" fmla="*/ 2525164 h 2785707"/>
              <a:gd name="connsiteX207" fmla="*/ 10383588 w 12192000"/>
              <a:gd name="connsiteY207" fmla="*/ 2556604 h 2785707"/>
              <a:gd name="connsiteX208" fmla="*/ 10502276 w 12192000"/>
              <a:gd name="connsiteY208" fmla="*/ 2611346 h 2785707"/>
              <a:gd name="connsiteX209" fmla="*/ 10702436 w 12192000"/>
              <a:gd name="connsiteY209" fmla="*/ 2685688 h 2785707"/>
              <a:gd name="connsiteX210" fmla="*/ 10738338 w 12192000"/>
              <a:gd name="connsiteY210" fmla="*/ 2690143 h 2785707"/>
              <a:gd name="connsiteX211" fmla="*/ 10738410 w 12192000"/>
              <a:gd name="connsiteY211" fmla="*/ 2690169 h 2785707"/>
              <a:gd name="connsiteX212" fmla="*/ 10828361 w 12192000"/>
              <a:gd name="connsiteY212" fmla="*/ 2695982 h 2785707"/>
              <a:gd name="connsiteX213" fmla="*/ 10850642 w 12192000"/>
              <a:gd name="connsiteY213" fmla="*/ 2691703 h 2785707"/>
              <a:gd name="connsiteX214" fmla="*/ 10944231 w 12192000"/>
              <a:gd name="connsiteY214" fmla="*/ 2690377 h 2785707"/>
              <a:gd name="connsiteX215" fmla="*/ 10961147 w 12192000"/>
              <a:gd name="connsiteY215" fmla="*/ 2687666 h 2785707"/>
              <a:gd name="connsiteX216" fmla="*/ 10980692 w 12192000"/>
              <a:gd name="connsiteY216" fmla="*/ 2691799 h 2785707"/>
              <a:gd name="connsiteX217" fmla="*/ 11058630 w 12192000"/>
              <a:gd name="connsiteY217" fmla="*/ 2709148 h 2785707"/>
              <a:gd name="connsiteX218" fmla="*/ 11094767 w 12192000"/>
              <a:gd name="connsiteY218" fmla="*/ 2717083 h 2785707"/>
              <a:gd name="connsiteX219" fmla="*/ 11096358 w 12192000"/>
              <a:gd name="connsiteY219" fmla="*/ 2720774 h 2785707"/>
              <a:gd name="connsiteX220" fmla="*/ 11104973 w 12192000"/>
              <a:gd name="connsiteY220" fmla="*/ 2716245 h 2785707"/>
              <a:gd name="connsiteX221" fmla="*/ 11131099 w 12192000"/>
              <a:gd name="connsiteY221" fmla="*/ 2719881 h 2785707"/>
              <a:gd name="connsiteX222" fmla="*/ 11140776 w 12192000"/>
              <a:gd name="connsiteY222" fmla="*/ 2725926 h 2785707"/>
              <a:gd name="connsiteX223" fmla="*/ 11158686 w 12192000"/>
              <a:gd name="connsiteY223" fmla="*/ 2726270 h 2785707"/>
              <a:gd name="connsiteX224" fmla="*/ 11273267 w 12192000"/>
              <a:gd name="connsiteY224" fmla="*/ 2728567 h 2785707"/>
              <a:gd name="connsiteX225" fmla="*/ 11288916 w 12192000"/>
              <a:gd name="connsiteY225" fmla="*/ 2737828 h 2785707"/>
              <a:gd name="connsiteX226" fmla="*/ 11311388 w 12192000"/>
              <a:gd name="connsiteY226" fmla="*/ 2736624 h 2785707"/>
              <a:gd name="connsiteX227" fmla="*/ 11335078 w 12192000"/>
              <a:gd name="connsiteY227" fmla="*/ 2749941 h 2785707"/>
              <a:gd name="connsiteX228" fmla="*/ 11348344 w 12192000"/>
              <a:gd name="connsiteY228" fmla="*/ 2752346 h 2785707"/>
              <a:gd name="connsiteX229" fmla="*/ 11353373 w 12192000"/>
              <a:gd name="connsiteY229" fmla="*/ 2754678 h 2785707"/>
              <a:gd name="connsiteX230" fmla="*/ 11367159 w 12192000"/>
              <a:gd name="connsiteY230" fmla="*/ 2741107 h 2785707"/>
              <a:gd name="connsiteX231" fmla="*/ 11389712 w 12192000"/>
              <a:gd name="connsiteY231" fmla="*/ 2740372 h 2785707"/>
              <a:gd name="connsiteX232" fmla="*/ 11395219 w 12192000"/>
              <a:gd name="connsiteY232" fmla="*/ 2733120 h 2785707"/>
              <a:gd name="connsiteX233" fmla="*/ 11409180 w 12192000"/>
              <a:gd name="connsiteY233" fmla="*/ 2739023 h 2785707"/>
              <a:gd name="connsiteX234" fmla="*/ 11431837 w 12192000"/>
              <a:gd name="connsiteY234" fmla="*/ 2746056 h 2785707"/>
              <a:gd name="connsiteX235" fmla="*/ 11444471 w 12192000"/>
              <a:gd name="connsiteY235" fmla="*/ 2749621 h 2785707"/>
              <a:gd name="connsiteX236" fmla="*/ 11451208 w 12192000"/>
              <a:gd name="connsiteY236" fmla="*/ 2744859 h 2785707"/>
              <a:gd name="connsiteX237" fmla="*/ 11473061 w 12192000"/>
              <a:gd name="connsiteY237" fmla="*/ 2757601 h 2785707"/>
              <a:gd name="connsiteX238" fmla="*/ 11526925 w 12192000"/>
              <a:gd name="connsiteY238" fmla="*/ 2772124 h 2785707"/>
              <a:gd name="connsiteX239" fmla="*/ 11584409 w 12192000"/>
              <a:gd name="connsiteY239" fmla="*/ 2785707 h 2785707"/>
              <a:gd name="connsiteX240" fmla="*/ 11705161 w 12192000"/>
              <a:gd name="connsiteY240" fmla="*/ 2774143 h 2785707"/>
              <a:gd name="connsiteX241" fmla="*/ 11831541 w 12192000"/>
              <a:gd name="connsiteY241" fmla="*/ 2745647 h 2785707"/>
              <a:gd name="connsiteX242" fmla="*/ 12017942 w 12192000"/>
              <a:gd name="connsiteY242" fmla="*/ 2704117 h 2785707"/>
              <a:gd name="connsiteX243" fmla="*/ 12134490 w 12192000"/>
              <a:gd name="connsiteY243" fmla="*/ 2673464 h 2785707"/>
              <a:gd name="connsiteX244" fmla="*/ 12159651 w 12192000"/>
              <a:gd name="connsiteY244" fmla="*/ 2679085 h 2785707"/>
              <a:gd name="connsiteX245" fmla="*/ 12192000 w 12192000"/>
              <a:gd name="connsiteY245" fmla="*/ 2674480 h 2785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</a:cxnLst>
            <a:rect l="l" t="t" r="r" b="b"/>
            <a:pathLst>
              <a:path w="12192000" h="2785707">
                <a:moveTo>
                  <a:pt x="12192000" y="0"/>
                </a:moveTo>
                <a:lnTo>
                  <a:pt x="0" y="0"/>
                </a:lnTo>
                <a:lnTo>
                  <a:pt x="0" y="591237"/>
                </a:lnTo>
                <a:lnTo>
                  <a:pt x="7462" y="596097"/>
                </a:lnTo>
                <a:cubicBezTo>
                  <a:pt x="33908" y="613349"/>
                  <a:pt x="59850" y="629066"/>
                  <a:pt x="65949" y="623063"/>
                </a:cubicBezTo>
                <a:cubicBezTo>
                  <a:pt x="104511" y="621541"/>
                  <a:pt x="147418" y="628042"/>
                  <a:pt x="174040" y="614935"/>
                </a:cubicBezTo>
                <a:cubicBezTo>
                  <a:pt x="181060" y="595502"/>
                  <a:pt x="307304" y="613591"/>
                  <a:pt x="331354" y="605310"/>
                </a:cubicBezTo>
                <a:cubicBezTo>
                  <a:pt x="388829" y="623899"/>
                  <a:pt x="404420" y="655488"/>
                  <a:pt x="437701" y="649169"/>
                </a:cubicBezTo>
                <a:cubicBezTo>
                  <a:pt x="460360" y="643797"/>
                  <a:pt x="544430" y="662096"/>
                  <a:pt x="570985" y="634864"/>
                </a:cubicBezTo>
                <a:cubicBezTo>
                  <a:pt x="611720" y="655852"/>
                  <a:pt x="628268" y="628594"/>
                  <a:pt x="660488" y="637694"/>
                </a:cubicBezTo>
                <a:cubicBezTo>
                  <a:pt x="731929" y="640906"/>
                  <a:pt x="769884" y="669504"/>
                  <a:pt x="862240" y="647402"/>
                </a:cubicBezTo>
                <a:cubicBezTo>
                  <a:pt x="904065" y="656940"/>
                  <a:pt x="965938" y="616724"/>
                  <a:pt x="1055198" y="658414"/>
                </a:cubicBezTo>
                <a:cubicBezTo>
                  <a:pt x="1106774" y="665872"/>
                  <a:pt x="1080744" y="646485"/>
                  <a:pt x="1161490" y="664553"/>
                </a:cubicBezTo>
                <a:cubicBezTo>
                  <a:pt x="1184673" y="638081"/>
                  <a:pt x="1309702" y="681966"/>
                  <a:pt x="1335488" y="684838"/>
                </a:cubicBezTo>
                <a:cubicBezTo>
                  <a:pt x="1355801" y="667828"/>
                  <a:pt x="1366194" y="681653"/>
                  <a:pt x="1384901" y="684207"/>
                </a:cubicBezTo>
                <a:cubicBezTo>
                  <a:pt x="1393212" y="673848"/>
                  <a:pt x="1409014" y="673874"/>
                  <a:pt x="1414557" y="685540"/>
                </a:cubicBezTo>
                <a:cubicBezTo>
                  <a:pt x="1407315" y="713070"/>
                  <a:pt x="1474731" y="690092"/>
                  <a:pt x="1479073" y="708783"/>
                </a:cubicBezTo>
                <a:cubicBezTo>
                  <a:pt x="1540070" y="714517"/>
                  <a:pt x="1678447" y="697746"/>
                  <a:pt x="1760498" y="700683"/>
                </a:cubicBezTo>
                <a:cubicBezTo>
                  <a:pt x="1792632" y="694031"/>
                  <a:pt x="1855180" y="727000"/>
                  <a:pt x="1971386" y="726403"/>
                </a:cubicBezTo>
                <a:cubicBezTo>
                  <a:pt x="1986964" y="720596"/>
                  <a:pt x="2046286" y="708514"/>
                  <a:pt x="2050659" y="720928"/>
                </a:cubicBezTo>
                <a:cubicBezTo>
                  <a:pt x="2086682" y="721863"/>
                  <a:pt x="2195049" y="765696"/>
                  <a:pt x="2220475" y="749487"/>
                </a:cubicBezTo>
                <a:cubicBezTo>
                  <a:pt x="2215241" y="776310"/>
                  <a:pt x="2266142" y="751623"/>
                  <a:pt x="2272406" y="777021"/>
                </a:cubicBezTo>
                <a:lnTo>
                  <a:pt x="2297410" y="791240"/>
                </a:lnTo>
                <a:cubicBezTo>
                  <a:pt x="2314908" y="801492"/>
                  <a:pt x="2362075" y="829113"/>
                  <a:pt x="2377393" y="838529"/>
                </a:cubicBezTo>
                <a:lnTo>
                  <a:pt x="2389325" y="847736"/>
                </a:lnTo>
                <a:lnTo>
                  <a:pt x="2418508" y="847030"/>
                </a:lnTo>
                <a:lnTo>
                  <a:pt x="2435377" y="837345"/>
                </a:lnTo>
                <a:lnTo>
                  <a:pt x="2439620" y="840860"/>
                </a:lnTo>
                <a:cubicBezTo>
                  <a:pt x="2444187" y="847628"/>
                  <a:pt x="2446502" y="851791"/>
                  <a:pt x="2451797" y="846508"/>
                </a:cubicBezTo>
                <a:lnTo>
                  <a:pt x="2505861" y="882666"/>
                </a:lnTo>
                <a:cubicBezTo>
                  <a:pt x="2511636" y="885661"/>
                  <a:pt x="2518894" y="886415"/>
                  <a:pt x="2528621" y="883310"/>
                </a:cubicBezTo>
                <a:cubicBezTo>
                  <a:pt x="2546958" y="888460"/>
                  <a:pt x="2598467" y="907723"/>
                  <a:pt x="2615876" y="913568"/>
                </a:cubicBezTo>
                <a:lnTo>
                  <a:pt x="2633076" y="918384"/>
                </a:lnTo>
                <a:cubicBezTo>
                  <a:pt x="2641280" y="922241"/>
                  <a:pt x="2658085" y="933369"/>
                  <a:pt x="2665101" y="936714"/>
                </a:cubicBezTo>
                <a:cubicBezTo>
                  <a:pt x="2670825" y="938682"/>
                  <a:pt x="2668027" y="935380"/>
                  <a:pt x="2675173" y="938458"/>
                </a:cubicBezTo>
                <a:cubicBezTo>
                  <a:pt x="2675225" y="944597"/>
                  <a:pt x="2677804" y="950555"/>
                  <a:pt x="2707978" y="955182"/>
                </a:cubicBezTo>
                <a:cubicBezTo>
                  <a:pt x="2726571" y="970114"/>
                  <a:pt x="2750921" y="982615"/>
                  <a:pt x="2778669" y="991480"/>
                </a:cubicBezTo>
                <a:cubicBezTo>
                  <a:pt x="2784596" y="986681"/>
                  <a:pt x="2791940" y="997468"/>
                  <a:pt x="2796452" y="1000372"/>
                </a:cubicBezTo>
                <a:cubicBezTo>
                  <a:pt x="2798282" y="996724"/>
                  <a:pt x="2810819" y="997911"/>
                  <a:pt x="2813495" y="1001982"/>
                </a:cubicBezTo>
                <a:cubicBezTo>
                  <a:pt x="2894291" y="1036995"/>
                  <a:pt x="2861846" y="990458"/>
                  <a:pt x="2904193" y="1024123"/>
                </a:cubicBezTo>
                <a:cubicBezTo>
                  <a:pt x="2912426" y="1027395"/>
                  <a:pt x="2919877" y="1027211"/>
                  <a:pt x="2926826" y="1025558"/>
                </a:cubicBezTo>
                <a:lnTo>
                  <a:pt x="2937629" y="1021496"/>
                </a:lnTo>
                <a:lnTo>
                  <a:pt x="2970190" y="1039341"/>
                </a:lnTo>
                <a:cubicBezTo>
                  <a:pt x="2986667" y="1046544"/>
                  <a:pt x="3004419" y="1052632"/>
                  <a:pt x="3023036" y="1057429"/>
                </a:cubicBezTo>
                <a:cubicBezTo>
                  <a:pt x="3029427" y="1050485"/>
                  <a:pt x="3041250" y="1064362"/>
                  <a:pt x="3047640" y="1067886"/>
                </a:cubicBezTo>
                <a:cubicBezTo>
                  <a:pt x="3049113" y="1062834"/>
                  <a:pt x="3065273" y="1063377"/>
                  <a:pt x="3069615" y="1068623"/>
                </a:cubicBezTo>
                <a:cubicBezTo>
                  <a:pt x="3180167" y="1108914"/>
                  <a:pt x="3128204" y="1049097"/>
                  <a:pt x="3189718" y="1090790"/>
                </a:cubicBezTo>
                <a:lnTo>
                  <a:pt x="3234683" y="1082861"/>
                </a:lnTo>
                <a:lnTo>
                  <a:pt x="3243889" y="1088560"/>
                </a:lnTo>
                <a:cubicBezTo>
                  <a:pt x="3282443" y="1096267"/>
                  <a:pt x="3296793" y="1087718"/>
                  <a:pt x="3316289" y="1102846"/>
                </a:cubicBezTo>
                <a:cubicBezTo>
                  <a:pt x="3355705" y="1086745"/>
                  <a:pt x="3338941" y="1104834"/>
                  <a:pt x="3363255" y="1113121"/>
                </a:cubicBezTo>
                <a:cubicBezTo>
                  <a:pt x="3385590" y="1119421"/>
                  <a:pt x="3427034" y="1134146"/>
                  <a:pt x="3450298" y="1140641"/>
                </a:cubicBezTo>
                <a:cubicBezTo>
                  <a:pt x="3464287" y="1161185"/>
                  <a:pt x="3479428" y="1142090"/>
                  <a:pt x="3502843" y="1152088"/>
                </a:cubicBezTo>
                <a:cubicBezTo>
                  <a:pt x="3512778" y="1160751"/>
                  <a:pt x="3520916" y="1163472"/>
                  <a:pt x="3534327" y="1158780"/>
                </a:cubicBezTo>
                <a:cubicBezTo>
                  <a:pt x="3579631" y="1200367"/>
                  <a:pt x="3566563" y="1166440"/>
                  <a:pt x="3613707" y="1188135"/>
                </a:cubicBezTo>
                <a:cubicBezTo>
                  <a:pt x="3653700" y="1209113"/>
                  <a:pt x="3700718" y="1226767"/>
                  <a:pt x="3734447" y="1264997"/>
                </a:cubicBezTo>
                <a:cubicBezTo>
                  <a:pt x="3739812" y="1275024"/>
                  <a:pt x="3757867" y="1281897"/>
                  <a:pt x="3774777" y="1280345"/>
                </a:cubicBezTo>
                <a:cubicBezTo>
                  <a:pt x="3777687" y="1280079"/>
                  <a:pt x="3780452" y="1279566"/>
                  <a:pt x="3782987" y="1278825"/>
                </a:cubicBezTo>
                <a:cubicBezTo>
                  <a:pt x="3802089" y="1304950"/>
                  <a:pt x="3822370" y="1298085"/>
                  <a:pt x="3829525" y="1314650"/>
                </a:cubicBezTo>
                <a:cubicBezTo>
                  <a:pt x="3870043" y="1329235"/>
                  <a:pt x="3909546" y="1322767"/>
                  <a:pt x="3916534" y="1337438"/>
                </a:cubicBezTo>
                <a:cubicBezTo>
                  <a:pt x="3938646" y="1341249"/>
                  <a:pt x="3973911" y="1333246"/>
                  <a:pt x="3985243" y="1349887"/>
                </a:cubicBezTo>
                <a:cubicBezTo>
                  <a:pt x="3991624" y="1339551"/>
                  <a:pt x="4007098" y="1363379"/>
                  <a:pt x="4022446" y="1358915"/>
                </a:cubicBezTo>
                <a:cubicBezTo>
                  <a:pt x="4033756" y="1354584"/>
                  <a:pt x="4041089" y="1360802"/>
                  <a:pt x="4050987" y="1363213"/>
                </a:cubicBezTo>
                <a:cubicBezTo>
                  <a:pt x="4065543" y="1360896"/>
                  <a:pt x="4106233" y="1377936"/>
                  <a:pt x="4115739" y="1386380"/>
                </a:cubicBezTo>
                <a:cubicBezTo>
                  <a:pt x="4136569" y="1413385"/>
                  <a:pt x="4202076" y="1408872"/>
                  <a:pt x="4219773" y="1429896"/>
                </a:cubicBezTo>
                <a:cubicBezTo>
                  <a:pt x="4227193" y="1433905"/>
                  <a:pt x="4234841" y="1436419"/>
                  <a:pt x="4242592" y="1437995"/>
                </a:cubicBezTo>
                <a:lnTo>
                  <a:pt x="4264860" y="1440328"/>
                </a:lnTo>
                <a:lnTo>
                  <a:pt x="4272342" y="1436836"/>
                </a:lnTo>
                <a:lnTo>
                  <a:pt x="4285317" y="1440547"/>
                </a:lnTo>
                <a:lnTo>
                  <a:pt x="4289326" y="1440567"/>
                </a:lnTo>
                <a:lnTo>
                  <a:pt x="4311745" y="1441649"/>
                </a:lnTo>
                <a:cubicBezTo>
                  <a:pt x="4295920" y="1463324"/>
                  <a:pt x="4370745" y="1452790"/>
                  <a:pt x="4345821" y="1467990"/>
                </a:cubicBezTo>
                <a:cubicBezTo>
                  <a:pt x="4382864" y="1476647"/>
                  <a:pt x="4349421" y="1488843"/>
                  <a:pt x="4399086" y="1480631"/>
                </a:cubicBezTo>
                <a:cubicBezTo>
                  <a:pt x="4451935" y="1510979"/>
                  <a:pt x="4598080" y="1494621"/>
                  <a:pt x="4635587" y="1532477"/>
                </a:cubicBezTo>
                <a:cubicBezTo>
                  <a:pt x="4632999" y="1520275"/>
                  <a:pt x="4681854" y="1589802"/>
                  <a:pt x="4697305" y="1598576"/>
                </a:cubicBezTo>
                <a:cubicBezTo>
                  <a:pt x="4733556" y="1613805"/>
                  <a:pt x="4746756" y="1626181"/>
                  <a:pt x="4800559" y="1650651"/>
                </a:cubicBezTo>
                <a:cubicBezTo>
                  <a:pt x="4853578" y="1666654"/>
                  <a:pt x="4885909" y="1696908"/>
                  <a:pt x="4945615" y="1698753"/>
                </a:cubicBezTo>
                <a:cubicBezTo>
                  <a:pt x="4946370" y="1702791"/>
                  <a:pt x="4948427" y="1706445"/>
                  <a:pt x="4951384" y="1709811"/>
                </a:cubicBezTo>
                <a:lnTo>
                  <a:pt x="4961956" y="1718626"/>
                </a:lnTo>
                <a:lnTo>
                  <a:pt x="4964473" y="1718615"/>
                </a:lnTo>
                <a:lnTo>
                  <a:pt x="4991598" y="1734829"/>
                </a:lnTo>
                <a:lnTo>
                  <a:pt x="5009548" y="1747489"/>
                </a:lnTo>
                <a:lnTo>
                  <a:pt x="5014839" y="1748130"/>
                </a:lnTo>
                <a:cubicBezTo>
                  <a:pt x="5023037" y="1751045"/>
                  <a:pt x="5047794" y="1761529"/>
                  <a:pt x="5058738" y="1764982"/>
                </a:cubicBezTo>
                <a:cubicBezTo>
                  <a:pt x="5064791" y="1749903"/>
                  <a:pt x="5066861" y="1761618"/>
                  <a:pt x="5080507" y="1768847"/>
                </a:cubicBezTo>
                <a:cubicBezTo>
                  <a:pt x="5092955" y="1747037"/>
                  <a:pt x="5123611" y="1774828"/>
                  <a:pt x="5142055" y="1767607"/>
                </a:cubicBezTo>
                <a:cubicBezTo>
                  <a:pt x="5151799" y="1773410"/>
                  <a:pt x="5162333" y="1779148"/>
                  <a:pt x="5173522" y="1784620"/>
                </a:cubicBezTo>
                <a:lnTo>
                  <a:pt x="5180367" y="1787604"/>
                </a:lnTo>
                <a:lnTo>
                  <a:pt x="5180716" y="1787481"/>
                </a:lnTo>
                <a:cubicBezTo>
                  <a:pt x="5182658" y="1787744"/>
                  <a:pt x="5185081" y="1788580"/>
                  <a:pt x="5188363" y="1790269"/>
                </a:cubicBezTo>
                <a:lnTo>
                  <a:pt x="5192852" y="1793043"/>
                </a:lnTo>
                <a:lnTo>
                  <a:pt x="5272230" y="1791348"/>
                </a:lnTo>
                <a:cubicBezTo>
                  <a:pt x="5312404" y="1798683"/>
                  <a:pt x="5342704" y="1787354"/>
                  <a:pt x="5376484" y="1805756"/>
                </a:cubicBezTo>
                <a:cubicBezTo>
                  <a:pt x="5414117" y="1812554"/>
                  <a:pt x="5448503" y="1811916"/>
                  <a:pt x="5478926" y="1822858"/>
                </a:cubicBezTo>
                <a:cubicBezTo>
                  <a:pt x="5493297" y="1819986"/>
                  <a:pt x="5506053" y="1820161"/>
                  <a:pt x="5515632" y="1830425"/>
                </a:cubicBezTo>
                <a:cubicBezTo>
                  <a:pt x="5551385" y="1834476"/>
                  <a:pt x="5563012" y="1824675"/>
                  <a:pt x="5582742" y="1837848"/>
                </a:cubicBezTo>
                <a:lnTo>
                  <a:pt x="5615731" y="1838115"/>
                </a:lnTo>
                <a:lnTo>
                  <a:pt x="5619149" y="1835988"/>
                </a:lnTo>
                <a:lnTo>
                  <a:pt x="5625050" y="1835832"/>
                </a:lnTo>
                <a:lnTo>
                  <a:pt x="5640026" y="1839536"/>
                </a:lnTo>
                <a:lnTo>
                  <a:pt x="5645469" y="1841610"/>
                </a:lnTo>
                <a:cubicBezTo>
                  <a:pt x="5649292" y="1842786"/>
                  <a:pt x="5651918" y="1843241"/>
                  <a:pt x="5653837" y="1843194"/>
                </a:cubicBezTo>
                <a:lnTo>
                  <a:pt x="5654101" y="1843017"/>
                </a:lnTo>
                <a:lnTo>
                  <a:pt x="5661820" y="1844927"/>
                </a:lnTo>
                <a:cubicBezTo>
                  <a:pt x="5674709" y="1848645"/>
                  <a:pt x="5687118" y="1852732"/>
                  <a:pt x="5698828" y="1857009"/>
                </a:cubicBezTo>
                <a:cubicBezTo>
                  <a:pt x="5712521" y="1846861"/>
                  <a:pt x="5753797" y="1869873"/>
                  <a:pt x="5755153" y="1846051"/>
                </a:cubicBezTo>
                <a:cubicBezTo>
                  <a:pt x="5771136" y="1851140"/>
                  <a:pt x="5778501" y="1862553"/>
                  <a:pt x="5777080" y="1846484"/>
                </a:cubicBezTo>
                <a:lnTo>
                  <a:pt x="5790062" y="1844754"/>
                </a:lnTo>
                <a:lnTo>
                  <a:pt x="5888138" y="1877663"/>
                </a:lnTo>
                <a:lnTo>
                  <a:pt x="5902013" y="1884827"/>
                </a:lnTo>
                <a:cubicBezTo>
                  <a:pt x="5906316" y="1887734"/>
                  <a:pt x="5909915" y="1891071"/>
                  <a:pt x="5912492" y="1894998"/>
                </a:cubicBezTo>
                <a:cubicBezTo>
                  <a:pt x="5968551" y="1887421"/>
                  <a:pt x="6012526" y="1912636"/>
                  <a:pt x="6068995" y="1920302"/>
                </a:cubicBezTo>
                <a:cubicBezTo>
                  <a:pt x="6130128" y="1936331"/>
                  <a:pt x="6262213" y="1980287"/>
                  <a:pt x="6283598" y="1991295"/>
                </a:cubicBezTo>
                <a:cubicBezTo>
                  <a:pt x="6301966" y="1997651"/>
                  <a:pt x="6386462" y="2003382"/>
                  <a:pt x="6378390" y="1991561"/>
                </a:cubicBezTo>
                <a:cubicBezTo>
                  <a:pt x="6430691" y="2023578"/>
                  <a:pt x="6456320" y="2005237"/>
                  <a:pt x="6519309" y="2027309"/>
                </a:cubicBezTo>
                <a:lnTo>
                  <a:pt x="6643152" y="2049516"/>
                </a:lnTo>
                <a:lnTo>
                  <a:pt x="6656875" y="2051188"/>
                </a:lnTo>
                <a:lnTo>
                  <a:pt x="6662165" y="2046505"/>
                </a:lnTo>
                <a:lnTo>
                  <a:pt x="6708706" y="2049842"/>
                </a:lnTo>
                <a:cubicBezTo>
                  <a:pt x="6728320" y="2063550"/>
                  <a:pt x="6766107" y="2058616"/>
                  <a:pt x="6797201" y="2065320"/>
                </a:cubicBezTo>
                <a:lnTo>
                  <a:pt x="6810764" y="2071002"/>
                </a:lnTo>
                <a:lnTo>
                  <a:pt x="6901101" y="2082052"/>
                </a:lnTo>
                <a:lnTo>
                  <a:pt x="6962781" y="2092999"/>
                </a:lnTo>
                <a:lnTo>
                  <a:pt x="6975881" y="2098520"/>
                </a:lnTo>
                <a:lnTo>
                  <a:pt x="6991402" y="2094572"/>
                </a:lnTo>
                <a:cubicBezTo>
                  <a:pt x="6993328" y="2093335"/>
                  <a:pt x="6994904" y="2091926"/>
                  <a:pt x="6996085" y="2090397"/>
                </a:cubicBezTo>
                <a:lnTo>
                  <a:pt x="7045119" y="2100367"/>
                </a:lnTo>
                <a:lnTo>
                  <a:pt x="7051064" y="2100779"/>
                </a:lnTo>
                <a:lnTo>
                  <a:pt x="7092123" y="2100750"/>
                </a:lnTo>
                <a:lnTo>
                  <a:pt x="7153291" y="2096258"/>
                </a:lnTo>
                <a:cubicBezTo>
                  <a:pt x="7173585" y="2092006"/>
                  <a:pt x="7192251" y="2072757"/>
                  <a:pt x="7216946" y="2083586"/>
                </a:cubicBezTo>
                <a:cubicBezTo>
                  <a:pt x="7211675" y="2072232"/>
                  <a:pt x="7246465" y="2087999"/>
                  <a:pt x="7253640" y="2078754"/>
                </a:cubicBezTo>
                <a:cubicBezTo>
                  <a:pt x="7257908" y="2071016"/>
                  <a:pt x="7269456" y="2073996"/>
                  <a:pt x="7279228" y="2072719"/>
                </a:cubicBezTo>
                <a:cubicBezTo>
                  <a:pt x="7287893" y="2065644"/>
                  <a:pt x="7334999" y="2066706"/>
                  <a:pt x="7350342" y="2070909"/>
                </a:cubicBezTo>
                <a:cubicBezTo>
                  <a:pt x="7392243" y="2087644"/>
                  <a:pt x="7436988" y="2061053"/>
                  <a:pt x="7470724" y="2073574"/>
                </a:cubicBezTo>
                <a:cubicBezTo>
                  <a:pt x="7498116" y="2072967"/>
                  <a:pt x="7506999" y="2069264"/>
                  <a:pt x="7514696" y="2067266"/>
                </a:cubicBezTo>
                <a:lnTo>
                  <a:pt x="7516909" y="2061590"/>
                </a:lnTo>
                <a:lnTo>
                  <a:pt x="7530255" y="2060403"/>
                </a:lnTo>
                <a:lnTo>
                  <a:pt x="7533279" y="2059039"/>
                </a:lnTo>
                <a:cubicBezTo>
                  <a:pt x="7539042" y="2056412"/>
                  <a:pt x="7544852" y="2053978"/>
                  <a:pt x="7551151" y="2052267"/>
                </a:cubicBezTo>
                <a:cubicBezTo>
                  <a:pt x="7560368" y="2076923"/>
                  <a:pt x="7606247" y="2041786"/>
                  <a:pt x="7602338" y="2063846"/>
                </a:cubicBezTo>
                <a:lnTo>
                  <a:pt x="7625892" y="2064714"/>
                </a:lnTo>
                <a:lnTo>
                  <a:pt x="7648322" y="2072757"/>
                </a:lnTo>
                <a:lnTo>
                  <a:pt x="7660138" y="2081487"/>
                </a:lnTo>
                <a:lnTo>
                  <a:pt x="7701887" y="2097255"/>
                </a:lnTo>
                <a:lnTo>
                  <a:pt x="7701887" y="2081564"/>
                </a:lnTo>
                <a:lnTo>
                  <a:pt x="7781603" y="2105597"/>
                </a:lnTo>
                <a:lnTo>
                  <a:pt x="7840532" y="2126887"/>
                </a:lnTo>
                <a:lnTo>
                  <a:pt x="7852490" y="2134555"/>
                </a:lnTo>
                <a:lnTo>
                  <a:pt x="7868492" y="2133321"/>
                </a:lnTo>
                <a:cubicBezTo>
                  <a:pt x="7870608" y="2132431"/>
                  <a:pt x="7872409" y="2131316"/>
                  <a:pt x="7873842" y="2130014"/>
                </a:cubicBezTo>
                <a:lnTo>
                  <a:pt x="7920468" y="2148187"/>
                </a:lnTo>
                <a:lnTo>
                  <a:pt x="7926263" y="2149606"/>
                </a:lnTo>
                <a:lnTo>
                  <a:pt x="7966770" y="2156585"/>
                </a:lnTo>
                <a:lnTo>
                  <a:pt x="8092911" y="2161008"/>
                </a:lnTo>
                <a:cubicBezTo>
                  <a:pt x="8089698" y="2148943"/>
                  <a:pt x="8121258" y="2170386"/>
                  <a:pt x="8129956" y="2162518"/>
                </a:cubicBezTo>
                <a:cubicBezTo>
                  <a:pt x="8135520" y="2155638"/>
                  <a:pt x="8146390" y="2160539"/>
                  <a:pt x="8156253" y="2160951"/>
                </a:cubicBezTo>
                <a:cubicBezTo>
                  <a:pt x="8166039" y="2155473"/>
                  <a:pt x="8212323" y="2164555"/>
                  <a:pt x="8226723" y="2171307"/>
                </a:cubicBezTo>
                <a:cubicBezTo>
                  <a:pt x="8265129" y="2194914"/>
                  <a:pt x="8313924" y="2176403"/>
                  <a:pt x="8345013" y="2194472"/>
                </a:cubicBezTo>
                <a:cubicBezTo>
                  <a:pt x="8372141" y="2198551"/>
                  <a:pt x="8381553" y="2196425"/>
                  <a:pt x="8389494" y="2195774"/>
                </a:cubicBezTo>
                <a:lnTo>
                  <a:pt x="8392672" y="2190570"/>
                </a:lnTo>
                <a:lnTo>
                  <a:pt x="8406045" y="2191681"/>
                </a:lnTo>
                <a:lnTo>
                  <a:pt x="8409264" y="2190855"/>
                </a:lnTo>
                <a:cubicBezTo>
                  <a:pt x="8415411" y="2189254"/>
                  <a:pt x="8421567" y="2187852"/>
                  <a:pt x="8428080" y="2187244"/>
                </a:cubicBezTo>
                <a:cubicBezTo>
                  <a:pt x="8432860" y="2213065"/>
                  <a:pt x="8484266" y="2186341"/>
                  <a:pt x="8476550" y="2207369"/>
                </a:cubicBezTo>
                <a:cubicBezTo>
                  <a:pt x="8513167" y="2208526"/>
                  <a:pt x="8555619" y="2244400"/>
                  <a:pt x="8588757" y="2225395"/>
                </a:cubicBezTo>
                <a:cubicBezTo>
                  <a:pt x="8642872" y="2232730"/>
                  <a:pt x="8692026" y="2235404"/>
                  <a:pt x="8749518" y="2245011"/>
                </a:cubicBezTo>
                <a:cubicBezTo>
                  <a:pt x="8793577" y="2260750"/>
                  <a:pt x="8842828" y="2247803"/>
                  <a:pt x="8874315" y="2266877"/>
                </a:cubicBezTo>
                <a:cubicBezTo>
                  <a:pt x="8926109" y="2267125"/>
                  <a:pt x="8990017" y="2281364"/>
                  <a:pt x="9029190" y="2309251"/>
                </a:cubicBezTo>
                <a:cubicBezTo>
                  <a:pt x="9084505" y="2314654"/>
                  <a:pt x="9093058" y="2330757"/>
                  <a:pt x="9142331" y="2320064"/>
                </a:cubicBezTo>
                <a:cubicBezTo>
                  <a:pt x="9146183" y="2324091"/>
                  <a:pt x="9150768" y="2327448"/>
                  <a:pt x="9155844" y="2330314"/>
                </a:cubicBezTo>
                <a:lnTo>
                  <a:pt x="9171403" y="2337223"/>
                </a:lnTo>
                <a:lnTo>
                  <a:pt x="9173407" y="2336681"/>
                </a:lnTo>
                <a:lnTo>
                  <a:pt x="9208166" y="2347769"/>
                </a:lnTo>
                <a:lnTo>
                  <a:pt x="9274752" y="2367321"/>
                </a:lnTo>
                <a:lnTo>
                  <a:pt x="9275339" y="2366424"/>
                </a:lnTo>
                <a:cubicBezTo>
                  <a:pt x="9277508" y="2364656"/>
                  <a:pt x="9280711" y="2363810"/>
                  <a:pt x="9286171" y="2364868"/>
                </a:cubicBezTo>
                <a:cubicBezTo>
                  <a:pt x="9278880" y="2347951"/>
                  <a:pt x="9289961" y="2359662"/>
                  <a:pt x="9306706" y="2364279"/>
                </a:cubicBezTo>
                <a:cubicBezTo>
                  <a:pt x="9299116" y="2339032"/>
                  <a:pt x="9346014" y="2361383"/>
                  <a:pt x="9354964" y="2350000"/>
                </a:cubicBezTo>
                <a:cubicBezTo>
                  <a:pt x="9367435" y="2353960"/>
                  <a:pt x="9380485" y="2357688"/>
                  <a:pt x="9393840" y="2360999"/>
                </a:cubicBezTo>
                <a:lnTo>
                  <a:pt x="9401723" y="2362648"/>
                </a:lnTo>
                <a:cubicBezTo>
                  <a:pt x="9401784" y="2362582"/>
                  <a:pt x="9401843" y="2362515"/>
                  <a:pt x="9401904" y="2362449"/>
                </a:cubicBezTo>
                <a:cubicBezTo>
                  <a:pt x="9403668" y="2362309"/>
                  <a:pt x="9406280" y="2362664"/>
                  <a:pt x="9410265" y="2363724"/>
                </a:cubicBezTo>
                <a:lnTo>
                  <a:pt x="9431384" y="2368857"/>
                </a:lnTo>
                <a:lnTo>
                  <a:pt x="9436806" y="2368409"/>
                </a:lnTo>
                <a:lnTo>
                  <a:pt x="9469943" y="2364702"/>
                </a:lnTo>
                <a:cubicBezTo>
                  <a:pt x="9492075" y="2366299"/>
                  <a:pt x="9538048" y="2371570"/>
                  <a:pt x="9571973" y="2375579"/>
                </a:cubicBezTo>
                <a:cubicBezTo>
                  <a:pt x="9604304" y="2385689"/>
                  <a:pt x="9636016" y="2383371"/>
                  <a:pt x="9673508" y="2388756"/>
                </a:cubicBezTo>
                <a:cubicBezTo>
                  <a:pt x="9711732" y="2406591"/>
                  <a:pt x="9735674" y="2393166"/>
                  <a:pt x="9775728" y="2398997"/>
                </a:cubicBezTo>
                <a:cubicBezTo>
                  <a:pt x="9806799" y="2422784"/>
                  <a:pt x="9806899" y="2389955"/>
                  <a:pt x="9828502" y="2387377"/>
                </a:cubicBezTo>
                <a:lnTo>
                  <a:pt x="9834358" y="2387922"/>
                </a:lnTo>
                <a:lnTo>
                  <a:pt x="9848851" y="2393407"/>
                </a:lnTo>
                <a:lnTo>
                  <a:pt x="9854053" y="2396127"/>
                </a:lnTo>
                <a:cubicBezTo>
                  <a:pt x="9857729" y="2397755"/>
                  <a:pt x="9860291" y="2398523"/>
                  <a:pt x="9862192" y="2398707"/>
                </a:cubicBezTo>
                <a:lnTo>
                  <a:pt x="9862471" y="2398561"/>
                </a:lnTo>
                <a:lnTo>
                  <a:pt x="9905498" y="2417867"/>
                </a:lnTo>
                <a:cubicBezTo>
                  <a:pt x="9919952" y="2409351"/>
                  <a:pt x="9958757" y="2437263"/>
                  <a:pt x="9962223" y="2413612"/>
                </a:cubicBezTo>
                <a:cubicBezTo>
                  <a:pt x="9977588" y="2420601"/>
                  <a:pt x="9983860" y="2432885"/>
                  <a:pt x="9983885" y="2416653"/>
                </a:cubicBezTo>
                <a:cubicBezTo>
                  <a:pt x="9989098" y="2418537"/>
                  <a:pt x="9992817" y="2418345"/>
                  <a:pt x="9995871" y="2417158"/>
                </a:cubicBezTo>
                <a:lnTo>
                  <a:pt x="10030934" y="2432369"/>
                </a:lnTo>
                <a:lnTo>
                  <a:pt x="10036087" y="2432793"/>
                </a:lnTo>
                <a:lnTo>
                  <a:pt x="10057471" y="2445317"/>
                </a:lnTo>
                <a:lnTo>
                  <a:pt x="10088697" y="2461159"/>
                </a:lnTo>
                <a:lnTo>
                  <a:pt x="10091030" y="2461029"/>
                </a:lnTo>
                <a:lnTo>
                  <a:pt x="10104127" y="2469841"/>
                </a:lnTo>
                <a:cubicBezTo>
                  <a:pt x="10108126" y="2473257"/>
                  <a:pt x="10166959" y="2488286"/>
                  <a:pt x="10169163" y="2492519"/>
                </a:cubicBezTo>
                <a:cubicBezTo>
                  <a:pt x="10225323" y="2491613"/>
                  <a:pt x="10211037" y="2510783"/>
                  <a:pt x="10266247" y="2525164"/>
                </a:cubicBezTo>
                <a:cubicBezTo>
                  <a:pt x="10304736" y="2528123"/>
                  <a:pt x="10324750" y="2536388"/>
                  <a:pt x="10383588" y="2556604"/>
                </a:cubicBezTo>
                <a:cubicBezTo>
                  <a:pt x="10422927" y="2570967"/>
                  <a:pt x="10449351" y="2596747"/>
                  <a:pt x="10502276" y="2611346"/>
                </a:cubicBezTo>
                <a:cubicBezTo>
                  <a:pt x="10551189" y="2649570"/>
                  <a:pt x="10642054" y="2656133"/>
                  <a:pt x="10702436" y="2685688"/>
                </a:cubicBezTo>
                <a:cubicBezTo>
                  <a:pt x="10734755" y="2677393"/>
                  <a:pt x="10727906" y="2683472"/>
                  <a:pt x="10738338" y="2690143"/>
                </a:cubicBezTo>
                <a:lnTo>
                  <a:pt x="10738410" y="2690169"/>
                </a:lnTo>
                <a:lnTo>
                  <a:pt x="10828361" y="2695982"/>
                </a:lnTo>
                <a:cubicBezTo>
                  <a:pt x="10834653" y="2692647"/>
                  <a:pt x="10841817" y="2690605"/>
                  <a:pt x="10850642" y="2691703"/>
                </a:cubicBezTo>
                <a:cubicBezTo>
                  <a:pt x="10900458" y="2713605"/>
                  <a:pt x="10856850" y="2676798"/>
                  <a:pt x="10944231" y="2690377"/>
                </a:cubicBezTo>
                <a:cubicBezTo>
                  <a:pt x="10947888" y="2693638"/>
                  <a:pt x="10960334" y="2691646"/>
                  <a:pt x="10961147" y="2687666"/>
                </a:cubicBezTo>
                <a:cubicBezTo>
                  <a:pt x="10966277" y="2689341"/>
                  <a:pt x="10976214" y="2697915"/>
                  <a:pt x="10980692" y="2691799"/>
                </a:cubicBezTo>
                <a:cubicBezTo>
                  <a:pt x="11009873" y="2693413"/>
                  <a:pt x="11036717" y="2699386"/>
                  <a:pt x="11058630" y="2709148"/>
                </a:cubicBezTo>
                <a:cubicBezTo>
                  <a:pt x="11089046" y="2706063"/>
                  <a:pt x="11093105" y="2711169"/>
                  <a:pt x="11094767" y="2717083"/>
                </a:cubicBezTo>
                <a:lnTo>
                  <a:pt x="11096358" y="2720774"/>
                </a:lnTo>
                <a:lnTo>
                  <a:pt x="11104973" y="2716245"/>
                </a:lnTo>
                <a:cubicBezTo>
                  <a:pt x="11114214" y="2713690"/>
                  <a:pt x="11122836" y="2715703"/>
                  <a:pt x="11131099" y="2719881"/>
                </a:cubicBezTo>
                <a:lnTo>
                  <a:pt x="11140776" y="2725926"/>
                </a:lnTo>
                <a:lnTo>
                  <a:pt x="11158686" y="2726270"/>
                </a:lnTo>
                <a:cubicBezTo>
                  <a:pt x="11180768" y="2726709"/>
                  <a:pt x="11251563" y="2726640"/>
                  <a:pt x="11273267" y="2728567"/>
                </a:cubicBezTo>
                <a:lnTo>
                  <a:pt x="11288916" y="2737828"/>
                </a:lnTo>
                <a:lnTo>
                  <a:pt x="11311388" y="2736624"/>
                </a:lnTo>
                <a:cubicBezTo>
                  <a:pt x="11321582" y="2738058"/>
                  <a:pt x="11329783" y="2742030"/>
                  <a:pt x="11335078" y="2749941"/>
                </a:cubicBezTo>
                <a:cubicBezTo>
                  <a:pt x="11338817" y="2743516"/>
                  <a:pt x="11342149" y="2746955"/>
                  <a:pt x="11348344" y="2752346"/>
                </a:cubicBezTo>
                <a:lnTo>
                  <a:pt x="11353373" y="2754678"/>
                </a:lnTo>
                <a:lnTo>
                  <a:pt x="11367159" y="2741107"/>
                </a:lnTo>
                <a:lnTo>
                  <a:pt x="11389712" y="2740372"/>
                </a:lnTo>
                <a:lnTo>
                  <a:pt x="11395219" y="2733120"/>
                </a:lnTo>
                <a:lnTo>
                  <a:pt x="11409180" y="2739023"/>
                </a:lnTo>
                <a:cubicBezTo>
                  <a:pt x="11414137" y="2740775"/>
                  <a:pt x="11422149" y="2743232"/>
                  <a:pt x="11431837" y="2746056"/>
                </a:cubicBezTo>
                <a:lnTo>
                  <a:pt x="11444471" y="2749621"/>
                </a:lnTo>
                <a:lnTo>
                  <a:pt x="11451208" y="2744859"/>
                </a:lnTo>
                <a:lnTo>
                  <a:pt x="11473061" y="2757601"/>
                </a:lnTo>
                <a:lnTo>
                  <a:pt x="11526925" y="2772124"/>
                </a:lnTo>
                <a:cubicBezTo>
                  <a:pt x="11539650" y="2795076"/>
                  <a:pt x="11582438" y="2758503"/>
                  <a:pt x="11584409" y="2785707"/>
                </a:cubicBezTo>
                <a:cubicBezTo>
                  <a:pt x="11604765" y="2763696"/>
                  <a:pt x="11670052" y="2782257"/>
                  <a:pt x="11705161" y="2774143"/>
                </a:cubicBezTo>
                <a:cubicBezTo>
                  <a:pt x="11712651" y="2785033"/>
                  <a:pt x="11817987" y="2755153"/>
                  <a:pt x="11831541" y="2745647"/>
                </a:cubicBezTo>
                <a:cubicBezTo>
                  <a:pt x="11943852" y="2715987"/>
                  <a:pt x="11988586" y="2718581"/>
                  <a:pt x="12017942" y="2704117"/>
                </a:cubicBezTo>
                <a:cubicBezTo>
                  <a:pt x="12044424" y="2697243"/>
                  <a:pt x="12068778" y="2677784"/>
                  <a:pt x="12134490" y="2673464"/>
                </a:cubicBezTo>
                <a:cubicBezTo>
                  <a:pt x="12140262" y="2677664"/>
                  <a:pt x="12149020" y="2679275"/>
                  <a:pt x="12159651" y="2679085"/>
                </a:cubicBezTo>
                <a:lnTo>
                  <a:pt x="12192000" y="267448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227" y="37805"/>
            <a:ext cx="11330591" cy="1305697"/>
          </a:xfrm>
        </p:spPr>
        <p:txBody>
          <a:bodyPr>
            <a:normAutofit/>
          </a:bodyPr>
          <a:lstStyle/>
          <a:p>
            <a:r>
              <a:rPr lang="en-US" dirty="0"/>
              <a:t>Question 2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7A8A8A-B020-4F46-8329-D75799D71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4144" y="6080078"/>
            <a:ext cx="9517857" cy="777922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CEAB9-FE45-504E-97BF-EE828451D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945" y="797080"/>
            <a:ext cx="11478873" cy="448591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If there is increased physiologic dead space, PECO2 will be ____ than PACO2.</a:t>
            </a:r>
          </a:p>
          <a:p>
            <a:pPr marL="0" indent="0">
              <a:buNone/>
            </a:pPr>
            <a:r>
              <a:rPr lang="en-US" dirty="0"/>
              <a:t>A) Equal to</a:t>
            </a:r>
          </a:p>
          <a:p>
            <a:pPr marL="0" indent="0">
              <a:buNone/>
            </a:pPr>
            <a:r>
              <a:rPr lang="en-US" dirty="0"/>
              <a:t>B) Greater than</a:t>
            </a:r>
          </a:p>
          <a:p>
            <a:pPr marL="0" indent="0">
              <a:buNone/>
            </a:pPr>
            <a:r>
              <a:rPr lang="en-US" dirty="0"/>
              <a:t>C) Less than</a:t>
            </a:r>
          </a:p>
        </p:txBody>
      </p:sp>
    </p:spTree>
    <p:extLst>
      <p:ext uri="{BB962C8B-B14F-4D97-AF65-F5344CB8AC3E}">
        <p14:creationId xmlns:p14="http://schemas.microsoft.com/office/powerpoint/2010/main" val="4235288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C685BF-E9A7-4525-ABF3-CCC2EAC37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2687005"/>
          </a:xfrm>
          <a:custGeom>
            <a:avLst/>
            <a:gdLst>
              <a:gd name="connsiteX0" fmla="*/ 12192000 w 12192000"/>
              <a:gd name="connsiteY0" fmla="*/ 0 h 2785707"/>
              <a:gd name="connsiteX1" fmla="*/ 0 w 12192000"/>
              <a:gd name="connsiteY1" fmla="*/ 0 h 2785707"/>
              <a:gd name="connsiteX2" fmla="*/ 0 w 12192000"/>
              <a:gd name="connsiteY2" fmla="*/ 591237 h 2785707"/>
              <a:gd name="connsiteX3" fmla="*/ 7462 w 12192000"/>
              <a:gd name="connsiteY3" fmla="*/ 596097 h 2785707"/>
              <a:gd name="connsiteX4" fmla="*/ 65949 w 12192000"/>
              <a:gd name="connsiteY4" fmla="*/ 623063 h 2785707"/>
              <a:gd name="connsiteX5" fmla="*/ 174040 w 12192000"/>
              <a:gd name="connsiteY5" fmla="*/ 614935 h 2785707"/>
              <a:gd name="connsiteX6" fmla="*/ 331354 w 12192000"/>
              <a:gd name="connsiteY6" fmla="*/ 605310 h 2785707"/>
              <a:gd name="connsiteX7" fmla="*/ 437701 w 12192000"/>
              <a:gd name="connsiteY7" fmla="*/ 649169 h 2785707"/>
              <a:gd name="connsiteX8" fmla="*/ 570985 w 12192000"/>
              <a:gd name="connsiteY8" fmla="*/ 634864 h 2785707"/>
              <a:gd name="connsiteX9" fmla="*/ 660488 w 12192000"/>
              <a:gd name="connsiteY9" fmla="*/ 637694 h 2785707"/>
              <a:gd name="connsiteX10" fmla="*/ 862240 w 12192000"/>
              <a:gd name="connsiteY10" fmla="*/ 647402 h 2785707"/>
              <a:gd name="connsiteX11" fmla="*/ 1055198 w 12192000"/>
              <a:gd name="connsiteY11" fmla="*/ 658414 h 2785707"/>
              <a:gd name="connsiteX12" fmla="*/ 1161490 w 12192000"/>
              <a:gd name="connsiteY12" fmla="*/ 664553 h 2785707"/>
              <a:gd name="connsiteX13" fmla="*/ 1335488 w 12192000"/>
              <a:gd name="connsiteY13" fmla="*/ 684838 h 2785707"/>
              <a:gd name="connsiteX14" fmla="*/ 1384901 w 12192000"/>
              <a:gd name="connsiteY14" fmla="*/ 684207 h 2785707"/>
              <a:gd name="connsiteX15" fmla="*/ 1414557 w 12192000"/>
              <a:gd name="connsiteY15" fmla="*/ 685540 h 2785707"/>
              <a:gd name="connsiteX16" fmla="*/ 1479073 w 12192000"/>
              <a:gd name="connsiteY16" fmla="*/ 708783 h 2785707"/>
              <a:gd name="connsiteX17" fmla="*/ 1760498 w 12192000"/>
              <a:gd name="connsiteY17" fmla="*/ 700683 h 2785707"/>
              <a:gd name="connsiteX18" fmla="*/ 1971386 w 12192000"/>
              <a:gd name="connsiteY18" fmla="*/ 726403 h 2785707"/>
              <a:gd name="connsiteX19" fmla="*/ 2050659 w 12192000"/>
              <a:gd name="connsiteY19" fmla="*/ 720928 h 2785707"/>
              <a:gd name="connsiteX20" fmla="*/ 2220475 w 12192000"/>
              <a:gd name="connsiteY20" fmla="*/ 749487 h 2785707"/>
              <a:gd name="connsiteX21" fmla="*/ 2272406 w 12192000"/>
              <a:gd name="connsiteY21" fmla="*/ 777021 h 2785707"/>
              <a:gd name="connsiteX22" fmla="*/ 2297410 w 12192000"/>
              <a:gd name="connsiteY22" fmla="*/ 791240 h 2785707"/>
              <a:gd name="connsiteX23" fmla="*/ 2377393 w 12192000"/>
              <a:gd name="connsiteY23" fmla="*/ 838529 h 2785707"/>
              <a:gd name="connsiteX24" fmla="*/ 2389325 w 12192000"/>
              <a:gd name="connsiteY24" fmla="*/ 847736 h 2785707"/>
              <a:gd name="connsiteX25" fmla="*/ 2418508 w 12192000"/>
              <a:gd name="connsiteY25" fmla="*/ 847030 h 2785707"/>
              <a:gd name="connsiteX26" fmla="*/ 2435377 w 12192000"/>
              <a:gd name="connsiteY26" fmla="*/ 837345 h 2785707"/>
              <a:gd name="connsiteX27" fmla="*/ 2439620 w 12192000"/>
              <a:gd name="connsiteY27" fmla="*/ 840860 h 2785707"/>
              <a:gd name="connsiteX28" fmla="*/ 2451797 w 12192000"/>
              <a:gd name="connsiteY28" fmla="*/ 846508 h 2785707"/>
              <a:gd name="connsiteX29" fmla="*/ 2505861 w 12192000"/>
              <a:gd name="connsiteY29" fmla="*/ 882666 h 2785707"/>
              <a:gd name="connsiteX30" fmla="*/ 2528621 w 12192000"/>
              <a:gd name="connsiteY30" fmla="*/ 883310 h 2785707"/>
              <a:gd name="connsiteX31" fmla="*/ 2615876 w 12192000"/>
              <a:gd name="connsiteY31" fmla="*/ 913568 h 2785707"/>
              <a:gd name="connsiteX32" fmla="*/ 2633076 w 12192000"/>
              <a:gd name="connsiteY32" fmla="*/ 918384 h 2785707"/>
              <a:gd name="connsiteX33" fmla="*/ 2665101 w 12192000"/>
              <a:gd name="connsiteY33" fmla="*/ 936714 h 2785707"/>
              <a:gd name="connsiteX34" fmla="*/ 2675173 w 12192000"/>
              <a:gd name="connsiteY34" fmla="*/ 938458 h 2785707"/>
              <a:gd name="connsiteX35" fmla="*/ 2707978 w 12192000"/>
              <a:gd name="connsiteY35" fmla="*/ 955182 h 2785707"/>
              <a:gd name="connsiteX36" fmla="*/ 2778669 w 12192000"/>
              <a:gd name="connsiteY36" fmla="*/ 991480 h 2785707"/>
              <a:gd name="connsiteX37" fmla="*/ 2796452 w 12192000"/>
              <a:gd name="connsiteY37" fmla="*/ 1000372 h 2785707"/>
              <a:gd name="connsiteX38" fmla="*/ 2813495 w 12192000"/>
              <a:gd name="connsiteY38" fmla="*/ 1001982 h 2785707"/>
              <a:gd name="connsiteX39" fmla="*/ 2904193 w 12192000"/>
              <a:gd name="connsiteY39" fmla="*/ 1024123 h 2785707"/>
              <a:gd name="connsiteX40" fmla="*/ 2926826 w 12192000"/>
              <a:gd name="connsiteY40" fmla="*/ 1025558 h 2785707"/>
              <a:gd name="connsiteX41" fmla="*/ 2937629 w 12192000"/>
              <a:gd name="connsiteY41" fmla="*/ 1021496 h 2785707"/>
              <a:gd name="connsiteX42" fmla="*/ 2970190 w 12192000"/>
              <a:gd name="connsiteY42" fmla="*/ 1039341 h 2785707"/>
              <a:gd name="connsiteX43" fmla="*/ 3023036 w 12192000"/>
              <a:gd name="connsiteY43" fmla="*/ 1057429 h 2785707"/>
              <a:gd name="connsiteX44" fmla="*/ 3047640 w 12192000"/>
              <a:gd name="connsiteY44" fmla="*/ 1067886 h 2785707"/>
              <a:gd name="connsiteX45" fmla="*/ 3069615 w 12192000"/>
              <a:gd name="connsiteY45" fmla="*/ 1068623 h 2785707"/>
              <a:gd name="connsiteX46" fmla="*/ 3189718 w 12192000"/>
              <a:gd name="connsiteY46" fmla="*/ 1090790 h 2785707"/>
              <a:gd name="connsiteX47" fmla="*/ 3234683 w 12192000"/>
              <a:gd name="connsiteY47" fmla="*/ 1082861 h 2785707"/>
              <a:gd name="connsiteX48" fmla="*/ 3243889 w 12192000"/>
              <a:gd name="connsiteY48" fmla="*/ 1088560 h 2785707"/>
              <a:gd name="connsiteX49" fmla="*/ 3316289 w 12192000"/>
              <a:gd name="connsiteY49" fmla="*/ 1102846 h 2785707"/>
              <a:gd name="connsiteX50" fmla="*/ 3363255 w 12192000"/>
              <a:gd name="connsiteY50" fmla="*/ 1113121 h 2785707"/>
              <a:gd name="connsiteX51" fmla="*/ 3450298 w 12192000"/>
              <a:gd name="connsiteY51" fmla="*/ 1140641 h 2785707"/>
              <a:gd name="connsiteX52" fmla="*/ 3502843 w 12192000"/>
              <a:gd name="connsiteY52" fmla="*/ 1152088 h 2785707"/>
              <a:gd name="connsiteX53" fmla="*/ 3534327 w 12192000"/>
              <a:gd name="connsiteY53" fmla="*/ 1158780 h 2785707"/>
              <a:gd name="connsiteX54" fmla="*/ 3613707 w 12192000"/>
              <a:gd name="connsiteY54" fmla="*/ 1188135 h 2785707"/>
              <a:gd name="connsiteX55" fmla="*/ 3734447 w 12192000"/>
              <a:gd name="connsiteY55" fmla="*/ 1264997 h 2785707"/>
              <a:gd name="connsiteX56" fmla="*/ 3774777 w 12192000"/>
              <a:gd name="connsiteY56" fmla="*/ 1280345 h 2785707"/>
              <a:gd name="connsiteX57" fmla="*/ 3782987 w 12192000"/>
              <a:gd name="connsiteY57" fmla="*/ 1278825 h 2785707"/>
              <a:gd name="connsiteX58" fmla="*/ 3829525 w 12192000"/>
              <a:gd name="connsiteY58" fmla="*/ 1314650 h 2785707"/>
              <a:gd name="connsiteX59" fmla="*/ 3916534 w 12192000"/>
              <a:gd name="connsiteY59" fmla="*/ 1337438 h 2785707"/>
              <a:gd name="connsiteX60" fmla="*/ 3985243 w 12192000"/>
              <a:gd name="connsiteY60" fmla="*/ 1349887 h 2785707"/>
              <a:gd name="connsiteX61" fmla="*/ 4022446 w 12192000"/>
              <a:gd name="connsiteY61" fmla="*/ 1358915 h 2785707"/>
              <a:gd name="connsiteX62" fmla="*/ 4050987 w 12192000"/>
              <a:gd name="connsiteY62" fmla="*/ 1363213 h 2785707"/>
              <a:gd name="connsiteX63" fmla="*/ 4115739 w 12192000"/>
              <a:gd name="connsiteY63" fmla="*/ 1386380 h 2785707"/>
              <a:gd name="connsiteX64" fmla="*/ 4219773 w 12192000"/>
              <a:gd name="connsiteY64" fmla="*/ 1429896 h 2785707"/>
              <a:gd name="connsiteX65" fmla="*/ 4242592 w 12192000"/>
              <a:gd name="connsiteY65" fmla="*/ 1437995 h 2785707"/>
              <a:gd name="connsiteX66" fmla="*/ 4264860 w 12192000"/>
              <a:gd name="connsiteY66" fmla="*/ 1440328 h 2785707"/>
              <a:gd name="connsiteX67" fmla="*/ 4272342 w 12192000"/>
              <a:gd name="connsiteY67" fmla="*/ 1436836 h 2785707"/>
              <a:gd name="connsiteX68" fmla="*/ 4285317 w 12192000"/>
              <a:gd name="connsiteY68" fmla="*/ 1440547 h 2785707"/>
              <a:gd name="connsiteX69" fmla="*/ 4289326 w 12192000"/>
              <a:gd name="connsiteY69" fmla="*/ 1440567 h 2785707"/>
              <a:gd name="connsiteX70" fmla="*/ 4311745 w 12192000"/>
              <a:gd name="connsiteY70" fmla="*/ 1441649 h 2785707"/>
              <a:gd name="connsiteX71" fmla="*/ 4345821 w 12192000"/>
              <a:gd name="connsiteY71" fmla="*/ 1467990 h 2785707"/>
              <a:gd name="connsiteX72" fmla="*/ 4399086 w 12192000"/>
              <a:gd name="connsiteY72" fmla="*/ 1480631 h 2785707"/>
              <a:gd name="connsiteX73" fmla="*/ 4635587 w 12192000"/>
              <a:gd name="connsiteY73" fmla="*/ 1532477 h 2785707"/>
              <a:gd name="connsiteX74" fmla="*/ 4697305 w 12192000"/>
              <a:gd name="connsiteY74" fmla="*/ 1598576 h 2785707"/>
              <a:gd name="connsiteX75" fmla="*/ 4800559 w 12192000"/>
              <a:gd name="connsiteY75" fmla="*/ 1650651 h 2785707"/>
              <a:gd name="connsiteX76" fmla="*/ 4945615 w 12192000"/>
              <a:gd name="connsiteY76" fmla="*/ 1698753 h 2785707"/>
              <a:gd name="connsiteX77" fmla="*/ 4951384 w 12192000"/>
              <a:gd name="connsiteY77" fmla="*/ 1709811 h 2785707"/>
              <a:gd name="connsiteX78" fmla="*/ 4961956 w 12192000"/>
              <a:gd name="connsiteY78" fmla="*/ 1718626 h 2785707"/>
              <a:gd name="connsiteX79" fmla="*/ 4964473 w 12192000"/>
              <a:gd name="connsiteY79" fmla="*/ 1718615 h 2785707"/>
              <a:gd name="connsiteX80" fmla="*/ 4991598 w 12192000"/>
              <a:gd name="connsiteY80" fmla="*/ 1734829 h 2785707"/>
              <a:gd name="connsiteX81" fmla="*/ 5009548 w 12192000"/>
              <a:gd name="connsiteY81" fmla="*/ 1747489 h 2785707"/>
              <a:gd name="connsiteX82" fmla="*/ 5014839 w 12192000"/>
              <a:gd name="connsiteY82" fmla="*/ 1748130 h 2785707"/>
              <a:gd name="connsiteX83" fmla="*/ 5058738 w 12192000"/>
              <a:gd name="connsiteY83" fmla="*/ 1764982 h 2785707"/>
              <a:gd name="connsiteX84" fmla="*/ 5080507 w 12192000"/>
              <a:gd name="connsiteY84" fmla="*/ 1768847 h 2785707"/>
              <a:gd name="connsiteX85" fmla="*/ 5142055 w 12192000"/>
              <a:gd name="connsiteY85" fmla="*/ 1767607 h 2785707"/>
              <a:gd name="connsiteX86" fmla="*/ 5173522 w 12192000"/>
              <a:gd name="connsiteY86" fmla="*/ 1784620 h 2785707"/>
              <a:gd name="connsiteX87" fmla="*/ 5180367 w 12192000"/>
              <a:gd name="connsiteY87" fmla="*/ 1787604 h 2785707"/>
              <a:gd name="connsiteX88" fmla="*/ 5180716 w 12192000"/>
              <a:gd name="connsiteY88" fmla="*/ 1787481 h 2785707"/>
              <a:gd name="connsiteX89" fmla="*/ 5188363 w 12192000"/>
              <a:gd name="connsiteY89" fmla="*/ 1790269 h 2785707"/>
              <a:gd name="connsiteX90" fmla="*/ 5192852 w 12192000"/>
              <a:gd name="connsiteY90" fmla="*/ 1793043 h 2785707"/>
              <a:gd name="connsiteX91" fmla="*/ 5272230 w 12192000"/>
              <a:gd name="connsiteY91" fmla="*/ 1791348 h 2785707"/>
              <a:gd name="connsiteX92" fmla="*/ 5376484 w 12192000"/>
              <a:gd name="connsiteY92" fmla="*/ 1805756 h 2785707"/>
              <a:gd name="connsiteX93" fmla="*/ 5478926 w 12192000"/>
              <a:gd name="connsiteY93" fmla="*/ 1822858 h 2785707"/>
              <a:gd name="connsiteX94" fmla="*/ 5515632 w 12192000"/>
              <a:gd name="connsiteY94" fmla="*/ 1830425 h 2785707"/>
              <a:gd name="connsiteX95" fmla="*/ 5582742 w 12192000"/>
              <a:gd name="connsiteY95" fmla="*/ 1837848 h 2785707"/>
              <a:gd name="connsiteX96" fmla="*/ 5615731 w 12192000"/>
              <a:gd name="connsiteY96" fmla="*/ 1838115 h 2785707"/>
              <a:gd name="connsiteX97" fmla="*/ 5619149 w 12192000"/>
              <a:gd name="connsiteY97" fmla="*/ 1835988 h 2785707"/>
              <a:gd name="connsiteX98" fmla="*/ 5625050 w 12192000"/>
              <a:gd name="connsiteY98" fmla="*/ 1835832 h 2785707"/>
              <a:gd name="connsiteX99" fmla="*/ 5640026 w 12192000"/>
              <a:gd name="connsiteY99" fmla="*/ 1839536 h 2785707"/>
              <a:gd name="connsiteX100" fmla="*/ 5645469 w 12192000"/>
              <a:gd name="connsiteY100" fmla="*/ 1841610 h 2785707"/>
              <a:gd name="connsiteX101" fmla="*/ 5653837 w 12192000"/>
              <a:gd name="connsiteY101" fmla="*/ 1843194 h 2785707"/>
              <a:gd name="connsiteX102" fmla="*/ 5654101 w 12192000"/>
              <a:gd name="connsiteY102" fmla="*/ 1843017 h 2785707"/>
              <a:gd name="connsiteX103" fmla="*/ 5661820 w 12192000"/>
              <a:gd name="connsiteY103" fmla="*/ 1844927 h 2785707"/>
              <a:gd name="connsiteX104" fmla="*/ 5698828 w 12192000"/>
              <a:gd name="connsiteY104" fmla="*/ 1857009 h 2785707"/>
              <a:gd name="connsiteX105" fmla="*/ 5755153 w 12192000"/>
              <a:gd name="connsiteY105" fmla="*/ 1846051 h 2785707"/>
              <a:gd name="connsiteX106" fmla="*/ 5777080 w 12192000"/>
              <a:gd name="connsiteY106" fmla="*/ 1846484 h 2785707"/>
              <a:gd name="connsiteX107" fmla="*/ 5790062 w 12192000"/>
              <a:gd name="connsiteY107" fmla="*/ 1844754 h 2785707"/>
              <a:gd name="connsiteX108" fmla="*/ 5888138 w 12192000"/>
              <a:gd name="connsiteY108" fmla="*/ 1877663 h 2785707"/>
              <a:gd name="connsiteX109" fmla="*/ 5902013 w 12192000"/>
              <a:gd name="connsiteY109" fmla="*/ 1884827 h 2785707"/>
              <a:gd name="connsiteX110" fmla="*/ 5912492 w 12192000"/>
              <a:gd name="connsiteY110" fmla="*/ 1894998 h 2785707"/>
              <a:gd name="connsiteX111" fmla="*/ 6068995 w 12192000"/>
              <a:gd name="connsiteY111" fmla="*/ 1920302 h 2785707"/>
              <a:gd name="connsiteX112" fmla="*/ 6283598 w 12192000"/>
              <a:gd name="connsiteY112" fmla="*/ 1991295 h 2785707"/>
              <a:gd name="connsiteX113" fmla="*/ 6378390 w 12192000"/>
              <a:gd name="connsiteY113" fmla="*/ 1991561 h 2785707"/>
              <a:gd name="connsiteX114" fmla="*/ 6519309 w 12192000"/>
              <a:gd name="connsiteY114" fmla="*/ 2027309 h 2785707"/>
              <a:gd name="connsiteX115" fmla="*/ 6643152 w 12192000"/>
              <a:gd name="connsiteY115" fmla="*/ 2049516 h 2785707"/>
              <a:gd name="connsiteX116" fmla="*/ 6656875 w 12192000"/>
              <a:gd name="connsiteY116" fmla="*/ 2051188 h 2785707"/>
              <a:gd name="connsiteX117" fmla="*/ 6662165 w 12192000"/>
              <a:gd name="connsiteY117" fmla="*/ 2046505 h 2785707"/>
              <a:gd name="connsiteX118" fmla="*/ 6708706 w 12192000"/>
              <a:gd name="connsiteY118" fmla="*/ 2049842 h 2785707"/>
              <a:gd name="connsiteX119" fmla="*/ 6797201 w 12192000"/>
              <a:gd name="connsiteY119" fmla="*/ 2065320 h 2785707"/>
              <a:gd name="connsiteX120" fmla="*/ 6810764 w 12192000"/>
              <a:gd name="connsiteY120" fmla="*/ 2071002 h 2785707"/>
              <a:gd name="connsiteX121" fmla="*/ 6901101 w 12192000"/>
              <a:gd name="connsiteY121" fmla="*/ 2082052 h 2785707"/>
              <a:gd name="connsiteX122" fmla="*/ 6962781 w 12192000"/>
              <a:gd name="connsiteY122" fmla="*/ 2092999 h 2785707"/>
              <a:gd name="connsiteX123" fmla="*/ 6975881 w 12192000"/>
              <a:gd name="connsiteY123" fmla="*/ 2098520 h 2785707"/>
              <a:gd name="connsiteX124" fmla="*/ 6991402 w 12192000"/>
              <a:gd name="connsiteY124" fmla="*/ 2094572 h 2785707"/>
              <a:gd name="connsiteX125" fmla="*/ 6996085 w 12192000"/>
              <a:gd name="connsiteY125" fmla="*/ 2090397 h 2785707"/>
              <a:gd name="connsiteX126" fmla="*/ 7045119 w 12192000"/>
              <a:gd name="connsiteY126" fmla="*/ 2100367 h 2785707"/>
              <a:gd name="connsiteX127" fmla="*/ 7051064 w 12192000"/>
              <a:gd name="connsiteY127" fmla="*/ 2100779 h 2785707"/>
              <a:gd name="connsiteX128" fmla="*/ 7092123 w 12192000"/>
              <a:gd name="connsiteY128" fmla="*/ 2100750 h 2785707"/>
              <a:gd name="connsiteX129" fmla="*/ 7153291 w 12192000"/>
              <a:gd name="connsiteY129" fmla="*/ 2096258 h 2785707"/>
              <a:gd name="connsiteX130" fmla="*/ 7216946 w 12192000"/>
              <a:gd name="connsiteY130" fmla="*/ 2083586 h 2785707"/>
              <a:gd name="connsiteX131" fmla="*/ 7253640 w 12192000"/>
              <a:gd name="connsiteY131" fmla="*/ 2078754 h 2785707"/>
              <a:gd name="connsiteX132" fmla="*/ 7279228 w 12192000"/>
              <a:gd name="connsiteY132" fmla="*/ 2072719 h 2785707"/>
              <a:gd name="connsiteX133" fmla="*/ 7350342 w 12192000"/>
              <a:gd name="connsiteY133" fmla="*/ 2070909 h 2785707"/>
              <a:gd name="connsiteX134" fmla="*/ 7470724 w 12192000"/>
              <a:gd name="connsiteY134" fmla="*/ 2073574 h 2785707"/>
              <a:gd name="connsiteX135" fmla="*/ 7514696 w 12192000"/>
              <a:gd name="connsiteY135" fmla="*/ 2067266 h 2785707"/>
              <a:gd name="connsiteX136" fmla="*/ 7516909 w 12192000"/>
              <a:gd name="connsiteY136" fmla="*/ 2061590 h 2785707"/>
              <a:gd name="connsiteX137" fmla="*/ 7530255 w 12192000"/>
              <a:gd name="connsiteY137" fmla="*/ 2060403 h 2785707"/>
              <a:gd name="connsiteX138" fmla="*/ 7533279 w 12192000"/>
              <a:gd name="connsiteY138" fmla="*/ 2059039 h 2785707"/>
              <a:gd name="connsiteX139" fmla="*/ 7551151 w 12192000"/>
              <a:gd name="connsiteY139" fmla="*/ 2052267 h 2785707"/>
              <a:gd name="connsiteX140" fmla="*/ 7602338 w 12192000"/>
              <a:gd name="connsiteY140" fmla="*/ 2063846 h 2785707"/>
              <a:gd name="connsiteX141" fmla="*/ 7625892 w 12192000"/>
              <a:gd name="connsiteY141" fmla="*/ 2064714 h 2785707"/>
              <a:gd name="connsiteX142" fmla="*/ 7648322 w 12192000"/>
              <a:gd name="connsiteY142" fmla="*/ 2072757 h 2785707"/>
              <a:gd name="connsiteX143" fmla="*/ 7660138 w 12192000"/>
              <a:gd name="connsiteY143" fmla="*/ 2081487 h 2785707"/>
              <a:gd name="connsiteX144" fmla="*/ 7701887 w 12192000"/>
              <a:gd name="connsiteY144" fmla="*/ 2097255 h 2785707"/>
              <a:gd name="connsiteX145" fmla="*/ 7701887 w 12192000"/>
              <a:gd name="connsiteY145" fmla="*/ 2081564 h 2785707"/>
              <a:gd name="connsiteX146" fmla="*/ 7781603 w 12192000"/>
              <a:gd name="connsiteY146" fmla="*/ 2105597 h 2785707"/>
              <a:gd name="connsiteX147" fmla="*/ 7840532 w 12192000"/>
              <a:gd name="connsiteY147" fmla="*/ 2126887 h 2785707"/>
              <a:gd name="connsiteX148" fmla="*/ 7852490 w 12192000"/>
              <a:gd name="connsiteY148" fmla="*/ 2134555 h 2785707"/>
              <a:gd name="connsiteX149" fmla="*/ 7868492 w 12192000"/>
              <a:gd name="connsiteY149" fmla="*/ 2133321 h 2785707"/>
              <a:gd name="connsiteX150" fmla="*/ 7873842 w 12192000"/>
              <a:gd name="connsiteY150" fmla="*/ 2130014 h 2785707"/>
              <a:gd name="connsiteX151" fmla="*/ 7920468 w 12192000"/>
              <a:gd name="connsiteY151" fmla="*/ 2148187 h 2785707"/>
              <a:gd name="connsiteX152" fmla="*/ 7926263 w 12192000"/>
              <a:gd name="connsiteY152" fmla="*/ 2149606 h 2785707"/>
              <a:gd name="connsiteX153" fmla="*/ 7966770 w 12192000"/>
              <a:gd name="connsiteY153" fmla="*/ 2156585 h 2785707"/>
              <a:gd name="connsiteX154" fmla="*/ 8092911 w 12192000"/>
              <a:gd name="connsiteY154" fmla="*/ 2161008 h 2785707"/>
              <a:gd name="connsiteX155" fmla="*/ 8129956 w 12192000"/>
              <a:gd name="connsiteY155" fmla="*/ 2162518 h 2785707"/>
              <a:gd name="connsiteX156" fmla="*/ 8156253 w 12192000"/>
              <a:gd name="connsiteY156" fmla="*/ 2160951 h 2785707"/>
              <a:gd name="connsiteX157" fmla="*/ 8226723 w 12192000"/>
              <a:gd name="connsiteY157" fmla="*/ 2171307 h 2785707"/>
              <a:gd name="connsiteX158" fmla="*/ 8345013 w 12192000"/>
              <a:gd name="connsiteY158" fmla="*/ 2194472 h 2785707"/>
              <a:gd name="connsiteX159" fmla="*/ 8389494 w 12192000"/>
              <a:gd name="connsiteY159" fmla="*/ 2195774 h 2785707"/>
              <a:gd name="connsiteX160" fmla="*/ 8392672 w 12192000"/>
              <a:gd name="connsiteY160" fmla="*/ 2190570 h 2785707"/>
              <a:gd name="connsiteX161" fmla="*/ 8406045 w 12192000"/>
              <a:gd name="connsiteY161" fmla="*/ 2191681 h 2785707"/>
              <a:gd name="connsiteX162" fmla="*/ 8409264 w 12192000"/>
              <a:gd name="connsiteY162" fmla="*/ 2190855 h 2785707"/>
              <a:gd name="connsiteX163" fmla="*/ 8428080 w 12192000"/>
              <a:gd name="connsiteY163" fmla="*/ 2187244 h 2785707"/>
              <a:gd name="connsiteX164" fmla="*/ 8476550 w 12192000"/>
              <a:gd name="connsiteY164" fmla="*/ 2207369 h 2785707"/>
              <a:gd name="connsiteX165" fmla="*/ 8588757 w 12192000"/>
              <a:gd name="connsiteY165" fmla="*/ 2225395 h 2785707"/>
              <a:gd name="connsiteX166" fmla="*/ 8749518 w 12192000"/>
              <a:gd name="connsiteY166" fmla="*/ 2245011 h 2785707"/>
              <a:gd name="connsiteX167" fmla="*/ 8874315 w 12192000"/>
              <a:gd name="connsiteY167" fmla="*/ 2266877 h 2785707"/>
              <a:gd name="connsiteX168" fmla="*/ 9029190 w 12192000"/>
              <a:gd name="connsiteY168" fmla="*/ 2309251 h 2785707"/>
              <a:gd name="connsiteX169" fmla="*/ 9142331 w 12192000"/>
              <a:gd name="connsiteY169" fmla="*/ 2320064 h 2785707"/>
              <a:gd name="connsiteX170" fmla="*/ 9155844 w 12192000"/>
              <a:gd name="connsiteY170" fmla="*/ 2330314 h 2785707"/>
              <a:gd name="connsiteX171" fmla="*/ 9171403 w 12192000"/>
              <a:gd name="connsiteY171" fmla="*/ 2337223 h 2785707"/>
              <a:gd name="connsiteX172" fmla="*/ 9173407 w 12192000"/>
              <a:gd name="connsiteY172" fmla="*/ 2336681 h 2785707"/>
              <a:gd name="connsiteX173" fmla="*/ 9208166 w 12192000"/>
              <a:gd name="connsiteY173" fmla="*/ 2347769 h 2785707"/>
              <a:gd name="connsiteX174" fmla="*/ 9274752 w 12192000"/>
              <a:gd name="connsiteY174" fmla="*/ 2367321 h 2785707"/>
              <a:gd name="connsiteX175" fmla="*/ 9275339 w 12192000"/>
              <a:gd name="connsiteY175" fmla="*/ 2366424 h 2785707"/>
              <a:gd name="connsiteX176" fmla="*/ 9286171 w 12192000"/>
              <a:gd name="connsiteY176" fmla="*/ 2364868 h 2785707"/>
              <a:gd name="connsiteX177" fmla="*/ 9306706 w 12192000"/>
              <a:gd name="connsiteY177" fmla="*/ 2364279 h 2785707"/>
              <a:gd name="connsiteX178" fmla="*/ 9354964 w 12192000"/>
              <a:gd name="connsiteY178" fmla="*/ 2350000 h 2785707"/>
              <a:gd name="connsiteX179" fmla="*/ 9393840 w 12192000"/>
              <a:gd name="connsiteY179" fmla="*/ 2360999 h 2785707"/>
              <a:gd name="connsiteX180" fmla="*/ 9401723 w 12192000"/>
              <a:gd name="connsiteY180" fmla="*/ 2362648 h 2785707"/>
              <a:gd name="connsiteX181" fmla="*/ 9401904 w 12192000"/>
              <a:gd name="connsiteY181" fmla="*/ 2362449 h 2785707"/>
              <a:gd name="connsiteX182" fmla="*/ 9410265 w 12192000"/>
              <a:gd name="connsiteY182" fmla="*/ 2363724 h 2785707"/>
              <a:gd name="connsiteX183" fmla="*/ 9431384 w 12192000"/>
              <a:gd name="connsiteY183" fmla="*/ 2368857 h 2785707"/>
              <a:gd name="connsiteX184" fmla="*/ 9436806 w 12192000"/>
              <a:gd name="connsiteY184" fmla="*/ 2368409 h 2785707"/>
              <a:gd name="connsiteX185" fmla="*/ 9469943 w 12192000"/>
              <a:gd name="connsiteY185" fmla="*/ 2364702 h 2785707"/>
              <a:gd name="connsiteX186" fmla="*/ 9571973 w 12192000"/>
              <a:gd name="connsiteY186" fmla="*/ 2375579 h 2785707"/>
              <a:gd name="connsiteX187" fmla="*/ 9673508 w 12192000"/>
              <a:gd name="connsiteY187" fmla="*/ 2388756 h 2785707"/>
              <a:gd name="connsiteX188" fmla="*/ 9775728 w 12192000"/>
              <a:gd name="connsiteY188" fmla="*/ 2398997 h 2785707"/>
              <a:gd name="connsiteX189" fmla="*/ 9828502 w 12192000"/>
              <a:gd name="connsiteY189" fmla="*/ 2387377 h 2785707"/>
              <a:gd name="connsiteX190" fmla="*/ 9834358 w 12192000"/>
              <a:gd name="connsiteY190" fmla="*/ 2387922 h 2785707"/>
              <a:gd name="connsiteX191" fmla="*/ 9848851 w 12192000"/>
              <a:gd name="connsiteY191" fmla="*/ 2393407 h 2785707"/>
              <a:gd name="connsiteX192" fmla="*/ 9854053 w 12192000"/>
              <a:gd name="connsiteY192" fmla="*/ 2396127 h 2785707"/>
              <a:gd name="connsiteX193" fmla="*/ 9862192 w 12192000"/>
              <a:gd name="connsiteY193" fmla="*/ 2398707 h 2785707"/>
              <a:gd name="connsiteX194" fmla="*/ 9862471 w 12192000"/>
              <a:gd name="connsiteY194" fmla="*/ 2398561 h 2785707"/>
              <a:gd name="connsiteX195" fmla="*/ 9905498 w 12192000"/>
              <a:gd name="connsiteY195" fmla="*/ 2417867 h 2785707"/>
              <a:gd name="connsiteX196" fmla="*/ 9962223 w 12192000"/>
              <a:gd name="connsiteY196" fmla="*/ 2413612 h 2785707"/>
              <a:gd name="connsiteX197" fmla="*/ 9983885 w 12192000"/>
              <a:gd name="connsiteY197" fmla="*/ 2416653 h 2785707"/>
              <a:gd name="connsiteX198" fmla="*/ 9995871 w 12192000"/>
              <a:gd name="connsiteY198" fmla="*/ 2417158 h 2785707"/>
              <a:gd name="connsiteX199" fmla="*/ 10030934 w 12192000"/>
              <a:gd name="connsiteY199" fmla="*/ 2432369 h 2785707"/>
              <a:gd name="connsiteX200" fmla="*/ 10036087 w 12192000"/>
              <a:gd name="connsiteY200" fmla="*/ 2432793 h 2785707"/>
              <a:gd name="connsiteX201" fmla="*/ 10057471 w 12192000"/>
              <a:gd name="connsiteY201" fmla="*/ 2445317 h 2785707"/>
              <a:gd name="connsiteX202" fmla="*/ 10088697 w 12192000"/>
              <a:gd name="connsiteY202" fmla="*/ 2461159 h 2785707"/>
              <a:gd name="connsiteX203" fmla="*/ 10091030 w 12192000"/>
              <a:gd name="connsiteY203" fmla="*/ 2461029 h 2785707"/>
              <a:gd name="connsiteX204" fmla="*/ 10104127 w 12192000"/>
              <a:gd name="connsiteY204" fmla="*/ 2469841 h 2785707"/>
              <a:gd name="connsiteX205" fmla="*/ 10169163 w 12192000"/>
              <a:gd name="connsiteY205" fmla="*/ 2492519 h 2785707"/>
              <a:gd name="connsiteX206" fmla="*/ 10266247 w 12192000"/>
              <a:gd name="connsiteY206" fmla="*/ 2525164 h 2785707"/>
              <a:gd name="connsiteX207" fmla="*/ 10383588 w 12192000"/>
              <a:gd name="connsiteY207" fmla="*/ 2556604 h 2785707"/>
              <a:gd name="connsiteX208" fmla="*/ 10502276 w 12192000"/>
              <a:gd name="connsiteY208" fmla="*/ 2611346 h 2785707"/>
              <a:gd name="connsiteX209" fmla="*/ 10702436 w 12192000"/>
              <a:gd name="connsiteY209" fmla="*/ 2685688 h 2785707"/>
              <a:gd name="connsiteX210" fmla="*/ 10738338 w 12192000"/>
              <a:gd name="connsiteY210" fmla="*/ 2690143 h 2785707"/>
              <a:gd name="connsiteX211" fmla="*/ 10738410 w 12192000"/>
              <a:gd name="connsiteY211" fmla="*/ 2690169 h 2785707"/>
              <a:gd name="connsiteX212" fmla="*/ 10828361 w 12192000"/>
              <a:gd name="connsiteY212" fmla="*/ 2695982 h 2785707"/>
              <a:gd name="connsiteX213" fmla="*/ 10850642 w 12192000"/>
              <a:gd name="connsiteY213" fmla="*/ 2691703 h 2785707"/>
              <a:gd name="connsiteX214" fmla="*/ 10944231 w 12192000"/>
              <a:gd name="connsiteY214" fmla="*/ 2690377 h 2785707"/>
              <a:gd name="connsiteX215" fmla="*/ 10961147 w 12192000"/>
              <a:gd name="connsiteY215" fmla="*/ 2687666 h 2785707"/>
              <a:gd name="connsiteX216" fmla="*/ 10980692 w 12192000"/>
              <a:gd name="connsiteY216" fmla="*/ 2691799 h 2785707"/>
              <a:gd name="connsiteX217" fmla="*/ 11058630 w 12192000"/>
              <a:gd name="connsiteY217" fmla="*/ 2709148 h 2785707"/>
              <a:gd name="connsiteX218" fmla="*/ 11094767 w 12192000"/>
              <a:gd name="connsiteY218" fmla="*/ 2717083 h 2785707"/>
              <a:gd name="connsiteX219" fmla="*/ 11096358 w 12192000"/>
              <a:gd name="connsiteY219" fmla="*/ 2720774 h 2785707"/>
              <a:gd name="connsiteX220" fmla="*/ 11104973 w 12192000"/>
              <a:gd name="connsiteY220" fmla="*/ 2716245 h 2785707"/>
              <a:gd name="connsiteX221" fmla="*/ 11131099 w 12192000"/>
              <a:gd name="connsiteY221" fmla="*/ 2719881 h 2785707"/>
              <a:gd name="connsiteX222" fmla="*/ 11140776 w 12192000"/>
              <a:gd name="connsiteY222" fmla="*/ 2725926 h 2785707"/>
              <a:gd name="connsiteX223" fmla="*/ 11158686 w 12192000"/>
              <a:gd name="connsiteY223" fmla="*/ 2726270 h 2785707"/>
              <a:gd name="connsiteX224" fmla="*/ 11273267 w 12192000"/>
              <a:gd name="connsiteY224" fmla="*/ 2728567 h 2785707"/>
              <a:gd name="connsiteX225" fmla="*/ 11288916 w 12192000"/>
              <a:gd name="connsiteY225" fmla="*/ 2737828 h 2785707"/>
              <a:gd name="connsiteX226" fmla="*/ 11311388 w 12192000"/>
              <a:gd name="connsiteY226" fmla="*/ 2736624 h 2785707"/>
              <a:gd name="connsiteX227" fmla="*/ 11335078 w 12192000"/>
              <a:gd name="connsiteY227" fmla="*/ 2749941 h 2785707"/>
              <a:gd name="connsiteX228" fmla="*/ 11348344 w 12192000"/>
              <a:gd name="connsiteY228" fmla="*/ 2752346 h 2785707"/>
              <a:gd name="connsiteX229" fmla="*/ 11353373 w 12192000"/>
              <a:gd name="connsiteY229" fmla="*/ 2754678 h 2785707"/>
              <a:gd name="connsiteX230" fmla="*/ 11367159 w 12192000"/>
              <a:gd name="connsiteY230" fmla="*/ 2741107 h 2785707"/>
              <a:gd name="connsiteX231" fmla="*/ 11389712 w 12192000"/>
              <a:gd name="connsiteY231" fmla="*/ 2740372 h 2785707"/>
              <a:gd name="connsiteX232" fmla="*/ 11395219 w 12192000"/>
              <a:gd name="connsiteY232" fmla="*/ 2733120 h 2785707"/>
              <a:gd name="connsiteX233" fmla="*/ 11409180 w 12192000"/>
              <a:gd name="connsiteY233" fmla="*/ 2739023 h 2785707"/>
              <a:gd name="connsiteX234" fmla="*/ 11431837 w 12192000"/>
              <a:gd name="connsiteY234" fmla="*/ 2746056 h 2785707"/>
              <a:gd name="connsiteX235" fmla="*/ 11444471 w 12192000"/>
              <a:gd name="connsiteY235" fmla="*/ 2749621 h 2785707"/>
              <a:gd name="connsiteX236" fmla="*/ 11451208 w 12192000"/>
              <a:gd name="connsiteY236" fmla="*/ 2744859 h 2785707"/>
              <a:gd name="connsiteX237" fmla="*/ 11473061 w 12192000"/>
              <a:gd name="connsiteY237" fmla="*/ 2757601 h 2785707"/>
              <a:gd name="connsiteX238" fmla="*/ 11526925 w 12192000"/>
              <a:gd name="connsiteY238" fmla="*/ 2772124 h 2785707"/>
              <a:gd name="connsiteX239" fmla="*/ 11584409 w 12192000"/>
              <a:gd name="connsiteY239" fmla="*/ 2785707 h 2785707"/>
              <a:gd name="connsiteX240" fmla="*/ 11705161 w 12192000"/>
              <a:gd name="connsiteY240" fmla="*/ 2774143 h 2785707"/>
              <a:gd name="connsiteX241" fmla="*/ 11831541 w 12192000"/>
              <a:gd name="connsiteY241" fmla="*/ 2745647 h 2785707"/>
              <a:gd name="connsiteX242" fmla="*/ 12017942 w 12192000"/>
              <a:gd name="connsiteY242" fmla="*/ 2704117 h 2785707"/>
              <a:gd name="connsiteX243" fmla="*/ 12134490 w 12192000"/>
              <a:gd name="connsiteY243" fmla="*/ 2673464 h 2785707"/>
              <a:gd name="connsiteX244" fmla="*/ 12159651 w 12192000"/>
              <a:gd name="connsiteY244" fmla="*/ 2679085 h 2785707"/>
              <a:gd name="connsiteX245" fmla="*/ 12192000 w 12192000"/>
              <a:gd name="connsiteY245" fmla="*/ 2674480 h 2785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</a:cxnLst>
            <a:rect l="l" t="t" r="r" b="b"/>
            <a:pathLst>
              <a:path w="12192000" h="2785707">
                <a:moveTo>
                  <a:pt x="12192000" y="0"/>
                </a:moveTo>
                <a:lnTo>
                  <a:pt x="0" y="0"/>
                </a:lnTo>
                <a:lnTo>
                  <a:pt x="0" y="591237"/>
                </a:lnTo>
                <a:lnTo>
                  <a:pt x="7462" y="596097"/>
                </a:lnTo>
                <a:cubicBezTo>
                  <a:pt x="33908" y="613349"/>
                  <a:pt x="59850" y="629066"/>
                  <a:pt x="65949" y="623063"/>
                </a:cubicBezTo>
                <a:cubicBezTo>
                  <a:pt x="104511" y="621541"/>
                  <a:pt x="147418" y="628042"/>
                  <a:pt x="174040" y="614935"/>
                </a:cubicBezTo>
                <a:cubicBezTo>
                  <a:pt x="181060" y="595502"/>
                  <a:pt x="307304" y="613591"/>
                  <a:pt x="331354" y="605310"/>
                </a:cubicBezTo>
                <a:cubicBezTo>
                  <a:pt x="388829" y="623899"/>
                  <a:pt x="404420" y="655488"/>
                  <a:pt x="437701" y="649169"/>
                </a:cubicBezTo>
                <a:cubicBezTo>
                  <a:pt x="460360" y="643797"/>
                  <a:pt x="544430" y="662096"/>
                  <a:pt x="570985" y="634864"/>
                </a:cubicBezTo>
                <a:cubicBezTo>
                  <a:pt x="611720" y="655852"/>
                  <a:pt x="628268" y="628594"/>
                  <a:pt x="660488" y="637694"/>
                </a:cubicBezTo>
                <a:cubicBezTo>
                  <a:pt x="731929" y="640906"/>
                  <a:pt x="769884" y="669504"/>
                  <a:pt x="862240" y="647402"/>
                </a:cubicBezTo>
                <a:cubicBezTo>
                  <a:pt x="904065" y="656940"/>
                  <a:pt x="965938" y="616724"/>
                  <a:pt x="1055198" y="658414"/>
                </a:cubicBezTo>
                <a:cubicBezTo>
                  <a:pt x="1106774" y="665872"/>
                  <a:pt x="1080744" y="646485"/>
                  <a:pt x="1161490" y="664553"/>
                </a:cubicBezTo>
                <a:cubicBezTo>
                  <a:pt x="1184673" y="638081"/>
                  <a:pt x="1309702" y="681966"/>
                  <a:pt x="1335488" y="684838"/>
                </a:cubicBezTo>
                <a:cubicBezTo>
                  <a:pt x="1355801" y="667828"/>
                  <a:pt x="1366194" y="681653"/>
                  <a:pt x="1384901" y="684207"/>
                </a:cubicBezTo>
                <a:cubicBezTo>
                  <a:pt x="1393212" y="673848"/>
                  <a:pt x="1409014" y="673874"/>
                  <a:pt x="1414557" y="685540"/>
                </a:cubicBezTo>
                <a:cubicBezTo>
                  <a:pt x="1407315" y="713070"/>
                  <a:pt x="1474731" y="690092"/>
                  <a:pt x="1479073" y="708783"/>
                </a:cubicBezTo>
                <a:cubicBezTo>
                  <a:pt x="1540070" y="714517"/>
                  <a:pt x="1678447" y="697746"/>
                  <a:pt x="1760498" y="700683"/>
                </a:cubicBezTo>
                <a:cubicBezTo>
                  <a:pt x="1792632" y="694031"/>
                  <a:pt x="1855180" y="727000"/>
                  <a:pt x="1971386" y="726403"/>
                </a:cubicBezTo>
                <a:cubicBezTo>
                  <a:pt x="1986964" y="720596"/>
                  <a:pt x="2046286" y="708514"/>
                  <a:pt x="2050659" y="720928"/>
                </a:cubicBezTo>
                <a:cubicBezTo>
                  <a:pt x="2086682" y="721863"/>
                  <a:pt x="2195049" y="765696"/>
                  <a:pt x="2220475" y="749487"/>
                </a:cubicBezTo>
                <a:cubicBezTo>
                  <a:pt x="2215241" y="776310"/>
                  <a:pt x="2266142" y="751623"/>
                  <a:pt x="2272406" y="777021"/>
                </a:cubicBezTo>
                <a:lnTo>
                  <a:pt x="2297410" y="791240"/>
                </a:lnTo>
                <a:cubicBezTo>
                  <a:pt x="2314908" y="801492"/>
                  <a:pt x="2362075" y="829113"/>
                  <a:pt x="2377393" y="838529"/>
                </a:cubicBezTo>
                <a:lnTo>
                  <a:pt x="2389325" y="847736"/>
                </a:lnTo>
                <a:lnTo>
                  <a:pt x="2418508" y="847030"/>
                </a:lnTo>
                <a:lnTo>
                  <a:pt x="2435377" y="837345"/>
                </a:lnTo>
                <a:lnTo>
                  <a:pt x="2439620" y="840860"/>
                </a:lnTo>
                <a:cubicBezTo>
                  <a:pt x="2444187" y="847628"/>
                  <a:pt x="2446502" y="851791"/>
                  <a:pt x="2451797" y="846508"/>
                </a:cubicBezTo>
                <a:lnTo>
                  <a:pt x="2505861" y="882666"/>
                </a:lnTo>
                <a:cubicBezTo>
                  <a:pt x="2511636" y="885661"/>
                  <a:pt x="2518894" y="886415"/>
                  <a:pt x="2528621" y="883310"/>
                </a:cubicBezTo>
                <a:cubicBezTo>
                  <a:pt x="2546958" y="888460"/>
                  <a:pt x="2598467" y="907723"/>
                  <a:pt x="2615876" y="913568"/>
                </a:cubicBezTo>
                <a:lnTo>
                  <a:pt x="2633076" y="918384"/>
                </a:lnTo>
                <a:cubicBezTo>
                  <a:pt x="2641280" y="922241"/>
                  <a:pt x="2658085" y="933369"/>
                  <a:pt x="2665101" y="936714"/>
                </a:cubicBezTo>
                <a:cubicBezTo>
                  <a:pt x="2670825" y="938682"/>
                  <a:pt x="2668027" y="935380"/>
                  <a:pt x="2675173" y="938458"/>
                </a:cubicBezTo>
                <a:cubicBezTo>
                  <a:pt x="2675225" y="944597"/>
                  <a:pt x="2677804" y="950555"/>
                  <a:pt x="2707978" y="955182"/>
                </a:cubicBezTo>
                <a:cubicBezTo>
                  <a:pt x="2726571" y="970114"/>
                  <a:pt x="2750921" y="982615"/>
                  <a:pt x="2778669" y="991480"/>
                </a:cubicBezTo>
                <a:cubicBezTo>
                  <a:pt x="2784596" y="986681"/>
                  <a:pt x="2791940" y="997468"/>
                  <a:pt x="2796452" y="1000372"/>
                </a:cubicBezTo>
                <a:cubicBezTo>
                  <a:pt x="2798282" y="996724"/>
                  <a:pt x="2810819" y="997911"/>
                  <a:pt x="2813495" y="1001982"/>
                </a:cubicBezTo>
                <a:cubicBezTo>
                  <a:pt x="2894291" y="1036995"/>
                  <a:pt x="2861846" y="990458"/>
                  <a:pt x="2904193" y="1024123"/>
                </a:cubicBezTo>
                <a:cubicBezTo>
                  <a:pt x="2912426" y="1027395"/>
                  <a:pt x="2919877" y="1027211"/>
                  <a:pt x="2926826" y="1025558"/>
                </a:cubicBezTo>
                <a:lnTo>
                  <a:pt x="2937629" y="1021496"/>
                </a:lnTo>
                <a:lnTo>
                  <a:pt x="2970190" y="1039341"/>
                </a:lnTo>
                <a:cubicBezTo>
                  <a:pt x="2986667" y="1046544"/>
                  <a:pt x="3004419" y="1052632"/>
                  <a:pt x="3023036" y="1057429"/>
                </a:cubicBezTo>
                <a:cubicBezTo>
                  <a:pt x="3029427" y="1050485"/>
                  <a:pt x="3041250" y="1064362"/>
                  <a:pt x="3047640" y="1067886"/>
                </a:cubicBezTo>
                <a:cubicBezTo>
                  <a:pt x="3049113" y="1062834"/>
                  <a:pt x="3065273" y="1063377"/>
                  <a:pt x="3069615" y="1068623"/>
                </a:cubicBezTo>
                <a:cubicBezTo>
                  <a:pt x="3180167" y="1108914"/>
                  <a:pt x="3128204" y="1049097"/>
                  <a:pt x="3189718" y="1090790"/>
                </a:cubicBezTo>
                <a:lnTo>
                  <a:pt x="3234683" y="1082861"/>
                </a:lnTo>
                <a:lnTo>
                  <a:pt x="3243889" y="1088560"/>
                </a:lnTo>
                <a:cubicBezTo>
                  <a:pt x="3282443" y="1096267"/>
                  <a:pt x="3296793" y="1087718"/>
                  <a:pt x="3316289" y="1102846"/>
                </a:cubicBezTo>
                <a:cubicBezTo>
                  <a:pt x="3355705" y="1086745"/>
                  <a:pt x="3338941" y="1104834"/>
                  <a:pt x="3363255" y="1113121"/>
                </a:cubicBezTo>
                <a:cubicBezTo>
                  <a:pt x="3385590" y="1119421"/>
                  <a:pt x="3427034" y="1134146"/>
                  <a:pt x="3450298" y="1140641"/>
                </a:cubicBezTo>
                <a:cubicBezTo>
                  <a:pt x="3464287" y="1161185"/>
                  <a:pt x="3479428" y="1142090"/>
                  <a:pt x="3502843" y="1152088"/>
                </a:cubicBezTo>
                <a:cubicBezTo>
                  <a:pt x="3512778" y="1160751"/>
                  <a:pt x="3520916" y="1163472"/>
                  <a:pt x="3534327" y="1158780"/>
                </a:cubicBezTo>
                <a:cubicBezTo>
                  <a:pt x="3579631" y="1200367"/>
                  <a:pt x="3566563" y="1166440"/>
                  <a:pt x="3613707" y="1188135"/>
                </a:cubicBezTo>
                <a:cubicBezTo>
                  <a:pt x="3653700" y="1209113"/>
                  <a:pt x="3700718" y="1226767"/>
                  <a:pt x="3734447" y="1264997"/>
                </a:cubicBezTo>
                <a:cubicBezTo>
                  <a:pt x="3739812" y="1275024"/>
                  <a:pt x="3757867" y="1281897"/>
                  <a:pt x="3774777" y="1280345"/>
                </a:cubicBezTo>
                <a:cubicBezTo>
                  <a:pt x="3777687" y="1280079"/>
                  <a:pt x="3780452" y="1279566"/>
                  <a:pt x="3782987" y="1278825"/>
                </a:cubicBezTo>
                <a:cubicBezTo>
                  <a:pt x="3802089" y="1304950"/>
                  <a:pt x="3822370" y="1298085"/>
                  <a:pt x="3829525" y="1314650"/>
                </a:cubicBezTo>
                <a:cubicBezTo>
                  <a:pt x="3870043" y="1329235"/>
                  <a:pt x="3909546" y="1322767"/>
                  <a:pt x="3916534" y="1337438"/>
                </a:cubicBezTo>
                <a:cubicBezTo>
                  <a:pt x="3938646" y="1341249"/>
                  <a:pt x="3973911" y="1333246"/>
                  <a:pt x="3985243" y="1349887"/>
                </a:cubicBezTo>
                <a:cubicBezTo>
                  <a:pt x="3991624" y="1339551"/>
                  <a:pt x="4007098" y="1363379"/>
                  <a:pt x="4022446" y="1358915"/>
                </a:cubicBezTo>
                <a:cubicBezTo>
                  <a:pt x="4033756" y="1354584"/>
                  <a:pt x="4041089" y="1360802"/>
                  <a:pt x="4050987" y="1363213"/>
                </a:cubicBezTo>
                <a:cubicBezTo>
                  <a:pt x="4065543" y="1360896"/>
                  <a:pt x="4106233" y="1377936"/>
                  <a:pt x="4115739" y="1386380"/>
                </a:cubicBezTo>
                <a:cubicBezTo>
                  <a:pt x="4136569" y="1413385"/>
                  <a:pt x="4202076" y="1408872"/>
                  <a:pt x="4219773" y="1429896"/>
                </a:cubicBezTo>
                <a:cubicBezTo>
                  <a:pt x="4227193" y="1433905"/>
                  <a:pt x="4234841" y="1436419"/>
                  <a:pt x="4242592" y="1437995"/>
                </a:cubicBezTo>
                <a:lnTo>
                  <a:pt x="4264860" y="1440328"/>
                </a:lnTo>
                <a:lnTo>
                  <a:pt x="4272342" y="1436836"/>
                </a:lnTo>
                <a:lnTo>
                  <a:pt x="4285317" y="1440547"/>
                </a:lnTo>
                <a:lnTo>
                  <a:pt x="4289326" y="1440567"/>
                </a:lnTo>
                <a:lnTo>
                  <a:pt x="4311745" y="1441649"/>
                </a:lnTo>
                <a:cubicBezTo>
                  <a:pt x="4295920" y="1463324"/>
                  <a:pt x="4370745" y="1452790"/>
                  <a:pt x="4345821" y="1467990"/>
                </a:cubicBezTo>
                <a:cubicBezTo>
                  <a:pt x="4382864" y="1476647"/>
                  <a:pt x="4349421" y="1488843"/>
                  <a:pt x="4399086" y="1480631"/>
                </a:cubicBezTo>
                <a:cubicBezTo>
                  <a:pt x="4451935" y="1510979"/>
                  <a:pt x="4598080" y="1494621"/>
                  <a:pt x="4635587" y="1532477"/>
                </a:cubicBezTo>
                <a:cubicBezTo>
                  <a:pt x="4632999" y="1520275"/>
                  <a:pt x="4681854" y="1589802"/>
                  <a:pt x="4697305" y="1598576"/>
                </a:cubicBezTo>
                <a:cubicBezTo>
                  <a:pt x="4733556" y="1613805"/>
                  <a:pt x="4746756" y="1626181"/>
                  <a:pt x="4800559" y="1650651"/>
                </a:cubicBezTo>
                <a:cubicBezTo>
                  <a:pt x="4853578" y="1666654"/>
                  <a:pt x="4885909" y="1696908"/>
                  <a:pt x="4945615" y="1698753"/>
                </a:cubicBezTo>
                <a:cubicBezTo>
                  <a:pt x="4946370" y="1702791"/>
                  <a:pt x="4948427" y="1706445"/>
                  <a:pt x="4951384" y="1709811"/>
                </a:cubicBezTo>
                <a:lnTo>
                  <a:pt x="4961956" y="1718626"/>
                </a:lnTo>
                <a:lnTo>
                  <a:pt x="4964473" y="1718615"/>
                </a:lnTo>
                <a:lnTo>
                  <a:pt x="4991598" y="1734829"/>
                </a:lnTo>
                <a:lnTo>
                  <a:pt x="5009548" y="1747489"/>
                </a:lnTo>
                <a:lnTo>
                  <a:pt x="5014839" y="1748130"/>
                </a:lnTo>
                <a:cubicBezTo>
                  <a:pt x="5023037" y="1751045"/>
                  <a:pt x="5047794" y="1761529"/>
                  <a:pt x="5058738" y="1764982"/>
                </a:cubicBezTo>
                <a:cubicBezTo>
                  <a:pt x="5064791" y="1749903"/>
                  <a:pt x="5066861" y="1761618"/>
                  <a:pt x="5080507" y="1768847"/>
                </a:cubicBezTo>
                <a:cubicBezTo>
                  <a:pt x="5092955" y="1747037"/>
                  <a:pt x="5123611" y="1774828"/>
                  <a:pt x="5142055" y="1767607"/>
                </a:cubicBezTo>
                <a:cubicBezTo>
                  <a:pt x="5151799" y="1773410"/>
                  <a:pt x="5162333" y="1779148"/>
                  <a:pt x="5173522" y="1784620"/>
                </a:cubicBezTo>
                <a:lnTo>
                  <a:pt x="5180367" y="1787604"/>
                </a:lnTo>
                <a:lnTo>
                  <a:pt x="5180716" y="1787481"/>
                </a:lnTo>
                <a:cubicBezTo>
                  <a:pt x="5182658" y="1787744"/>
                  <a:pt x="5185081" y="1788580"/>
                  <a:pt x="5188363" y="1790269"/>
                </a:cubicBezTo>
                <a:lnTo>
                  <a:pt x="5192852" y="1793043"/>
                </a:lnTo>
                <a:lnTo>
                  <a:pt x="5272230" y="1791348"/>
                </a:lnTo>
                <a:cubicBezTo>
                  <a:pt x="5312404" y="1798683"/>
                  <a:pt x="5342704" y="1787354"/>
                  <a:pt x="5376484" y="1805756"/>
                </a:cubicBezTo>
                <a:cubicBezTo>
                  <a:pt x="5414117" y="1812554"/>
                  <a:pt x="5448503" y="1811916"/>
                  <a:pt x="5478926" y="1822858"/>
                </a:cubicBezTo>
                <a:cubicBezTo>
                  <a:pt x="5493297" y="1819986"/>
                  <a:pt x="5506053" y="1820161"/>
                  <a:pt x="5515632" y="1830425"/>
                </a:cubicBezTo>
                <a:cubicBezTo>
                  <a:pt x="5551385" y="1834476"/>
                  <a:pt x="5563012" y="1824675"/>
                  <a:pt x="5582742" y="1837848"/>
                </a:cubicBezTo>
                <a:lnTo>
                  <a:pt x="5615731" y="1838115"/>
                </a:lnTo>
                <a:lnTo>
                  <a:pt x="5619149" y="1835988"/>
                </a:lnTo>
                <a:lnTo>
                  <a:pt x="5625050" y="1835832"/>
                </a:lnTo>
                <a:lnTo>
                  <a:pt x="5640026" y="1839536"/>
                </a:lnTo>
                <a:lnTo>
                  <a:pt x="5645469" y="1841610"/>
                </a:lnTo>
                <a:cubicBezTo>
                  <a:pt x="5649292" y="1842786"/>
                  <a:pt x="5651918" y="1843241"/>
                  <a:pt x="5653837" y="1843194"/>
                </a:cubicBezTo>
                <a:lnTo>
                  <a:pt x="5654101" y="1843017"/>
                </a:lnTo>
                <a:lnTo>
                  <a:pt x="5661820" y="1844927"/>
                </a:lnTo>
                <a:cubicBezTo>
                  <a:pt x="5674709" y="1848645"/>
                  <a:pt x="5687118" y="1852732"/>
                  <a:pt x="5698828" y="1857009"/>
                </a:cubicBezTo>
                <a:cubicBezTo>
                  <a:pt x="5712521" y="1846861"/>
                  <a:pt x="5753797" y="1869873"/>
                  <a:pt x="5755153" y="1846051"/>
                </a:cubicBezTo>
                <a:cubicBezTo>
                  <a:pt x="5771136" y="1851140"/>
                  <a:pt x="5778501" y="1862553"/>
                  <a:pt x="5777080" y="1846484"/>
                </a:cubicBezTo>
                <a:lnTo>
                  <a:pt x="5790062" y="1844754"/>
                </a:lnTo>
                <a:lnTo>
                  <a:pt x="5888138" y="1877663"/>
                </a:lnTo>
                <a:lnTo>
                  <a:pt x="5902013" y="1884827"/>
                </a:lnTo>
                <a:cubicBezTo>
                  <a:pt x="5906316" y="1887734"/>
                  <a:pt x="5909915" y="1891071"/>
                  <a:pt x="5912492" y="1894998"/>
                </a:cubicBezTo>
                <a:cubicBezTo>
                  <a:pt x="5968551" y="1887421"/>
                  <a:pt x="6012526" y="1912636"/>
                  <a:pt x="6068995" y="1920302"/>
                </a:cubicBezTo>
                <a:cubicBezTo>
                  <a:pt x="6130128" y="1936331"/>
                  <a:pt x="6262213" y="1980287"/>
                  <a:pt x="6283598" y="1991295"/>
                </a:cubicBezTo>
                <a:cubicBezTo>
                  <a:pt x="6301966" y="1997651"/>
                  <a:pt x="6386462" y="2003382"/>
                  <a:pt x="6378390" y="1991561"/>
                </a:cubicBezTo>
                <a:cubicBezTo>
                  <a:pt x="6430691" y="2023578"/>
                  <a:pt x="6456320" y="2005237"/>
                  <a:pt x="6519309" y="2027309"/>
                </a:cubicBezTo>
                <a:lnTo>
                  <a:pt x="6643152" y="2049516"/>
                </a:lnTo>
                <a:lnTo>
                  <a:pt x="6656875" y="2051188"/>
                </a:lnTo>
                <a:lnTo>
                  <a:pt x="6662165" y="2046505"/>
                </a:lnTo>
                <a:lnTo>
                  <a:pt x="6708706" y="2049842"/>
                </a:lnTo>
                <a:cubicBezTo>
                  <a:pt x="6728320" y="2063550"/>
                  <a:pt x="6766107" y="2058616"/>
                  <a:pt x="6797201" y="2065320"/>
                </a:cubicBezTo>
                <a:lnTo>
                  <a:pt x="6810764" y="2071002"/>
                </a:lnTo>
                <a:lnTo>
                  <a:pt x="6901101" y="2082052"/>
                </a:lnTo>
                <a:lnTo>
                  <a:pt x="6962781" y="2092999"/>
                </a:lnTo>
                <a:lnTo>
                  <a:pt x="6975881" y="2098520"/>
                </a:lnTo>
                <a:lnTo>
                  <a:pt x="6991402" y="2094572"/>
                </a:lnTo>
                <a:cubicBezTo>
                  <a:pt x="6993328" y="2093335"/>
                  <a:pt x="6994904" y="2091926"/>
                  <a:pt x="6996085" y="2090397"/>
                </a:cubicBezTo>
                <a:lnTo>
                  <a:pt x="7045119" y="2100367"/>
                </a:lnTo>
                <a:lnTo>
                  <a:pt x="7051064" y="2100779"/>
                </a:lnTo>
                <a:lnTo>
                  <a:pt x="7092123" y="2100750"/>
                </a:lnTo>
                <a:lnTo>
                  <a:pt x="7153291" y="2096258"/>
                </a:lnTo>
                <a:cubicBezTo>
                  <a:pt x="7173585" y="2092006"/>
                  <a:pt x="7192251" y="2072757"/>
                  <a:pt x="7216946" y="2083586"/>
                </a:cubicBezTo>
                <a:cubicBezTo>
                  <a:pt x="7211675" y="2072232"/>
                  <a:pt x="7246465" y="2087999"/>
                  <a:pt x="7253640" y="2078754"/>
                </a:cubicBezTo>
                <a:cubicBezTo>
                  <a:pt x="7257908" y="2071016"/>
                  <a:pt x="7269456" y="2073996"/>
                  <a:pt x="7279228" y="2072719"/>
                </a:cubicBezTo>
                <a:cubicBezTo>
                  <a:pt x="7287893" y="2065644"/>
                  <a:pt x="7334999" y="2066706"/>
                  <a:pt x="7350342" y="2070909"/>
                </a:cubicBezTo>
                <a:cubicBezTo>
                  <a:pt x="7392243" y="2087644"/>
                  <a:pt x="7436988" y="2061053"/>
                  <a:pt x="7470724" y="2073574"/>
                </a:cubicBezTo>
                <a:cubicBezTo>
                  <a:pt x="7498116" y="2072967"/>
                  <a:pt x="7506999" y="2069264"/>
                  <a:pt x="7514696" y="2067266"/>
                </a:cubicBezTo>
                <a:lnTo>
                  <a:pt x="7516909" y="2061590"/>
                </a:lnTo>
                <a:lnTo>
                  <a:pt x="7530255" y="2060403"/>
                </a:lnTo>
                <a:lnTo>
                  <a:pt x="7533279" y="2059039"/>
                </a:lnTo>
                <a:cubicBezTo>
                  <a:pt x="7539042" y="2056412"/>
                  <a:pt x="7544852" y="2053978"/>
                  <a:pt x="7551151" y="2052267"/>
                </a:cubicBezTo>
                <a:cubicBezTo>
                  <a:pt x="7560368" y="2076923"/>
                  <a:pt x="7606247" y="2041786"/>
                  <a:pt x="7602338" y="2063846"/>
                </a:cubicBezTo>
                <a:lnTo>
                  <a:pt x="7625892" y="2064714"/>
                </a:lnTo>
                <a:lnTo>
                  <a:pt x="7648322" y="2072757"/>
                </a:lnTo>
                <a:lnTo>
                  <a:pt x="7660138" y="2081487"/>
                </a:lnTo>
                <a:lnTo>
                  <a:pt x="7701887" y="2097255"/>
                </a:lnTo>
                <a:lnTo>
                  <a:pt x="7701887" y="2081564"/>
                </a:lnTo>
                <a:lnTo>
                  <a:pt x="7781603" y="2105597"/>
                </a:lnTo>
                <a:lnTo>
                  <a:pt x="7840532" y="2126887"/>
                </a:lnTo>
                <a:lnTo>
                  <a:pt x="7852490" y="2134555"/>
                </a:lnTo>
                <a:lnTo>
                  <a:pt x="7868492" y="2133321"/>
                </a:lnTo>
                <a:cubicBezTo>
                  <a:pt x="7870608" y="2132431"/>
                  <a:pt x="7872409" y="2131316"/>
                  <a:pt x="7873842" y="2130014"/>
                </a:cubicBezTo>
                <a:lnTo>
                  <a:pt x="7920468" y="2148187"/>
                </a:lnTo>
                <a:lnTo>
                  <a:pt x="7926263" y="2149606"/>
                </a:lnTo>
                <a:lnTo>
                  <a:pt x="7966770" y="2156585"/>
                </a:lnTo>
                <a:lnTo>
                  <a:pt x="8092911" y="2161008"/>
                </a:lnTo>
                <a:cubicBezTo>
                  <a:pt x="8089698" y="2148943"/>
                  <a:pt x="8121258" y="2170386"/>
                  <a:pt x="8129956" y="2162518"/>
                </a:cubicBezTo>
                <a:cubicBezTo>
                  <a:pt x="8135520" y="2155638"/>
                  <a:pt x="8146390" y="2160539"/>
                  <a:pt x="8156253" y="2160951"/>
                </a:cubicBezTo>
                <a:cubicBezTo>
                  <a:pt x="8166039" y="2155473"/>
                  <a:pt x="8212323" y="2164555"/>
                  <a:pt x="8226723" y="2171307"/>
                </a:cubicBezTo>
                <a:cubicBezTo>
                  <a:pt x="8265129" y="2194914"/>
                  <a:pt x="8313924" y="2176403"/>
                  <a:pt x="8345013" y="2194472"/>
                </a:cubicBezTo>
                <a:cubicBezTo>
                  <a:pt x="8372141" y="2198551"/>
                  <a:pt x="8381553" y="2196425"/>
                  <a:pt x="8389494" y="2195774"/>
                </a:cubicBezTo>
                <a:lnTo>
                  <a:pt x="8392672" y="2190570"/>
                </a:lnTo>
                <a:lnTo>
                  <a:pt x="8406045" y="2191681"/>
                </a:lnTo>
                <a:lnTo>
                  <a:pt x="8409264" y="2190855"/>
                </a:lnTo>
                <a:cubicBezTo>
                  <a:pt x="8415411" y="2189254"/>
                  <a:pt x="8421567" y="2187852"/>
                  <a:pt x="8428080" y="2187244"/>
                </a:cubicBezTo>
                <a:cubicBezTo>
                  <a:pt x="8432860" y="2213065"/>
                  <a:pt x="8484266" y="2186341"/>
                  <a:pt x="8476550" y="2207369"/>
                </a:cubicBezTo>
                <a:cubicBezTo>
                  <a:pt x="8513167" y="2208526"/>
                  <a:pt x="8555619" y="2244400"/>
                  <a:pt x="8588757" y="2225395"/>
                </a:cubicBezTo>
                <a:cubicBezTo>
                  <a:pt x="8642872" y="2232730"/>
                  <a:pt x="8692026" y="2235404"/>
                  <a:pt x="8749518" y="2245011"/>
                </a:cubicBezTo>
                <a:cubicBezTo>
                  <a:pt x="8793577" y="2260750"/>
                  <a:pt x="8842828" y="2247803"/>
                  <a:pt x="8874315" y="2266877"/>
                </a:cubicBezTo>
                <a:cubicBezTo>
                  <a:pt x="8926109" y="2267125"/>
                  <a:pt x="8990017" y="2281364"/>
                  <a:pt x="9029190" y="2309251"/>
                </a:cubicBezTo>
                <a:cubicBezTo>
                  <a:pt x="9084505" y="2314654"/>
                  <a:pt x="9093058" y="2330757"/>
                  <a:pt x="9142331" y="2320064"/>
                </a:cubicBezTo>
                <a:cubicBezTo>
                  <a:pt x="9146183" y="2324091"/>
                  <a:pt x="9150768" y="2327448"/>
                  <a:pt x="9155844" y="2330314"/>
                </a:cubicBezTo>
                <a:lnTo>
                  <a:pt x="9171403" y="2337223"/>
                </a:lnTo>
                <a:lnTo>
                  <a:pt x="9173407" y="2336681"/>
                </a:lnTo>
                <a:lnTo>
                  <a:pt x="9208166" y="2347769"/>
                </a:lnTo>
                <a:lnTo>
                  <a:pt x="9274752" y="2367321"/>
                </a:lnTo>
                <a:lnTo>
                  <a:pt x="9275339" y="2366424"/>
                </a:lnTo>
                <a:cubicBezTo>
                  <a:pt x="9277508" y="2364656"/>
                  <a:pt x="9280711" y="2363810"/>
                  <a:pt x="9286171" y="2364868"/>
                </a:cubicBezTo>
                <a:cubicBezTo>
                  <a:pt x="9278880" y="2347951"/>
                  <a:pt x="9289961" y="2359662"/>
                  <a:pt x="9306706" y="2364279"/>
                </a:cubicBezTo>
                <a:cubicBezTo>
                  <a:pt x="9299116" y="2339032"/>
                  <a:pt x="9346014" y="2361383"/>
                  <a:pt x="9354964" y="2350000"/>
                </a:cubicBezTo>
                <a:cubicBezTo>
                  <a:pt x="9367435" y="2353960"/>
                  <a:pt x="9380485" y="2357688"/>
                  <a:pt x="9393840" y="2360999"/>
                </a:cubicBezTo>
                <a:lnTo>
                  <a:pt x="9401723" y="2362648"/>
                </a:lnTo>
                <a:cubicBezTo>
                  <a:pt x="9401784" y="2362582"/>
                  <a:pt x="9401843" y="2362515"/>
                  <a:pt x="9401904" y="2362449"/>
                </a:cubicBezTo>
                <a:cubicBezTo>
                  <a:pt x="9403668" y="2362309"/>
                  <a:pt x="9406280" y="2362664"/>
                  <a:pt x="9410265" y="2363724"/>
                </a:cubicBezTo>
                <a:lnTo>
                  <a:pt x="9431384" y="2368857"/>
                </a:lnTo>
                <a:lnTo>
                  <a:pt x="9436806" y="2368409"/>
                </a:lnTo>
                <a:lnTo>
                  <a:pt x="9469943" y="2364702"/>
                </a:lnTo>
                <a:cubicBezTo>
                  <a:pt x="9492075" y="2366299"/>
                  <a:pt x="9538048" y="2371570"/>
                  <a:pt x="9571973" y="2375579"/>
                </a:cubicBezTo>
                <a:cubicBezTo>
                  <a:pt x="9604304" y="2385689"/>
                  <a:pt x="9636016" y="2383371"/>
                  <a:pt x="9673508" y="2388756"/>
                </a:cubicBezTo>
                <a:cubicBezTo>
                  <a:pt x="9711732" y="2406591"/>
                  <a:pt x="9735674" y="2393166"/>
                  <a:pt x="9775728" y="2398997"/>
                </a:cubicBezTo>
                <a:cubicBezTo>
                  <a:pt x="9806799" y="2422784"/>
                  <a:pt x="9806899" y="2389955"/>
                  <a:pt x="9828502" y="2387377"/>
                </a:cubicBezTo>
                <a:lnTo>
                  <a:pt x="9834358" y="2387922"/>
                </a:lnTo>
                <a:lnTo>
                  <a:pt x="9848851" y="2393407"/>
                </a:lnTo>
                <a:lnTo>
                  <a:pt x="9854053" y="2396127"/>
                </a:lnTo>
                <a:cubicBezTo>
                  <a:pt x="9857729" y="2397755"/>
                  <a:pt x="9860291" y="2398523"/>
                  <a:pt x="9862192" y="2398707"/>
                </a:cubicBezTo>
                <a:lnTo>
                  <a:pt x="9862471" y="2398561"/>
                </a:lnTo>
                <a:lnTo>
                  <a:pt x="9905498" y="2417867"/>
                </a:lnTo>
                <a:cubicBezTo>
                  <a:pt x="9919952" y="2409351"/>
                  <a:pt x="9958757" y="2437263"/>
                  <a:pt x="9962223" y="2413612"/>
                </a:cubicBezTo>
                <a:cubicBezTo>
                  <a:pt x="9977588" y="2420601"/>
                  <a:pt x="9983860" y="2432885"/>
                  <a:pt x="9983885" y="2416653"/>
                </a:cubicBezTo>
                <a:cubicBezTo>
                  <a:pt x="9989098" y="2418537"/>
                  <a:pt x="9992817" y="2418345"/>
                  <a:pt x="9995871" y="2417158"/>
                </a:cubicBezTo>
                <a:lnTo>
                  <a:pt x="10030934" y="2432369"/>
                </a:lnTo>
                <a:lnTo>
                  <a:pt x="10036087" y="2432793"/>
                </a:lnTo>
                <a:lnTo>
                  <a:pt x="10057471" y="2445317"/>
                </a:lnTo>
                <a:lnTo>
                  <a:pt x="10088697" y="2461159"/>
                </a:lnTo>
                <a:lnTo>
                  <a:pt x="10091030" y="2461029"/>
                </a:lnTo>
                <a:lnTo>
                  <a:pt x="10104127" y="2469841"/>
                </a:lnTo>
                <a:cubicBezTo>
                  <a:pt x="10108126" y="2473257"/>
                  <a:pt x="10166959" y="2488286"/>
                  <a:pt x="10169163" y="2492519"/>
                </a:cubicBezTo>
                <a:cubicBezTo>
                  <a:pt x="10225323" y="2491613"/>
                  <a:pt x="10211037" y="2510783"/>
                  <a:pt x="10266247" y="2525164"/>
                </a:cubicBezTo>
                <a:cubicBezTo>
                  <a:pt x="10304736" y="2528123"/>
                  <a:pt x="10324750" y="2536388"/>
                  <a:pt x="10383588" y="2556604"/>
                </a:cubicBezTo>
                <a:cubicBezTo>
                  <a:pt x="10422927" y="2570967"/>
                  <a:pt x="10449351" y="2596747"/>
                  <a:pt x="10502276" y="2611346"/>
                </a:cubicBezTo>
                <a:cubicBezTo>
                  <a:pt x="10551189" y="2649570"/>
                  <a:pt x="10642054" y="2656133"/>
                  <a:pt x="10702436" y="2685688"/>
                </a:cubicBezTo>
                <a:cubicBezTo>
                  <a:pt x="10734755" y="2677393"/>
                  <a:pt x="10727906" y="2683472"/>
                  <a:pt x="10738338" y="2690143"/>
                </a:cubicBezTo>
                <a:lnTo>
                  <a:pt x="10738410" y="2690169"/>
                </a:lnTo>
                <a:lnTo>
                  <a:pt x="10828361" y="2695982"/>
                </a:lnTo>
                <a:cubicBezTo>
                  <a:pt x="10834653" y="2692647"/>
                  <a:pt x="10841817" y="2690605"/>
                  <a:pt x="10850642" y="2691703"/>
                </a:cubicBezTo>
                <a:cubicBezTo>
                  <a:pt x="10900458" y="2713605"/>
                  <a:pt x="10856850" y="2676798"/>
                  <a:pt x="10944231" y="2690377"/>
                </a:cubicBezTo>
                <a:cubicBezTo>
                  <a:pt x="10947888" y="2693638"/>
                  <a:pt x="10960334" y="2691646"/>
                  <a:pt x="10961147" y="2687666"/>
                </a:cubicBezTo>
                <a:cubicBezTo>
                  <a:pt x="10966277" y="2689341"/>
                  <a:pt x="10976214" y="2697915"/>
                  <a:pt x="10980692" y="2691799"/>
                </a:cubicBezTo>
                <a:cubicBezTo>
                  <a:pt x="11009873" y="2693413"/>
                  <a:pt x="11036717" y="2699386"/>
                  <a:pt x="11058630" y="2709148"/>
                </a:cubicBezTo>
                <a:cubicBezTo>
                  <a:pt x="11089046" y="2706063"/>
                  <a:pt x="11093105" y="2711169"/>
                  <a:pt x="11094767" y="2717083"/>
                </a:cubicBezTo>
                <a:lnTo>
                  <a:pt x="11096358" y="2720774"/>
                </a:lnTo>
                <a:lnTo>
                  <a:pt x="11104973" y="2716245"/>
                </a:lnTo>
                <a:cubicBezTo>
                  <a:pt x="11114214" y="2713690"/>
                  <a:pt x="11122836" y="2715703"/>
                  <a:pt x="11131099" y="2719881"/>
                </a:cubicBezTo>
                <a:lnTo>
                  <a:pt x="11140776" y="2725926"/>
                </a:lnTo>
                <a:lnTo>
                  <a:pt x="11158686" y="2726270"/>
                </a:lnTo>
                <a:cubicBezTo>
                  <a:pt x="11180768" y="2726709"/>
                  <a:pt x="11251563" y="2726640"/>
                  <a:pt x="11273267" y="2728567"/>
                </a:cubicBezTo>
                <a:lnTo>
                  <a:pt x="11288916" y="2737828"/>
                </a:lnTo>
                <a:lnTo>
                  <a:pt x="11311388" y="2736624"/>
                </a:lnTo>
                <a:cubicBezTo>
                  <a:pt x="11321582" y="2738058"/>
                  <a:pt x="11329783" y="2742030"/>
                  <a:pt x="11335078" y="2749941"/>
                </a:cubicBezTo>
                <a:cubicBezTo>
                  <a:pt x="11338817" y="2743516"/>
                  <a:pt x="11342149" y="2746955"/>
                  <a:pt x="11348344" y="2752346"/>
                </a:cubicBezTo>
                <a:lnTo>
                  <a:pt x="11353373" y="2754678"/>
                </a:lnTo>
                <a:lnTo>
                  <a:pt x="11367159" y="2741107"/>
                </a:lnTo>
                <a:lnTo>
                  <a:pt x="11389712" y="2740372"/>
                </a:lnTo>
                <a:lnTo>
                  <a:pt x="11395219" y="2733120"/>
                </a:lnTo>
                <a:lnTo>
                  <a:pt x="11409180" y="2739023"/>
                </a:lnTo>
                <a:cubicBezTo>
                  <a:pt x="11414137" y="2740775"/>
                  <a:pt x="11422149" y="2743232"/>
                  <a:pt x="11431837" y="2746056"/>
                </a:cubicBezTo>
                <a:lnTo>
                  <a:pt x="11444471" y="2749621"/>
                </a:lnTo>
                <a:lnTo>
                  <a:pt x="11451208" y="2744859"/>
                </a:lnTo>
                <a:lnTo>
                  <a:pt x="11473061" y="2757601"/>
                </a:lnTo>
                <a:lnTo>
                  <a:pt x="11526925" y="2772124"/>
                </a:lnTo>
                <a:cubicBezTo>
                  <a:pt x="11539650" y="2795076"/>
                  <a:pt x="11582438" y="2758503"/>
                  <a:pt x="11584409" y="2785707"/>
                </a:cubicBezTo>
                <a:cubicBezTo>
                  <a:pt x="11604765" y="2763696"/>
                  <a:pt x="11670052" y="2782257"/>
                  <a:pt x="11705161" y="2774143"/>
                </a:cubicBezTo>
                <a:cubicBezTo>
                  <a:pt x="11712651" y="2785033"/>
                  <a:pt x="11817987" y="2755153"/>
                  <a:pt x="11831541" y="2745647"/>
                </a:cubicBezTo>
                <a:cubicBezTo>
                  <a:pt x="11943852" y="2715987"/>
                  <a:pt x="11988586" y="2718581"/>
                  <a:pt x="12017942" y="2704117"/>
                </a:cubicBezTo>
                <a:cubicBezTo>
                  <a:pt x="12044424" y="2697243"/>
                  <a:pt x="12068778" y="2677784"/>
                  <a:pt x="12134490" y="2673464"/>
                </a:cubicBezTo>
                <a:cubicBezTo>
                  <a:pt x="12140262" y="2677664"/>
                  <a:pt x="12149020" y="2679275"/>
                  <a:pt x="12159651" y="2679085"/>
                </a:cubicBezTo>
                <a:lnTo>
                  <a:pt x="12192000" y="267448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227" y="37805"/>
            <a:ext cx="11330591" cy="1305697"/>
          </a:xfrm>
        </p:spPr>
        <p:txBody>
          <a:bodyPr>
            <a:normAutofit/>
          </a:bodyPr>
          <a:lstStyle/>
          <a:p>
            <a:r>
              <a:rPr lang="en-US" dirty="0"/>
              <a:t>Question 3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7A8A8A-B020-4F46-8329-D75799D71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4144" y="6080078"/>
            <a:ext cx="9517857" cy="777922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CEAB9-FE45-504E-97BF-EE828451D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945" y="797080"/>
            <a:ext cx="11478873" cy="448591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If there is increased physiologic dead space, PECO2 will be ____ than PACO2.</a:t>
            </a:r>
          </a:p>
          <a:p>
            <a:pPr marL="0" indent="0">
              <a:buNone/>
            </a:pPr>
            <a:r>
              <a:rPr lang="en-US" dirty="0"/>
              <a:t>A) Equal to</a:t>
            </a:r>
          </a:p>
          <a:p>
            <a:pPr marL="0" indent="0">
              <a:buNone/>
            </a:pPr>
            <a:r>
              <a:rPr lang="en-US" dirty="0"/>
              <a:t>B) Greater than</a:t>
            </a:r>
          </a:p>
          <a:p>
            <a:pPr marL="0" indent="0">
              <a:buNone/>
            </a:pPr>
            <a:r>
              <a:rPr lang="en-US" dirty="0">
                <a:highlight>
                  <a:srgbClr val="FFFF00"/>
                </a:highlight>
              </a:rPr>
              <a:t>C) Less than</a:t>
            </a:r>
          </a:p>
        </p:txBody>
      </p:sp>
    </p:spTree>
    <p:extLst>
      <p:ext uri="{BB962C8B-B14F-4D97-AF65-F5344CB8AC3E}">
        <p14:creationId xmlns:p14="http://schemas.microsoft.com/office/powerpoint/2010/main" val="1666362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7CEDE2E-C8CD-424B-A0AB-9CDDD3A43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AEC738E-E912-420C-B0E2-17A69DF32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5620" y="0"/>
            <a:ext cx="11816380" cy="6858000"/>
          </a:xfrm>
          <a:custGeom>
            <a:avLst/>
            <a:gdLst>
              <a:gd name="connsiteX0" fmla="*/ 8367 w 11816380"/>
              <a:gd name="connsiteY0" fmla="*/ 6848079 h 6858000"/>
              <a:gd name="connsiteX1" fmla="*/ 946 w 11816380"/>
              <a:gd name="connsiteY1" fmla="*/ 6858000 h 6858000"/>
              <a:gd name="connsiteX2" fmla="*/ 0 w 11816380"/>
              <a:gd name="connsiteY2" fmla="*/ 6858000 h 6858000"/>
              <a:gd name="connsiteX3" fmla="*/ 8008701 w 11816380"/>
              <a:gd name="connsiteY3" fmla="*/ 0 h 6858000"/>
              <a:gd name="connsiteX4" fmla="*/ 11816380 w 11816380"/>
              <a:gd name="connsiteY4" fmla="*/ 0 h 6858000"/>
              <a:gd name="connsiteX5" fmla="*/ 11816380 w 11816380"/>
              <a:gd name="connsiteY5" fmla="*/ 6858000 h 6858000"/>
              <a:gd name="connsiteX6" fmla="*/ 12879 w 11816380"/>
              <a:gd name="connsiteY6" fmla="*/ 6858000 h 6858000"/>
              <a:gd name="connsiteX7" fmla="*/ 185257 w 11816380"/>
              <a:gd name="connsiteY7" fmla="*/ 6681490 h 6858000"/>
              <a:gd name="connsiteX8" fmla="*/ 349627 w 11816380"/>
              <a:gd name="connsiteY8" fmla="*/ 6491141 h 6858000"/>
              <a:gd name="connsiteX9" fmla="*/ 435850 w 11816380"/>
              <a:gd name="connsiteY9" fmla="*/ 6356175 h 6858000"/>
              <a:gd name="connsiteX10" fmla="*/ 513949 w 11816380"/>
              <a:gd name="connsiteY10" fmla="*/ 6236376 h 6858000"/>
              <a:gd name="connsiteX11" fmla="*/ 644725 w 11816380"/>
              <a:gd name="connsiteY11" fmla="*/ 6047133 h 6858000"/>
              <a:gd name="connsiteX12" fmla="*/ 755864 w 11816380"/>
              <a:gd name="connsiteY12" fmla="*/ 5875377 h 6858000"/>
              <a:gd name="connsiteX13" fmla="*/ 805295 w 11816380"/>
              <a:gd name="connsiteY13" fmla="*/ 5828953 h 6858000"/>
              <a:gd name="connsiteX14" fmla="*/ 854705 w 11816380"/>
              <a:gd name="connsiteY14" fmla="*/ 5795741 h 6858000"/>
              <a:gd name="connsiteX15" fmla="*/ 864711 w 11816380"/>
              <a:gd name="connsiteY15" fmla="*/ 5789123 h 6858000"/>
              <a:gd name="connsiteX16" fmla="*/ 915038 w 11816380"/>
              <a:gd name="connsiteY16" fmla="*/ 5676299 h 6858000"/>
              <a:gd name="connsiteX17" fmla="*/ 891159 w 11816380"/>
              <a:gd name="connsiteY17" fmla="*/ 5752283 h 6858000"/>
              <a:gd name="connsiteX18" fmla="*/ 891423 w 11816380"/>
              <a:gd name="connsiteY18" fmla="*/ 5752392 h 6858000"/>
              <a:gd name="connsiteX19" fmla="*/ 933153 w 11816380"/>
              <a:gd name="connsiteY19" fmla="*/ 5622359 h 6858000"/>
              <a:gd name="connsiteX20" fmla="*/ 988982 w 11816380"/>
              <a:gd name="connsiteY20" fmla="*/ 5555854 h 6858000"/>
              <a:gd name="connsiteX21" fmla="*/ 1027589 w 11816380"/>
              <a:gd name="connsiteY21" fmla="*/ 5528213 h 6858000"/>
              <a:gd name="connsiteX22" fmla="*/ 1049768 w 11816380"/>
              <a:gd name="connsiteY22" fmla="*/ 5510295 h 6858000"/>
              <a:gd name="connsiteX23" fmla="*/ 1086224 w 11816380"/>
              <a:gd name="connsiteY23" fmla="*/ 5455516 h 6858000"/>
              <a:gd name="connsiteX24" fmla="*/ 1219479 w 11816380"/>
              <a:gd name="connsiteY24" fmla="*/ 5343472 h 6858000"/>
              <a:gd name="connsiteX25" fmla="*/ 1313068 w 11816380"/>
              <a:gd name="connsiteY25" fmla="*/ 5275221 h 6858000"/>
              <a:gd name="connsiteX26" fmla="*/ 1370857 w 11816380"/>
              <a:gd name="connsiteY26" fmla="*/ 5250801 h 6858000"/>
              <a:gd name="connsiteX27" fmla="*/ 1383927 w 11816380"/>
              <a:gd name="connsiteY27" fmla="*/ 5241501 h 6858000"/>
              <a:gd name="connsiteX28" fmla="*/ 1389964 w 11816380"/>
              <a:gd name="connsiteY28" fmla="*/ 5235966 h 6858000"/>
              <a:gd name="connsiteX29" fmla="*/ 1436180 w 11816380"/>
              <a:gd name="connsiteY29" fmla="*/ 5191057 h 6858000"/>
              <a:gd name="connsiteX30" fmla="*/ 1462293 w 11816380"/>
              <a:gd name="connsiteY30" fmla="*/ 5172481 h 6858000"/>
              <a:gd name="connsiteX31" fmla="*/ 1471185 w 11816380"/>
              <a:gd name="connsiteY31" fmla="*/ 5172057 h 6858000"/>
              <a:gd name="connsiteX32" fmla="*/ 1484305 w 11816380"/>
              <a:gd name="connsiteY32" fmla="*/ 5160542 h 6858000"/>
              <a:gd name="connsiteX33" fmla="*/ 1554881 w 11816380"/>
              <a:gd name="connsiteY33" fmla="*/ 5084696 h 6858000"/>
              <a:gd name="connsiteX34" fmla="*/ 1636417 w 11816380"/>
              <a:gd name="connsiteY34" fmla="*/ 5001825 h 6858000"/>
              <a:gd name="connsiteX35" fmla="*/ 1660648 w 11816380"/>
              <a:gd name="connsiteY35" fmla="*/ 4950880 h 6858000"/>
              <a:gd name="connsiteX36" fmla="*/ 1706248 w 11816380"/>
              <a:gd name="connsiteY36" fmla="*/ 4843347 h 6858000"/>
              <a:gd name="connsiteX37" fmla="*/ 1710144 w 11816380"/>
              <a:gd name="connsiteY37" fmla="*/ 4829405 h 6858000"/>
              <a:gd name="connsiteX38" fmla="*/ 1719000 w 11816380"/>
              <a:gd name="connsiteY38" fmla="*/ 4829676 h 6858000"/>
              <a:gd name="connsiteX39" fmla="*/ 1733138 w 11816380"/>
              <a:gd name="connsiteY39" fmla="*/ 4813339 h 6858000"/>
              <a:gd name="connsiteX40" fmla="*/ 1778821 w 11816380"/>
              <a:gd name="connsiteY40" fmla="*/ 4805218 h 6858000"/>
              <a:gd name="connsiteX41" fmla="*/ 1800963 w 11816380"/>
              <a:gd name="connsiteY41" fmla="*/ 4763797 h 6858000"/>
              <a:gd name="connsiteX42" fmla="*/ 1810119 w 11816380"/>
              <a:gd name="connsiteY42" fmla="*/ 4737383 h 6858000"/>
              <a:gd name="connsiteX43" fmla="*/ 1827836 w 11816380"/>
              <a:gd name="connsiteY43" fmla="*/ 4724888 h 6858000"/>
              <a:gd name="connsiteX44" fmla="*/ 1833582 w 11816380"/>
              <a:gd name="connsiteY44" fmla="*/ 4707016 h 6858000"/>
              <a:gd name="connsiteX45" fmla="*/ 1918415 w 11816380"/>
              <a:gd name="connsiteY45" fmla="*/ 4635645 h 6858000"/>
              <a:gd name="connsiteX46" fmla="*/ 1931685 w 11816380"/>
              <a:gd name="connsiteY46" fmla="*/ 4624502 h 6858000"/>
              <a:gd name="connsiteX47" fmla="*/ 1935030 w 11816380"/>
              <a:gd name="connsiteY47" fmla="*/ 4613163 h 6858000"/>
              <a:gd name="connsiteX48" fmla="*/ 1952342 w 11816380"/>
              <a:gd name="connsiteY48" fmla="*/ 4594063 h 6858000"/>
              <a:gd name="connsiteX49" fmla="*/ 1961790 w 11816380"/>
              <a:gd name="connsiteY49" fmla="*/ 4592968 h 6858000"/>
              <a:gd name="connsiteX50" fmla="*/ 1960579 w 11816380"/>
              <a:gd name="connsiteY50" fmla="*/ 4588653 h 6858000"/>
              <a:gd name="connsiteX51" fmla="*/ 2030023 w 11816380"/>
              <a:gd name="connsiteY51" fmla="*/ 4496718 h 6858000"/>
              <a:gd name="connsiteX52" fmla="*/ 2042051 w 11816380"/>
              <a:gd name="connsiteY52" fmla="*/ 4481148 h 6858000"/>
              <a:gd name="connsiteX53" fmla="*/ 2136989 w 11816380"/>
              <a:gd name="connsiteY53" fmla="*/ 4432859 h 6858000"/>
              <a:gd name="connsiteX54" fmla="*/ 2162370 w 11816380"/>
              <a:gd name="connsiteY54" fmla="*/ 4411168 h 6858000"/>
              <a:gd name="connsiteX55" fmla="*/ 2169275 w 11816380"/>
              <a:gd name="connsiteY55" fmla="*/ 4403806 h 6858000"/>
              <a:gd name="connsiteX56" fmla="*/ 2181740 w 11816380"/>
              <a:gd name="connsiteY56" fmla="*/ 4389325 h 6858000"/>
              <a:gd name="connsiteX57" fmla="*/ 2222578 w 11816380"/>
              <a:gd name="connsiteY57" fmla="*/ 4276352 h 6858000"/>
              <a:gd name="connsiteX58" fmla="*/ 2356968 w 11816380"/>
              <a:gd name="connsiteY58" fmla="*/ 4104655 h 6858000"/>
              <a:gd name="connsiteX59" fmla="*/ 2741875 w 11816380"/>
              <a:gd name="connsiteY59" fmla="*/ 3505835 h 6858000"/>
              <a:gd name="connsiteX60" fmla="*/ 2827910 w 11816380"/>
              <a:gd name="connsiteY60" fmla="*/ 3396765 h 6858000"/>
              <a:gd name="connsiteX61" fmla="*/ 2924580 w 11816380"/>
              <a:gd name="connsiteY61" fmla="*/ 3353018 h 6858000"/>
              <a:gd name="connsiteX62" fmla="*/ 3068218 w 11816380"/>
              <a:gd name="connsiteY62" fmla="*/ 3200632 h 6858000"/>
              <a:gd name="connsiteX63" fmla="*/ 3180481 w 11816380"/>
              <a:gd name="connsiteY63" fmla="*/ 3072491 h 6858000"/>
              <a:gd name="connsiteX64" fmla="*/ 3266384 w 11816380"/>
              <a:gd name="connsiteY64" fmla="*/ 3000345 h 6858000"/>
              <a:gd name="connsiteX65" fmla="*/ 3370119 w 11816380"/>
              <a:gd name="connsiteY65" fmla="*/ 2923806 h 6858000"/>
              <a:gd name="connsiteX66" fmla="*/ 3399194 w 11816380"/>
              <a:gd name="connsiteY66" fmla="*/ 2897238 h 6858000"/>
              <a:gd name="connsiteX67" fmla="*/ 3474985 w 11816380"/>
              <a:gd name="connsiteY67" fmla="*/ 2821875 h 6858000"/>
              <a:gd name="connsiteX68" fmla="*/ 3949309 w 11816380"/>
              <a:gd name="connsiteY68" fmla="*/ 2610411 h 6858000"/>
              <a:gd name="connsiteX69" fmla="*/ 4156139 w 11816380"/>
              <a:gd name="connsiteY69" fmla="*/ 2413665 h 6858000"/>
              <a:gd name="connsiteX70" fmla="*/ 4214917 w 11816380"/>
              <a:gd name="connsiteY70" fmla="*/ 2391331 h 6858000"/>
              <a:gd name="connsiteX71" fmla="*/ 4288005 w 11816380"/>
              <a:gd name="connsiteY71" fmla="*/ 2354999 h 6858000"/>
              <a:gd name="connsiteX72" fmla="*/ 4358061 w 11816380"/>
              <a:gd name="connsiteY72" fmla="*/ 2319819 h 6858000"/>
              <a:gd name="connsiteX73" fmla="*/ 4405052 w 11816380"/>
              <a:gd name="connsiteY73" fmla="*/ 2274688 h 6858000"/>
              <a:gd name="connsiteX74" fmla="*/ 4471333 w 11816380"/>
              <a:gd name="connsiteY74" fmla="*/ 2236968 h 6858000"/>
              <a:gd name="connsiteX75" fmla="*/ 4841095 w 11816380"/>
              <a:gd name="connsiteY75" fmla="*/ 1968135 h 6858000"/>
              <a:gd name="connsiteX76" fmla="*/ 5008479 w 11816380"/>
              <a:gd name="connsiteY76" fmla="*/ 1888679 h 6858000"/>
              <a:gd name="connsiteX77" fmla="*/ 5180683 w 11816380"/>
              <a:gd name="connsiteY77" fmla="*/ 1753061 h 6858000"/>
              <a:gd name="connsiteX78" fmla="*/ 5665116 w 11816380"/>
              <a:gd name="connsiteY78" fmla="*/ 1552454 h 6858000"/>
              <a:gd name="connsiteX79" fmla="*/ 6116480 w 11816380"/>
              <a:gd name="connsiteY79" fmla="*/ 1319724 h 6858000"/>
              <a:gd name="connsiteX80" fmla="*/ 6252872 w 11816380"/>
              <a:gd name="connsiteY80" fmla="*/ 1225617 h 6858000"/>
              <a:gd name="connsiteX81" fmla="*/ 6346295 w 11816380"/>
              <a:gd name="connsiteY81" fmla="*/ 1201230 h 6858000"/>
              <a:gd name="connsiteX82" fmla="*/ 6393706 w 11816380"/>
              <a:gd name="connsiteY82" fmla="*/ 1174911 h 6858000"/>
              <a:gd name="connsiteX83" fmla="*/ 6582798 w 11816380"/>
              <a:gd name="connsiteY83" fmla="*/ 1126130 h 6858000"/>
              <a:gd name="connsiteX84" fmla="*/ 6646379 w 11816380"/>
              <a:gd name="connsiteY84" fmla="*/ 1058806 h 6858000"/>
              <a:gd name="connsiteX85" fmla="*/ 6707073 w 11816380"/>
              <a:gd name="connsiteY85" fmla="*/ 972122 h 6858000"/>
              <a:gd name="connsiteX86" fmla="*/ 6998235 w 11816380"/>
              <a:gd name="connsiteY86" fmla="*/ 863403 h 6858000"/>
              <a:gd name="connsiteX87" fmla="*/ 7094498 w 11816380"/>
              <a:gd name="connsiteY87" fmla="*/ 808270 h 6858000"/>
              <a:gd name="connsiteX88" fmla="*/ 7151544 w 11816380"/>
              <a:gd name="connsiteY88" fmla="*/ 781198 h 6858000"/>
              <a:gd name="connsiteX89" fmla="*/ 7158731 w 11816380"/>
              <a:gd name="connsiteY89" fmla="*/ 781044 h 6858000"/>
              <a:gd name="connsiteX90" fmla="*/ 7274420 w 11816380"/>
              <a:gd name="connsiteY90" fmla="*/ 661941 h 6858000"/>
              <a:gd name="connsiteX91" fmla="*/ 7298271 w 11816380"/>
              <a:gd name="connsiteY91" fmla="*/ 649697 h 6858000"/>
              <a:gd name="connsiteX92" fmla="*/ 7401066 w 11816380"/>
              <a:gd name="connsiteY92" fmla="*/ 511127 h 6858000"/>
              <a:gd name="connsiteX93" fmla="*/ 7476746 w 11816380"/>
              <a:gd name="connsiteY93" fmla="*/ 449992 h 6858000"/>
              <a:gd name="connsiteX94" fmla="*/ 7593104 w 11816380"/>
              <a:gd name="connsiteY94" fmla="*/ 389139 h 6858000"/>
              <a:gd name="connsiteX95" fmla="*/ 7996473 w 11816380"/>
              <a:gd name="connsiteY95" fmla="*/ 124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11816380" h="6858000">
                <a:moveTo>
                  <a:pt x="8367" y="6848079"/>
                </a:moveTo>
                <a:lnTo>
                  <a:pt x="946" y="6858000"/>
                </a:lnTo>
                <a:lnTo>
                  <a:pt x="0" y="6858000"/>
                </a:lnTo>
                <a:close/>
                <a:moveTo>
                  <a:pt x="8008701" y="0"/>
                </a:moveTo>
                <a:lnTo>
                  <a:pt x="11816380" y="0"/>
                </a:lnTo>
                <a:lnTo>
                  <a:pt x="11816380" y="6858000"/>
                </a:lnTo>
                <a:lnTo>
                  <a:pt x="12879" y="6858000"/>
                </a:lnTo>
                <a:lnTo>
                  <a:pt x="185257" y="6681490"/>
                </a:lnTo>
                <a:lnTo>
                  <a:pt x="349627" y="6491141"/>
                </a:lnTo>
                <a:lnTo>
                  <a:pt x="435850" y="6356175"/>
                </a:lnTo>
                <a:lnTo>
                  <a:pt x="513949" y="6236376"/>
                </a:lnTo>
                <a:cubicBezTo>
                  <a:pt x="549141" y="6113665"/>
                  <a:pt x="589071" y="6135413"/>
                  <a:pt x="644725" y="6047133"/>
                </a:cubicBezTo>
                <a:cubicBezTo>
                  <a:pt x="712062" y="5950197"/>
                  <a:pt x="703016" y="6017252"/>
                  <a:pt x="755864" y="5875377"/>
                </a:cubicBezTo>
                <a:cubicBezTo>
                  <a:pt x="781231" y="5873328"/>
                  <a:pt x="793445" y="5858999"/>
                  <a:pt x="805295" y="5828953"/>
                </a:cubicBezTo>
                <a:cubicBezTo>
                  <a:pt x="822240" y="5805796"/>
                  <a:pt x="839845" y="5801743"/>
                  <a:pt x="854705" y="5795741"/>
                </a:cubicBezTo>
                <a:lnTo>
                  <a:pt x="864711" y="5789123"/>
                </a:lnTo>
                <a:lnTo>
                  <a:pt x="915038" y="5676299"/>
                </a:lnTo>
                <a:lnTo>
                  <a:pt x="891159" y="5752283"/>
                </a:lnTo>
                <a:cubicBezTo>
                  <a:pt x="891247" y="5752319"/>
                  <a:pt x="891334" y="5752355"/>
                  <a:pt x="891423" y="5752392"/>
                </a:cubicBezTo>
                <a:lnTo>
                  <a:pt x="933153" y="5622359"/>
                </a:lnTo>
                <a:cubicBezTo>
                  <a:pt x="957432" y="5594851"/>
                  <a:pt x="979837" y="5564309"/>
                  <a:pt x="988982" y="5555854"/>
                </a:cubicBezTo>
                <a:cubicBezTo>
                  <a:pt x="1014562" y="5557498"/>
                  <a:pt x="1014592" y="5540846"/>
                  <a:pt x="1027589" y="5528213"/>
                </a:cubicBezTo>
                <a:cubicBezTo>
                  <a:pt x="1040025" y="5531526"/>
                  <a:pt x="1052240" y="5522509"/>
                  <a:pt x="1049768" y="5510295"/>
                </a:cubicBezTo>
                <a:cubicBezTo>
                  <a:pt x="1028205" y="5493040"/>
                  <a:pt x="1093698" y="5472501"/>
                  <a:pt x="1086224" y="5455516"/>
                </a:cubicBezTo>
                <a:cubicBezTo>
                  <a:pt x="1109218" y="5435092"/>
                  <a:pt x="1218059" y="5379864"/>
                  <a:pt x="1219479" y="5343472"/>
                </a:cubicBezTo>
                <a:cubicBezTo>
                  <a:pt x="1262343" y="5297185"/>
                  <a:pt x="1291871" y="5290784"/>
                  <a:pt x="1313068" y="5275221"/>
                </a:cubicBezTo>
                <a:cubicBezTo>
                  <a:pt x="1338201" y="5263736"/>
                  <a:pt x="1316257" y="5288451"/>
                  <a:pt x="1370857" y="5250801"/>
                </a:cubicBezTo>
                <a:lnTo>
                  <a:pt x="1383927" y="5241501"/>
                </a:lnTo>
                <a:lnTo>
                  <a:pt x="1389964" y="5235966"/>
                </a:lnTo>
                <a:cubicBezTo>
                  <a:pt x="1405217" y="5221853"/>
                  <a:pt x="1420713" y="5207094"/>
                  <a:pt x="1436180" y="5191057"/>
                </a:cubicBezTo>
                <a:cubicBezTo>
                  <a:pt x="1447510" y="5179996"/>
                  <a:pt x="1455651" y="5174758"/>
                  <a:pt x="1462293" y="5172481"/>
                </a:cubicBezTo>
                <a:lnTo>
                  <a:pt x="1471185" y="5172057"/>
                </a:lnTo>
                <a:lnTo>
                  <a:pt x="1484305" y="5160542"/>
                </a:lnTo>
                <a:cubicBezTo>
                  <a:pt x="1521747" y="5126137"/>
                  <a:pt x="1556786" y="5090762"/>
                  <a:pt x="1554881" y="5084696"/>
                </a:cubicBezTo>
                <a:cubicBezTo>
                  <a:pt x="1582217" y="5063462"/>
                  <a:pt x="1607343" y="5003712"/>
                  <a:pt x="1636417" y="5001825"/>
                </a:cubicBezTo>
                <a:cubicBezTo>
                  <a:pt x="1616819" y="4983976"/>
                  <a:pt x="1670522" y="4974167"/>
                  <a:pt x="1660648" y="4950880"/>
                </a:cubicBezTo>
                <a:cubicBezTo>
                  <a:pt x="1672286" y="4924466"/>
                  <a:pt x="1699662" y="4862319"/>
                  <a:pt x="1706248" y="4843347"/>
                </a:cubicBezTo>
                <a:lnTo>
                  <a:pt x="1710144" y="4829405"/>
                </a:lnTo>
                <a:lnTo>
                  <a:pt x="1719000" y="4829676"/>
                </a:lnTo>
                <a:lnTo>
                  <a:pt x="1733138" y="4813339"/>
                </a:lnTo>
                <a:cubicBezTo>
                  <a:pt x="1743107" y="4809262"/>
                  <a:pt x="1767517" y="4813476"/>
                  <a:pt x="1778821" y="4805218"/>
                </a:cubicBezTo>
                <a:cubicBezTo>
                  <a:pt x="1799902" y="4784351"/>
                  <a:pt x="1786939" y="4756652"/>
                  <a:pt x="1800963" y="4763797"/>
                </a:cubicBezTo>
                <a:cubicBezTo>
                  <a:pt x="1799788" y="4753414"/>
                  <a:pt x="1803373" y="4744848"/>
                  <a:pt x="1810119" y="4737383"/>
                </a:cubicBezTo>
                <a:lnTo>
                  <a:pt x="1827836" y="4724888"/>
                </a:lnTo>
                <a:lnTo>
                  <a:pt x="1833582" y="4707016"/>
                </a:lnTo>
                <a:cubicBezTo>
                  <a:pt x="1848678" y="4692142"/>
                  <a:pt x="1902064" y="4649397"/>
                  <a:pt x="1918415" y="4635645"/>
                </a:cubicBezTo>
                <a:lnTo>
                  <a:pt x="1931685" y="4624502"/>
                </a:lnTo>
                <a:lnTo>
                  <a:pt x="1935030" y="4613163"/>
                </a:lnTo>
                <a:cubicBezTo>
                  <a:pt x="1938529" y="4604374"/>
                  <a:pt x="1943710" y="4597333"/>
                  <a:pt x="1952342" y="4594063"/>
                </a:cubicBezTo>
                <a:lnTo>
                  <a:pt x="1961790" y="4592968"/>
                </a:lnTo>
                <a:lnTo>
                  <a:pt x="1960579" y="4588653"/>
                </a:lnTo>
                <a:cubicBezTo>
                  <a:pt x="1971951" y="4572611"/>
                  <a:pt x="2016445" y="4514635"/>
                  <a:pt x="2030023" y="4496718"/>
                </a:cubicBezTo>
                <a:cubicBezTo>
                  <a:pt x="2037392" y="4499564"/>
                  <a:pt x="2039280" y="4485769"/>
                  <a:pt x="2042051" y="4481148"/>
                </a:cubicBezTo>
                <a:cubicBezTo>
                  <a:pt x="2059877" y="4470506"/>
                  <a:pt x="2114169" y="4446888"/>
                  <a:pt x="2136989" y="4432859"/>
                </a:cubicBezTo>
                <a:lnTo>
                  <a:pt x="2162370" y="4411168"/>
                </a:lnTo>
                <a:lnTo>
                  <a:pt x="2169275" y="4403806"/>
                </a:lnTo>
                <a:lnTo>
                  <a:pt x="2181740" y="4389325"/>
                </a:lnTo>
                <a:lnTo>
                  <a:pt x="2222578" y="4276352"/>
                </a:lnTo>
                <a:cubicBezTo>
                  <a:pt x="2234385" y="4218357"/>
                  <a:pt x="2266630" y="4150320"/>
                  <a:pt x="2356968" y="4104655"/>
                </a:cubicBezTo>
                <a:cubicBezTo>
                  <a:pt x="2558762" y="3959115"/>
                  <a:pt x="2648835" y="3578349"/>
                  <a:pt x="2741875" y="3505835"/>
                </a:cubicBezTo>
                <a:cubicBezTo>
                  <a:pt x="2766846" y="3430647"/>
                  <a:pt x="2753505" y="3521850"/>
                  <a:pt x="2827910" y="3396765"/>
                </a:cubicBezTo>
                <a:cubicBezTo>
                  <a:pt x="2839568" y="3397751"/>
                  <a:pt x="2911438" y="3354325"/>
                  <a:pt x="2924580" y="3353018"/>
                </a:cubicBezTo>
                <a:cubicBezTo>
                  <a:pt x="2998120" y="3313808"/>
                  <a:pt x="3048476" y="3247004"/>
                  <a:pt x="3068218" y="3200632"/>
                </a:cubicBezTo>
                <a:cubicBezTo>
                  <a:pt x="3101903" y="3153666"/>
                  <a:pt x="3139850" y="3111386"/>
                  <a:pt x="3180481" y="3072491"/>
                </a:cubicBezTo>
                <a:lnTo>
                  <a:pt x="3266384" y="3000345"/>
                </a:lnTo>
                <a:lnTo>
                  <a:pt x="3370119" y="2923806"/>
                </a:lnTo>
                <a:lnTo>
                  <a:pt x="3399194" y="2897238"/>
                </a:lnTo>
                <a:cubicBezTo>
                  <a:pt x="3440810" y="2862165"/>
                  <a:pt x="3435851" y="2856396"/>
                  <a:pt x="3474985" y="2821875"/>
                </a:cubicBezTo>
                <a:cubicBezTo>
                  <a:pt x="3570799" y="2755925"/>
                  <a:pt x="3837237" y="2678248"/>
                  <a:pt x="3949309" y="2610411"/>
                </a:cubicBezTo>
                <a:cubicBezTo>
                  <a:pt x="4042919" y="2538961"/>
                  <a:pt x="4112740" y="2516271"/>
                  <a:pt x="4156139" y="2413665"/>
                </a:cubicBezTo>
                <a:lnTo>
                  <a:pt x="4214917" y="2391331"/>
                </a:lnTo>
                <a:lnTo>
                  <a:pt x="4288005" y="2354999"/>
                </a:lnTo>
                <a:lnTo>
                  <a:pt x="4358061" y="2319819"/>
                </a:lnTo>
                <a:lnTo>
                  <a:pt x="4405052" y="2274688"/>
                </a:lnTo>
                <a:lnTo>
                  <a:pt x="4471333" y="2236968"/>
                </a:lnTo>
                <a:cubicBezTo>
                  <a:pt x="4542128" y="2157460"/>
                  <a:pt x="4751570" y="2026184"/>
                  <a:pt x="4841095" y="1968135"/>
                </a:cubicBezTo>
                <a:cubicBezTo>
                  <a:pt x="4930620" y="1910087"/>
                  <a:pt x="4924603" y="1946910"/>
                  <a:pt x="5008479" y="1888679"/>
                </a:cubicBezTo>
                <a:cubicBezTo>
                  <a:pt x="5037447" y="1831206"/>
                  <a:pt x="5108650" y="1768433"/>
                  <a:pt x="5180683" y="1753061"/>
                </a:cubicBezTo>
                <a:cubicBezTo>
                  <a:pt x="5306522" y="1654524"/>
                  <a:pt x="5563838" y="1570601"/>
                  <a:pt x="5665116" y="1552454"/>
                </a:cubicBezTo>
                <a:cubicBezTo>
                  <a:pt x="5806563" y="1481525"/>
                  <a:pt x="6022714" y="1376484"/>
                  <a:pt x="6116480" y="1319724"/>
                </a:cubicBezTo>
                <a:cubicBezTo>
                  <a:pt x="6210243" y="1262964"/>
                  <a:pt x="6170277" y="1255962"/>
                  <a:pt x="6252872" y="1225617"/>
                </a:cubicBezTo>
                <a:cubicBezTo>
                  <a:pt x="6344027" y="1204162"/>
                  <a:pt x="6255140" y="1222685"/>
                  <a:pt x="6346295" y="1201230"/>
                </a:cubicBezTo>
                <a:cubicBezTo>
                  <a:pt x="6359073" y="1188623"/>
                  <a:pt x="6384988" y="1179503"/>
                  <a:pt x="6393706" y="1174911"/>
                </a:cubicBezTo>
                <a:lnTo>
                  <a:pt x="6582798" y="1126130"/>
                </a:lnTo>
                <a:lnTo>
                  <a:pt x="6646379" y="1058806"/>
                </a:lnTo>
                <a:cubicBezTo>
                  <a:pt x="6690380" y="1016954"/>
                  <a:pt x="6670357" y="1012595"/>
                  <a:pt x="6707073" y="972122"/>
                </a:cubicBezTo>
                <a:cubicBezTo>
                  <a:pt x="6805050" y="966099"/>
                  <a:pt x="6905605" y="801792"/>
                  <a:pt x="6998235" y="863403"/>
                </a:cubicBezTo>
                <a:cubicBezTo>
                  <a:pt x="7051064" y="810193"/>
                  <a:pt x="7042448" y="760955"/>
                  <a:pt x="7094498" y="808270"/>
                </a:cubicBezTo>
                <a:cubicBezTo>
                  <a:pt x="7113972" y="791641"/>
                  <a:pt x="7132786" y="784262"/>
                  <a:pt x="7151544" y="781198"/>
                </a:cubicBezTo>
                <a:lnTo>
                  <a:pt x="7158731" y="781044"/>
                </a:lnTo>
                <a:lnTo>
                  <a:pt x="7274420" y="661941"/>
                </a:lnTo>
                <a:lnTo>
                  <a:pt x="7298271" y="649697"/>
                </a:lnTo>
                <a:lnTo>
                  <a:pt x="7401066" y="511127"/>
                </a:lnTo>
                <a:lnTo>
                  <a:pt x="7476746" y="449992"/>
                </a:lnTo>
                <a:lnTo>
                  <a:pt x="7593104" y="389139"/>
                </a:lnTo>
                <a:cubicBezTo>
                  <a:pt x="7766913" y="299698"/>
                  <a:pt x="7873028" y="146034"/>
                  <a:pt x="7996473" y="1245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8875E3E-9B19-48D9-A325-5E154ACFD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294694">
            <a:off x="-251317" y="-312869"/>
            <a:ext cx="7766407" cy="5322018"/>
          </a:xfrm>
          <a:custGeom>
            <a:avLst/>
            <a:gdLst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20115 w 7766407"/>
              <a:gd name="connsiteY155" fmla="*/ 755866 h 5322018"/>
              <a:gd name="connsiteX156" fmla="*/ 420116 w 7766407"/>
              <a:gd name="connsiteY156" fmla="*/ 755866 h 5322018"/>
              <a:gd name="connsiteX157" fmla="*/ 443847 w 7766407"/>
              <a:gd name="connsiteY157" fmla="*/ 346023 h 5322018"/>
              <a:gd name="connsiteX158" fmla="*/ 445556 w 7766407"/>
              <a:gd name="connsiteY158" fmla="*/ 318255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20115 w 7766407"/>
              <a:gd name="connsiteY155" fmla="*/ 755866 h 5322018"/>
              <a:gd name="connsiteX156" fmla="*/ 443847 w 7766407"/>
              <a:gd name="connsiteY156" fmla="*/ 346023 h 5322018"/>
              <a:gd name="connsiteX157" fmla="*/ 445556 w 7766407"/>
              <a:gd name="connsiteY157" fmla="*/ 318255 h 5322018"/>
              <a:gd name="connsiteX158" fmla="*/ 473895 w 7766407"/>
              <a:gd name="connsiteY158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43847 w 7766407"/>
              <a:gd name="connsiteY155" fmla="*/ 346023 h 5322018"/>
              <a:gd name="connsiteX156" fmla="*/ 445556 w 7766407"/>
              <a:gd name="connsiteY156" fmla="*/ 318255 h 5322018"/>
              <a:gd name="connsiteX157" fmla="*/ 473895 w 7766407"/>
              <a:gd name="connsiteY157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43847 w 7766407"/>
              <a:gd name="connsiteY155" fmla="*/ 346023 h 5322018"/>
              <a:gd name="connsiteX156" fmla="*/ 473895 w 7766407"/>
              <a:gd name="connsiteY156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443847 w 7766407"/>
              <a:gd name="connsiteY154" fmla="*/ 346023 h 5322018"/>
              <a:gd name="connsiteX155" fmla="*/ 473895 w 7766407"/>
              <a:gd name="connsiteY155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473895 w 7766407"/>
              <a:gd name="connsiteY154" fmla="*/ 0 h 5322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7766407" h="5322018">
                <a:moveTo>
                  <a:pt x="473895" y="0"/>
                </a:moveTo>
                <a:lnTo>
                  <a:pt x="7766407" y="649356"/>
                </a:lnTo>
                <a:lnTo>
                  <a:pt x="7754419" y="656832"/>
                </a:lnTo>
                <a:cubicBezTo>
                  <a:pt x="7726474" y="677470"/>
                  <a:pt x="7696788" y="705576"/>
                  <a:pt x="7674875" y="705925"/>
                </a:cubicBezTo>
                <a:cubicBezTo>
                  <a:pt x="7659838" y="692337"/>
                  <a:pt x="7619354" y="711670"/>
                  <a:pt x="7594593" y="715147"/>
                </a:cubicBezTo>
                <a:cubicBezTo>
                  <a:pt x="7553036" y="756392"/>
                  <a:pt x="7553949" y="790366"/>
                  <a:pt x="7522045" y="799587"/>
                </a:cubicBezTo>
                <a:cubicBezTo>
                  <a:pt x="7499833" y="804948"/>
                  <a:pt x="7434970" y="857646"/>
                  <a:pt x="7399327" y="845960"/>
                </a:cubicBezTo>
                <a:cubicBezTo>
                  <a:pt x="7373461" y="881898"/>
                  <a:pt x="7346529" y="865787"/>
                  <a:pt x="7322627" y="887773"/>
                </a:cubicBezTo>
                <a:cubicBezTo>
                  <a:pt x="7261844" y="921968"/>
                  <a:pt x="7241893" y="963214"/>
                  <a:pt x="7151262" y="984886"/>
                </a:cubicBezTo>
                <a:cubicBezTo>
                  <a:pt x="7056829" y="1041135"/>
                  <a:pt x="6851604" y="1071499"/>
                  <a:pt x="6756023" y="1188542"/>
                </a:cubicBezTo>
                <a:cubicBezTo>
                  <a:pt x="6730515" y="1182883"/>
                  <a:pt x="6727803" y="1236044"/>
                  <a:pt x="6712672" y="1246467"/>
                </a:cubicBezTo>
                <a:cubicBezTo>
                  <a:pt x="6700674" y="1241234"/>
                  <a:pt x="6686914" y="1248210"/>
                  <a:pt x="6687440" y="1260662"/>
                </a:cubicBezTo>
                <a:cubicBezTo>
                  <a:pt x="6706387" y="1281105"/>
                  <a:pt x="6637089" y="1291049"/>
                  <a:pt x="6641885" y="1309000"/>
                </a:cubicBezTo>
                <a:cubicBezTo>
                  <a:pt x="6615428" y="1325541"/>
                  <a:pt x="6496868" y="1362901"/>
                  <a:pt x="6489577" y="1398613"/>
                </a:cubicBezTo>
                <a:cubicBezTo>
                  <a:pt x="6438934" y="1437557"/>
                  <a:pt x="6408150" y="1439216"/>
                  <a:pt x="6384287" y="1451239"/>
                </a:cubicBezTo>
                <a:cubicBezTo>
                  <a:pt x="6353231" y="1459670"/>
                  <a:pt x="6322480" y="1490139"/>
                  <a:pt x="6220937" y="1540763"/>
                </a:cubicBezTo>
                <a:cubicBezTo>
                  <a:pt x="6204693" y="1542635"/>
                  <a:pt x="6108072" y="1588639"/>
                  <a:pt x="6109958" y="1601219"/>
                </a:cubicBezTo>
                <a:cubicBezTo>
                  <a:pt x="6078993" y="1617872"/>
                  <a:pt x="6044057" y="1672908"/>
                  <a:pt x="6014458" y="1670184"/>
                </a:cubicBezTo>
                <a:cubicBezTo>
                  <a:pt x="5969352" y="1710290"/>
                  <a:pt x="5873335" y="1807008"/>
                  <a:pt x="5839315" y="1841855"/>
                </a:cubicBezTo>
                <a:cubicBezTo>
                  <a:pt x="5814714" y="1859136"/>
                  <a:pt x="5823315" y="1888532"/>
                  <a:pt x="5810333" y="1879264"/>
                </a:cubicBezTo>
                <a:cubicBezTo>
                  <a:pt x="5809847" y="1889703"/>
                  <a:pt x="5804854" y="1897596"/>
                  <a:pt x="5796856" y="1903903"/>
                </a:cubicBezTo>
                <a:lnTo>
                  <a:pt x="5776991" y="1913445"/>
                </a:lnTo>
                <a:lnTo>
                  <a:pt x="5768324" y="1930187"/>
                </a:lnTo>
                <a:cubicBezTo>
                  <a:pt x="5763604" y="1934681"/>
                  <a:pt x="5756862" y="1937046"/>
                  <a:pt x="5746715" y="1935728"/>
                </a:cubicBezTo>
                <a:cubicBezTo>
                  <a:pt x="5742675" y="1938108"/>
                  <a:pt x="5736889" y="1941888"/>
                  <a:pt x="5730244" y="1946380"/>
                </a:cubicBezTo>
                <a:lnTo>
                  <a:pt x="5551772" y="2005270"/>
                </a:lnTo>
                <a:cubicBezTo>
                  <a:pt x="5468669" y="2047436"/>
                  <a:pt x="5320429" y="2119450"/>
                  <a:pt x="5246617" y="2162655"/>
                </a:cubicBezTo>
                <a:lnTo>
                  <a:pt x="5108893" y="2264498"/>
                </a:lnTo>
                <a:lnTo>
                  <a:pt x="4972149" y="2387894"/>
                </a:lnTo>
                <a:cubicBezTo>
                  <a:pt x="4958199" y="2397068"/>
                  <a:pt x="4944146" y="2406292"/>
                  <a:pt x="4933888" y="2412305"/>
                </a:cubicBezTo>
                <a:cubicBezTo>
                  <a:pt x="4926031" y="2437683"/>
                  <a:pt x="4906397" y="2420081"/>
                  <a:pt x="4886680" y="2435959"/>
                </a:cubicBezTo>
                <a:cubicBezTo>
                  <a:pt x="4879505" y="2447520"/>
                  <a:pt x="4872446" y="2452218"/>
                  <a:pt x="4858349" y="2449951"/>
                </a:cubicBezTo>
                <a:cubicBezTo>
                  <a:pt x="4826189" y="2504934"/>
                  <a:pt x="4829559" y="2465158"/>
                  <a:pt x="4790282" y="2498841"/>
                </a:cubicBezTo>
                <a:cubicBezTo>
                  <a:pt x="4757654" y="2530220"/>
                  <a:pt x="4717406" y="2559468"/>
                  <a:pt x="4695421" y="2608329"/>
                </a:cubicBezTo>
                <a:cubicBezTo>
                  <a:pt x="4692985" y="2620404"/>
                  <a:pt x="4673890" y="2621247"/>
                  <a:pt x="4660953" y="2633640"/>
                </a:cubicBezTo>
                <a:cubicBezTo>
                  <a:pt x="4648016" y="2646033"/>
                  <a:pt x="4637843" y="2667289"/>
                  <a:pt x="4617793" y="2682689"/>
                </a:cubicBezTo>
                <a:cubicBezTo>
                  <a:pt x="4582940" y="2707208"/>
                  <a:pt x="4543392" y="2708552"/>
                  <a:pt x="4540653" y="2726039"/>
                </a:cubicBezTo>
                <a:cubicBezTo>
                  <a:pt x="4520518" y="2734895"/>
                  <a:pt x="4484610" y="2733666"/>
                  <a:pt x="4478244" y="2754222"/>
                </a:cubicBezTo>
                <a:cubicBezTo>
                  <a:pt x="4469356" y="2744308"/>
                  <a:pt x="4460963" y="2773581"/>
                  <a:pt x="4445069" y="2771978"/>
                </a:cubicBezTo>
                <a:cubicBezTo>
                  <a:pt x="4433079" y="2769658"/>
                  <a:pt x="4427736" y="2777998"/>
                  <a:pt x="4418912" y="2782732"/>
                </a:cubicBezTo>
                <a:cubicBezTo>
                  <a:pt x="4404355" y="2783300"/>
                  <a:pt x="4370000" y="2810533"/>
                  <a:pt x="4363178" y="2821763"/>
                </a:cubicBezTo>
                <a:cubicBezTo>
                  <a:pt x="4350513" y="2855639"/>
                  <a:pt x="4286603" y="2864646"/>
                  <a:pt x="4275326" y="2891335"/>
                </a:cubicBezTo>
                <a:cubicBezTo>
                  <a:pt x="4269304" y="2897284"/>
                  <a:pt x="4262661" y="2901653"/>
                  <a:pt x="4255667" y="2905018"/>
                </a:cubicBezTo>
                <a:lnTo>
                  <a:pt x="4234983" y="2912298"/>
                </a:lnTo>
                <a:lnTo>
                  <a:pt x="4226882" y="2910079"/>
                </a:lnTo>
                <a:lnTo>
                  <a:pt x="4215462" y="2916885"/>
                </a:lnTo>
                <a:lnTo>
                  <a:pt x="4211632" y="2917760"/>
                </a:lnTo>
                <a:lnTo>
                  <a:pt x="4190465" y="2923708"/>
                </a:lnTo>
                <a:cubicBezTo>
                  <a:pt x="4211448" y="2943977"/>
                  <a:pt x="4137000" y="2948398"/>
                  <a:pt x="4164947" y="2959675"/>
                </a:cubicBezTo>
                <a:cubicBezTo>
                  <a:pt x="4131823" y="2976992"/>
                  <a:pt x="4167115" y="2983181"/>
                  <a:pt x="4117371" y="2984784"/>
                </a:cubicBezTo>
                <a:cubicBezTo>
                  <a:pt x="4074961" y="3029115"/>
                  <a:pt x="3930684" y="3042351"/>
                  <a:pt x="3904979" y="3091607"/>
                </a:cubicBezTo>
                <a:cubicBezTo>
                  <a:pt x="3848569" y="3136734"/>
                  <a:pt x="3808307" y="3221571"/>
                  <a:pt x="3778911" y="3255548"/>
                </a:cubicBezTo>
                <a:lnTo>
                  <a:pt x="3728606" y="3295465"/>
                </a:lnTo>
                <a:lnTo>
                  <a:pt x="3718668" y="3304992"/>
                </a:lnTo>
                <a:lnTo>
                  <a:pt x="3717842" y="3305447"/>
                </a:lnTo>
                <a:lnTo>
                  <a:pt x="3718578" y="3308616"/>
                </a:lnTo>
                <a:lnTo>
                  <a:pt x="3712398" y="3318359"/>
                </a:lnTo>
                <a:lnTo>
                  <a:pt x="3702979" y="3338545"/>
                </a:lnTo>
                <a:lnTo>
                  <a:pt x="3698626" y="3341390"/>
                </a:lnTo>
                <a:lnTo>
                  <a:pt x="3680384" y="3370390"/>
                </a:lnTo>
                <a:lnTo>
                  <a:pt x="3678906" y="3370346"/>
                </a:lnTo>
                <a:cubicBezTo>
                  <a:pt x="3675169" y="3370915"/>
                  <a:pt x="3671627" y="3372581"/>
                  <a:pt x="3668393" y="3376590"/>
                </a:cubicBezTo>
                <a:cubicBezTo>
                  <a:pt x="3665128" y="3373435"/>
                  <a:pt x="3662941" y="3371857"/>
                  <a:pt x="3661364" y="3371467"/>
                </a:cubicBezTo>
                <a:lnTo>
                  <a:pt x="3658334" y="3373274"/>
                </a:lnTo>
                <a:lnTo>
                  <a:pt x="3657792" y="3373950"/>
                </a:lnTo>
                <a:lnTo>
                  <a:pt x="3651105" y="3389533"/>
                </a:lnTo>
                <a:lnTo>
                  <a:pt x="3648132" y="3388884"/>
                </a:lnTo>
                <a:lnTo>
                  <a:pt x="3643801" y="3396002"/>
                </a:lnTo>
                <a:lnTo>
                  <a:pt x="3639159" y="3398369"/>
                </a:lnTo>
                <a:lnTo>
                  <a:pt x="3617811" y="3425254"/>
                </a:lnTo>
                <a:lnTo>
                  <a:pt x="3616346" y="3425054"/>
                </a:lnTo>
                <a:cubicBezTo>
                  <a:pt x="3612568" y="3425220"/>
                  <a:pt x="3608861" y="3426500"/>
                  <a:pt x="3605202" y="3430140"/>
                </a:cubicBezTo>
                <a:cubicBezTo>
                  <a:pt x="3593624" y="3416203"/>
                  <a:pt x="3596350" y="3429196"/>
                  <a:pt x="3586582" y="3441167"/>
                </a:cubicBezTo>
                <a:lnTo>
                  <a:pt x="3580103" y="3439005"/>
                </a:lnTo>
                <a:lnTo>
                  <a:pt x="3576872" y="3444094"/>
                </a:lnTo>
                <a:lnTo>
                  <a:pt x="3572338" y="3449943"/>
                </a:lnTo>
                <a:lnTo>
                  <a:pt x="3571965" y="3449964"/>
                </a:lnTo>
                <a:cubicBezTo>
                  <a:pt x="3570381" y="3451036"/>
                  <a:pt x="3568666" y="3452883"/>
                  <a:pt x="3566623" y="3455947"/>
                </a:cubicBezTo>
                <a:lnTo>
                  <a:pt x="3564070" y="3460601"/>
                </a:lnTo>
                <a:lnTo>
                  <a:pt x="3526726" y="3463163"/>
                </a:lnTo>
                <a:lnTo>
                  <a:pt x="3525139" y="3464518"/>
                </a:lnTo>
                <a:lnTo>
                  <a:pt x="3506741" y="3487501"/>
                </a:lnTo>
                <a:lnTo>
                  <a:pt x="3501585" y="3492832"/>
                </a:lnTo>
                <a:lnTo>
                  <a:pt x="3501212" y="3492813"/>
                </a:lnTo>
                <a:cubicBezTo>
                  <a:pt x="3499519" y="3493712"/>
                  <a:pt x="3497607" y="3495365"/>
                  <a:pt x="3495239" y="3498192"/>
                </a:cubicBezTo>
                <a:lnTo>
                  <a:pt x="3492183" y="3502548"/>
                </a:lnTo>
                <a:lnTo>
                  <a:pt x="3476697" y="3501956"/>
                </a:lnTo>
                <a:lnTo>
                  <a:pt x="3469187" y="3506574"/>
                </a:lnTo>
                <a:cubicBezTo>
                  <a:pt x="3445645" y="3518609"/>
                  <a:pt x="3423473" y="3525406"/>
                  <a:pt x="3408103" y="3549813"/>
                </a:cubicBezTo>
                <a:cubicBezTo>
                  <a:pt x="3378281" y="3572305"/>
                  <a:pt x="3347536" y="3585981"/>
                  <a:pt x="3326209" y="3609630"/>
                </a:cubicBezTo>
                <a:cubicBezTo>
                  <a:pt x="3312029" y="3612732"/>
                  <a:pt x="3300832" y="3618217"/>
                  <a:pt x="3297595" y="3632513"/>
                </a:cubicBezTo>
                <a:cubicBezTo>
                  <a:pt x="3268034" y="3651465"/>
                  <a:pt x="3252747" y="3646464"/>
                  <a:pt x="3242015" y="3667904"/>
                </a:cubicBezTo>
                <a:cubicBezTo>
                  <a:pt x="3212592" y="3663443"/>
                  <a:pt x="3216999" y="3670428"/>
                  <a:pt x="3213720" y="3680766"/>
                </a:cubicBezTo>
                <a:lnTo>
                  <a:pt x="3212968" y="3681905"/>
                </a:lnTo>
                <a:lnTo>
                  <a:pt x="3208857" y="3681194"/>
                </a:lnTo>
                <a:lnTo>
                  <a:pt x="3203557" y="3683492"/>
                </a:lnTo>
                <a:lnTo>
                  <a:pt x="3192199" y="3693448"/>
                </a:lnTo>
                <a:lnTo>
                  <a:pt x="3188443" y="3697797"/>
                </a:lnTo>
                <a:cubicBezTo>
                  <a:pt x="3185664" y="3700566"/>
                  <a:pt x="3183571" y="3702117"/>
                  <a:pt x="3181853" y="3702869"/>
                </a:cubicBezTo>
                <a:lnTo>
                  <a:pt x="3181526" y="3702803"/>
                </a:lnTo>
                <a:lnTo>
                  <a:pt x="3175672" y="3707933"/>
                </a:lnTo>
                <a:cubicBezTo>
                  <a:pt x="3166167" y="3717032"/>
                  <a:pt x="3157275" y="3726303"/>
                  <a:pt x="3149098" y="3735473"/>
                </a:cubicBezTo>
                <a:cubicBezTo>
                  <a:pt x="3131805" y="3730982"/>
                  <a:pt x="3107037" y="3771274"/>
                  <a:pt x="3093676" y="3747916"/>
                </a:cubicBezTo>
                <a:cubicBezTo>
                  <a:pt x="3082134" y="3759681"/>
                  <a:pt x="3081445" y="3774208"/>
                  <a:pt x="3074500" y="3757479"/>
                </a:cubicBezTo>
                <a:cubicBezTo>
                  <a:pt x="3070379" y="3760967"/>
                  <a:pt x="3066780" y="3761874"/>
                  <a:pt x="3063387" y="3761557"/>
                </a:cubicBezTo>
                <a:lnTo>
                  <a:pt x="3062129" y="3761145"/>
                </a:lnTo>
                <a:lnTo>
                  <a:pt x="3036739" y="3787643"/>
                </a:lnTo>
                <a:lnTo>
                  <a:pt x="3032052" y="3789608"/>
                </a:lnTo>
                <a:lnTo>
                  <a:pt x="3017184" y="3808868"/>
                </a:lnTo>
                <a:lnTo>
                  <a:pt x="3008605" y="3817755"/>
                </a:lnTo>
                <a:cubicBezTo>
                  <a:pt x="3008414" y="3819321"/>
                  <a:pt x="3008224" y="3820887"/>
                  <a:pt x="3008033" y="3822453"/>
                </a:cubicBezTo>
                <a:cubicBezTo>
                  <a:pt x="3006391" y="3826310"/>
                  <a:pt x="3002705" y="3830278"/>
                  <a:pt x="2994428" y="3834466"/>
                </a:cubicBezTo>
                <a:lnTo>
                  <a:pt x="2992169" y="3835021"/>
                </a:lnTo>
                <a:lnTo>
                  <a:pt x="2983549" y="3847993"/>
                </a:lnTo>
                <a:cubicBezTo>
                  <a:pt x="2960510" y="3867678"/>
                  <a:pt x="2901138" y="3908837"/>
                  <a:pt x="2853933" y="3953133"/>
                </a:cubicBezTo>
                <a:cubicBezTo>
                  <a:pt x="2808033" y="3994677"/>
                  <a:pt x="2713619" y="4093809"/>
                  <a:pt x="2700319" y="4113764"/>
                </a:cubicBezTo>
                <a:cubicBezTo>
                  <a:pt x="2643027" y="4162918"/>
                  <a:pt x="2554297" y="4214583"/>
                  <a:pt x="2510176" y="4248057"/>
                </a:cubicBezTo>
                <a:cubicBezTo>
                  <a:pt x="2480008" y="4274910"/>
                  <a:pt x="2451360" y="4302454"/>
                  <a:pt x="2435589" y="4314608"/>
                </a:cubicBezTo>
                <a:cubicBezTo>
                  <a:pt x="2429170" y="4317312"/>
                  <a:pt x="2422437" y="4319228"/>
                  <a:pt x="2415553" y="4320982"/>
                </a:cubicBezTo>
                <a:lnTo>
                  <a:pt x="2411954" y="4321914"/>
                </a:lnTo>
                <a:lnTo>
                  <a:pt x="2354125" y="4349531"/>
                </a:lnTo>
                <a:cubicBezTo>
                  <a:pt x="2343772" y="4371461"/>
                  <a:pt x="2307824" y="4382236"/>
                  <a:pt x="2283738" y="4401913"/>
                </a:cubicBezTo>
                <a:lnTo>
                  <a:pt x="2274639" y="4413265"/>
                </a:lnTo>
                <a:lnTo>
                  <a:pt x="2200361" y="4461969"/>
                </a:lnTo>
                <a:lnTo>
                  <a:pt x="2151385" y="4498639"/>
                </a:lnTo>
                <a:lnTo>
                  <a:pt x="2142612" y="4509639"/>
                </a:lnTo>
                <a:lnTo>
                  <a:pt x="2126867" y="4512135"/>
                </a:lnTo>
                <a:cubicBezTo>
                  <a:pt x="2124531" y="4511693"/>
                  <a:pt x="2122418" y="4510934"/>
                  <a:pt x="2120592" y="4509890"/>
                </a:cubicBezTo>
                <a:lnTo>
                  <a:pt x="2082302" y="4540317"/>
                </a:lnTo>
                <a:lnTo>
                  <a:pt x="2077252" y="4543206"/>
                </a:lnTo>
                <a:lnTo>
                  <a:pt x="2040915" y="4560268"/>
                </a:lnTo>
                <a:lnTo>
                  <a:pt x="1984507" y="4581220"/>
                </a:lnTo>
                <a:cubicBezTo>
                  <a:pt x="1964384" y="4585398"/>
                  <a:pt x="1938044" y="4573840"/>
                  <a:pt x="1921726" y="4594994"/>
                </a:cubicBezTo>
                <a:cubicBezTo>
                  <a:pt x="1920592" y="4581396"/>
                  <a:pt x="1897862" y="4611715"/>
                  <a:pt x="1886796" y="4605417"/>
                </a:cubicBezTo>
                <a:cubicBezTo>
                  <a:pt x="1879070" y="4599422"/>
                  <a:pt x="1870376" y="4607222"/>
                  <a:pt x="1861080" y="4610008"/>
                </a:cubicBezTo>
                <a:cubicBezTo>
                  <a:pt x="1855441" y="4608259"/>
                  <a:pt x="1842338" y="4612554"/>
                  <a:pt x="1829217" y="4618611"/>
                </a:cubicBezTo>
                <a:lnTo>
                  <a:pt x="1809298" y="4630561"/>
                </a:lnTo>
                <a:lnTo>
                  <a:pt x="1734333" y="4646342"/>
                </a:lnTo>
                <a:cubicBezTo>
                  <a:pt x="1653444" y="4693579"/>
                  <a:pt x="1470685" y="4809313"/>
                  <a:pt x="1356409" y="4866278"/>
                </a:cubicBezTo>
                <a:cubicBezTo>
                  <a:pt x="1242133" y="4923243"/>
                  <a:pt x="1130993" y="4949897"/>
                  <a:pt x="1048676" y="4988133"/>
                </a:cubicBezTo>
                <a:lnTo>
                  <a:pt x="862512" y="5095694"/>
                </a:lnTo>
                <a:lnTo>
                  <a:pt x="861635" y="5094880"/>
                </a:lnTo>
                <a:cubicBezTo>
                  <a:pt x="858943" y="5093517"/>
                  <a:pt x="855583" y="5093379"/>
                  <a:pt x="850724" y="5095804"/>
                </a:cubicBezTo>
                <a:cubicBezTo>
                  <a:pt x="851804" y="5076077"/>
                  <a:pt x="845283" y="5091169"/>
                  <a:pt x="830865" y="5100063"/>
                </a:cubicBezTo>
                <a:cubicBezTo>
                  <a:pt x="829326" y="5071407"/>
                  <a:pt x="792234" y="5106340"/>
                  <a:pt x="779694" y="5096364"/>
                </a:cubicBezTo>
                <a:cubicBezTo>
                  <a:pt x="769141" y="5103544"/>
                  <a:pt x="757951" y="5110614"/>
                  <a:pt x="746322" y="5117315"/>
                </a:cubicBezTo>
                <a:lnTo>
                  <a:pt x="739355" y="5120945"/>
                </a:lnTo>
                <a:cubicBezTo>
                  <a:pt x="739274" y="5120887"/>
                  <a:pt x="739192" y="5120831"/>
                  <a:pt x="739112" y="5120776"/>
                </a:cubicBezTo>
                <a:cubicBezTo>
                  <a:pt x="737374" y="5121048"/>
                  <a:pt x="734997" y="5122048"/>
                  <a:pt x="731553" y="5124122"/>
                </a:cubicBezTo>
                <a:lnTo>
                  <a:pt x="713129" y="5134606"/>
                </a:lnTo>
                <a:lnTo>
                  <a:pt x="707783" y="5135422"/>
                </a:lnTo>
                <a:lnTo>
                  <a:pt x="674773" y="5139365"/>
                </a:lnTo>
                <a:cubicBezTo>
                  <a:pt x="654149" y="5146330"/>
                  <a:pt x="611984" y="5162878"/>
                  <a:pt x="580910" y="5175217"/>
                </a:cubicBezTo>
                <a:lnTo>
                  <a:pt x="0" y="5322018"/>
                </a:lnTo>
                <a:lnTo>
                  <a:pt x="47389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620" y="-225976"/>
            <a:ext cx="11440760" cy="1432877"/>
          </a:xfrm>
        </p:spPr>
        <p:txBody>
          <a:bodyPr anchor="t">
            <a:normAutofit/>
          </a:bodyPr>
          <a:lstStyle/>
          <a:p>
            <a:br>
              <a:rPr lang="en-US" dirty="0"/>
            </a:br>
            <a:r>
              <a:rPr lang="en-US" dirty="0"/>
              <a:t>dead space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CEAB9-FE45-504E-97BF-EE828451D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787" y="783535"/>
            <a:ext cx="11611593" cy="6074465"/>
          </a:xfrm>
        </p:spPr>
        <p:txBody>
          <a:bodyPr anchor="ctr">
            <a:normAutofit fontScale="92500" lnSpcReduction="10000"/>
          </a:bodyPr>
          <a:lstStyle/>
          <a:p>
            <a:r>
              <a:rPr lang="en-US" dirty="0"/>
              <a:t>Dead space: volume of airways and lungs that doesn’t participate in gas exchange</a:t>
            </a:r>
          </a:p>
          <a:p>
            <a:r>
              <a:rPr lang="en-US" dirty="0"/>
              <a:t>Anatomic dead space:</a:t>
            </a:r>
          </a:p>
          <a:p>
            <a:pPr lvl="1"/>
            <a:r>
              <a:rPr lang="en-US" dirty="0"/>
              <a:t>-volume of conducting airways (including nose and/or mouth)</a:t>
            </a:r>
          </a:p>
          <a:p>
            <a:pPr lvl="1"/>
            <a:r>
              <a:rPr lang="en-US" dirty="0"/>
              <a:t>-at end of expiration, conducting airways are filled with alveolar air (what is inspired first in the next TV, won’t undergo further gas exchange)</a:t>
            </a:r>
          </a:p>
          <a:p>
            <a:pPr lvl="1"/>
            <a:r>
              <a:rPr lang="en-US" dirty="0"/>
              <a:t>-first expired air is dead space air that hasn’t undergone gas exchange, never made it to alveoli</a:t>
            </a:r>
          </a:p>
          <a:p>
            <a:r>
              <a:rPr lang="en-US" dirty="0"/>
              <a:t>Physiologic dead space:</a:t>
            </a:r>
          </a:p>
          <a:p>
            <a:pPr lvl="1"/>
            <a:r>
              <a:rPr lang="en-US" dirty="0"/>
              <a:t>-includes anatomic dead space + functional alveolar dead space (ventilated alveoli that doesn’t participate in gas exchange) (ex: PTE)</a:t>
            </a:r>
          </a:p>
          <a:p>
            <a:pPr lvl="1"/>
            <a:r>
              <a:rPr lang="en-US" dirty="0"/>
              <a:t>-in normal patients, physiologic dead space is nearly equal to anatomic dead space</a:t>
            </a:r>
          </a:p>
          <a:p>
            <a:pPr lvl="1"/>
            <a:r>
              <a:rPr lang="en-US" dirty="0"/>
              <a:t>	-if physiologic dead space 0, then PECO2 will be equal to PACO2</a:t>
            </a:r>
          </a:p>
          <a:p>
            <a:pPr lvl="1"/>
            <a:r>
              <a:rPr lang="en-US" dirty="0"/>
              <a:t>	</a:t>
            </a:r>
            <a:r>
              <a:rPr lang="en-US" dirty="0">
                <a:highlight>
                  <a:srgbClr val="FFFF00"/>
                </a:highlight>
              </a:rPr>
              <a:t>-if physiologic dead space present, PECO2 will be diluted by dead space air and will be &lt; PACO2 b/c there is </a:t>
            </a:r>
            <a:r>
              <a:rPr lang="en-US" dirty="0"/>
              <a:t>	</a:t>
            </a:r>
            <a:r>
              <a:rPr lang="en-US" dirty="0">
                <a:highlight>
                  <a:srgbClr val="FFFF00"/>
                </a:highlight>
              </a:rPr>
              <a:t>essentially no CO2 in inspired air</a:t>
            </a:r>
          </a:p>
          <a:p>
            <a:r>
              <a:rPr lang="en-US" dirty="0"/>
              <a:t>V</a:t>
            </a:r>
            <a:r>
              <a:rPr lang="en-US" baseline="-25000" dirty="0"/>
              <a:t>D</a:t>
            </a:r>
            <a:r>
              <a:rPr lang="en-US" dirty="0"/>
              <a:t>= V</a:t>
            </a:r>
            <a:r>
              <a:rPr lang="en-US" baseline="-25000" dirty="0"/>
              <a:t>T</a:t>
            </a:r>
            <a:r>
              <a:rPr lang="en-US" dirty="0"/>
              <a:t> x (PACO2 - PECO2)/PACO2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1600" dirty="0"/>
              <a:t>V</a:t>
            </a:r>
            <a:r>
              <a:rPr lang="en-US" sz="1600" baseline="-25000" dirty="0"/>
              <a:t>D</a:t>
            </a:r>
            <a:r>
              <a:rPr lang="en-US" sz="1600" dirty="0"/>
              <a:t>= physiologic dead space (ml)</a:t>
            </a:r>
          </a:p>
          <a:p>
            <a:pPr marL="0" indent="0">
              <a:buNone/>
            </a:pPr>
            <a:r>
              <a:rPr lang="en-US" sz="1600" dirty="0"/>
              <a:t>	V</a:t>
            </a:r>
            <a:r>
              <a:rPr lang="en-US" sz="1600" baseline="-25000" dirty="0"/>
              <a:t>T</a:t>
            </a:r>
            <a:r>
              <a:rPr lang="en-US" sz="1600" dirty="0"/>
              <a:t>= tidal volume (ml)</a:t>
            </a:r>
          </a:p>
          <a:p>
            <a:pPr marL="0" indent="0">
              <a:buNone/>
            </a:pPr>
            <a:r>
              <a:rPr lang="en-US" sz="1600" dirty="0"/>
              <a:t>	PACO2= pco2 of art blood (mmHg)</a:t>
            </a:r>
          </a:p>
          <a:p>
            <a:pPr marL="0" indent="0">
              <a:buNone/>
            </a:pPr>
            <a:r>
              <a:rPr lang="en-US" sz="1600" dirty="0"/>
              <a:t>	PECO2= pco2 of mixed expired air (mmHg)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DD3D01-A4E2-5743-AB6B-EB72CA663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3498" y="4625462"/>
            <a:ext cx="3988969" cy="206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708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7CEDE2E-C8CD-424B-A0AB-9CDDD3A43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AEC738E-E912-420C-B0E2-17A69DF32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5620" y="0"/>
            <a:ext cx="11816380" cy="6858000"/>
          </a:xfrm>
          <a:custGeom>
            <a:avLst/>
            <a:gdLst>
              <a:gd name="connsiteX0" fmla="*/ 8367 w 11816380"/>
              <a:gd name="connsiteY0" fmla="*/ 6848079 h 6858000"/>
              <a:gd name="connsiteX1" fmla="*/ 946 w 11816380"/>
              <a:gd name="connsiteY1" fmla="*/ 6858000 h 6858000"/>
              <a:gd name="connsiteX2" fmla="*/ 0 w 11816380"/>
              <a:gd name="connsiteY2" fmla="*/ 6858000 h 6858000"/>
              <a:gd name="connsiteX3" fmla="*/ 8008701 w 11816380"/>
              <a:gd name="connsiteY3" fmla="*/ 0 h 6858000"/>
              <a:gd name="connsiteX4" fmla="*/ 11816380 w 11816380"/>
              <a:gd name="connsiteY4" fmla="*/ 0 h 6858000"/>
              <a:gd name="connsiteX5" fmla="*/ 11816380 w 11816380"/>
              <a:gd name="connsiteY5" fmla="*/ 6858000 h 6858000"/>
              <a:gd name="connsiteX6" fmla="*/ 12879 w 11816380"/>
              <a:gd name="connsiteY6" fmla="*/ 6858000 h 6858000"/>
              <a:gd name="connsiteX7" fmla="*/ 185257 w 11816380"/>
              <a:gd name="connsiteY7" fmla="*/ 6681490 h 6858000"/>
              <a:gd name="connsiteX8" fmla="*/ 349627 w 11816380"/>
              <a:gd name="connsiteY8" fmla="*/ 6491141 h 6858000"/>
              <a:gd name="connsiteX9" fmla="*/ 435850 w 11816380"/>
              <a:gd name="connsiteY9" fmla="*/ 6356175 h 6858000"/>
              <a:gd name="connsiteX10" fmla="*/ 513949 w 11816380"/>
              <a:gd name="connsiteY10" fmla="*/ 6236376 h 6858000"/>
              <a:gd name="connsiteX11" fmla="*/ 644725 w 11816380"/>
              <a:gd name="connsiteY11" fmla="*/ 6047133 h 6858000"/>
              <a:gd name="connsiteX12" fmla="*/ 755864 w 11816380"/>
              <a:gd name="connsiteY12" fmla="*/ 5875377 h 6858000"/>
              <a:gd name="connsiteX13" fmla="*/ 805295 w 11816380"/>
              <a:gd name="connsiteY13" fmla="*/ 5828953 h 6858000"/>
              <a:gd name="connsiteX14" fmla="*/ 854705 w 11816380"/>
              <a:gd name="connsiteY14" fmla="*/ 5795741 h 6858000"/>
              <a:gd name="connsiteX15" fmla="*/ 864711 w 11816380"/>
              <a:gd name="connsiteY15" fmla="*/ 5789123 h 6858000"/>
              <a:gd name="connsiteX16" fmla="*/ 915038 w 11816380"/>
              <a:gd name="connsiteY16" fmla="*/ 5676299 h 6858000"/>
              <a:gd name="connsiteX17" fmla="*/ 891159 w 11816380"/>
              <a:gd name="connsiteY17" fmla="*/ 5752283 h 6858000"/>
              <a:gd name="connsiteX18" fmla="*/ 891423 w 11816380"/>
              <a:gd name="connsiteY18" fmla="*/ 5752392 h 6858000"/>
              <a:gd name="connsiteX19" fmla="*/ 933153 w 11816380"/>
              <a:gd name="connsiteY19" fmla="*/ 5622359 h 6858000"/>
              <a:gd name="connsiteX20" fmla="*/ 988982 w 11816380"/>
              <a:gd name="connsiteY20" fmla="*/ 5555854 h 6858000"/>
              <a:gd name="connsiteX21" fmla="*/ 1027589 w 11816380"/>
              <a:gd name="connsiteY21" fmla="*/ 5528213 h 6858000"/>
              <a:gd name="connsiteX22" fmla="*/ 1049768 w 11816380"/>
              <a:gd name="connsiteY22" fmla="*/ 5510295 h 6858000"/>
              <a:gd name="connsiteX23" fmla="*/ 1086224 w 11816380"/>
              <a:gd name="connsiteY23" fmla="*/ 5455516 h 6858000"/>
              <a:gd name="connsiteX24" fmla="*/ 1219479 w 11816380"/>
              <a:gd name="connsiteY24" fmla="*/ 5343472 h 6858000"/>
              <a:gd name="connsiteX25" fmla="*/ 1313068 w 11816380"/>
              <a:gd name="connsiteY25" fmla="*/ 5275221 h 6858000"/>
              <a:gd name="connsiteX26" fmla="*/ 1370857 w 11816380"/>
              <a:gd name="connsiteY26" fmla="*/ 5250801 h 6858000"/>
              <a:gd name="connsiteX27" fmla="*/ 1383927 w 11816380"/>
              <a:gd name="connsiteY27" fmla="*/ 5241501 h 6858000"/>
              <a:gd name="connsiteX28" fmla="*/ 1389964 w 11816380"/>
              <a:gd name="connsiteY28" fmla="*/ 5235966 h 6858000"/>
              <a:gd name="connsiteX29" fmla="*/ 1436180 w 11816380"/>
              <a:gd name="connsiteY29" fmla="*/ 5191057 h 6858000"/>
              <a:gd name="connsiteX30" fmla="*/ 1462293 w 11816380"/>
              <a:gd name="connsiteY30" fmla="*/ 5172481 h 6858000"/>
              <a:gd name="connsiteX31" fmla="*/ 1471185 w 11816380"/>
              <a:gd name="connsiteY31" fmla="*/ 5172057 h 6858000"/>
              <a:gd name="connsiteX32" fmla="*/ 1484305 w 11816380"/>
              <a:gd name="connsiteY32" fmla="*/ 5160542 h 6858000"/>
              <a:gd name="connsiteX33" fmla="*/ 1554881 w 11816380"/>
              <a:gd name="connsiteY33" fmla="*/ 5084696 h 6858000"/>
              <a:gd name="connsiteX34" fmla="*/ 1636417 w 11816380"/>
              <a:gd name="connsiteY34" fmla="*/ 5001825 h 6858000"/>
              <a:gd name="connsiteX35" fmla="*/ 1660648 w 11816380"/>
              <a:gd name="connsiteY35" fmla="*/ 4950880 h 6858000"/>
              <a:gd name="connsiteX36" fmla="*/ 1706248 w 11816380"/>
              <a:gd name="connsiteY36" fmla="*/ 4843347 h 6858000"/>
              <a:gd name="connsiteX37" fmla="*/ 1710144 w 11816380"/>
              <a:gd name="connsiteY37" fmla="*/ 4829405 h 6858000"/>
              <a:gd name="connsiteX38" fmla="*/ 1719000 w 11816380"/>
              <a:gd name="connsiteY38" fmla="*/ 4829676 h 6858000"/>
              <a:gd name="connsiteX39" fmla="*/ 1733138 w 11816380"/>
              <a:gd name="connsiteY39" fmla="*/ 4813339 h 6858000"/>
              <a:gd name="connsiteX40" fmla="*/ 1778821 w 11816380"/>
              <a:gd name="connsiteY40" fmla="*/ 4805218 h 6858000"/>
              <a:gd name="connsiteX41" fmla="*/ 1800963 w 11816380"/>
              <a:gd name="connsiteY41" fmla="*/ 4763797 h 6858000"/>
              <a:gd name="connsiteX42" fmla="*/ 1810119 w 11816380"/>
              <a:gd name="connsiteY42" fmla="*/ 4737383 h 6858000"/>
              <a:gd name="connsiteX43" fmla="*/ 1827836 w 11816380"/>
              <a:gd name="connsiteY43" fmla="*/ 4724888 h 6858000"/>
              <a:gd name="connsiteX44" fmla="*/ 1833582 w 11816380"/>
              <a:gd name="connsiteY44" fmla="*/ 4707016 h 6858000"/>
              <a:gd name="connsiteX45" fmla="*/ 1918415 w 11816380"/>
              <a:gd name="connsiteY45" fmla="*/ 4635645 h 6858000"/>
              <a:gd name="connsiteX46" fmla="*/ 1931685 w 11816380"/>
              <a:gd name="connsiteY46" fmla="*/ 4624502 h 6858000"/>
              <a:gd name="connsiteX47" fmla="*/ 1935030 w 11816380"/>
              <a:gd name="connsiteY47" fmla="*/ 4613163 h 6858000"/>
              <a:gd name="connsiteX48" fmla="*/ 1952342 w 11816380"/>
              <a:gd name="connsiteY48" fmla="*/ 4594063 h 6858000"/>
              <a:gd name="connsiteX49" fmla="*/ 1961790 w 11816380"/>
              <a:gd name="connsiteY49" fmla="*/ 4592968 h 6858000"/>
              <a:gd name="connsiteX50" fmla="*/ 1960579 w 11816380"/>
              <a:gd name="connsiteY50" fmla="*/ 4588653 h 6858000"/>
              <a:gd name="connsiteX51" fmla="*/ 2030023 w 11816380"/>
              <a:gd name="connsiteY51" fmla="*/ 4496718 h 6858000"/>
              <a:gd name="connsiteX52" fmla="*/ 2042051 w 11816380"/>
              <a:gd name="connsiteY52" fmla="*/ 4481148 h 6858000"/>
              <a:gd name="connsiteX53" fmla="*/ 2136989 w 11816380"/>
              <a:gd name="connsiteY53" fmla="*/ 4432859 h 6858000"/>
              <a:gd name="connsiteX54" fmla="*/ 2162370 w 11816380"/>
              <a:gd name="connsiteY54" fmla="*/ 4411168 h 6858000"/>
              <a:gd name="connsiteX55" fmla="*/ 2169275 w 11816380"/>
              <a:gd name="connsiteY55" fmla="*/ 4403806 h 6858000"/>
              <a:gd name="connsiteX56" fmla="*/ 2181740 w 11816380"/>
              <a:gd name="connsiteY56" fmla="*/ 4389325 h 6858000"/>
              <a:gd name="connsiteX57" fmla="*/ 2222578 w 11816380"/>
              <a:gd name="connsiteY57" fmla="*/ 4276352 h 6858000"/>
              <a:gd name="connsiteX58" fmla="*/ 2356968 w 11816380"/>
              <a:gd name="connsiteY58" fmla="*/ 4104655 h 6858000"/>
              <a:gd name="connsiteX59" fmla="*/ 2741875 w 11816380"/>
              <a:gd name="connsiteY59" fmla="*/ 3505835 h 6858000"/>
              <a:gd name="connsiteX60" fmla="*/ 2827910 w 11816380"/>
              <a:gd name="connsiteY60" fmla="*/ 3396765 h 6858000"/>
              <a:gd name="connsiteX61" fmla="*/ 2924580 w 11816380"/>
              <a:gd name="connsiteY61" fmla="*/ 3353018 h 6858000"/>
              <a:gd name="connsiteX62" fmla="*/ 3068218 w 11816380"/>
              <a:gd name="connsiteY62" fmla="*/ 3200632 h 6858000"/>
              <a:gd name="connsiteX63" fmla="*/ 3180481 w 11816380"/>
              <a:gd name="connsiteY63" fmla="*/ 3072491 h 6858000"/>
              <a:gd name="connsiteX64" fmla="*/ 3266384 w 11816380"/>
              <a:gd name="connsiteY64" fmla="*/ 3000345 h 6858000"/>
              <a:gd name="connsiteX65" fmla="*/ 3370119 w 11816380"/>
              <a:gd name="connsiteY65" fmla="*/ 2923806 h 6858000"/>
              <a:gd name="connsiteX66" fmla="*/ 3399194 w 11816380"/>
              <a:gd name="connsiteY66" fmla="*/ 2897238 h 6858000"/>
              <a:gd name="connsiteX67" fmla="*/ 3474985 w 11816380"/>
              <a:gd name="connsiteY67" fmla="*/ 2821875 h 6858000"/>
              <a:gd name="connsiteX68" fmla="*/ 3949309 w 11816380"/>
              <a:gd name="connsiteY68" fmla="*/ 2610411 h 6858000"/>
              <a:gd name="connsiteX69" fmla="*/ 4156139 w 11816380"/>
              <a:gd name="connsiteY69" fmla="*/ 2413665 h 6858000"/>
              <a:gd name="connsiteX70" fmla="*/ 4214917 w 11816380"/>
              <a:gd name="connsiteY70" fmla="*/ 2391331 h 6858000"/>
              <a:gd name="connsiteX71" fmla="*/ 4288005 w 11816380"/>
              <a:gd name="connsiteY71" fmla="*/ 2354999 h 6858000"/>
              <a:gd name="connsiteX72" fmla="*/ 4358061 w 11816380"/>
              <a:gd name="connsiteY72" fmla="*/ 2319819 h 6858000"/>
              <a:gd name="connsiteX73" fmla="*/ 4405052 w 11816380"/>
              <a:gd name="connsiteY73" fmla="*/ 2274688 h 6858000"/>
              <a:gd name="connsiteX74" fmla="*/ 4471333 w 11816380"/>
              <a:gd name="connsiteY74" fmla="*/ 2236968 h 6858000"/>
              <a:gd name="connsiteX75" fmla="*/ 4841095 w 11816380"/>
              <a:gd name="connsiteY75" fmla="*/ 1968135 h 6858000"/>
              <a:gd name="connsiteX76" fmla="*/ 5008479 w 11816380"/>
              <a:gd name="connsiteY76" fmla="*/ 1888679 h 6858000"/>
              <a:gd name="connsiteX77" fmla="*/ 5180683 w 11816380"/>
              <a:gd name="connsiteY77" fmla="*/ 1753061 h 6858000"/>
              <a:gd name="connsiteX78" fmla="*/ 5665116 w 11816380"/>
              <a:gd name="connsiteY78" fmla="*/ 1552454 h 6858000"/>
              <a:gd name="connsiteX79" fmla="*/ 6116480 w 11816380"/>
              <a:gd name="connsiteY79" fmla="*/ 1319724 h 6858000"/>
              <a:gd name="connsiteX80" fmla="*/ 6252872 w 11816380"/>
              <a:gd name="connsiteY80" fmla="*/ 1225617 h 6858000"/>
              <a:gd name="connsiteX81" fmla="*/ 6346295 w 11816380"/>
              <a:gd name="connsiteY81" fmla="*/ 1201230 h 6858000"/>
              <a:gd name="connsiteX82" fmla="*/ 6393706 w 11816380"/>
              <a:gd name="connsiteY82" fmla="*/ 1174911 h 6858000"/>
              <a:gd name="connsiteX83" fmla="*/ 6582798 w 11816380"/>
              <a:gd name="connsiteY83" fmla="*/ 1126130 h 6858000"/>
              <a:gd name="connsiteX84" fmla="*/ 6646379 w 11816380"/>
              <a:gd name="connsiteY84" fmla="*/ 1058806 h 6858000"/>
              <a:gd name="connsiteX85" fmla="*/ 6707073 w 11816380"/>
              <a:gd name="connsiteY85" fmla="*/ 972122 h 6858000"/>
              <a:gd name="connsiteX86" fmla="*/ 6998235 w 11816380"/>
              <a:gd name="connsiteY86" fmla="*/ 863403 h 6858000"/>
              <a:gd name="connsiteX87" fmla="*/ 7094498 w 11816380"/>
              <a:gd name="connsiteY87" fmla="*/ 808270 h 6858000"/>
              <a:gd name="connsiteX88" fmla="*/ 7151544 w 11816380"/>
              <a:gd name="connsiteY88" fmla="*/ 781198 h 6858000"/>
              <a:gd name="connsiteX89" fmla="*/ 7158731 w 11816380"/>
              <a:gd name="connsiteY89" fmla="*/ 781044 h 6858000"/>
              <a:gd name="connsiteX90" fmla="*/ 7274420 w 11816380"/>
              <a:gd name="connsiteY90" fmla="*/ 661941 h 6858000"/>
              <a:gd name="connsiteX91" fmla="*/ 7298271 w 11816380"/>
              <a:gd name="connsiteY91" fmla="*/ 649697 h 6858000"/>
              <a:gd name="connsiteX92" fmla="*/ 7401066 w 11816380"/>
              <a:gd name="connsiteY92" fmla="*/ 511127 h 6858000"/>
              <a:gd name="connsiteX93" fmla="*/ 7476746 w 11816380"/>
              <a:gd name="connsiteY93" fmla="*/ 449992 h 6858000"/>
              <a:gd name="connsiteX94" fmla="*/ 7593104 w 11816380"/>
              <a:gd name="connsiteY94" fmla="*/ 389139 h 6858000"/>
              <a:gd name="connsiteX95" fmla="*/ 7996473 w 11816380"/>
              <a:gd name="connsiteY95" fmla="*/ 124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11816380" h="6858000">
                <a:moveTo>
                  <a:pt x="8367" y="6848079"/>
                </a:moveTo>
                <a:lnTo>
                  <a:pt x="946" y="6858000"/>
                </a:lnTo>
                <a:lnTo>
                  <a:pt x="0" y="6858000"/>
                </a:lnTo>
                <a:close/>
                <a:moveTo>
                  <a:pt x="8008701" y="0"/>
                </a:moveTo>
                <a:lnTo>
                  <a:pt x="11816380" y="0"/>
                </a:lnTo>
                <a:lnTo>
                  <a:pt x="11816380" y="6858000"/>
                </a:lnTo>
                <a:lnTo>
                  <a:pt x="12879" y="6858000"/>
                </a:lnTo>
                <a:lnTo>
                  <a:pt x="185257" y="6681490"/>
                </a:lnTo>
                <a:lnTo>
                  <a:pt x="349627" y="6491141"/>
                </a:lnTo>
                <a:lnTo>
                  <a:pt x="435850" y="6356175"/>
                </a:lnTo>
                <a:lnTo>
                  <a:pt x="513949" y="6236376"/>
                </a:lnTo>
                <a:cubicBezTo>
                  <a:pt x="549141" y="6113665"/>
                  <a:pt x="589071" y="6135413"/>
                  <a:pt x="644725" y="6047133"/>
                </a:cubicBezTo>
                <a:cubicBezTo>
                  <a:pt x="712062" y="5950197"/>
                  <a:pt x="703016" y="6017252"/>
                  <a:pt x="755864" y="5875377"/>
                </a:cubicBezTo>
                <a:cubicBezTo>
                  <a:pt x="781231" y="5873328"/>
                  <a:pt x="793445" y="5858999"/>
                  <a:pt x="805295" y="5828953"/>
                </a:cubicBezTo>
                <a:cubicBezTo>
                  <a:pt x="822240" y="5805796"/>
                  <a:pt x="839845" y="5801743"/>
                  <a:pt x="854705" y="5795741"/>
                </a:cubicBezTo>
                <a:lnTo>
                  <a:pt x="864711" y="5789123"/>
                </a:lnTo>
                <a:lnTo>
                  <a:pt x="915038" y="5676299"/>
                </a:lnTo>
                <a:lnTo>
                  <a:pt x="891159" y="5752283"/>
                </a:lnTo>
                <a:cubicBezTo>
                  <a:pt x="891247" y="5752319"/>
                  <a:pt x="891334" y="5752355"/>
                  <a:pt x="891423" y="5752392"/>
                </a:cubicBezTo>
                <a:lnTo>
                  <a:pt x="933153" y="5622359"/>
                </a:lnTo>
                <a:cubicBezTo>
                  <a:pt x="957432" y="5594851"/>
                  <a:pt x="979837" y="5564309"/>
                  <a:pt x="988982" y="5555854"/>
                </a:cubicBezTo>
                <a:cubicBezTo>
                  <a:pt x="1014562" y="5557498"/>
                  <a:pt x="1014592" y="5540846"/>
                  <a:pt x="1027589" y="5528213"/>
                </a:cubicBezTo>
                <a:cubicBezTo>
                  <a:pt x="1040025" y="5531526"/>
                  <a:pt x="1052240" y="5522509"/>
                  <a:pt x="1049768" y="5510295"/>
                </a:cubicBezTo>
                <a:cubicBezTo>
                  <a:pt x="1028205" y="5493040"/>
                  <a:pt x="1093698" y="5472501"/>
                  <a:pt x="1086224" y="5455516"/>
                </a:cubicBezTo>
                <a:cubicBezTo>
                  <a:pt x="1109218" y="5435092"/>
                  <a:pt x="1218059" y="5379864"/>
                  <a:pt x="1219479" y="5343472"/>
                </a:cubicBezTo>
                <a:cubicBezTo>
                  <a:pt x="1262343" y="5297185"/>
                  <a:pt x="1291871" y="5290784"/>
                  <a:pt x="1313068" y="5275221"/>
                </a:cubicBezTo>
                <a:cubicBezTo>
                  <a:pt x="1338201" y="5263736"/>
                  <a:pt x="1316257" y="5288451"/>
                  <a:pt x="1370857" y="5250801"/>
                </a:cubicBezTo>
                <a:lnTo>
                  <a:pt x="1383927" y="5241501"/>
                </a:lnTo>
                <a:lnTo>
                  <a:pt x="1389964" y="5235966"/>
                </a:lnTo>
                <a:cubicBezTo>
                  <a:pt x="1405217" y="5221853"/>
                  <a:pt x="1420713" y="5207094"/>
                  <a:pt x="1436180" y="5191057"/>
                </a:cubicBezTo>
                <a:cubicBezTo>
                  <a:pt x="1447510" y="5179996"/>
                  <a:pt x="1455651" y="5174758"/>
                  <a:pt x="1462293" y="5172481"/>
                </a:cubicBezTo>
                <a:lnTo>
                  <a:pt x="1471185" y="5172057"/>
                </a:lnTo>
                <a:lnTo>
                  <a:pt x="1484305" y="5160542"/>
                </a:lnTo>
                <a:cubicBezTo>
                  <a:pt x="1521747" y="5126137"/>
                  <a:pt x="1556786" y="5090762"/>
                  <a:pt x="1554881" y="5084696"/>
                </a:cubicBezTo>
                <a:cubicBezTo>
                  <a:pt x="1582217" y="5063462"/>
                  <a:pt x="1607343" y="5003712"/>
                  <a:pt x="1636417" y="5001825"/>
                </a:cubicBezTo>
                <a:cubicBezTo>
                  <a:pt x="1616819" y="4983976"/>
                  <a:pt x="1670522" y="4974167"/>
                  <a:pt x="1660648" y="4950880"/>
                </a:cubicBezTo>
                <a:cubicBezTo>
                  <a:pt x="1672286" y="4924466"/>
                  <a:pt x="1699662" y="4862319"/>
                  <a:pt x="1706248" y="4843347"/>
                </a:cubicBezTo>
                <a:lnTo>
                  <a:pt x="1710144" y="4829405"/>
                </a:lnTo>
                <a:lnTo>
                  <a:pt x="1719000" y="4829676"/>
                </a:lnTo>
                <a:lnTo>
                  <a:pt x="1733138" y="4813339"/>
                </a:lnTo>
                <a:cubicBezTo>
                  <a:pt x="1743107" y="4809262"/>
                  <a:pt x="1767517" y="4813476"/>
                  <a:pt x="1778821" y="4805218"/>
                </a:cubicBezTo>
                <a:cubicBezTo>
                  <a:pt x="1799902" y="4784351"/>
                  <a:pt x="1786939" y="4756652"/>
                  <a:pt x="1800963" y="4763797"/>
                </a:cubicBezTo>
                <a:cubicBezTo>
                  <a:pt x="1799788" y="4753414"/>
                  <a:pt x="1803373" y="4744848"/>
                  <a:pt x="1810119" y="4737383"/>
                </a:cubicBezTo>
                <a:lnTo>
                  <a:pt x="1827836" y="4724888"/>
                </a:lnTo>
                <a:lnTo>
                  <a:pt x="1833582" y="4707016"/>
                </a:lnTo>
                <a:cubicBezTo>
                  <a:pt x="1848678" y="4692142"/>
                  <a:pt x="1902064" y="4649397"/>
                  <a:pt x="1918415" y="4635645"/>
                </a:cubicBezTo>
                <a:lnTo>
                  <a:pt x="1931685" y="4624502"/>
                </a:lnTo>
                <a:lnTo>
                  <a:pt x="1935030" y="4613163"/>
                </a:lnTo>
                <a:cubicBezTo>
                  <a:pt x="1938529" y="4604374"/>
                  <a:pt x="1943710" y="4597333"/>
                  <a:pt x="1952342" y="4594063"/>
                </a:cubicBezTo>
                <a:lnTo>
                  <a:pt x="1961790" y="4592968"/>
                </a:lnTo>
                <a:lnTo>
                  <a:pt x="1960579" y="4588653"/>
                </a:lnTo>
                <a:cubicBezTo>
                  <a:pt x="1971951" y="4572611"/>
                  <a:pt x="2016445" y="4514635"/>
                  <a:pt x="2030023" y="4496718"/>
                </a:cubicBezTo>
                <a:cubicBezTo>
                  <a:pt x="2037392" y="4499564"/>
                  <a:pt x="2039280" y="4485769"/>
                  <a:pt x="2042051" y="4481148"/>
                </a:cubicBezTo>
                <a:cubicBezTo>
                  <a:pt x="2059877" y="4470506"/>
                  <a:pt x="2114169" y="4446888"/>
                  <a:pt x="2136989" y="4432859"/>
                </a:cubicBezTo>
                <a:lnTo>
                  <a:pt x="2162370" y="4411168"/>
                </a:lnTo>
                <a:lnTo>
                  <a:pt x="2169275" y="4403806"/>
                </a:lnTo>
                <a:lnTo>
                  <a:pt x="2181740" y="4389325"/>
                </a:lnTo>
                <a:lnTo>
                  <a:pt x="2222578" y="4276352"/>
                </a:lnTo>
                <a:cubicBezTo>
                  <a:pt x="2234385" y="4218357"/>
                  <a:pt x="2266630" y="4150320"/>
                  <a:pt x="2356968" y="4104655"/>
                </a:cubicBezTo>
                <a:cubicBezTo>
                  <a:pt x="2558762" y="3959115"/>
                  <a:pt x="2648835" y="3578349"/>
                  <a:pt x="2741875" y="3505835"/>
                </a:cubicBezTo>
                <a:cubicBezTo>
                  <a:pt x="2766846" y="3430647"/>
                  <a:pt x="2753505" y="3521850"/>
                  <a:pt x="2827910" y="3396765"/>
                </a:cubicBezTo>
                <a:cubicBezTo>
                  <a:pt x="2839568" y="3397751"/>
                  <a:pt x="2911438" y="3354325"/>
                  <a:pt x="2924580" y="3353018"/>
                </a:cubicBezTo>
                <a:cubicBezTo>
                  <a:pt x="2998120" y="3313808"/>
                  <a:pt x="3048476" y="3247004"/>
                  <a:pt x="3068218" y="3200632"/>
                </a:cubicBezTo>
                <a:cubicBezTo>
                  <a:pt x="3101903" y="3153666"/>
                  <a:pt x="3139850" y="3111386"/>
                  <a:pt x="3180481" y="3072491"/>
                </a:cubicBezTo>
                <a:lnTo>
                  <a:pt x="3266384" y="3000345"/>
                </a:lnTo>
                <a:lnTo>
                  <a:pt x="3370119" y="2923806"/>
                </a:lnTo>
                <a:lnTo>
                  <a:pt x="3399194" y="2897238"/>
                </a:lnTo>
                <a:cubicBezTo>
                  <a:pt x="3440810" y="2862165"/>
                  <a:pt x="3435851" y="2856396"/>
                  <a:pt x="3474985" y="2821875"/>
                </a:cubicBezTo>
                <a:cubicBezTo>
                  <a:pt x="3570799" y="2755925"/>
                  <a:pt x="3837237" y="2678248"/>
                  <a:pt x="3949309" y="2610411"/>
                </a:cubicBezTo>
                <a:cubicBezTo>
                  <a:pt x="4042919" y="2538961"/>
                  <a:pt x="4112740" y="2516271"/>
                  <a:pt x="4156139" y="2413665"/>
                </a:cubicBezTo>
                <a:lnTo>
                  <a:pt x="4214917" y="2391331"/>
                </a:lnTo>
                <a:lnTo>
                  <a:pt x="4288005" y="2354999"/>
                </a:lnTo>
                <a:lnTo>
                  <a:pt x="4358061" y="2319819"/>
                </a:lnTo>
                <a:lnTo>
                  <a:pt x="4405052" y="2274688"/>
                </a:lnTo>
                <a:lnTo>
                  <a:pt x="4471333" y="2236968"/>
                </a:lnTo>
                <a:cubicBezTo>
                  <a:pt x="4542128" y="2157460"/>
                  <a:pt x="4751570" y="2026184"/>
                  <a:pt x="4841095" y="1968135"/>
                </a:cubicBezTo>
                <a:cubicBezTo>
                  <a:pt x="4930620" y="1910087"/>
                  <a:pt x="4924603" y="1946910"/>
                  <a:pt x="5008479" y="1888679"/>
                </a:cubicBezTo>
                <a:cubicBezTo>
                  <a:pt x="5037447" y="1831206"/>
                  <a:pt x="5108650" y="1768433"/>
                  <a:pt x="5180683" y="1753061"/>
                </a:cubicBezTo>
                <a:cubicBezTo>
                  <a:pt x="5306522" y="1654524"/>
                  <a:pt x="5563838" y="1570601"/>
                  <a:pt x="5665116" y="1552454"/>
                </a:cubicBezTo>
                <a:cubicBezTo>
                  <a:pt x="5806563" y="1481525"/>
                  <a:pt x="6022714" y="1376484"/>
                  <a:pt x="6116480" y="1319724"/>
                </a:cubicBezTo>
                <a:cubicBezTo>
                  <a:pt x="6210243" y="1262964"/>
                  <a:pt x="6170277" y="1255962"/>
                  <a:pt x="6252872" y="1225617"/>
                </a:cubicBezTo>
                <a:cubicBezTo>
                  <a:pt x="6344027" y="1204162"/>
                  <a:pt x="6255140" y="1222685"/>
                  <a:pt x="6346295" y="1201230"/>
                </a:cubicBezTo>
                <a:cubicBezTo>
                  <a:pt x="6359073" y="1188623"/>
                  <a:pt x="6384988" y="1179503"/>
                  <a:pt x="6393706" y="1174911"/>
                </a:cubicBezTo>
                <a:lnTo>
                  <a:pt x="6582798" y="1126130"/>
                </a:lnTo>
                <a:lnTo>
                  <a:pt x="6646379" y="1058806"/>
                </a:lnTo>
                <a:cubicBezTo>
                  <a:pt x="6690380" y="1016954"/>
                  <a:pt x="6670357" y="1012595"/>
                  <a:pt x="6707073" y="972122"/>
                </a:cubicBezTo>
                <a:cubicBezTo>
                  <a:pt x="6805050" y="966099"/>
                  <a:pt x="6905605" y="801792"/>
                  <a:pt x="6998235" y="863403"/>
                </a:cubicBezTo>
                <a:cubicBezTo>
                  <a:pt x="7051064" y="810193"/>
                  <a:pt x="7042448" y="760955"/>
                  <a:pt x="7094498" y="808270"/>
                </a:cubicBezTo>
                <a:cubicBezTo>
                  <a:pt x="7113972" y="791641"/>
                  <a:pt x="7132786" y="784262"/>
                  <a:pt x="7151544" y="781198"/>
                </a:cubicBezTo>
                <a:lnTo>
                  <a:pt x="7158731" y="781044"/>
                </a:lnTo>
                <a:lnTo>
                  <a:pt x="7274420" y="661941"/>
                </a:lnTo>
                <a:lnTo>
                  <a:pt x="7298271" y="649697"/>
                </a:lnTo>
                <a:lnTo>
                  <a:pt x="7401066" y="511127"/>
                </a:lnTo>
                <a:lnTo>
                  <a:pt x="7476746" y="449992"/>
                </a:lnTo>
                <a:lnTo>
                  <a:pt x="7593104" y="389139"/>
                </a:lnTo>
                <a:cubicBezTo>
                  <a:pt x="7766913" y="299698"/>
                  <a:pt x="7873028" y="146034"/>
                  <a:pt x="7996473" y="1245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8875E3E-9B19-48D9-A325-5E154ACFD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294694">
            <a:off x="-251317" y="-312869"/>
            <a:ext cx="7766407" cy="5322018"/>
          </a:xfrm>
          <a:custGeom>
            <a:avLst/>
            <a:gdLst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20115 w 7766407"/>
              <a:gd name="connsiteY155" fmla="*/ 755866 h 5322018"/>
              <a:gd name="connsiteX156" fmla="*/ 420116 w 7766407"/>
              <a:gd name="connsiteY156" fmla="*/ 755866 h 5322018"/>
              <a:gd name="connsiteX157" fmla="*/ 443847 w 7766407"/>
              <a:gd name="connsiteY157" fmla="*/ 346023 h 5322018"/>
              <a:gd name="connsiteX158" fmla="*/ 445556 w 7766407"/>
              <a:gd name="connsiteY158" fmla="*/ 318255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20115 w 7766407"/>
              <a:gd name="connsiteY155" fmla="*/ 755866 h 5322018"/>
              <a:gd name="connsiteX156" fmla="*/ 443847 w 7766407"/>
              <a:gd name="connsiteY156" fmla="*/ 346023 h 5322018"/>
              <a:gd name="connsiteX157" fmla="*/ 445556 w 7766407"/>
              <a:gd name="connsiteY157" fmla="*/ 318255 h 5322018"/>
              <a:gd name="connsiteX158" fmla="*/ 473895 w 7766407"/>
              <a:gd name="connsiteY158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43847 w 7766407"/>
              <a:gd name="connsiteY155" fmla="*/ 346023 h 5322018"/>
              <a:gd name="connsiteX156" fmla="*/ 445556 w 7766407"/>
              <a:gd name="connsiteY156" fmla="*/ 318255 h 5322018"/>
              <a:gd name="connsiteX157" fmla="*/ 473895 w 7766407"/>
              <a:gd name="connsiteY157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283803 w 7766407"/>
              <a:gd name="connsiteY154" fmla="*/ 2134804 h 5322018"/>
              <a:gd name="connsiteX155" fmla="*/ 443847 w 7766407"/>
              <a:gd name="connsiteY155" fmla="*/ 346023 h 5322018"/>
              <a:gd name="connsiteX156" fmla="*/ 473895 w 7766407"/>
              <a:gd name="connsiteY156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443847 w 7766407"/>
              <a:gd name="connsiteY154" fmla="*/ 346023 h 5322018"/>
              <a:gd name="connsiteX155" fmla="*/ 473895 w 7766407"/>
              <a:gd name="connsiteY155" fmla="*/ 0 h 5322018"/>
              <a:gd name="connsiteX0" fmla="*/ 473895 w 7766407"/>
              <a:gd name="connsiteY0" fmla="*/ 0 h 5322018"/>
              <a:gd name="connsiteX1" fmla="*/ 7766407 w 7766407"/>
              <a:gd name="connsiteY1" fmla="*/ 649356 h 5322018"/>
              <a:gd name="connsiteX2" fmla="*/ 7754419 w 7766407"/>
              <a:gd name="connsiteY2" fmla="*/ 656832 h 5322018"/>
              <a:gd name="connsiteX3" fmla="*/ 7674875 w 7766407"/>
              <a:gd name="connsiteY3" fmla="*/ 705925 h 5322018"/>
              <a:gd name="connsiteX4" fmla="*/ 7594593 w 7766407"/>
              <a:gd name="connsiteY4" fmla="*/ 715147 h 5322018"/>
              <a:gd name="connsiteX5" fmla="*/ 7522045 w 7766407"/>
              <a:gd name="connsiteY5" fmla="*/ 799587 h 5322018"/>
              <a:gd name="connsiteX6" fmla="*/ 7399327 w 7766407"/>
              <a:gd name="connsiteY6" fmla="*/ 845960 h 5322018"/>
              <a:gd name="connsiteX7" fmla="*/ 7322627 w 7766407"/>
              <a:gd name="connsiteY7" fmla="*/ 887773 h 5322018"/>
              <a:gd name="connsiteX8" fmla="*/ 7151262 w 7766407"/>
              <a:gd name="connsiteY8" fmla="*/ 984886 h 5322018"/>
              <a:gd name="connsiteX9" fmla="*/ 6756023 w 7766407"/>
              <a:gd name="connsiteY9" fmla="*/ 1188542 h 5322018"/>
              <a:gd name="connsiteX10" fmla="*/ 6712672 w 7766407"/>
              <a:gd name="connsiteY10" fmla="*/ 1246467 h 5322018"/>
              <a:gd name="connsiteX11" fmla="*/ 6687440 w 7766407"/>
              <a:gd name="connsiteY11" fmla="*/ 1260662 h 5322018"/>
              <a:gd name="connsiteX12" fmla="*/ 6641885 w 7766407"/>
              <a:gd name="connsiteY12" fmla="*/ 1309000 h 5322018"/>
              <a:gd name="connsiteX13" fmla="*/ 6489577 w 7766407"/>
              <a:gd name="connsiteY13" fmla="*/ 1398613 h 5322018"/>
              <a:gd name="connsiteX14" fmla="*/ 6384287 w 7766407"/>
              <a:gd name="connsiteY14" fmla="*/ 1451239 h 5322018"/>
              <a:gd name="connsiteX15" fmla="*/ 6220937 w 7766407"/>
              <a:gd name="connsiteY15" fmla="*/ 1540763 h 5322018"/>
              <a:gd name="connsiteX16" fmla="*/ 6109958 w 7766407"/>
              <a:gd name="connsiteY16" fmla="*/ 1601219 h 5322018"/>
              <a:gd name="connsiteX17" fmla="*/ 6014458 w 7766407"/>
              <a:gd name="connsiteY17" fmla="*/ 1670184 h 5322018"/>
              <a:gd name="connsiteX18" fmla="*/ 5839315 w 7766407"/>
              <a:gd name="connsiteY18" fmla="*/ 1841855 h 5322018"/>
              <a:gd name="connsiteX19" fmla="*/ 5810333 w 7766407"/>
              <a:gd name="connsiteY19" fmla="*/ 1879264 h 5322018"/>
              <a:gd name="connsiteX20" fmla="*/ 5796856 w 7766407"/>
              <a:gd name="connsiteY20" fmla="*/ 1903903 h 5322018"/>
              <a:gd name="connsiteX21" fmla="*/ 5776991 w 7766407"/>
              <a:gd name="connsiteY21" fmla="*/ 1913445 h 5322018"/>
              <a:gd name="connsiteX22" fmla="*/ 5768324 w 7766407"/>
              <a:gd name="connsiteY22" fmla="*/ 1930187 h 5322018"/>
              <a:gd name="connsiteX23" fmla="*/ 5746715 w 7766407"/>
              <a:gd name="connsiteY23" fmla="*/ 1935728 h 5322018"/>
              <a:gd name="connsiteX24" fmla="*/ 5730244 w 7766407"/>
              <a:gd name="connsiteY24" fmla="*/ 1946380 h 5322018"/>
              <a:gd name="connsiteX25" fmla="*/ 5551772 w 7766407"/>
              <a:gd name="connsiteY25" fmla="*/ 2005270 h 5322018"/>
              <a:gd name="connsiteX26" fmla="*/ 5246617 w 7766407"/>
              <a:gd name="connsiteY26" fmla="*/ 2162655 h 5322018"/>
              <a:gd name="connsiteX27" fmla="*/ 5108893 w 7766407"/>
              <a:gd name="connsiteY27" fmla="*/ 2264498 h 5322018"/>
              <a:gd name="connsiteX28" fmla="*/ 4972149 w 7766407"/>
              <a:gd name="connsiteY28" fmla="*/ 2387894 h 5322018"/>
              <a:gd name="connsiteX29" fmla="*/ 4933888 w 7766407"/>
              <a:gd name="connsiteY29" fmla="*/ 2412305 h 5322018"/>
              <a:gd name="connsiteX30" fmla="*/ 4886680 w 7766407"/>
              <a:gd name="connsiteY30" fmla="*/ 2435959 h 5322018"/>
              <a:gd name="connsiteX31" fmla="*/ 4858349 w 7766407"/>
              <a:gd name="connsiteY31" fmla="*/ 2449951 h 5322018"/>
              <a:gd name="connsiteX32" fmla="*/ 4790282 w 7766407"/>
              <a:gd name="connsiteY32" fmla="*/ 2498841 h 5322018"/>
              <a:gd name="connsiteX33" fmla="*/ 4695421 w 7766407"/>
              <a:gd name="connsiteY33" fmla="*/ 2608329 h 5322018"/>
              <a:gd name="connsiteX34" fmla="*/ 4660953 w 7766407"/>
              <a:gd name="connsiteY34" fmla="*/ 2633640 h 5322018"/>
              <a:gd name="connsiteX35" fmla="*/ 4617793 w 7766407"/>
              <a:gd name="connsiteY35" fmla="*/ 2682689 h 5322018"/>
              <a:gd name="connsiteX36" fmla="*/ 4540653 w 7766407"/>
              <a:gd name="connsiteY36" fmla="*/ 2726039 h 5322018"/>
              <a:gd name="connsiteX37" fmla="*/ 4478244 w 7766407"/>
              <a:gd name="connsiteY37" fmla="*/ 2754222 h 5322018"/>
              <a:gd name="connsiteX38" fmla="*/ 4445069 w 7766407"/>
              <a:gd name="connsiteY38" fmla="*/ 2771978 h 5322018"/>
              <a:gd name="connsiteX39" fmla="*/ 4418912 w 7766407"/>
              <a:gd name="connsiteY39" fmla="*/ 2782732 h 5322018"/>
              <a:gd name="connsiteX40" fmla="*/ 4363178 w 7766407"/>
              <a:gd name="connsiteY40" fmla="*/ 2821763 h 5322018"/>
              <a:gd name="connsiteX41" fmla="*/ 4275326 w 7766407"/>
              <a:gd name="connsiteY41" fmla="*/ 2891335 h 5322018"/>
              <a:gd name="connsiteX42" fmla="*/ 4255667 w 7766407"/>
              <a:gd name="connsiteY42" fmla="*/ 2905018 h 5322018"/>
              <a:gd name="connsiteX43" fmla="*/ 4234983 w 7766407"/>
              <a:gd name="connsiteY43" fmla="*/ 2912298 h 5322018"/>
              <a:gd name="connsiteX44" fmla="*/ 4226882 w 7766407"/>
              <a:gd name="connsiteY44" fmla="*/ 2910079 h 5322018"/>
              <a:gd name="connsiteX45" fmla="*/ 4215462 w 7766407"/>
              <a:gd name="connsiteY45" fmla="*/ 2916885 h 5322018"/>
              <a:gd name="connsiteX46" fmla="*/ 4211632 w 7766407"/>
              <a:gd name="connsiteY46" fmla="*/ 2917760 h 5322018"/>
              <a:gd name="connsiteX47" fmla="*/ 4190465 w 7766407"/>
              <a:gd name="connsiteY47" fmla="*/ 2923708 h 5322018"/>
              <a:gd name="connsiteX48" fmla="*/ 4164947 w 7766407"/>
              <a:gd name="connsiteY48" fmla="*/ 2959675 h 5322018"/>
              <a:gd name="connsiteX49" fmla="*/ 4117371 w 7766407"/>
              <a:gd name="connsiteY49" fmla="*/ 2984784 h 5322018"/>
              <a:gd name="connsiteX50" fmla="*/ 3904979 w 7766407"/>
              <a:gd name="connsiteY50" fmla="*/ 3091607 h 5322018"/>
              <a:gd name="connsiteX51" fmla="*/ 3778911 w 7766407"/>
              <a:gd name="connsiteY51" fmla="*/ 3255548 h 5322018"/>
              <a:gd name="connsiteX52" fmla="*/ 3728606 w 7766407"/>
              <a:gd name="connsiteY52" fmla="*/ 3295465 h 5322018"/>
              <a:gd name="connsiteX53" fmla="*/ 3718668 w 7766407"/>
              <a:gd name="connsiteY53" fmla="*/ 3304992 h 5322018"/>
              <a:gd name="connsiteX54" fmla="*/ 3717842 w 7766407"/>
              <a:gd name="connsiteY54" fmla="*/ 3305447 h 5322018"/>
              <a:gd name="connsiteX55" fmla="*/ 3718578 w 7766407"/>
              <a:gd name="connsiteY55" fmla="*/ 3308616 h 5322018"/>
              <a:gd name="connsiteX56" fmla="*/ 3712398 w 7766407"/>
              <a:gd name="connsiteY56" fmla="*/ 3318359 h 5322018"/>
              <a:gd name="connsiteX57" fmla="*/ 3702979 w 7766407"/>
              <a:gd name="connsiteY57" fmla="*/ 3338545 h 5322018"/>
              <a:gd name="connsiteX58" fmla="*/ 3698626 w 7766407"/>
              <a:gd name="connsiteY58" fmla="*/ 3341390 h 5322018"/>
              <a:gd name="connsiteX59" fmla="*/ 3680384 w 7766407"/>
              <a:gd name="connsiteY59" fmla="*/ 3370390 h 5322018"/>
              <a:gd name="connsiteX60" fmla="*/ 3678906 w 7766407"/>
              <a:gd name="connsiteY60" fmla="*/ 3370346 h 5322018"/>
              <a:gd name="connsiteX61" fmla="*/ 3668393 w 7766407"/>
              <a:gd name="connsiteY61" fmla="*/ 3376590 h 5322018"/>
              <a:gd name="connsiteX62" fmla="*/ 3661364 w 7766407"/>
              <a:gd name="connsiteY62" fmla="*/ 3371467 h 5322018"/>
              <a:gd name="connsiteX63" fmla="*/ 3658334 w 7766407"/>
              <a:gd name="connsiteY63" fmla="*/ 3373274 h 5322018"/>
              <a:gd name="connsiteX64" fmla="*/ 3657792 w 7766407"/>
              <a:gd name="connsiteY64" fmla="*/ 3373950 h 5322018"/>
              <a:gd name="connsiteX65" fmla="*/ 3651105 w 7766407"/>
              <a:gd name="connsiteY65" fmla="*/ 3389533 h 5322018"/>
              <a:gd name="connsiteX66" fmla="*/ 3648132 w 7766407"/>
              <a:gd name="connsiteY66" fmla="*/ 3388884 h 5322018"/>
              <a:gd name="connsiteX67" fmla="*/ 3643801 w 7766407"/>
              <a:gd name="connsiteY67" fmla="*/ 3396002 h 5322018"/>
              <a:gd name="connsiteX68" fmla="*/ 3639159 w 7766407"/>
              <a:gd name="connsiteY68" fmla="*/ 3398369 h 5322018"/>
              <a:gd name="connsiteX69" fmla="*/ 3617811 w 7766407"/>
              <a:gd name="connsiteY69" fmla="*/ 3425254 h 5322018"/>
              <a:gd name="connsiteX70" fmla="*/ 3616346 w 7766407"/>
              <a:gd name="connsiteY70" fmla="*/ 3425054 h 5322018"/>
              <a:gd name="connsiteX71" fmla="*/ 3605202 w 7766407"/>
              <a:gd name="connsiteY71" fmla="*/ 3430140 h 5322018"/>
              <a:gd name="connsiteX72" fmla="*/ 3586582 w 7766407"/>
              <a:gd name="connsiteY72" fmla="*/ 3441167 h 5322018"/>
              <a:gd name="connsiteX73" fmla="*/ 3580103 w 7766407"/>
              <a:gd name="connsiteY73" fmla="*/ 3439005 h 5322018"/>
              <a:gd name="connsiteX74" fmla="*/ 3576872 w 7766407"/>
              <a:gd name="connsiteY74" fmla="*/ 3444094 h 5322018"/>
              <a:gd name="connsiteX75" fmla="*/ 3572338 w 7766407"/>
              <a:gd name="connsiteY75" fmla="*/ 3449943 h 5322018"/>
              <a:gd name="connsiteX76" fmla="*/ 3571965 w 7766407"/>
              <a:gd name="connsiteY76" fmla="*/ 3449964 h 5322018"/>
              <a:gd name="connsiteX77" fmla="*/ 3566623 w 7766407"/>
              <a:gd name="connsiteY77" fmla="*/ 3455947 h 5322018"/>
              <a:gd name="connsiteX78" fmla="*/ 3564070 w 7766407"/>
              <a:gd name="connsiteY78" fmla="*/ 3460601 h 5322018"/>
              <a:gd name="connsiteX79" fmla="*/ 3526726 w 7766407"/>
              <a:gd name="connsiteY79" fmla="*/ 3463163 h 5322018"/>
              <a:gd name="connsiteX80" fmla="*/ 3525139 w 7766407"/>
              <a:gd name="connsiteY80" fmla="*/ 3464518 h 5322018"/>
              <a:gd name="connsiteX81" fmla="*/ 3506741 w 7766407"/>
              <a:gd name="connsiteY81" fmla="*/ 3487501 h 5322018"/>
              <a:gd name="connsiteX82" fmla="*/ 3501585 w 7766407"/>
              <a:gd name="connsiteY82" fmla="*/ 3492832 h 5322018"/>
              <a:gd name="connsiteX83" fmla="*/ 3501212 w 7766407"/>
              <a:gd name="connsiteY83" fmla="*/ 3492813 h 5322018"/>
              <a:gd name="connsiteX84" fmla="*/ 3495239 w 7766407"/>
              <a:gd name="connsiteY84" fmla="*/ 3498192 h 5322018"/>
              <a:gd name="connsiteX85" fmla="*/ 3492183 w 7766407"/>
              <a:gd name="connsiteY85" fmla="*/ 3502548 h 5322018"/>
              <a:gd name="connsiteX86" fmla="*/ 3476697 w 7766407"/>
              <a:gd name="connsiteY86" fmla="*/ 3501956 h 5322018"/>
              <a:gd name="connsiteX87" fmla="*/ 3469187 w 7766407"/>
              <a:gd name="connsiteY87" fmla="*/ 3506574 h 5322018"/>
              <a:gd name="connsiteX88" fmla="*/ 3408103 w 7766407"/>
              <a:gd name="connsiteY88" fmla="*/ 3549813 h 5322018"/>
              <a:gd name="connsiteX89" fmla="*/ 3326209 w 7766407"/>
              <a:gd name="connsiteY89" fmla="*/ 3609630 h 5322018"/>
              <a:gd name="connsiteX90" fmla="*/ 3297595 w 7766407"/>
              <a:gd name="connsiteY90" fmla="*/ 3632513 h 5322018"/>
              <a:gd name="connsiteX91" fmla="*/ 3242015 w 7766407"/>
              <a:gd name="connsiteY91" fmla="*/ 3667904 h 5322018"/>
              <a:gd name="connsiteX92" fmla="*/ 3213720 w 7766407"/>
              <a:gd name="connsiteY92" fmla="*/ 3680766 h 5322018"/>
              <a:gd name="connsiteX93" fmla="*/ 3212968 w 7766407"/>
              <a:gd name="connsiteY93" fmla="*/ 3681905 h 5322018"/>
              <a:gd name="connsiteX94" fmla="*/ 3208857 w 7766407"/>
              <a:gd name="connsiteY94" fmla="*/ 3681194 h 5322018"/>
              <a:gd name="connsiteX95" fmla="*/ 3203557 w 7766407"/>
              <a:gd name="connsiteY95" fmla="*/ 3683492 h 5322018"/>
              <a:gd name="connsiteX96" fmla="*/ 3192199 w 7766407"/>
              <a:gd name="connsiteY96" fmla="*/ 3693448 h 5322018"/>
              <a:gd name="connsiteX97" fmla="*/ 3188443 w 7766407"/>
              <a:gd name="connsiteY97" fmla="*/ 3697797 h 5322018"/>
              <a:gd name="connsiteX98" fmla="*/ 3181853 w 7766407"/>
              <a:gd name="connsiteY98" fmla="*/ 3702869 h 5322018"/>
              <a:gd name="connsiteX99" fmla="*/ 3181526 w 7766407"/>
              <a:gd name="connsiteY99" fmla="*/ 3702803 h 5322018"/>
              <a:gd name="connsiteX100" fmla="*/ 3175672 w 7766407"/>
              <a:gd name="connsiteY100" fmla="*/ 3707933 h 5322018"/>
              <a:gd name="connsiteX101" fmla="*/ 3149098 w 7766407"/>
              <a:gd name="connsiteY101" fmla="*/ 3735473 h 5322018"/>
              <a:gd name="connsiteX102" fmla="*/ 3093676 w 7766407"/>
              <a:gd name="connsiteY102" fmla="*/ 3747916 h 5322018"/>
              <a:gd name="connsiteX103" fmla="*/ 3074500 w 7766407"/>
              <a:gd name="connsiteY103" fmla="*/ 3757479 h 5322018"/>
              <a:gd name="connsiteX104" fmla="*/ 3063387 w 7766407"/>
              <a:gd name="connsiteY104" fmla="*/ 3761557 h 5322018"/>
              <a:gd name="connsiteX105" fmla="*/ 3062129 w 7766407"/>
              <a:gd name="connsiteY105" fmla="*/ 3761145 h 5322018"/>
              <a:gd name="connsiteX106" fmla="*/ 3036739 w 7766407"/>
              <a:gd name="connsiteY106" fmla="*/ 3787643 h 5322018"/>
              <a:gd name="connsiteX107" fmla="*/ 3032052 w 7766407"/>
              <a:gd name="connsiteY107" fmla="*/ 3789608 h 5322018"/>
              <a:gd name="connsiteX108" fmla="*/ 3017184 w 7766407"/>
              <a:gd name="connsiteY108" fmla="*/ 3808868 h 5322018"/>
              <a:gd name="connsiteX109" fmla="*/ 3008605 w 7766407"/>
              <a:gd name="connsiteY109" fmla="*/ 3817755 h 5322018"/>
              <a:gd name="connsiteX110" fmla="*/ 3008033 w 7766407"/>
              <a:gd name="connsiteY110" fmla="*/ 3822453 h 5322018"/>
              <a:gd name="connsiteX111" fmla="*/ 2994428 w 7766407"/>
              <a:gd name="connsiteY111" fmla="*/ 3834466 h 5322018"/>
              <a:gd name="connsiteX112" fmla="*/ 2992169 w 7766407"/>
              <a:gd name="connsiteY112" fmla="*/ 3835021 h 5322018"/>
              <a:gd name="connsiteX113" fmla="*/ 2983549 w 7766407"/>
              <a:gd name="connsiteY113" fmla="*/ 3847993 h 5322018"/>
              <a:gd name="connsiteX114" fmla="*/ 2853933 w 7766407"/>
              <a:gd name="connsiteY114" fmla="*/ 3953133 h 5322018"/>
              <a:gd name="connsiteX115" fmla="*/ 2700319 w 7766407"/>
              <a:gd name="connsiteY115" fmla="*/ 4113764 h 5322018"/>
              <a:gd name="connsiteX116" fmla="*/ 2510176 w 7766407"/>
              <a:gd name="connsiteY116" fmla="*/ 4248057 h 5322018"/>
              <a:gd name="connsiteX117" fmla="*/ 2435589 w 7766407"/>
              <a:gd name="connsiteY117" fmla="*/ 4314608 h 5322018"/>
              <a:gd name="connsiteX118" fmla="*/ 2415553 w 7766407"/>
              <a:gd name="connsiteY118" fmla="*/ 4320982 h 5322018"/>
              <a:gd name="connsiteX119" fmla="*/ 2411954 w 7766407"/>
              <a:gd name="connsiteY119" fmla="*/ 4321914 h 5322018"/>
              <a:gd name="connsiteX120" fmla="*/ 2354125 w 7766407"/>
              <a:gd name="connsiteY120" fmla="*/ 4349531 h 5322018"/>
              <a:gd name="connsiteX121" fmla="*/ 2283738 w 7766407"/>
              <a:gd name="connsiteY121" fmla="*/ 4401913 h 5322018"/>
              <a:gd name="connsiteX122" fmla="*/ 2274639 w 7766407"/>
              <a:gd name="connsiteY122" fmla="*/ 4413265 h 5322018"/>
              <a:gd name="connsiteX123" fmla="*/ 2200361 w 7766407"/>
              <a:gd name="connsiteY123" fmla="*/ 4461969 h 5322018"/>
              <a:gd name="connsiteX124" fmla="*/ 2151385 w 7766407"/>
              <a:gd name="connsiteY124" fmla="*/ 4498639 h 5322018"/>
              <a:gd name="connsiteX125" fmla="*/ 2142612 w 7766407"/>
              <a:gd name="connsiteY125" fmla="*/ 4509639 h 5322018"/>
              <a:gd name="connsiteX126" fmla="*/ 2126867 w 7766407"/>
              <a:gd name="connsiteY126" fmla="*/ 4512135 h 5322018"/>
              <a:gd name="connsiteX127" fmla="*/ 2120592 w 7766407"/>
              <a:gd name="connsiteY127" fmla="*/ 4509890 h 5322018"/>
              <a:gd name="connsiteX128" fmla="*/ 2082302 w 7766407"/>
              <a:gd name="connsiteY128" fmla="*/ 4540317 h 5322018"/>
              <a:gd name="connsiteX129" fmla="*/ 2077252 w 7766407"/>
              <a:gd name="connsiteY129" fmla="*/ 4543206 h 5322018"/>
              <a:gd name="connsiteX130" fmla="*/ 2040915 w 7766407"/>
              <a:gd name="connsiteY130" fmla="*/ 4560268 h 5322018"/>
              <a:gd name="connsiteX131" fmla="*/ 1984507 w 7766407"/>
              <a:gd name="connsiteY131" fmla="*/ 4581220 h 5322018"/>
              <a:gd name="connsiteX132" fmla="*/ 1921726 w 7766407"/>
              <a:gd name="connsiteY132" fmla="*/ 4594994 h 5322018"/>
              <a:gd name="connsiteX133" fmla="*/ 1886796 w 7766407"/>
              <a:gd name="connsiteY133" fmla="*/ 4605417 h 5322018"/>
              <a:gd name="connsiteX134" fmla="*/ 1861080 w 7766407"/>
              <a:gd name="connsiteY134" fmla="*/ 4610008 h 5322018"/>
              <a:gd name="connsiteX135" fmla="*/ 1829217 w 7766407"/>
              <a:gd name="connsiteY135" fmla="*/ 4618611 h 5322018"/>
              <a:gd name="connsiteX136" fmla="*/ 1809298 w 7766407"/>
              <a:gd name="connsiteY136" fmla="*/ 4630561 h 5322018"/>
              <a:gd name="connsiteX137" fmla="*/ 1734333 w 7766407"/>
              <a:gd name="connsiteY137" fmla="*/ 4646342 h 5322018"/>
              <a:gd name="connsiteX138" fmla="*/ 1356409 w 7766407"/>
              <a:gd name="connsiteY138" fmla="*/ 4866278 h 5322018"/>
              <a:gd name="connsiteX139" fmla="*/ 1048676 w 7766407"/>
              <a:gd name="connsiteY139" fmla="*/ 4988133 h 5322018"/>
              <a:gd name="connsiteX140" fmla="*/ 862512 w 7766407"/>
              <a:gd name="connsiteY140" fmla="*/ 5095694 h 5322018"/>
              <a:gd name="connsiteX141" fmla="*/ 861635 w 7766407"/>
              <a:gd name="connsiteY141" fmla="*/ 5094880 h 5322018"/>
              <a:gd name="connsiteX142" fmla="*/ 850724 w 7766407"/>
              <a:gd name="connsiteY142" fmla="*/ 5095804 h 5322018"/>
              <a:gd name="connsiteX143" fmla="*/ 830865 w 7766407"/>
              <a:gd name="connsiteY143" fmla="*/ 5100063 h 5322018"/>
              <a:gd name="connsiteX144" fmla="*/ 779694 w 7766407"/>
              <a:gd name="connsiteY144" fmla="*/ 5096364 h 5322018"/>
              <a:gd name="connsiteX145" fmla="*/ 746322 w 7766407"/>
              <a:gd name="connsiteY145" fmla="*/ 5117315 h 5322018"/>
              <a:gd name="connsiteX146" fmla="*/ 739355 w 7766407"/>
              <a:gd name="connsiteY146" fmla="*/ 5120945 h 5322018"/>
              <a:gd name="connsiteX147" fmla="*/ 739112 w 7766407"/>
              <a:gd name="connsiteY147" fmla="*/ 5120776 h 5322018"/>
              <a:gd name="connsiteX148" fmla="*/ 731553 w 7766407"/>
              <a:gd name="connsiteY148" fmla="*/ 5124122 h 5322018"/>
              <a:gd name="connsiteX149" fmla="*/ 713129 w 7766407"/>
              <a:gd name="connsiteY149" fmla="*/ 5134606 h 5322018"/>
              <a:gd name="connsiteX150" fmla="*/ 707783 w 7766407"/>
              <a:gd name="connsiteY150" fmla="*/ 5135422 h 5322018"/>
              <a:gd name="connsiteX151" fmla="*/ 674773 w 7766407"/>
              <a:gd name="connsiteY151" fmla="*/ 5139365 h 5322018"/>
              <a:gd name="connsiteX152" fmla="*/ 580910 w 7766407"/>
              <a:gd name="connsiteY152" fmla="*/ 5175217 h 5322018"/>
              <a:gd name="connsiteX153" fmla="*/ 0 w 7766407"/>
              <a:gd name="connsiteY153" fmla="*/ 5322018 h 5322018"/>
              <a:gd name="connsiteX154" fmla="*/ 473895 w 7766407"/>
              <a:gd name="connsiteY154" fmla="*/ 0 h 5322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7766407" h="5322018">
                <a:moveTo>
                  <a:pt x="473895" y="0"/>
                </a:moveTo>
                <a:lnTo>
                  <a:pt x="7766407" y="649356"/>
                </a:lnTo>
                <a:lnTo>
                  <a:pt x="7754419" y="656832"/>
                </a:lnTo>
                <a:cubicBezTo>
                  <a:pt x="7726474" y="677470"/>
                  <a:pt x="7696788" y="705576"/>
                  <a:pt x="7674875" y="705925"/>
                </a:cubicBezTo>
                <a:cubicBezTo>
                  <a:pt x="7659838" y="692337"/>
                  <a:pt x="7619354" y="711670"/>
                  <a:pt x="7594593" y="715147"/>
                </a:cubicBezTo>
                <a:cubicBezTo>
                  <a:pt x="7553036" y="756392"/>
                  <a:pt x="7553949" y="790366"/>
                  <a:pt x="7522045" y="799587"/>
                </a:cubicBezTo>
                <a:cubicBezTo>
                  <a:pt x="7499833" y="804948"/>
                  <a:pt x="7434970" y="857646"/>
                  <a:pt x="7399327" y="845960"/>
                </a:cubicBezTo>
                <a:cubicBezTo>
                  <a:pt x="7373461" y="881898"/>
                  <a:pt x="7346529" y="865787"/>
                  <a:pt x="7322627" y="887773"/>
                </a:cubicBezTo>
                <a:cubicBezTo>
                  <a:pt x="7261844" y="921968"/>
                  <a:pt x="7241893" y="963214"/>
                  <a:pt x="7151262" y="984886"/>
                </a:cubicBezTo>
                <a:cubicBezTo>
                  <a:pt x="7056829" y="1041135"/>
                  <a:pt x="6851604" y="1071499"/>
                  <a:pt x="6756023" y="1188542"/>
                </a:cubicBezTo>
                <a:cubicBezTo>
                  <a:pt x="6730515" y="1182883"/>
                  <a:pt x="6727803" y="1236044"/>
                  <a:pt x="6712672" y="1246467"/>
                </a:cubicBezTo>
                <a:cubicBezTo>
                  <a:pt x="6700674" y="1241234"/>
                  <a:pt x="6686914" y="1248210"/>
                  <a:pt x="6687440" y="1260662"/>
                </a:cubicBezTo>
                <a:cubicBezTo>
                  <a:pt x="6706387" y="1281105"/>
                  <a:pt x="6637089" y="1291049"/>
                  <a:pt x="6641885" y="1309000"/>
                </a:cubicBezTo>
                <a:cubicBezTo>
                  <a:pt x="6615428" y="1325541"/>
                  <a:pt x="6496868" y="1362901"/>
                  <a:pt x="6489577" y="1398613"/>
                </a:cubicBezTo>
                <a:cubicBezTo>
                  <a:pt x="6438934" y="1437557"/>
                  <a:pt x="6408150" y="1439216"/>
                  <a:pt x="6384287" y="1451239"/>
                </a:cubicBezTo>
                <a:cubicBezTo>
                  <a:pt x="6353231" y="1459670"/>
                  <a:pt x="6322480" y="1490139"/>
                  <a:pt x="6220937" y="1540763"/>
                </a:cubicBezTo>
                <a:cubicBezTo>
                  <a:pt x="6204693" y="1542635"/>
                  <a:pt x="6108072" y="1588639"/>
                  <a:pt x="6109958" y="1601219"/>
                </a:cubicBezTo>
                <a:cubicBezTo>
                  <a:pt x="6078993" y="1617872"/>
                  <a:pt x="6044057" y="1672908"/>
                  <a:pt x="6014458" y="1670184"/>
                </a:cubicBezTo>
                <a:cubicBezTo>
                  <a:pt x="5969352" y="1710290"/>
                  <a:pt x="5873335" y="1807008"/>
                  <a:pt x="5839315" y="1841855"/>
                </a:cubicBezTo>
                <a:cubicBezTo>
                  <a:pt x="5814714" y="1859136"/>
                  <a:pt x="5823315" y="1888532"/>
                  <a:pt x="5810333" y="1879264"/>
                </a:cubicBezTo>
                <a:cubicBezTo>
                  <a:pt x="5809847" y="1889703"/>
                  <a:pt x="5804854" y="1897596"/>
                  <a:pt x="5796856" y="1903903"/>
                </a:cubicBezTo>
                <a:lnTo>
                  <a:pt x="5776991" y="1913445"/>
                </a:lnTo>
                <a:lnTo>
                  <a:pt x="5768324" y="1930187"/>
                </a:lnTo>
                <a:cubicBezTo>
                  <a:pt x="5763604" y="1934681"/>
                  <a:pt x="5756862" y="1937046"/>
                  <a:pt x="5746715" y="1935728"/>
                </a:cubicBezTo>
                <a:cubicBezTo>
                  <a:pt x="5742675" y="1938108"/>
                  <a:pt x="5736889" y="1941888"/>
                  <a:pt x="5730244" y="1946380"/>
                </a:cubicBezTo>
                <a:lnTo>
                  <a:pt x="5551772" y="2005270"/>
                </a:lnTo>
                <a:cubicBezTo>
                  <a:pt x="5468669" y="2047436"/>
                  <a:pt x="5320429" y="2119450"/>
                  <a:pt x="5246617" y="2162655"/>
                </a:cubicBezTo>
                <a:lnTo>
                  <a:pt x="5108893" y="2264498"/>
                </a:lnTo>
                <a:lnTo>
                  <a:pt x="4972149" y="2387894"/>
                </a:lnTo>
                <a:cubicBezTo>
                  <a:pt x="4958199" y="2397068"/>
                  <a:pt x="4944146" y="2406292"/>
                  <a:pt x="4933888" y="2412305"/>
                </a:cubicBezTo>
                <a:cubicBezTo>
                  <a:pt x="4926031" y="2437683"/>
                  <a:pt x="4906397" y="2420081"/>
                  <a:pt x="4886680" y="2435959"/>
                </a:cubicBezTo>
                <a:cubicBezTo>
                  <a:pt x="4879505" y="2447520"/>
                  <a:pt x="4872446" y="2452218"/>
                  <a:pt x="4858349" y="2449951"/>
                </a:cubicBezTo>
                <a:cubicBezTo>
                  <a:pt x="4826189" y="2504934"/>
                  <a:pt x="4829559" y="2465158"/>
                  <a:pt x="4790282" y="2498841"/>
                </a:cubicBezTo>
                <a:cubicBezTo>
                  <a:pt x="4757654" y="2530220"/>
                  <a:pt x="4717406" y="2559468"/>
                  <a:pt x="4695421" y="2608329"/>
                </a:cubicBezTo>
                <a:cubicBezTo>
                  <a:pt x="4692985" y="2620404"/>
                  <a:pt x="4673890" y="2621247"/>
                  <a:pt x="4660953" y="2633640"/>
                </a:cubicBezTo>
                <a:cubicBezTo>
                  <a:pt x="4648016" y="2646033"/>
                  <a:pt x="4637843" y="2667289"/>
                  <a:pt x="4617793" y="2682689"/>
                </a:cubicBezTo>
                <a:cubicBezTo>
                  <a:pt x="4582940" y="2707208"/>
                  <a:pt x="4543392" y="2708552"/>
                  <a:pt x="4540653" y="2726039"/>
                </a:cubicBezTo>
                <a:cubicBezTo>
                  <a:pt x="4520518" y="2734895"/>
                  <a:pt x="4484610" y="2733666"/>
                  <a:pt x="4478244" y="2754222"/>
                </a:cubicBezTo>
                <a:cubicBezTo>
                  <a:pt x="4469356" y="2744308"/>
                  <a:pt x="4460963" y="2773581"/>
                  <a:pt x="4445069" y="2771978"/>
                </a:cubicBezTo>
                <a:cubicBezTo>
                  <a:pt x="4433079" y="2769658"/>
                  <a:pt x="4427736" y="2777998"/>
                  <a:pt x="4418912" y="2782732"/>
                </a:cubicBezTo>
                <a:cubicBezTo>
                  <a:pt x="4404355" y="2783300"/>
                  <a:pt x="4370000" y="2810533"/>
                  <a:pt x="4363178" y="2821763"/>
                </a:cubicBezTo>
                <a:cubicBezTo>
                  <a:pt x="4350513" y="2855639"/>
                  <a:pt x="4286603" y="2864646"/>
                  <a:pt x="4275326" y="2891335"/>
                </a:cubicBezTo>
                <a:cubicBezTo>
                  <a:pt x="4269304" y="2897284"/>
                  <a:pt x="4262661" y="2901653"/>
                  <a:pt x="4255667" y="2905018"/>
                </a:cubicBezTo>
                <a:lnTo>
                  <a:pt x="4234983" y="2912298"/>
                </a:lnTo>
                <a:lnTo>
                  <a:pt x="4226882" y="2910079"/>
                </a:lnTo>
                <a:lnTo>
                  <a:pt x="4215462" y="2916885"/>
                </a:lnTo>
                <a:lnTo>
                  <a:pt x="4211632" y="2917760"/>
                </a:lnTo>
                <a:lnTo>
                  <a:pt x="4190465" y="2923708"/>
                </a:lnTo>
                <a:cubicBezTo>
                  <a:pt x="4211448" y="2943977"/>
                  <a:pt x="4137000" y="2948398"/>
                  <a:pt x="4164947" y="2959675"/>
                </a:cubicBezTo>
                <a:cubicBezTo>
                  <a:pt x="4131823" y="2976992"/>
                  <a:pt x="4167115" y="2983181"/>
                  <a:pt x="4117371" y="2984784"/>
                </a:cubicBezTo>
                <a:cubicBezTo>
                  <a:pt x="4074961" y="3029115"/>
                  <a:pt x="3930684" y="3042351"/>
                  <a:pt x="3904979" y="3091607"/>
                </a:cubicBezTo>
                <a:cubicBezTo>
                  <a:pt x="3848569" y="3136734"/>
                  <a:pt x="3808307" y="3221571"/>
                  <a:pt x="3778911" y="3255548"/>
                </a:cubicBezTo>
                <a:lnTo>
                  <a:pt x="3728606" y="3295465"/>
                </a:lnTo>
                <a:lnTo>
                  <a:pt x="3718668" y="3304992"/>
                </a:lnTo>
                <a:lnTo>
                  <a:pt x="3717842" y="3305447"/>
                </a:lnTo>
                <a:lnTo>
                  <a:pt x="3718578" y="3308616"/>
                </a:lnTo>
                <a:lnTo>
                  <a:pt x="3712398" y="3318359"/>
                </a:lnTo>
                <a:lnTo>
                  <a:pt x="3702979" y="3338545"/>
                </a:lnTo>
                <a:lnTo>
                  <a:pt x="3698626" y="3341390"/>
                </a:lnTo>
                <a:lnTo>
                  <a:pt x="3680384" y="3370390"/>
                </a:lnTo>
                <a:lnTo>
                  <a:pt x="3678906" y="3370346"/>
                </a:lnTo>
                <a:cubicBezTo>
                  <a:pt x="3675169" y="3370915"/>
                  <a:pt x="3671627" y="3372581"/>
                  <a:pt x="3668393" y="3376590"/>
                </a:cubicBezTo>
                <a:cubicBezTo>
                  <a:pt x="3665128" y="3373435"/>
                  <a:pt x="3662941" y="3371857"/>
                  <a:pt x="3661364" y="3371467"/>
                </a:cubicBezTo>
                <a:lnTo>
                  <a:pt x="3658334" y="3373274"/>
                </a:lnTo>
                <a:lnTo>
                  <a:pt x="3657792" y="3373950"/>
                </a:lnTo>
                <a:lnTo>
                  <a:pt x="3651105" y="3389533"/>
                </a:lnTo>
                <a:lnTo>
                  <a:pt x="3648132" y="3388884"/>
                </a:lnTo>
                <a:lnTo>
                  <a:pt x="3643801" y="3396002"/>
                </a:lnTo>
                <a:lnTo>
                  <a:pt x="3639159" y="3398369"/>
                </a:lnTo>
                <a:lnTo>
                  <a:pt x="3617811" y="3425254"/>
                </a:lnTo>
                <a:lnTo>
                  <a:pt x="3616346" y="3425054"/>
                </a:lnTo>
                <a:cubicBezTo>
                  <a:pt x="3612568" y="3425220"/>
                  <a:pt x="3608861" y="3426500"/>
                  <a:pt x="3605202" y="3430140"/>
                </a:cubicBezTo>
                <a:cubicBezTo>
                  <a:pt x="3593624" y="3416203"/>
                  <a:pt x="3596350" y="3429196"/>
                  <a:pt x="3586582" y="3441167"/>
                </a:cubicBezTo>
                <a:lnTo>
                  <a:pt x="3580103" y="3439005"/>
                </a:lnTo>
                <a:lnTo>
                  <a:pt x="3576872" y="3444094"/>
                </a:lnTo>
                <a:lnTo>
                  <a:pt x="3572338" y="3449943"/>
                </a:lnTo>
                <a:lnTo>
                  <a:pt x="3571965" y="3449964"/>
                </a:lnTo>
                <a:cubicBezTo>
                  <a:pt x="3570381" y="3451036"/>
                  <a:pt x="3568666" y="3452883"/>
                  <a:pt x="3566623" y="3455947"/>
                </a:cubicBezTo>
                <a:lnTo>
                  <a:pt x="3564070" y="3460601"/>
                </a:lnTo>
                <a:lnTo>
                  <a:pt x="3526726" y="3463163"/>
                </a:lnTo>
                <a:lnTo>
                  <a:pt x="3525139" y="3464518"/>
                </a:lnTo>
                <a:lnTo>
                  <a:pt x="3506741" y="3487501"/>
                </a:lnTo>
                <a:lnTo>
                  <a:pt x="3501585" y="3492832"/>
                </a:lnTo>
                <a:lnTo>
                  <a:pt x="3501212" y="3492813"/>
                </a:lnTo>
                <a:cubicBezTo>
                  <a:pt x="3499519" y="3493712"/>
                  <a:pt x="3497607" y="3495365"/>
                  <a:pt x="3495239" y="3498192"/>
                </a:cubicBezTo>
                <a:lnTo>
                  <a:pt x="3492183" y="3502548"/>
                </a:lnTo>
                <a:lnTo>
                  <a:pt x="3476697" y="3501956"/>
                </a:lnTo>
                <a:lnTo>
                  <a:pt x="3469187" y="3506574"/>
                </a:lnTo>
                <a:cubicBezTo>
                  <a:pt x="3445645" y="3518609"/>
                  <a:pt x="3423473" y="3525406"/>
                  <a:pt x="3408103" y="3549813"/>
                </a:cubicBezTo>
                <a:cubicBezTo>
                  <a:pt x="3378281" y="3572305"/>
                  <a:pt x="3347536" y="3585981"/>
                  <a:pt x="3326209" y="3609630"/>
                </a:cubicBezTo>
                <a:cubicBezTo>
                  <a:pt x="3312029" y="3612732"/>
                  <a:pt x="3300832" y="3618217"/>
                  <a:pt x="3297595" y="3632513"/>
                </a:cubicBezTo>
                <a:cubicBezTo>
                  <a:pt x="3268034" y="3651465"/>
                  <a:pt x="3252747" y="3646464"/>
                  <a:pt x="3242015" y="3667904"/>
                </a:cubicBezTo>
                <a:cubicBezTo>
                  <a:pt x="3212592" y="3663443"/>
                  <a:pt x="3216999" y="3670428"/>
                  <a:pt x="3213720" y="3680766"/>
                </a:cubicBezTo>
                <a:lnTo>
                  <a:pt x="3212968" y="3681905"/>
                </a:lnTo>
                <a:lnTo>
                  <a:pt x="3208857" y="3681194"/>
                </a:lnTo>
                <a:lnTo>
                  <a:pt x="3203557" y="3683492"/>
                </a:lnTo>
                <a:lnTo>
                  <a:pt x="3192199" y="3693448"/>
                </a:lnTo>
                <a:lnTo>
                  <a:pt x="3188443" y="3697797"/>
                </a:lnTo>
                <a:cubicBezTo>
                  <a:pt x="3185664" y="3700566"/>
                  <a:pt x="3183571" y="3702117"/>
                  <a:pt x="3181853" y="3702869"/>
                </a:cubicBezTo>
                <a:lnTo>
                  <a:pt x="3181526" y="3702803"/>
                </a:lnTo>
                <a:lnTo>
                  <a:pt x="3175672" y="3707933"/>
                </a:lnTo>
                <a:cubicBezTo>
                  <a:pt x="3166167" y="3717032"/>
                  <a:pt x="3157275" y="3726303"/>
                  <a:pt x="3149098" y="3735473"/>
                </a:cubicBezTo>
                <a:cubicBezTo>
                  <a:pt x="3131805" y="3730982"/>
                  <a:pt x="3107037" y="3771274"/>
                  <a:pt x="3093676" y="3747916"/>
                </a:cubicBezTo>
                <a:cubicBezTo>
                  <a:pt x="3082134" y="3759681"/>
                  <a:pt x="3081445" y="3774208"/>
                  <a:pt x="3074500" y="3757479"/>
                </a:cubicBezTo>
                <a:cubicBezTo>
                  <a:pt x="3070379" y="3760967"/>
                  <a:pt x="3066780" y="3761874"/>
                  <a:pt x="3063387" y="3761557"/>
                </a:cubicBezTo>
                <a:lnTo>
                  <a:pt x="3062129" y="3761145"/>
                </a:lnTo>
                <a:lnTo>
                  <a:pt x="3036739" y="3787643"/>
                </a:lnTo>
                <a:lnTo>
                  <a:pt x="3032052" y="3789608"/>
                </a:lnTo>
                <a:lnTo>
                  <a:pt x="3017184" y="3808868"/>
                </a:lnTo>
                <a:lnTo>
                  <a:pt x="3008605" y="3817755"/>
                </a:lnTo>
                <a:cubicBezTo>
                  <a:pt x="3008414" y="3819321"/>
                  <a:pt x="3008224" y="3820887"/>
                  <a:pt x="3008033" y="3822453"/>
                </a:cubicBezTo>
                <a:cubicBezTo>
                  <a:pt x="3006391" y="3826310"/>
                  <a:pt x="3002705" y="3830278"/>
                  <a:pt x="2994428" y="3834466"/>
                </a:cubicBezTo>
                <a:lnTo>
                  <a:pt x="2992169" y="3835021"/>
                </a:lnTo>
                <a:lnTo>
                  <a:pt x="2983549" y="3847993"/>
                </a:lnTo>
                <a:cubicBezTo>
                  <a:pt x="2960510" y="3867678"/>
                  <a:pt x="2901138" y="3908837"/>
                  <a:pt x="2853933" y="3953133"/>
                </a:cubicBezTo>
                <a:cubicBezTo>
                  <a:pt x="2808033" y="3994677"/>
                  <a:pt x="2713619" y="4093809"/>
                  <a:pt x="2700319" y="4113764"/>
                </a:cubicBezTo>
                <a:cubicBezTo>
                  <a:pt x="2643027" y="4162918"/>
                  <a:pt x="2554297" y="4214583"/>
                  <a:pt x="2510176" y="4248057"/>
                </a:cubicBezTo>
                <a:cubicBezTo>
                  <a:pt x="2480008" y="4274910"/>
                  <a:pt x="2451360" y="4302454"/>
                  <a:pt x="2435589" y="4314608"/>
                </a:cubicBezTo>
                <a:cubicBezTo>
                  <a:pt x="2429170" y="4317312"/>
                  <a:pt x="2422437" y="4319228"/>
                  <a:pt x="2415553" y="4320982"/>
                </a:cubicBezTo>
                <a:lnTo>
                  <a:pt x="2411954" y="4321914"/>
                </a:lnTo>
                <a:lnTo>
                  <a:pt x="2354125" y="4349531"/>
                </a:lnTo>
                <a:cubicBezTo>
                  <a:pt x="2343772" y="4371461"/>
                  <a:pt x="2307824" y="4382236"/>
                  <a:pt x="2283738" y="4401913"/>
                </a:cubicBezTo>
                <a:lnTo>
                  <a:pt x="2274639" y="4413265"/>
                </a:lnTo>
                <a:lnTo>
                  <a:pt x="2200361" y="4461969"/>
                </a:lnTo>
                <a:lnTo>
                  <a:pt x="2151385" y="4498639"/>
                </a:lnTo>
                <a:lnTo>
                  <a:pt x="2142612" y="4509639"/>
                </a:lnTo>
                <a:lnTo>
                  <a:pt x="2126867" y="4512135"/>
                </a:lnTo>
                <a:cubicBezTo>
                  <a:pt x="2124531" y="4511693"/>
                  <a:pt x="2122418" y="4510934"/>
                  <a:pt x="2120592" y="4509890"/>
                </a:cubicBezTo>
                <a:lnTo>
                  <a:pt x="2082302" y="4540317"/>
                </a:lnTo>
                <a:lnTo>
                  <a:pt x="2077252" y="4543206"/>
                </a:lnTo>
                <a:lnTo>
                  <a:pt x="2040915" y="4560268"/>
                </a:lnTo>
                <a:lnTo>
                  <a:pt x="1984507" y="4581220"/>
                </a:lnTo>
                <a:cubicBezTo>
                  <a:pt x="1964384" y="4585398"/>
                  <a:pt x="1938044" y="4573840"/>
                  <a:pt x="1921726" y="4594994"/>
                </a:cubicBezTo>
                <a:cubicBezTo>
                  <a:pt x="1920592" y="4581396"/>
                  <a:pt x="1897862" y="4611715"/>
                  <a:pt x="1886796" y="4605417"/>
                </a:cubicBezTo>
                <a:cubicBezTo>
                  <a:pt x="1879070" y="4599422"/>
                  <a:pt x="1870376" y="4607222"/>
                  <a:pt x="1861080" y="4610008"/>
                </a:cubicBezTo>
                <a:cubicBezTo>
                  <a:pt x="1855441" y="4608259"/>
                  <a:pt x="1842338" y="4612554"/>
                  <a:pt x="1829217" y="4618611"/>
                </a:cubicBezTo>
                <a:lnTo>
                  <a:pt x="1809298" y="4630561"/>
                </a:lnTo>
                <a:lnTo>
                  <a:pt x="1734333" y="4646342"/>
                </a:lnTo>
                <a:cubicBezTo>
                  <a:pt x="1653444" y="4693579"/>
                  <a:pt x="1470685" y="4809313"/>
                  <a:pt x="1356409" y="4866278"/>
                </a:cubicBezTo>
                <a:cubicBezTo>
                  <a:pt x="1242133" y="4923243"/>
                  <a:pt x="1130993" y="4949897"/>
                  <a:pt x="1048676" y="4988133"/>
                </a:cubicBezTo>
                <a:lnTo>
                  <a:pt x="862512" y="5095694"/>
                </a:lnTo>
                <a:lnTo>
                  <a:pt x="861635" y="5094880"/>
                </a:lnTo>
                <a:cubicBezTo>
                  <a:pt x="858943" y="5093517"/>
                  <a:pt x="855583" y="5093379"/>
                  <a:pt x="850724" y="5095804"/>
                </a:cubicBezTo>
                <a:cubicBezTo>
                  <a:pt x="851804" y="5076077"/>
                  <a:pt x="845283" y="5091169"/>
                  <a:pt x="830865" y="5100063"/>
                </a:cubicBezTo>
                <a:cubicBezTo>
                  <a:pt x="829326" y="5071407"/>
                  <a:pt x="792234" y="5106340"/>
                  <a:pt x="779694" y="5096364"/>
                </a:cubicBezTo>
                <a:cubicBezTo>
                  <a:pt x="769141" y="5103544"/>
                  <a:pt x="757951" y="5110614"/>
                  <a:pt x="746322" y="5117315"/>
                </a:cubicBezTo>
                <a:lnTo>
                  <a:pt x="739355" y="5120945"/>
                </a:lnTo>
                <a:cubicBezTo>
                  <a:pt x="739274" y="5120887"/>
                  <a:pt x="739192" y="5120831"/>
                  <a:pt x="739112" y="5120776"/>
                </a:cubicBezTo>
                <a:cubicBezTo>
                  <a:pt x="737374" y="5121048"/>
                  <a:pt x="734997" y="5122048"/>
                  <a:pt x="731553" y="5124122"/>
                </a:cubicBezTo>
                <a:lnTo>
                  <a:pt x="713129" y="5134606"/>
                </a:lnTo>
                <a:lnTo>
                  <a:pt x="707783" y="5135422"/>
                </a:lnTo>
                <a:lnTo>
                  <a:pt x="674773" y="5139365"/>
                </a:lnTo>
                <a:cubicBezTo>
                  <a:pt x="654149" y="5146330"/>
                  <a:pt x="611984" y="5162878"/>
                  <a:pt x="580910" y="5175217"/>
                </a:cubicBezTo>
                <a:lnTo>
                  <a:pt x="0" y="5322018"/>
                </a:lnTo>
                <a:lnTo>
                  <a:pt x="47389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1040C2-FB4A-844E-861F-824B02A6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620" y="-225976"/>
            <a:ext cx="11440760" cy="1432877"/>
          </a:xfrm>
        </p:spPr>
        <p:txBody>
          <a:bodyPr anchor="t">
            <a:normAutofit/>
          </a:bodyPr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CEAB9-FE45-504E-97BF-EE828451D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620" y="1033671"/>
            <a:ext cx="11611593" cy="5671798"/>
          </a:xfrm>
        </p:spPr>
        <p:txBody>
          <a:bodyPr anchor="ctr">
            <a:normAutofit fontScale="92500" lnSpcReduction="10000"/>
          </a:bodyPr>
          <a:lstStyle/>
          <a:p>
            <a:r>
              <a:rPr lang="en-US" sz="2100" dirty="0"/>
              <a:t>Can be expressed as minute ventilation or alveolar ventilation (corrects for physiologic dead space)</a:t>
            </a:r>
          </a:p>
          <a:p>
            <a:pPr lvl="1"/>
            <a:r>
              <a:rPr lang="en-US" sz="2100" dirty="0"/>
              <a:t>	-To calculate alveolar ventilation, physiologic dead space needs to be measured</a:t>
            </a:r>
          </a:p>
          <a:p>
            <a:r>
              <a:rPr lang="en-US" sz="2100" dirty="0"/>
              <a:t>MV= TV x RR</a:t>
            </a:r>
          </a:p>
          <a:p>
            <a:r>
              <a:rPr lang="en-US" sz="2100" dirty="0"/>
              <a:t>Alveolar ventilation:  V</a:t>
            </a:r>
            <a:r>
              <a:rPr lang="en-US" sz="2100" baseline="-25000" dirty="0"/>
              <a:t>A</a:t>
            </a:r>
            <a:r>
              <a:rPr lang="en-US" sz="2100" dirty="0"/>
              <a:t> (ml/min)= (V</a:t>
            </a:r>
            <a:r>
              <a:rPr lang="en-US" sz="2100" baseline="-25000" dirty="0"/>
              <a:t>T</a:t>
            </a:r>
            <a:r>
              <a:rPr lang="en-US" sz="2100" dirty="0"/>
              <a:t>- V</a:t>
            </a:r>
            <a:r>
              <a:rPr lang="en-US" sz="2100" baseline="-25000" dirty="0"/>
              <a:t>D</a:t>
            </a:r>
            <a:r>
              <a:rPr lang="en-US" sz="2100" dirty="0"/>
              <a:t>) x breaths per minut</a:t>
            </a:r>
            <a:r>
              <a:rPr lang="en-US" dirty="0"/>
              <a:t>e</a:t>
            </a:r>
          </a:p>
          <a:p>
            <a:pPr marL="0" indent="0">
              <a:buNone/>
            </a:pPr>
            <a:r>
              <a:rPr lang="en-US" sz="1600" dirty="0"/>
              <a:t>	 </a:t>
            </a:r>
            <a:r>
              <a:rPr lang="en-US" sz="1800" dirty="0"/>
              <a:t>V</a:t>
            </a:r>
            <a:r>
              <a:rPr lang="en-US" sz="1800" baseline="-25000" dirty="0"/>
              <a:t>D</a:t>
            </a:r>
            <a:r>
              <a:rPr lang="en-US" sz="1800" dirty="0"/>
              <a:t>: physiologic dead space (ml)</a:t>
            </a:r>
          </a:p>
          <a:p>
            <a:endParaRPr lang="en-US" dirty="0"/>
          </a:p>
          <a:p>
            <a:r>
              <a:rPr lang="en-US" dirty="0">
                <a:highlight>
                  <a:srgbClr val="FFFF00"/>
                </a:highlight>
              </a:rPr>
              <a:t>Alveolar ventilation equation:  V</a:t>
            </a:r>
            <a:r>
              <a:rPr lang="en-US" baseline="-25000" dirty="0">
                <a:highlight>
                  <a:srgbClr val="FFFF00"/>
                </a:highlight>
              </a:rPr>
              <a:t>A </a:t>
            </a:r>
            <a:r>
              <a:rPr lang="en-US" dirty="0">
                <a:highlight>
                  <a:srgbClr val="FFFF00"/>
                </a:highlight>
              </a:rPr>
              <a:t>= (Vco2 x K)/ P</a:t>
            </a:r>
            <a:r>
              <a:rPr lang="en-US" baseline="-25000" dirty="0">
                <a:highlight>
                  <a:srgbClr val="FFFF00"/>
                </a:highlight>
              </a:rPr>
              <a:t>A</a:t>
            </a:r>
            <a:r>
              <a:rPr lang="en-US" dirty="0">
                <a:highlight>
                  <a:srgbClr val="FFFF00"/>
                </a:highlight>
              </a:rPr>
              <a:t>co2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1800" dirty="0"/>
              <a:t>V</a:t>
            </a:r>
            <a:r>
              <a:rPr lang="en-US" sz="1800" baseline="-25000" dirty="0"/>
              <a:t>A</a:t>
            </a:r>
            <a:r>
              <a:rPr lang="en-US" sz="1800" dirty="0"/>
              <a:t>: alveolar ventilation (ml/min)</a:t>
            </a:r>
          </a:p>
          <a:p>
            <a:pPr marL="0" indent="0">
              <a:buNone/>
            </a:pPr>
            <a:r>
              <a:rPr lang="en-US" sz="1800" dirty="0"/>
              <a:t>	Vco2: rate of co2 production (ml/min)</a:t>
            </a:r>
          </a:p>
          <a:p>
            <a:pPr marL="0" indent="0">
              <a:buNone/>
            </a:pPr>
            <a:r>
              <a:rPr lang="en-US" sz="1800" dirty="0"/>
              <a:t>	PAco2: alveolar Pco2 (mmHg)</a:t>
            </a:r>
          </a:p>
          <a:p>
            <a:pPr marL="0" indent="0">
              <a:buNone/>
            </a:pPr>
            <a:r>
              <a:rPr lang="en-US" sz="1800" dirty="0"/>
              <a:t>	K: constant (863 </a:t>
            </a:r>
            <a:r>
              <a:rPr lang="en-US" sz="1800" dirty="0" err="1"/>
              <a:t>mgHg</a:t>
            </a:r>
            <a:r>
              <a:rPr lang="en-US" sz="1800" dirty="0"/>
              <a:t>)</a:t>
            </a:r>
          </a:p>
          <a:p>
            <a:r>
              <a:rPr lang="en-US" dirty="0"/>
              <a:t>Rearranged: P</a:t>
            </a:r>
            <a:r>
              <a:rPr lang="en-US" baseline="-25000" dirty="0"/>
              <a:t>A</a:t>
            </a:r>
            <a:r>
              <a:rPr lang="en-US" dirty="0"/>
              <a:t>co2= (Vco2 x K)/ V</a:t>
            </a:r>
            <a:r>
              <a:rPr lang="en-US" baseline="-25000" dirty="0"/>
              <a:t>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-so Pco2 can be predicted if 2 variables are known: 1) rate of CO2 production from aerobic 	metabolism of tissues and 2) alveolar vent (excretes CO2 in expired air)</a:t>
            </a:r>
          </a:p>
          <a:p>
            <a:pPr lvl="1"/>
            <a:r>
              <a:rPr lang="en-US" dirty="0"/>
              <a:t>	</a:t>
            </a:r>
            <a:r>
              <a:rPr lang="en-US" dirty="0">
                <a:highlight>
                  <a:srgbClr val="FFFF00"/>
                </a:highlight>
              </a:rPr>
              <a:t>-if CO2 production is constant, PAco2 is determined by alveolar ventilation</a:t>
            </a:r>
          </a:p>
          <a:p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5889610-1E81-E34D-A6CD-B96D3C274777}"/>
              </a:ext>
            </a:extLst>
          </p:cNvPr>
          <p:cNvSpPr txBox="1">
            <a:spLocks/>
          </p:cNvSpPr>
          <p:nvPr/>
        </p:nvSpPr>
        <p:spPr>
          <a:xfrm>
            <a:off x="375620" y="204245"/>
            <a:ext cx="11440760" cy="14328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r>
              <a:rPr lang="en-US" dirty="0"/>
              <a:t>Ventilation</a:t>
            </a:r>
          </a:p>
        </p:txBody>
      </p:sp>
    </p:spTree>
    <p:extLst>
      <p:ext uri="{BB962C8B-B14F-4D97-AF65-F5344CB8AC3E}">
        <p14:creationId xmlns:p14="http://schemas.microsoft.com/office/powerpoint/2010/main" val="1150870506"/>
      </p:ext>
    </p:extLst>
  </p:cSld>
  <p:clrMapOvr>
    <a:masterClrMapping/>
  </p:clrMapOvr>
</p:sld>
</file>

<file path=ppt/theme/theme1.xml><?xml version="1.0" encoding="utf-8"?>
<a:theme xmlns:a="http://schemas.openxmlformats.org/drawingml/2006/main" name="ArchiveVTI">
  <a:themeElements>
    <a:clrScheme name="AnalogousFromLightSeedRightStep">
      <a:dk1>
        <a:srgbClr val="000000"/>
      </a:dk1>
      <a:lt1>
        <a:srgbClr val="FFFFFF"/>
      </a:lt1>
      <a:dk2>
        <a:srgbClr val="3D3523"/>
      </a:dk2>
      <a:lt2>
        <a:srgbClr val="E2E6E8"/>
      </a:lt2>
      <a:accent1>
        <a:srgbClr val="E18E71"/>
      </a:accent1>
      <a:accent2>
        <a:srgbClr val="C69E49"/>
      </a:accent2>
      <a:accent3>
        <a:srgbClr val="A0A759"/>
      </a:accent3>
      <a:accent4>
        <a:srgbClr val="7CB049"/>
      </a:accent4>
      <a:accent5>
        <a:srgbClr val="54B84C"/>
      </a:accent5>
      <a:accent6>
        <a:srgbClr val="4CB770"/>
      </a:accent6>
      <a:hlink>
        <a:srgbClr val="5D8A9A"/>
      </a:hlink>
      <a:folHlink>
        <a:srgbClr val="7F7F7F"/>
      </a:folHlink>
    </a:clrScheme>
    <a:fontScheme name="Custom 170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iveVTI" id="{514BDC9F-20AC-40CA-9FE7-B30987BCD2D4}" vid="{D8FA1533-D953-46ED-B2C7-B32AF1BED7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18787</TotalTime>
  <Words>6753</Words>
  <Application>Microsoft Macintosh PowerPoint</Application>
  <PresentationFormat>Widescreen</PresentationFormat>
  <Paragraphs>700</Paragraphs>
  <Slides>52</Slides>
  <Notes>52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Arial</vt:lpstr>
      <vt:lpstr>Bembo</vt:lpstr>
      <vt:lpstr>Calibri</vt:lpstr>
      <vt:lpstr>Times</vt:lpstr>
      <vt:lpstr>ArchiveVTI</vt:lpstr>
      <vt:lpstr>Respiratory physiology</vt:lpstr>
      <vt:lpstr>Structure of respiratory system</vt:lpstr>
      <vt:lpstr>PowerPoint Presentation</vt:lpstr>
      <vt:lpstr>Lung volumes and capacities</vt:lpstr>
      <vt:lpstr>Question 1</vt:lpstr>
      <vt:lpstr>Question 2</vt:lpstr>
      <vt:lpstr>Question 3</vt:lpstr>
      <vt:lpstr> dead space</vt:lpstr>
      <vt:lpstr> </vt:lpstr>
      <vt:lpstr> </vt:lpstr>
      <vt:lpstr>Question 3</vt:lpstr>
      <vt:lpstr>Question 3</vt:lpstr>
      <vt:lpstr>Compliance of lung</vt:lpstr>
      <vt:lpstr>Compliance of lung</vt:lpstr>
      <vt:lpstr>Alveoli</vt:lpstr>
      <vt:lpstr>Surfactant</vt:lpstr>
      <vt:lpstr>Pressure-volume curves</vt:lpstr>
      <vt:lpstr> airflow, pressure, resistance</vt:lpstr>
      <vt:lpstr>Breathing cycle</vt:lpstr>
      <vt:lpstr>PowerPoint Presentation</vt:lpstr>
      <vt:lpstr>GAS laws</vt:lpstr>
      <vt:lpstr>GAS laws</vt:lpstr>
      <vt:lpstr>question 4</vt:lpstr>
      <vt:lpstr>question 4</vt:lpstr>
      <vt:lpstr>Gas laws</vt:lpstr>
      <vt:lpstr>Forms of Gas in solutions</vt:lpstr>
      <vt:lpstr> Question 5</vt:lpstr>
      <vt:lpstr> Question 5</vt:lpstr>
      <vt:lpstr>Gas exchange</vt:lpstr>
      <vt:lpstr>Oxygen transport in blood</vt:lpstr>
      <vt:lpstr>Oxygen-hemoglobin dissociation curve</vt:lpstr>
      <vt:lpstr>Question 6</vt:lpstr>
      <vt:lpstr>Question 6</vt:lpstr>
      <vt:lpstr>Oxygen-hemoglobin dissociation curve</vt:lpstr>
      <vt:lpstr>Changes in Oxygen-hemoglobin dissociation curve</vt:lpstr>
      <vt:lpstr>Changes in Oxygen-hemoglobin dissociation curve</vt:lpstr>
      <vt:lpstr>Question 7</vt:lpstr>
      <vt:lpstr>Question 7</vt:lpstr>
      <vt:lpstr>Carbon dioxide transport in blood</vt:lpstr>
      <vt:lpstr>Pulmonary blood flow</vt:lpstr>
      <vt:lpstr>Distribution of pulmonary blood flow</vt:lpstr>
      <vt:lpstr>shunts</vt:lpstr>
      <vt:lpstr>Question 8</vt:lpstr>
      <vt:lpstr>Question 8</vt:lpstr>
      <vt:lpstr>V/Q ratios</vt:lpstr>
      <vt:lpstr>PowerPoint Presentation</vt:lpstr>
      <vt:lpstr>Control of breathing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Respiratory physiology</dc:title>
  <dc:creator>Cece Zhu</dc:creator>
  <cp:lastModifiedBy>Cece Zhu</cp:lastModifiedBy>
  <cp:revision>1041</cp:revision>
  <cp:lastPrinted>2022-03-22T15:20:41Z</cp:lastPrinted>
  <dcterms:created xsi:type="dcterms:W3CDTF">2022-03-09T14:09:10Z</dcterms:created>
  <dcterms:modified xsi:type="dcterms:W3CDTF">2022-03-22T16:41:35Z</dcterms:modified>
</cp:coreProperties>
</file>